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notesSlides/notesSlide6.xml" ContentType="application/vnd.openxmlformats-officedocument.presentationml.notesSlide+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notesSlides/notesSlide7.xml" ContentType="application/vnd.openxmlformats-officedocument.presentationml.notesSlide+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notesSlides/notesSlide8.xml" ContentType="application/vnd.openxmlformats-officedocument.presentationml.notesSlide+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notesSlides/notesSlide9.xml" ContentType="application/vnd.openxmlformats-officedocument.presentationml.notesSlide+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17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1" r:id="rId3"/>
  </p:sldMasterIdLst>
  <p:notesMasterIdLst>
    <p:notesMasterId r:id="rId28"/>
  </p:notesMasterIdLst>
  <p:sldIdLst>
    <p:sldId id="1207" r:id="rId4"/>
    <p:sldId id="264" r:id="rId5"/>
    <p:sldId id="1167" r:id="rId6"/>
    <p:sldId id="1214" r:id="rId7"/>
    <p:sldId id="261" r:id="rId8"/>
    <p:sldId id="1218" r:id="rId9"/>
    <p:sldId id="1212" r:id="rId10"/>
    <p:sldId id="1210" r:id="rId11"/>
    <p:sldId id="347" r:id="rId12"/>
    <p:sldId id="355" r:id="rId13"/>
    <p:sldId id="377" r:id="rId14"/>
    <p:sldId id="378" r:id="rId15"/>
    <p:sldId id="1244" r:id="rId16"/>
    <p:sldId id="1211" r:id="rId17"/>
    <p:sldId id="1241" r:id="rId18"/>
    <p:sldId id="1232" r:id="rId19"/>
    <p:sldId id="1243" r:id="rId20"/>
    <p:sldId id="1215" r:id="rId21"/>
    <p:sldId id="1242" r:id="rId22"/>
    <p:sldId id="275" r:id="rId23"/>
    <p:sldId id="266" r:id="rId24"/>
    <p:sldId id="359" r:id="rId25"/>
    <p:sldId id="276" r:id="rId26"/>
    <p:sldId id="1180"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63">
          <p15:clr>
            <a:srgbClr val="A4A3A4"/>
          </p15:clr>
        </p15:guide>
        <p15:guide id="3" orient="horz" pos="504">
          <p15:clr>
            <a:srgbClr val="A4A3A4"/>
          </p15:clr>
        </p15:guide>
        <p15:guide id="4" pos="393">
          <p15:clr>
            <a:srgbClr val="A4A3A4"/>
          </p15:clr>
        </p15:guide>
        <p15:guide id="5" pos="731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慧 六" initials="慧六" lastIdx="5" clrIdx="0">
    <p:extLst>
      <p:ext uri="{19B8F6BF-5375-455C-9EA6-DF929625EA0E}">
        <p15:presenceInfo xmlns:p15="http://schemas.microsoft.com/office/powerpoint/2012/main" userId="149127f874492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showGuides="1">
      <p:cViewPr varScale="1">
        <p:scale>
          <a:sx n="70" d="100"/>
          <a:sy n="70" d="100"/>
        </p:scale>
        <p:origin x="153" y="45"/>
      </p:cViewPr>
      <p:guideLst>
        <p:guide orient="horz" pos="2137"/>
        <p:guide pos="3863"/>
        <p:guide orient="horz" pos="504"/>
        <p:guide pos="393"/>
        <p:guide pos="731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FB605-D0FA-443B-A31A-2B8D2B496944}" type="datetimeFigureOut">
              <a:rPr lang="zh-CN" altLang="en-US" smtClean="0"/>
              <a:t>2024/9/28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FD74C-E6DB-4276-8A73-C2DFDA33F74A}" type="slidenum">
              <a:rPr lang="zh-CN" altLang="en-US" smtClean="0"/>
              <a:t>‹#›</a:t>
            </a:fld>
            <a:endParaRPr lang="zh-CN" altLang="en-US"/>
          </a:p>
        </p:txBody>
      </p:sp>
    </p:spTree>
    <p:extLst>
      <p:ext uri="{BB962C8B-B14F-4D97-AF65-F5344CB8AC3E}">
        <p14:creationId xmlns:p14="http://schemas.microsoft.com/office/powerpoint/2010/main" val="315301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138.xml"/><Relationship Id="rId2" Type="http://schemas.openxmlformats.org/officeDocument/2006/relationships/tags" Target="../tags/tag3137.xml"/><Relationship Id="rId1" Type="http://schemas.openxmlformats.org/officeDocument/2006/relationships/tags" Target="../tags/tag3136.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3149.xml"/><Relationship Id="rId2" Type="http://schemas.openxmlformats.org/officeDocument/2006/relationships/tags" Target="../tags/tag3148.xml"/><Relationship Id="rId1" Type="http://schemas.openxmlformats.org/officeDocument/2006/relationships/tags" Target="../tags/tag3147.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160.xml"/><Relationship Id="rId2" Type="http://schemas.openxmlformats.org/officeDocument/2006/relationships/tags" Target="../tags/tag3159.xml"/><Relationship Id="rId1" Type="http://schemas.openxmlformats.org/officeDocument/2006/relationships/tags" Target="../tags/tag3158.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171.xml"/><Relationship Id="rId2" Type="http://schemas.openxmlformats.org/officeDocument/2006/relationships/tags" Target="../tags/tag3170.xml"/><Relationship Id="rId1" Type="http://schemas.openxmlformats.org/officeDocument/2006/relationships/tags" Target="../tags/tag3169.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,everyone, </a:t>
            </a:r>
            <a:r>
              <a:rPr lang="en-US" altLang="zh-CN" dirty="0" err="1"/>
              <a:t>welcom</a:t>
            </a:r>
            <a:r>
              <a:rPr lang="en-US" altLang="zh-CN" dirty="0"/>
              <a:t> to the  class. in the class, you will have 2 pieces of paper, one is VR to read, the other one is  VR</a:t>
            </a:r>
            <a:r>
              <a:rPr lang="zh-CN" altLang="en-US" dirty="0"/>
              <a:t>学案</a:t>
            </a:r>
            <a:r>
              <a:rPr lang="en-US" altLang="zh-CN" dirty="0"/>
              <a:t>1to finish the tasks, understand? ok , we will first enjoy a </a:t>
            </a:r>
            <a:r>
              <a:rPr lang="en-US" altLang="zh-CN" dirty="0" err="1"/>
              <a:t>vidoe</a:t>
            </a:r>
            <a:r>
              <a:rPr lang="en-US" altLang="zh-CN" dirty="0"/>
              <a:t> and answer the questions.</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2</a:t>
            </a:fld>
            <a:endParaRPr lang="zh-CN" altLang="en-US"/>
          </a:p>
        </p:txBody>
      </p:sp>
    </p:spTree>
    <p:extLst>
      <p:ext uri="{BB962C8B-B14F-4D97-AF65-F5344CB8AC3E}">
        <p14:creationId xmlns:p14="http://schemas.microsoft.com/office/powerpoint/2010/main" val="92342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Is it interesting? But VR isn’t just for fun. what else can it do? Let’s move on. How can we learn with </a:t>
            </a:r>
            <a:r>
              <a:rPr lang="en-US" altLang="zh-CN" dirty="0" err="1"/>
              <a:t>vr</a:t>
            </a:r>
            <a:r>
              <a:rPr lang="en-US" altLang="zh-CN" dirty="0"/>
              <a:t>?...how about seeing a doctor?</a:t>
            </a:r>
          </a:p>
          <a:p>
            <a:r>
              <a:rPr lang="en-US" altLang="zh-CN" dirty="0"/>
              <a:t>It’s very convenient, right? But some people don’t think so. Let’s read para.4 to learn about different opinions and finish task5.</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13</a:t>
            </a:fld>
            <a:endParaRPr lang="zh-CN" altLang="en-US"/>
          </a:p>
        </p:txBody>
      </p:sp>
    </p:spTree>
    <p:extLst>
      <p:ext uri="{BB962C8B-B14F-4D97-AF65-F5344CB8AC3E}">
        <p14:creationId xmlns:p14="http://schemas.microsoft.com/office/powerpoint/2010/main" val="382800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People have different opinions about </a:t>
            </a:r>
            <a:r>
              <a:rPr lang="en-US" altLang="zh-CN" dirty="0" err="1"/>
              <a:t>vr</a:t>
            </a:r>
            <a:r>
              <a:rPr lang="en-US" altLang="zh-CN" dirty="0"/>
              <a:t>. How about you? What do you think of </a:t>
            </a:r>
            <a:r>
              <a:rPr lang="en-US" altLang="zh-CN" dirty="0" err="1"/>
              <a:t>vr</a:t>
            </a:r>
            <a:r>
              <a:rPr lang="en-US" altLang="zh-CN" dirty="0"/>
              <a:t>? Talk with your partners.</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14</a:t>
            </a:fld>
            <a:endParaRPr lang="zh-CN" altLang="en-US"/>
          </a:p>
        </p:txBody>
      </p:sp>
    </p:spTree>
    <p:extLst>
      <p:ext uri="{BB962C8B-B14F-4D97-AF65-F5344CB8AC3E}">
        <p14:creationId xmlns:p14="http://schemas.microsoft.com/office/powerpoint/2010/main" val="106508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Anyway, there may be some problems with </a:t>
            </a:r>
            <a:r>
              <a:rPr lang="en-US" altLang="zh-CN" dirty="0" err="1"/>
              <a:t>vr</a:t>
            </a:r>
            <a:r>
              <a:rPr lang="en-US" altLang="zh-CN" dirty="0"/>
              <a:t>. But </a:t>
            </a:r>
            <a:r>
              <a:rPr lang="en-US" altLang="zh-CN" dirty="0" err="1"/>
              <a:t>vr</a:t>
            </a:r>
            <a:r>
              <a:rPr lang="en-US" altLang="zh-CN" dirty="0"/>
              <a:t> is here to stay.</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15</a:t>
            </a:fld>
            <a:endParaRPr lang="zh-CN" altLang="en-US"/>
          </a:p>
        </p:txBody>
      </p:sp>
    </p:spTree>
    <p:extLst>
      <p:ext uri="{BB962C8B-B14F-4D97-AF65-F5344CB8AC3E}">
        <p14:creationId xmlns:p14="http://schemas.microsoft.com/office/powerpoint/2010/main" val="18985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r>
              <a:rPr lang="en-US" altLang="zh-CN" dirty="0"/>
              <a:t>From the passage, we have learned a lot about </a:t>
            </a:r>
            <a:r>
              <a:rPr lang="en-US" altLang="zh-CN" dirty="0" err="1"/>
              <a:t>vr</a:t>
            </a:r>
            <a:r>
              <a:rPr lang="en-US" altLang="zh-CN" dirty="0"/>
              <a:t>. Let’s conclude. What can </a:t>
            </a:r>
            <a:r>
              <a:rPr lang="en-US" altLang="zh-CN" dirty="0" err="1"/>
              <a:t>vr</a:t>
            </a:r>
            <a:r>
              <a:rPr lang="en-US" altLang="zh-CN" dirty="0"/>
              <a:t> do? What else?</a:t>
            </a:r>
            <a:endParaRPr lang="zh-CN" altLang="en-US" dirty="0"/>
          </a:p>
        </p:txBody>
      </p:sp>
      <p:sp>
        <p:nvSpPr>
          <p:cNvPr id="4" name="灯片编号占位符 3"/>
          <p:cNvSpPr>
            <a:spLocks noGrp="1"/>
          </p:cNvSpPr>
          <p:nvPr>
            <p:ph type="sldNum" sz="quarter" idx="5"/>
          </p:nvPr>
        </p:nvSpPr>
        <p:spPr/>
        <p:txBody>
          <a:bodyPr/>
          <a:lstStyle/>
          <a:p>
            <a:fld id="{BCA8FE9D-A243-4DAC-9728-D7793EA60F33}"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Vr</a:t>
            </a:r>
            <a:r>
              <a:rPr lang="en-US" altLang="zh-CN" dirty="0"/>
              <a:t> has a lot of uses&gt; if  you have a chance, what do you want to  use </a:t>
            </a:r>
            <a:r>
              <a:rPr lang="en-US" altLang="zh-CN" dirty="0" err="1"/>
              <a:t>vr</a:t>
            </a:r>
            <a:r>
              <a:rPr lang="en-US" altLang="zh-CN" dirty="0"/>
              <a:t> to do? Talk with your partner and write your ideas on the paper. There are some examples and useful expressions on the paper.</a:t>
            </a:r>
          </a:p>
          <a:p>
            <a:r>
              <a:rPr lang="en-US" altLang="zh-CN" dirty="0"/>
              <a:t>I want to share my ideas. I want to use </a:t>
            </a:r>
            <a:r>
              <a:rPr lang="en-US" altLang="zh-CN" dirty="0" err="1"/>
              <a:t>vr</a:t>
            </a:r>
            <a:r>
              <a:rPr lang="en-US" altLang="zh-CN" dirty="0"/>
              <a:t> to go shopping, because it’s very convenient  and I can shop around the world quickly, which can save money and time. I wonder what will happen if we apply </a:t>
            </a:r>
            <a:r>
              <a:rPr lang="en-US" altLang="zh-CN" dirty="0" err="1"/>
              <a:t>vr</a:t>
            </a:r>
            <a:r>
              <a:rPr lang="en-US" altLang="zh-CN" dirty="0"/>
              <a:t> into shopping. Let’s watch a video.</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18</a:t>
            </a:fld>
            <a:endParaRPr lang="zh-CN" altLang="en-US"/>
          </a:p>
        </p:txBody>
      </p:sp>
    </p:spTree>
    <p:extLst>
      <p:ext uri="{BB962C8B-B14F-4D97-AF65-F5344CB8AC3E}">
        <p14:creationId xmlns:p14="http://schemas.microsoft.com/office/powerpoint/2010/main" val="384608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20</a:t>
            </a:fld>
            <a:endParaRPr lang="zh-CN" altLang="en-US"/>
          </a:p>
        </p:txBody>
      </p:sp>
    </p:spTree>
    <p:extLst>
      <p:ext uri="{BB962C8B-B14F-4D97-AF65-F5344CB8AC3E}">
        <p14:creationId xmlns:p14="http://schemas.microsoft.com/office/powerpoint/2010/main" val="380334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Do you want to try go shopping with </a:t>
            </a:r>
            <a:r>
              <a:rPr lang="en-US" altLang="zh-CN" dirty="0" err="1"/>
              <a:t>vr</a:t>
            </a:r>
            <a:r>
              <a:rPr lang="en-US" altLang="zh-CN" dirty="0"/>
              <a:t>. Today we have a chance to shop in a real world. But before that, another friend is interested in </a:t>
            </a:r>
            <a:r>
              <a:rPr lang="en-US" altLang="zh-CN" dirty="0" err="1"/>
              <a:t>vr</a:t>
            </a:r>
            <a:r>
              <a:rPr lang="en-US" altLang="zh-CN" dirty="0"/>
              <a:t> too. Let’s enjoy </a:t>
            </a:r>
            <a:r>
              <a:rPr lang="en-US" altLang="zh-CN" dirty="0" err="1"/>
              <a:t>vr</a:t>
            </a:r>
            <a:r>
              <a:rPr lang="en-US" altLang="zh-CN" dirty="0"/>
              <a:t> with them together.</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22</a:t>
            </a:fld>
            <a:endParaRPr lang="zh-CN" altLang="en-US"/>
          </a:p>
        </p:txBody>
      </p:sp>
    </p:spTree>
    <p:extLst>
      <p:ext uri="{BB962C8B-B14F-4D97-AF65-F5344CB8AC3E}">
        <p14:creationId xmlns:p14="http://schemas.microsoft.com/office/powerpoint/2010/main" val="103681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class, we will read a passage to  learn about VR, this paper. pls take out your paper. read and match the main idea of each para. you can pay attention to the first sentence of each para.</a:t>
            </a:r>
          </a:p>
          <a:p>
            <a:r>
              <a:rPr lang="en-US" altLang="zh-CN" dirty="0"/>
              <a:t>let's check.... computers are important to VR. read para.1 carefully to learn how computers changed these years. read para.1 . pay attention to  the times.</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5</a:t>
            </a:fld>
            <a:endParaRPr lang="zh-CN" altLang="en-US"/>
          </a:p>
        </p:txBody>
      </p:sp>
    </p:spTree>
    <p:extLst>
      <p:ext uri="{BB962C8B-B14F-4D97-AF65-F5344CB8AC3E}">
        <p14:creationId xmlns:p14="http://schemas.microsoft.com/office/powerpoint/2010/main" val="423927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Long ago, what were computers like?...how about then. How about today? There are 2 pics of people using VR. It looks interesting. So what is VR. Do you want to know? Let’s read para.2 and finish task3.</a:t>
            </a:r>
            <a:endParaRPr lang="zh-CN" altLang="en-US" dirty="0"/>
          </a:p>
        </p:txBody>
      </p:sp>
      <p:sp>
        <p:nvSpPr>
          <p:cNvPr id="4" name="灯片编号占位符 3"/>
          <p:cNvSpPr>
            <a:spLocks noGrp="1"/>
          </p:cNvSpPr>
          <p:nvPr>
            <p:ph type="sldNum" sz="quarter" idx="5"/>
          </p:nvPr>
        </p:nvSpPr>
        <p:spPr/>
        <p:txBody>
          <a:bodyPr/>
          <a:lstStyle/>
          <a:p>
            <a:fld id="{99FFD74C-E6DB-4276-8A73-C2DFDA33F74A}" type="slidenum">
              <a:rPr lang="zh-CN" altLang="en-US" smtClean="0"/>
              <a:t>6</a:t>
            </a:fld>
            <a:endParaRPr lang="zh-CN" altLang="en-US"/>
          </a:p>
        </p:txBody>
      </p:sp>
    </p:spTree>
    <p:extLst>
      <p:ext uri="{BB962C8B-B14F-4D97-AF65-F5344CB8AC3E}">
        <p14:creationId xmlns:p14="http://schemas.microsoft.com/office/powerpoint/2010/main" val="402341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If we want to use VR., we need some devices. What devices do we need? </a:t>
            </a:r>
          </a:p>
        </p:txBody>
      </p:sp>
      <p:sp>
        <p:nvSpPr>
          <p:cNvPr id="4" name="灯片编号占位符 3"/>
          <p:cNvSpPr>
            <a:spLocks noGrp="1"/>
          </p:cNvSpPr>
          <p:nvPr>
            <p:ph type="sldNum" sz="quarter" idx="5"/>
          </p:nvPr>
        </p:nvSpPr>
        <p:spPr/>
        <p:txBody>
          <a:bodyPr/>
          <a:lstStyle/>
          <a:p>
            <a:fld id="{99FFD74C-E6DB-4276-8A73-C2DFDA33F74A}" type="slidenum">
              <a:rPr lang="zh-CN" altLang="en-US" smtClean="0"/>
              <a:t>7</a:t>
            </a:fld>
            <a:endParaRPr lang="zh-CN" altLang="en-US"/>
          </a:p>
        </p:txBody>
      </p:sp>
    </p:spTree>
    <p:extLst>
      <p:ext uri="{BB962C8B-B14F-4D97-AF65-F5344CB8AC3E}">
        <p14:creationId xmlns:p14="http://schemas.microsoft.com/office/powerpoint/2010/main" val="368345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 sounds like VR is amazing and can help us in many ways. For example, when we don’t have VR, we often play games with…</a:t>
            </a:r>
            <a:endParaRPr lang="zh-CN" altLang="en-US" dirty="0"/>
          </a:p>
          <a:p>
            <a:r>
              <a:rPr lang="zh-CN" altLang="en-US" dirty="0"/>
              <a:t> </a:t>
            </a:r>
            <a:r>
              <a:rPr lang="en-US" altLang="zh-CN" dirty="0"/>
              <a:t>and we usually learn in… when we are ill, we have to go to hospital, but it is always full of people.so with VR, what will happen. Pls read para.3 and finish task4. </a:t>
            </a:r>
          </a:p>
          <a:p>
            <a:r>
              <a:rPr lang="en-US" altLang="zh-CN" dirty="0"/>
              <a:t>With VR, what games can we play?...actually, VR games have been used widely. Let’s watch and guess what they are doing?</a:t>
            </a:r>
          </a:p>
        </p:txBody>
      </p:sp>
      <p:sp>
        <p:nvSpPr>
          <p:cNvPr id="4" name="灯片编号占位符 3"/>
          <p:cNvSpPr>
            <a:spLocks noGrp="1"/>
          </p:cNvSpPr>
          <p:nvPr>
            <p:ph type="sldNum" sz="quarter" idx="5"/>
          </p:nvPr>
        </p:nvSpPr>
        <p:spPr/>
        <p:txBody>
          <a:bodyPr/>
          <a:lstStyle/>
          <a:p>
            <a:fld id="{99FFD74C-E6DB-4276-8A73-C2DFDA33F74A}" type="slidenum">
              <a:rPr lang="zh-CN" altLang="en-US" smtClean="0"/>
              <a:t>8</a:t>
            </a:fld>
            <a:endParaRPr lang="zh-CN" altLang="en-US"/>
          </a:p>
        </p:txBody>
      </p:sp>
    </p:spTree>
    <p:extLst>
      <p:ext uri="{BB962C8B-B14F-4D97-AF65-F5344CB8AC3E}">
        <p14:creationId xmlns:p14="http://schemas.microsoft.com/office/powerpoint/2010/main" val="30418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456DEAC3-EC43-45C3-98C8-F5994C229AC7}" type="slidenum">
              <a:rPr lang="zh-CN" altLang="en-US" smtClean="0"/>
              <a:t>9</a:t>
            </a:fld>
            <a:endParaRPr lang="zh-CN" altLang="en-US"/>
          </a:p>
        </p:txBody>
      </p:sp>
    </p:spTree>
    <p:extLst>
      <p:ext uri="{BB962C8B-B14F-4D97-AF65-F5344CB8AC3E}">
        <p14:creationId xmlns:p14="http://schemas.microsoft.com/office/powerpoint/2010/main" val="155885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将文章中的流泪场景通过图片和选择的模式展现，帮助同学们梳理信息</a:t>
            </a:r>
          </a:p>
          <a:p>
            <a:endParaRPr lang="zh-CN" altLang="en-US"/>
          </a:p>
        </p:txBody>
      </p:sp>
      <p:sp>
        <p:nvSpPr>
          <p:cNvPr id="4" name="灯片编号占位符 3"/>
          <p:cNvSpPr>
            <a:spLocks noGrp="1"/>
          </p:cNvSpPr>
          <p:nvPr>
            <p:ph type="sldNum" sz="quarter" idx="5"/>
            <p:custDataLst>
              <p:tags r:id="rId3"/>
            </p:custDataLst>
          </p:nvPr>
        </p:nvSpPr>
        <p:spPr/>
        <p:txBody>
          <a:bodyPr/>
          <a:lstStyle/>
          <a:p>
            <a:fld id="{456DEAC3-EC43-45C3-98C8-F5994C229AC7}" type="slidenum">
              <a:rPr lang="zh-CN" altLang="en-US" smtClean="0"/>
              <a:t>10</a:t>
            </a:fld>
            <a:endParaRPr lang="zh-CN" altLang="en-US"/>
          </a:p>
        </p:txBody>
      </p:sp>
    </p:spTree>
    <p:extLst>
      <p:ext uri="{BB962C8B-B14F-4D97-AF65-F5344CB8AC3E}">
        <p14:creationId xmlns:p14="http://schemas.microsoft.com/office/powerpoint/2010/main" val="395356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将文章中的流泪场景通过图片和选择的模式展现，帮助同学们梳理信息</a:t>
            </a:r>
          </a:p>
          <a:p>
            <a:endParaRPr lang="zh-CN" altLang="en-US"/>
          </a:p>
        </p:txBody>
      </p:sp>
      <p:sp>
        <p:nvSpPr>
          <p:cNvPr id="4" name="灯片编号占位符 3"/>
          <p:cNvSpPr>
            <a:spLocks noGrp="1"/>
          </p:cNvSpPr>
          <p:nvPr>
            <p:ph type="sldNum" sz="quarter" idx="5"/>
            <p:custDataLst>
              <p:tags r:id="rId3"/>
            </p:custDataLst>
          </p:nvPr>
        </p:nvSpPr>
        <p:spPr/>
        <p:txBody>
          <a:bodyPr/>
          <a:lstStyle/>
          <a:p>
            <a:fld id="{456DEAC3-EC43-45C3-98C8-F5994C229AC7}" type="slidenum">
              <a:rPr lang="zh-CN" altLang="en-US" smtClean="0"/>
              <a:t>11</a:t>
            </a:fld>
            <a:endParaRPr lang="zh-CN" altLang="en-US"/>
          </a:p>
        </p:txBody>
      </p:sp>
    </p:spTree>
    <p:extLst>
      <p:ext uri="{BB962C8B-B14F-4D97-AF65-F5344CB8AC3E}">
        <p14:creationId xmlns:p14="http://schemas.microsoft.com/office/powerpoint/2010/main" val="262766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将文章中的流泪场景通过图片和选择的模式展现，帮助同学们梳理信息</a:t>
            </a:r>
          </a:p>
          <a:p>
            <a:endParaRPr lang="zh-CN" altLang="en-US"/>
          </a:p>
        </p:txBody>
      </p:sp>
      <p:sp>
        <p:nvSpPr>
          <p:cNvPr id="4" name="灯片编号占位符 3"/>
          <p:cNvSpPr>
            <a:spLocks noGrp="1"/>
          </p:cNvSpPr>
          <p:nvPr>
            <p:ph type="sldNum" sz="quarter" idx="5"/>
            <p:custDataLst>
              <p:tags r:id="rId3"/>
            </p:custDataLst>
          </p:nvPr>
        </p:nvSpPr>
        <p:spPr/>
        <p:txBody>
          <a:bodyPr/>
          <a:lstStyle/>
          <a:p>
            <a:fld id="{456DEAC3-EC43-45C3-98C8-F5994C229AC7}" type="slidenum">
              <a:rPr lang="zh-CN" altLang="en-US" smtClean="0"/>
              <a:t>12</a:t>
            </a:fld>
            <a:endParaRPr lang="zh-CN" altLang="en-US"/>
          </a:p>
        </p:txBody>
      </p:sp>
    </p:spTree>
    <p:extLst>
      <p:ext uri="{BB962C8B-B14F-4D97-AF65-F5344CB8AC3E}">
        <p14:creationId xmlns:p14="http://schemas.microsoft.com/office/powerpoint/2010/main" val="155433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17" Type="http://schemas.openxmlformats.org/officeDocument/2006/relationships/tags" Target="../tags/tag118.xml"/><Relationship Id="rId21" Type="http://schemas.openxmlformats.org/officeDocument/2006/relationships/tags" Target="../tags/tag22.xml"/><Relationship Id="rId42" Type="http://schemas.openxmlformats.org/officeDocument/2006/relationships/tags" Target="../tags/tag43.xml"/><Relationship Id="rId47" Type="http://schemas.openxmlformats.org/officeDocument/2006/relationships/tags" Target="../tags/tag48.xml"/><Relationship Id="rId63" Type="http://schemas.openxmlformats.org/officeDocument/2006/relationships/tags" Target="../tags/tag64.xml"/><Relationship Id="rId68" Type="http://schemas.openxmlformats.org/officeDocument/2006/relationships/tags" Target="../tags/tag69.xml"/><Relationship Id="rId84" Type="http://schemas.openxmlformats.org/officeDocument/2006/relationships/tags" Target="../tags/tag85.xml"/><Relationship Id="rId89" Type="http://schemas.openxmlformats.org/officeDocument/2006/relationships/tags" Target="../tags/tag90.xml"/><Relationship Id="rId112" Type="http://schemas.openxmlformats.org/officeDocument/2006/relationships/tags" Target="../tags/tag113.xml"/><Relationship Id="rId16" Type="http://schemas.openxmlformats.org/officeDocument/2006/relationships/tags" Target="../tags/tag17.xml"/><Relationship Id="rId107" Type="http://schemas.openxmlformats.org/officeDocument/2006/relationships/tags" Target="../tags/tag108.xml"/><Relationship Id="rId11" Type="http://schemas.openxmlformats.org/officeDocument/2006/relationships/tags" Target="../tags/tag12.xml"/><Relationship Id="rId32" Type="http://schemas.openxmlformats.org/officeDocument/2006/relationships/tags" Target="../tags/tag33.xml"/><Relationship Id="rId37" Type="http://schemas.openxmlformats.org/officeDocument/2006/relationships/tags" Target="../tags/tag38.xml"/><Relationship Id="rId53" Type="http://schemas.openxmlformats.org/officeDocument/2006/relationships/tags" Target="../tags/tag54.xml"/><Relationship Id="rId58" Type="http://schemas.openxmlformats.org/officeDocument/2006/relationships/tags" Target="../tags/tag59.xml"/><Relationship Id="rId74" Type="http://schemas.openxmlformats.org/officeDocument/2006/relationships/tags" Target="../tags/tag75.xml"/><Relationship Id="rId79" Type="http://schemas.openxmlformats.org/officeDocument/2006/relationships/tags" Target="../tags/tag80.xml"/><Relationship Id="rId102" Type="http://schemas.openxmlformats.org/officeDocument/2006/relationships/tags" Target="../tags/tag103.xml"/><Relationship Id="rId123" Type="http://schemas.openxmlformats.org/officeDocument/2006/relationships/tags" Target="../tags/tag124.xml"/><Relationship Id="rId128" Type="http://schemas.openxmlformats.org/officeDocument/2006/relationships/tags" Target="../tags/tag129.xml"/><Relationship Id="rId5" Type="http://schemas.openxmlformats.org/officeDocument/2006/relationships/tags" Target="../tags/tag6.xml"/><Relationship Id="rId90" Type="http://schemas.openxmlformats.org/officeDocument/2006/relationships/tags" Target="../tags/tag91.xml"/><Relationship Id="rId95" Type="http://schemas.openxmlformats.org/officeDocument/2006/relationships/tags" Target="../tags/tag96.xml"/><Relationship Id="rId22" Type="http://schemas.openxmlformats.org/officeDocument/2006/relationships/tags" Target="../tags/tag23.xml"/><Relationship Id="rId27" Type="http://schemas.openxmlformats.org/officeDocument/2006/relationships/tags" Target="../tags/tag28.xml"/><Relationship Id="rId43" Type="http://schemas.openxmlformats.org/officeDocument/2006/relationships/tags" Target="../tags/tag44.xml"/><Relationship Id="rId48" Type="http://schemas.openxmlformats.org/officeDocument/2006/relationships/tags" Target="../tags/tag49.xml"/><Relationship Id="rId64" Type="http://schemas.openxmlformats.org/officeDocument/2006/relationships/tags" Target="../tags/tag65.xml"/><Relationship Id="rId69" Type="http://schemas.openxmlformats.org/officeDocument/2006/relationships/tags" Target="../tags/tag70.xml"/><Relationship Id="rId113" Type="http://schemas.openxmlformats.org/officeDocument/2006/relationships/tags" Target="../tags/tag114.xml"/><Relationship Id="rId118" Type="http://schemas.openxmlformats.org/officeDocument/2006/relationships/tags" Target="../tags/tag119.xml"/><Relationship Id="rId80" Type="http://schemas.openxmlformats.org/officeDocument/2006/relationships/tags" Target="../tags/tag81.xml"/><Relationship Id="rId85" Type="http://schemas.openxmlformats.org/officeDocument/2006/relationships/tags" Target="../tags/tag86.xml"/><Relationship Id="rId12" Type="http://schemas.openxmlformats.org/officeDocument/2006/relationships/tags" Target="../tags/tag13.xml"/><Relationship Id="rId17" Type="http://schemas.openxmlformats.org/officeDocument/2006/relationships/tags" Target="../tags/tag18.xml"/><Relationship Id="rId33" Type="http://schemas.openxmlformats.org/officeDocument/2006/relationships/tags" Target="../tags/tag34.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08" Type="http://schemas.openxmlformats.org/officeDocument/2006/relationships/tags" Target="../tags/tag109.xml"/><Relationship Id="rId124" Type="http://schemas.openxmlformats.org/officeDocument/2006/relationships/tags" Target="../tags/tag125.xml"/><Relationship Id="rId129" Type="http://schemas.openxmlformats.org/officeDocument/2006/relationships/tags" Target="../tags/tag130.xml"/><Relationship Id="rId54" Type="http://schemas.openxmlformats.org/officeDocument/2006/relationships/tags" Target="../tags/tag55.xml"/><Relationship Id="rId70" Type="http://schemas.openxmlformats.org/officeDocument/2006/relationships/tags" Target="../tags/tag71.xml"/><Relationship Id="rId75" Type="http://schemas.openxmlformats.org/officeDocument/2006/relationships/tags" Target="../tags/tag76.xml"/><Relationship Id="rId91" Type="http://schemas.openxmlformats.org/officeDocument/2006/relationships/tags" Target="../tags/tag92.xml"/><Relationship Id="rId96" Type="http://schemas.openxmlformats.org/officeDocument/2006/relationships/tags" Target="../tags/tag97.xml"/><Relationship Id="rId1" Type="http://schemas.openxmlformats.org/officeDocument/2006/relationships/tags" Target="../tags/tag2.xml"/><Relationship Id="rId6" Type="http://schemas.openxmlformats.org/officeDocument/2006/relationships/tags" Target="../tags/tag7.xml"/><Relationship Id="rId23" Type="http://schemas.openxmlformats.org/officeDocument/2006/relationships/tags" Target="../tags/tag24.xml"/><Relationship Id="rId28" Type="http://schemas.openxmlformats.org/officeDocument/2006/relationships/tags" Target="../tags/tag29.xml"/><Relationship Id="rId49" Type="http://schemas.openxmlformats.org/officeDocument/2006/relationships/tags" Target="../tags/tag50.xml"/><Relationship Id="rId114" Type="http://schemas.openxmlformats.org/officeDocument/2006/relationships/tags" Target="../tags/tag115.xml"/><Relationship Id="rId119" Type="http://schemas.openxmlformats.org/officeDocument/2006/relationships/tags" Target="../tags/tag120.xml"/><Relationship Id="rId44" Type="http://schemas.openxmlformats.org/officeDocument/2006/relationships/tags" Target="../tags/tag45.xml"/><Relationship Id="rId60" Type="http://schemas.openxmlformats.org/officeDocument/2006/relationships/tags" Target="../tags/tag61.xml"/><Relationship Id="rId65" Type="http://schemas.openxmlformats.org/officeDocument/2006/relationships/tags" Target="../tags/tag66.xml"/><Relationship Id="rId81" Type="http://schemas.openxmlformats.org/officeDocument/2006/relationships/tags" Target="../tags/tag82.xml"/><Relationship Id="rId86" Type="http://schemas.openxmlformats.org/officeDocument/2006/relationships/tags" Target="../tags/tag87.xml"/><Relationship Id="rId130" Type="http://schemas.openxmlformats.org/officeDocument/2006/relationships/slideMaster" Target="../slideMasters/slideMaster1.xml"/><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109" Type="http://schemas.openxmlformats.org/officeDocument/2006/relationships/tags" Target="../tags/tag11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97" Type="http://schemas.openxmlformats.org/officeDocument/2006/relationships/tags" Target="../tags/tag98.xml"/><Relationship Id="rId104" Type="http://schemas.openxmlformats.org/officeDocument/2006/relationships/tags" Target="../tags/tag105.xml"/><Relationship Id="rId120" Type="http://schemas.openxmlformats.org/officeDocument/2006/relationships/tags" Target="../tags/tag121.xml"/><Relationship Id="rId125" Type="http://schemas.openxmlformats.org/officeDocument/2006/relationships/tags" Target="../tags/tag126.xml"/><Relationship Id="rId7" Type="http://schemas.openxmlformats.org/officeDocument/2006/relationships/tags" Target="../tags/tag8.xml"/><Relationship Id="rId71" Type="http://schemas.openxmlformats.org/officeDocument/2006/relationships/tags" Target="../tags/tag72.xml"/><Relationship Id="rId92" Type="http://schemas.openxmlformats.org/officeDocument/2006/relationships/tags" Target="../tags/tag93.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 Id="rId87" Type="http://schemas.openxmlformats.org/officeDocument/2006/relationships/tags" Target="../tags/tag88.xml"/><Relationship Id="rId110" Type="http://schemas.openxmlformats.org/officeDocument/2006/relationships/tags" Target="../tags/tag111.xml"/><Relationship Id="rId115" Type="http://schemas.openxmlformats.org/officeDocument/2006/relationships/tags" Target="../tags/tag116.xml"/><Relationship Id="rId131" Type="http://schemas.openxmlformats.org/officeDocument/2006/relationships/image" Target="../media/image2.png"/><Relationship Id="rId61" Type="http://schemas.openxmlformats.org/officeDocument/2006/relationships/tags" Target="../tags/tag62.xml"/><Relationship Id="rId82" Type="http://schemas.openxmlformats.org/officeDocument/2006/relationships/tags" Target="../tags/tag83.xml"/><Relationship Id="rId19" Type="http://schemas.openxmlformats.org/officeDocument/2006/relationships/tags" Target="../tags/tag20.xml"/><Relationship Id="rId14" Type="http://schemas.openxmlformats.org/officeDocument/2006/relationships/tags" Target="../tags/tag15.xml"/><Relationship Id="rId30" Type="http://schemas.openxmlformats.org/officeDocument/2006/relationships/tags" Target="../tags/tag31.xml"/><Relationship Id="rId35" Type="http://schemas.openxmlformats.org/officeDocument/2006/relationships/tags" Target="../tags/tag36.xml"/><Relationship Id="rId56" Type="http://schemas.openxmlformats.org/officeDocument/2006/relationships/tags" Target="../tags/tag57.xml"/><Relationship Id="rId77" Type="http://schemas.openxmlformats.org/officeDocument/2006/relationships/tags" Target="../tags/tag78.xml"/><Relationship Id="rId100" Type="http://schemas.openxmlformats.org/officeDocument/2006/relationships/tags" Target="../tags/tag101.xml"/><Relationship Id="rId105" Type="http://schemas.openxmlformats.org/officeDocument/2006/relationships/tags" Target="../tags/tag106.xml"/><Relationship Id="rId126" Type="http://schemas.openxmlformats.org/officeDocument/2006/relationships/tags" Target="../tags/tag127.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98" Type="http://schemas.openxmlformats.org/officeDocument/2006/relationships/tags" Target="../tags/tag99.xml"/><Relationship Id="rId121" Type="http://schemas.openxmlformats.org/officeDocument/2006/relationships/tags" Target="../tags/tag122.xml"/><Relationship Id="rId3" Type="http://schemas.openxmlformats.org/officeDocument/2006/relationships/tags" Target="../tags/tag4.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116" Type="http://schemas.openxmlformats.org/officeDocument/2006/relationships/tags" Target="../tags/tag117.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88" Type="http://schemas.openxmlformats.org/officeDocument/2006/relationships/tags" Target="../tags/tag89.xml"/><Relationship Id="rId111" Type="http://schemas.openxmlformats.org/officeDocument/2006/relationships/tags" Target="../tags/tag112.xml"/><Relationship Id="rId15" Type="http://schemas.openxmlformats.org/officeDocument/2006/relationships/tags" Target="../tags/tag16.xml"/><Relationship Id="rId36" Type="http://schemas.openxmlformats.org/officeDocument/2006/relationships/tags" Target="../tags/tag37.xml"/><Relationship Id="rId57" Type="http://schemas.openxmlformats.org/officeDocument/2006/relationships/tags" Target="../tags/tag58.xml"/><Relationship Id="rId106" Type="http://schemas.openxmlformats.org/officeDocument/2006/relationships/tags" Target="../tags/tag107.xml"/><Relationship Id="rId127" Type="http://schemas.openxmlformats.org/officeDocument/2006/relationships/tags" Target="../tags/tag128.xml"/><Relationship Id="rId10" Type="http://schemas.openxmlformats.org/officeDocument/2006/relationships/tags" Target="../tags/tag11.xml"/><Relationship Id="rId31" Type="http://schemas.openxmlformats.org/officeDocument/2006/relationships/tags" Target="../tags/tag32.xml"/><Relationship Id="rId52" Type="http://schemas.openxmlformats.org/officeDocument/2006/relationships/tags" Target="../tags/tag53.xml"/><Relationship Id="rId73" Type="http://schemas.openxmlformats.org/officeDocument/2006/relationships/tags" Target="../tags/tag74.xml"/><Relationship Id="rId78" Type="http://schemas.openxmlformats.org/officeDocument/2006/relationships/tags" Target="../tags/tag79.xml"/><Relationship Id="rId94" Type="http://schemas.openxmlformats.org/officeDocument/2006/relationships/tags" Target="../tags/tag95.xml"/><Relationship Id="rId99" Type="http://schemas.openxmlformats.org/officeDocument/2006/relationships/tags" Target="../tags/tag100.xml"/><Relationship Id="rId101" Type="http://schemas.openxmlformats.org/officeDocument/2006/relationships/tags" Target="../tags/tag102.xml"/><Relationship Id="rId122" Type="http://schemas.openxmlformats.org/officeDocument/2006/relationships/tags" Target="../tags/tag123.xml"/><Relationship Id="rId4" Type="http://schemas.openxmlformats.org/officeDocument/2006/relationships/tags" Target="../tags/tag5.xml"/><Relationship Id="rId9" Type="http://schemas.openxmlformats.org/officeDocument/2006/relationships/tags" Target="../tags/tag10.xml"/><Relationship Id="rId26" Type="http://schemas.openxmlformats.org/officeDocument/2006/relationships/tags" Target="../tags/tag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17" Type="http://schemas.openxmlformats.org/officeDocument/2006/relationships/tags" Target="../tags/tag1294.xml"/><Relationship Id="rId21" Type="http://schemas.openxmlformats.org/officeDocument/2006/relationships/tags" Target="../tags/tag1198.xml"/><Relationship Id="rId42" Type="http://schemas.openxmlformats.org/officeDocument/2006/relationships/tags" Target="../tags/tag1219.xml"/><Relationship Id="rId47" Type="http://schemas.openxmlformats.org/officeDocument/2006/relationships/tags" Target="../tags/tag1224.xml"/><Relationship Id="rId63" Type="http://schemas.openxmlformats.org/officeDocument/2006/relationships/tags" Target="../tags/tag1240.xml"/><Relationship Id="rId68" Type="http://schemas.openxmlformats.org/officeDocument/2006/relationships/tags" Target="../tags/tag1245.xml"/><Relationship Id="rId84" Type="http://schemas.openxmlformats.org/officeDocument/2006/relationships/tags" Target="../tags/tag1261.xml"/><Relationship Id="rId89" Type="http://schemas.openxmlformats.org/officeDocument/2006/relationships/tags" Target="../tags/tag1266.xml"/><Relationship Id="rId112" Type="http://schemas.openxmlformats.org/officeDocument/2006/relationships/tags" Target="../tags/tag1289.xml"/><Relationship Id="rId16" Type="http://schemas.openxmlformats.org/officeDocument/2006/relationships/tags" Target="../tags/tag1193.xml"/><Relationship Id="rId107" Type="http://schemas.openxmlformats.org/officeDocument/2006/relationships/tags" Target="../tags/tag1284.xml"/><Relationship Id="rId11" Type="http://schemas.openxmlformats.org/officeDocument/2006/relationships/tags" Target="../tags/tag1188.xml"/><Relationship Id="rId32" Type="http://schemas.openxmlformats.org/officeDocument/2006/relationships/tags" Target="../tags/tag1209.xml"/><Relationship Id="rId37" Type="http://schemas.openxmlformats.org/officeDocument/2006/relationships/tags" Target="../tags/tag1214.xml"/><Relationship Id="rId53" Type="http://schemas.openxmlformats.org/officeDocument/2006/relationships/tags" Target="../tags/tag1230.xml"/><Relationship Id="rId58" Type="http://schemas.openxmlformats.org/officeDocument/2006/relationships/tags" Target="../tags/tag1235.xml"/><Relationship Id="rId74" Type="http://schemas.openxmlformats.org/officeDocument/2006/relationships/tags" Target="../tags/tag1251.xml"/><Relationship Id="rId79" Type="http://schemas.openxmlformats.org/officeDocument/2006/relationships/tags" Target="../tags/tag1256.xml"/><Relationship Id="rId102" Type="http://schemas.openxmlformats.org/officeDocument/2006/relationships/tags" Target="../tags/tag1279.xml"/><Relationship Id="rId123" Type="http://schemas.openxmlformats.org/officeDocument/2006/relationships/tags" Target="../tags/tag1300.xml"/><Relationship Id="rId128" Type="http://schemas.openxmlformats.org/officeDocument/2006/relationships/tags" Target="../tags/tag1305.xml"/><Relationship Id="rId5" Type="http://schemas.openxmlformats.org/officeDocument/2006/relationships/tags" Target="../tags/tag1182.xml"/><Relationship Id="rId90" Type="http://schemas.openxmlformats.org/officeDocument/2006/relationships/tags" Target="../tags/tag1267.xml"/><Relationship Id="rId95" Type="http://schemas.openxmlformats.org/officeDocument/2006/relationships/tags" Target="../tags/tag1272.xml"/><Relationship Id="rId22" Type="http://schemas.openxmlformats.org/officeDocument/2006/relationships/tags" Target="../tags/tag1199.xml"/><Relationship Id="rId27" Type="http://schemas.openxmlformats.org/officeDocument/2006/relationships/tags" Target="../tags/tag1204.xml"/><Relationship Id="rId43" Type="http://schemas.openxmlformats.org/officeDocument/2006/relationships/tags" Target="../tags/tag1220.xml"/><Relationship Id="rId48" Type="http://schemas.openxmlformats.org/officeDocument/2006/relationships/tags" Target="../tags/tag1225.xml"/><Relationship Id="rId64" Type="http://schemas.openxmlformats.org/officeDocument/2006/relationships/tags" Target="../tags/tag1241.xml"/><Relationship Id="rId69" Type="http://schemas.openxmlformats.org/officeDocument/2006/relationships/tags" Target="../tags/tag1246.xml"/><Relationship Id="rId113" Type="http://schemas.openxmlformats.org/officeDocument/2006/relationships/tags" Target="../tags/tag1290.xml"/><Relationship Id="rId118" Type="http://schemas.openxmlformats.org/officeDocument/2006/relationships/tags" Target="../tags/tag1295.xml"/><Relationship Id="rId80" Type="http://schemas.openxmlformats.org/officeDocument/2006/relationships/tags" Target="../tags/tag1257.xml"/><Relationship Id="rId85" Type="http://schemas.openxmlformats.org/officeDocument/2006/relationships/tags" Target="../tags/tag1262.xml"/><Relationship Id="rId12" Type="http://schemas.openxmlformats.org/officeDocument/2006/relationships/tags" Target="../tags/tag1189.xml"/><Relationship Id="rId17" Type="http://schemas.openxmlformats.org/officeDocument/2006/relationships/tags" Target="../tags/tag1194.xml"/><Relationship Id="rId33" Type="http://schemas.openxmlformats.org/officeDocument/2006/relationships/tags" Target="../tags/tag1210.xml"/><Relationship Id="rId38" Type="http://schemas.openxmlformats.org/officeDocument/2006/relationships/tags" Target="../tags/tag1215.xml"/><Relationship Id="rId59" Type="http://schemas.openxmlformats.org/officeDocument/2006/relationships/tags" Target="../tags/tag1236.xml"/><Relationship Id="rId103" Type="http://schemas.openxmlformats.org/officeDocument/2006/relationships/tags" Target="../tags/tag1280.xml"/><Relationship Id="rId108" Type="http://schemas.openxmlformats.org/officeDocument/2006/relationships/tags" Target="../tags/tag1285.xml"/><Relationship Id="rId124" Type="http://schemas.openxmlformats.org/officeDocument/2006/relationships/tags" Target="../tags/tag1301.xml"/><Relationship Id="rId129" Type="http://schemas.openxmlformats.org/officeDocument/2006/relationships/tags" Target="../tags/tag1306.xml"/><Relationship Id="rId54" Type="http://schemas.openxmlformats.org/officeDocument/2006/relationships/tags" Target="../tags/tag1231.xml"/><Relationship Id="rId70" Type="http://schemas.openxmlformats.org/officeDocument/2006/relationships/tags" Target="../tags/tag1247.xml"/><Relationship Id="rId75" Type="http://schemas.openxmlformats.org/officeDocument/2006/relationships/tags" Target="../tags/tag1252.xml"/><Relationship Id="rId91" Type="http://schemas.openxmlformats.org/officeDocument/2006/relationships/tags" Target="../tags/tag1268.xml"/><Relationship Id="rId96" Type="http://schemas.openxmlformats.org/officeDocument/2006/relationships/tags" Target="../tags/tag1273.xml"/><Relationship Id="rId1" Type="http://schemas.openxmlformats.org/officeDocument/2006/relationships/tags" Target="../tags/tag1178.xml"/><Relationship Id="rId6" Type="http://schemas.openxmlformats.org/officeDocument/2006/relationships/tags" Target="../tags/tag1183.xml"/><Relationship Id="rId23" Type="http://schemas.openxmlformats.org/officeDocument/2006/relationships/tags" Target="../tags/tag1200.xml"/><Relationship Id="rId28" Type="http://schemas.openxmlformats.org/officeDocument/2006/relationships/tags" Target="../tags/tag1205.xml"/><Relationship Id="rId49" Type="http://schemas.openxmlformats.org/officeDocument/2006/relationships/tags" Target="../tags/tag1226.xml"/><Relationship Id="rId114" Type="http://schemas.openxmlformats.org/officeDocument/2006/relationships/tags" Target="../tags/tag1291.xml"/><Relationship Id="rId119" Type="http://schemas.openxmlformats.org/officeDocument/2006/relationships/tags" Target="../tags/tag1296.xml"/><Relationship Id="rId44" Type="http://schemas.openxmlformats.org/officeDocument/2006/relationships/tags" Target="../tags/tag1221.xml"/><Relationship Id="rId60" Type="http://schemas.openxmlformats.org/officeDocument/2006/relationships/tags" Target="../tags/tag1237.xml"/><Relationship Id="rId65" Type="http://schemas.openxmlformats.org/officeDocument/2006/relationships/tags" Target="../tags/tag1242.xml"/><Relationship Id="rId81" Type="http://schemas.openxmlformats.org/officeDocument/2006/relationships/tags" Target="../tags/tag1258.xml"/><Relationship Id="rId86" Type="http://schemas.openxmlformats.org/officeDocument/2006/relationships/tags" Target="../tags/tag1263.xml"/><Relationship Id="rId130" Type="http://schemas.openxmlformats.org/officeDocument/2006/relationships/slideMaster" Target="../slideMasters/slideMaster3.xml"/><Relationship Id="rId13" Type="http://schemas.openxmlformats.org/officeDocument/2006/relationships/tags" Target="../tags/tag1190.xml"/><Relationship Id="rId18" Type="http://schemas.openxmlformats.org/officeDocument/2006/relationships/tags" Target="../tags/tag1195.xml"/><Relationship Id="rId39" Type="http://schemas.openxmlformats.org/officeDocument/2006/relationships/tags" Target="../tags/tag1216.xml"/><Relationship Id="rId109" Type="http://schemas.openxmlformats.org/officeDocument/2006/relationships/tags" Target="../tags/tag1286.xml"/><Relationship Id="rId34" Type="http://schemas.openxmlformats.org/officeDocument/2006/relationships/tags" Target="../tags/tag1211.xml"/><Relationship Id="rId50" Type="http://schemas.openxmlformats.org/officeDocument/2006/relationships/tags" Target="../tags/tag1227.xml"/><Relationship Id="rId55" Type="http://schemas.openxmlformats.org/officeDocument/2006/relationships/tags" Target="../tags/tag1232.xml"/><Relationship Id="rId76" Type="http://schemas.openxmlformats.org/officeDocument/2006/relationships/tags" Target="../tags/tag1253.xml"/><Relationship Id="rId97" Type="http://schemas.openxmlformats.org/officeDocument/2006/relationships/tags" Target="../tags/tag1274.xml"/><Relationship Id="rId104" Type="http://schemas.openxmlformats.org/officeDocument/2006/relationships/tags" Target="../tags/tag1281.xml"/><Relationship Id="rId120" Type="http://schemas.openxmlformats.org/officeDocument/2006/relationships/tags" Target="../tags/tag1297.xml"/><Relationship Id="rId125" Type="http://schemas.openxmlformats.org/officeDocument/2006/relationships/tags" Target="../tags/tag1302.xml"/><Relationship Id="rId7" Type="http://schemas.openxmlformats.org/officeDocument/2006/relationships/tags" Target="../tags/tag1184.xml"/><Relationship Id="rId71" Type="http://schemas.openxmlformats.org/officeDocument/2006/relationships/tags" Target="../tags/tag1248.xml"/><Relationship Id="rId92" Type="http://schemas.openxmlformats.org/officeDocument/2006/relationships/tags" Target="../tags/tag1269.xml"/><Relationship Id="rId2" Type="http://schemas.openxmlformats.org/officeDocument/2006/relationships/tags" Target="../tags/tag1179.xml"/><Relationship Id="rId29" Type="http://schemas.openxmlformats.org/officeDocument/2006/relationships/tags" Target="../tags/tag1206.xml"/><Relationship Id="rId24" Type="http://schemas.openxmlformats.org/officeDocument/2006/relationships/tags" Target="../tags/tag1201.xml"/><Relationship Id="rId40" Type="http://schemas.openxmlformats.org/officeDocument/2006/relationships/tags" Target="../tags/tag1217.xml"/><Relationship Id="rId45" Type="http://schemas.openxmlformats.org/officeDocument/2006/relationships/tags" Target="../tags/tag1222.xml"/><Relationship Id="rId66" Type="http://schemas.openxmlformats.org/officeDocument/2006/relationships/tags" Target="../tags/tag1243.xml"/><Relationship Id="rId87" Type="http://schemas.openxmlformats.org/officeDocument/2006/relationships/tags" Target="../tags/tag1264.xml"/><Relationship Id="rId110" Type="http://schemas.openxmlformats.org/officeDocument/2006/relationships/tags" Target="../tags/tag1287.xml"/><Relationship Id="rId115" Type="http://schemas.openxmlformats.org/officeDocument/2006/relationships/tags" Target="../tags/tag1292.xml"/><Relationship Id="rId131" Type="http://schemas.openxmlformats.org/officeDocument/2006/relationships/image" Target="../media/image2.png"/><Relationship Id="rId61" Type="http://schemas.openxmlformats.org/officeDocument/2006/relationships/tags" Target="../tags/tag1238.xml"/><Relationship Id="rId82" Type="http://schemas.openxmlformats.org/officeDocument/2006/relationships/tags" Target="../tags/tag1259.xml"/><Relationship Id="rId19" Type="http://schemas.openxmlformats.org/officeDocument/2006/relationships/tags" Target="../tags/tag1196.xml"/><Relationship Id="rId14" Type="http://schemas.openxmlformats.org/officeDocument/2006/relationships/tags" Target="../tags/tag1191.xml"/><Relationship Id="rId30" Type="http://schemas.openxmlformats.org/officeDocument/2006/relationships/tags" Target="../tags/tag1207.xml"/><Relationship Id="rId35" Type="http://schemas.openxmlformats.org/officeDocument/2006/relationships/tags" Target="../tags/tag1212.xml"/><Relationship Id="rId56" Type="http://schemas.openxmlformats.org/officeDocument/2006/relationships/tags" Target="../tags/tag1233.xml"/><Relationship Id="rId77" Type="http://schemas.openxmlformats.org/officeDocument/2006/relationships/tags" Target="../tags/tag1254.xml"/><Relationship Id="rId100" Type="http://schemas.openxmlformats.org/officeDocument/2006/relationships/tags" Target="../tags/tag1277.xml"/><Relationship Id="rId105" Type="http://schemas.openxmlformats.org/officeDocument/2006/relationships/tags" Target="../tags/tag1282.xml"/><Relationship Id="rId126" Type="http://schemas.openxmlformats.org/officeDocument/2006/relationships/tags" Target="../tags/tag1303.xml"/><Relationship Id="rId8" Type="http://schemas.openxmlformats.org/officeDocument/2006/relationships/tags" Target="../tags/tag1185.xml"/><Relationship Id="rId51" Type="http://schemas.openxmlformats.org/officeDocument/2006/relationships/tags" Target="../tags/tag1228.xml"/><Relationship Id="rId72" Type="http://schemas.openxmlformats.org/officeDocument/2006/relationships/tags" Target="../tags/tag1249.xml"/><Relationship Id="rId93" Type="http://schemas.openxmlformats.org/officeDocument/2006/relationships/tags" Target="../tags/tag1270.xml"/><Relationship Id="rId98" Type="http://schemas.openxmlformats.org/officeDocument/2006/relationships/tags" Target="../tags/tag1275.xml"/><Relationship Id="rId121" Type="http://schemas.openxmlformats.org/officeDocument/2006/relationships/tags" Target="../tags/tag1298.xml"/><Relationship Id="rId3" Type="http://schemas.openxmlformats.org/officeDocument/2006/relationships/tags" Target="../tags/tag1180.xml"/><Relationship Id="rId25" Type="http://schemas.openxmlformats.org/officeDocument/2006/relationships/tags" Target="../tags/tag1202.xml"/><Relationship Id="rId46" Type="http://schemas.openxmlformats.org/officeDocument/2006/relationships/tags" Target="../tags/tag1223.xml"/><Relationship Id="rId67" Type="http://schemas.openxmlformats.org/officeDocument/2006/relationships/tags" Target="../tags/tag1244.xml"/><Relationship Id="rId116" Type="http://schemas.openxmlformats.org/officeDocument/2006/relationships/tags" Target="../tags/tag1293.xml"/><Relationship Id="rId20" Type="http://schemas.openxmlformats.org/officeDocument/2006/relationships/tags" Target="../tags/tag1197.xml"/><Relationship Id="rId41" Type="http://schemas.openxmlformats.org/officeDocument/2006/relationships/tags" Target="../tags/tag1218.xml"/><Relationship Id="rId62" Type="http://schemas.openxmlformats.org/officeDocument/2006/relationships/tags" Target="../tags/tag1239.xml"/><Relationship Id="rId83" Type="http://schemas.openxmlformats.org/officeDocument/2006/relationships/tags" Target="../tags/tag1260.xml"/><Relationship Id="rId88" Type="http://schemas.openxmlformats.org/officeDocument/2006/relationships/tags" Target="../tags/tag1265.xml"/><Relationship Id="rId111" Type="http://schemas.openxmlformats.org/officeDocument/2006/relationships/tags" Target="../tags/tag1288.xml"/><Relationship Id="rId15" Type="http://schemas.openxmlformats.org/officeDocument/2006/relationships/tags" Target="../tags/tag1192.xml"/><Relationship Id="rId36" Type="http://schemas.openxmlformats.org/officeDocument/2006/relationships/tags" Target="../tags/tag1213.xml"/><Relationship Id="rId57" Type="http://schemas.openxmlformats.org/officeDocument/2006/relationships/tags" Target="../tags/tag1234.xml"/><Relationship Id="rId106" Type="http://schemas.openxmlformats.org/officeDocument/2006/relationships/tags" Target="../tags/tag1283.xml"/><Relationship Id="rId127" Type="http://schemas.openxmlformats.org/officeDocument/2006/relationships/tags" Target="../tags/tag1304.xml"/><Relationship Id="rId10" Type="http://schemas.openxmlformats.org/officeDocument/2006/relationships/tags" Target="../tags/tag1187.xml"/><Relationship Id="rId31" Type="http://schemas.openxmlformats.org/officeDocument/2006/relationships/tags" Target="../tags/tag1208.xml"/><Relationship Id="rId52" Type="http://schemas.openxmlformats.org/officeDocument/2006/relationships/tags" Target="../tags/tag1229.xml"/><Relationship Id="rId73" Type="http://schemas.openxmlformats.org/officeDocument/2006/relationships/tags" Target="../tags/tag1250.xml"/><Relationship Id="rId78" Type="http://schemas.openxmlformats.org/officeDocument/2006/relationships/tags" Target="../tags/tag1255.xml"/><Relationship Id="rId94" Type="http://schemas.openxmlformats.org/officeDocument/2006/relationships/tags" Target="../tags/tag1271.xml"/><Relationship Id="rId99" Type="http://schemas.openxmlformats.org/officeDocument/2006/relationships/tags" Target="../tags/tag1276.xml"/><Relationship Id="rId101" Type="http://schemas.openxmlformats.org/officeDocument/2006/relationships/tags" Target="../tags/tag1278.xml"/><Relationship Id="rId122" Type="http://schemas.openxmlformats.org/officeDocument/2006/relationships/tags" Target="../tags/tag1299.xml"/><Relationship Id="rId4" Type="http://schemas.openxmlformats.org/officeDocument/2006/relationships/tags" Target="../tags/tag1181.xml"/><Relationship Id="rId9" Type="http://schemas.openxmlformats.org/officeDocument/2006/relationships/tags" Target="../tags/tag1186.xml"/><Relationship Id="rId26" Type="http://schemas.openxmlformats.org/officeDocument/2006/relationships/tags" Target="../tags/tag1203.xml"/></Relationships>
</file>

<file path=ppt/slideLayouts/_rels/slideLayout33.xml.rels><?xml version="1.0" encoding="UTF-8" standalone="yes"?>
<Relationships xmlns="http://schemas.openxmlformats.org/package/2006/relationships"><Relationship Id="rId117" Type="http://schemas.openxmlformats.org/officeDocument/2006/relationships/tags" Target="../tags/tag1423.xml"/><Relationship Id="rId21" Type="http://schemas.openxmlformats.org/officeDocument/2006/relationships/tags" Target="../tags/tag1327.xml"/><Relationship Id="rId42" Type="http://schemas.openxmlformats.org/officeDocument/2006/relationships/tags" Target="../tags/tag1348.xml"/><Relationship Id="rId47" Type="http://schemas.openxmlformats.org/officeDocument/2006/relationships/tags" Target="../tags/tag1353.xml"/><Relationship Id="rId63" Type="http://schemas.openxmlformats.org/officeDocument/2006/relationships/tags" Target="../tags/tag1369.xml"/><Relationship Id="rId68" Type="http://schemas.openxmlformats.org/officeDocument/2006/relationships/tags" Target="../tags/tag1374.xml"/><Relationship Id="rId84" Type="http://schemas.openxmlformats.org/officeDocument/2006/relationships/tags" Target="../tags/tag1390.xml"/><Relationship Id="rId89" Type="http://schemas.openxmlformats.org/officeDocument/2006/relationships/tags" Target="../tags/tag1395.xml"/><Relationship Id="rId112" Type="http://schemas.openxmlformats.org/officeDocument/2006/relationships/tags" Target="../tags/tag1418.xml"/><Relationship Id="rId16" Type="http://schemas.openxmlformats.org/officeDocument/2006/relationships/tags" Target="../tags/tag1322.xml"/><Relationship Id="rId107" Type="http://schemas.openxmlformats.org/officeDocument/2006/relationships/tags" Target="../tags/tag1413.xml"/><Relationship Id="rId11" Type="http://schemas.openxmlformats.org/officeDocument/2006/relationships/tags" Target="../tags/tag1317.xml"/><Relationship Id="rId32" Type="http://schemas.openxmlformats.org/officeDocument/2006/relationships/tags" Target="../tags/tag1338.xml"/><Relationship Id="rId37" Type="http://schemas.openxmlformats.org/officeDocument/2006/relationships/tags" Target="../tags/tag1343.xml"/><Relationship Id="rId53" Type="http://schemas.openxmlformats.org/officeDocument/2006/relationships/tags" Target="../tags/tag1359.xml"/><Relationship Id="rId58" Type="http://schemas.openxmlformats.org/officeDocument/2006/relationships/tags" Target="../tags/tag1364.xml"/><Relationship Id="rId74" Type="http://schemas.openxmlformats.org/officeDocument/2006/relationships/tags" Target="../tags/tag1380.xml"/><Relationship Id="rId79" Type="http://schemas.openxmlformats.org/officeDocument/2006/relationships/tags" Target="../tags/tag1385.xml"/><Relationship Id="rId102" Type="http://schemas.openxmlformats.org/officeDocument/2006/relationships/tags" Target="../tags/tag1408.xml"/><Relationship Id="rId123" Type="http://schemas.openxmlformats.org/officeDocument/2006/relationships/tags" Target="../tags/tag1429.xml"/><Relationship Id="rId128" Type="http://schemas.openxmlformats.org/officeDocument/2006/relationships/slideMaster" Target="../slideMasters/slideMaster3.xml"/><Relationship Id="rId5" Type="http://schemas.openxmlformats.org/officeDocument/2006/relationships/tags" Target="../tags/tag1311.xml"/><Relationship Id="rId90" Type="http://schemas.openxmlformats.org/officeDocument/2006/relationships/tags" Target="../tags/tag1396.xml"/><Relationship Id="rId95" Type="http://schemas.openxmlformats.org/officeDocument/2006/relationships/tags" Target="../tags/tag1401.xml"/><Relationship Id="rId22" Type="http://schemas.openxmlformats.org/officeDocument/2006/relationships/tags" Target="../tags/tag1328.xml"/><Relationship Id="rId27" Type="http://schemas.openxmlformats.org/officeDocument/2006/relationships/tags" Target="../tags/tag1333.xml"/><Relationship Id="rId43" Type="http://schemas.openxmlformats.org/officeDocument/2006/relationships/tags" Target="../tags/tag1349.xml"/><Relationship Id="rId48" Type="http://schemas.openxmlformats.org/officeDocument/2006/relationships/tags" Target="../tags/tag1354.xml"/><Relationship Id="rId64" Type="http://schemas.openxmlformats.org/officeDocument/2006/relationships/tags" Target="../tags/tag1370.xml"/><Relationship Id="rId69" Type="http://schemas.openxmlformats.org/officeDocument/2006/relationships/tags" Target="../tags/tag1375.xml"/><Relationship Id="rId113" Type="http://schemas.openxmlformats.org/officeDocument/2006/relationships/tags" Target="../tags/tag1419.xml"/><Relationship Id="rId118" Type="http://schemas.openxmlformats.org/officeDocument/2006/relationships/tags" Target="../tags/tag1424.xml"/><Relationship Id="rId80" Type="http://schemas.openxmlformats.org/officeDocument/2006/relationships/tags" Target="../tags/tag1386.xml"/><Relationship Id="rId85" Type="http://schemas.openxmlformats.org/officeDocument/2006/relationships/tags" Target="../tags/tag1391.xml"/><Relationship Id="rId12" Type="http://schemas.openxmlformats.org/officeDocument/2006/relationships/tags" Target="../tags/tag1318.xml"/><Relationship Id="rId17" Type="http://schemas.openxmlformats.org/officeDocument/2006/relationships/tags" Target="../tags/tag1323.xml"/><Relationship Id="rId33" Type="http://schemas.openxmlformats.org/officeDocument/2006/relationships/tags" Target="../tags/tag1339.xml"/><Relationship Id="rId38" Type="http://schemas.openxmlformats.org/officeDocument/2006/relationships/tags" Target="../tags/tag1344.xml"/><Relationship Id="rId59" Type="http://schemas.openxmlformats.org/officeDocument/2006/relationships/tags" Target="../tags/tag1365.xml"/><Relationship Id="rId103" Type="http://schemas.openxmlformats.org/officeDocument/2006/relationships/tags" Target="../tags/tag1409.xml"/><Relationship Id="rId108" Type="http://schemas.openxmlformats.org/officeDocument/2006/relationships/tags" Target="../tags/tag1414.xml"/><Relationship Id="rId124" Type="http://schemas.openxmlformats.org/officeDocument/2006/relationships/tags" Target="../tags/tag1430.xml"/><Relationship Id="rId129" Type="http://schemas.openxmlformats.org/officeDocument/2006/relationships/image" Target="../media/image2.png"/><Relationship Id="rId54" Type="http://schemas.openxmlformats.org/officeDocument/2006/relationships/tags" Target="../tags/tag1360.xml"/><Relationship Id="rId70" Type="http://schemas.openxmlformats.org/officeDocument/2006/relationships/tags" Target="../tags/tag1376.xml"/><Relationship Id="rId75" Type="http://schemas.openxmlformats.org/officeDocument/2006/relationships/tags" Target="../tags/tag1381.xml"/><Relationship Id="rId91" Type="http://schemas.openxmlformats.org/officeDocument/2006/relationships/tags" Target="../tags/tag1397.xml"/><Relationship Id="rId96" Type="http://schemas.openxmlformats.org/officeDocument/2006/relationships/tags" Target="../tags/tag1402.xml"/><Relationship Id="rId1" Type="http://schemas.openxmlformats.org/officeDocument/2006/relationships/tags" Target="../tags/tag1307.xml"/><Relationship Id="rId6" Type="http://schemas.openxmlformats.org/officeDocument/2006/relationships/tags" Target="../tags/tag1312.xml"/><Relationship Id="rId23" Type="http://schemas.openxmlformats.org/officeDocument/2006/relationships/tags" Target="../tags/tag1329.xml"/><Relationship Id="rId28" Type="http://schemas.openxmlformats.org/officeDocument/2006/relationships/tags" Target="../tags/tag1334.xml"/><Relationship Id="rId49" Type="http://schemas.openxmlformats.org/officeDocument/2006/relationships/tags" Target="../tags/tag1355.xml"/><Relationship Id="rId114" Type="http://schemas.openxmlformats.org/officeDocument/2006/relationships/tags" Target="../tags/tag1420.xml"/><Relationship Id="rId119" Type="http://schemas.openxmlformats.org/officeDocument/2006/relationships/tags" Target="../tags/tag1425.xml"/><Relationship Id="rId44" Type="http://schemas.openxmlformats.org/officeDocument/2006/relationships/tags" Target="../tags/tag1350.xml"/><Relationship Id="rId60" Type="http://schemas.openxmlformats.org/officeDocument/2006/relationships/tags" Target="../tags/tag1366.xml"/><Relationship Id="rId65" Type="http://schemas.openxmlformats.org/officeDocument/2006/relationships/tags" Target="../tags/tag1371.xml"/><Relationship Id="rId81" Type="http://schemas.openxmlformats.org/officeDocument/2006/relationships/tags" Target="../tags/tag1387.xml"/><Relationship Id="rId86" Type="http://schemas.openxmlformats.org/officeDocument/2006/relationships/tags" Target="../tags/tag1392.xml"/><Relationship Id="rId13" Type="http://schemas.openxmlformats.org/officeDocument/2006/relationships/tags" Target="../tags/tag1319.xml"/><Relationship Id="rId18" Type="http://schemas.openxmlformats.org/officeDocument/2006/relationships/tags" Target="../tags/tag1324.xml"/><Relationship Id="rId39" Type="http://schemas.openxmlformats.org/officeDocument/2006/relationships/tags" Target="../tags/tag1345.xml"/><Relationship Id="rId109" Type="http://schemas.openxmlformats.org/officeDocument/2006/relationships/tags" Target="../tags/tag1415.xml"/><Relationship Id="rId34" Type="http://schemas.openxmlformats.org/officeDocument/2006/relationships/tags" Target="../tags/tag1340.xml"/><Relationship Id="rId50" Type="http://schemas.openxmlformats.org/officeDocument/2006/relationships/tags" Target="../tags/tag1356.xml"/><Relationship Id="rId55" Type="http://schemas.openxmlformats.org/officeDocument/2006/relationships/tags" Target="../tags/tag1361.xml"/><Relationship Id="rId76" Type="http://schemas.openxmlformats.org/officeDocument/2006/relationships/tags" Target="../tags/tag1382.xml"/><Relationship Id="rId97" Type="http://schemas.openxmlformats.org/officeDocument/2006/relationships/tags" Target="../tags/tag1403.xml"/><Relationship Id="rId104" Type="http://schemas.openxmlformats.org/officeDocument/2006/relationships/tags" Target="../tags/tag1410.xml"/><Relationship Id="rId120" Type="http://schemas.openxmlformats.org/officeDocument/2006/relationships/tags" Target="../tags/tag1426.xml"/><Relationship Id="rId125" Type="http://schemas.openxmlformats.org/officeDocument/2006/relationships/tags" Target="../tags/tag1431.xml"/><Relationship Id="rId7" Type="http://schemas.openxmlformats.org/officeDocument/2006/relationships/tags" Target="../tags/tag1313.xml"/><Relationship Id="rId71" Type="http://schemas.openxmlformats.org/officeDocument/2006/relationships/tags" Target="../tags/tag1377.xml"/><Relationship Id="rId92" Type="http://schemas.openxmlformats.org/officeDocument/2006/relationships/tags" Target="../tags/tag1398.xml"/><Relationship Id="rId2" Type="http://schemas.openxmlformats.org/officeDocument/2006/relationships/tags" Target="../tags/tag1308.xml"/><Relationship Id="rId29" Type="http://schemas.openxmlformats.org/officeDocument/2006/relationships/tags" Target="../tags/tag1335.xml"/><Relationship Id="rId24" Type="http://schemas.openxmlformats.org/officeDocument/2006/relationships/tags" Target="../tags/tag1330.xml"/><Relationship Id="rId40" Type="http://schemas.openxmlformats.org/officeDocument/2006/relationships/tags" Target="../tags/tag1346.xml"/><Relationship Id="rId45" Type="http://schemas.openxmlformats.org/officeDocument/2006/relationships/tags" Target="../tags/tag1351.xml"/><Relationship Id="rId66" Type="http://schemas.openxmlformats.org/officeDocument/2006/relationships/tags" Target="../tags/tag1372.xml"/><Relationship Id="rId87" Type="http://schemas.openxmlformats.org/officeDocument/2006/relationships/tags" Target="../tags/tag1393.xml"/><Relationship Id="rId110" Type="http://schemas.openxmlformats.org/officeDocument/2006/relationships/tags" Target="../tags/tag1416.xml"/><Relationship Id="rId115" Type="http://schemas.openxmlformats.org/officeDocument/2006/relationships/tags" Target="../tags/tag1421.xml"/><Relationship Id="rId61" Type="http://schemas.openxmlformats.org/officeDocument/2006/relationships/tags" Target="../tags/tag1367.xml"/><Relationship Id="rId82" Type="http://schemas.openxmlformats.org/officeDocument/2006/relationships/tags" Target="../tags/tag1388.xml"/><Relationship Id="rId19" Type="http://schemas.openxmlformats.org/officeDocument/2006/relationships/tags" Target="../tags/tag1325.xml"/><Relationship Id="rId14" Type="http://schemas.openxmlformats.org/officeDocument/2006/relationships/tags" Target="../tags/tag1320.xml"/><Relationship Id="rId30" Type="http://schemas.openxmlformats.org/officeDocument/2006/relationships/tags" Target="../tags/tag1336.xml"/><Relationship Id="rId35" Type="http://schemas.openxmlformats.org/officeDocument/2006/relationships/tags" Target="../tags/tag1341.xml"/><Relationship Id="rId56" Type="http://schemas.openxmlformats.org/officeDocument/2006/relationships/tags" Target="../tags/tag1362.xml"/><Relationship Id="rId77" Type="http://schemas.openxmlformats.org/officeDocument/2006/relationships/tags" Target="../tags/tag1383.xml"/><Relationship Id="rId100" Type="http://schemas.openxmlformats.org/officeDocument/2006/relationships/tags" Target="../tags/tag1406.xml"/><Relationship Id="rId105" Type="http://schemas.openxmlformats.org/officeDocument/2006/relationships/tags" Target="../tags/tag1411.xml"/><Relationship Id="rId126" Type="http://schemas.openxmlformats.org/officeDocument/2006/relationships/tags" Target="../tags/tag1432.xml"/><Relationship Id="rId8" Type="http://schemas.openxmlformats.org/officeDocument/2006/relationships/tags" Target="../tags/tag1314.xml"/><Relationship Id="rId51" Type="http://schemas.openxmlformats.org/officeDocument/2006/relationships/tags" Target="../tags/tag1357.xml"/><Relationship Id="rId72" Type="http://schemas.openxmlformats.org/officeDocument/2006/relationships/tags" Target="../tags/tag1378.xml"/><Relationship Id="rId93" Type="http://schemas.openxmlformats.org/officeDocument/2006/relationships/tags" Target="../tags/tag1399.xml"/><Relationship Id="rId98" Type="http://schemas.openxmlformats.org/officeDocument/2006/relationships/tags" Target="../tags/tag1404.xml"/><Relationship Id="rId121" Type="http://schemas.openxmlformats.org/officeDocument/2006/relationships/tags" Target="../tags/tag1427.xml"/><Relationship Id="rId3" Type="http://schemas.openxmlformats.org/officeDocument/2006/relationships/tags" Target="../tags/tag1309.xml"/><Relationship Id="rId25" Type="http://schemas.openxmlformats.org/officeDocument/2006/relationships/tags" Target="../tags/tag1331.xml"/><Relationship Id="rId46" Type="http://schemas.openxmlformats.org/officeDocument/2006/relationships/tags" Target="../tags/tag1352.xml"/><Relationship Id="rId67" Type="http://schemas.openxmlformats.org/officeDocument/2006/relationships/tags" Target="../tags/tag1373.xml"/><Relationship Id="rId116" Type="http://schemas.openxmlformats.org/officeDocument/2006/relationships/tags" Target="../tags/tag1422.xml"/><Relationship Id="rId20" Type="http://schemas.openxmlformats.org/officeDocument/2006/relationships/tags" Target="../tags/tag1326.xml"/><Relationship Id="rId41" Type="http://schemas.openxmlformats.org/officeDocument/2006/relationships/tags" Target="../tags/tag1347.xml"/><Relationship Id="rId62" Type="http://schemas.openxmlformats.org/officeDocument/2006/relationships/tags" Target="../tags/tag1368.xml"/><Relationship Id="rId83" Type="http://schemas.openxmlformats.org/officeDocument/2006/relationships/tags" Target="../tags/tag1389.xml"/><Relationship Id="rId88" Type="http://schemas.openxmlformats.org/officeDocument/2006/relationships/tags" Target="../tags/tag1394.xml"/><Relationship Id="rId111" Type="http://schemas.openxmlformats.org/officeDocument/2006/relationships/tags" Target="../tags/tag1417.xml"/><Relationship Id="rId15" Type="http://schemas.openxmlformats.org/officeDocument/2006/relationships/tags" Target="../tags/tag1321.xml"/><Relationship Id="rId36" Type="http://schemas.openxmlformats.org/officeDocument/2006/relationships/tags" Target="../tags/tag1342.xml"/><Relationship Id="rId57" Type="http://schemas.openxmlformats.org/officeDocument/2006/relationships/tags" Target="../tags/tag1363.xml"/><Relationship Id="rId106" Type="http://schemas.openxmlformats.org/officeDocument/2006/relationships/tags" Target="../tags/tag1412.xml"/><Relationship Id="rId127" Type="http://schemas.openxmlformats.org/officeDocument/2006/relationships/tags" Target="../tags/tag1433.xml"/><Relationship Id="rId10" Type="http://schemas.openxmlformats.org/officeDocument/2006/relationships/tags" Target="../tags/tag1316.xml"/><Relationship Id="rId31" Type="http://schemas.openxmlformats.org/officeDocument/2006/relationships/tags" Target="../tags/tag1337.xml"/><Relationship Id="rId52" Type="http://schemas.openxmlformats.org/officeDocument/2006/relationships/tags" Target="../tags/tag1358.xml"/><Relationship Id="rId73" Type="http://schemas.openxmlformats.org/officeDocument/2006/relationships/tags" Target="../tags/tag1379.xml"/><Relationship Id="rId78" Type="http://schemas.openxmlformats.org/officeDocument/2006/relationships/tags" Target="../tags/tag1384.xml"/><Relationship Id="rId94" Type="http://schemas.openxmlformats.org/officeDocument/2006/relationships/tags" Target="../tags/tag1400.xml"/><Relationship Id="rId99" Type="http://schemas.openxmlformats.org/officeDocument/2006/relationships/tags" Target="../tags/tag1405.xml"/><Relationship Id="rId101" Type="http://schemas.openxmlformats.org/officeDocument/2006/relationships/tags" Target="../tags/tag1407.xml"/><Relationship Id="rId122" Type="http://schemas.openxmlformats.org/officeDocument/2006/relationships/tags" Target="../tags/tag1428.xml"/><Relationship Id="rId4" Type="http://schemas.openxmlformats.org/officeDocument/2006/relationships/tags" Target="../tags/tag1310.xml"/><Relationship Id="rId9" Type="http://schemas.openxmlformats.org/officeDocument/2006/relationships/tags" Target="../tags/tag1315.xml"/><Relationship Id="rId26" Type="http://schemas.openxmlformats.org/officeDocument/2006/relationships/tags" Target="../tags/tag13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17" Type="http://schemas.openxmlformats.org/officeDocument/2006/relationships/tags" Target="../tags/tag1550.xml"/><Relationship Id="rId21" Type="http://schemas.openxmlformats.org/officeDocument/2006/relationships/tags" Target="../tags/tag1454.xml"/><Relationship Id="rId42" Type="http://schemas.openxmlformats.org/officeDocument/2006/relationships/tags" Target="../tags/tag1475.xml"/><Relationship Id="rId47" Type="http://schemas.openxmlformats.org/officeDocument/2006/relationships/tags" Target="../tags/tag1480.xml"/><Relationship Id="rId63" Type="http://schemas.openxmlformats.org/officeDocument/2006/relationships/tags" Target="../tags/tag1496.xml"/><Relationship Id="rId68" Type="http://schemas.openxmlformats.org/officeDocument/2006/relationships/tags" Target="../tags/tag1501.xml"/><Relationship Id="rId84" Type="http://schemas.openxmlformats.org/officeDocument/2006/relationships/tags" Target="../tags/tag1517.xml"/><Relationship Id="rId89" Type="http://schemas.openxmlformats.org/officeDocument/2006/relationships/tags" Target="../tags/tag1522.xml"/><Relationship Id="rId112" Type="http://schemas.openxmlformats.org/officeDocument/2006/relationships/tags" Target="../tags/tag1545.xml"/><Relationship Id="rId16" Type="http://schemas.openxmlformats.org/officeDocument/2006/relationships/tags" Target="../tags/tag1449.xml"/><Relationship Id="rId107" Type="http://schemas.openxmlformats.org/officeDocument/2006/relationships/tags" Target="../tags/tag1540.xml"/><Relationship Id="rId11" Type="http://schemas.openxmlformats.org/officeDocument/2006/relationships/tags" Target="../tags/tag1444.xml"/><Relationship Id="rId32" Type="http://schemas.openxmlformats.org/officeDocument/2006/relationships/tags" Target="../tags/tag1465.xml"/><Relationship Id="rId37" Type="http://schemas.openxmlformats.org/officeDocument/2006/relationships/tags" Target="../tags/tag1470.xml"/><Relationship Id="rId53" Type="http://schemas.openxmlformats.org/officeDocument/2006/relationships/tags" Target="../tags/tag1486.xml"/><Relationship Id="rId58" Type="http://schemas.openxmlformats.org/officeDocument/2006/relationships/tags" Target="../tags/tag1491.xml"/><Relationship Id="rId74" Type="http://schemas.openxmlformats.org/officeDocument/2006/relationships/tags" Target="../tags/tag1507.xml"/><Relationship Id="rId79" Type="http://schemas.openxmlformats.org/officeDocument/2006/relationships/tags" Target="../tags/tag1512.xml"/><Relationship Id="rId102" Type="http://schemas.openxmlformats.org/officeDocument/2006/relationships/tags" Target="../tags/tag1535.xml"/><Relationship Id="rId123" Type="http://schemas.openxmlformats.org/officeDocument/2006/relationships/tags" Target="../tags/tag1556.xml"/><Relationship Id="rId128" Type="http://schemas.openxmlformats.org/officeDocument/2006/relationships/slideMaster" Target="../slideMasters/slideMaster3.xml"/><Relationship Id="rId5" Type="http://schemas.openxmlformats.org/officeDocument/2006/relationships/tags" Target="../tags/tag1438.xml"/><Relationship Id="rId90" Type="http://schemas.openxmlformats.org/officeDocument/2006/relationships/tags" Target="../tags/tag1523.xml"/><Relationship Id="rId95" Type="http://schemas.openxmlformats.org/officeDocument/2006/relationships/tags" Target="../tags/tag1528.xml"/><Relationship Id="rId22" Type="http://schemas.openxmlformats.org/officeDocument/2006/relationships/tags" Target="../tags/tag1455.xml"/><Relationship Id="rId27" Type="http://schemas.openxmlformats.org/officeDocument/2006/relationships/tags" Target="../tags/tag1460.xml"/><Relationship Id="rId43" Type="http://schemas.openxmlformats.org/officeDocument/2006/relationships/tags" Target="../tags/tag1476.xml"/><Relationship Id="rId48" Type="http://schemas.openxmlformats.org/officeDocument/2006/relationships/tags" Target="../tags/tag1481.xml"/><Relationship Id="rId64" Type="http://schemas.openxmlformats.org/officeDocument/2006/relationships/tags" Target="../tags/tag1497.xml"/><Relationship Id="rId69" Type="http://schemas.openxmlformats.org/officeDocument/2006/relationships/tags" Target="../tags/tag1502.xml"/><Relationship Id="rId113" Type="http://schemas.openxmlformats.org/officeDocument/2006/relationships/tags" Target="../tags/tag1546.xml"/><Relationship Id="rId118" Type="http://schemas.openxmlformats.org/officeDocument/2006/relationships/tags" Target="../tags/tag1551.xml"/><Relationship Id="rId80" Type="http://schemas.openxmlformats.org/officeDocument/2006/relationships/tags" Target="../tags/tag1513.xml"/><Relationship Id="rId85" Type="http://schemas.openxmlformats.org/officeDocument/2006/relationships/tags" Target="../tags/tag1518.xml"/><Relationship Id="rId12" Type="http://schemas.openxmlformats.org/officeDocument/2006/relationships/tags" Target="../tags/tag1445.xml"/><Relationship Id="rId17" Type="http://schemas.openxmlformats.org/officeDocument/2006/relationships/tags" Target="../tags/tag1450.xml"/><Relationship Id="rId33" Type="http://schemas.openxmlformats.org/officeDocument/2006/relationships/tags" Target="../tags/tag1466.xml"/><Relationship Id="rId38" Type="http://schemas.openxmlformats.org/officeDocument/2006/relationships/tags" Target="../tags/tag1471.xml"/><Relationship Id="rId59" Type="http://schemas.openxmlformats.org/officeDocument/2006/relationships/tags" Target="../tags/tag1492.xml"/><Relationship Id="rId103" Type="http://schemas.openxmlformats.org/officeDocument/2006/relationships/tags" Target="../tags/tag1536.xml"/><Relationship Id="rId108" Type="http://schemas.openxmlformats.org/officeDocument/2006/relationships/tags" Target="../tags/tag1541.xml"/><Relationship Id="rId124" Type="http://schemas.openxmlformats.org/officeDocument/2006/relationships/tags" Target="../tags/tag1557.xml"/><Relationship Id="rId129" Type="http://schemas.openxmlformats.org/officeDocument/2006/relationships/image" Target="../media/image4.png"/><Relationship Id="rId54" Type="http://schemas.openxmlformats.org/officeDocument/2006/relationships/tags" Target="../tags/tag1487.xml"/><Relationship Id="rId70" Type="http://schemas.openxmlformats.org/officeDocument/2006/relationships/tags" Target="../tags/tag1503.xml"/><Relationship Id="rId75" Type="http://schemas.openxmlformats.org/officeDocument/2006/relationships/tags" Target="../tags/tag1508.xml"/><Relationship Id="rId91" Type="http://schemas.openxmlformats.org/officeDocument/2006/relationships/tags" Target="../tags/tag1524.xml"/><Relationship Id="rId96" Type="http://schemas.openxmlformats.org/officeDocument/2006/relationships/tags" Target="../tags/tag1529.xml"/><Relationship Id="rId1" Type="http://schemas.openxmlformats.org/officeDocument/2006/relationships/tags" Target="../tags/tag1434.xml"/><Relationship Id="rId6" Type="http://schemas.openxmlformats.org/officeDocument/2006/relationships/tags" Target="../tags/tag1439.xml"/><Relationship Id="rId23" Type="http://schemas.openxmlformats.org/officeDocument/2006/relationships/tags" Target="../tags/tag1456.xml"/><Relationship Id="rId28" Type="http://schemas.openxmlformats.org/officeDocument/2006/relationships/tags" Target="../tags/tag1461.xml"/><Relationship Id="rId49" Type="http://schemas.openxmlformats.org/officeDocument/2006/relationships/tags" Target="../tags/tag1482.xml"/><Relationship Id="rId114" Type="http://schemas.openxmlformats.org/officeDocument/2006/relationships/tags" Target="../tags/tag1547.xml"/><Relationship Id="rId119" Type="http://schemas.openxmlformats.org/officeDocument/2006/relationships/tags" Target="../tags/tag1552.xml"/><Relationship Id="rId44" Type="http://schemas.openxmlformats.org/officeDocument/2006/relationships/tags" Target="../tags/tag1477.xml"/><Relationship Id="rId60" Type="http://schemas.openxmlformats.org/officeDocument/2006/relationships/tags" Target="../tags/tag1493.xml"/><Relationship Id="rId65" Type="http://schemas.openxmlformats.org/officeDocument/2006/relationships/tags" Target="../tags/tag1498.xml"/><Relationship Id="rId81" Type="http://schemas.openxmlformats.org/officeDocument/2006/relationships/tags" Target="../tags/tag1514.xml"/><Relationship Id="rId86" Type="http://schemas.openxmlformats.org/officeDocument/2006/relationships/tags" Target="../tags/tag1519.xml"/><Relationship Id="rId130" Type="http://schemas.openxmlformats.org/officeDocument/2006/relationships/image" Target="../media/image2.png"/><Relationship Id="rId13" Type="http://schemas.openxmlformats.org/officeDocument/2006/relationships/tags" Target="../tags/tag1446.xml"/><Relationship Id="rId18" Type="http://schemas.openxmlformats.org/officeDocument/2006/relationships/tags" Target="../tags/tag1451.xml"/><Relationship Id="rId39" Type="http://schemas.openxmlformats.org/officeDocument/2006/relationships/tags" Target="../tags/tag1472.xml"/><Relationship Id="rId109" Type="http://schemas.openxmlformats.org/officeDocument/2006/relationships/tags" Target="../tags/tag1542.xml"/><Relationship Id="rId34" Type="http://schemas.openxmlformats.org/officeDocument/2006/relationships/tags" Target="../tags/tag1467.xml"/><Relationship Id="rId50" Type="http://schemas.openxmlformats.org/officeDocument/2006/relationships/tags" Target="../tags/tag1483.xml"/><Relationship Id="rId55" Type="http://schemas.openxmlformats.org/officeDocument/2006/relationships/tags" Target="../tags/tag1488.xml"/><Relationship Id="rId76" Type="http://schemas.openxmlformats.org/officeDocument/2006/relationships/tags" Target="../tags/tag1509.xml"/><Relationship Id="rId97" Type="http://schemas.openxmlformats.org/officeDocument/2006/relationships/tags" Target="../tags/tag1530.xml"/><Relationship Id="rId104" Type="http://schemas.openxmlformats.org/officeDocument/2006/relationships/tags" Target="../tags/tag1537.xml"/><Relationship Id="rId120" Type="http://schemas.openxmlformats.org/officeDocument/2006/relationships/tags" Target="../tags/tag1553.xml"/><Relationship Id="rId125" Type="http://schemas.openxmlformats.org/officeDocument/2006/relationships/tags" Target="../tags/tag1558.xml"/><Relationship Id="rId7" Type="http://schemas.openxmlformats.org/officeDocument/2006/relationships/tags" Target="../tags/tag1440.xml"/><Relationship Id="rId71" Type="http://schemas.openxmlformats.org/officeDocument/2006/relationships/tags" Target="../tags/tag1504.xml"/><Relationship Id="rId92" Type="http://schemas.openxmlformats.org/officeDocument/2006/relationships/tags" Target="../tags/tag1525.xml"/><Relationship Id="rId2" Type="http://schemas.openxmlformats.org/officeDocument/2006/relationships/tags" Target="../tags/tag1435.xml"/><Relationship Id="rId29" Type="http://schemas.openxmlformats.org/officeDocument/2006/relationships/tags" Target="../tags/tag1462.xml"/><Relationship Id="rId24" Type="http://schemas.openxmlformats.org/officeDocument/2006/relationships/tags" Target="../tags/tag1457.xml"/><Relationship Id="rId40" Type="http://schemas.openxmlformats.org/officeDocument/2006/relationships/tags" Target="../tags/tag1473.xml"/><Relationship Id="rId45" Type="http://schemas.openxmlformats.org/officeDocument/2006/relationships/tags" Target="../tags/tag1478.xml"/><Relationship Id="rId66" Type="http://schemas.openxmlformats.org/officeDocument/2006/relationships/tags" Target="../tags/tag1499.xml"/><Relationship Id="rId87" Type="http://schemas.openxmlformats.org/officeDocument/2006/relationships/tags" Target="../tags/tag1520.xml"/><Relationship Id="rId110" Type="http://schemas.openxmlformats.org/officeDocument/2006/relationships/tags" Target="../tags/tag1543.xml"/><Relationship Id="rId115" Type="http://schemas.openxmlformats.org/officeDocument/2006/relationships/tags" Target="../tags/tag1548.xml"/><Relationship Id="rId61" Type="http://schemas.openxmlformats.org/officeDocument/2006/relationships/tags" Target="../tags/tag1494.xml"/><Relationship Id="rId82" Type="http://schemas.openxmlformats.org/officeDocument/2006/relationships/tags" Target="../tags/tag1515.xml"/><Relationship Id="rId19" Type="http://schemas.openxmlformats.org/officeDocument/2006/relationships/tags" Target="../tags/tag1452.xml"/><Relationship Id="rId14" Type="http://schemas.openxmlformats.org/officeDocument/2006/relationships/tags" Target="../tags/tag1447.xml"/><Relationship Id="rId30" Type="http://schemas.openxmlformats.org/officeDocument/2006/relationships/tags" Target="../tags/tag1463.xml"/><Relationship Id="rId35" Type="http://schemas.openxmlformats.org/officeDocument/2006/relationships/tags" Target="../tags/tag1468.xml"/><Relationship Id="rId56" Type="http://schemas.openxmlformats.org/officeDocument/2006/relationships/tags" Target="../tags/tag1489.xml"/><Relationship Id="rId77" Type="http://schemas.openxmlformats.org/officeDocument/2006/relationships/tags" Target="../tags/tag1510.xml"/><Relationship Id="rId100" Type="http://schemas.openxmlformats.org/officeDocument/2006/relationships/tags" Target="../tags/tag1533.xml"/><Relationship Id="rId105" Type="http://schemas.openxmlformats.org/officeDocument/2006/relationships/tags" Target="../tags/tag1538.xml"/><Relationship Id="rId126" Type="http://schemas.openxmlformats.org/officeDocument/2006/relationships/tags" Target="../tags/tag1559.xml"/><Relationship Id="rId8" Type="http://schemas.openxmlformats.org/officeDocument/2006/relationships/tags" Target="../tags/tag1441.xml"/><Relationship Id="rId51" Type="http://schemas.openxmlformats.org/officeDocument/2006/relationships/tags" Target="../tags/tag1484.xml"/><Relationship Id="rId72" Type="http://schemas.openxmlformats.org/officeDocument/2006/relationships/tags" Target="../tags/tag1505.xml"/><Relationship Id="rId93" Type="http://schemas.openxmlformats.org/officeDocument/2006/relationships/tags" Target="../tags/tag1526.xml"/><Relationship Id="rId98" Type="http://schemas.openxmlformats.org/officeDocument/2006/relationships/tags" Target="../tags/tag1531.xml"/><Relationship Id="rId121" Type="http://schemas.openxmlformats.org/officeDocument/2006/relationships/tags" Target="../tags/tag1554.xml"/><Relationship Id="rId3" Type="http://schemas.openxmlformats.org/officeDocument/2006/relationships/tags" Target="../tags/tag1436.xml"/><Relationship Id="rId25" Type="http://schemas.openxmlformats.org/officeDocument/2006/relationships/tags" Target="../tags/tag1458.xml"/><Relationship Id="rId46" Type="http://schemas.openxmlformats.org/officeDocument/2006/relationships/tags" Target="../tags/tag1479.xml"/><Relationship Id="rId67" Type="http://schemas.openxmlformats.org/officeDocument/2006/relationships/tags" Target="../tags/tag1500.xml"/><Relationship Id="rId116" Type="http://schemas.openxmlformats.org/officeDocument/2006/relationships/tags" Target="../tags/tag1549.xml"/><Relationship Id="rId20" Type="http://schemas.openxmlformats.org/officeDocument/2006/relationships/tags" Target="../tags/tag1453.xml"/><Relationship Id="rId41" Type="http://schemas.openxmlformats.org/officeDocument/2006/relationships/tags" Target="../tags/tag1474.xml"/><Relationship Id="rId62" Type="http://schemas.openxmlformats.org/officeDocument/2006/relationships/tags" Target="../tags/tag1495.xml"/><Relationship Id="rId83" Type="http://schemas.openxmlformats.org/officeDocument/2006/relationships/tags" Target="../tags/tag1516.xml"/><Relationship Id="rId88" Type="http://schemas.openxmlformats.org/officeDocument/2006/relationships/tags" Target="../tags/tag1521.xml"/><Relationship Id="rId111" Type="http://schemas.openxmlformats.org/officeDocument/2006/relationships/tags" Target="../tags/tag1544.xml"/><Relationship Id="rId15" Type="http://schemas.openxmlformats.org/officeDocument/2006/relationships/tags" Target="../tags/tag1448.xml"/><Relationship Id="rId36" Type="http://schemas.openxmlformats.org/officeDocument/2006/relationships/tags" Target="../tags/tag1469.xml"/><Relationship Id="rId57" Type="http://schemas.openxmlformats.org/officeDocument/2006/relationships/tags" Target="../tags/tag1490.xml"/><Relationship Id="rId106" Type="http://schemas.openxmlformats.org/officeDocument/2006/relationships/tags" Target="../tags/tag1539.xml"/><Relationship Id="rId127" Type="http://schemas.openxmlformats.org/officeDocument/2006/relationships/tags" Target="../tags/tag1560.xml"/><Relationship Id="rId10" Type="http://schemas.openxmlformats.org/officeDocument/2006/relationships/tags" Target="../tags/tag1443.xml"/><Relationship Id="rId31" Type="http://schemas.openxmlformats.org/officeDocument/2006/relationships/tags" Target="../tags/tag1464.xml"/><Relationship Id="rId52" Type="http://schemas.openxmlformats.org/officeDocument/2006/relationships/tags" Target="../tags/tag1485.xml"/><Relationship Id="rId73" Type="http://schemas.openxmlformats.org/officeDocument/2006/relationships/tags" Target="../tags/tag1506.xml"/><Relationship Id="rId78" Type="http://schemas.openxmlformats.org/officeDocument/2006/relationships/tags" Target="../tags/tag1511.xml"/><Relationship Id="rId94" Type="http://schemas.openxmlformats.org/officeDocument/2006/relationships/tags" Target="../tags/tag1527.xml"/><Relationship Id="rId99" Type="http://schemas.openxmlformats.org/officeDocument/2006/relationships/tags" Target="../tags/tag1532.xml"/><Relationship Id="rId101" Type="http://schemas.openxmlformats.org/officeDocument/2006/relationships/tags" Target="../tags/tag1534.xml"/><Relationship Id="rId122" Type="http://schemas.openxmlformats.org/officeDocument/2006/relationships/tags" Target="../tags/tag1555.xml"/><Relationship Id="rId4" Type="http://schemas.openxmlformats.org/officeDocument/2006/relationships/tags" Target="../tags/tag1437.xml"/><Relationship Id="rId9" Type="http://schemas.openxmlformats.org/officeDocument/2006/relationships/tags" Target="../tags/tag1442.xml"/><Relationship Id="rId26" Type="http://schemas.openxmlformats.org/officeDocument/2006/relationships/tags" Target="../tags/tag1459.xml"/></Relationships>
</file>

<file path=ppt/slideLayouts/_rels/slideLayout36.xml.rels><?xml version="1.0" encoding="UTF-8" standalone="yes"?>
<Relationships xmlns="http://schemas.openxmlformats.org/package/2006/relationships"><Relationship Id="rId117" Type="http://schemas.openxmlformats.org/officeDocument/2006/relationships/tags" Target="../tags/tag1677.xml"/><Relationship Id="rId21" Type="http://schemas.openxmlformats.org/officeDocument/2006/relationships/tags" Target="../tags/tag1581.xml"/><Relationship Id="rId42" Type="http://schemas.openxmlformats.org/officeDocument/2006/relationships/tags" Target="../tags/tag1602.xml"/><Relationship Id="rId63" Type="http://schemas.openxmlformats.org/officeDocument/2006/relationships/tags" Target="../tags/tag1623.xml"/><Relationship Id="rId84" Type="http://schemas.openxmlformats.org/officeDocument/2006/relationships/tags" Target="../tags/tag1644.xml"/><Relationship Id="rId16" Type="http://schemas.openxmlformats.org/officeDocument/2006/relationships/tags" Target="../tags/tag1576.xml"/><Relationship Id="rId107" Type="http://schemas.openxmlformats.org/officeDocument/2006/relationships/tags" Target="../tags/tag1667.xml"/><Relationship Id="rId11" Type="http://schemas.openxmlformats.org/officeDocument/2006/relationships/tags" Target="../tags/tag1571.xml"/><Relationship Id="rId32" Type="http://schemas.openxmlformats.org/officeDocument/2006/relationships/tags" Target="../tags/tag1592.xml"/><Relationship Id="rId37" Type="http://schemas.openxmlformats.org/officeDocument/2006/relationships/tags" Target="../tags/tag1597.xml"/><Relationship Id="rId53" Type="http://schemas.openxmlformats.org/officeDocument/2006/relationships/tags" Target="../tags/tag1613.xml"/><Relationship Id="rId58" Type="http://schemas.openxmlformats.org/officeDocument/2006/relationships/tags" Target="../tags/tag1618.xml"/><Relationship Id="rId74" Type="http://schemas.openxmlformats.org/officeDocument/2006/relationships/tags" Target="../tags/tag1634.xml"/><Relationship Id="rId79" Type="http://schemas.openxmlformats.org/officeDocument/2006/relationships/tags" Target="../tags/tag1639.xml"/><Relationship Id="rId102" Type="http://schemas.openxmlformats.org/officeDocument/2006/relationships/tags" Target="../tags/tag1662.xml"/><Relationship Id="rId123" Type="http://schemas.openxmlformats.org/officeDocument/2006/relationships/tags" Target="../tags/tag1683.xml"/><Relationship Id="rId128" Type="http://schemas.openxmlformats.org/officeDocument/2006/relationships/tags" Target="../tags/tag1688.xml"/><Relationship Id="rId5" Type="http://schemas.openxmlformats.org/officeDocument/2006/relationships/tags" Target="../tags/tag1565.xml"/><Relationship Id="rId90" Type="http://schemas.openxmlformats.org/officeDocument/2006/relationships/tags" Target="../tags/tag1650.xml"/><Relationship Id="rId95" Type="http://schemas.openxmlformats.org/officeDocument/2006/relationships/tags" Target="../tags/tag1655.xml"/><Relationship Id="rId22" Type="http://schemas.openxmlformats.org/officeDocument/2006/relationships/tags" Target="../tags/tag1582.xml"/><Relationship Id="rId27" Type="http://schemas.openxmlformats.org/officeDocument/2006/relationships/tags" Target="../tags/tag1587.xml"/><Relationship Id="rId43" Type="http://schemas.openxmlformats.org/officeDocument/2006/relationships/tags" Target="../tags/tag1603.xml"/><Relationship Id="rId48" Type="http://schemas.openxmlformats.org/officeDocument/2006/relationships/tags" Target="../tags/tag1608.xml"/><Relationship Id="rId64" Type="http://schemas.openxmlformats.org/officeDocument/2006/relationships/tags" Target="../tags/tag1624.xml"/><Relationship Id="rId69" Type="http://schemas.openxmlformats.org/officeDocument/2006/relationships/tags" Target="../tags/tag1629.xml"/><Relationship Id="rId113" Type="http://schemas.openxmlformats.org/officeDocument/2006/relationships/tags" Target="../tags/tag1673.xml"/><Relationship Id="rId118" Type="http://schemas.openxmlformats.org/officeDocument/2006/relationships/tags" Target="../tags/tag1678.xml"/><Relationship Id="rId80" Type="http://schemas.openxmlformats.org/officeDocument/2006/relationships/tags" Target="../tags/tag1640.xml"/><Relationship Id="rId85" Type="http://schemas.openxmlformats.org/officeDocument/2006/relationships/tags" Target="../tags/tag1645.xml"/><Relationship Id="rId12" Type="http://schemas.openxmlformats.org/officeDocument/2006/relationships/tags" Target="../tags/tag1572.xml"/><Relationship Id="rId17" Type="http://schemas.openxmlformats.org/officeDocument/2006/relationships/tags" Target="../tags/tag1577.xml"/><Relationship Id="rId33" Type="http://schemas.openxmlformats.org/officeDocument/2006/relationships/tags" Target="../tags/tag1593.xml"/><Relationship Id="rId38" Type="http://schemas.openxmlformats.org/officeDocument/2006/relationships/tags" Target="../tags/tag1598.xml"/><Relationship Id="rId59" Type="http://schemas.openxmlformats.org/officeDocument/2006/relationships/tags" Target="../tags/tag1619.xml"/><Relationship Id="rId103" Type="http://schemas.openxmlformats.org/officeDocument/2006/relationships/tags" Target="../tags/tag1663.xml"/><Relationship Id="rId108" Type="http://schemas.openxmlformats.org/officeDocument/2006/relationships/tags" Target="../tags/tag1668.xml"/><Relationship Id="rId124" Type="http://schemas.openxmlformats.org/officeDocument/2006/relationships/tags" Target="../tags/tag1684.xml"/><Relationship Id="rId129" Type="http://schemas.openxmlformats.org/officeDocument/2006/relationships/tags" Target="../tags/tag1689.xml"/><Relationship Id="rId54" Type="http://schemas.openxmlformats.org/officeDocument/2006/relationships/tags" Target="../tags/tag1614.xml"/><Relationship Id="rId70" Type="http://schemas.openxmlformats.org/officeDocument/2006/relationships/tags" Target="../tags/tag1630.xml"/><Relationship Id="rId75" Type="http://schemas.openxmlformats.org/officeDocument/2006/relationships/tags" Target="../tags/tag1635.xml"/><Relationship Id="rId91" Type="http://schemas.openxmlformats.org/officeDocument/2006/relationships/tags" Target="../tags/tag1651.xml"/><Relationship Id="rId96" Type="http://schemas.openxmlformats.org/officeDocument/2006/relationships/tags" Target="../tags/tag1656.xml"/><Relationship Id="rId1" Type="http://schemas.openxmlformats.org/officeDocument/2006/relationships/tags" Target="../tags/tag1561.xml"/><Relationship Id="rId6" Type="http://schemas.openxmlformats.org/officeDocument/2006/relationships/tags" Target="../tags/tag1566.xml"/><Relationship Id="rId23" Type="http://schemas.openxmlformats.org/officeDocument/2006/relationships/tags" Target="../tags/tag1583.xml"/><Relationship Id="rId28" Type="http://schemas.openxmlformats.org/officeDocument/2006/relationships/tags" Target="../tags/tag1588.xml"/><Relationship Id="rId49" Type="http://schemas.openxmlformats.org/officeDocument/2006/relationships/tags" Target="../tags/tag1609.xml"/><Relationship Id="rId114" Type="http://schemas.openxmlformats.org/officeDocument/2006/relationships/tags" Target="../tags/tag1674.xml"/><Relationship Id="rId119" Type="http://schemas.openxmlformats.org/officeDocument/2006/relationships/tags" Target="../tags/tag1679.xml"/><Relationship Id="rId44" Type="http://schemas.openxmlformats.org/officeDocument/2006/relationships/tags" Target="../tags/tag1604.xml"/><Relationship Id="rId60" Type="http://schemas.openxmlformats.org/officeDocument/2006/relationships/tags" Target="../tags/tag1620.xml"/><Relationship Id="rId65" Type="http://schemas.openxmlformats.org/officeDocument/2006/relationships/tags" Target="../tags/tag1625.xml"/><Relationship Id="rId81" Type="http://schemas.openxmlformats.org/officeDocument/2006/relationships/tags" Target="../tags/tag1641.xml"/><Relationship Id="rId86" Type="http://schemas.openxmlformats.org/officeDocument/2006/relationships/tags" Target="../tags/tag1646.xml"/><Relationship Id="rId130" Type="http://schemas.openxmlformats.org/officeDocument/2006/relationships/tags" Target="../tags/tag1690.xml"/><Relationship Id="rId13" Type="http://schemas.openxmlformats.org/officeDocument/2006/relationships/tags" Target="../tags/tag1573.xml"/><Relationship Id="rId18" Type="http://schemas.openxmlformats.org/officeDocument/2006/relationships/tags" Target="../tags/tag1578.xml"/><Relationship Id="rId39" Type="http://schemas.openxmlformats.org/officeDocument/2006/relationships/tags" Target="../tags/tag1599.xml"/><Relationship Id="rId109" Type="http://schemas.openxmlformats.org/officeDocument/2006/relationships/tags" Target="../tags/tag1669.xml"/><Relationship Id="rId34" Type="http://schemas.openxmlformats.org/officeDocument/2006/relationships/tags" Target="../tags/tag1594.xml"/><Relationship Id="rId50" Type="http://schemas.openxmlformats.org/officeDocument/2006/relationships/tags" Target="../tags/tag1610.xml"/><Relationship Id="rId55" Type="http://schemas.openxmlformats.org/officeDocument/2006/relationships/tags" Target="../tags/tag1615.xml"/><Relationship Id="rId76" Type="http://schemas.openxmlformats.org/officeDocument/2006/relationships/tags" Target="../tags/tag1636.xml"/><Relationship Id="rId97" Type="http://schemas.openxmlformats.org/officeDocument/2006/relationships/tags" Target="../tags/tag1657.xml"/><Relationship Id="rId104" Type="http://schemas.openxmlformats.org/officeDocument/2006/relationships/tags" Target="../tags/tag1664.xml"/><Relationship Id="rId120" Type="http://schemas.openxmlformats.org/officeDocument/2006/relationships/tags" Target="../tags/tag1680.xml"/><Relationship Id="rId125" Type="http://schemas.openxmlformats.org/officeDocument/2006/relationships/tags" Target="../tags/tag1685.xml"/><Relationship Id="rId7" Type="http://schemas.openxmlformats.org/officeDocument/2006/relationships/tags" Target="../tags/tag1567.xml"/><Relationship Id="rId71" Type="http://schemas.openxmlformats.org/officeDocument/2006/relationships/tags" Target="../tags/tag1631.xml"/><Relationship Id="rId92" Type="http://schemas.openxmlformats.org/officeDocument/2006/relationships/tags" Target="../tags/tag1652.xml"/><Relationship Id="rId2" Type="http://schemas.openxmlformats.org/officeDocument/2006/relationships/tags" Target="../tags/tag1562.xml"/><Relationship Id="rId29" Type="http://schemas.openxmlformats.org/officeDocument/2006/relationships/tags" Target="../tags/tag1589.xml"/><Relationship Id="rId24" Type="http://schemas.openxmlformats.org/officeDocument/2006/relationships/tags" Target="../tags/tag1584.xml"/><Relationship Id="rId40" Type="http://schemas.openxmlformats.org/officeDocument/2006/relationships/tags" Target="../tags/tag1600.xml"/><Relationship Id="rId45" Type="http://schemas.openxmlformats.org/officeDocument/2006/relationships/tags" Target="../tags/tag1605.xml"/><Relationship Id="rId66" Type="http://schemas.openxmlformats.org/officeDocument/2006/relationships/tags" Target="../tags/tag1626.xml"/><Relationship Id="rId87" Type="http://schemas.openxmlformats.org/officeDocument/2006/relationships/tags" Target="../tags/tag1647.xml"/><Relationship Id="rId110" Type="http://schemas.openxmlformats.org/officeDocument/2006/relationships/tags" Target="../tags/tag1670.xml"/><Relationship Id="rId115" Type="http://schemas.openxmlformats.org/officeDocument/2006/relationships/tags" Target="../tags/tag1675.xml"/><Relationship Id="rId131" Type="http://schemas.openxmlformats.org/officeDocument/2006/relationships/tags" Target="../tags/tag1691.xml"/><Relationship Id="rId61" Type="http://schemas.openxmlformats.org/officeDocument/2006/relationships/tags" Target="../tags/tag1621.xml"/><Relationship Id="rId82" Type="http://schemas.openxmlformats.org/officeDocument/2006/relationships/tags" Target="../tags/tag1642.xml"/><Relationship Id="rId19" Type="http://schemas.openxmlformats.org/officeDocument/2006/relationships/tags" Target="../tags/tag1579.xml"/><Relationship Id="rId14" Type="http://schemas.openxmlformats.org/officeDocument/2006/relationships/tags" Target="../tags/tag1574.xml"/><Relationship Id="rId30" Type="http://schemas.openxmlformats.org/officeDocument/2006/relationships/tags" Target="../tags/tag1590.xml"/><Relationship Id="rId35" Type="http://schemas.openxmlformats.org/officeDocument/2006/relationships/tags" Target="../tags/tag1595.xml"/><Relationship Id="rId56" Type="http://schemas.openxmlformats.org/officeDocument/2006/relationships/tags" Target="../tags/tag1616.xml"/><Relationship Id="rId77" Type="http://schemas.openxmlformats.org/officeDocument/2006/relationships/tags" Target="../tags/tag1637.xml"/><Relationship Id="rId100" Type="http://schemas.openxmlformats.org/officeDocument/2006/relationships/tags" Target="../tags/tag1660.xml"/><Relationship Id="rId105" Type="http://schemas.openxmlformats.org/officeDocument/2006/relationships/tags" Target="../tags/tag1665.xml"/><Relationship Id="rId126" Type="http://schemas.openxmlformats.org/officeDocument/2006/relationships/tags" Target="../tags/tag1686.xml"/><Relationship Id="rId8" Type="http://schemas.openxmlformats.org/officeDocument/2006/relationships/tags" Target="../tags/tag1568.xml"/><Relationship Id="rId51" Type="http://schemas.openxmlformats.org/officeDocument/2006/relationships/tags" Target="../tags/tag1611.xml"/><Relationship Id="rId72" Type="http://schemas.openxmlformats.org/officeDocument/2006/relationships/tags" Target="../tags/tag1632.xml"/><Relationship Id="rId93" Type="http://schemas.openxmlformats.org/officeDocument/2006/relationships/tags" Target="../tags/tag1653.xml"/><Relationship Id="rId98" Type="http://schemas.openxmlformats.org/officeDocument/2006/relationships/tags" Target="../tags/tag1658.xml"/><Relationship Id="rId121" Type="http://schemas.openxmlformats.org/officeDocument/2006/relationships/tags" Target="../tags/tag1681.xml"/><Relationship Id="rId3" Type="http://schemas.openxmlformats.org/officeDocument/2006/relationships/tags" Target="../tags/tag1563.xml"/><Relationship Id="rId25" Type="http://schemas.openxmlformats.org/officeDocument/2006/relationships/tags" Target="../tags/tag1585.xml"/><Relationship Id="rId46" Type="http://schemas.openxmlformats.org/officeDocument/2006/relationships/tags" Target="../tags/tag1606.xml"/><Relationship Id="rId67" Type="http://schemas.openxmlformats.org/officeDocument/2006/relationships/tags" Target="../tags/tag1627.xml"/><Relationship Id="rId116" Type="http://schemas.openxmlformats.org/officeDocument/2006/relationships/tags" Target="../tags/tag1676.xml"/><Relationship Id="rId20" Type="http://schemas.openxmlformats.org/officeDocument/2006/relationships/tags" Target="../tags/tag1580.xml"/><Relationship Id="rId41" Type="http://schemas.openxmlformats.org/officeDocument/2006/relationships/tags" Target="../tags/tag1601.xml"/><Relationship Id="rId62" Type="http://schemas.openxmlformats.org/officeDocument/2006/relationships/tags" Target="../tags/tag1622.xml"/><Relationship Id="rId83" Type="http://schemas.openxmlformats.org/officeDocument/2006/relationships/tags" Target="../tags/tag1643.xml"/><Relationship Id="rId88" Type="http://schemas.openxmlformats.org/officeDocument/2006/relationships/tags" Target="../tags/tag1648.xml"/><Relationship Id="rId111" Type="http://schemas.openxmlformats.org/officeDocument/2006/relationships/tags" Target="../tags/tag1671.xml"/><Relationship Id="rId132" Type="http://schemas.openxmlformats.org/officeDocument/2006/relationships/slideMaster" Target="../slideMasters/slideMaster3.xml"/><Relationship Id="rId15" Type="http://schemas.openxmlformats.org/officeDocument/2006/relationships/tags" Target="../tags/tag1575.xml"/><Relationship Id="rId36" Type="http://schemas.openxmlformats.org/officeDocument/2006/relationships/tags" Target="../tags/tag1596.xml"/><Relationship Id="rId57" Type="http://schemas.openxmlformats.org/officeDocument/2006/relationships/tags" Target="../tags/tag1617.xml"/><Relationship Id="rId106" Type="http://schemas.openxmlformats.org/officeDocument/2006/relationships/tags" Target="../tags/tag1666.xml"/><Relationship Id="rId127" Type="http://schemas.openxmlformats.org/officeDocument/2006/relationships/tags" Target="../tags/tag1687.xml"/><Relationship Id="rId10" Type="http://schemas.openxmlformats.org/officeDocument/2006/relationships/tags" Target="../tags/tag1570.xml"/><Relationship Id="rId31" Type="http://schemas.openxmlformats.org/officeDocument/2006/relationships/tags" Target="../tags/tag1591.xml"/><Relationship Id="rId52" Type="http://schemas.openxmlformats.org/officeDocument/2006/relationships/tags" Target="../tags/tag1612.xml"/><Relationship Id="rId73" Type="http://schemas.openxmlformats.org/officeDocument/2006/relationships/tags" Target="../tags/tag1633.xml"/><Relationship Id="rId78" Type="http://schemas.openxmlformats.org/officeDocument/2006/relationships/tags" Target="../tags/tag1638.xml"/><Relationship Id="rId94" Type="http://schemas.openxmlformats.org/officeDocument/2006/relationships/tags" Target="../tags/tag1654.xml"/><Relationship Id="rId99" Type="http://schemas.openxmlformats.org/officeDocument/2006/relationships/tags" Target="../tags/tag1659.xml"/><Relationship Id="rId101" Type="http://schemas.openxmlformats.org/officeDocument/2006/relationships/tags" Target="../tags/tag1661.xml"/><Relationship Id="rId122" Type="http://schemas.openxmlformats.org/officeDocument/2006/relationships/tags" Target="../tags/tag1682.xml"/><Relationship Id="rId4" Type="http://schemas.openxmlformats.org/officeDocument/2006/relationships/tags" Target="../tags/tag1564.xml"/><Relationship Id="rId9" Type="http://schemas.openxmlformats.org/officeDocument/2006/relationships/tags" Target="../tags/tag1569.xml"/><Relationship Id="rId26" Type="http://schemas.openxmlformats.org/officeDocument/2006/relationships/tags" Target="../tags/tag1586.xml"/><Relationship Id="rId47" Type="http://schemas.openxmlformats.org/officeDocument/2006/relationships/tags" Target="../tags/tag1607.xml"/><Relationship Id="rId68" Type="http://schemas.openxmlformats.org/officeDocument/2006/relationships/tags" Target="../tags/tag1628.xml"/><Relationship Id="rId89" Type="http://schemas.openxmlformats.org/officeDocument/2006/relationships/tags" Target="../tags/tag1649.xml"/><Relationship Id="rId112" Type="http://schemas.openxmlformats.org/officeDocument/2006/relationships/tags" Target="../tags/tag1672.xml"/><Relationship Id="rId13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17" Type="http://schemas.openxmlformats.org/officeDocument/2006/relationships/tags" Target="../tags/tag1808.xml"/><Relationship Id="rId21" Type="http://schemas.openxmlformats.org/officeDocument/2006/relationships/tags" Target="../tags/tag1712.xml"/><Relationship Id="rId42" Type="http://schemas.openxmlformats.org/officeDocument/2006/relationships/tags" Target="../tags/tag1733.xml"/><Relationship Id="rId47" Type="http://schemas.openxmlformats.org/officeDocument/2006/relationships/tags" Target="../tags/tag1738.xml"/><Relationship Id="rId63" Type="http://schemas.openxmlformats.org/officeDocument/2006/relationships/tags" Target="../tags/tag1754.xml"/><Relationship Id="rId68" Type="http://schemas.openxmlformats.org/officeDocument/2006/relationships/tags" Target="../tags/tag1759.xml"/><Relationship Id="rId84" Type="http://schemas.openxmlformats.org/officeDocument/2006/relationships/tags" Target="../tags/tag1775.xml"/><Relationship Id="rId89" Type="http://schemas.openxmlformats.org/officeDocument/2006/relationships/tags" Target="../tags/tag1780.xml"/><Relationship Id="rId112" Type="http://schemas.openxmlformats.org/officeDocument/2006/relationships/tags" Target="../tags/tag1803.xml"/><Relationship Id="rId16" Type="http://schemas.openxmlformats.org/officeDocument/2006/relationships/tags" Target="../tags/tag1707.xml"/><Relationship Id="rId107" Type="http://schemas.openxmlformats.org/officeDocument/2006/relationships/tags" Target="../tags/tag1798.xml"/><Relationship Id="rId11" Type="http://schemas.openxmlformats.org/officeDocument/2006/relationships/tags" Target="../tags/tag1702.xml"/><Relationship Id="rId32" Type="http://schemas.openxmlformats.org/officeDocument/2006/relationships/tags" Target="../tags/tag1723.xml"/><Relationship Id="rId37" Type="http://schemas.openxmlformats.org/officeDocument/2006/relationships/tags" Target="../tags/tag1728.xml"/><Relationship Id="rId53" Type="http://schemas.openxmlformats.org/officeDocument/2006/relationships/tags" Target="../tags/tag1744.xml"/><Relationship Id="rId58" Type="http://schemas.openxmlformats.org/officeDocument/2006/relationships/tags" Target="../tags/tag1749.xml"/><Relationship Id="rId74" Type="http://schemas.openxmlformats.org/officeDocument/2006/relationships/tags" Target="../tags/tag1765.xml"/><Relationship Id="rId79" Type="http://schemas.openxmlformats.org/officeDocument/2006/relationships/tags" Target="../tags/tag1770.xml"/><Relationship Id="rId102" Type="http://schemas.openxmlformats.org/officeDocument/2006/relationships/tags" Target="../tags/tag1793.xml"/><Relationship Id="rId123" Type="http://schemas.openxmlformats.org/officeDocument/2006/relationships/tags" Target="../tags/tag1814.xml"/><Relationship Id="rId128" Type="http://schemas.openxmlformats.org/officeDocument/2006/relationships/tags" Target="../tags/tag1819.xml"/><Relationship Id="rId5" Type="http://schemas.openxmlformats.org/officeDocument/2006/relationships/tags" Target="../tags/tag1696.xml"/><Relationship Id="rId90" Type="http://schemas.openxmlformats.org/officeDocument/2006/relationships/tags" Target="../tags/tag1781.xml"/><Relationship Id="rId95" Type="http://schemas.openxmlformats.org/officeDocument/2006/relationships/tags" Target="../tags/tag1786.xml"/><Relationship Id="rId22" Type="http://schemas.openxmlformats.org/officeDocument/2006/relationships/tags" Target="../tags/tag1713.xml"/><Relationship Id="rId27" Type="http://schemas.openxmlformats.org/officeDocument/2006/relationships/tags" Target="../tags/tag1718.xml"/><Relationship Id="rId43" Type="http://schemas.openxmlformats.org/officeDocument/2006/relationships/tags" Target="../tags/tag1734.xml"/><Relationship Id="rId48" Type="http://schemas.openxmlformats.org/officeDocument/2006/relationships/tags" Target="../tags/tag1739.xml"/><Relationship Id="rId64" Type="http://schemas.openxmlformats.org/officeDocument/2006/relationships/tags" Target="../tags/tag1755.xml"/><Relationship Id="rId69" Type="http://schemas.openxmlformats.org/officeDocument/2006/relationships/tags" Target="../tags/tag1760.xml"/><Relationship Id="rId113" Type="http://schemas.openxmlformats.org/officeDocument/2006/relationships/tags" Target="../tags/tag1804.xml"/><Relationship Id="rId118" Type="http://schemas.openxmlformats.org/officeDocument/2006/relationships/tags" Target="../tags/tag1809.xml"/><Relationship Id="rId80" Type="http://schemas.openxmlformats.org/officeDocument/2006/relationships/tags" Target="../tags/tag1771.xml"/><Relationship Id="rId85" Type="http://schemas.openxmlformats.org/officeDocument/2006/relationships/tags" Target="../tags/tag1776.xml"/><Relationship Id="rId12" Type="http://schemas.openxmlformats.org/officeDocument/2006/relationships/tags" Target="../tags/tag1703.xml"/><Relationship Id="rId17" Type="http://schemas.openxmlformats.org/officeDocument/2006/relationships/tags" Target="../tags/tag1708.xml"/><Relationship Id="rId33" Type="http://schemas.openxmlformats.org/officeDocument/2006/relationships/tags" Target="../tags/tag1724.xml"/><Relationship Id="rId38" Type="http://schemas.openxmlformats.org/officeDocument/2006/relationships/tags" Target="../tags/tag1729.xml"/><Relationship Id="rId59" Type="http://schemas.openxmlformats.org/officeDocument/2006/relationships/tags" Target="../tags/tag1750.xml"/><Relationship Id="rId103" Type="http://schemas.openxmlformats.org/officeDocument/2006/relationships/tags" Target="../tags/tag1794.xml"/><Relationship Id="rId108" Type="http://schemas.openxmlformats.org/officeDocument/2006/relationships/tags" Target="../tags/tag1799.xml"/><Relationship Id="rId124" Type="http://schemas.openxmlformats.org/officeDocument/2006/relationships/tags" Target="../tags/tag1815.xml"/><Relationship Id="rId129" Type="http://schemas.openxmlformats.org/officeDocument/2006/relationships/slideMaster" Target="../slideMasters/slideMaster3.xml"/><Relationship Id="rId54" Type="http://schemas.openxmlformats.org/officeDocument/2006/relationships/tags" Target="../tags/tag1745.xml"/><Relationship Id="rId70" Type="http://schemas.openxmlformats.org/officeDocument/2006/relationships/tags" Target="../tags/tag1761.xml"/><Relationship Id="rId75" Type="http://schemas.openxmlformats.org/officeDocument/2006/relationships/tags" Target="../tags/tag1766.xml"/><Relationship Id="rId91" Type="http://schemas.openxmlformats.org/officeDocument/2006/relationships/tags" Target="../tags/tag1782.xml"/><Relationship Id="rId96" Type="http://schemas.openxmlformats.org/officeDocument/2006/relationships/tags" Target="../tags/tag1787.xml"/><Relationship Id="rId1" Type="http://schemas.openxmlformats.org/officeDocument/2006/relationships/tags" Target="../tags/tag1692.xml"/><Relationship Id="rId6" Type="http://schemas.openxmlformats.org/officeDocument/2006/relationships/tags" Target="../tags/tag1697.xml"/><Relationship Id="rId23" Type="http://schemas.openxmlformats.org/officeDocument/2006/relationships/tags" Target="../tags/tag1714.xml"/><Relationship Id="rId28" Type="http://schemas.openxmlformats.org/officeDocument/2006/relationships/tags" Target="../tags/tag1719.xml"/><Relationship Id="rId49" Type="http://schemas.openxmlformats.org/officeDocument/2006/relationships/tags" Target="../tags/tag1740.xml"/><Relationship Id="rId114" Type="http://schemas.openxmlformats.org/officeDocument/2006/relationships/tags" Target="../tags/tag1805.xml"/><Relationship Id="rId119" Type="http://schemas.openxmlformats.org/officeDocument/2006/relationships/tags" Target="../tags/tag1810.xml"/><Relationship Id="rId44" Type="http://schemas.openxmlformats.org/officeDocument/2006/relationships/tags" Target="../tags/tag1735.xml"/><Relationship Id="rId60" Type="http://schemas.openxmlformats.org/officeDocument/2006/relationships/tags" Target="../tags/tag1751.xml"/><Relationship Id="rId65" Type="http://schemas.openxmlformats.org/officeDocument/2006/relationships/tags" Target="../tags/tag1756.xml"/><Relationship Id="rId81" Type="http://schemas.openxmlformats.org/officeDocument/2006/relationships/tags" Target="../tags/tag1772.xml"/><Relationship Id="rId86" Type="http://schemas.openxmlformats.org/officeDocument/2006/relationships/tags" Target="../tags/tag1777.xml"/><Relationship Id="rId130" Type="http://schemas.openxmlformats.org/officeDocument/2006/relationships/image" Target="../media/image5.png"/><Relationship Id="rId13" Type="http://schemas.openxmlformats.org/officeDocument/2006/relationships/tags" Target="../tags/tag1704.xml"/><Relationship Id="rId18" Type="http://schemas.openxmlformats.org/officeDocument/2006/relationships/tags" Target="../tags/tag1709.xml"/><Relationship Id="rId39" Type="http://schemas.openxmlformats.org/officeDocument/2006/relationships/tags" Target="../tags/tag1730.xml"/><Relationship Id="rId109" Type="http://schemas.openxmlformats.org/officeDocument/2006/relationships/tags" Target="../tags/tag1800.xml"/><Relationship Id="rId34" Type="http://schemas.openxmlformats.org/officeDocument/2006/relationships/tags" Target="../tags/tag1725.xml"/><Relationship Id="rId50" Type="http://schemas.openxmlformats.org/officeDocument/2006/relationships/tags" Target="../tags/tag1741.xml"/><Relationship Id="rId55" Type="http://schemas.openxmlformats.org/officeDocument/2006/relationships/tags" Target="../tags/tag1746.xml"/><Relationship Id="rId76" Type="http://schemas.openxmlformats.org/officeDocument/2006/relationships/tags" Target="../tags/tag1767.xml"/><Relationship Id="rId97" Type="http://schemas.openxmlformats.org/officeDocument/2006/relationships/tags" Target="../tags/tag1788.xml"/><Relationship Id="rId104" Type="http://schemas.openxmlformats.org/officeDocument/2006/relationships/tags" Target="../tags/tag1795.xml"/><Relationship Id="rId120" Type="http://schemas.openxmlformats.org/officeDocument/2006/relationships/tags" Target="../tags/tag1811.xml"/><Relationship Id="rId125" Type="http://schemas.openxmlformats.org/officeDocument/2006/relationships/tags" Target="../tags/tag1816.xml"/><Relationship Id="rId7" Type="http://schemas.openxmlformats.org/officeDocument/2006/relationships/tags" Target="../tags/tag1698.xml"/><Relationship Id="rId71" Type="http://schemas.openxmlformats.org/officeDocument/2006/relationships/tags" Target="../tags/tag1762.xml"/><Relationship Id="rId92" Type="http://schemas.openxmlformats.org/officeDocument/2006/relationships/tags" Target="../tags/tag1783.xml"/><Relationship Id="rId2" Type="http://schemas.openxmlformats.org/officeDocument/2006/relationships/tags" Target="../tags/tag1693.xml"/><Relationship Id="rId29" Type="http://schemas.openxmlformats.org/officeDocument/2006/relationships/tags" Target="../tags/tag1720.xml"/><Relationship Id="rId24" Type="http://schemas.openxmlformats.org/officeDocument/2006/relationships/tags" Target="../tags/tag1715.xml"/><Relationship Id="rId40" Type="http://schemas.openxmlformats.org/officeDocument/2006/relationships/tags" Target="../tags/tag1731.xml"/><Relationship Id="rId45" Type="http://schemas.openxmlformats.org/officeDocument/2006/relationships/tags" Target="../tags/tag1736.xml"/><Relationship Id="rId66" Type="http://schemas.openxmlformats.org/officeDocument/2006/relationships/tags" Target="../tags/tag1757.xml"/><Relationship Id="rId87" Type="http://schemas.openxmlformats.org/officeDocument/2006/relationships/tags" Target="../tags/tag1778.xml"/><Relationship Id="rId110" Type="http://schemas.openxmlformats.org/officeDocument/2006/relationships/tags" Target="../tags/tag1801.xml"/><Relationship Id="rId115" Type="http://schemas.openxmlformats.org/officeDocument/2006/relationships/tags" Target="../tags/tag1806.xml"/><Relationship Id="rId131" Type="http://schemas.openxmlformats.org/officeDocument/2006/relationships/image" Target="../media/image2.png"/><Relationship Id="rId61" Type="http://schemas.openxmlformats.org/officeDocument/2006/relationships/tags" Target="../tags/tag1752.xml"/><Relationship Id="rId82" Type="http://schemas.openxmlformats.org/officeDocument/2006/relationships/tags" Target="../tags/tag1773.xml"/><Relationship Id="rId19" Type="http://schemas.openxmlformats.org/officeDocument/2006/relationships/tags" Target="../tags/tag1710.xml"/><Relationship Id="rId14" Type="http://schemas.openxmlformats.org/officeDocument/2006/relationships/tags" Target="../tags/tag1705.xml"/><Relationship Id="rId30" Type="http://schemas.openxmlformats.org/officeDocument/2006/relationships/tags" Target="../tags/tag1721.xml"/><Relationship Id="rId35" Type="http://schemas.openxmlformats.org/officeDocument/2006/relationships/tags" Target="../tags/tag1726.xml"/><Relationship Id="rId56" Type="http://schemas.openxmlformats.org/officeDocument/2006/relationships/tags" Target="../tags/tag1747.xml"/><Relationship Id="rId77" Type="http://schemas.openxmlformats.org/officeDocument/2006/relationships/tags" Target="../tags/tag1768.xml"/><Relationship Id="rId100" Type="http://schemas.openxmlformats.org/officeDocument/2006/relationships/tags" Target="../tags/tag1791.xml"/><Relationship Id="rId105" Type="http://schemas.openxmlformats.org/officeDocument/2006/relationships/tags" Target="../tags/tag1796.xml"/><Relationship Id="rId126" Type="http://schemas.openxmlformats.org/officeDocument/2006/relationships/tags" Target="../tags/tag1817.xml"/><Relationship Id="rId8" Type="http://schemas.openxmlformats.org/officeDocument/2006/relationships/tags" Target="../tags/tag1699.xml"/><Relationship Id="rId51" Type="http://schemas.openxmlformats.org/officeDocument/2006/relationships/tags" Target="../tags/tag1742.xml"/><Relationship Id="rId72" Type="http://schemas.openxmlformats.org/officeDocument/2006/relationships/tags" Target="../tags/tag1763.xml"/><Relationship Id="rId93" Type="http://schemas.openxmlformats.org/officeDocument/2006/relationships/tags" Target="../tags/tag1784.xml"/><Relationship Id="rId98" Type="http://schemas.openxmlformats.org/officeDocument/2006/relationships/tags" Target="../tags/tag1789.xml"/><Relationship Id="rId121" Type="http://schemas.openxmlformats.org/officeDocument/2006/relationships/tags" Target="../tags/tag1812.xml"/><Relationship Id="rId3" Type="http://schemas.openxmlformats.org/officeDocument/2006/relationships/tags" Target="../tags/tag1694.xml"/><Relationship Id="rId25" Type="http://schemas.openxmlformats.org/officeDocument/2006/relationships/tags" Target="../tags/tag1716.xml"/><Relationship Id="rId46" Type="http://schemas.openxmlformats.org/officeDocument/2006/relationships/tags" Target="../tags/tag1737.xml"/><Relationship Id="rId67" Type="http://schemas.openxmlformats.org/officeDocument/2006/relationships/tags" Target="../tags/tag1758.xml"/><Relationship Id="rId116" Type="http://schemas.openxmlformats.org/officeDocument/2006/relationships/tags" Target="../tags/tag1807.xml"/><Relationship Id="rId20" Type="http://schemas.openxmlformats.org/officeDocument/2006/relationships/tags" Target="../tags/tag1711.xml"/><Relationship Id="rId41" Type="http://schemas.openxmlformats.org/officeDocument/2006/relationships/tags" Target="../tags/tag1732.xml"/><Relationship Id="rId62" Type="http://schemas.openxmlformats.org/officeDocument/2006/relationships/tags" Target="../tags/tag1753.xml"/><Relationship Id="rId83" Type="http://schemas.openxmlformats.org/officeDocument/2006/relationships/tags" Target="../tags/tag1774.xml"/><Relationship Id="rId88" Type="http://schemas.openxmlformats.org/officeDocument/2006/relationships/tags" Target="../tags/tag1779.xml"/><Relationship Id="rId111" Type="http://schemas.openxmlformats.org/officeDocument/2006/relationships/tags" Target="../tags/tag1802.xml"/><Relationship Id="rId15" Type="http://schemas.openxmlformats.org/officeDocument/2006/relationships/tags" Target="../tags/tag1706.xml"/><Relationship Id="rId36" Type="http://schemas.openxmlformats.org/officeDocument/2006/relationships/tags" Target="../tags/tag1727.xml"/><Relationship Id="rId57" Type="http://schemas.openxmlformats.org/officeDocument/2006/relationships/tags" Target="../tags/tag1748.xml"/><Relationship Id="rId106" Type="http://schemas.openxmlformats.org/officeDocument/2006/relationships/tags" Target="../tags/tag1797.xml"/><Relationship Id="rId127" Type="http://schemas.openxmlformats.org/officeDocument/2006/relationships/tags" Target="../tags/tag1818.xml"/><Relationship Id="rId10" Type="http://schemas.openxmlformats.org/officeDocument/2006/relationships/tags" Target="../tags/tag1701.xml"/><Relationship Id="rId31" Type="http://schemas.openxmlformats.org/officeDocument/2006/relationships/tags" Target="../tags/tag1722.xml"/><Relationship Id="rId52" Type="http://schemas.openxmlformats.org/officeDocument/2006/relationships/tags" Target="../tags/tag1743.xml"/><Relationship Id="rId73" Type="http://schemas.openxmlformats.org/officeDocument/2006/relationships/tags" Target="../tags/tag1764.xml"/><Relationship Id="rId78" Type="http://schemas.openxmlformats.org/officeDocument/2006/relationships/tags" Target="../tags/tag1769.xml"/><Relationship Id="rId94" Type="http://schemas.openxmlformats.org/officeDocument/2006/relationships/tags" Target="../tags/tag1785.xml"/><Relationship Id="rId99" Type="http://schemas.openxmlformats.org/officeDocument/2006/relationships/tags" Target="../tags/tag1790.xml"/><Relationship Id="rId101" Type="http://schemas.openxmlformats.org/officeDocument/2006/relationships/tags" Target="../tags/tag1792.xml"/><Relationship Id="rId122" Type="http://schemas.openxmlformats.org/officeDocument/2006/relationships/tags" Target="../tags/tag1813.xml"/><Relationship Id="rId4" Type="http://schemas.openxmlformats.org/officeDocument/2006/relationships/tags" Target="../tags/tag1695.xml"/><Relationship Id="rId9" Type="http://schemas.openxmlformats.org/officeDocument/2006/relationships/tags" Target="../tags/tag1700.xml"/><Relationship Id="rId26" Type="http://schemas.openxmlformats.org/officeDocument/2006/relationships/tags" Target="../tags/tag1717.xml"/></Relationships>
</file>

<file path=ppt/slideLayouts/_rels/slideLayout38.xml.rels><?xml version="1.0" encoding="UTF-8" standalone="yes"?>
<Relationships xmlns="http://schemas.openxmlformats.org/package/2006/relationships"><Relationship Id="rId117" Type="http://schemas.openxmlformats.org/officeDocument/2006/relationships/tags" Target="../tags/tag1936.xml"/><Relationship Id="rId21" Type="http://schemas.openxmlformats.org/officeDocument/2006/relationships/tags" Target="../tags/tag1840.xml"/><Relationship Id="rId42" Type="http://schemas.openxmlformats.org/officeDocument/2006/relationships/tags" Target="../tags/tag1861.xml"/><Relationship Id="rId47" Type="http://schemas.openxmlformats.org/officeDocument/2006/relationships/tags" Target="../tags/tag1866.xml"/><Relationship Id="rId63" Type="http://schemas.openxmlformats.org/officeDocument/2006/relationships/tags" Target="../tags/tag1882.xml"/><Relationship Id="rId68" Type="http://schemas.openxmlformats.org/officeDocument/2006/relationships/tags" Target="../tags/tag1887.xml"/><Relationship Id="rId84" Type="http://schemas.openxmlformats.org/officeDocument/2006/relationships/tags" Target="../tags/tag1903.xml"/><Relationship Id="rId89" Type="http://schemas.openxmlformats.org/officeDocument/2006/relationships/tags" Target="../tags/tag1908.xml"/><Relationship Id="rId112" Type="http://schemas.openxmlformats.org/officeDocument/2006/relationships/tags" Target="../tags/tag1931.xml"/><Relationship Id="rId16" Type="http://schemas.openxmlformats.org/officeDocument/2006/relationships/tags" Target="../tags/tag1835.xml"/><Relationship Id="rId107" Type="http://schemas.openxmlformats.org/officeDocument/2006/relationships/tags" Target="../tags/tag1926.xml"/><Relationship Id="rId11" Type="http://schemas.openxmlformats.org/officeDocument/2006/relationships/tags" Target="../tags/tag1830.xml"/><Relationship Id="rId32" Type="http://schemas.openxmlformats.org/officeDocument/2006/relationships/tags" Target="../tags/tag1851.xml"/><Relationship Id="rId37" Type="http://schemas.openxmlformats.org/officeDocument/2006/relationships/tags" Target="../tags/tag1856.xml"/><Relationship Id="rId53" Type="http://schemas.openxmlformats.org/officeDocument/2006/relationships/tags" Target="../tags/tag1872.xml"/><Relationship Id="rId58" Type="http://schemas.openxmlformats.org/officeDocument/2006/relationships/tags" Target="../tags/tag1877.xml"/><Relationship Id="rId74" Type="http://schemas.openxmlformats.org/officeDocument/2006/relationships/tags" Target="../tags/tag1893.xml"/><Relationship Id="rId79" Type="http://schemas.openxmlformats.org/officeDocument/2006/relationships/tags" Target="../tags/tag1898.xml"/><Relationship Id="rId102" Type="http://schemas.openxmlformats.org/officeDocument/2006/relationships/tags" Target="../tags/tag1921.xml"/><Relationship Id="rId123" Type="http://schemas.openxmlformats.org/officeDocument/2006/relationships/tags" Target="../tags/tag1942.xml"/><Relationship Id="rId128" Type="http://schemas.openxmlformats.org/officeDocument/2006/relationships/slideMaster" Target="../slideMasters/slideMaster3.xml"/><Relationship Id="rId5" Type="http://schemas.openxmlformats.org/officeDocument/2006/relationships/tags" Target="../tags/tag1824.xml"/><Relationship Id="rId90" Type="http://schemas.openxmlformats.org/officeDocument/2006/relationships/tags" Target="../tags/tag1909.xml"/><Relationship Id="rId95" Type="http://schemas.openxmlformats.org/officeDocument/2006/relationships/tags" Target="../tags/tag1914.xml"/><Relationship Id="rId22" Type="http://schemas.openxmlformats.org/officeDocument/2006/relationships/tags" Target="../tags/tag1841.xml"/><Relationship Id="rId27" Type="http://schemas.openxmlformats.org/officeDocument/2006/relationships/tags" Target="../tags/tag1846.xml"/><Relationship Id="rId43" Type="http://schemas.openxmlformats.org/officeDocument/2006/relationships/tags" Target="../tags/tag1862.xml"/><Relationship Id="rId48" Type="http://schemas.openxmlformats.org/officeDocument/2006/relationships/tags" Target="../tags/tag1867.xml"/><Relationship Id="rId64" Type="http://schemas.openxmlformats.org/officeDocument/2006/relationships/tags" Target="../tags/tag1883.xml"/><Relationship Id="rId69" Type="http://schemas.openxmlformats.org/officeDocument/2006/relationships/tags" Target="../tags/tag1888.xml"/><Relationship Id="rId113" Type="http://schemas.openxmlformats.org/officeDocument/2006/relationships/tags" Target="../tags/tag1932.xml"/><Relationship Id="rId118" Type="http://schemas.openxmlformats.org/officeDocument/2006/relationships/tags" Target="../tags/tag1937.xml"/><Relationship Id="rId80" Type="http://schemas.openxmlformats.org/officeDocument/2006/relationships/tags" Target="../tags/tag1899.xml"/><Relationship Id="rId85" Type="http://schemas.openxmlformats.org/officeDocument/2006/relationships/tags" Target="../tags/tag1904.xml"/><Relationship Id="rId12" Type="http://schemas.openxmlformats.org/officeDocument/2006/relationships/tags" Target="../tags/tag1831.xml"/><Relationship Id="rId17" Type="http://schemas.openxmlformats.org/officeDocument/2006/relationships/tags" Target="../tags/tag1836.xml"/><Relationship Id="rId33" Type="http://schemas.openxmlformats.org/officeDocument/2006/relationships/tags" Target="../tags/tag1852.xml"/><Relationship Id="rId38" Type="http://schemas.openxmlformats.org/officeDocument/2006/relationships/tags" Target="../tags/tag1857.xml"/><Relationship Id="rId59" Type="http://schemas.openxmlformats.org/officeDocument/2006/relationships/tags" Target="../tags/tag1878.xml"/><Relationship Id="rId103" Type="http://schemas.openxmlformats.org/officeDocument/2006/relationships/tags" Target="../tags/tag1922.xml"/><Relationship Id="rId108" Type="http://schemas.openxmlformats.org/officeDocument/2006/relationships/tags" Target="../tags/tag1927.xml"/><Relationship Id="rId124" Type="http://schemas.openxmlformats.org/officeDocument/2006/relationships/tags" Target="../tags/tag1943.xml"/><Relationship Id="rId129" Type="http://schemas.openxmlformats.org/officeDocument/2006/relationships/image" Target="../media/image6.png"/><Relationship Id="rId54" Type="http://schemas.openxmlformats.org/officeDocument/2006/relationships/tags" Target="../tags/tag1873.xml"/><Relationship Id="rId70" Type="http://schemas.openxmlformats.org/officeDocument/2006/relationships/tags" Target="../tags/tag1889.xml"/><Relationship Id="rId75" Type="http://schemas.openxmlformats.org/officeDocument/2006/relationships/tags" Target="../tags/tag1894.xml"/><Relationship Id="rId91" Type="http://schemas.openxmlformats.org/officeDocument/2006/relationships/tags" Target="../tags/tag1910.xml"/><Relationship Id="rId96" Type="http://schemas.openxmlformats.org/officeDocument/2006/relationships/tags" Target="../tags/tag1915.xml"/><Relationship Id="rId1" Type="http://schemas.openxmlformats.org/officeDocument/2006/relationships/tags" Target="../tags/tag1820.xml"/><Relationship Id="rId6" Type="http://schemas.openxmlformats.org/officeDocument/2006/relationships/tags" Target="../tags/tag1825.xml"/><Relationship Id="rId23" Type="http://schemas.openxmlformats.org/officeDocument/2006/relationships/tags" Target="../tags/tag1842.xml"/><Relationship Id="rId28" Type="http://schemas.openxmlformats.org/officeDocument/2006/relationships/tags" Target="../tags/tag1847.xml"/><Relationship Id="rId49" Type="http://schemas.openxmlformats.org/officeDocument/2006/relationships/tags" Target="../tags/tag1868.xml"/><Relationship Id="rId114" Type="http://schemas.openxmlformats.org/officeDocument/2006/relationships/tags" Target="../tags/tag1933.xml"/><Relationship Id="rId119" Type="http://schemas.openxmlformats.org/officeDocument/2006/relationships/tags" Target="../tags/tag1938.xml"/><Relationship Id="rId44" Type="http://schemas.openxmlformats.org/officeDocument/2006/relationships/tags" Target="../tags/tag1863.xml"/><Relationship Id="rId60" Type="http://schemas.openxmlformats.org/officeDocument/2006/relationships/tags" Target="../tags/tag1879.xml"/><Relationship Id="rId65" Type="http://schemas.openxmlformats.org/officeDocument/2006/relationships/tags" Target="../tags/tag1884.xml"/><Relationship Id="rId81" Type="http://schemas.openxmlformats.org/officeDocument/2006/relationships/tags" Target="../tags/tag1900.xml"/><Relationship Id="rId86" Type="http://schemas.openxmlformats.org/officeDocument/2006/relationships/tags" Target="../tags/tag1905.xml"/><Relationship Id="rId130" Type="http://schemas.openxmlformats.org/officeDocument/2006/relationships/image" Target="../media/image7.png"/><Relationship Id="rId13" Type="http://schemas.openxmlformats.org/officeDocument/2006/relationships/tags" Target="../tags/tag1832.xml"/><Relationship Id="rId18" Type="http://schemas.openxmlformats.org/officeDocument/2006/relationships/tags" Target="../tags/tag1837.xml"/><Relationship Id="rId39" Type="http://schemas.openxmlformats.org/officeDocument/2006/relationships/tags" Target="../tags/tag1858.xml"/><Relationship Id="rId109" Type="http://schemas.openxmlformats.org/officeDocument/2006/relationships/tags" Target="../tags/tag1928.xml"/><Relationship Id="rId34" Type="http://schemas.openxmlformats.org/officeDocument/2006/relationships/tags" Target="../tags/tag1853.xml"/><Relationship Id="rId50" Type="http://schemas.openxmlformats.org/officeDocument/2006/relationships/tags" Target="../tags/tag1869.xml"/><Relationship Id="rId55" Type="http://schemas.openxmlformats.org/officeDocument/2006/relationships/tags" Target="../tags/tag1874.xml"/><Relationship Id="rId76" Type="http://schemas.openxmlformats.org/officeDocument/2006/relationships/tags" Target="../tags/tag1895.xml"/><Relationship Id="rId97" Type="http://schemas.openxmlformats.org/officeDocument/2006/relationships/tags" Target="../tags/tag1916.xml"/><Relationship Id="rId104" Type="http://schemas.openxmlformats.org/officeDocument/2006/relationships/tags" Target="../tags/tag1923.xml"/><Relationship Id="rId120" Type="http://schemas.openxmlformats.org/officeDocument/2006/relationships/tags" Target="../tags/tag1939.xml"/><Relationship Id="rId125" Type="http://schemas.openxmlformats.org/officeDocument/2006/relationships/tags" Target="../tags/tag1944.xml"/><Relationship Id="rId7" Type="http://schemas.openxmlformats.org/officeDocument/2006/relationships/tags" Target="../tags/tag1826.xml"/><Relationship Id="rId71" Type="http://schemas.openxmlformats.org/officeDocument/2006/relationships/tags" Target="../tags/tag1890.xml"/><Relationship Id="rId92" Type="http://schemas.openxmlformats.org/officeDocument/2006/relationships/tags" Target="../tags/tag1911.xml"/><Relationship Id="rId2" Type="http://schemas.openxmlformats.org/officeDocument/2006/relationships/tags" Target="../tags/tag1821.xml"/><Relationship Id="rId29" Type="http://schemas.openxmlformats.org/officeDocument/2006/relationships/tags" Target="../tags/tag1848.xml"/><Relationship Id="rId24" Type="http://schemas.openxmlformats.org/officeDocument/2006/relationships/tags" Target="../tags/tag1843.xml"/><Relationship Id="rId40" Type="http://schemas.openxmlformats.org/officeDocument/2006/relationships/tags" Target="../tags/tag1859.xml"/><Relationship Id="rId45" Type="http://schemas.openxmlformats.org/officeDocument/2006/relationships/tags" Target="../tags/tag1864.xml"/><Relationship Id="rId66" Type="http://schemas.openxmlformats.org/officeDocument/2006/relationships/tags" Target="../tags/tag1885.xml"/><Relationship Id="rId87" Type="http://schemas.openxmlformats.org/officeDocument/2006/relationships/tags" Target="../tags/tag1906.xml"/><Relationship Id="rId110" Type="http://schemas.openxmlformats.org/officeDocument/2006/relationships/tags" Target="../tags/tag1929.xml"/><Relationship Id="rId115" Type="http://schemas.openxmlformats.org/officeDocument/2006/relationships/tags" Target="../tags/tag1934.xml"/><Relationship Id="rId61" Type="http://schemas.openxmlformats.org/officeDocument/2006/relationships/tags" Target="../tags/tag1880.xml"/><Relationship Id="rId82" Type="http://schemas.openxmlformats.org/officeDocument/2006/relationships/tags" Target="../tags/tag1901.xml"/><Relationship Id="rId19" Type="http://schemas.openxmlformats.org/officeDocument/2006/relationships/tags" Target="../tags/tag1838.xml"/><Relationship Id="rId14" Type="http://schemas.openxmlformats.org/officeDocument/2006/relationships/tags" Target="../tags/tag1833.xml"/><Relationship Id="rId30" Type="http://schemas.openxmlformats.org/officeDocument/2006/relationships/tags" Target="../tags/tag1849.xml"/><Relationship Id="rId35" Type="http://schemas.openxmlformats.org/officeDocument/2006/relationships/tags" Target="../tags/tag1854.xml"/><Relationship Id="rId56" Type="http://schemas.openxmlformats.org/officeDocument/2006/relationships/tags" Target="../tags/tag1875.xml"/><Relationship Id="rId77" Type="http://schemas.openxmlformats.org/officeDocument/2006/relationships/tags" Target="../tags/tag1896.xml"/><Relationship Id="rId100" Type="http://schemas.openxmlformats.org/officeDocument/2006/relationships/tags" Target="../tags/tag1919.xml"/><Relationship Id="rId105" Type="http://schemas.openxmlformats.org/officeDocument/2006/relationships/tags" Target="../tags/tag1924.xml"/><Relationship Id="rId126" Type="http://schemas.openxmlformats.org/officeDocument/2006/relationships/tags" Target="../tags/tag1945.xml"/><Relationship Id="rId8" Type="http://schemas.openxmlformats.org/officeDocument/2006/relationships/tags" Target="../tags/tag1827.xml"/><Relationship Id="rId51" Type="http://schemas.openxmlformats.org/officeDocument/2006/relationships/tags" Target="../tags/tag1870.xml"/><Relationship Id="rId72" Type="http://schemas.openxmlformats.org/officeDocument/2006/relationships/tags" Target="../tags/tag1891.xml"/><Relationship Id="rId93" Type="http://schemas.openxmlformats.org/officeDocument/2006/relationships/tags" Target="../tags/tag1912.xml"/><Relationship Id="rId98" Type="http://schemas.openxmlformats.org/officeDocument/2006/relationships/tags" Target="../tags/tag1917.xml"/><Relationship Id="rId121" Type="http://schemas.openxmlformats.org/officeDocument/2006/relationships/tags" Target="../tags/tag1940.xml"/><Relationship Id="rId3" Type="http://schemas.openxmlformats.org/officeDocument/2006/relationships/tags" Target="../tags/tag1822.xml"/><Relationship Id="rId25" Type="http://schemas.openxmlformats.org/officeDocument/2006/relationships/tags" Target="../tags/tag1844.xml"/><Relationship Id="rId46" Type="http://schemas.openxmlformats.org/officeDocument/2006/relationships/tags" Target="../tags/tag1865.xml"/><Relationship Id="rId67" Type="http://schemas.openxmlformats.org/officeDocument/2006/relationships/tags" Target="../tags/tag1886.xml"/><Relationship Id="rId116" Type="http://schemas.openxmlformats.org/officeDocument/2006/relationships/tags" Target="../tags/tag1935.xml"/><Relationship Id="rId20" Type="http://schemas.openxmlformats.org/officeDocument/2006/relationships/tags" Target="../tags/tag1839.xml"/><Relationship Id="rId41" Type="http://schemas.openxmlformats.org/officeDocument/2006/relationships/tags" Target="../tags/tag1860.xml"/><Relationship Id="rId62" Type="http://schemas.openxmlformats.org/officeDocument/2006/relationships/tags" Target="../tags/tag1881.xml"/><Relationship Id="rId83" Type="http://schemas.openxmlformats.org/officeDocument/2006/relationships/tags" Target="../tags/tag1902.xml"/><Relationship Id="rId88" Type="http://schemas.openxmlformats.org/officeDocument/2006/relationships/tags" Target="../tags/tag1907.xml"/><Relationship Id="rId111" Type="http://schemas.openxmlformats.org/officeDocument/2006/relationships/tags" Target="../tags/tag1930.xml"/><Relationship Id="rId15" Type="http://schemas.openxmlformats.org/officeDocument/2006/relationships/tags" Target="../tags/tag1834.xml"/><Relationship Id="rId36" Type="http://schemas.openxmlformats.org/officeDocument/2006/relationships/tags" Target="../tags/tag1855.xml"/><Relationship Id="rId57" Type="http://schemas.openxmlformats.org/officeDocument/2006/relationships/tags" Target="../tags/tag1876.xml"/><Relationship Id="rId106" Type="http://schemas.openxmlformats.org/officeDocument/2006/relationships/tags" Target="../tags/tag1925.xml"/><Relationship Id="rId127" Type="http://schemas.openxmlformats.org/officeDocument/2006/relationships/tags" Target="../tags/tag1946.xml"/><Relationship Id="rId10" Type="http://schemas.openxmlformats.org/officeDocument/2006/relationships/tags" Target="../tags/tag1829.xml"/><Relationship Id="rId31" Type="http://schemas.openxmlformats.org/officeDocument/2006/relationships/tags" Target="../tags/tag1850.xml"/><Relationship Id="rId52" Type="http://schemas.openxmlformats.org/officeDocument/2006/relationships/tags" Target="../tags/tag1871.xml"/><Relationship Id="rId73" Type="http://schemas.openxmlformats.org/officeDocument/2006/relationships/tags" Target="../tags/tag1892.xml"/><Relationship Id="rId78" Type="http://schemas.openxmlformats.org/officeDocument/2006/relationships/tags" Target="../tags/tag1897.xml"/><Relationship Id="rId94" Type="http://schemas.openxmlformats.org/officeDocument/2006/relationships/tags" Target="../tags/tag1913.xml"/><Relationship Id="rId99" Type="http://schemas.openxmlformats.org/officeDocument/2006/relationships/tags" Target="../tags/tag1918.xml"/><Relationship Id="rId101" Type="http://schemas.openxmlformats.org/officeDocument/2006/relationships/tags" Target="../tags/tag1920.xml"/><Relationship Id="rId122" Type="http://schemas.openxmlformats.org/officeDocument/2006/relationships/tags" Target="../tags/tag1941.xml"/><Relationship Id="rId4" Type="http://schemas.openxmlformats.org/officeDocument/2006/relationships/tags" Target="../tags/tag1823.xml"/><Relationship Id="rId9" Type="http://schemas.openxmlformats.org/officeDocument/2006/relationships/tags" Target="../tags/tag1828.xml"/><Relationship Id="rId26" Type="http://schemas.openxmlformats.org/officeDocument/2006/relationships/tags" Target="../tags/tag1845.xml"/></Relationships>
</file>

<file path=ppt/slideLayouts/_rels/slideLayout39.xml.rels><?xml version="1.0" encoding="UTF-8" standalone="yes"?>
<Relationships xmlns="http://schemas.openxmlformats.org/package/2006/relationships"><Relationship Id="rId117" Type="http://schemas.openxmlformats.org/officeDocument/2006/relationships/tags" Target="../tags/tag2063.xml"/><Relationship Id="rId21" Type="http://schemas.openxmlformats.org/officeDocument/2006/relationships/tags" Target="../tags/tag1967.xml"/><Relationship Id="rId42" Type="http://schemas.openxmlformats.org/officeDocument/2006/relationships/tags" Target="../tags/tag1988.xml"/><Relationship Id="rId63" Type="http://schemas.openxmlformats.org/officeDocument/2006/relationships/tags" Target="../tags/tag2009.xml"/><Relationship Id="rId84" Type="http://schemas.openxmlformats.org/officeDocument/2006/relationships/tags" Target="../tags/tag2030.xml"/><Relationship Id="rId138" Type="http://schemas.openxmlformats.org/officeDocument/2006/relationships/tags" Target="../tags/tag2084.xml"/><Relationship Id="rId159" Type="http://schemas.openxmlformats.org/officeDocument/2006/relationships/image" Target="../media/image3.png"/><Relationship Id="rId107" Type="http://schemas.openxmlformats.org/officeDocument/2006/relationships/tags" Target="../tags/tag2053.xml"/><Relationship Id="rId11" Type="http://schemas.openxmlformats.org/officeDocument/2006/relationships/tags" Target="../tags/tag1957.xml"/><Relationship Id="rId32" Type="http://schemas.openxmlformats.org/officeDocument/2006/relationships/tags" Target="../tags/tag1978.xml"/><Relationship Id="rId53" Type="http://schemas.openxmlformats.org/officeDocument/2006/relationships/tags" Target="../tags/tag1999.xml"/><Relationship Id="rId74" Type="http://schemas.openxmlformats.org/officeDocument/2006/relationships/tags" Target="../tags/tag2020.xml"/><Relationship Id="rId128" Type="http://schemas.openxmlformats.org/officeDocument/2006/relationships/tags" Target="../tags/tag2074.xml"/><Relationship Id="rId149" Type="http://schemas.openxmlformats.org/officeDocument/2006/relationships/tags" Target="../tags/tag2095.xml"/><Relationship Id="rId5" Type="http://schemas.openxmlformats.org/officeDocument/2006/relationships/tags" Target="../tags/tag1951.xml"/><Relationship Id="rId95" Type="http://schemas.openxmlformats.org/officeDocument/2006/relationships/tags" Target="../tags/tag2041.xml"/><Relationship Id="rId22" Type="http://schemas.openxmlformats.org/officeDocument/2006/relationships/tags" Target="../tags/tag1968.xml"/><Relationship Id="rId43" Type="http://schemas.openxmlformats.org/officeDocument/2006/relationships/tags" Target="../tags/tag1989.xml"/><Relationship Id="rId64" Type="http://schemas.openxmlformats.org/officeDocument/2006/relationships/tags" Target="../tags/tag2010.xml"/><Relationship Id="rId118" Type="http://schemas.openxmlformats.org/officeDocument/2006/relationships/tags" Target="../tags/tag2064.xml"/><Relationship Id="rId139" Type="http://schemas.openxmlformats.org/officeDocument/2006/relationships/tags" Target="../tags/tag2085.xml"/><Relationship Id="rId80" Type="http://schemas.openxmlformats.org/officeDocument/2006/relationships/tags" Target="../tags/tag2026.xml"/><Relationship Id="rId85" Type="http://schemas.openxmlformats.org/officeDocument/2006/relationships/tags" Target="../tags/tag2031.xml"/><Relationship Id="rId150" Type="http://schemas.openxmlformats.org/officeDocument/2006/relationships/tags" Target="../tags/tag2096.xml"/><Relationship Id="rId155" Type="http://schemas.openxmlformats.org/officeDocument/2006/relationships/tags" Target="../tags/tag2101.xml"/><Relationship Id="rId12" Type="http://schemas.openxmlformats.org/officeDocument/2006/relationships/tags" Target="../tags/tag1958.xml"/><Relationship Id="rId17" Type="http://schemas.openxmlformats.org/officeDocument/2006/relationships/tags" Target="../tags/tag1963.xml"/><Relationship Id="rId33" Type="http://schemas.openxmlformats.org/officeDocument/2006/relationships/tags" Target="../tags/tag1979.xml"/><Relationship Id="rId38" Type="http://schemas.openxmlformats.org/officeDocument/2006/relationships/tags" Target="../tags/tag1984.xml"/><Relationship Id="rId59" Type="http://schemas.openxmlformats.org/officeDocument/2006/relationships/tags" Target="../tags/tag2005.xml"/><Relationship Id="rId103" Type="http://schemas.openxmlformats.org/officeDocument/2006/relationships/tags" Target="../tags/tag2049.xml"/><Relationship Id="rId108" Type="http://schemas.openxmlformats.org/officeDocument/2006/relationships/tags" Target="../tags/tag2054.xml"/><Relationship Id="rId124" Type="http://schemas.openxmlformats.org/officeDocument/2006/relationships/tags" Target="../tags/tag2070.xml"/><Relationship Id="rId129" Type="http://schemas.openxmlformats.org/officeDocument/2006/relationships/tags" Target="../tags/tag2075.xml"/><Relationship Id="rId54" Type="http://schemas.openxmlformats.org/officeDocument/2006/relationships/tags" Target="../tags/tag2000.xml"/><Relationship Id="rId70" Type="http://schemas.openxmlformats.org/officeDocument/2006/relationships/tags" Target="../tags/tag2016.xml"/><Relationship Id="rId75" Type="http://schemas.openxmlformats.org/officeDocument/2006/relationships/tags" Target="../tags/tag2021.xml"/><Relationship Id="rId91" Type="http://schemas.openxmlformats.org/officeDocument/2006/relationships/tags" Target="../tags/tag2037.xml"/><Relationship Id="rId96" Type="http://schemas.openxmlformats.org/officeDocument/2006/relationships/tags" Target="../tags/tag2042.xml"/><Relationship Id="rId140" Type="http://schemas.openxmlformats.org/officeDocument/2006/relationships/tags" Target="../tags/tag2086.xml"/><Relationship Id="rId145" Type="http://schemas.openxmlformats.org/officeDocument/2006/relationships/tags" Target="../tags/tag2091.xml"/><Relationship Id="rId1" Type="http://schemas.openxmlformats.org/officeDocument/2006/relationships/tags" Target="../tags/tag1947.xml"/><Relationship Id="rId6" Type="http://schemas.openxmlformats.org/officeDocument/2006/relationships/tags" Target="../tags/tag1952.xml"/><Relationship Id="rId23" Type="http://schemas.openxmlformats.org/officeDocument/2006/relationships/tags" Target="../tags/tag1969.xml"/><Relationship Id="rId28" Type="http://schemas.openxmlformats.org/officeDocument/2006/relationships/tags" Target="../tags/tag1974.xml"/><Relationship Id="rId49" Type="http://schemas.openxmlformats.org/officeDocument/2006/relationships/tags" Target="../tags/tag1995.xml"/><Relationship Id="rId114" Type="http://schemas.openxmlformats.org/officeDocument/2006/relationships/tags" Target="../tags/tag2060.xml"/><Relationship Id="rId119" Type="http://schemas.openxmlformats.org/officeDocument/2006/relationships/tags" Target="../tags/tag2065.xml"/><Relationship Id="rId44" Type="http://schemas.openxmlformats.org/officeDocument/2006/relationships/tags" Target="../tags/tag1990.xml"/><Relationship Id="rId60" Type="http://schemas.openxmlformats.org/officeDocument/2006/relationships/tags" Target="../tags/tag2006.xml"/><Relationship Id="rId65" Type="http://schemas.openxmlformats.org/officeDocument/2006/relationships/tags" Target="../tags/tag2011.xml"/><Relationship Id="rId81" Type="http://schemas.openxmlformats.org/officeDocument/2006/relationships/tags" Target="../tags/tag2027.xml"/><Relationship Id="rId86" Type="http://schemas.openxmlformats.org/officeDocument/2006/relationships/tags" Target="../tags/tag2032.xml"/><Relationship Id="rId130" Type="http://schemas.openxmlformats.org/officeDocument/2006/relationships/tags" Target="../tags/tag2076.xml"/><Relationship Id="rId135" Type="http://schemas.openxmlformats.org/officeDocument/2006/relationships/tags" Target="../tags/tag2081.xml"/><Relationship Id="rId151" Type="http://schemas.openxmlformats.org/officeDocument/2006/relationships/tags" Target="../tags/tag2097.xml"/><Relationship Id="rId156" Type="http://schemas.openxmlformats.org/officeDocument/2006/relationships/tags" Target="../tags/tag2102.xml"/><Relationship Id="rId13" Type="http://schemas.openxmlformats.org/officeDocument/2006/relationships/tags" Target="../tags/tag1959.xml"/><Relationship Id="rId18" Type="http://schemas.openxmlformats.org/officeDocument/2006/relationships/tags" Target="../tags/tag1964.xml"/><Relationship Id="rId39" Type="http://schemas.openxmlformats.org/officeDocument/2006/relationships/tags" Target="../tags/tag1985.xml"/><Relationship Id="rId109" Type="http://schemas.openxmlformats.org/officeDocument/2006/relationships/tags" Target="../tags/tag2055.xml"/><Relationship Id="rId34" Type="http://schemas.openxmlformats.org/officeDocument/2006/relationships/tags" Target="../tags/tag1980.xml"/><Relationship Id="rId50" Type="http://schemas.openxmlformats.org/officeDocument/2006/relationships/tags" Target="../tags/tag1996.xml"/><Relationship Id="rId55" Type="http://schemas.openxmlformats.org/officeDocument/2006/relationships/tags" Target="../tags/tag2001.xml"/><Relationship Id="rId76" Type="http://schemas.openxmlformats.org/officeDocument/2006/relationships/tags" Target="../tags/tag2022.xml"/><Relationship Id="rId97" Type="http://schemas.openxmlformats.org/officeDocument/2006/relationships/tags" Target="../tags/tag2043.xml"/><Relationship Id="rId104" Type="http://schemas.openxmlformats.org/officeDocument/2006/relationships/tags" Target="../tags/tag2050.xml"/><Relationship Id="rId120" Type="http://schemas.openxmlformats.org/officeDocument/2006/relationships/tags" Target="../tags/tag2066.xml"/><Relationship Id="rId125" Type="http://schemas.openxmlformats.org/officeDocument/2006/relationships/tags" Target="../tags/tag2071.xml"/><Relationship Id="rId141" Type="http://schemas.openxmlformats.org/officeDocument/2006/relationships/tags" Target="../tags/tag2087.xml"/><Relationship Id="rId146" Type="http://schemas.openxmlformats.org/officeDocument/2006/relationships/tags" Target="../tags/tag2092.xml"/><Relationship Id="rId7" Type="http://schemas.openxmlformats.org/officeDocument/2006/relationships/tags" Target="../tags/tag1953.xml"/><Relationship Id="rId71" Type="http://schemas.openxmlformats.org/officeDocument/2006/relationships/tags" Target="../tags/tag2017.xml"/><Relationship Id="rId92" Type="http://schemas.openxmlformats.org/officeDocument/2006/relationships/tags" Target="../tags/tag2038.xml"/><Relationship Id="rId2" Type="http://schemas.openxmlformats.org/officeDocument/2006/relationships/tags" Target="../tags/tag1948.xml"/><Relationship Id="rId29" Type="http://schemas.openxmlformats.org/officeDocument/2006/relationships/tags" Target="../tags/tag1975.xml"/><Relationship Id="rId24" Type="http://schemas.openxmlformats.org/officeDocument/2006/relationships/tags" Target="../tags/tag1970.xml"/><Relationship Id="rId40" Type="http://schemas.openxmlformats.org/officeDocument/2006/relationships/tags" Target="../tags/tag1986.xml"/><Relationship Id="rId45" Type="http://schemas.openxmlformats.org/officeDocument/2006/relationships/tags" Target="../tags/tag1991.xml"/><Relationship Id="rId66" Type="http://schemas.openxmlformats.org/officeDocument/2006/relationships/tags" Target="../tags/tag2012.xml"/><Relationship Id="rId87" Type="http://schemas.openxmlformats.org/officeDocument/2006/relationships/tags" Target="../tags/tag2033.xml"/><Relationship Id="rId110" Type="http://schemas.openxmlformats.org/officeDocument/2006/relationships/tags" Target="../tags/tag2056.xml"/><Relationship Id="rId115" Type="http://schemas.openxmlformats.org/officeDocument/2006/relationships/tags" Target="../tags/tag2061.xml"/><Relationship Id="rId131" Type="http://schemas.openxmlformats.org/officeDocument/2006/relationships/tags" Target="../tags/tag2077.xml"/><Relationship Id="rId136" Type="http://schemas.openxmlformats.org/officeDocument/2006/relationships/tags" Target="../tags/tag2082.xml"/><Relationship Id="rId157" Type="http://schemas.openxmlformats.org/officeDocument/2006/relationships/tags" Target="../tags/tag2103.xml"/><Relationship Id="rId61" Type="http://schemas.openxmlformats.org/officeDocument/2006/relationships/tags" Target="../tags/tag2007.xml"/><Relationship Id="rId82" Type="http://schemas.openxmlformats.org/officeDocument/2006/relationships/tags" Target="../tags/tag2028.xml"/><Relationship Id="rId152" Type="http://schemas.openxmlformats.org/officeDocument/2006/relationships/tags" Target="../tags/tag2098.xml"/><Relationship Id="rId19" Type="http://schemas.openxmlformats.org/officeDocument/2006/relationships/tags" Target="../tags/tag1965.xml"/><Relationship Id="rId14" Type="http://schemas.openxmlformats.org/officeDocument/2006/relationships/tags" Target="../tags/tag1960.xml"/><Relationship Id="rId30" Type="http://schemas.openxmlformats.org/officeDocument/2006/relationships/tags" Target="../tags/tag1976.xml"/><Relationship Id="rId35" Type="http://schemas.openxmlformats.org/officeDocument/2006/relationships/tags" Target="../tags/tag1981.xml"/><Relationship Id="rId56" Type="http://schemas.openxmlformats.org/officeDocument/2006/relationships/tags" Target="../tags/tag2002.xml"/><Relationship Id="rId77" Type="http://schemas.openxmlformats.org/officeDocument/2006/relationships/tags" Target="../tags/tag2023.xml"/><Relationship Id="rId100" Type="http://schemas.openxmlformats.org/officeDocument/2006/relationships/tags" Target="../tags/tag2046.xml"/><Relationship Id="rId105" Type="http://schemas.openxmlformats.org/officeDocument/2006/relationships/tags" Target="../tags/tag2051.xml"/><Relationship Id="rId126" Type="http://schemas.openxmlformats.org/officeDocument/2006/relationships/tags" Target="../tags/tag2072.xml"/><Relationship Id="rId147" Type="http://schemas.openxmlformats.org/officeDocument/2006/relationships/tags" Target="../tags/tag2093.xml"/><Relationship Id="rId8" Type="http://schemas.openxmlformats.org/officeDocument/2006/relationships/tags" Target="../tags/tag1954.xml"/><Relationship Id="rId51" Type="http://schemas.openxmlformats.org/officeDocument/2006/relationships/tags" Target="../tags/tag1997.xml"/><Relationship Id="rId72" Type="http://schemas.openxmlformats.org/officeDocument/2006/relationships/tags" Target="../tags/tag2018.xml"/><Relationship Id="rId93" Type="http://schemas.openxmlformats.org/officeDocument/2006/relationships/tags" Target="../tags/tag2039.xml"/><Relationship Id="rId98" Type="http://schemas.openxmlformats.org/officeDocument/2006/relationships/tags" Target="../tags/tag2044.xml"/><Relationship Id="rId121" Type="http://schemas.openxmlformats.org/officeDocument/2006/relationships/tags" Target="../tags/tag2067.xml"/><Relationship Id="rId142" Type="http://schemas.openxmlformats.org/officeDocument/2006/relationships/tags" Target="../tags/tag2088.xml"/><Relationship Id="rId3" Type="http://schemas.openxmlformats.org/officeDocument/2006/relationships/tags" Target="../tags/tag1949.xml"/><Relationship Id="rId25" Type="http://schemas.openxmlformats.org/officeDocument/2006/relationships/tags" Target="../tags/tag1971.xml"/><Relationship Id="rId46" Type="http://schemas.openxmlformats.org/officeDocument/2006/relationships/tags" Target="../tags/tag1992.xml"/><Relationship Id="rId67" Type="http://schemas.openxmlformats.org/officeDocument/2006/relationships/tags" Target="../tags/tag2013.xml"/><Relationship Id="rId116" Type="http://schemas.openxmlformats.org/officeDocument/2006/relationships/tags" Target="../tags/tag2062.xml"/><Relationship Id="rId137" Type="http://schemas.openxmlformats.org/officeDocument/2006/relationships/tags" Target="../tags/tag2083.xml"/><Relationship Id="rId158" Type="http://schemas.openxmlformats.org/officeDocument/2006/relationships/slideMaster" Target="../slideMasters/slideMaster3.xml"/><Relationship Id="rId20" Type="http://schemas.openxmlformats.org/officeDocument/2006/relationships/tags" Target="../tags/tag1966.xml"/><Relationship Id="rId41" Type="http://schemas.openxmlformats.org/officeDocument/2006/relationships/tags" Target="../tags/tag1987.xml"/><Relationship Id="rId62" Type="http://schemas.openxmlformats.org/officeDocument/2006/relationships/tags" Target="../tags/tag2008.xml"/><Relationship Id="rId83" Type="http://schemas.openxmlformats.org/officeDocument/2006/relationships/tags" Target="../tags/tag2029.xml"/><Relationship Id="rId88" Type="http://schemas.openxmlformats.org/officeDocument/2006/relationships/tags" Target="../tags/tag2034.xml"/><Relationship Id="rId111" Type="http://schemas.openxmlformats.org/officeDocument/2006/relationships/tags" Target="../tags/tag2057.xml"/><Relationship Id="rId132" Type="http://schemas.openxmlformats.org/officeDocument/2006/relationships/tags" Target="../tags/tag2078.xml"/><Relationship Id="rId153" Type="http://schemas.openxmlformats.org/officeDocument/2006/relationships/tags" Target="../tags/tag2099.xml"/><Relationship Id="rId15" Type="http://schemas.openxmlformats.org/officeDocument/2006/relationships/tags" Target="../tags/tag1961.xml"/><Relationship Id="rId36" Type="http://schemas.openxmlformats.org/officeDocument/2006/relationships/tags" Target="../tags/tag1982.xml"/><Relationship Id="rId57" Type="http://schemas.openxmlformats.org/officeDocument/2006/relationships/tags" Target="../tags/tag2003.xml"/><Relationship Id="rId106" Type="http://schemas.openxmlformats.org/officeDocument/2006/relationships/tags" Target="../tags/tag2052.xml"/><Relationship Id="rId127" Type="http://schemas.openxmlformats.org/officeDocument/2006/relationships/tags" Target="../tags/tag2073.xml"/><Relationship Id="rId10" Type="http://schemas.openxmlformats.org/officeDocument/2006/relationships/tags" Target="../tags/tag1956.xml"/><Relationship Id="rId31" Type="http://schemas.openxmlformats.org/officeDocument/2006/relationships/tags" Target="../tags/tag1977.xml"/><Relationship Id="rId52" Type="http://schemas.openxmlformats.org/officeDocument/2006/relationships/tags" Target="../tags/tag1998.xml"/><Relationship Id="rId73" Type="http://schemas.openxmlformats.org/officeDocument/2006/relationships/tags" Target="../tags/tag2019.xml"/><Relationship Id="rId78" Type="http://schemas.openxmlformats.org/officeDocument/2006/relationships/tags" Target="../tags/tag2024.xml"/><Relationship Id="rId94" Type="http://schemas.openxmlformats.org/officeDocument/2006/relationships/tags" Target="../tags/tag2040.xml"/><Relationship Id="rId99" Type="http://schemas.openxmlformats.org/officeDocument/2006/relationships/tags" Target="../tags/tag2045.xml"/><Relationship Id="rId101" Type="http://schemas.openxmlformats.org/officeDocument/2006/relationships/tags" Target="../tags/tag2047.xml"/><Relationship Id="rId122" Type="http://schemas.openxmlformats.org/officeDocument/2006/relationships/tags" Target="../tags/tag2068.xml"/><Relationship Id="rId143" Type="http://schemas.openxmlformats.org/officeDocument/2006/relationships/tags" Target="../tags/tag2089.xml"/><Relationship Id="rId148" Type="http://schemas.openxmlformats.org/officeDocument/2006/relationships/tags" Target="../tags/tag2094.xml"/><Relationship Id="rId4" Type="http://schemas.openxmlformats.org/officeDocument/2006/relationships/tags" Target="../tags/tag1950.xml"/><Relationship Id="rId9" Type="http://schemas.openxmlformats.org/officeDocument/2006/relationships/tags" Target="../tags/tag1955.xml"/><Relationship Id="rId26" Type="http://schemas.openxmlformats.org/officeDocument/2006/relationships/tags" Target="../tags/tag1972.xml"/><Relationship Id="rId47" Type="http://schemas.openxmlformats.org/officeDocument/2006/relationships/tags" Target="../tags/tag1993.xml"/><Relationship Id="rId68" Type="http://schemas.openxmlformats.org/officeDocument/2006/relationships/tags" Target="../tags/tag2014.xml"/><Relationship Id="rId89" Type="http://schemas.openxmlformats.org/officeDocument/2006/relationships/tags" Target="../tags/tag2035.xml"/><Relationship Id="rId112" Type="http://schemas.openxmlformats.org/officeDocument/2006/relationships/tags" Target="../tags/tag2058.xml"/><Relationship Id="rId133" Type="http://schemas.openxmlformats.org/officeDocument/2006/relationships/tags" Target="../tags/tag2079.xml"/><Relationship Id="rId154" Type="http://schemas.openxmlformats.org/officeDocument/2006/relationships/tags" Target="../tags/tag2100.xml"/><Relationship Id="rId16" Type="http://schemas.openxmlformats.org/officeDocument/2006/relationships/tags" Target="../tags/tag1962.xml"/><Relationship Id="rId37" Type="http://schemas.openxmlformats.org/officeDocument/2006/relationships/tags" Target="../tags/tag1983.xml"/><Relationship Id="rId58" Type="http://schemas.openxmlformats.org/officeDocument/2006/relationships/tags" Target="../tags/tag2004.xml"/><Relationship Id="rId79" Type="http://schemas.openxmlformats.org/officeDocument/2006/relationships/tags" Target="../tags/tag2025.xml"/><Relationship Id="rId102" Type="http://schemas.openxmlformats.org/officeDocument/2006/relationships/tags" Target="../tags/tag2048.xml"/><Relationship Id="rId123" Type="http://schemas.openxmlformats.org/officeDocument/2006/relationships/tags" Target="../tags/tag2069.xml"/><Relationship Id="rId144" Type="http://schemas.openxmlformats.org/officeDocument/2006/relationships/tags" Target="../tags/tag2090.xml"/><Relationship Id="rId90" Type="http://schemas.openxmlformats.org/officeDocument/2006/relationships/tags" Target="../tags/tag2036.xml"/><Relationship Id="rId27" Type="http://schemas.openxmlformats.org/officeDocument/2006/relationships/tags" Target="../tags/tag1973.xml"/><Relationship Id="rId48" Type="http://schemas.openxmlformats.org/officeDocument/2006/relationships/tags" Target="../tags/tag1994.xml"/><Relationship Id="rId69" Type="http://schemas.openxmlformats.org/officeDocument/2006/relationships/tags" Target="../tags/tag2015.xml"/><Relationship Id="rId113" Type="http://schemas.openxmlformats.org/officeDocument/2006/relationships/tags" Target="../tags/tag2059.xml"/><Relationship Id="rId134" Type="http://schemas.openxmlformats.org/officeDocument/2006/relationships/tags" Target="../tags/tag208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1" Type="http://schemas.openxmlformats.org/officeDocument/2006/relationships/tags" Target="../tags/tag2124.xml"/><Relationship Id="rId170" Type="http://schemas.openxmlformats.org/officeDocument/2006/relationships/tags" Target="../tags/tag2273.xml"/><Relationship Id="rId836" Type="http://schemas.openxmlformats.org/officeDocument/2006/relationships/tags" Target="../tags/tag2939.xml"/><Relationship Id="rId1021" Type="http://schemas.openxmlformats.org/officeDocument/2006/relationships/tags" Target="../tags/tag3124.xml"/><Relationship Id="rId268" Type="http://schemas.openxmlformats.org/officeDocument/2006/relationships/tags" Target="../tags/tag2371.xml"/><Relationship Id="rId475" Type="http://schemas.openxmlformats.org/officeDocument/2006/relationships/tags" Target="../tags/tag2578.xml"/><Relationship Id="rId682" Type="http://schemas.openxmlformats.org/officeDocument/2006/relationships/tags" Target="../tags/tag2785.xml"/><Relationship Id="rId903" Type="http://schemas.openxmlformats.org/officeDocument/2006/relationships/tags" Target="../tags/tag3006.xml"/><Relationship Id="rId32" Type="http://schemas.openxmlformats.org/officeDocument/2006/relationships/tags" Target="../tags/tag2135.xml"/><Relationship Id="rId128" Type="http://schemas.openxmlformats.org/officeDocument/2006/relationships/tags" Target="../tags/tag2231.xml"/><Relationship Id="rId335" Type="http://schemas.openxmlformats.org/officeDocument/2006/relationships/tags" Target="../tags/tag2438.xml"/><Relationship Id="rId542" Type="http://schemas.openxmlformats.org/officeDocument/2006/relationships/tags" Target="../tags/tag2645.xml"/><Relationship Id="rId987" Type="http://schemas.openxmlformats.org/officeDocument/2006/relationships/tags" Target="../tags/tag3090.xml"/><Relationship Id="rId181" Type="http://schemas.openxmlformats.org/officeDocument/2006/relationships/tags" Target="../tags/tag2284.xml"/><Relationship Id="rId402" Type="http://schemas.openxmlformats.org/officeDocument/2006/relationships/tags" Target="../tags/tag2505.xml"/><Relationship Id="rId847" Type="http://schemas.openxmlformats.org/officeDocument/2006/relationships/tags" Target="../tags/tag2950.xml"/><Relationship Id="rId1032" Type="http://schemas.microsoft.com/office/2007/relationships/hdphoto" Target="../media/hdphoto1.wdp"/><Relationship Id="rId279" Type="http://schemas.openxmlformats.org/officeDocument/2006/relationships/tags" Target="../tags/tag2382.xml"/><Relationship Id="rId486" Type="http://schemas.openxmlformats.org/officeDocument/2006/relationships/tags" Target="../tags/tag2589.xml"/><Relationship Id="rId693" Type="http://schemas.openxmlformats.org/officeDocument/2006/relationships/tags" Target="../tags/tag2796.xml"/><Relationship Id="rId707" Type="http://schemas.openxmlformats.org/officeDocument/2006/relationships/tags" Target="../tags/tag2810.xml"/><Relationship Id="rId914" Type="http://schemas.openxmlformats.org/officeDocument/2006/relationships/tags" Target="../tags/tag3017.xml"/><Relationship Id="rId43" Type="http://schemas.openxmlformats.org/officeDocument/2006/relationships/tags" Target="../tags/tag2146.xml"/><Relationship Id="rId139" Type="http://schemas.openxmlformats.org/officeDocument/2006/relationships/tags" Target="../tags/tag2242.xml"/><Relationship Id="rId346" Type="http://schemas.openxmlformats.org/officeDocument/2006/relationships/tags" Target="../tags/tag2449.xml"/><Relationship Id="rId553" Type="http://schemas.openxmlformats.org/officeDocument/2006/relationships/tags" Target="../tags/tag2656.xml"/><Relationship Id="rId760" Type="http://schemas.openxmlformats.org/officeDocument/2006/relationships/tags" Target="../tags/tag2863.xml"/><Relationship Id="rId998" Type="http://schemas.openxmlformats.org/officeDocument/2006/relationships/tags" Target="../tags/tag3101.xml"/><Relationship Id="rId192" Type="http://schemas.openxmlformats.org/officeDocument/2006/relationships/tags" Target="../tags/tag2295.xml"/><Relationship Id="rId206" Type="http://schemas.openxmlformats.org/officeDocument/2006/relationships/tags" Target="../tags/tag2309.xml"/><Relationship Id="rId413" Type="http://schemas.openxmlformats.org/officeDocument/2006/relationships/tags" Target="../tags/tag2516.xml"/><Relationship Id="rId858" Type="http://schemas.openxmlformats.org/officeDocument/2006/relationships/tags" Target="../tags/tag2961.xml"/><Relationship Id="rId497" Type="http://schemas.openxmlformats.org/officeDocument/2006/relationships/tags" Target="../tags/tag2600.xml"/><Relationship Id="rId620" Type="http://schemas.openxmlformats.org/officeDocument/2006/relationships/tags" Target="../tags/tag2723.xml"/><Relationship Id="rId718" Type="http://schemas.openxmlformats.org/officeDocument/2006/relationships/tags" Target="../tags/tag2821.xml"/><Relationship Id="rId925" Type="http://schemas.openxmlformats.org/officeDocument/2006/relationships/tags" Target="../tags/tag3028.xml"/><Relationship Id="rId357" Type="http://schemas.openxmlformats.org/officeDocument/2006/relationships/tags" Target="../tags/tag2460.xml"/><Relationship Id="rId54" Type="http://schemas.openxmlformats.org/officeDocument/2006/relationships/tags" Target="../tags/tag2157.xml"/><Relationship Id="rId217" Type="http://schemas.openxmlformats.org/officeDocument/2006/relationships/tags" Target="../tags/tag2320.xml"/><Relationship Id="rId564" Type="http://schemas.openxmlformats.org/officeDocument/2006/relationships/tags" Target="../tags/tag2667.xml"/><Relationship Id="rId771" Type="http://schemas.openxmlformats.org/officeDocument/2006/relationships/tags" Target="../tags/tag2874.xml"/><Relationship Id="rId869" Type="http://schemas.openxmlformats.org/officeDocument/2006/relationships/tags" Target="../tags/tag2972.xml"/><Relationship Id="rId424" Type="http://schemas.openxmlformats.org/officeDocument/2006/relationships/tags" Target="../tags/tag2527.xml"/><Relationship Id="rId631" Type="http://schemas.openxmlformats.org/officeDocument/2006/relationships/tags" Target="../tags/tag2734.xml"/><Relationship Id="rId729" Type="http://schemas.openxmlformats.org/officeDocument/2006/relationships/tags" Target="../tags/tag2832.xml"/><Relationship Id="rId270" Type="http://schemas.openxmlformats.org/officeDocument/2006/relationships/tags" Target="../tags/tag2373.xml"/><Relationship Id="rId936" Type="http://schemas.openxmlformats.org/officeDocument/2006/relationships/tags" Target="../tags/tag3039.xml"/><Relationship Id="rId65" Type="http://schemas.openxmlformats.org/officeDocument/2006/relationships/tags" Target="../tags/tag2168.xml"/><Relationship Id="rId130" Type="http://schemas.openxmlformats.org/officeDocument/2006/relationships/tags" Target="../tags/tag2233.xml"/><Relationship Id="rId368" Type="http://schemas.openxmlformats.org/officeDocument/2006/relationships/tags" Target="../tags/tag2471.xml"/><Relationship Id="rId575" Type="http://schemas.openxmlformats.org/officeDocument/2006/relationships/tags" Target="../tags/tag2678.xml"/><Relationship Id="rId782" Type="http://schemas.openxmlformats.org/officeDocument/2006/relationships/tags" Target="../tags/tag2885.xml"/><Relationship Id="rId228" Type="http://schemas.openxmlformats.org/officeDocument/2006/relationships/tags" Target="../tags/tag2331.xml"/><Relationship Id="rId435" Type="http://schemas.openxmlformats.org/officeDocument/2006/relationships/tags" Target="../tags/tag2538.xml"/><Relationship Id="rId642" Type="http://schemas.openxmlformats.org/officeDocument/2006/relationships/tags" Target="../tags/tag2745.xml"/><Relationship Id="rId281" Type="http://schemas.openxmlformats.org/officeDocument/2006/relationships/tags" Target="../tags/tag2384.xml"/><Relationship Id="rId502" Type="http://schemas.openxmlformats.org/officeDocument/2006/relationships/tags" Target="../tags/tag2605.xml"/><Relationship Id="rId947" Type="http://schemas.openxmlformats.org/officeDocument/2006/relationships/tags" Target="../tags/tag3050.xml"/><Relationship Id="rId76" Type="http://schemas.openxmlformats.org/officeDocument/2006/relationships/tags" Target="../tags/tag2179.xml"/><Relationship Id="rId141" Type="http://schemas.openxmlformats.org/officeDocument/2006/relationships/tags" Target="../tags/tag2244.xml"/><Relationship Id="rId379" Type="http://schemas.openxmlformats.org/officeDocument/2006/relationships/tags" Target="../tags/tag2482.xml"/><Relationship Id="rId586" Type="http://schemas.openxmlformats.org/officeDocument/2006/relationships/tags" Target="../tags/tag2689.xml"/><Relationship Id="rId793" Type="http://schemas.openxmlformats.org/officeDocument/2006/relationships/tags" Target="../tags/tag2896.xml"/><Relationship Id="rId807" Type="http://schemas.openxmlformats.org/officeDocument/2006/relationships/tags" Target="../tags/tag2910.xml"/><Relationship Id="rId7" Type="http://schemas.openxmlformats.org/officeDocument/2006/relationships/tags" Target="../tags/tag2110.xml"/><Relationship Id="rId239" Type="http://schemas.openxmlformats.org/officeDocument/2006/relationships/tags" Target="../tags/tag2342.xml"/><Relationship Id="rId446" Type="http://schemas.openxmlformats.org/officeDocument/2006/relationships/tags" Target="../tags/tag2549.xml"/><Relationship Id="rId653" Type="http://schemas.openxmlformats.org/officeDocument/2006/relationships/tags" Target="../tags/tag2756.xml"/><Relationship Id="rId292" Type="http://schemas.openxmlformats.org/officeDocument/2006/relationships/tags" Target="../tags/tag2395.xml"/><Relationship Id="rId306" Type="http://schemas.openxmlformats.org/officeDocument/2006/relationships/tags" Target="../tags/tag2409.xml"/><Relationship Id="rId860" Type="http://schemas.openxmlformats.org/officeDocument/2006/relationships/tags" Target="../tags/tag2963.xml"/><Relationship Id="rId958" Type="http://schemas.openxmlformats.org/officeDocument/2006/relationships/tags" Target="../tags/tag3061.xml"/><Relationship Id="rId87" Type="http://schemas.openxmlformats.org/officeDocument/2006/relationships/tags" Target="../tags/tag2190.xml"/><Relationship Id="rId513" Type="http://schemas.openxmlformats.org/officeDocument/2006/relationships/tags" Target="../tags/tag2616.xml"/><Relationship Id="rId597" Type="http://schemas.openxmlformats.org/officeDocument/2006/relationships/tags" Target="../tags/tag2700.xml"/><Relationship Id="rId720" Type="http://schemas.openxmlformats.org/officeDocument/2006/relationships/tags" Target="../tags/tag2823.xml"/><Relationship Id="rId818" Type="http://schemas.openxmlformats.org/officeDocument/2006/relationships/tags" Target="../tags/tag2921.xml"/><Relationship Id="rId152" Type="http://schemas.openxmlformats.org/officeDocument/2006/relationships/tags" Target="../tags/tag2255.xml"/><Relationship Id="rId457" Type="http://schemas.openxmlformats.org/officeDocument/2006/relationships/tags" Target="../tags/tag2560.xml"/><Relationship Id="rId1003" Type="http://schemas.openxmlformats.org/officeDocument/2006/relationships/tags" Target="../tags/tag3106.xml"/><Relationship Id="rId664" Type="http://schemas.openxmlformats.org/officeDocument/2006/relationships/tags" Target="../tags/tag2767.xml"/><Relationship Id="rId871" Type="http://schemas.openxmlformats.org/officeDocument/2006/relationships/tags" Target="../tags/tag2974.xml"/><Relationship Id="rId969" Type="http://schemas.openxmlformats.org/officeDocument/2006/relationships/tags" Target="../tags/tag3072.xml"/><Relationship Id="rId14" Type="http://schemas.openxmlformats.org/officeDocument/2006/relationships/tags" Target="../tags/tag2117.xml"/><Relationship Id="rId317" Type="http://schemas.openxmlformats.org/officeDocument/2006/relationships/tags" Target="../tags/tag2420.xml"/><Relationship Id="rId524" Type="http://schemas.openxmlformats.org/officeDocument/2006/relationships/tags" Target="../tags/tag2627.xml"/><Relationship Id="rId731" Type="http://schemas.openxmlformats.org/officeDocument/2006/relationships/tags" Target="../tags/tag2834.xml"/><Relationship Id="rId98" Type="http://schemas.openxmlformats.org/officeDocument/2006/relationships/tags" Target="../tags/tag2201.xml"/><Relationship Id="rId163" Type="http://schemas.openxmlformats.org/officeDocument/2006/relationships/tags" Target="../tags/tag2266.xml"/><Relationship Id="rId370" Type="http://schemas.openxmlformats.org/officeDocument/2006/relationships/tags" Target="../tags/tag2473.xml"/><Relationship Id="rId829" Type="http://schemas.openxmlformats.org/officeDocument/2006/relationships/tags" Target="../tags/tag2932.xml"/><Relationship Id="rId1014" Type="http://schemas.openxmlformats.org/officeDocument/2006/relationships/tags" Target="../tags/tag3117.xml"/><Relationship Id="rId230" Type="http://schemas.openxmlformats.org/officeDocument/2006/relationships/tags" Target="../tags/tag2333.xml"/><Relationship Id="rId468" Type="http://schemas.openxmlformats.org/officeDocument/2006/relationships/tags" Target="../tags/tag2571.xml"/><Relationship Id="rId675" Type="http://schemas.openxmlformats.org/officeDocument/2006/relationships/tags" Target="../tags/tag2778.xml"/><Relationship Id="rId882" Type="http://schemas.openxmlformats.org/officeDocument/2006/relationships/tags" Target="../tags/tag2985.xml"/><Relationship Id="rId25" Type="http://schemas.openxmlformats.org/officeDocument/2006/relationships/tags" Target="../tags/tag2128.xml"/><Relationship Id="rId328" Type="http://schemas.openxmlformats.org/officeDocument/2006/relationships/tags" Target="../tags/tag2431.xml"/><Relationship Id="rId535" Type="http://schemas.openxmlformats.org/officeDocument/2006/relationships/tags" Target="../tags/tag2638.xml"/><Relationship Id="rId742" Type="http://schemas.openxmlformats.org/officeDocument/2006/relationships/tags" Target="../tags/tag2845.xml"/><Relationship Id="rId174" Type="http://schemas.openxmlformats.org/officeDocument/2006/relationships/tags" Target="../tags/tag2277.xml"/><Relationship Id="rId381" Type="http://schemas.openxmlformats.org/officeDocument/2006/relationships/tags" Target="../tags/tag2484.xml"/><Relationship Id="rId602" Type="http://schemas.openxmlformats.org/officeDocument/2006/relationships/tags" Target="../tags/tag2705.xml"/><Relationship Id="rId1025" Type="http://schemas.openxmlformats.org/officeDocument/2006/relationships/tags" Target="../tags/tag3128.xml"/><Relationship Id="rId241" Type="http://schemas.openxmlformats.org/officeDocument/2006/relationships/tags" Target="../tags/tag2344.xml"/><Relationship Id="rId479" Type="http://schemas.openxmlformats.org/officeDocument/2006/relationships/tags" Target="../tags/tag2582.xml"/><Relationship Id="rId686" Type="http://schemas.openxmlformats.org/officeDocument/2006/relationships/tags" Target="../tags/tag2789.xml"/><Relationship Id="rId893" Type="http://schemas.openxmlformats.org/officeDocument/2006/relationships/tags" Target="../tags/tag2996.xml"/><Relationship Id="rId907" Type="http://schemas.openxmlformats.org/officeDocument/2006/relationships/tags" Target="../tags/tag3010.xml"/><Relationship Id="rId36" Type="http://schemas.openxmlformats.org/officeDocument/2006/relationships/tags" Target="../tags/tag2139.xml"/><Relationship Id="rId339" Type="http://schemas.openxmlformats.org/officeDocument/2006/relationships/tags" Target="../tags/tag2442.xml"/><Relationship Id="rId546" Type="http://schemas.openxmlformats.org/officeDocument/2006/relationships/tags" Target="../tags/tag2649.xml"/><Relationship Id="rId753" Type="http://schemas.openxmlformats.org/officeDocument/2006/relationships/tags" Target="../tags/tag2856.xml"/><Relationship Id="rId101" Type="http://schemas.openxmlformats.org/officeDocument/2006/relationships/tags" Target="../tags/tag2204.xml"/><Relationship Id="rId185" Type="http://schemas.openxmlformats.org/officeDocument/2006/relationships/tags" Target="../tags/tag2288.xml"/><Relationship Id="rId406" Type="http://schemas.openxmlformats.org/officeDocument/2006/relationships/tags" Target="../tags/tag2509.xml"/><Relationship Id="rId960" Type="http://schemas.openxmlformats.org/officeDocument/2006/relationships/tags" Target="../tags/tag3063.xml"/><Relationship Id="rId392" Type="http://schemas.openxmlformats.org/officeDocument/2006/relationships/tags" Target="../tags/tag2495.xml"/><Relationship Id="rId613" Type="http://schemas.openxmlformats.org/officeDocument/2006/relationships/tags" Target="../tags/tag2716.xml"/><Relationship Id="rId697" Type="http://schemas.openxmlformats.org/officeDocument/2006/relationships/tags" Target="../tags/tag2800.xml"/><Relationship Id="rId820" Type="http://schemas.openxmlformats.org/officeDocument/2006/relationships/tags" Target="../tags/tag2923.xml"/><Relationship Id="rId918" Type="http://schemas.openxmlformats.org/officeDocument/2006/relationships/tags" Target="../tags/tag3021.xml"/><Relationship Id="rId252" Type="http://schemas.openxmlformats.org/officeDocument/2006/relationships/tags" Target="../tags/tag2355.xml"/><Relationship Id="rId47" Type="http://schemas.openxmlformats.org/officeDocument/2006/relationships/tags" Target="../tags/tag2150.xml"/><Relationship Id="rId112" Type="http://schemas.openxmlformats.org/officeDocument/2006/relationships/tags" Target="../tags/tag2215.xml"/><Relationship Id="rId557" Type="http://schemas.openxmlformats.org/officeDocument/2006/relationships/tags" Target="../tags/tag2660.xml"/><Relationship Id="rId764" Type="http://schemas.openxmlformats.org/officeDocument/2006/relationships/tags" Target="../tags/tag2867.xml"/><Relationship Id="rId971" Type="http://schemas.openxmlformats.org/officeDocument/2006/relationships/tags" Target="../tags/tag3074.xml"/><Relationship Id="rId196" Type="http://schemas.openxmlformats.org/officeDocument/2006/relationships/tags" Target="../tags/tag2299.xml"/><Relationship Id="rId417" Type="http://schemas.openxmlformats.org/officeDocument/2006/relationships/tags" Target="../tags/tag2520.xml"/><Relationship Id="rId624" Type="http://schemas.openxmlformats.org/officeDocument/2006/relationships/tags" Target="../tags/tag2727.xml"/><Relationship Id="rId831" Type="http://schemas.openxmlformats.org/officeDocument/2006/relationships/tags" Target="../tags/tag2934.xml"/><Relationship Id="rId263" Type="http://schemas.openxmlformats.org/officeDocument/2006/relationships/tags" Target="../tags/tag2366.xml"/><Relationship Id="rId470" Type="http://schemas.openxmlformats.org/officeDocument/2006/relationships/tags" Target="../tags/tag2573.xml"/><Relationship Id="rId929" Type="http://schemas.openxmlformats.org/officeDocument/2006/relationships/tags" Target="../tags/tag3032.xml"/><Relationship Id="rId58" Type="http://schemas.openxmlformats.org/officeDocument/2006/relationships/tags" Target="../tags/tag2161.xml"/><Relationship Id="rId123" Type="http://schemas.openxmlformats.org/officeDocument/2006/relationships/tags" Target="../tags/tag2226.xml"/><Relationship Id="rId330" Type="http://schemas.openxmlformats.org/officeDocument/2006/relationships/tags" Target="../tags/tag2433.xml"/><Relationship Id="rId568" Type="http://schemas.openxmlformats.org/officeDocument/2006/relationships/tags" Target="../tags/tag2671.xml"/><Relationship Id="rId775" Type="http://schemas.openxmlformats.org/officeDocument/2006/relationships/tags" Target="../tags/tag2878.xml"/><Relationship Id="rId982" Type="http://schemas.openxmlformats.org/officeDocument/2006/relationships/tags" Target="../tags/tag3085.xml"/><Relationship Id="rId428" Type="http://schemas.openxmlformats.org/officeDocument/2006/relationships/tags" Target="../tags/tag2531.xml"/><Relationship Id="rId635" Type="http://schemas.openxmlformats.org/officeDocument/2006/relationships/tags" Target="../tags/tag2738.xml"/><Relationship Id="rId842" Type="http://schemas.openxmlformats.org/officeDocument/2006/relationships/tags" Target="../tags/tag2945.xml"/><Relationship Id="rId274" Type="http://schemas.openxmlformats.org/officeDocument/2006/relationships/tags" Target="../tags/tag2377.xml"/><Relationship Id="rId481" Type="http://schemas.openxmlformats.org/officeDocument/2006/relationships/tags" Target="../tags/tag2584.xml"/><Relationship Id="rId702" Type="http://schemas.openxmlformats.org/officeDocument/2006/relationships/tags" Target="../tags/tag2805.xml"/><Relationship Id="rId69" Type="http://schemas.openxmlformats.org/officeDocument/2006/relationships/tags" Target="../tags/tag2172.xml"/><Relationship Id="rId134" Type="http://schemas.openxmlformats.org/officeDocument/2006/relationships/tags" Target="../tags/tag2237.xml"/><Relationship Id="rId579" Type="http://schemas.openxmlformats.org/officeDocument/2006/relationships/tags" Target="../tags/tag2682.xml"/><Relationship Id="rId786" Type="http://schemas.openxmlformats.org/officeDocument/2006/relationships/tags" Target="../tags/tag2889.xml"/><Relationship Id="rId993" Type="http://schemas.openxmlformats.org/officeDocument/2006/relationships/tags" Target="../tags/tag3096.xml"/><Relationship Id="rId341" Type="http://schemas.openxmlformats.org/officeDocument/2006/relationships/tags" Target="../tags/tag2444.xml"/><Relationship Id="rId439" Type="http://schemas.openxmlformats.org/officeDocument/2006/relationships/tags" Target="../tags/tag2542.xml"/><Relationship Id="rId646" Type="http://schemas.openxmlformats.org/officeDocument/2006/relationships/tags" Target="../tags/tag2749.xml"/><Relationship Id="rId201" Type="http://schemas.openxmlformats.org/officeDocument/2006/relationships/tags" Target="../tags/tag2304.xml"/><Relationship Id="rId285" Type="http://schemas.openxmlformats.org/officeDocument/2006/relationships/tags" Target="../tags/tag2388.xml"/><Relationship Id="rId506" Type="http://schemas.openxmlformats.org/officeDocument/2006/relationships/tags" Target="../tags/tag2609.xml"/><Relationship Id="rId853" Type="http://schemas.openxmlformats.org/officeDocument/2006/relationships/tags" Target="../tags/tag2956.xml"/><Relationship Id="rId492" Type="http://schemas.openxmlformats.org/officeDocument/2006/relationships/tags" Target="../tags/tag2595.xml"/><Relationship Id="rId713" Type="http://schemas.openxmlformats.org/officeDocument/2006/relationships/tags" Target="../tags/tag2816.xml"/><Relationship Id="rId797" Type="http://schemas.openxmlformats.org/officeDocument/2006/relationships/tags" Target="../tags/tag2900.xml"/><Relationship Id="rId920" Type="http://schemas.openxmlformats.org/officeDocument/2006/relationships/tags" Target="../tags/tag3023.xml"/><Relationship Id="rId145" Type="http://schemas.openxmlformats.org/officeDocument/2006/relationships/tags" Target="../tags/tag2248.xml"/><Relationship Id="rId352" Type="http://schemas.openxmlformats.org/officeDocument/2006/relationships/tags" Target="../tags/tag2455.xml"/><Relationship Id="rId212" Type="http://schemas.openxmlformats.org/officeDocument/2006/relationships/tags" Target="../tags/tag2315.xml"/><Relationship Id="rId657" Type="http://schemas.openxmlformats.org/officeDocument/2006/relationships/tags" Target="../tags/tag2760.xml"/><Relationship Id="rId864" Type="http://schemas.openxmlformats.org/officeDocument/2006/relationships/tags" Target="../tags/tag2967.xml"/><Relationship Id="rId296" Type="http://schemas.openxmlformats.org/officeDocument/2006/relationships/tags" Target="../tags/tag2399.xml"/><Relationship Id="rId517" Type="http://schemas.openxmlformats.org/officeDocument/2006/relationships/tags" Target="../tags/tag2620.xml"/><Relationship Id="rId724" Type="http://schemas.openxmlformats.org/officeDocument/2006/relationships/tags" Target="../tags/tag2827.xml"/><Relationship Id="rId931" Type="http://schemas.openxmlformats.org/officeDocument/2006/relationships/tags" Target="../tags/tag3034.xml"/><Relationship Id="rId60" Type="http://schemas.openxmlformats.org/officeDocument/2006/relationships/tags" Target="../tags/tag2163.xml"/><Relationship Id="rId156" Type="http://schemas.openxmlformats.org/officeDocument/2006/relationships/tags" Target="../tags/tag2259.xml"/><Relationship Id="rId363" Type="http://schemas.openxmlformats.org/officeDocument/2006/relationships/tags" Target="../tags/tag2466.xml"/><Relationship Id="rId570" Type="http://schemas.openxmlformats.org/officeDocument/2006/relationships/tags" Target="../tags/tag2673.xml"/><Relationship Id="rId1007" Type="http://schemas.openxmlformats.org/officeDocument/2006/relationships/tags" Target="../tags/tag3110.xml"/><Relationship Id="rId223" Type="http://schemas.openxmlformats.org/officeDocument/2006/relationships/tags" Target="../tags/tag2326.xml"/><Relationship Id="rId430" Type="http://schemas.openxmlformats.org/officeDocument/2006/relationships/tags" Target="../tags/tag2533.xml"/><Relationship Id="rId668" Type="http://schemas.openxmlformats.org/officeDocument/2006/relationships/tags" Target="../tags/tag2771.xml"/><Relationship Id="rId875" Type="http://schemas.openxmlformats.org/officeDocument/2006/relationships/tags" Target="../tags/tag2978.xml"/><Relationship Id="rId18" Type="http://schemas.openxmlformats.org/officeDocument/2006/relationships/tags" Target="../tags/tag2121.xml"/><Relationship Id="rId528" Type="http://schemas.openxmlformats.org/officeDocument/2006/relationships/tags" Target="../tags/tag2631.xml"/><Relationship Id="rId735" Type="http://schemas.openxmlformats.org/officeDocument/2006/relationships/tags" Target="../tags/tag2838.xml"/><Relationship Id="rId942" Type="http://schemas.openxmlformats.org/officeDocument/2006/relationships/tags" Target="../tags/tag3045.xml"/><Relationship Id="rId167" Type="http://schemas.openxmlformats.org/officeDocument/2006/relationships/tags" Target="../tags/tag2270.xml"/><Relationship Id="rId374" Type="http://schemas.openxmlformats.org/officeDocument/2006/relationships/tags" Target="../tags/tag2477.xml"/><Relationship Id="rId581" Type="http://schemas.openxmlformats.org/officeDocument/2006/relationships/tags" Target="../tags/tag2684.xml"/><Relationship Id="rId1018" Type="http://schemas.openxmlformats.org/officeDocument/2006/relationships/tags" Target="../tags/tag3121.xml"/><Relationship Id="rId71" Type="http://schemas.openxmlformats.org/officeDocument/2006/relationships/tags" Target="../tags/tag2174.xml"/><Relationship Id="rId234" Type="http://schemas.openxmlformats.org/officeDocument/2006/relationships/tags" Target="../tags/tag2337.xml"/><Relationship Id="rId679" Type="http://schemas.openxmlformats.org/officeDocument/2006/relationships/tags" Target="../tags/tag2782.xml"/><Relationship Id="rId802" Type="http://schemas.openxmlformats.org/officeDocument/2006/relationships/tags" Target="../tags/tag2905.xml"/><Relationship Id="rId886" Type="http://schemas.openxmlformats.org/officeDocument/2006/relationships/tags" Target="../tags/tag2989.xml"/><Relationship Id="rId2" Type="http://schemas.openxmlformats.org/officeDocument/2006/relationships/tags" Target="../tags/tag2105.xml"/><Relationship Id="rId29" Type="http://schemas.openxmlformats.org/officeDocument/2006/relationships/tags" Target="../tags/tag2132.xml"/><Relationship Id="rId441" Type="http://schemas.openxmlformats.org/officeDocument/2006/relationships/tags" Target="../tags/tag2544.xml"/><Relationship Id="rId539" Type="http://schemas.openxmlformats.org/officeDocument/2006/relationships/tags" Target="../tags/tag2642.xml"/><Relationship Id="rId746" Type="http://schemas.openxmlformats.org/officeDocument/2006/relationships/tags" Target="../tags/tag2849.xml"/><Relationship Id="rId178" Type="http://schemas.openxmlformats.org/officeDocument/2006/relationships/tags" Target="../tags/tag2281.xml"/><Relationship Id="rId301" Type="http://schemas.openxmlformats.org/officeDocument/2006/relationships/tags" Target="../tags/tag2404.xml"/><Relationship Id="rId953" Type="http://schemas.openxmlformats.org/officeDocument/2006/relationships/tags" Target="../tags/tag3056.xml"/><Relationship Id="rId1029" Type="http://schemas.openxmlformats.org/officeDocument/2006/relationships/tags" Target="../tags/tag3132.xml"/><Relationship Id="rId82" Type="http://schemas.openxmlformats.org/officeDocument/2006/relationships/tags" Target="../tags/tag2185.xml"/><Relationship Id="rId385" Type="http://schemas.openxmlformats.org/officeDocument/2006/relationships/tags" Target="../tags/tag2488.xml"/><Relationship Id="rId592" Type="http://schemas.openxmlformats.org/officeDocument/2006/relationships/tags" Target="../tags/tag2695.xml"/><Relationship Id="rId606" Type="http://schemas.openxmlformats.org/officeDocument/2006/relationships/tags" Target="../tags/tag2709.xml"/><Relationship Id="rId813" Type="http://schemas.openxmlformats.org/officeDocument/2006/relationships/tags" Target="../tags/tag2916.xml"/><Relationship Id="rId245" Type="http://schemas.openxmlformats.org/officeDocument/2006/relationships/tags" Target="../tags/tag2348.xml"/><Relationship Id="rId452" Type="http://schemas.openxmlformats.org/officeDocument/2006/relationships/tags" Target="../tags/tag2555.xml"/><Relationship Id="rId897" Type="http://schemas.openxmlformats.org/officeDocument/2006/relationships/tags" Target="../tags/tag3000.xml"/><Relationship Id="rId105" Type="http://schemas.openxmlformats.org/officeDocument/2006/relationships/tags" Target="../tags/tag2208.xml"/><Relationship Id="rId312" Type="http://schemas.openxmlformats.org/officeDocument/2006/relationships/tags" Target="../tags/tag2415.xml"/><Relationship Id="rId757" Type="http://schemas.openxmlformats.org/officeDocument/2006/relationships/tags" Target="../tags/tag2860.xml"/><Relationship Id="rId964" Type="http://schemas.openxmlformats.org/officeDocument/2006/relationships/tags" Target="../tags/tag3067.xml"/><Relationship Id="rId93" Type="http://schemas.openxmlformats.org/officeDocument/2006/relationships/tags" Target="../tags/tag2196.xml"/><Relationship Id="rId189" Type="http://schemas.openxmlformats.org/officeDocument/2006/relationships/tags" Target="../tags/tag2292.xml"/><Relationship Id="rId396" Type="http://schemas.openxmlformats.org/officeDocument/2006/relationships/tags" Target="../tags/tag2499.xml"/><Relationship Id="rId617" Type="http://schemas.openxmlformats.org/officeDocument/2006/relationships/tags" Target="../tags/tag2720.xml"/><Relationship Id="rId824" Type="http://schemas.openxmlformats.org/officeDocument/2006/relationships/tags" Target="../tags/tag2927.xml"/><Relationship Id="rId256" Type="http://schemas.openxmlformats.org/officeDocument/2006/relationships/tags" Target="../tags/tag2359.xml"/><Relationship Id="rId463" Type="http://schemas.openxmlformats.org/officeDocument/2006/relationships/tags" Target="../tags/tag2566.xml"/><Relationship Id="rId670" Type="http://schemas.openxmlformats.org/officeDocument/2006/relationships/tags" Target="../tags/tag2773.xml"/><Relationship Id="rId116" Type="http://schemas.openxmlformats.org/officeDocument/2006/relationships/tags" Target="../tags/tag2219.xml"/><Relationship Id="rId323" Type="http://schemas.openxmlformats.org/officeDocument/2006/relationships/tags" Target="../tags/tag2426.xml"/><Relationship Id="rId530" Type="http://schemas.openxmlformats.org/officeDocument/2006/relationships/tags" Target="../tags/tag2633.xml"/><Relationship Id="rId768" Type="http://schemas.openxmlformats.org/officeDocument/2006/relationships/tags" Target="../tags/tag2871.xml"/><Relationship Id="rId975" Type="http://schemas.openxmlformats.org/officeDocument/2006/relationships/tags" Target="../tags/tag3078.xml"/><Relationship Id="rId20" Type="http://schemas.openxmlformats.org/officeDocument/2006/relationships/tags" Target="../tags/tag2123.xml"/><Relationship Id="rId628" Type="http://schemas.openxmlformats.org/officeDocument/2006/relationships/tags" Target="../tags/tag2731.xml"/><Relationship Id="rId835" Type="http://schemas.openxmlformats.org/officeDocument/2006/relationships/tags" Target="../tags/tag2938.xml"/><Relationship Id="rId267" Type="http://schemas.openxmlformats.org/officeDocument/2006/relationships/tags" Target="../tags/tag2370.xml"/><Relationship Id="rId474" Type="http://schemas.openxmlformats.org/officeDocument/2006/relationships/tags" Target="../tags/tag2577.xml"/><Relationship Id="rId1020" Type="http://schemas.openxmlformats.org/officeDocument/2006/relationships/tags" Target="../tags/tag3123.xml"/><Relationship Id="rId127" Type="http://schemas.openxmlformats.org/officeDocument/2006/relationships/tags" Target="../tags/tag2230.xml"/><Relationship Id="rId681" Type="http://schemas.openxmlformats.org/officeDocument/2006/relationships/tags" Target="../tags/tag2784.xml"/><Relationship Id="rId779" Type="http://schemas.openxmlformats.org/officeDocument/2006/relationships/tags" Target="../tags/tag2882.xml"/><Relationship Id="rId902" Type="http://schemas.openxmlformats.org/officeDocument/2006/relationships/tags" Target="../tags/tag3005.xml"/><Relationship Id="rId986" Type="http://schemas.openxmlformats.org/officeDocument/2006/relationships/tags" Target="../tags/tag3089.xml"/><Relationship Id="rId31" Type="http://schemas.openxmlformats.org/officeDocument/2006/relationships/tags" Target="../tags/tag2134.xml"/><Relationship Id="rId334" Type="http://schemas.openxmlformats.org/officeDocument/2006/relationships/tags" Target="../tags/tag2437.xml"/><Relationship Id="rId541" Type="http://schemas.openxmlformats.org/officeDocument/2006/relationships/tags" Target="../tags/tag2644.xml"/><Relationship Id="rId639" Type="http://schemas.openxmlformats.org/officeDocument/2006/relationships/tags" Target="../tags/tag2742.xml"/><Relationship Id="rId180" Type="http://schemas.openxmlformats.org/officeDocument/2006/relationships/tags" Target="../tags/tag2283.xml"/><Relationship Id="rId278" Type="http://schemas.openxmlformats.org/officeDocument/2006/relationships/tags" Target="../tags/tag2381.xml"/><Relationship Id="rId401" Type="http://schemas.openxmlformats.org/officeDocument/2006/relationships/tags" Target="../tags/tag2504.xml"/><Relationship Id="rId846" Type="http://schemas.openxmlformats.org/officeDocument/2006/relationships/tags" Target="../tags/tag2949.xml"/><Relationship Id="rId1031" Type="http://schemas.openxmlformats.org/officeDocument/2006/relationships/image" Target="../media/image8.png"/><Relationship Id="rId485" Type="http://schemas.openxmlformats.org/officeDocument/2006/relationships/tags" Target="../tags/tag2588.xml"/><Relationship Id="rId692" Type="http://schemas.openxmlformats.org/officeDocument/2006/relationships/tags" Target="../tags/tag2795.xml"/><Relationship Id="rId706" Type="http://schemas.openxmlformats.org/officeDocument/2006/relationships/tags" Target="../tags/tag2809.xml"/><Relationship Id="rId913" Type="http://schemas.openxmlformats.org/officeDocument/2006/relationships/tags" Target="../tags/tag3016.xml"/><Relationship Id="rId42" Type="http://schemas.openxmlformats.org/officeDocument/2006/relationships/tags" Target="../tags/tag2145.xml"/><Relationship Id="rId138" Type="http://schemas.openxmlformats.org/officeDocument/2006/relationships/tags" Target="../tags/tag2241.xml"/><Relationship Id="rId345" Type="http://schemas.openxmlformats.org/officeDocument/2006/relationships/tags" Target="../tags/tag2448.xml"/><Relationship Id="rId552" Type="http://schemas.openxmlformats.org/officeDocument/2006/relationships/tags" Target="../tags/tag2655.xml"/><Relationship Id="rId997" Type="http://schemas.openxmlformats.org/officeDocument/2006/relationships/tags" Target="../tags/tag3100.xml"/><Relationship Id="rId191" Type="http://schemas.openxmlformats.org/officeDocument/2006/relationships/tags" Target="../tags/tag2294.xml"/><Relationship Id="rId205" Type="http://schemas.openxmlformats.org/officeDocument/2006/relationships/tags" Target="../tags/tag2308.xml"/><Relationship Id="rId412" Type="http://schemas.openxmlformats.org/officeDocument/2006/relationships/tags" Target="../tags/tag2515.xml"/><Relationship Id="rId857" Type="http://schemas.openxmlformats.org/officeDocument/2006/relationships/tags" Target="../tags/tag2960.xml"/><Relationship Id="rId289" Type="http://schemas.openxmlformats.org/officeDocument/2006/relationships/tags" Target="../tags/tag2392.xml"/><Relationship Id="rId496" Type="http://schemas.openxmlformats.org/officeDocument/2006/relationships/tags" Target="../tags/tag2599.xml"/><Relationship Id="rId717" Type="http://schemas.openxmlformats.org/officeDocument/2006/relationships/tags" Target="../tags/tag2820.xml"/><Relationship Id="rId924" Type="http://schemas.openxmlformats.org/officeDocument/2006/relationships/tags" Target="../tags/tag3027.xml"/><Relationship Id="rId53" Type="http://schemas.openxmlformats.org/officeDocument/2006/relationships/tags" Target="../tags/tag2156.xml"/><Relationship Id="rId149" Type="http://schemas.openxmlformats.org/officeDocument/2006/relationships/tags" Target="../tags/tag2252.xml"/><Relationship Id="rId356" Type="http://schemas.openxmlformats.org/officeDocument/2006/relationships/tags" Target="../tags/tag2459.xml"/><Relationship Id="rId563" Type="http://schemas.openxmlformats.org/officeDocument/2006/relationships/tags" Target="../tags/tag2666.xml"/><Relationship Id="rId770" Type="http://schemas.openxmlformats.org/officeDocument/2006/relationships/tags" Target="../tags/tag2873.xml"/><Relationship Id="rId216" Type="http://schemas.openxmlformats.org/officeDocument/2006/relationships/tags" Target="../tags/tag2319.xml"/><Relationship Id="rId423" Type="http://schemas.openxmlformats.org/officeDocument/2006/relationships/tags" Target="../tags/tag2526.xml"/><Relationship Id="rId868" Type="http://schemas.openxmlformats.org/officeDocument/2006/relationships/tags" Target="../tags/tag2971.xml"/><Relationship Id="rId630" Type="http://schemas.openxmlformats.org/officeDocument/2006/relationships/tags" Target="../tags/tag2733.xml"/><Relationship Id="rId728" Type="http://schemas.openxmlformats.org/officeDocument/2006/relationships/tags" Target="../tags/tag2831.xml"/><Relationship Id="rId935" Type="http://schemas.openxmlformats.org/officeDocument/2006/relationships/tags" Target="../tags/tag3038.xml"/><Relationship Id="rId64" Type="http://schemas.openxmlformats.org/officeDocument/2006/relationships/tags" Target="../tags/tag2167.xml"/><Relationship Id="rId367" Type="http://schemas.openxmlformats.org/officeDocument/2006/relationships/tags" Target="../tags/tag2470.xml"/><Relationship Id="rId574" Type="http://schemas.openxmlformats.org/officeDocument/2006/relationships/tags" Target="../tags/tag2677.xml"/><Relationship Id="rId227" Type="http://schemas.openxmlformats.org/officeDocument/2006/relationships/tags" Target="../tags/tag2330.xml"/><Relationship Id="rId781" Type="http://schemas.openxmlformats.org/officeDocument/2006/relationships/tags" Target="../tags/tag2884.xml"/><Relationship Id="rId879" Type="http://schemas.openxmlformats.org/officeDocument/2006/relationships/tags" Target="../tags/tag2982.xml"/><Relationship Id="rId434" Type="http://schemas.openxmlformats.org/officeDocument/2006/relationships/tags" Target="../tags/tag2537.xml"/><Relationship Id="rId641" Type="http://schemas.openxmlformats.org/officeDocument/2006/relationships/tags" Target="../tags/tag2744.xml"/><Relationship Id="rId739" Type="http://schemas.openxmlformats.org/officeDocument/2006/relationships/tags" Target="../tags/tag2842.xml"/><Relationship Id="rId280" Type="http://schemas.openxmlformats.org/officeDocument/2006/relationships/tags" Target="../tags/tag2383.xml"/><Relationship Id="rId501" Type="http://schemas.openxmlformats.org/officeDocument/2006/relationships/tags" Target="../tags/tag2604.xml"/><Relationship Id="rId946" Type="http://schemas.openxmlformats.org/officeDocument/2006/relationships/tags" Target="../tags/tag3049.xml"/><Relationship Id="rId75" Type="http://schemas.openxmlformats.org/officeDocument/2006/relationships/tags" Target="../tags/tag2178.xml"/><Relationship Id="rId140" Type="http://schemas.openxmlformats.org/officeDocument/2006/relationships/tags" Target="../tags/tag2243.xml"/><Relationship Id="rId378" Type="http://schemas.openxmlformats.org/officeDocument/2006/relationships/tags" Target="../tags/tag2481.xml"/><Relationship Id="rId585" Type="http://schemas.openxmlformats.org/officeDocument/2006/relationships/tags" Target="../tags/tag2688.xml"/><Relationship Id="rId792" Type="http://schemas.openxmlformats.org/officeDocument/2006/relationships/tags" Target="../tags/tag2895.xml"/><Relationship Id="rId806" Type="http://schemas.openxmlformats.org/officeDocument/2006/relationships/tags" Target="../tags/tag2909.xml"/><Relationship Id="rId6" Type="http://schemas.openxmlformats.org/officeDocument/2006/relationships/tags" Target="../tags/tag2109.xml"/><Relationship Id="rId238" Type="http://schemas.openxmlformats.org/officeDocument/2006/relationships/tags" Target="../tags/tag2341.xml"/><Relationship Id="rId445" Type="http://schemas.openxmlformats.org/officeDocument/2006/relationships/tags" Target="../tags/tag2548.xml"/><Relationship Id="rId652" Type="http://schemas.openxmlformats.org/officeDocument/2006/relationships/tags" Target="../tags/tag2755.xml"/><Relationship Id="rId291" Type="http://schemas.openxmlformats.org/officeDocument/2006/relationships/tags" Target="../tags/tag2394.xml"/><Relationship Id="rId305" Type="http://schemas.openxmlformats.org/officeDocument/2006/relationships/tags" Target="../tags/tag2408.xml"/><Relationship Id="rId512" Type="http://schemas.openxmlformats.org/officeDocument/2006/relationships/tags" Target="../tags/tag2615.xml"/><Relationship Id="rId957" Type="http://schemas.openxmlformats.org/officeDocument/2006/relationships/tags" Target="../tags/tag3060.xml"/><Relationship Id="rId86" Type="http://schemas.openxmlformats.org/officeDocument/2006/relationships/tags" Target="../tags/tag2189.xml"/><Relationship Id="rId151" Type="http://schemas.openxmlformats.org/officeDocument/2006/relationships/tags" Target="../tags/tag2254.xml"/><Relationship Id="rId389" Type="http://schemas.openxmlformats.org/officeDocument/2006/relationships/tags" Target="../tags/tag2492.xml"/><Relationship Id="rId596" Type="http://schemas.openxmlformats.org/officeDocument/2006/relationships/tags" Target="../tags/tag2699.xml"/><Relationship Id="rId817" Type="http://schemas.openxmlformats.org/officeDocument/2006/relationships/tags" Target="../tags/tag2920.xml"/><Relationship Id="rId1002" Type="http://schemas.openxmlformats.org/officeDocument/2006/relationships/tags" Target="../tags/tag3105.xml"/><Relationship Id="rId249" Type="http://schemas.openxmlformats.org/officeDocument/2006/relationships/tags" Target="../tags/tag2352.xml"/><Relationship Id="rId456" Type="http://schemas.openxmlformats.org/officeDocument/2006/relationships/tags" Target="../tags/tag2559.xml"/><Relationship Id="rId663" Type="http://schemas.openxmlformats.org/officeDocument/2006/relationships/tags" Target="../tags/tag2766.xml"/><Relationship Id="rId870" Type="http://schemas.openxmlformats.org/officeDocument/2006/relationships/tags" Target="../tags/tag2973.xml"/><Relationship Id="rId13" Type="http://schemas.openxmlformats.org/officeDocument/2006/relationships/tags" Target="../tags/tag2116.xml"/><Relationship Id="rId109" Type="http://schemas.openxmlformats.org/officeDocument/2006/relationships/tags" Target="../tags/tag2212.xml"/><Relationship Id="rId316" Type="http://schemas.openxmlformats.org/officeDocument/2006/relationships/tags" Target="../tags/tag2419.xml"/><Relationship Id="rId523" Type="http://schemas.openxmlformats.org/officeDocument/2006/relationships/tags" Target="../tags/tag2626.xml"/><Relationship Id="rId968" Type="http://schemas.openxmlformats.org/officeDocument/2006/relationships/tags" Target="../tags/tag3071.xml"/><Relationship Id="rId97" Type="http://schemas.openxmlformats.org/officeDocument/2006/relationships/tags" Target="../tags/tag2200.xml"/><Relationship Id="rId730" Type="http://schemas.openxmlformats.org/officeDocument/2006/relationships/tags" Target="../tags/tag2833.xml"/><Relationship Id="rId828" Type="http://schemas.openxmlformats.org/officeDocument/2006/relationships/tags" Target="../tags/tag2931.xml"/><Relationship Id="rId1013" Type="http://schemas.openxmlformats.org/officeDocument/2006/relationships/tags" Target="../tags/tag3116.xml"/><Relationship Id="rId162" Type="http://schemas.openxmlformats.org/officeDocument/2006/relationships/tags" Target="../tags/tag2265.xml"/><Relationship Id="rId467" Type="http://schemas.openxmlformats.org/officeDocument/2006/relationships/tags" Target="../tags/tag2570.xml"/><Relationship Id="rId674" Type="http://schemas.openxmlformats.org/officeDocument/2006/relationships/tags" Target="../tags/tag2777.xml"/><Relationship Id="rId881" Type="http://schemas.openxmlformats.org/officeDocument/2006/relationships/tags" Target="../tags/tag2984.xml"/><Relationship Id="rId979" Type="http://schemas.openxmlformats.org/officeDocument/2006/relationships/tags" Target="../tags/tag3082.xml"/><Relationship Id="rId24" Type="http://schemas.openxmlformats.org/officeDocument/2006/relationships/tags" Target="../tags/tag2127.xml"/><Relationship Id="rId327" Type="http://schemas.openxmlformats.org/officeDocument/2006/relationships/tags" Target="../tags/tag2430.xml"/><Relationship Id="rId534" Type="http://schemas.openxmlformats.org/officeDocument/2006/relationships/tags" Target="../tags/tag2637.xml"/><Relationship Id="rId741" Type="http://schemas.openxmlformats.org/officeDocument/2006/relationships/tags" Target="../tags/tag2844.xml"/><Relationship Id="rId839" Type="http://schemas.openxmlformats.org/officeDocument/2006/relationships/tags" Target="../tags/tag2942.xml"/><Relationship Id="rId173" Type="http://schemas.openxmlformats.org/officeDocument/2006/relationships/tags" Target="../tags/tag2276.xml"/><Relationship Id="rId380" Type="http://schemas.openxmlformats.org/officeDocument/2006/relationships/tags" Target="../tags/tag2483.xml"/><Relationship Id="rId601" Type="http://schemas.openxmlformats.org/officeDocument/2006/relationships/tags" Target="../tags/tag2704.xml"/><Relationship Id="rId1024" Type="http://schemas.openxmlformats.org/officeDocument/2006/relationships/tags" Target="../tags/tag3127.xml"/><Relationship Id="rId240" Type="http://schemas.openxmlformats.org/officeDocument/2006/relationships/tags" Target="../tags/tag2343.xml"/><Relationship Id="rId478" Type="http://schemas.openxmlformats.org/officeDocument/2006/relationships/tags" Target="../tags/tag2581.xml"/><Relationship Id="rId685" Type="http://schemas.openxmlformats.org/officeDocument/2006/relationships/tags" Target="../tags/tag2788.xml"/><Relationship Id="rId892" Type="http://schemas.openxmlformats.org/officeDocument/2006/relationships/tags" Target="../tags/tag2995.xml"/><Relationship Id="rId906" Type="http://schemas.openxmlformats.org/officeDocument/2006/relationships/tags" Target="../tags/tag3009.xml"/><Relationship Id="rId35" Type="http://schemas.openxmlformats.org/officeDocument/2006/relationships/tags" Target="../tags/tag2138.xml"/><Relationship Id="rId100" Type="http://schemas.openxmlformats.org/officeDocument/2006/relationships/tags" Target="../tags/tag2203.xml"/><Relationship Id="rId338" Type="http://schemas.openxmlformats.org/officeDocument/2006/relationships/tags" Target="../tags/tag2441.xml"/><Relationship Id="rId545" Type="http://schemas.openxmlformats.org/officeDocument/2006/relationships/tags" Target="../tags/tag2648.xml"/><Relationship Id="rId752" Type="http://schemas.openxmlformats.org/officeDocument/2006/relationships/tags" Target="../tags/tag2855.xml"/><Relationship Id="rId184" Type="http://schemas.openxmlformats.org/officeDocument/2006/relationships/tags" Target="../tags/tag2287.xml"/><Relationship Id="rId391" Type="http://schemas.openxmlformats.org/officeDocument/2006/relationships/tags" Target="../tags/tag2494.xml"/><Relationship Id="rId405" Type="http://schemas.openxmlformats.org/officeDocument/2006/relationships/tags" Target="../tags/tag2508.xml"/><Relationship Id="rId612" Type="http://schemas.openxmlformats.org/officeDocument/2006/relationships/tags" Target="../tags/tag2715.xml"/><Relationship Id="rId251" Type="http://schemas.openxmlformats.org/officeDocument/2006/relationships/tags" Target="../tags/tag2354.xml"/><Relationship Id="rId489" Type="http://schemas.openxmlformats.org/officeDocument/2006/relationships/tags" Target="../tags/tag2592.xml"/><Relationship Id="rId696" Type="http://schemas.openxmlformats.org/officeDocument/2006/relationships/tags" Target="../tags/tag2799.xml"/><Relationship Id="rId917" Type="http://schemas.openxmlformats.org/officeDocument/2006/relationships/tags" Target="../tags/tag3020.xml"/><Relationship Id="rId46" Type="http://schemas.openxmlformats.org/officeDocument/2006/relationships/tags" Target="../tags/tag2149.xml"/><Relationship Id="rId349" Type="http://schemas.openxmlformats.org/officeDocument/2006/relationships/tags" Target="../tags/tag2452.xml"/><Relationship Id="rId556" Type="http://schemas.openxmlformats.org/officeDocument/2006/relationships/tags" Target="../tags/tag2659.xml"/><Relationship Id="rId763" Type="http://schemas.openxmlformats.org/officeDocument/2006/relationships/tags" Target="../tags/tag2866.xml"/><Relationship Id="rId111" Type="http://schemas.openxmlformats.org/officeDocument/2006/relationships/tags" Target="../tags/tag2214.xml"/><Relationship Id="rId195" Type="http://schemas.openxmlformats.org/officeDocument/2006/relationships/tags" Target="../tags/tag2298.xml"/><Relationship Id="rId209" Type="http://schemas.openxmlformats.org/officeDocument/2006/relationships/tags" Target="../tags/tag2312.xml"/><Relationship Id="rId416" Type="http://schemas.openxmlformats.org/officeDocument/2006/relationships/tags" Target="../tags/tag2519.xml"/><Relationship Id="rId970" Type="http://schemas.openxmlformats.org/officeDocument/2006/relationships/tags" Target="../tags/tag3073.xml"/><Relationship Id="rId623" Type="http://schemas.openxmlformats.org/officeDocument/2006/relationships/tags" Target="../tags/tag2726.xml"/><Relationship Id="rId830" Type="http://schemas.openxmlformats.org/officeDocument/2006/relationships/tags" Target="../tags/tag2933.xml"/><Relationship Id="rId928" Type="http://schemas.openxmlformats.org/officeDocument/2006/relationships/tags" Target="../tags/tag3031.xml"/><Relationship Id="rId57" Type="http://schemas.openxmlformats.org/officeDocument/2006/relationships/tags" Target="../tags/tag2160.xml"/><Relationship Id="rId262" Type="http://schemas.openxmlformats.org/officeDocument/2006/relationships/tags" Target="../tags/tag2365.xml"/><Relationship Id="rId567" Type="http://schemas.openxmlformats.org/officeDocument/2006/relationships/tags" Target="../tags/tag2670.xml"/><Relationship Id="rId122" Type="http://schemas.openxmlformats.org/officeDocument/2006/relationships/tags" Target="../tags/tag2225.xml"/><Relationship Id="rId774" Type="http://schemas.openxmlformats.org/officeDocument/2006/relationships/tags" Target="../tags/tag2877.xml"/><Relationship Id="rId981" Type="http://schemas.openxmlformats.org/officeDocument/2006/relationships/tags" Target="../tags/tag3084.xml"/><Relationship Id="rId427" Type="http://schemas.openxmlformats.org/officeDocument/2006/relationships/tags" Target="../tags/tag2530.xml"/><Relationship Id="rId634" Type="http://schemas.openxmlformats.org/officeDocument/2006/relationships/tags" Target="../tags/tag2737.xml"/><Relationship Id="rId841" Type="http://schemas.openxmlformats.org/officeDocument/2006/relationships/tags" Target="../tags/tag2944.xml"/><Relationship Id="rId273" Type="http://schemas.openxmlformats.org/officeDocument/2006/relationships/tags" Target="../tags/tag2376.xml"/><Relationship Id="rId480" Type="http://schemas.openxmlformats.org/officeDocument/2006/relationships/tags" Target="../tags/tag2583.xml"/><Relationship Id="rId701" Type="http://schemas.openxmlformats.org/officeDocument/2006/relationships/tags" Target="../tags/tag2804.xml"/><Relationship Id="rId939" Type="http://schemas.openxmlformats.org/officeDocument/2006/relationships/tags" Target="../tags/tag3042.xml"/><Relationship Id="rId68" Type="http://schemas.openxmlformats.org/officeDocument/2006/relationships/tags" Target="../tags/tag2171.xml"/><Relationship Id="rId133" Type="http://schemas.openxmlformats.org/officeDocument/2006/relationships/tags" Target="../tags/tag2236.xml"/><Relationship Id="rId340" Type="http://schemas.openxmlformats.org/officeDocument/2006/relationships/tags" Target="../tags/tag2443.xml"/><Relationship Id="rId578" Type="http://schemas.openxmlformats.org/officeDocument/2006/relationships/tags" Target="../tags/tag2681.xml"/><Relationship Id="rId785" Type="http://schemas.openxmlformats.org/officeDocument/2006/relationships/tags" Target="../tags/tag2888.xml"/><Relationship Id="rId992" Type="http://schemas.openxmlformats.org/officeDocument/2006/relationships/tags" Target="../tags/tag3095.xml"/><Relationship Id="rId200" Type="http://schemas.openxmlformats.org/officeDocument/2006/relationships/tags" Target="../tags/tag2303.xml"/><Relationship Id="rId438" Type="http://schemas.openxmlformats.org/officeDocument/2006/relationships/tags" Target="../tags/tag2541.xml"/><Relationship Id="rId645" Type="http://schemas.openxmlformats.org/officeDocument/2006/relationships/tags" Target="../tags/tag2748.xml"/><Relationship Id="rId852" Type="http://schemas.openxmlformats.org/officeDocument/2006/relationships/tags" Target="../tags/tag2955.xml"/><Relationship Id="rId284" Type="http://schemas.openxmlformats.org/officeDocument/2006/relationships/tags" Target="../tags/tag2387.xml"/><Relationship Id="rId491" Type="http://schemas.openxmlformats.org/officeDocument/2006/relationships/tags" Target="../tags/tag2594.xml"/><Relationship Id="rId505" Type="http://schemas.openxmlformats.org/officeDocument/2006/relationships/tags" Target="../tags/tag2608.xml"/><Relationship Id="rId712" Type="http://schemas.openxmlformats.org/officeDocument/2006/relationships/tags" Target="../tags/tag2815.xml"/><Relationship Id="rId79" Type="http://schemas.openxmlformats.org/officeDocument/2006/relationships/tags" Target="../tags/tag2182.xml"/><Relationship Id="rId144" Type="http://schemas.openxmlformats.org/officeDocument/2006/relationships/tags" Target="../tags/tag2247.xml"/><Relationship Id="rId589" Type="http://schemas.openxmlformats.org/officeDocument/2006/relationships/tags" Target="../tags/tag2692.xml"/><Relationship Id="rId796" Type="http://schemas.openxmlformats.org/officeDocument/2006/relationships/tags" Target="../tags/tag2899.xml"/><Relationship Id="rId351" Type="http://schemas.openxmlformats.org/officeDocument/2006/relationships/tags" Target="../tags/tag2454.xml"/><Relationship Id="rId449" Type="http://schemas.openxmlformats.org/officeDocument/2006/relationships/tags" Target="../tags/tag2552.xml"/><Relationship Id="rId656" Type="http://schemas.openxmlformats.org/officeDocument/2006/relationships/tags" Target="../tags/tag2759.xml"/><Relationship Id="rId863" Type="http://schemas.openxmlformats.org/officeDocument/2006/relationships/tags" Target="../tags/tag2966.xml"/><Relationship Id="rId211" Type="http://schemas.openxmlformats.org/officeDocument/2006/relationships/tags" Target="../tags/tag2314.xml"/><Relationship Id="rId295" Type="http://schemas.openxmlformats.org/officeDocument/2006/relationships/tags" Target="../tags/tag2398.xml"/><Relationship Id="rId309" Type="http://schemas.openxmlformats.org/officeDocument/2006/relationships/tags" Target="../tags/tag2412.xml"/><Relationship Id="rId516" Type="http://schemas.openxmlformats.org/officeDocument/2006/relationships/tags" Target="../tags/tag2619.xml"/><Relationship Id="rId723" Type="http://schemas.openxmlformats.org/officeDocument/2006/relationships/tags" Target="../tags/tag2826.xml"/><Relationship Id="rId930" Type="http://schemas.openxmlformats.org/officeDocument/2006/relationships/tags" Target="../tags/tag3033.xml"/><Relationship Id="rId1006" Type="http://schemas.openxmlformats.org/officeDocument/2006/relationships/tags" Target="../tags/tag3109.xml"/><Relationship Id="rId155" Type="http://schemas.openxmlformats.org/officeDocument/2006/relationships/tags" Target="../tags/tag2258.xml"/><Relationship Id="rId362" Type="http://schemas.openxmlformats.org/officeDocument/2006/relationships/tags" Target="../tags/tag2465.xml"/><Relationship Id="rId222" Type="http://schemas.openxmlformats.org/officeDocument/2006/relationships/tags" Target="../tags/tag2325.xml"/><Relationship Id="rId667" Type="http://schemas.openxmlformats.org/officeDocument/2006/relationships/tags" Target="../tags/tag2770.xml"/><Relationship Id="rId874" Type="http://schemas.openxmlformats.org/officeDocument/2006/relationships/tags" Target="../tags/tag2977.xml"/><Relationship Id="rId17" Type="http://schemas.openxmlformats.org/officeDocument/2006/relationships/tags" Target="../tags/tag2120.xml"/><Relationship Id="rId527" Type="http://schemas.openxmlformats.org/officeDocument/2006/relationships/tags" Target="../tags/tag2630.xml"/><Relationship Id="rId734" Type="http://schemas.openxmlformats.org/officeDocument/2006/relationships/tags" Target="../tags/tag2837.xml"/><Relationship Id="rId941" Type="http://schemas.openxmlformats.org/officeDocument/2006/relationships/tags" Target="../tags/tag3044.xml"/><Relationship Id="rId70" Type="http://schemas.openxmlformats.org/officeDocument/2006/relationships/tags" Target="../tags/tag2173.xml"/><Relationship Id="rId166" Type="http://schemas.openxmlformats.org/officeDocument/2006/relationships/tags" Target="../tags/tag2269.xml"/><Relationship Id="rId373" Type="http://schemas.openxmlformats.org/officeDocument/2006/relationships/tags" Target="../tags/tag2476.xml"/><Relationship Id="rId580" Type="http://schemas.openxmlformats.org/officeDocument/2006/relationships/tags" Target="../tags/tag2683.xml"/><Relationship Id="rId801" Type="http://schemas.openxmlformats.org/officeDocument/2006/relationships/tags" Target="../tags/tag2904.xml"/><Relationship Id="rId1017" Type="http://schemas.openxmlformats.org/officeDocument/2006/relationships/tags" Target="../tags/tag3120.xml"/><Relationship Id="rId1" Type="http://schemas.openxmlformats.org/officeDocument/2006/relationships/tags" Target="../tags/tag2104.xml"/><Relationship Id="rId233" Type="http://schemas.openxmlformats.org/officeDocument/2006/relationships/tags" Target="../tags/tag2336.xml"/><Relationship Id="rId440" Type="http://schemas.openxmlformats.org/officeDocument/2006/relationships/tags" Target="../tags/tag2543.xml"/><Relationship Id="rId678" Type="http://schemas.openxmlformats.org/officeDocument/2006/relationships/tags" Target="../tags/tag2781.xml"/><Relationship Id="rId885" Type="http://schemas.openxmlformats.org/officeDocument/2006/relationships/tags" Target="../tags/tag2988.xml"/><Relationship Id="rId28" Type="http://schemas.openxmlformats.org/officeDocument/2006/relationships/tags" Target="../tags/tag2131.xml"/><Relationship Id="rId300" Type="http://schemas.openxmlformats.org/officeDocument/2006/relationships/tags" Target="../tags/tag2403.xml"/><Relationship Id="rId538" Type="http://schemas.openxmlformats.org/officeDocument/2006/relationships/tags" Target="../tags/tag2641.xml"/><Relationship Id="rId745" Type="http://schemas.openxmlformats.org/officeDocument/2006/relationships/tags" Target="../tags/tag2848.xml"/><Relationship Id="rId952" Type="http://schemas.openxmlformats.org/officeDocument/2006/relationships/tags" Target="../tags/tag3055.xml"/><Relationship Id="rId81" Type="http://schemas.openxmlformats.org/officeDocument/2006/relationships/tags" Target="../tags/tag2184.xml"/><Relationship Id="rId177" Type="http://schemas.openxmlformats.org/officeDocument/2006/relationships/tags" Target="../tags/tag2280.xml"/><Relationship Id="rId384" Type="http://schemas.openxmlformats.org/officeDocument/2006/relationships/tags" Target="../tags/tag2487.xml"/><Relationship Id="rId591" Type="http://schemas.openxmlformats.org/officeDocument/2006/relationships/tags" Target="../tags/tag2694.xml"/><Relationship Id="rId605" Type="http://schemas.openxmlformats.org/officeDocument/2006/relationships/tags" Target="../tags/tag2708.xml"/><Relationship Id="rId812" Type="http://schemas.openxmlformats.org/officeDocument/2006/relationships/tags" Target="../tags/tag2915.xml"/><Relationship Id="rId1028" Type="http://schemas.openxmlformats.org/officeDocument/2006/relationships/tags" Target="../tags/tag3131.xml"/><Relationship Id="rId244" Type="http://schemas.openxmlformats.org/officeDocument/2006/relationships/tags" Target="../tags/tag2347.xml"/><Relationship Id="rId689" Type="http://schemas.openxmlformats.org/officeDocument/2006/relationships/tags" Target="../tags/tag2792.xml"/><Relationship Id="rId896" Type="http://schemas.openxmlformats.org/officeDocument/2006/relationships/tags" Target="../tags/tag2999.xml"/><Relationship Id="rId39" Type="http://schemas.openxmlformats.org/officeDocument/2006/relationships/tags" Target="../tags/tag2142.xml"/><Relationship Id="rId451" Type="http://schemas.openxmlformats.org/officeDocument/2006/relationships/tags" Target="../tags/tag2554.xml"/><Relationship Id="rId549" Type="http://schemas.openxmlformats.org/officeDocument/2006/relationships/tags" Target="../tags/tag2652.xml"/><Relationship Id="rId756" Type="http://schemas.openxmlformats.org/officeDocument/2006/relationships/tags" Target="../tags/tag2859.xml"/><Relationship Id="rId104" Type="http://schemas.openxmlformats.org/officeDocument/2006/relationships/tags" Target="../tags/tag2207.xml"/><Relationship Id="rId188" Type="http://schemas.openxmlformats.org/officeDocument/2006/relationships/tags" Target="../tags/tag2291.xml"/><Relationship Id="rId311" Type="http://schemas.openxmlformats.org/officeDocument/2006/relationships/tags" Target="../tags/tag2414.xml"/><Relationship Id="rId395" Type="http://schemas.openxmlformats.org/officeDocument/2006/relationships/tags" Target="../tags/tag2498.xml"/><Relationship Id="rId409" Type="http://schemas.openxmlformats.org/officeDocument/2006/relationships/tags" Target="../tags/tag2512.xml"/><Relationship Id="rId963" Type="http://schemas.openxmlformats.org/officeDocument/2006/relationships/tags" Target="../tags/tag3066.xml"/><Relationship Id="rId92" Type="http://schemas.openxmlformats.org/officeDocument/2006/relationships/tags" Target="../tags/tag2195.xml"/><Relationship Id="rId616" Type="http://schemas.openxmlformats.org/officeDocument/2006/relationships/tags" Target="../tags/tag2719.xml"/><Relationship Id="rId823" Type="http://schemas.openxmlformats.org/officeDocument/2006/relationships/tags" Target="../tags/tag2926.xml"/><Relationship Id="rId255" Type="http://schemas.openxmlformats.org/officeDocument/2006/relationships/tags" Target="../tags/tag2358.xml"/><Relationship Id="rId462" Type="http://schemas.openxmlformats.org/officeDocument/2006/relationships/tags" Target="../tags/tag2565.xml"/><Relationship Id="rId115" Type="http://schemas.openxmlformats.org/officeDocument/2006/relationships/tags" Target="../tags/tag2218.xml"/><Relationship Id="rId322" Type="http://schemas.openxmlformats.org/officeDocument/2006/relationships/tags" Target="../tags/tag2425.xml"/><Relationship Id="rId767" Type="http://schemas.openxmlformats.org/officeDocument/2006/relationships/tags" Target="../tags/tag2870.xml"/><Relationship Id="rId974" Type="http://schemas.openxmlformats.org/officeDocument/2006/relationships/tags" Target="../tags/tag3077.xml"/><Relationship Id="rId199" Type="http://schemas.openxmlformats.org/officeDocument/2006/relationships/tags" Target="../tags/tag2302.xml"/><Relationship Id="rId627" Type="http://schemas.openxmlformats.org/officeDocument/2006/relationships/tags" Target="../tags/tag2730.xml"/><Relationship Id="rId834" Type="http://schemas.openxmlformats.org/officeDocument/2006/relationships/tags" Target="../tags/tag2937.xml"/><Relationship Id="rId266" Type="http://schemas.openxmlformats.org/officeDocument/2006/relationships/tags" Target="../tags/tag2369.xml"/><Relationship Id="rId473" Type="http://schemas.openxmlformats.org/officeDocument/2006/relationships/tags" Target="../tags/tag2576.xml"/><Relationship Id="rId680" Type="http://schemas.openxmlformats.org/officeDocument/2006/relationships/tags" Target="../tags/tag2783.xml"/><Relationship Id="rId901" Type="http://schemas.openxmlformats.org/officeDocument/2006/relationships/tags" Target="../tags/tag3004.xml"/><Relationship Id="rId30" Type="http://schemas.openxmlformats.org/officeDocument/2006/relationships/tags" Target="../tags/tag2133.xml"/><Relationship Id="rId126" Type="http://schemas.openxmlformats.org/officeDocument/2006/relationships/tags" Target="../tags/tag2229.xml"/><Relationship Id="rId333" Type="http://schemas.openxmlformats.org/officeDocument/2006/relationships/tags" Target="../tags/tag2436.xml"/><Relationship Id="rId540" Type="http://schemas.openxmlformats.org/officeDocument/2006/relationships/tags" Target="../tags/tag2643.xml"/><Relationship Id="rId778" Type="http://schemas.openxmlformats.org/officeDocument/2006/relationships/tags" Target="../tags/tag2881.xml"/><Relationship Id="rId985" Type="http://schemas.openxmlformats.org/officeDocument/2006/relationships/tags" Target="../tags/tag3088.xml"/><Relationship Id="rId638" Type="http://schemas.openxmlformats.org/officeDocument/2006/relationships/tags" Target="../tags/tag2741.xml"/><Relationship Id="rId845" Type="http://schemas.openxmlformats.org/officeDocument/2006/relationships/tags" Target="../tags/tag2948.xml"/><Relationship Id="rId1030" Type="http://schemas.openxmlformats.org/officeDocument/2006/relationships/slideMaster" Target="../slideMasters/slideMaster3.xml"/><Relationship Id="rId277" Type="http://schemas.openxmlformats.org/officeDocument/2006/relationships/tags" Target="../tags/tag2380.xml"/><Relationship Id="rId400" Type="http://schemas.openxmlformats.org/officeDocument/2006/relationships/tags" Target="../tags/tag2503.xml"/><Relationship Id="rId484" Type="http://schemas.openxmlformats.org/officeDocument/2006/relationships/tags" Target="../tags/tag2587.xml"/><Relationship Id="rId705" Type="http://schemas.openxmlformats.org/officeDocument/2006/relationships/tags" Target="../tags/tag2808.xml"/><Relationship Id="rId137" Type="http://schemas.openxmlformats.org/officeDocument/2006/relationships/tags" Target="../tags/tag2240.xml"/><Relationship Id="rId344" Type="http://schemas.openxmlformats.org/officeDocument/2006/relationships/tags" Target="../tags/tag2447.xml"/><Relationship Id="rId691" Type="http://schemas.openxmlformats.org/officeDocument/2006/relationships/tags" Target="../tags/tag2794.xml"/><Relationship Id="rId789" Type="http://schemas.openxmlformats.org/officeDocument/2006/relationships/tags" Target="../tags/tag2892.xml"/><Relationship Id="rId912" Type="http://schemas.openxmlformats.org/officeDocument/2006/relationships/tags" Target="../tags/tag3015.xml"/><Relationship Id="rId996" Type="http://schemas.openxmlformats.org/officeDocument/2006/relationships/tags" Target="../tags/tag3099.xml"/><Relationship Id="rId41" Type="http://schemas.openxmlformats.org/officeDocument/2006/relationships/tags" Target="../tags/tag2144.xml"/><Relationship Id="rId551" Type="http://schemas.openxmlformats.org/officeDocument/2006/relationships/tags" Target="../tags/tag2654.xml"/><Relationship Id="rId649" Type="http://schemas.openxmlformats.org/officeDocument/2006/relationships/tags" Target="../tags/tag2752.xml"/><Relationship Id="rId856" Type="http://schemas.openxmlformats.org/officeDocument/2006/relationships/tags" Target="../tags/tag2959.xml"/><Relationship Id="rId190" Type="http://schemas.openxmlformats.org/officeDocument/2006/relationships/tags" Target="../tags/tag2293.xml"/><Relationship Id="rId204" Type="http://schemas.openxmlformats.org/officeDocument/2006/relationships/tags" Target="../tags/tag2307.xml"/><Relationship Id="rId288" Type="http://schemas.openxmlformats.org/officeDocument/2006/relationships/tags" Target="../tags/tag2391.xml"/><Relationship Id="rId411" Type="http://schemas.openxmlformats.org/officeDocument/2006/relationships/tags" Target="../tags/tag2514.xml"/><Relationship Id="rId509" Type="http://schemas.openxmlformats.org/officeDocument/2006/relationships/tags" Target="../tags/tag2612.xml"/><Relationship Id="rId495" Type="http://schemas.openxmlformats.org/officeDocument/2006/relationships/tags" Target="../tags/tag2598.xml"/><Relationship Id="rId716" Type="http://schemas.openxmlformats.org/officeDocument/2006/relationships/tags" Target="../tags/tag2819.xml"/><Relationship Id="rId923" Type="http://schemas.openxmlformats.org/officeDocument/2006/relationships/tags" Target="../tags/tag3026.xml"/><Relationship Id="rId52" Type="http://schemas.openxmlformats.org/officeDocument/2006/relationships/tags" Target="../tags/tag2155.xml"/><Relationship Id="rId148" Type="http://schemas.openxmlformats.org/officeDocument/2006/relationships/tags" Target="../tags/tag2251.xml"/><Relationship Id="rId355" Type="http://schemas.openxmlformats.org/officeDocument/2006/relationships/tags" Target="../tags/tag2458.xml"/><Relationship Id="rId562" Type="http://schemas.openxmlformats.org/officeDocument/2006/relationships/tags" Target="../tags/tag2665.xml"/><Relationship Id="rId215" Type="http://schemas.openxmlformats.org/officeDocument/2006/relationships/tags" Target="../tags/tag2318.xml"/><Relationship Id="rId422" Type="http://schemas.openxmlformats.org/officeDocument/2006/relationships/tags" Target="../tags/tag2525.xml"/><Relationship Id="rId867" Type="http://schemas.openxmlformats.org/officeDocument/2006/relationships/tags" Target="../tags/tag2970.xml"/><Relationship Id="rId299" Type="http://schemas.openxmlformats.org/officeDocument/2006/relationships/tags" Target="../tags/tag2402.xml"/><Relationship Id="rId727" Type="http://schemas.openxmlformats.org/officeDocument/2006/relationships/tags" Target="../tags/tag2830.xml"/><Relationship Id="rId934" Type="http://schemas.openxmlformats.org/officeDocument/2006/relationships/tags" Target="../tags/tag3037.xml"/><Relationship Id="rId63" Type="http://schemas.openxmlformats.org/officeDocument/2006/relationships/tags" Target="../tags/tag2166.xml"/><Relationship Id="rId159" Type="http://schemas.openxmlformats.org/officeDocument/2006/relationships/tags" Target="../tags/tag2262.xml"/><Relationship Id="rId366" Type="http://schemas.openxmlformats.org/officeDocument/2006/relationships/tags" Target="../tags/tag2469.xml"/><Relationship Id="rId573" Type="http://schemas.openxmlformats.org/officeDocument/2006/relationships/tags" Target="../tags/tag2676.xml"/><Relationship Id="rId780" Type="http://schemas.openxmlformats.org/officeDocument/2006/relationships/tags" Target="../tags/tag2883.xml"/><Relationship Id="rId226" Type="http://schemas.openxmlformats.org/officeDocument/2006/relationships/tags" Target="../tags/tag2329.xml"/><Relationship Id="rId433" Type="http://schemas.openxmlformats.org/officeDocument/2006/relationships/tags" Target="../tags/tag2536.xml"/><Relationship Id="rId878" Type="http://schemas.openxmlformats.org/officeDocument/2006/relationships/tags" Target="../tags/tag2981.xml"/><Relationship Id="rId640" Type="http://schemas.openxmlformats.org/officeDocument/2006/relationships/tags" Target="../tags/tag2743.xml"/><Relationship Id="rId738" Type="http://schemas.openxmlformats.org/officeDocument/2006/relationships/tags" Target="../tags/tag2841.xml"/><Relationship Id="rId945" Type="http://schemas.openxmlformats.org/officeDocument/2006/relationships/tags" Target="../tags/tag3048.xml"/><Relationship Id="rId74" Type="http://schemas.openxmlformats.org/officeDocument/2006/relationships/tags" Target="../tags/tag2177.xml"/><Relationship Id="rId377" Type="http://schemas.openxmlformats.org/officeDocument/2006/relationships/tags" Target="../tags/tag2480.xml"/><Relationship Id="rId500" Type="http://schemas.openxmlformats.org/officeDocument/2006/relationships/tags" Target="../tags/tag2603.xml"/><Relationship Id="rId584" Type="http://schemas.openxmlformats.org/officeDocument/2006/relationships/tags" Target="../tags/tag2687.xml"/><Relationship Id="rId805" Type="http://schemas.openxmlformats.org/officeDocument/2006/relationships/tags" Target="../tags/tag2908.xml"/><Relationship Id="rId5" Type="http://schemas.openxmlformats.org/officeDocument/2006/relationships/tags" Target="../tags/tag2108.xml"/><Relationship Id="rId237" Type="http://schemas.openxmlformats.org/officeDocument/2006/relationships/tags" Target="../tags/tag2340.xml"/><Relationship Id="rId791" Type="http://schemas.openxmlformats.org/officeDocument/2006/relationships/tags" Target="../tags/tag2894.xml"/><Relationship Id="rId889" Type="http://schemas.openxmlformats.org/officeDocument/2006/relationships/tags" Target="../tags/tag2992.xml"/><Relationship Id="rId444" Type="http://schemas.openxmlformats.org/officeDocument/2006/relationships/tags" Target="../tags/tag2547.xml"/><Relationship Id="rId651" Type="http://schemas.openxmlformats.org/officeDocument/2006/relationships/tags" Target="../tags/tag2754.xml"/><Relationship Id="rId749" Type="http://schemas.openxmlformats.org/officeDocument/2006/relationships/tags" Target="../tags/tag2852.xml"/><Relationship Id="rId290" Type="http://schemas.openxmlformats.org/officeDocument/2006/relationships/tags" Target="../tags/tag2393.xml"/><Relationship Id="rId304" Type="http://schemas.openxmlformats.org/officeDocument/2006/relationships/tags" Target="../tags/tag2407.xml"/><Relationship Id="rId388" Type="http://schemas.openxmlformats.org/officeDocument/2006/relationships/tags" Target="../tags/tag2491.xml"/><Relationship Id="rId511" Type="http://schemas.openxmlformats.org/officeDocument/2006/relationships/tags" Target="../tags/tag2614.xml"/><Relationship Id="rId609" Type="http://schemas.openxmlformats.org/officeDocument/2006/relationships/tags" Target="../tags/tag2712.xml"/><Relationship Id="rId956" Type="http://schemas.openxmlformats.org/officeDocument/2006/relationships/tags" Target="../tags/tag3059.xml"/><Relationship Id="rId85" Type="http://schemas.openxmlformats.org/officeDocument/2006/relationships/tags" Target="../tags/tag2188.xml"/><Relationship Id="rId150" Type="http://schemas.openxmlformats.org/officeDocument/2006/relationships/tags" Target="../tags/tag2253.xml"/><Relationship Id="rId595" Type="http://schemas.openxmlformats.org/officeDocument/2006/relationships/tags" Target="../tags/tag2698.xml"/><Relationship Id="rId816" Type="http://schemas.openxmlformats.org/officeDocument/2006/relationships/tags" Target="../tags/tag2919.xml"/><Relationship Id="rId1001" Type="http://schemas.openxmlformats.org/officeDocument/2006/relationships/tags" Target="../tags/tag3104.xml"/><Relationship Id="rId248" Type="http://schemas.openxmlformats.org/officeDocument/2006/relationships/tags" Target="../tags/tag2351.xml"/><Relationship Id="rId455" Type="http://schemas.openxmlformats.org/officeDocument/2006/relationships/tags" Target="../tags/tag2558.xml"/><Relationship Id="rId662" Type="http://schemas.openxmlformats.org/officeDocument/2006/relationships/tags" Target="../tags/tag2765.xml"/><Relationship Id="rId12" Type="http://schemas.openxmlformats.org/officeDocument/2006/relationships/tags" Target="../tags/tag2115.xml"/><Relationship Id="rId108" Type="http://schemas.openxmlformats.org/officeDocument/2006/relationships/tags" Target="../tags/tag2211.xml"/><Relationship Id="rId315" Type="http://schemas.openxmlformats.org/officeDocument/2006/relationships/tags" Target="../tags/tag2418.xml"/><Relationship Id="rId522" Type="http://schemas.openxmlformats.org/officeDocument/2006/relationships/tags" Target="../tags/tag2625.xml"/><Relationship Id="rId967" Type="http://schemas.openxmlformats.org/officeDocument/2006/relationships/tags" Target="../tags/tag3070.xml"/><Relationship Id="rId96" Type="http://schemas.openxmlformats.org/officeDocument/2006/relationships/tags" Target="../tags/tag2199.xml"/><Relationship Id="rId161" Type="http://schemas.openxmlformats.org/officeDocument/2006/relationships/tags" Target="../tags/tag2264.xml"/><Relationship Id="rId399" Type="http://schemas.openxmlformats.org/officeDocument/2006/relationships/tags" Target="../tags/tag2502.xml"/><Relationship Id="rId827" Type="http://schemas.openxmlformats.org/officeDocument/2006/relationships/tags" Target="../tags/tag2930.xml"/><Relationship Id="rId1012" Type="http://schemas.openxmlformats.org/officeDocument/2006/relationships/tags" Target="../tags/tag3115.xml"/><Relationship Id="rId259" Type="http://schemas.openxmlformats.org/officeDocument/2006/relationships/tags" Target="../tags/tag2362.xml"/><Relationship Id="rId466" Type="http://schemas.openxmlformats.org/officeDocument/2006/relationships/tags" Target="../tags/tag2569.xml"/><Relationship Id="rId673" Type="http://schemas.openxmlformats.org/officeDocument/2006/relationships/tags" Target="../tags/tag2776.xml"/><Relationship Id="rId880" Type="http://schemas.openxmlformats.org/officeDocument/2006/relationships/tags" Target="../tags/tag2983.xml"/><Relationship Id="rId23" Type="http://schemas.openxmlformats.org/officeDocument/2006/relationships/tags" Target="../tags/tag2126.xml"/><Relationship Id="rId119" Type="http://schemas.openxmlformats.org/officeDocument/2006/relationships/tags" Target="../tags/tag2222.xml"/><Relationship Id="rId326" Type="http://schemas.openxmlformats.org/officeDocument/2006/relationships/tags" Target="../tags/tag2429.xml"/><Relationship Id="rId533" Type="http://schemas.openxmlformats.org/officeDocument/2006/relationships/tags" Target="../tags/tag2636.xml"/><Relationship Id="rId978" Type="http://schemas.openxmlformats.org/officeDocument/2006/relationships/tags" Target="../tags/tag3081.xml"/><Relationship Id="rId740" Type="http://schemas.openxmlformats.org/officeDocument/2006/relationships/tags" Target="../tags/tag2843.xml"/><Relationship Id="rId838" Type="http://schemas.openxmlformats.org/officeDocument/2006/relationships/tags" Target="../tags/tag2941.xml"/><Relationship Id="rId1023" Type="http://schemas.openxmlformats.org/officeDocument/2006/relationships/tags" Target="../tags/tag3126.xml"/><Relationship Id="rId172" Type="http://schemas.openxmlformats.org/officeDocument/2006/relationships/tags" Target="../tags/tag2275.xml"/><Relationship Id="rId477" Type="http://schemas.openxmlformats.org/officeDocument/2006/relationships/tags" Target="../tags/tag2580.xml"/><Relationship Id="rId600" Type="http://schemas.openxmlformats.org/officeDocument/2006/relationships/tags" Target="../tags/tag2703.xml"/><Relationship Id="rId684" Type="http://schemas.openxmlformats.org/officeDocument/2006/relationships/tags" Target="../tags/tag2787.xml"/><Relationship Id="rId337" Type="http://schemas.openxmlformats.org/officeDocument/2006/relationships/tags" Target="../tags/tag2440.xml"/><Relationship Id="rId891" Type="http://schemas.openxmlformats.org/officeDocument/2006/relationships/tags" Target="../tags/tag2994.xml"/><Relationship Id="rId905" Type="http://schemas.openxmlformats.org/officeDocument/2006/relationships/tags" Target="../tags/tag3008.xml"/><Relationship Id="rId989" Type="http://schemas.openxmlformats.org/officeDocument/2006/relationships/tags" Target="../tags/tag3092.xml"/><Relationship Id="rId34" Type="http://schemas.openxmlformats.org/officeDocument/2006/relationships/tags" Target="../tags/tag2137.xml"/><Relationship Id="rId544" Type="http://schemas.openxmlformats.org/officeDocument/2006/relationships/tags" Target="../tags/tag2647.xml"/><Relationship Id="rId751" Type="http://schemas.openxmlformats.org/officeDocument/2006/relationships/tags" Target="../tags/tag2854.xml"/><Relationship Id="rId849" Type="http://schemas.openxmlformats.org/officeDocument/2006/relationships/tags" Target="../tags/tag2952.xml"/><Relationship Id="rId183" Type="http://schemas.openxmlformats.org/officeDocument/2006/relationships/tags" Target="../tags/tag2286.xml"/><Relationship Id="rId390" Type="http://schemas.openxmlformats.org/officeDocument/2006/relationships/tags" Target="../tags/tag2493.xml"/><Relationship Id="rId404" Type="http://schemas.openxmlformats.org/officeDocument/2006/relationships/tags" Target="../tags/tag2507.xml"/><Relationship Id="rId611" Type="http://schemas.openxmlformats.org/officeDocument/2006/relationships/tags" Target="../tags/tag2714.xml"/><Relationship Id="rId250" Type="http://schemas.openxmlformats.org/officeDocument/2006/relationships/tags" Target="../tags/tag2353.xml"/><Relationship Id="rId488" Type="http://schemas.openxmlformats.org/officeDocument/2006/relationships/tags" Target="../tags/tag2591.xml"/><Relationship Id="rId695" Type="http://schemas.openxmlformats.org/officeDocument/2006/relationships/tags" Target="../tags/tag2798.xml"/><Relationship Id="rId709" Type="http://schemas.openxmlformats.org/officeDocument/2006/relationships/tags" Target="../tags/tag2812.xml"/><Relationship Id="rId916" Type="http://schemas.openxmlformats.org/officeDocument/2006/relationships/tags" Target="../tags/tag3019.xml"/><Relationship Id="rId45" Type="http://schemas.openxmlformats.org/officeDocument/2006/relationships/tags" Target="../tags/tag2148.xml"/><Relationship Id="rId110" Type="http://schemas.openxmlformats.org/officeDocument/2006/relationships/tags" Target="../tags/tag2213.xml"/><Relationship Id="rId348" Type="http://schemas.openxmlformats.org/officeDocument/2006/relationships/tags" Target="../tags/tag2451.xml"/><Relationship Id="rId555" Type="http://schemas.openxmlformats.org/officeDocument/2006/relationships/tags" Target="../tags/tag2658.xml"/><Relationship Id="rId762" Type="http://schemas.openxmlformats.org/officeDocument/2006/relationships/tags" Target="../tags/tag2865.xml"/><Relationship Id="rId194" Type="http://schemas.openxmlformats.org/officeDocument/2006/relationships/tags" Target="../tags/tag2297.xml"/><Relationship Id="rId208" Type="http://schemas.openxmlformats.org/officeDocument/2006/relationships/tags" Target="../tags/tag2311.xml"/><Relationship Id="rId415" Type="http://schemas.openxmlformats.org/officeDocument/2006/relationships/tags" Target="../tags/tag2518.xml"/><Relationship Id="rId622" Type="http://schemas.openxmlformats.org/officeDocument/2006/relationships/tags" Target="../tags/tag2725.xml"/><Relationship Id="rId261" Type="http://schemas.openxmlformats.org/officeDocument/2006/relationships/tags" Target="../tags/tag2364.xml"/><Relationship Id="rId499" Type="http://schemas.openxmlformats.org/officeDocument/2006/relationships/tags" Target="../tags/tag2602.xml"/><Relationship Id="rId927" Type="http://schemas.openxmlformats.org/officeDocument/2006/relationships/tags" Target="../tags/tag3030.xml"/><Relationship Id="rId56" Type="http://schemas.openxmlformats.org/officeDocument/2006/relationships/tags" Target="../tags/tag2159.xml"/><Relationship Id="rId359" Type="http://schemas.openxmlformats.org/officeDocument/2006/relationships/tags" Target="../tags/tag2462.xml"/><Relationship Id="rId566" Type="http://schemas.openxmlformats.org/officeDocument/2006/relationships/tags" Target="../tags/tag2669.xml"/><Relationship Id="rId773" Type="http://schemas.openxmlformats.org/officeDocument/2006/relationships/tags" Target="../tags/tag2876.xml"/><Relationship Id="rId121" Type="http://schemas.openxmlformats.org/officeDocument/2006/relationships/tags" Target="../tags/tag2224.xml"/><Relationship Id="rId219" Type="http://schemas.openxmlformats.org/officeDocument/2006/relationships/tags" Target="../tags/tag2322.xml"/><Relationship Id="rId426" Type="http://schemas.openxmlformats.org/officeDocument/2006/relationships/tags" Target="../tags/tag2529.xml"/><Relationship Id="rId633" Type="http://schemas.openxmlformats.org/officeDocument/2006/relationships/tags" Target="../tags/tag2736.xml"/><Relationship Id="rId980" Type="http://schemas.openxmlformats.org/officeDocument/2006/relationships/tags" Target="../tags/tag3083.xml"/><Relationship Id="rId840" Type="http://schemas.openxmlformats.org/officeDocument/2006/relationships/tags" Target="../tags/tag2943.xml"/><Relationship Id="rId938" Type="http://schemas.openxmlformats.org/officeDocument/2006/relationships/tags" Target="../tags/tag3041.xml"/><Relationship Id="rId67" Type="http://schemas.openxmlformats.org/officeDocument/2006/relationships/tags" Target="../tags/tag2170.xml"/><Relationship Id="rId272" Type="http://schemas.openxmlformats.org/officeDocument/2006/relationships/tags" Target="../tags/tag2375.xml"/><Relationship Id="rId577" Type="http://schemas.openxmlformats.org/officeDocument/2006/relationships/tags" Target="../tags/tag2680.xml"/><Relationship Id="rId700" Type="http://schemas.openxmlformats.org/officeDocument/2006/relationships/tags" Target="../tags/tag2803.xml"/><Relationship Id="rId132" Type="http://schemas.openxmlformats.org/officeDocument/2006/relationships/tags" Target="../tags/tag2235.xml"/><Relationship Id="rId784" Type="http://schemas.openxmlformats.org/officeDocument/2006/relationships/tags" Target="../tags/tag2887.xml"/><Relationship Id="rId991" Type="http://schemas.openxmlformats.org/officeDocument/2006/relationships/tags" Target="../tags/tag3094.xml"/><Relationship Id="rId437" Type="http://schemas.openxmlformats.org/officeDocument/2006/relationships/tags" Target="../tags/tag2540.xml"/><Relationship Id="rId644" Type="http://schemas.openxmlformats.org/officeDocument/2006/relationships/tags" Target="../tags/tag2747.xml"/><Relationship Id="rId851" Type="http://schemas.openxmlformats.org/officeDocument/2006/relationships/tags" Target="../tags/tag2954.xml"/><Relationship Id="rId283" Type="http://schemas.openxmlformats.org/officeDocument/2006/relationships/tags" Target="../tags/tag2386.xml"/><Relationship Id="rId490" Type="http://schemas.openxmlformats.org/officeDocument/2006/relationships/tags" Target="../tags/tag2593.xml"/><Relationship Id="rId504" Type="http://schemas.openxmlformats.org/officeDocument/2006/relationships/tags" Target="../tags/tag2607.xml"/><Relationship Id="rId711" Type="http://schemas.openxmlformats.org/officeDocument/2006/relationships/tags" Target="../tags/tag2814.xml"/><Relationship Id="rId949" Type="http://schemas.openxmlformats.org/officeDocument/2006/relationships/tags" Target="../tags/tag3052.xml"/><Relationship Id="rId78" Type="http://schemas.openxmlformats.org/officeDocument/2006/relationships/tags" Target="../tags/tag2181.xml"/><Relationship Id="rId143" Type="http://schemas.openxmlformats.org/officeDocument/2006/relationships/tags" Target="../tags/tag2246.xml"/><Relationship Id="rId350" Type="http://schemas.openxmlformats.org/officeDocument/2006/relationships/tags" Target="../tags/tag2453.xml"/><Relationship Id="rId588" Type="http://schemas.openxmlformats.org/officeDocument/2006/relationships/tags" Target="../tags/tag2691.xml"/><Relationship Id="rId795" Type="http://schemas.openxmlformats.org/officeDocument/2006/relationships/tags" Target="../tags/tag2898.xml"/><Relationship Id="rId809" Type="http://schemas.openxmlformats.org/officeDocument/2006/relationships/tags" Target="../tags/tag2912.xml"/><Relationship Id="rId9" Type="http://schemas.openxmlformats.org/officeDocument/2006/relationships/tags" Target="../tags/tag2112.xml"/><Relationship Id="rId210" Type="http://schemas.openxmlformats.org/officeDocument/2006/relationships/tags" Target="../tags/tag2313.xml"/><Relationship Id="rId448" Type="http://schemas.openxmlformats.org/officeDocument/2006/relationships/tags" Target="../tags/tag2551.xml"/><Relationship Id="rId655" Type="http://schemas.openxmlformats.org/officeDocument/2006/relationships/tags" Target="../tags/tag2758.xml"/><Relationship Id="rId862" Type="http://schemas.openxmlformats.org/officeDocument/2006/relationships/tags" Target="../tags/tag2965.xml"/><Relationship Id="rId294" Type="http://schemas.openxmlformats.org/officeDocument/2006/relationships/tags" Target="../tags/tag2397.xml"/><Relationship Id="rId308" Type="http://schemas.openxmlformats.org/officeDocument/2006/relationships/tags" Target="../tags/tag2411.xml"/><Relationship Id="rId515" Type="http://schemas.openxmlformats.org/officeDocument/2006/relationships/tags" Target="../tags/tag2618.xml"/><Relationship Id="rId722" Type="http://schemas.openxmlformats.org/officeDocument/2006/relationships/tags" Target="../tags/tag2825.xml"/><Relationship Id="rId89" Type="http://schemas.openxmlformats.org/officeDocument/2006/relationships/tags" Target="../tags/tag2192.xml"/><Relationship Id="rId154" Type="http://schemas.openxmlformats.org/officeDocument/2006/relationships/tags" Target="../tags/tag2257.xml"/><Relationship Id="rId361" Type="http://schemas.openxmlformats.org/officeDocument/2006/relationships/tags" Target="../tags/tag2464.xml"/><Relationship Id="rId599" Type="http://schemas.openxmlformats.org/officeDocument/2006/relationships/tags" Target="../tags/tag2702.xml"/><Relationship Id="rId1005" Type="http://schemas.openxmlformats.org/officeDocument/2006/relationships/tags" Target="../tags/tag3108.xml"/><Relationship Id="rId459" Type="http://schemas.openxmlformats.org/officeDocument/2006/relationships/tags" Target="../tags/tag2562.xml"/><Relationship Id="rId666" Type="http://schemas.openxmlformats.org/officeDocument/2006/relationships/tags" Target="../tags/tag2769.xml"/><Relationship Id="rId873" Type="http://schemas.openxmlformats.org/officeDocument/2006/relationships/tags" Target="../tags/tag2976.xml"/><Relationship Id="rId16" Type="http://schemas.openxmlformats.org/officeDocument/2006/relationships/tags" Target="../tags/tag2119.xml"/><Relationship Id="rId221" Type="http://schemas.openxmlformats.org/officeDocument/2006/relationships/tags" Target="../tags/tag2324.xml"/><Relationship Id="rId319" Type="http://schemas.openxmlformats.org/officeDocument/2006/relationships/tags" Target="../tags/tag2422.xml"/><Relationship Id="rId526" Type="http://schemas.openxmlformats.org/officeDocument/2006/relationships/tags" Target="../tags/tag2629.xml"/><Relationship Id="rId733" Type="http://schemas.openxmlformats.org/officeDocument/2006/relationships/tags" Target="../tags/tag2836.xml"/><Relationship Id="rId940" Type="http://schemas.openxmlformats.org/officeDocument/2006/relationships/tags" Target="../tags/tag3043.xml"/><Relationship Id="rId1016" Type="http://schemas.openxmlformats.org/officeDocument/2006/relationships/tags" Target="../tags/tag3119.xml"/><Relationship Id="rId165" Type="http://schemas.openxmlformats.org/officeDocument/2006/relationships/tags" Target="../tags/tag2268.xml"/><Relationship Id="rId372" Type="http://schemas.openxmlformats.org/officeDocument/2006/relationships/tags" Target="../tags/tag2475.xml"/><Relationship Id="rId677" Type="http://schemas.openxmlformats.org/officeDocument/2006/relationships/tags" Target="../tags/tag2780.xml"/><Relationship Id="rId800" Type="http://schemas.openxmlformats.org/officeDocument/2006/relationships/tags" Target="../tags/tag2903.xml"/><Relationship Id="rId232" Type="http://schemas.openxmlformats.org/officeDocument/2006/relationships/tags" Target="../tags/tag2335.xml"/><Relationship Id="rId884" Type="http://schemas.openxmlformats.org/officeDocument/2006/relationships/tags" Target="../tags/tag2987.xml"/><Relationship Id="rId27" Type="http://schemas.openxmlformats.org/officeDocument/2006/relationships/tags" Target="../tags/tag2130.xml"/><Relationship Id="rId537" Type="http://schemas.openxmlformats.org/officeDocument/2006/relationships/tags" Target="../tags/tag2640.xml"/><Relationship Id="rId744" Type="http://schemas.openxmlformats.org/officeDocument/2006/relationships/tags" Target="../tags/tag2847.xml"/><Relationship Id="rId951" Type="http://schemas.openxmlformats.org/officeDocument/2006/relationships/tags" Target="../tags/tag3054.xml"/><Relationship Id="rId80" Type="http://schemas.openxmlformats.org/officeDocument/2006/relationships/tags" Target="../tags/tag2183.xml"/><Relationship Id="rId176" Type="http://schemas.openxmlformats.org/officeDocument/2006/relationships/tags" Target="../tags/tag2279.xml"/><Relationship Id="rId383" Type="http://schemas.openxmlformats.org/officeDocument/2006/relationships/tags" Target="../tags/tag2486.xml"/><Relationship Id="rId590" Type="http://schemas.openxmlformats.org/officeDocument/2006/relationships/tags" Target="../tags/tag2693.xml"/><Relationship Id="rId604" Type="http://schemas.openxmlformats.org/officeDocument/2006/relationships/tags" Target="../tags/tag2707.xml"/><Relationship Id="rId811" Type="http://schemas.openxmlformats.org/officeDocument/2006/relationships/tags" Target="../tags/tag2914.xml"/><Relationship Id="rId1027" Type="http://schemas.openxmlformats.org/officeDocument/2006/relationships/tags" Target="../tags/tag3130.xml"/><Relationship Id="rId243" Type="http://schemas.openxmlformats.org/officeDocument/2006/relationships/tags" Target="../tags/tag2346.xml"/><Relationship Id="rId450" Type="http://schemas.openxmlformats.org/officeDocument/2006/relationships/tags" Target="../tags/tag2553.xml"/><Relationship Id="rId688" Type="http://schemas.openxmlformats.org/officeDocument/2006/relationships/tags" Target="../tags/tag2791.xml"/><Relationship Id="rId895" Type="http://schemas.openxmlformats.org/officeDocument/2006/relationships/tags" Target="../tags/tag2998.xml"/><Relationship Id="rId909" Type="http://schemas.openxmlformats.org/officeDocument/2006/relationships/tags" Target="../tags/tag3012.xml"/><Relationship Id="rId38" Type="http://schemas.openxmlformats.org/officeDocument/2006/relationships/tags" Target="../tags/tag2141.xml"/><Relationship Id="rId103" Type="http://schemas.openxmlformats.org/officeDocument/2006/relationships/tags" Target="../tags/tag2206.xml"/><Relationship Id="rId310" Type="http://schemas.openxmlformats.org/officeDocument/2006/relationships/tags" Target="../tags/tag2413.xml"/><Relationship Id="rId548" Type="http://schemas.openxmlformats.org/officeDocument/2006/relationships/tags" Target="../tags/tag2651.xml"/><Relationship Id="rId755" Type="http://schemas.openxmlformats.org/officeDocument/2006/relationships/tags" Target="../tags/tag2858.xml"/><Relationship Id="rId962" Type="http://schemas.openxmlformats.org/officeDocument/2006/relationships/tags" Target="../tags/tag3065.xml"/><Relationship Id="rId91" Type="http://schemas.openxmlformats.org/officeDocument/2006/relationships/tags" Target="../tags/tag2194.xml"/><Relationship Id="rId187" Type="http://schemas.openxmlformats.org/officeDocument/2006/relationships/tags" Target="../tags/tag2290.xml"/><Relationship Id="rId394" Type="http://schemas.openxmlformats.org/officeDocument/2006/relationships/tags" Target="../tags/tag2497.xml"/><Relationship Id="rId408" Type="http://schemas.openxmlformats.org/officeDocument/2006/relationships/tags" Target="../tags/tag2511.xml"/><Relationship Id="rId615" Type="http://schemas.openxmlformats.org/officeDocument/2006/relationships/tags" Target="../tags/tag2718.xml"/><Relationship Id="rId822" Type="http://schemas.openxmlformats.org/officeDocument/2006/relationships/tags" Target="../tags/tag2925.xml"/><Relationship Id="rId254" Type="http://schemas.openxmlformats.org/officeDocument/2006/relationships/tags" Target="../tags/tag2357.xml"/><Relationship Id="rId699" Type="http://schemas.openxmlformats.org/officeDocument/2006/relationships/tags" Target="../tags/tag2802.xml"/><Relationship Id="rId49" Type="http://schemas.openxmlformats.org/officeDocument/2006/relationships/tags" Target="../tags/tag2152.xml"/><Relationship Id="rId114" Type="http://schemas.openxmlformats.org/officeDocument/2006/relationships/tags" Target="../tags/tag2217.xml"/><Relationship Id="rId461" Type="http://schemas.openxmlformats.org/officeDocument/2006/relationships/tags" Target="../tags/tag2564.xml"/><Relationship Id="rId559" Type="http://schemas.openxmlformats.org/officeDocument/2006/relationships/tags" Target="../tags/tag2662.xml"/><Relationship Id="rId766" Type="http://schemas.openxmlformats.org/officeDocument/2006/relationships/tags" Target="../tags/tag2869.xml"/><Relationship Id="rId198" Type="http://schemas.openxmlformats.org/officeDocument/2006/relationships/tags" Target="../tags/tag2301.xml"/><Relationship Id="rId321" Type="http://schemas.openxmlformats.org/officeDocument/2006/relationships/tags" Target="../tags/tag2424.xml"/><Relationship Id="rId419" Type="http://schemas.openxmlformats.org/officeDocument/2006/relationships/tags" Target="../tags/tag2522.xml"/><Relationship Id="rId626" Type="http://schemas.openxmlformats.org/officeDocument/2006/relationships/tags" Target="../tags/tag2729.xml"/><Relationship Id="rId973" Type="http://schemas.openxmlformats.org/officeDocument/2006/relationships/tags" Target="../tags/tag3076.xml"/><Relationship Id="rId833" Type="http://schemas.openxmlformats.org/officeDocument/2006/relationships/tags" Target="../tags/tag2936.xml"/><Relationship Id="rId265" Type="http://schemas.openxmlformats.org/officeDocument/2006/relationships/tags" Target="../tags/tag2368.xml"/><Relationship Id="rId472" Type="http://schemas.openxmlformats.org/officeDocument/2006/relationships/tags" Target="../tags/tag2575.xml"/><Relationship Id="rId900" Type="http://schemas.openxmlformats.org/officeDocument/2006/relationships/tags" Target="../tags/tag3003.xml"/><Relationship Id="rId125" Type="http://schemas.openxmlformats.org/officeDocument/2006/relationships/tags" Target="../tags/tag2228.xml"/><Relationship Id="rId332" Type="http://schemas.openxmlformats.org/officeDocument/2006/relationships/tags" Target="../tags/tag2435.xml"/><Relationship Id="rId777" Type="http://schemas.openxmlformats.org/officeDocument/2006/relationships/tags" Target="../tags/tag2880.xml"/><Relationship Id="rId984" Type="http://schemas.openxmlformats.org/officeDocument/2006/relationships/tags" Target="../tags/tag3087.xml"/><Relationship Id="rId637" Type="http://schemas.openxmlformats.org/officeDocument/2006/relationships/tags" Target="../tags/tag2740.xml"/><Relationship Id="rId844" Type="http://schemas.openxmlformats.org/officeDocument/2006/relationships/tags" Target="../tags/tag2947.xml"/><Relationship Id="rId276" Type="http://schemas.openxmlformats.org/officeDocument/2006/relationships/tags" Target="../tags/tag2379.xml"/><Relationship Id="rId483" Type="http://schemas.openxmlformats.org/officeDocument/2006/relationships/tags" Target="../tags/tag2586.xml"/><Relationship Id="rId690" Type="http://schemas.openxmlformats.org/officeDocument/2006/relationships/tags" Target="../tags/tag2793.xml"/><Relationship Id="rId704" Type="http://schemas.openxmlformats.org/officeDocument/2006/relationships/tags" Target="../tags/tag2807.xml"/><Relationship Id="rId911" Type="http://schemas.openxmlformats.org/officeDocument/2006/relationships/tags" Target="../tags/tag3014.xml"/><Relationship Id="rId40" Type="http://schemas.openxmlformats.org/officeDocument/2006/relationships/tags" Target="../tags/tag2143.xml"/><Relationship Id="rId136" Type="http://schemas.openxmlformats.org/officeDocument/2006/relationships/tags" Target="../tags/tag2239.xml"/><Relationship Id="rId343" Type="http://schemas.openxmlformats.org/officeDocument/2006/relationships/tags" Target="../tags/tag2446.xml"/><Relationship Id="rId550" Type="http://schemas.openxmlformats.org/officeDocument/2006/relationships/tags" Target="../tags/tag2653.xml"/><Relationship Id="rId788" Type="http://schemas.openxmlformats.org/officeDocument/2006/relationships/tags" Target="../tags/tag2891.xml"/><Relationship Id="rId995" Type="http://schemas.openxmlformats.org/officeDocument/2006/relationships/tags" Target="../tags/tag3098.xml"/><Relationship Id="rId203" Type="http://schemas.openxmlformats.org/officeDocument/2006/relationships/tags" Target="../tags/tag2306.xml"/><Relationship Id="rId648" Type="http://schemas.openxmlformats.org/officeDocument/2006/relationships/tags" Target="../tags/tag2751.xml"/><Relationship Id="rId855" Type="http://schemas.openxmlformats.org/officeDocument/2006/relationships/tags" Target="../tags/tag2958.xml"/><Relationship Id="rId287" Type="http://schemas.openxmlformats.org/officeDocument/2006/relationships/tags" Target="../tags/tag2390.xml"/><Relationship Id="rId410" Type="http://schemas.openxmlformats.org/officeDocument/2006/relationships/tags" Target="../tags/tag2513.xml"/><Relationship Id="rId494" Type="http://schemas.openxmlformats.org/officeDocument/2006/relationships/tags" Target="../tags/tag2597.xml"/><Relationship Id="rId508" Type="http://schemas.openxmlformats.org/officeDocument/2006/relationships/tags" Target="../tags/tag2611.xml"/><Relationship Id="rId715" Type="http://schemas.openxmlformats.org/officeDocument/2006/relationships/tags" Target="../tags/tag2818.xml"/><Relationship Id="rId922" Type="http://schemas.openxmlformats.org/officeDocument/2006/relationships/tags" Target="../tags/tag3025.xml"/><Relationship Id="rId147" Type="http://schemas.openxmlformats.org/officeDocument/2006/relationships/tags" Target="../tags/tag2250.xml"/><Relationship Id="rId354" Type="http://schemas.openxmlformats.org/officeDocument/2006/relationships/tags" Target="../tags/tag2457.xml"/><Relationship Id="rId799" Type="http://schemas.openxmlformats.org/officeDocument/2006/relationships/tags" Target="../tags/tag2902.xml"/><Relationship Id="rId51" Type="http://schemas.openxmlformats.org/officeDocument/2006/relationships/tags" Target="../tags/tag2154.xml"/><Relationship Id="rId561" Type="http://schemas.openxmlformats.org/officeDocument/2006/relationships/tags" Target="../tags/tag2664.xml"/><Relationship Id="rId659" Type="http://schemas.openxmlformats.org/officeDocument/2006/relationships/tags" Target="../tags/tag2762.xml"/><Relationship Id="rId866" Type="http://schemas.openxmlformats.org/officeDocument/2006/relationships/tags" Target="../tags/tag2969.xml"/><Relationship Id="rId214" Type="http://schemas.openxmlformats.org/officeDocument/2006/relationships/tags" Target="../tags/tag2317.xml"/><Relationship Id="rId298" Type="http://schemas.openxmlformats.org/officeDocument/2006/relationships/tags" Target="../tags/tag2401.xml"/><Relationship Id="rId421" Type="http://schemas.openxmlformats.org/officeDocument/2006/relationships/tags" Target="../tags/tag2524.xml"/><Relationship Id="rId519" Type="http://schemas.openxmlformats.org/officeDocument/2006/relationships/tags" Target="../tags/tag2622.xml"/><Relationship Id="rId158" Type="http://schemas.openxmlformats.org/officeDocument/2006/relationships/tags" Target="../tags/tag2261.xml"/><Relationship Id="rId726" Type="http://schemas.openxmlformats.org/officeDocument/2006/relationships/tags" Target="../tags/tag2829.xml"/><Relationship Id="rId933" Type="http://schemas.openxmlformats.org/officeDocument/2006/relationships/tags" Target="../tags/tag3036.xml"/><Relationship Id="rId1009" Type="http://schemas.openxmlformats.org/officeDocument/2006/relationships/tags" Target="../tags/tag3112.xml"/><Relationship Id="rId62" Type="http://schemas.openxmlformats.org/officeDocument/2006/relationships/tags" Target="../tags/tag2165.xml"/><Relationship Id="rId365" Type="http://schemas.openxmlformats.org/officeDocument/2006/relationships/tags" Target="../tags/tag2468.xml"/><Relationship Id="rId572" Type="http://schemas.openxmlformats.org/officeDocument/2006/relationships/tags" Target="../tags/tag2675.xml"/><Relationship Id="rId225" Type="http://schemas.openxmlformats.org/officeDocument/2006/relationships/tags" Target="../tags/tag2328.xml"/><Relationship Id="rId432" Type="http://schemas.openxmlformats.org/officeDocument/2006/relationships/tags" Target="../tags/tag2535.xml"/><Relationship Id="rId877" Type="http://schemas.openxmlformats.org/officeDocument/2006/relationships/tags" Target="../tags/tag2980.xml"/><Relationship Id="rId737" Type="http://schemas.openxmlformats.org/officeDocument/2006/relationships/tags" Target="../tags/tag2840.xml"/><Relationship Id="rId944" Type="http://schemas.openxmlformats.org/officeDocument/2006/relationships/tags" Target="../tags/tag3047.xml"/><Relationship Id="rId73" Type="http://schemas.openxmlformats.org/officeDocument/2006/relationships/tags" Target="../tags/tag2176.xml"/><Relationship Id="rId169" Type="http://schemas.openxmlformats.org/officeDocument/2006/relationships/tags" Target="../tags/tag2272.xml"/><Relationship Id="rId376" Type="http://schemas.openxmlformats.org/officeDocument/2006/relationships/tags" Target="../tags/tag2479.xml"/><Relationship Id="rId583" Type="http://schemas.openxmlformats.org/officeDocument/2006/relationships/tags" Target="../tags/tag2686.xml"/><Relationship Id="rId790" Type="http://schemas.openxmlformats.org/officeDocument/2006/relationships/tags" Target="../tags/tag2893.xml"/><Relationship Id="rId804" Type="http://schemas.openxmlformats.org/officeDocument/2006/relationships/tags" Target="../tags/tag2907.xml"/><Relationship Id="rId4" Type="http://schemas.openxmlformats.org/officeDocument/2006/relationships/tags" Target="../tags/tag2107.xml"/><Relationship Id="rId236" Type="http://schemas.openxmlformats.org/officeDocument/2006/relationships/tags" Target="../tags/tag2339.xml"/><Relationship Id="rId443" Type="http://schemas.openxmlformats.org/officeDocument/2006/relationships/tags" Target="../tags/tag2546.xml"/><Relationship Id="rId650" Type="http://schemas.openxmlformats.org/officeDocument/2006/relationships/tags" Target="../tags/tag2753.xml"/><Relationship Id="rId888" Type="http://schemas.openxmlformats.org/officeDocument/2006/relationships/tags" Target="../tags/tag2991.xml"/><Relationship Id="rId303" Type="http://schemas.openxmlformats.org/officeDocument/2006/relationships/tags" Target="../tags/tag2406.xml"/><Relationship Id="rId748" Type="http://schemas.openxmlformats.org/officeDocument/2006/relationships/tags" Target="../tags/tag2851.xml"/><Relationship Id="rId955" Type="http://schemas.openxmlformats.org/officeDocument/2006/relationships/tags" Target="../tags/tag3058.xml"/><Relationship Id="rId84" Type="http://schemas.openxmlformats.org/officeDocument/2006/relationships/tags" Target="../tags/tag2187.xml"/><Relationship Id="rId387" Type="http://schemas.openxmlformats.org/officeDocument/2006/relationships/tags" Target="../tags/tag2490.xml"/><Relationship Id="rId510" Type="http://schemas.openxmlformats.org/officeDocument/2006/relationships/tags" Target="../tags/tag2613.xml"/><Relationship Id="rId594" Type="http://schemas.openxmlformats.org/officeDocument/2006/relationships/tags" Target="../tags/tag2697.xml"/><Relationship Id="rId608" Type="http://schemas.openxmlformats.org/officeDocument/2006/relationships/tags" Target="../tags/tag2711.xml"/><Relationship Id="rId815" Type="http://schemas.openxmlformats.org/officeDocument/2006/relationships/tags" Target="../tags/tag2918.xml"/><Relationship Id="rId247" Type="http://schemas.openxmlformats.org/officeDocument/2006/relationships/tags" Target="../tags/tag2350.xml"/><Relationship Id="rId899" Type="http://schemas.openxmlformats.org/officeDocument/2006/relationships/tags" Target="../tags/tag3002.xml"/><Relationship Id="rId1000" Type="http://schemas.openxmlformats.org/officeDocument/2006/relationships/tags" Target="../tags/tag3103.xml"/><Relationship Id="rId107" Type="http://schemas.openxmlformats.org/officeDocument/2006/relationships/tags" Target="../tags/tag2210.xml"/><Relationship Id="rId454" Type="http://schemas.openxmlformats.org/officeDocument/2006/relationships/tags" Target="../tags/tag2557.xml"/><Relationship Id="rId661" Type="http://schemas.openxmlformats.org/officeDocument/2006/relationships/tags" Target="../tags/tag2764.xml"/><Relationship Id="rId759" Type="http://schemas.openxmlformats.org/officeDocument/2006/relationships/tags" Target="../tags/tag2862.xml"/><Relationship Id="rId966" Type="http://schemas.openxmlformats.org/officeDocument/2006/relationships/tags" Target="../tags/tag3069.xml"/><Relationship Id="rId11" Type="http://schemas.openxmlformats.org/officeDocument/2006/relationships/tags" Target="../tags/tag2114.xml"/><Relationship Id="rId314" Type="http://schemas.openxmlformats.org/officeDocument/2006/relationships/tags" Target="../tags/tag2417.xml"/><Relationship Id="rId398" Type="http://schemas.openxmlformats.org/officeDocument/2006/relationships/tags" Target="../tags/tag2501.xml"/><Relationship Id="rId521" Type="http://schemas.openxmlformats.org/officeDocument/2006/relationships/tags" Target="../tags/tag2624.xml"/><Relationship Id="rId619" Type="http://schemas.openxmlformats.org/officeDocument/2006/relationships/tags" Target="../tags/tag2722.xml"/><Relationship Id="rId95" Type="http://schemas.openxmlformats.org/officeDocument/2006/relationships/tags" Target="../tags/tag2198.xml"/><Relationship Id="rId160" Type="http://schemas.openxmlformats.org/officeDocument/2006/relationships/tags" Target="../tags/tag2263.xml"/><Relationship Id="rId826" Type="http://schemas.openxmlformats.org/officeDocument/2006/relationships/tags" Target="../tags/tag2929.xml"/><Relationship Id="rId1011" Type="http://schemas.openxmlformats.org/officeDocument/2006/relationships/tags" Target="../tags/tag3114.xml"/><Relationship Id="rId258" Type="http://schemas.openxmlformats.org/officeDocument/2006/relationships/tags" Target="../tags/tag2361.xml"/><Relationship Id="rId465" Type="http://schemas.openxmlformats.org/officeDocument/2006/relationships/tags" Target="../tags/tag2568.xml"/><Relationship Id="rId672" Type="http://schemas.openxmlformats.org/officeDocument/2006/relationships/tags" Target="../tags/tag2775.xml"/><Relationship Id="rId22" Type="http://schemas.openxmlformats.org/officeDocument/2006/relationships/tags" Target="../tags/tag2125.xml"/><Relationship Id="rId118" Type="http://schemas.openxmlformats.org/officeDocument/2006/relationships/tags" Target="../tags/tag2221.xml"/><Relationship Id="rId325" Type="http://schemas.openxmlformats.org/officeDocument/2006/relationships/tags" Target="../tags/tag2428.xml"/><Relationship Id="rId532" Type="http://schemas.openxmlformats.org/officeDocument/2006/relationships/tags" Target="../tags/tag2635.xml"/><Relationship Id="rId977" Type="http://schemas.openxmlformats.org/officeDocument/2006/relationships/tags" Target="../tags/tag3080.xml"/><Relationship Id="rId171" Type="http://schemas.openxmlformats.org/officeDocument/2006/relationships/tags" Target="../tags/tag2274.xml"/><Relationship Id="rId837" Type="http://schemas.openxmlformats.org/officeDocument/2006/relationships/tags" Target="../tags/tag2940.xml"/><Relationship Id="rId1022" Type="http://schemas.openxmlformats.org/officeDocument/2006/relationships/tags" Target="../tags/tag3125.xml"/><Relationship Id="rId269" Type="http://schemas.openxmlformats.org/officeDocument/2006/relationships/tags" Target="../tags/tag2372.xml"/><Relationship Id="rId476" Type="http://schemas.openxmlformats.org/officeDocument/2006/relationships/tags" Target="../tags/tag2579.xml"/><Relationship Id="rId683" Type="http://schemas.openxmlformats.org/officeDocument/2006/relationships/tags" Target="../tags/tag2786.xml"/><Relationship Id="rId890" Type="http://schemas.openxmlformats.org/officeDocument/2006/relationships/tags" Target="../tags/tag2993.xml"/><Relationship Id="rId904" Type="http://schemas.openxmlformats.org/officeDocument/2006/relationships/tags" Target="../tags/tag3007.xml"/><Relationship Id="rId33" Type="http://schemas.openxmlformats.org/officeDocument/2006/relationships/tags" Target="../tags/tag2136.xml"/><Relationship Id="rId129" Type="http://schemas.openxmlformats.org/officeDocument/2006/relationships/tags" Target="../tags/tag2232.xml"/><Relationship Id="rId336" Type="http://schemas.openxmlformats.org/officeDocument/2006/relationships/tags" Target="../tags/tag2439.xml"/><Relationship Id="rId543" Type="http://schemas.openxmlformats.org/officeDocument/2006/relationships/tags" Target="../tags/tag2646.xml"/><Relationship Id="rId988" Type="http://schemas.openxmlformats.org/officeDocument/2006/relationships/tags" Target="../tags/tag3091.xml"/><Relationship Id="rId182" Type="http://schemas.openxmlformats.org/officeDocument/2006/relationships/tags" Target="../tags/tag2285.xml"/><Relationship Id="rId403" Type="http://schemas.openxmlformats.org/officeDocument/2006/relationships/tags" Target="../tags/tag2506.xml"/><Relationship Id="rId750" Type="http://schemas.openxmlformats.org/officeDocument/2006/relationships/tags" Target="../tags/tag2853.xml"/><Relationship Id="rId848" Type="http://schemas.openxmlformats.org/officeDocument/2006/relationships/tags" Target="../tags/tag2951.xml"/><Relationship Id="rId487" Type="http://schemas.openxmlformats.org/officeDocument/2006/relationships/tags" Target="../tags/tag2590.xml"/><Relationship Id="rId610" Type="http://schemas.openxmlformats.org/officeDocument/2006/relationships/tags" Target="../tags/tag2713.xml"/><Relationship Id="rId694" Type="http://schemas.openxmlformats.org/officeDocument/2006/relationships/tags" Target="../tags/tag2797.xml"/><Relationship Id="rId708" Type="http://schemas.openxmlformats.org/officeDocument/2006/relationships/tags" Target="../tags/tag2811.xml"/><Relationship Id="rId915" Type="http://schemas.openxmlformats.org/officeDocument/2006/relationships/tags" Target="../tags/tag3018.xml"/><Relationship Id="rId347" Type="http://schemas.openxmlformats.org/officeDocument/2006/relationships/tags" Target="../tags/tag2450.xml"/><Relationship Id="rId999" Type="http://schemas.openxmlformats.org/officeDocument/2006/relationships/tags" Target="../tags/tag3102.xml"/><Relationship Id="rId44" Type="http://schemas.openxmlformats.org/officeDocument/2006/relationships/tags" Target="../tags/tag2147.xml"/><Relationship Id="rId554" Type="http://schemas.openxmlformats.org/officeDocument/2006/relationships/tags" Target="../tags/tag2657.xml"/><Relationship Id="rId761" Type="http://schemas.openxmlformats.org/officeDocument/2006/relationships/tags" Target="../tags/tag2864.xml"/><Relationship Id="rId859" Type="http://schemas.openxmlformats.org/officeDocument/2006/relationships/tags" Target="../tags/tag2962.xml"/><Relationship Id="rId193" Type="http://schemas.openxmlformats.org/officeDocument/2006/relationships/tags" Target="../tags/tag2296.xml"/><Relationship Id="rId207" Type="http://schemas.openxmlformats.org/officeDocument/2006/relationships/tags" Target="../tags/tag2310.xml"/><Relationship Id="rId414" Type="http://schemas.openxmlformats.org/officeDocument/2006/relationships/tags" Target="../tags/tag2517.xml"/><Relationship Id="rId498" Type="http://schemas.openxmlformats.org/officeDocument/2006/relationships/tags" Target="../tags/tag2601.xml"/><Relationship Id="rId621" Type="http://schemas.openxmlformats.org/officeDocument/2006/relationships/tags" Target="../tags/tag2724.xml"/><Relationship Id="rId260" Type="http://schemas.openxmlformats.org/officeDocument/2006/relationships/tags" Target="../tags/tag2363.xml"/><Relationship Id="rId719" Type="http://schemas.openxmlformats.org/officeDocument/2006/relationships/tags" Target="../tags/tag2822.xml"/><Relationship Id="rId926" Type="http://schemas.openxmlformats.org/officeDocument/2006/relationships/tags" Target="../tags/tag3029.xml"/><Relationship Id="rId55" Type="http://schemas.openxmlformats.org/officeDocument/2006/relationships/tags" Target="../tags/tag2158.xml"/><Relationship Id="rId120" Type="http://schemas.openxmlformats.org/officeDocument/2006/relationships/tags" Target="../tags/tag2223.xml"/><Relationship Id="rId358" Type="http://schemas.openxmlformats.org/officeDocument/2006/relationships/tags" Target="../tags/tag2461.xml"/><Relationship Id="rId565" Type="http://schemas.openxmlformats.org/officeDocument/2006/relationships/tags" Target="../tags/tag2668.xml"/><Relationship Id="rId772" Type="http://schemas.openxmlformats.org/officeDocument/2006/relationships/tags" Target="../tags/tag2875.xml"/><Relationship Id="rId218" Type="http://schemas.openxmlformats.org/officeDocument/2006/relationships/tags" Target="../tags/tag2321.xml"/><Relationship Id="rId425" Type="http://schemas.openxmlformats.org/officeDocument/2006/relationships/tags" Target="../tags/tag2528.xml"/><Relationship Id="rId632" Type="http://schemas.openxmlformats.org/officeDocument/2006/relationships/tags" Target="../tags/tag2735.xml"/><Relationship Id="rId271" Type="http://schemas.openxmlformats.org/officeDocument/2006/relationships/tags" Target="../tags/tag2374.xml"/><Relationship Id="rId937" Type="http://schemas.openxmlformats.org/officeDocument/2006/relationships/tags" Target="../tags/tag3040.xml"/><Relationship Id="rId66" Type="http://schemas.openxmlformats.org/officeDocument/2006/relationships/tags" Target="../tags/tag2169.xml"/><Relationship Id="rId131" Type="http://schemas.openxmlformats.org/officeDocument/2006/relationships/tags" Target="../tags/tag2234.xml"/><Relationship Id="rId369" Type="http://schemas.openxmlformats.org/officeDocument/2006/relationships/tags" Target="../tags/tag2472.xml"/><Relationship Id="rId576" Type="http://schemas.openxmlformats.org/officeDocument/2006/relationships/tags" Target="../tags/tag2679.xml"/><Relationship Id="rId783" Type="http://schemas.openxmlformats.org/officeDocument/2006/relationships/tags" Target="../tags/tag2886.xml"/><Relationship Id="rId990" Type="http://schemas.openxmlformats.org/officeDocument/2006/relationships/tags" Target="../tags/tag3093.xml"/><Relationship Id="rId229" Type="http://schemas.openxmlformats.org/officeDocument/2006/relationships/tags" Target="../tags/tag2332.xml"/><Relationship Id="rId436" Type="http://schemas.openxmlformats.org/officeDocument/2006/relationships/tags" Target="../tags/tag2539.xml"/><Relationship Id="rId643" Type="http://schemas.openxmlformats.org/officeDocument/2006/relationships/tags" Target="../tags/tag2746.xml"/><Relationship Id="rId850" Type="http://schemas.openxmlformats.org/officeDocument/2006/relationships/tags" Target="../tags/tag2953.xml"/><Relationship Id="rId948" Type="http://schemas.openxmlformats.org/officeDocument/2006/relationships/tags" Target="../tags/tag3051.xml"/><Relationship Id="rId77" Type="http://schemas.openxmlformats.org/officeDocument/2006/relationships/tags" Target="../tags/tag2180.xml"/><Relationship Id="rId282" Type="http://schemas.openxmlformats.org/officeDocument/2006/relationships/tags" Target="../tags/tag2385.xml"/><Relationship Id="rId503" Type="http://schemas.openxmlformats.org/officeDocument/2006/relationships/tags" Target="../tags/tag2606.xml"/><Relationship Id="rId587" Type="http://schemas.openxmlformats.org/officeDocument/2006/relationships/tags" Target="../tags/tag2690.xml"/><Relationship Id="rId710" Type="http://schemas.openxmlformats.org/officeDocument/2006/relationships/tags" Target="../tags/tag2813.xml"/><Relationship Id="rId808" Type="http://schemas.openxmlformats.org/officeDocument/2006/relationships/tags" Target="../tags/tag2911.xml"/><Relationship Id="rId8" Type="http://schemas.openxmlformats.org/officeDocument/2006/relationships/tags" Target="../tags/tag2111.xml"/><Relationship Id="rId142" Type="http://schemas.openxmlformats.org/officeDocument/2006/relationships/tags" Target="../tags/tag2245.xml"/><Relationship Id="rId447" Type="http://schemas.openxmlformats.org/officeDocument/2006/relationships/tags" Target="../tags/tag2550.xml"/><Relationship Id="rId794" Type="http://schemas.openxmlformats.org/officeDocument/2006/relationships/tags" Target="../tags/tag2897.xml"/><Relationship Id="rId654" Type="http://schemas.openxmlformats.org/officeDocument/2006/relationships/tags" Target="../tags/tag2757.xml"/><Relationship Id="rId861" Type="http://schemas.openxmlformats.org/officeDocument/2006/relationships/tags" Target="../tags/tag2964.xml"/><Relationship Id="rId959" Type="http://schemas.openxmlformats.org/officeDocument/2006/relationships/tags" Target="../tags/tag3062.xml"/><Relationship Id="rId293" Type="http://schemas.openxmlformats.org/officeDocument/2006/relationships/tags" Target="../tags/tag2396.xml"/><Relationship Id="rId307" Type="http://schemas.openxmlformats.org/officeDocument/2006/relationships/tags" Target="../tags/tag2410.xml"/><Relationship Id="rId514" Type="http://schemas.openxmlformats.org/officeDocument/2006/relationships/tags" Target="../tags/tag2617.xml"/><Relationship Id="rId721" Type="http://schemas.openxmlformats.org/officeDocument/2006/relationships/tags" Target="../tags/tag2824.xml"/><Relationship Id="rId88" Type="http://schemas.openxmlformats.org/officeDocument/2006/relationships/tags" Target="../tags/tag2191.xml"/><Relationship Id="rId153" Type="http://schemas.openxmlformats.org/officeDocument/2006/relationships/tags" Target="../tags/tag2256.xml"/><Relationship Id="rId360" Type="http://schemas.openxmlformats.org/officeDocument/2006/relationships/tags" Target="../tags/tag2463.xml"/><Relationship Id="rId598" Type="http://schemas.openxmlformats.org/officeDocument/2006/relationships/tags" Target="../tags/tag2701.xml"/><Relationship Id="rId819" Type="http://schemas.openxmlformats.org/officeDocument/2006/relationships/tags" Target="../tags/tag2922.xml"/><Relationship Id="rId1004" Type="http://schemas.openxmlformats.org/officeDocument/2006/relationships/tags" Target="../tags/tag3107.xml"/><Relationship Id="rId220" Type="http://schemas.openxmlformats.org/officeDocument/2006/relationships/tags" Target="../tags/tag2323.xml"/><Relationship Id="rId458" Type="http://schemas.openxmlformats.org/officeDocument/2006/relationships/tags" Target="../tags/tag2561.xml"/><Relationship Id="rId665" Type="http://schemas.openxmlformats.org/officeDocument/2006/relationships/tags" Target="../tags/tag2768.xml"/><Relationship Id="rId872" Type="http://schemas.openxmlformats.org/officeDocument/2006/relationships/tags" Target="../tags/tag2975.xml"/><Relationship Id="rId15" Type="http://schemas.openxmlformats.org/officeDocument/2006/relationships/tags" Target="../tags/tag2118.xml"/><Relationship Id="rId318" Type="http://schemas.openxmlformats.org/officeDocument/2006/relationships/tags" Target="../tags/tag2421.xml"/><Relationship Id="rId525" Type="http://schemas.openxmlformats.org/officeDocument/2006/relationships/tags" Target="../tags/tag2628.xml"/><Relationship Id="rId732" Type="http://schemas.openxmlformats.org/officeDocument/2006/relationships/tags" Target="../tags/tag2835.xml"/><Relationship Id="rId99" Type="http://schemas.openxmlformats.org/officeDocument/2006/relationships/tags" Target="../tags/tag2202.xml"/><Relationship Id="rId164" Type="http://schemas.openxmlformats.org/officeDocument/2006/relationships/tags" Target="../tags/tag2267.xml"/><Relationship Id="rId371" Type="http://schemas.openxmlformats.org/officeDocument/2006/relationships/tags" Target="../tags/tag2474.xml"/><Relationship Id="rId1015" Type="http://schemas.openxmlformats.org/officeDocument/2006/relationships/tags" Target="../tags/tag3118.xml"/><Relationship Id="rId469" Type="http://schemas.openxmlformats.org/officeDocument/2006/relationships/tags" Target="../tags/tag2572.xml"/><Relationship Id="rId676" Type="http://schemas.openxmlformats.org/officeDocument/2006/relationships/tags" Target="../tags/tag2779.xml"/><Relationship Id="rId883" Type="http://schemas.openxmlformats.org/officeDocument/2006/relationships/tags" Target="../tags/tag2986.xml"/><Relationship Id="rId26" Type="http://schemas.openxmlformats.org/officeDocument/2006/relationships/tags" Target="../tags/tag2129.xml"/><Relationship Id="rId231" Type="http://schemas.openxmlformats.org/officeDocument/2006/relationships/tags" Target="../tags/tag2334.xml"/><Relationship Id="rId329" Type="http://schemas.openxmlformats.org/officeDocument/2006/relationships/tags" Target="../tags/tag2432.xml"/><Relationship Id="rId536" Type="http://schemas.openxmlformats.org/officeDocument/2006/relationships/tags" Target="../tags/tag2639.xml"/><Relationship Id="rId175" Type="http://schemas.openxmlformats.org/officeDocument/2006/relationships/tags" Target="../tags/tag2278.xml"/><Relationship Id="rId743" Type="http://schemas.openxmlformats.org/officeDocument/2006/relationships/tags" Target="../tags/tag2846.xml"/><Relationship Id="rId950" Type="http://schemas.openxmlformats.org/officeDocument/2006/relationships/tags" Target="../tags/tag3053.xml"/><Relationship Id="rId1026" Type="http://schemas.openxmlformats.org/officeDocument/2006/relationships/tags" Target="../tags/tag3129.xml"/><Relationship Id="rId382" Type="http://schemas.openxmlformats.org/officeDocument/2006/relationships/tags" Target="../tags/tag2485.xml"/><Relationship Id="rId603" Type="http://schemas.openxmlformats.org/officeDocument/2006/relationships/tags" Target="../tags/tag2706.xml"/><Relationship Id="rId687" Type="http://schemas.openxmlformats.org/officeDocument/2006/relationships/tags" Target="../tags/tag2790.xml"/><Relationship Id="rId810" Type="http://schemas.openxmlformats.org/officeDocument/2006/relationships/tags" Target="../tags/tag2913.xml"/><Relationship Id="rId908" Type="http://schemas.openxmlformats.org/officeDocument/2006/relationships/tags" Target="../tags/tag3011.xml"/><Relationship Id="rId242" Type="http://schemas.openxmlformats.org/officeDocument/2006/relationships/tags" Target="../tags/tag2345.xml"/><Relationship Id="rId894" Type="http://schemas.openxmlformats.org/officeDocument/2006/relationships/tags" Target="../tags/tag2997.xml"/><Relationship Id="rId37" Type="http://schemas.openxmlformats.org/officeDocument/2006/relationships/tags" Target="../tags/tag2140.xml"/><Relationship Id="rId102" Type="http://schemas.openxmlformats.org/officeDocument/2006/relationships/tags" Target="../tags/tag2205.xml"/><Relationship Id="rId547" Type="http://schemas.openxmlformats.org/officeDocument/2006/relationships/tags" Target="../tags/tag2650.xml"/><Relationship Id="rId754" Type="http://schemas.openxmlformats.org/officeDocument/2006/relationships/tags" Target="../tags/tag2857.xml"/><Relationship Id="rId961" Type="http://schemas.openxmlformats.org/officeDocument/2006/relationships/tags" Target="../tags/tag3064.xml"/><Relationship Id="rId90" Type="http://schemas.openxmlformats.org/officeDocument/2006/relationships/tags" Target="../tags/tag2193.xml"/><Relationship Id="rId186" Type="http://schemas.openxmlformats.org/officeDocument/2006/relationships/tags" Target="../tags/tag2289.xml"/><Relationship Id="rId393" Type="http://schemas.openxmlformats.org/officeDocument/2006/relationships/tags" Target="../tags/tag2496.xml"/><Relationship Id="rId407" Type="http://schemas.openxmlformats.org/officeDocument/2006/relationships/tags" Target="../tags/tag2510.xml"/><Relationship Id="rId614" Type="http://schemas.openxmlformats.org/officeDocument/2006/relationships/tags" Target="../tags/tag2717.xml"/><Relationship Id="rId821" Type="http://schemas.openxmlformats.org/officeDocument/2006/relationships/tags" Target="../tags/tag2924.xml"/><Relationship Id="rId253" Type="http://schemas.openxmlformats.org/officeDocument/2006/relationships/tags" Target="../tags/tag2356.xml"/><Relationship Id="rId460" Type="http://schemas.openxmlformats.org/officeDocument/2006/relationships/tags" Target="../tags/tag2563.xml"/><Relationship Id="rId698" Type="http://schemas.openxmlformats.org/officeDocument/2006/relationships/tags" Target="../tags/tag2801.xml"/><Relationship Id="rId919" Type="http://schemas.openxmlformats.org/officeDocument/2006/relationships/tags" Target="../tags/tag3022.xml"/><Relationship Id="rId48" Type="http://schemas.openxmlformats.org/officeDocument/2006/relationships/tags" Target="../tags/tag2151.xml"/><Relationship Id="rId113" Type="http://schemas.openxmlformats.org/officeDocument/2006/relationships/tags" Target="../tags/tag2216.xml"/><Relationship Id="rId320" Type="http://schemas.openxmlformats.org/officeDocument/2006/relationships/tags" Target="../tags/tag2423.xml"/><Relationship Id="rId558" Type="http://schemas.openxmlformats.org/officeDocument/2006/relationships/tags" Target="../tags/tag2661.xml"/><Relationship Id="rId765" Type="http://schemas.openxmlformats.org/officeDocument/2006/relationships/tags" Target="../tags/tag2868.xml"/><Relationship Id="rId972" Type="http://schemas.openxmlformats.org/officeDocument/2006/relationships/tags" Target="../tags/tag3075.xml"/><Relationship Id="rId197" Type="http://schemas.openxmlformats.org/officeDocument/2006/relationships/tags" Target="../tags/tag2300.xml"/><Relationship Id="rId418" Type="http://schemas.openxmlformats.org/officeDocument/2006/relationships/tags" Target="../tags/tag2521.xml"/><Relationship Id="rId625" Type="http://schemas.openxmlformats.org/officeDocument/2006/relationships/tags" Target="../tags/tag2728.xml"/><Relationship Id="rId832" Type="http://schemas.openxmlformats.org/officeDocument/2006/relationships/tags" Target="../tags/tag2935.xml"/><Relationship Id="rId264" Type="http://schemas.openxmlformats.org/officeDocument/2006/relationships/tags" Target="../tags/tag2367.xml"/><Relationship Id="rId471" Type="http://schemas.openxmlformats.org/officeDocument/2006/relationships/tags" Target="../tags/tag2574.xml"/><Relationship Id="rId59" Type="http://schemas.openxmlformats.org/officeDocument/2006/relationships/tags" Target="../tags/tag2162.xml"/><Relationship Id="rId124" Type="http://schemas.openxmlformats.org/officeDocument/2006/relationships/tags" Target="../tags/tag2227.xml"/><Relationship Id="rId569" Type="http://schemas.openxmlformats.org/officeDocument/2006/relationships/tags" Target="../tags/tag2672.xml"/><Relationship Id="rId776" Type="http://schemas.openxmlformats.org/officeDocument/2006/relationships/tags" Target="../tags/tag2879.xml"/><Relationship Id="rId983" Type="http://schemas.openxmlformats.org/officeDocument/2006/relationships/tags" Target="../tags/tag3086.xml"/><Relationship Id="rId331" Type="http://schemas.openxmlformats.org/officeDocument/2006/relationships/tags" Target="../tags/tag2434.xml"/><Relationship Id="rId429" Type="http://schemas.openxmlformats.org/officeDocument/2006/relationships/tags" Target="../tags/tag2532.xml"/><Relationship Id="rId636" Type="http://schemas.openxmlformats.org/officeDocument/2006/relationships/tags" Target="../tags/tag2739.xml"/><Relationship Id="rId843" Type="http://schemas.openxmlformats.org/officeDocument/2006/relationships/tags" Target="../tags/tag2946.xml"/><Relationship Id="rId275" Type="http://schemas.openxmlformats.org/officeDocument/2006/relationships/tags" Target="../tags/tag2378.xml"/><Relationship Id="rId482" Type="http://schemas.openxmlformats.org/officeDocument/2006/relationships/tags" Target="../tags/tag2585.xml"/><Relationship Id="rId703" Type="http://schemas.openxmlformats.org/officeDocument/2006/relationships/tags" Target="../tags/tag2806.xml"/><Relationship Id="rId910" Type="http://schemas.openxmlformats.org/officeDocument/2006/relationships/tags" Target="../tags/tag3013.xml"/><Relationship Id="rId135" Type="http://schemas.openxmlformats.org/officeDocument/2006/relationships/tags" Target="../tags/tag2238.xml"/><Relationship Id="rId342" Type="http://schemas.openxmlformats.org/officeDocument/2006/relationships/tags" Target="../tags/tag2445.xml"/><Relationship Id="rId787" Type="http://schemas.openxmlformats.org/officeDocument/2006/relationships/tags" Target="../tags/tag2890.xml"/><Relationship Id="rId994" Type="http://schemas.openxmlformats.org/officeDocument/2006/relationships/tags" Target="../tags/tag3097.xml"/><Relationship Id="rId202" Type="http://schemas.openxmlformats.org/officeDocument/2006/relationships/tags" Target="../tags/tag2305.xml"/><Relationship Id="rId647" Type="http://schemas.openxmlformats.org/officeDocument/2006/relationships/tags" Target="../tags/tag2750.xml"/><Relationship Id="rId854" Type="http://schemas.openxmlformats.org/officeDocument/2006/relationships/tags" Target="../tags/tag2957.xml"/><Relationship Id="rId286" Type="http://schemas.openxmlformats.org/officeDocument/2006/relationships/tags" Target="../tags/tag2389.xml"/><Relationship Id="rId493" Type="http://schemas.openxmlformats.org/officeDocument/2006/relationships/tags" Target="../tags/tag2596.xml"/><Relationship Id="rId507" Type="http://schemas.openxmlformats.org/officeDocument/2006/relationships/tags" Target="../tags/tag2610.xml"/><Relationship Id="rId714" Type="http://schemas.openxmlformats.org/officeDocument/2006/relationships/tags" Target="../tags/tag2817.xml"/><Relationship Id="rId921" Type="http://schemas.openxmlformats.org/officeDocument/2006/relationships/tags" Target="../tags/tag3024.xml"/><Relationship Id="rId50" Type="http://schemas.openxmlformats.org/officeDocument/2006/relationships/tags" Target="../tags/tag2153.xml"/><Relationship Id="rId146" Type="http://schemas.openxmlformats.org/officeDocument/2006/relationships/tags" Target="../tags/tag2249.xml"/><Relationship Id="rId353" Type="http://schemas.openxmlformats.org/officeDocument/2006/relationships/tags" Target="../tags/tag2456.xml"/><Relationship Id="rId560" Type="http://schemas.openxmlformats.org/officeDocument/2006/relationships/tags" Target="../tags/tag2663.xml"/><Relationship Id="rId798" Type="http://schemas.openxmlformats.org/officeDocument/2006/relationships/tags" Target="../tags/tag2901.xml"/><Relationship Id="rId213" Type="http://schemas.openxmlformats.org/officeDocument/2006/relationships/tags" Target="../tags/tag2316.xml"/><Relationship Id="rId420" Type="http://schemas.openxmlformats.org/officeDocument/2006/relationships/tags" Target="../tags/tag2523.xml"/><Relationship Id="rId658" Type="http://schemas.openxmlformats.org/officeDocument/2006/relationships/tags" Target="../tags/tag2761.xml"/><Relationship Id="rId865" Type="http://schemas.openxmlformats.org/officeDocument/2006/relationships/tags" Target="../tags/tag2968.xml"/><Relationship Id="rId297" Type="http://schemas.openxmlformats.org/officeDocument/2006/relationships/tags" Target="../tags/tag2400.xml"/><Relationship Id="rId518" Type="http://schemas.openxmlformats.org/officeDocument/2006/relationships/tags" Target="../tags/tag2621.xml"/><Relationship Id="rId725" Type="http://schemas.openxmlformats.org/officeDocument/2006/relationships/tags" Target="../tags/tag2828.xml"/><Relationship Id="rId932" Type="http://schemas.openxmlformats.org/officeDocument/2006/relationships/tags" Target="../tags/tag3035.xml"/><Relationship Id="rId157" Type="http://schemas.openxmlformats.org/officeDocument/2006/relationships/tags" Target="../tags/tag2260.xml"/><Relationship Id="rId364" Type="http://schemas.openxmlformats.org/officeDocument/2006/relationships/tags" Target="../tags/tag2467.xml"/><Relationship Id="rId1008" Type="http://schemas.openxmlformats.org/officeDocument/2006/relationships/tags" Target="../tags/tag3111.xml"/><Relationship Id="rId61" Type="http://schemas.openxmlformats.org/officeDocument/2006/relationships/tags" Target="../tags/tag2164.xml"/><Relationship Id="rId571" Type="http://schemas.openxmlformats.org/officeDocument/2006/relationships/tags" Target="../tags/tag2674.xml"/><Relationship Id="rId669" Type="http://schemas.openxmlformats.org/officeDocument/2006/relationships/tags" Target="../tags/tag2772.xml"/><Relationship Id="rId876" Type="http://schemas.openxmlformats.org/officeDocument/2006/relationships/tags" Target="../tags/tag2979.xml"/><Relationship Id="rId19" Type="http://schemas.openxmlformats.org/officeDocument/2006/relationships/tags" Target="../tags/tag2122.xml"/><Relationship Id="rId224" Type="http://schemas.openxmlformats.org/officeDocument/2006/relationships/tags" Target="../tags/tag2327.xml"/><Relationship Id="rId431" Type="http://schemas.openxmlformats.org/officeDocument/2006/relationships/tags" Target="../tags/tag2534.xml"/><Relationship Id="rId529" Type="http://schemas.openxmlformats.org/officeDocument/2006/relationships/tags" Target="../tags/tag2632.xml"/><Relationship Id="rId736" Type="http://schemas.openxmlformats.org/officeDocument/2006/relationships/tags" Target="../tags/tag2839.xml"/><Relationship Id="rId168" Type="http://schemas.openxmlformats.org/officeDocument/2006/relationships/tags" Target="../tags/tag2271.xml"/><Relationship Id="rId943" Type="http://schemas.openxmlformats.org/officeDocument/2006/relationships/tags" Target="../tags/tag3046.xml"/><Relationship Id="rId1019" Type="http://schemas.openxmlformats.org/officeDocument/2006/relationships/tags" Target="../tags/tag3122.xml"/><Relationship Id="rId72" Type="http://schemas.openxmlformats.org/officeDocument/2006/relationships/tags" Target="../tags/tag2175.xml"/><Relationship Id="rId375" Type="http://schemas.openxmlformats.org/officeDocument/2006/relationships/tags" Target="../tags/tag2478.xml"/><Relationship Id="rId582" Type="http://schemas.openxmlformats.org/officeDocument/2006/relationships/tags" Target="../tags/tag2685.xml"/><Relationship Id="rId803" Type="http://schemas.openxmlformats.org/officeDocument/2006/relationships/tags" Target="../tags/tag2906.xml"/><Relationship Id="rId3" Type="http://schemas.openxmlformats.org/officeDocument/2006/relationships/tags" Target="../tags/tag2106.xml"/><Relationship Id="rId235" Type="http://schemas.openxmlformats.org/officeDocument/2006/relationships/tags" Target="../tags/tag2338.xml"/><Relationship Id="rId442" Type="http://schemas.openxmlformats.org/officeDocument/2006/relationships/tags" Target="../tags/tag2545.xml"/><Relationship Id="rId887" Type="http://schemas.openxmlformats.org/officeDocument/2006/relationships/tags" Target="../tags/tag2990.xml"/><Relationship Id="rId302" Type="http://schemas.openxmlformats.org/officeDocument/2006/relationships/tags" Target="../tags/tag2405.xml"/><Relationship Id="rId747" Type="http://schemas.openxmlformats.org/officeDocument/2006/relationships/tags" Target="../tags/tag2850.xml"/><Relationship Id="rId954" Type="http://schemas.openxmlformats.org/officeDocument/2006/relationships/tags" Target="../tags/tag3057.xml"/><Relationship Id="rId83" Type="http://schemas.openxmlformats.org/officeDocument/2006/relationships/tags" Target="../tags/tag2186.xml"/><Relationship Id="rId179" Type="http://schemas.openxmlformats.org/officeDocument/2006/relationships/tags" Target="../tags/tag2282.xml"/><Relationship Id="rId386" Type="http://schemas.openxmlformats.org/officeDocument/2006/relationships/tags" Target="../tags/tag2489.xml"/><Relationship Id="rId593" Type="http://schemas.openxmlformats.org/officeDocument/2006/relationships/tags" Target="../tags/tag2696.xml"/><Relationship Id="rId607" Type="http://schemas.openxmlformats.org/officeDocument/2006/relationships/tags" Target="../tags/tag2710.xml"/><Relationship Id="rId814" Type="http://schemas.openxmlformats.org/officeDocument/2006/relationships/tags" Target="../tags/tag2917.xml"/><Relationship Id="rId246" Type="http://schemas.openxmlformats.org/officeDocument/2006/relationships/tags" Target="../tags/tag2349.xml"/><Relationship Id="rId453" Type="http://schemas.openxmlformats.org/officeDocument/2006/relationships/tags" Target="../tags/tag2556.xml"/><Relationship Id="rId660" Type="http://schemas.openxmlformats.org/officeDocument/2006/relationships/tags" Target="../tags/tag2763.xml"/><Relationship Id="rId898" Type="http://schemas.openxmlformats.org/officeDocument/2006/relationships/tags" Target="../tags/tag3001.xml"/><Relationship Id="rId106" Type="http://schemas.openxmlformats.org/officeDocument/2006/relationships/tags" Target="../tags/tag2209.xml"/><Relationship Id="rId313" Type="http://schemas.openxmlformats.org/officeDocument/2006/relationships/tags" Target="../tags/tag2416.xml"/><Relationship Id="rId758" Type="http://schemas.openxmlformats.org/officeDocument/2006/relationships/tags" Target="../tags/tag2861.xml"/><Relationship Id="rId965" Type="http://schemas.openxmlformats.org/officeDocument/2006/relationships/tags" Target="../tags/tag3068.xml"/><Relationship Id="rId10" Type="http://schemas.openxmlformats.org/officeDocument/2006/relationships/tags" Target="../tags/tag2113.xml"/><Relationship Id="rId94" Type="http://schemas.openxmlformats.org/officeDocument/2006/relationships/tags" Target="../tags/tag2197.xml"/><Relationship Id="rId397" Type="http://schemas.openxmlformats.org/officeDocument/2006/relationships/tags" Target="../tags/tag2500.xml"/><Relationship Id="rId520" Type="http://schemas.openxmlformats.org/officeDocument/2006/relationships/tags" Target="../tags/tag2623.xml"/><Relationship Id="rId618" Type="http://schemas.openxmlformats.org/officeDocument/2006/relationships/tags" Target="../tags/tag2721.xml"/><Relationship Id="rId825" Type="http://schemas.openxmlformats.org/officeDocument/2006/relationships/tags" Target="../tags/tag2928.xml"/><Relationship Id="rId257" Type="http://schemas.openxmlformats.org/officeDocument/2006/relationships/tags" Target="../tags/tag2360.xml"/><Relationship Id="rId464" Type="http://schemas.openxmlformats.org/officeDocument/2006/relationships/tags" Target="../tags/tag2567.xml"/><Relationship Id="rId1010" Type="http://schemas.openxmlformats.org/officeDocument/2006/relationships/tags" Target="../tags/tag3113.xml"/><Relationship Id="rId117" Type="http://schemas.openxmlformats.org/officeDocument/2006/relationships/tags" Target="../tags/tag2220.xml"/><Relationship Id="rId671" Type="http://schemas.openxmlformats.org/officeDocument/2006/relationships/tags" Target="../tags/tag2774.xml"/><Relationship Id="rId769" Type="http://schemas.openxmlformats.org/officeDocument/2006/relationships/tags" Target="../tags/tag2872.xml"/><Relationship Id="rId976" Type="http://schemas.openxmlformats.org/officeDocument/2006/relationships/tags" Target="../tags/tag3079.xml"/><Relationship Id="rId324" Type="http://schemas.openxmlformats.org/officeDocument/2006/relationships/tags" Target="../tags/tag2427.xml"/><Relationship Id="rId531" Type="http://schemas.openxmlformats.org/officeDocument/2006/relationships/tags" Target="../tags/tag2634.xml"/><Relationship Id="rId629" Type="http://schemas.openxmlformats.org/officeDocument/2006/relationships/tags" Target="../tags/tag273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内容页 01">
    <p:bg>
      <p:bgPr>
        <a:solidFill>
          <a:schemeClr val="bg1"/>
        </a:solidFill>
        <a:effectLst/>
      </p:bgPr>
    </p:bg>
    <p:spTree>
      <p:nvGrpSpPr>
        <p:cNvPr id="1" name=""/>
        <p:cNvGrpSpPr/>
        <p:nvPr/>
      </p:nvGrpSpPr>
      <p:grpSpPr>
        <a:xfrm>
          <a:off x="0" y="0"/>
          <a:ext cx="0" cy="0"/>
          <a:chOff x="0" y="0"/>
          <a:chExt cx="0" cy="0"/>
        </a:xfrm>
      </p:grpSpPr>
      <p:sp>
        <p:nvSpPr>
          <p:cNvPr id="16" name="任意多边形: 形状 15"/>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81" name="图形 3"/>
          <p:cNvGrpSpPr/>
          <p:nvPr userDrawn="1">
            <p:custDataLst>
              <p:tags r:id="rId3"/>
            </p:custDataLst>
          </p:nvPr>
        </p:nvGrpSpPr>
        <p:grpSpPr>
          <a:xfrm>
            <a:off x="81935" y="4907825"/>
            <a:ext cx="618516" cy="809272"/>
            <a:chOff x="7588567" y="1943766"/>
            <a:chExt cx="673893" cy="881729"/>
          </a:xfrm>
        </p:grpSpPr>
        <p:sp>
          <p:nvSpPr>
            <p:cNvPr id="82" name="图形 3"/>
            <p:cNvSpPr/>
            <p:nvPr>
              <p:custDataLst>
                <p:tags r:id="rId91"/>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3" name="图形 3"/>
            <p:cNvGrpSpPr/>
            <p:nvPr>
              <p:custDataLst>
                <p:tags r:id="rId92"/>
              </p:custDataLst>
            </p:nvPr>
          </p:nvGrpSpPr>
          <p:grpSpPr>
            <a:xfrm>
              <a:off x="7588567" y="1943766"/>
              <a:ext cx="673131" cy="845724"/>
              <a:chOff x="7588567" y="1943766"/>
              <a:chExt cx="673131" cy="845724"/>
            </a:xfrm>
          </p:grpSpPr>
          <p:sp>
            <p:nvSpPr>
              <p:cNvPr id="84" name="图形 3"/>
              <p:cNvSpPr/>
              <p:nvPr>
                <p:custDataLst>
                  <p:tags r:id="rId93"/>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5" name="图形 3"/>
              <p:cNvGrpSpPr/>
              <p:nvPr>
                <p:custDataLst>
                  <p:tags r:id="rId94"/>
                </p:custDataLst>
              </p:nvPr>
            </p:nvGrpSpPr>
            <p:grpSpPr>
              <a:xfrm>
                <a:off x="7627707" y="2330674"/>
                <a:ext cx="80080" cy="76507"/>
                <a:chOff x="7627707" y="2330674"/>
                <a:chExt cx="80080" cy="76507"/>
              </a:xfrm>
              <a:solidFill>
                <a:srgbClr val="606060"/>
              </a:solidFill>
            </p:grpSpPr>
            <p:sp>
              <p:nvSpPr>
                <p:cNvPr id="116" name="图形 3"/>
                <p:cNvSpPr/>
                <p:nvPr>
                  <p:custDataLst>
                    <p:tags r:id="rId125"/>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126"/>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8" name="图形 3"/>
                <p:cNvSpPr/>
                <p:nvPr>
                  <p:custDataLst>
                    <p:tags r:id="rId127"/>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9" name="图形 3"/>
                <p:cNvSpPr/>
                <p:nvPr>
                  <p:custDataLst>
                    <p:tags r:id="rId128"/>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0" name="图形 3"/>
                <p:cNvSpPr/>
                <p:nvPr>
                  <p:custDataLst>
                    <p:tags r:id="rId129"/>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6" name="图形 3"/>
              <p:cNvGrpSpPr/>
              <p:nvPr>
                <p:custDataLst>
                  <p:tags r:id="rId95"/>
                </p:custDataLst>
              </p:nvPr>
            </p:nvGrpSpPr>
            <p:grpSpPr>
              <a:xfrm>
                <a:off x="7713383" y="2388120"/>
                <a:ext cx="80104" cy="76201"/>
                <a:chOff x="7713383" y="2388120"/>
                <a:chExt cx="80104" cy="76201"/>
              </a:xfrm>
              <a:solidFill>
                <a:srgbClr val="606060"/>
              </a:solidFill>
            </p:grpSpPr>
            <p:sp>
              <p:nvSpPr>
                <p:cNvPr id="111" name="图形 3"/>
                <p:cNvSpPr/>
                <p:nvPr>
                  <p:custDataLst>
                    <p:tags r:id="rId120"/>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121"/>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122"/>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123"/>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124"/>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7" name="图形 3"/>
              <p:cNvGrpSpPr/>
              <p:nvPr>
                <p:custDataLst>
                  <p:tags r:id="rId96"/>
                </p:custDataLst>
              </p:nvPr>
            </p:nvGrpSpPr>
            <p:grpSpPr>
              <a:xfrm>
                <a:off x="7798817" y="2445368"/>
                <a:ext cx="80457" cy="76775"/>
                <a:chOff x="7798817" y="2445368"/>
                <a:chExt cx="80457" cy="76775"/>
              </a:xfrm>
              <a:solidFill>
                <a:srgbClr val="606060"/>
              </a:solidFill>
            </p:grpSpPr>
            <p:sp>
              <p:nvSpPr>
                <p:cNvPr id="106" name="图形 3"/>
                <p:cNvSpPr/>
                <p:nvPr>
                  <p:custDataLst>
                    <p:tags r:id="rId115"/>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7" name="图形 3"/>
                <p:cNvSpPr/>
                <p:nvPr>
                  <p:custDataLst>
                    <p:tags r:id="rId116"/>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117"/>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118"/>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119"/>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8" name="图形 3"/>
              <p:cNvGrpSpPr/>
              <p:nvPr>
                <p:custDataLst>
                  <p:tags r:id="rId97"/>
                </p:custDataLst>
              </p:nvPr>
            </p:nvGrpSpPr>
            <p:grpSpPr>
              <a:xfrm>
                <a:off x="7884411" y="2503197"/>
                <a:ext cx="80565" cy="76524"/>
                <a:chOff x="7884411" y="2503197"/>
                <a:chExt cx="80565" cy="76524"/>
              </a:xfrm>
              <a:solidFill>
                <a:srgbClr val="606060"/>
              </a:solidFill>
            </p:grpSpPr>
            <p:sp>
              <p:nvSpPr>
                <p:cNvPr id="101" name="图形 3"/>
                <p:cNvSpPr/>
                <p:nvPr>
                  <p:custDataLst>
                    <p:tags r:id="rId110"/>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 name="图形 3"/>
                <p:cNvSpPr/>
                <p:nvPr>
                  <p:custDataLst>
                    <p:tags r:id="rId111"/>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 name="图形 3"/>
                <p:cNvSpPr/>
                <p:nvPr>
                  <p:custDataLst>
                    <p:tags r:id="rId112"/>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113"/>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114"/>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9" name="图形 3"/>
              <p:cNvGrpSpPr/>
              <p:nvPr>
                <p:custDataLst>
                  <p:tags r:id="rId98"/>
                </p:custDataLst>
              </p:nvPr>
            </p:nvGrpSpPr>
            <p:grpSpPr>
              <a:xfrm>
                <a:off x="7970107" y="2560768"/>
                <a:ext cx="80327" cy="76153"/>
                <a:chOff x="7970107" y="2560768"/>
                <a:chExt cx="80327" cy="76153"/>
              </a:xfrm>
              <a:solidFill>
                <a:srgbClr val="606060"/>
              </a:solidFill>
            </p:grpSpPr>
            <p:sp>
              <p:nvSpPr>
                <p:cNvPr id="96" name="图形 3"/>
                <p:cNvSpPr/>
                <p:nvPr>
                  <p:custDataLst>
                    <p:tags r:id="rId105"/>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106"/>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107"/>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108"/>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109"/>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0" name="图形 3"/>
              <p:cNvGrpSpPr/>
              <p:nvPr>
                <p:custDataLst>
                  <p:tags r:id="rId99"/>
                </p:custDataLst>
              </p:nvPr>
            </p:nvGrpSpPr>
            <p:grpSpPr>
              <a:xfrm>
                <a:off x="8055794" y="2617949"/>
                <a:ext cx="80250" cy="76805"/>
                <a:chOff x="8055794" y="2617949"/>
                <a:chExt cx="80250" cy="76805"/>
              </a:xfrm>
              <a:solidFill>
                <a:srgbClr val="606060"/>
              </a:solidFill>
            </p:grpSpPr>
            <p:sp>
              <p:nvSpPr>
                <p:cNvPr id="91" name="图形 3"/>
                <p:cNvSpPr/>
                <p:nvPr>
                  <p:custDataLst>
                    <p:tags r:id="rId100"/>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 name="图形 3"/>
                <p:cNvSpPr/>
                <p:nvPr>
                  <p:custDataLst>
                    <p:tags r:id="rId101"/>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102"/>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103"/>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104"/>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131" name="组合 130"/>
          <p:cNvGrpSpPr/>
          <p:nvPr userDrawn="1">
            <p:custDataLst>
              <p:tags r:id="rId4"/>
            </p:custDataLst>
          </p:nvPr>
        </p:nvGrpSpPr>
        <p:grpSpPr>
          <a:xfrm rot="810466">
            <a:off x="10880788" y="87387"/>
            <a:ext cx="772528" cy="671329"/>
            <a:chOff x="-1956608" y="-4723849"/>
            <a:chExt cx="3634049" cy="3158004"/>
          </a:xfrm>
        </p:grpSpPr>
        <p:grpSp>
          <p:nvGrpSpPr>
            <p:cNvPr id="132" name="图形 3"/>
            <p:cNvGrpSpPr/>
            <p:nvPr>
              <p:custDataLst>
                <p:tags r:id="rId54"/>
              </p:custDataLst>
            </p:nvPr>
          </p:nvGrpSpPr>
          <p:grpSpPr>
            <a:xfrm>
              <a:off x="-1956608" y="-4723849"/>
              <a:ext cx="3634049" cy="3158004"/>
              <a:chOff x="6612991" y="1104916"/>
              <a:chExt cx="1349397" cy="1172632"/>
            </a:xfrm>
          </p:grpSpPr>
          <p:sp>
            <p:nvSpPr>
              <p:cNvPr id="142" name="图形 3"/>
              <p:cNvSpPr/>
              <p:nvPr>
                <p:custDataLst>
                  <p:tags r:id="rId64"/>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43" name="图形 3"/>
              <p:cNvGrpSpPr/>
              <p:nvPr>
                <p:custDataLst>
                  <p:tags r:id="rId65"/>
                </p:custDataLst>
              </p:nvPr>
            </p:nvGrpSpPr>
            <p:grpSpPr>
              <a:xfrm>
                <a:off x="6622558" y="1104916"/>
                <a:ext cx="1339830" cy="1132109"/>
                <a:chOff x="6622558" y="1104916"/>
                <a:chExt cx="1339830" cy="1132109"/>
              </a:xfrm>
            </p:grpSpPr>
            <p:grpSp>
              <p:nvGrpSpPr>
                <p:cNvPr id="144" name="图形 3"/>
                <p:cNvGrpSpPr/>
                <p:nvPr>
                  <p:custDataLst>
                    <p:tags r:id="rId66"/>
                  </p:custDataLst>
                </p:nvPr>
              </p:nvGrpSpPr>
              <p:grpSpPr>
                <a:xfrm>
                  <a:off x="6622558" y="1104916"/>
                  <a:ext cx="1339830" cy="1132109"/>
                  <a:chOff x="6622558" y="1104916"/>
                  <a:chExt cx="1339830" cy="1132109"/>
                </a:xfrm>
              </p:grpSpPr>
              <p:sp>
                <p:nvSpPr>
                  <p:cNvPr id="165" name="图形 3"/>
                  <p:cNvSpPr/>
                  <p:nvPr>
                    <p:custDataLst>
                      <p:tags r:id="rId87"/>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6" name="图形 3"/>
                  <p:cNvSpPr/>
                  <p:nvPr>
                    <p:custDataLst>
                      <p:tags r:id="rId88"/>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7" name="图形 3"/>
                  <p:cNvSpPr/>
                  <p:nvPr>
                    <p:custDataLst>
                      <p:tags r:id="rId89"/>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8" name="图形 3"/>
                  <p:cNvSpPr/>
                  <p:nvPr>
                    <p:custDataLst>
                      <p:tags r:id="rId90"/>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5" name="图形 3"/>
                <p:cNvGrpSpPr/>
                <p:nvPr>
                  <p:custDataLst>
                    <p:tags r:id="rId67"/>
                  </p:custDataLst>
                </p:nvPr>
              </p:nvGrpSpPr>
              <p:grpSpPr>
                <a:xfrm>
                  <a:off x="6719220" y="1459801"/>
                  <a:ext cx="656939" cy="661130"/>
                  <a:chOff x="6719220" y="1459801"/>
                  <a:chExt cx="656939" cy="661130"/>
                </a:xfrm>
              </p:grpSpPr>
              <p:sp>
                <p:nvSpPr>
                  <p:cNvPr id="156" name="图形 3"/>
                  <p:cNvSpPr/>
                  <p:nvPr>
                    <p:custDataLst>
                      <p:tags r:id="rId78"/>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7" name="图形 3"/>
                  <p:cNvSpPr/>
                  <p:nvPr>
                    <p:custDataLst>
                      <p:tags r:id="rId79"/>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8" name="图形 3"/>
                  <p:cNvSpPr/>
                  <p:nvPr>
                    <p:custDataLst>
                      <p:tags r:id="rId80"/>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9" name="图形 3"/>
                  <p:cNvSpPr/>
                  <p:nvPr>
                    <p:custDataLst>
                      <p:tags r:id="rId81"/>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0" name="图形 3"/>
                  <p:cNvSpPr/>
                  <p:nvPr>
                    <p:custDataLst>
                      <p:tags r:id="rId82"/>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1" name="图形 3"/>
                  <p:cNvSpPr/>
                  <p:nvPr>
                    <p:custDataLst>
                      <p:tags r:id="rId83"/>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2" name="图形 3"/>
                  <p:cNvSpPr/>
                  <p:nvPr>
                    <p:custDataLst>
                      <p:tags r:id="rId84"/>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3" name="图形 3"/>
                  <p:cNvSpPr/>
                  <p:nvPr>
                    <p:custDataLst>
                      <p:tags r:id="rId85"/>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4" name="图形 3"/>
                  <p:cNvSpPr/>
                  <p:nvPr>
                    <p:custDataLst>
                      <p:tags r:id="rId86"/>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6" name="图形 3"/>
                <p:cNvGrpSpPr/>
                <p:nvPr>
                  <p:custDataLst>
                    <p:tags r:id="rId68"/>
                  </p:custDataLst>
                </p:nvPr>
              </p:nvGrpSpPr>
              <p:grpSpPr>
                <a:xfrm>
                  <a:off x="7213092" y="1218533"/>
                  <a:ext cx="656939" cy="661130"/>
                  <a:chOff x="7213092" y="1218533"/>
                  <a:chExt cx="656939" cy="661130"/>
                </a:xfrm>
              </p:grpSpPr>
              <p:sp>
                <p:nvSpPr>
                  <p:cNvPr id="147" name="图形 3"/>
                  <p:cNvSpPr/>
                  <p:nvPr>
                    <p:custDataLst>
                      <p:tags r:id="rId69"/>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8" name="图形 3"/>
                  <p:cNvSpPr/>
                  <p:nvPr>
                    <p:custDataLst>
                      <p:tags r:id="rId70"/>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9" name="图形 3"/>
                  <p:cNvSpPr/>
                  <p:nvPr>
                    <p:custDataLst>
                      <p:tags r:id="rId71"/>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0" name="图形 3"/>
                  <p:cNvSpPr/>
                  <p:nvPr>
                    <p:custDataLst>
                      <p:tags r:id="rId72"/>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1" name="图形 3"/>
                  <p:cNvSpPr/>
                  <p:nvPr>
                    <p:custDataLst>
                      <p:tags r:id="rId73"/>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2" name="图形 3"/>
                  <p:cNvSpPr/>
                  <p:nvPr>
                    <p:custDataLst>
                      <p:tags r:id="rId74"/>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3" name="图形 3"/>
                  <p:cNvSpPr/>
                  <p:nvPr>
                    <p:custDataLst>
                      <p:tags r:id="rId75"/>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4" name="图形 3"/>
                  <p:cNvSpPr/>
                  <p:nvPr>
                    <p:custDataLst>
                      <p:tags r:id="rId76"/>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5" name="图形 3"/>
                  <p:cNvSpPr/>
                  <p:nvPr>
                    <p:custDataLst>
                      <p:tags r:id="rId77"/>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133" name="图形 3"/>
            <p:cNvSpPr/>
            <p:nvPr>
              <p:custDataLst>
                <p:tags r:id="rId55"/>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34" name="图形 3"/>
            <p:cNvGrpSpPr/>
            <p:nvPr>
              <p:custDataLst>
                <p:tags r:id="rId56"/>
              </p:custDataLst>
            </p:nvPr>
          </p:nvGrpSpPr>
          <p:grpSpPr>
            <a:xfrm>
              <a:off x="-1058169" y="-3008838"/>
              <a:ext cx="673122" cy="689779"/>
              <a:chOff x="6946600" y="1741735"/>
              <a:chExt cx="249944" cy="256129"/>
            </a:xfrm>
          </p:grpSpPr>
          <p:sp>
            <p:nvSpPr>
              <p:cNvPr id="135" name="图形 3"/>
              <p:cNvSpPr/>
              <p:nvPr>
                <p:custDataLst>
                  <p:tags r:id="rId57"/>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6" name="图形 3"/>
              <p:cNvSpPr/>
              <p:nvPr>
                <p:custDataLst>
                  <p:tags r:id="rId58"/>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7" name="图形 3"/>
              <p:cNvSpPr/>
              <p:nvPr>
                <p:custDataLst>
                  <p:tags r:id="rId59"/>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8" name="图形 3"/>
              <p:cNvSpPr/>
              <p:nvPr>
                <p:custDataLst>
                  <p:tags r:id="rId60"/>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9" name="图形 3"/>
              <p:cNvSpPr/>
              <p:nvPr>
                <p:custDataLst>
                  <p:tags r:id="rId61"/>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0" name="图形 3"/>
              <p:cNvSpPr/>
              <p:nvPr>
                <p:custDataLst>
                  <p:tags r:id="rId62"/>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1" name="图形 3"/>
              <p:cNvSpPr/>
              <p:nvPr>
                <p:custDataLst>
                  <p:tags r:id="rId63"/>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6" name="组合 45"/>
          <p:cNvGrpSpPr/>
          <p:nvPr userDrawn="1">
            <p:custDataLst>
              <p:tags r:id="rId5"/>
            </p:custDataLst>
          </p:nvPr>
        </p:nvGrpSpPr>
        <p:grpSpPr>
          <a:xfrm rot="772163">
            <a:off x="169568" y="5932774"/>
            <a:ext cx="755462" cy="710295"/>
            <a:chOff x="9976177" y="4882438"/>
            <a:chExt cx="1849544" cy="1675210"/>
          </a:xfrm>
        </p:grpSpPr>
        <p:grpSp>
          <p:nvGrpSpPr>
            <p:cNvPr id="47" name="图形 3"/>
            <p:cNvGrpSpPr/>
            <p:nvPr>
              <p:custDataLst>
                <p:tags r:id="rId20"/>
              </p:custDataLst>
            </p:nvPr>
          </p:nvGrpSpPr>
          <p:grpSpPr>
            <a:xfrm>
              <a:off x="10417819" y="4882438"/>
              <a:ext cx="1241174" cy="1675210"/>
              <a:chOff x="7046474" y="2617269"/>
              <a:chExt cx="682299" cy="920898"/>
            </a:xfrm>
          </p:grpSpPr>
          <p:grpSp>
            <p:nvGrpSpPr>
              <p:cNvPr id="69" name="图形 3"/>
              <p:cNvGrpSpPr/>
              <p:nvPr>
                <p:custDataLst>
                  <p:tags r:id="rId42"/>
                </p:custDataLst>
              </p:nvPr>
            </p:nvGrpSpPr>
            <p:grpSpPr>
              <a:xfrm>
                <a:off x="7046474" y="2617269"/>
                <a:ext cx="682299" cy="920898"/>
                <a:chOff x="7046474" y="2617269"/>
                <a:chExt cx="682299" cy="920898"/>
              </a:xfrm>
            </p:grpSpPr>
            <p:sp>
              <p:nvSpPr>
                <p:cNvPr id="79" name="图形 3"/>
                <p:cNvSpPr/>
                <p:nvPr>
                  <p:custDataLst>
                    <p:tags r:id="rId52"/>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53"/>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0" name="图形 3"/>
              <p:cNvSpPr/>
              <p:nvPr>
                <p:custDataLst>
                  <p:tags r:id="rId43"/>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44"/>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45"/>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46"/>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47"/>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48"/>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49"/>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50"/>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51"/>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8" name="图形 3"/>
            <p:cNvGrpSpPr/>
            <p:nvPr>
              <p:custDataLst>
                <p:tags r:id="rId21"/>
              </p:custDataLst>
            </p:nvPr>
          </p:nvGrpSpPr>
          <p:grpSpPr>
            <a:xfrm>
              <a:off x="9976177" y="5062498"/>
              <a:ext cx="957408" cy="804327"/>
              <a:chOff x="6803695" y="2716250"/>
              <a:chExt cx="526307" cy="442155"/>
            </a:xfrm>
          </p:grpSpPr>
          <p:sp>
            <p:nvSpPr>
              <p:cNvPr id="53" name="图形 3"/>
              <p:cNvSpPr/>
              <p:nvPr>
                <p:custDataLst>
                  <p:tags r:id="rId26"/>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4" name="图形 3"/>
              <p:cNvGrpSpPr/>
              <p:nvPr>
                <p:custDataLst>
                  <p:tags r:id="rId27"/>
                </p:custDataLst>
              </p:nvPr>
            </p:nvGrpSpPr>
            <p:grpSpPr>
              <a:xfrm>
                <a:off x="6804933" y="2716250"/>
                <a:ext cx="525068" cy="423105"/>
                <a:chOff x="6804933" y="2716250"/>
                <a:chExt cx="525068" cy="423105"/>
              </a:xfrm>
            </p:grpSpPr>
            <p:sp>
              <p:nvSpPr>
                <p:cNvPr id="55" name="图形 3"/>
                <p:cNvSpPr/>
                <p:nvPr>
                  <p:custDataLst>
                    <p:tags r:id="rId28"/>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 name="图形 3"/>
                <p:cNvSpPr/>
                <p:nvPr>
                  <p:custDataLst>
                    <p:tags r:id="rId29"/>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 name="图形 3"/>
                <p:cNvSpPr/>
                <p:nvPr>
                  <p:custDataLst>
                    <p:tags r:id="rId30"/>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 name="图形 3"/>
                <p:cNvSpPr/>
                <p:nvPr>
                  <p:custDataLst>
                    <p:tags r:id="rId31"/>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 name="图形 3"/>
                <p:cNvSpPr/>
                <p:nvPr>
                  <p:custDataLst>
                    <p:tags r:id="rId32"/>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 name="图形 3"/>
                <p:cNvSpPr/>
                <p:nvPr>
                  <p:custDataLst>
                    <p:tags r:id="rId33"/>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 name="图形 3"/>
                <p:cNvSpPr/>
                <p:nvPr>
                  <p:custDataLst>
                    <p:tags r:id="rId34"/>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35"/>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36"/>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37"/>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5" name="图形 3"/>
                <p:cNvGrpSpPr/>
                <p:nvPr>
                  <p:custDataLst>
                    <p:tags r:id="rId38"/>
                  </p:custDataLst>
                </p:nvPr>
              </p:nvGrpSpPr>
              <p:grpSpPr>
                <a:xfrm>
                  <a:off x="6820185" y="3072003"/>
                  <a:ext cx="58007" cy="58673"/>
                  <a:chOff x="6820185" y="3072003"/>
                  <a:chExt cx="58007" cy="58673"/>
                </a:xfrm>
              </p:grpSpPr>
              <p:sp>
                <p:nvSpPr>
                  <p:cNvPr id="66" name="图形 3"/>
                  <p:cNvSpPr/>
                  <p:nvPr>
                    <p:custDataLst>
                      <p:tags r:id="rId39"/>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40"/>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41"/>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9" name="图形 3"/>
            <p:cNvGrpSpPr/>
            <p:nvPr>
              <p:custDataLst>
                <p:tags r:id="rId22"/>
              </p:custDataLst>
            </p:nvPr>
          </p:nvGrpSpPr>
          <p:grpSpPr>
            <a:xfrm>
              <a:off x="11486447" y="5321767"/>
              <a:ext cx="339274" cy="277202"/>
              <a:chOff x="7633922" y="2858776"/>
              <a:chExt cx="186506" cy="152384"/>
            </a:xfrm>
          </p:grpSpPr>
          <p:sp>
            <p:nvSpPr>
              <p:cNvPr id="50" name="图形 3"/>
              <p:cNvSpPr/>
              <p:nvPr>
                <p:custDataLst>
                  <p:tags r:id="rId23"/>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24"/>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25"/>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99" name="图形 3"/>
          <p:cNvGrpSpPr/>
          <p:nvPr userDrawn="1">
            <p:custDataLst>
              <p:tags r:id="rId6"/>
            </p:custDataLst>
          </p:nvPr>
        </p:nvGrpSpPr>
        <p:grpSpPr>
          <a:xfrm>
            <a:off x="11436915" y="809661"/>
            <a:ext cx="433967" cy="469306"/>
            <a:chOff x="7171658" y="2207808"/>
            <a:chExt cx="263989" cy="285486"/>
          </a:xfrm>
        </p:grpSpPr>
        <p:sp>
          <p:nvSpPr>
            <p:cNvPr id="200" name="图形 3"/>
            <p:cNvSpPr/>
            <p:nvPr>
              <p:custDataLst>
                <p:tags r:id="rId11"/>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201" name="图形 3"/>
            <p:cNvGrpSpPr/>
            <p:nvPr>
              <p:custDataLst>
                <p:tags r:id="rId12"/>
              </p:custDataLst>
            </p:nvPr>
          </p:nvGrpSpPr>
          <p:grpSpPr>
            <a:xfrm>
              <a:off x="7183684" y="2207808"/>
              <a:ext cx="251963" cy="254435"/>
              <a:chOff x="7183684" y="2207808"/>
              <a:chExt cx="251963" cy="254435"/>
            </a:xfrm>
          </p:grpSpPr>
          <p:sp>
            <p:nvSpPr>
              <p:cNvPr id="202" name="图形 3"/>
              <p:cNvSpPr/>
              <p:nvPr>
                <p:custDataLst>
                  <p:tags r:id="rId13"/>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3" name="图形 3"/>
              <p:cNvSpPr/>
              <p:nvPr>
                <p:custDataLst>
                  <p:tags r:id="rId14"/>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4" name="图形 3"/>
              <p:cNvSpPr/>
              <p:nvPr>
                <p:custDataLst>
                  <p:tags r:id="rId15"/>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5" name="图形 3"/>
              <p:cNvSpPr/>
              <p:nvPr>
                <p:custDataLst>
                  <p:tags r:id="rId16"/>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6" name="图形 3"/>
              <p:cNvSpPr/>
              <p:nvPr>
                <p:custDataLst>
                  <p:tags r:id="rId17"/>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7" name="图形 3"/>
              <p:cNvSpPr/>
              <p:nvPr>
                <p:custDataLst>
                  <p:tags r:id="rId18"/>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8" name="图形 3"/>
              <p:cNvSpPr/>
              <p:nvPr>
                <p:custDataLst>
                  <p:tags r:id="rId19"/>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 name="文本占位符 8"/>
          <p:cNvSpPr>
            <a:spLocks noGrp="1"/>
          </p:cNvSpPr>
          <p:nvPr userDrawn="1">
            <p:ph type="body" sz="quarter" idx="34" hasCustomPrompt="1"/>
            <p:custDataLst>
              <p:tags r:id="rId7"/>
            </p:custDataLst>
          </p:nvPr>
        </p:nvSpPr>
        <p:spPr>
          <a:xfrm>
            <a:off x="1977412" y="714517"/>
            <a:ext cx="8644069" cy="461539"/>
          </a:xfrm>
          <a:prstGeom prst="rect">
            <a:avLst/>
          </a:prstGeom>
        </p:spPr>
        <p:txBody>
          <a:bodyPr wrap="square" anchor="ctr" anchorCtr="0"/>
          <a:lstStyle>
            <a:lvl1pPr marL="0" indent="0" algn="l" defTabSz="619125">
              <a:lnSpc>
                <a:spcPct val="100000"/>
              </a:lnSpc>
              <a:spcBef>
                <a:spcPct val="0"/>
              </a:spcBef>
              <a:spcAft>
                <a:spcPct val="0"/>
              </a:spcAft>
              <a:buNone/>
              <a:defRPr sz="2800" b="1">
                <a:solidFill>
                  <a:schemeClr val="tx2"/>
                </a:solidFill>
                <a:latin typeface="+mj-lt"/>
                <a:ea typeface="+mj-ea"/>
                <a:cs typeface="Arial" panose="020B0604020202020204" pitchFamily="34" charset="0"/>
              </a:defRPr>
            </a:lvl1pPr>
          </a:lstStyle>
          <a:p>
            <a:pPr lvl="0"/>
            <a:r>
              <a:rPr lang="zh-CN" altLang="en-US"/>
              <a:t>学习目标</a:t>
            </a:r>
          </a:p>
        </p:txBody>
      </p:sp>
      <p:sp>
        <p:nvSpPr>
          <p:cNvPr id="21" name="矩形: 圆角 20"/>
          <p:cNvSpPr/>
          <p:nvPr userDrawn="1">
            <p:custDataLst>
              <p:tags r:id="rId8"/>
            </p:custDataLst>
          </p:nvPr>
        </p:nvSpPr>
        <p:spPr>
          <a:xfrm>
            <a:off x="1596310" y="1488341"/>
            <a:ext cx="9260157" cy="4609068"/>
          </a:xfrm>
          <a:prstGeom prst="roundRect">
            <a:avLst>
              <a:gd name="adj" fmla="val 3106"/>
            </a:avLst>
          </a:prstGeom>
          <a:gradFill>
            <a:gsLst>
              <a:gs pos="0">
                <a:schemeClr val="accent6">
                  <a:lumMod val="20000"/>
                  <a:lumOff val="80000"/>
                  <a:alpha val="23000"/>
                </a:schemeClr>
              </a:gs>
              <a:gs pos="100000">
                <a:srgbClr val="B7D4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文本占位符2"/>
          <p:cNvSpPr>
            <a:spLocks noGrp="1"/>
          </p:cNvSpPr>
          <p:nvPr userDrawn="1">
            <p:ph type="body" sz="quarter" idx="13" hasCustomPrompt="1"/>
            <p:custDataLst>
              <p:tags r:id="rId9"/>
            </p:custDataLst>
          </p:nvPr>
        </p:nvSpPr>
        <p:spPr>
          <a:xfrm>
            <a:off x="2243905" y="2164466"/>
            <a:ext cx="7964966" cy="3256818"/>
          </a:xfrm>
          <a:prstGeom prst="rect">
            <a:avLst/>
          </a:prstGeom>
        </p:spPr>
        <p:txBody>
          <a:bodyPr anchor="t" anchorCtr="0"/>
          <a:lstStyle>
            <a:lvl1pPr marL="0" indent="0" algn="l">
              <a:lnSpc>
                <a:spcPct val="120000"/>
              </a:lnSpc>
              <a:spcBef>
                <a:spcPct val="0"/>
              </a:spcBef>
              <a:spcAft>
                <a:spcPct val="0"/>
              </a:spcAft>
              <a:buFont typeface="Arial" panose="020B0604020202020204" pitchFamily="34" charset="0"/>
              <a:buNone/>
              <a:defRPr sz="2800" b="0">
                <a:solidFill>
                  <a:schemeClr val="tx2"/>
                </a:solidFill>
                <a:latin typeface="+mn-lt"/>
                <a:cs typeface="Arial" panose="020B0604020202020204" pitchFamily="34" charset="0"/>
              </a:defRPr>
            </a:lvl1pPr>
          </a:lstStyle>
          <a:p>
            <a:pPr lvl="0"/>
            <a:r>
              <a:rPr lang="zh-CN" altLang="en-US"/>
              <a:t>正文</a:t>
            </a:r>
          </a:p>
        </p:txBody>
      </p:sp>
      <p:pic>
        <p:nvPicPr>
          <p:cNvPr id="3" name="图片 2"/>
          <p:cNvPicPr>
            <a:picLocks noChangeAspect="1"/>
          </p:cNvPicPr>
          <p:nvPr userDrawn="1">
            <p:custDataLst>
              <p:tags r:id="rId10"/>
            </p:custDataLst>
          </p:nvPr>
        </p:nvPicPr>
        <p:blipFill>
          <a:blip r:embed="rId131">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17287943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826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6472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7146" y="1010104"/>
            <a:ext cx="4870041" cy="4865287"/>
          </a:xfrm>
          <a:custGeom>
            <a:avLst/>
            <a:gdLst>
              <a:gd name="connsiteX0" fmla="*/ 2818130 w 4870041"/>
              <a:gd name="connsiteY0" fmla="*/ 2084 h 4865287"/>
              <a:gd name="connsiteX1" fmla="*/ 3723235 w 4870041"/>
              <a:gd name="connsiteY1" fmla="*/ 361061 h 4865287"/>
              <a:gd name="connsiteX2" fmla="*/ 4821081 w 4870041"/>
              <a:gd name="connsiteY2" fmla="*/ 3320645 h 4865287"/>
              <a:gd name="connsiteX3" fmla="*/ 2116913 w 4870041"/>
              <a:gd name="connsiteY3" fmla="*/ 4650146 h 4865287"/>
              <a:gd name="connsiteX4" fmla="*/ 637710 w 4870041"/>
              <a:gd name="connsiteY4" fmla="*/ 1020031 h 4865287"/>
              <a:gd name="connsiteX5" fmla="*/ 2818130 w 4870041"/>
              <a:gd name="connsiteY5" fmla="*/ 2084 h 486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0041" h="4865287">
                <a:moveTo>
                  <a:pt x="2818130" y="2084"/>
                </a:moveTo>
                <a:cubicBezTo>
                  <a:pt x="3176118" y="18299"/>
                  <a:pt x="3499332" y="129844"/>
                  <a:pt x="3723235" y="361061"/>
                </a:cubicBezTo>
                <a:cubicBezTo>
                  <a:pt x="4428168" y="1100957"/>
                  <a:pt x="5052206" y="2002706"/>
                  <a:pt x="4821081" y="3320645"/>
                </a:cubicBezTo>
                <a:cubicBezTo>
                  <a:pt x="4601512" y="4627025"/>
                  <a:pt x="3411216" y="5216629"/>
                  <a:pt x="2116913" y="4650146"/>
                </a:cubicBezTo>
                <a:cubicBezTo>
                  <a:pt x="811054" y="4083663"/>
                  <a:pt x="-968612" y="3355328"/>
                  <a:pt x="637710" y="1020031"/>
                </a:cubicBezTo>
                <a:cubicBezTo>
                  <a:pt x="1074682" y="392131"/>
                  <a:pt x="2030557" y="-33589"/>
                  <a:pt x="2818130" y="2084"/>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0913155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2"/>
            <a:ext cx="5105399" cy="6572248"/>
          </a:xfrm>
          <a:custGeom>
            <a:avLst/>
            <a:gdLst>
              <a:gd name="connsiteX0" fmla="*/ 0 w 5105399"/>
              <a:gd name="connsiteY0" fmla="*/ 0 h 6572248"/>
              <a:gd name="connsiteX1" fmla="*/ 3944425 w 5105399"/>
              <a:gd name="connsiteY1" fmla="*/ 0 h 6572248"/>
              <a:gd name="connsiteX2" fmla="*/ 5105399 w 5105399"/>
              <a:gd name="connsiteY2" fmla="*/ 1424661 h 6572248"/>
              <a:gd name="connsiteX3" fmla="*/ 2855562 w 5105399"/>
              <a:gd name="connsiteY3" fmla="*/ 2973208 h 6572248"/>
              <a:gd name="connsiteX4" fmla="*/ 3259378 w 5105399"/>
              <a:gd name="connsiteY4" fmla="*/ 5187629 h 6572248"/>
              <a:gd name="connsiteX5" fmla="*/ 1608055 w 5105399"/>
              <a:gd name="connsiteY5" fmla="*/ 6112886 h 6572248"/>
              <a:gd name="connsiteX6" fmla="*/ 0 w 5105399"/>
              <a:gd name="connsiteY6" fmla="*/ 6515508 h 65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6572247">
                <a:moveTo>
                  <a:pt x="0" y="0"/>
                </a:moveTo>
                <a:lnTo>
                  <a:pt x="3944425" y="0"/>
                </a:lnTo>
                <a:cubicBezTo>
                  <a:pt x="4023746" y="702007"/>
                  <a:pt x="5026078" y="722654"/>
                  <a:pt x="5105399" y="1424661"/>
                </a:cubicBezTo>
                <a:cubicBezTo>
                  <a:pt x="5059216" y="2099326"/>
                  <a:pt x="3605508" y="2286686"/>
                  <a:pt x="2855562" y="2973208"/>
                </a:cubicBezTo>
                <a:cubicBezTo>
                  <a:pt x="2509433" y="3561655"/>
                  <a:pt x="3172845" y="3654568"/>
                  <a:pt x="3259378" y="5187629"/>
                </a:cubicBezTo>
                <a:cubicBezTo>
                  <a:pt x="3132929" y="5955440"/>
                  <a:pt x="2159526" y="5760606"/>
                  <a:pt x="1608055" y="6112886"/>
                </a:cubicBezTo>
                <a:cubicBezTo>
                  <a:pt x="475926" y="6732305"/>
                  <a:pt x="555248" y="6561965"/>
                  <a:pt x="0" y="6515508"/>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40564387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327463" y="697249"/>
            <a:ext cx="4976239" cy="5372696"/>
          </a:xfrm>
          <a:custGeom>
            <a:avLst/>
            <a:gdLst>
              <a:gd name="connsiteX0" fmla="*/ 2690033 w 4976239"/>
              <a:gd name="connsiteY0" fmla="*/ 1158 h 5372696"/>
              <a:gd name="connsiteX1" fmla="*/ 3769633 w 4976239"/>
              <a:gd name="connsiteY1" fmla="*/ 269999 h 5372696"/>
              <a:gd name="connsiteX2" fmla="*/ 3543003 w 4976239"/>
              <a:gd name="connsiteY2" fmla="*/ 3840474 h 5372696"/>
              <a:gd name="connsiteX3" fmla="*/ 1700993 w 4976239"/>
              <a:gd name="connsiteY3" fmla="*/ 5366346 h 5372696"/>
              <a:gd name="connsiteX4" fmla="*/ 454876 w 4976239"/>
              <a:gd name="connsiteY4" fmla="*/ 1049389 h 5372696"/>
              <a:gd name="connsiteX5" fmla="*/ 2690033 w 4976239"/>
              <a:gd name="connsiteY5" fmla="*/ 1158 h 53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6239" h="5372696">
                <a:moveTo>
                  <a:pt x="2690033" y="1158"/>
                </a:moveTo>
                <a:cubicBezTo>
                  <a:pt x="3070417" y="12139"/>
                  <a:pt x="3442622" y="101299"/>
                  <a:pt x="3769633" y="269999"/>
                </a:cubicBezTo>
                <a:cubicBezTo>
                  <a:pt x="4816069" y="809837"/>
                  <a:pt x="5958366" y="2498357"/>
                  <a:pt x="3543003" y="3840474"/>
                </a:cubicBezTo>
                <a:cubicBezTo>
                  <a:pt x="2591804" y="4362081"/>
                  <a:pt x="3632334" y="5192600"/>
                  <a:pt x="1700993" y="5366346"/>
                </a:cubicBezTo>
                <a:cubicBezTo>
                  <a:pt x="-230348" y="5540091"/>
                  <a:pt x="-318455" y="2099785"/>
                  <a:pt x="454876" y="1049389"/>
                </a:cubicBezTo>
                <a:cubicBezTo>
                  <a:pt x="976758" y="331235"/>
                  <a:pt x="1853188" y="-22999"/>
                  <a:pt x="2690033" y="1158"/>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75958816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2"/>
            <a:ext cx="12206515" cy="4401002"/>
          </a:xfrm>
          <a:custGeom>
            <a:avLst/>
            <a:gdLst>
              <a:gd name="connsiteX0" fmla="*/ 0 w 12206515"/>
              <a:gd name="connsiteY0" fmla="*/ 0 h 4401002"/>
              <a:gd name="connsiteX1" fmla="*/ 12192000 w 12206515"/>
              <a:gd name="connsiteY1" fmla="*/ 0 h 4401002"/>
              <a:gd name="connsiteX2" fmla="*/ 12206515 w 12206515"/>
              <a:gd name="connsiteY2" fmla="*/ 4373764 h 4401002"/>
              <a:gd name="connsiteX3" fmla="*/ 7895772 w 12206515"/>
              <a:gd name="connsiteY3" fmla="*/ 2901396 h 4401002"/>
              <a:gd name="connsiteX4" fmla="*/ 4891315 w 12206515"/>
              <a:gd name="connsiteY4" fmla="*/ 1327088 h 4401002"/>
              <a:gd name="connsiteX5" fmla="*/ 1567543 w 12206515"/>
              <a:gd name="connsiteY5" fmla="*/ 2154996 h 4401002"/>
              <a:gd name="connsiteX6" fmla="*/ 0 w 12206515"/>
              <a:gd name="connsiteY6" fmla="*/ 1862793 h 4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5" h="4401002">
                <a:moveTo>
                  <a:pt x="0" y="0"/>
                </a:moveTo>
                <a:lnTo>
                  <a:pt x="12192000" y="0"/>
                </a:lnTo>
                <a:cubicBezTo>
                  <a:pt x="12192000" y="620931"/>
                  <a:pt x="12206515" y="3752833"/>
                  <a:pt x="12206515" y="4373764"/>
                </a:cubicBezTo>
                <a:cubicBezTo>
                  <a:pt x="11567886" y="4647705"/>
                  <a:pt x="10534953" y="2761749"/>
                  <a:pt x="7895772" y="2901396"/>
                </a:cubicBezTo>
                <a:cubicBezTo>
                  <a:pt x="6548362" y="2942740"/>
                  <a:pt x="5946020" y="1451489"/>
                  <a:pt x="4891315" y="1327088"/>
                </a:cubicBezTo>
                <a:cubicBezTo>
                  <a:pt x="3836610" y="1202688"/>
                  <a:pt x="2421467" y="2163112"/>
                  <a:pt x="1567543" y="2154996"/>
                </a:cubicBezTo>
                <a:cubicBezTo>
                  <a:pt x="740229" y="2215871"/>
                  <a:pt x="522514" y="1960193"/>
                  <a:pt x="0" y="1862793"/>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8894381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286266" y="1774922"/>
            <a:ext cx="4905735" cy="5059917"/>
          </a:xfrm>
          <a:custGeom>
            <a:avLst/>
            <a:gdLst>
              <a:gd name="connsiteX0" fmla="*/ 3497789 w 4905735"/>
              <a:gd name="connsiteY0" fmla="*/ 2725 h 5059917"/>
              <a:gd name="connsiteX1" fmla="*/ 4905735 w 4905735"/>
              <a:gd name="connsiteY1" fmla="*/ 563676 h 5059917"/>
              <a:gd name="connsiteX2" fmla="*/ 4905735 w 4905735"/>
              <a:gd name="connsiteY2" fmla="*/ 4749392 h 5059917"/>
              <a:gd name="connsiteX3" fmla="*/ 4905735 w 4905735"/>
              <a:gd name="connsiteY3" fmla="*/ 4991857 h 5059917"/>
              <a:gd name="connsiteX4" fmla="*/ 502162 w 4905735"/>
              <a:gd name="connsiteY4" fmla="*/ 4991857 h 5059917"/>
              <a:gd name="connsiteX5" fmla="*/ 195827 w 4905735"/>
              <a:gd name="connsiteY5" fmla="*/ 4251700 h 5059917"/>
              <a:gd name="connsiteX6" fmla="*/ 425578 w 4905735"/>
              <a:gd name="connsiteY6" fmla="*/ 3332884 h 5059917"/>
              <a:gd name="connsiteX7" fmla="*/ 1472225 w 4905735"/>
              <a:gd name="connsiteY7" fmla="*/ 2005706 h 5059917"/>
              <a:gd name="connsiteX8" fmla="*/ 2365703 w 4905735"/>
              <a:gd name="connsiteY8" fmla="*/ 333972 h 5059917"/>
              <a:gd name="connsiteX9" fmla="*/ 3497789 w 4905735"/>
              <a:gd name="connsiteY9" fmla="*/ 2725 h 505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735" h="5059917">
                <a:moveTo>
                  <a:pt x="3497789" y="2725"/>
                </a:moveTo>
                <a:cubicBezTo>
                  <a:pt x="4284339" y="44948"/>
                  <a:pt x="4905735" y="563676"/>
                  <a:pt x="4905735" y="563676"/>
                </a:cubicBezTo>
                <a:cubicBezTo>
                  <a:pt x="4905735" y="563676"/>
                  <a:pt x="4905735" y="563676"/>
                  <a:pt x="4905735" y="4749392"/>
                </a:cubicBezTo>
                <a:lnTo>
                  <a:pt x="4905735" y="4991857"/>
                </a:lnTo>
                <a:cubicBezTo>
                  <a:pt x="4905735" y="4991857"/>
                  <a:pt x="1165889" y="5144993"/>
                  <a:pt x="502162" y="4991857"/>
                </a:cubicBezTo>
                <a:cubicBezTo>
                  <a:pt x="-161565" y="4838721"/>
                  <a:pt x="-59453" y="4532449"/>
                  <a:pt x="195827" y="4251700"/>
                </a:cubicBezTo>
                <a:cubicBezTo>
                  <a:pt x="451106" y="3970951"/>
                  <a:pt x="348994" y="3792292"/>
                  <a:pt x="425578" y="3332884"/>
                </a:cubicBezTo>
                <a:cubicBezTo>
                  <a:pt x="502162" y="2873476"/>
                  <a:pt x="859554" y="2516159"/>
                  <a:pt x="1472225" y="2005706"/>
                </a:cubicBezTo>
                <a:cubicBezTo>
                  <a:pt x="2084895" y="1508014"/>
                  <a:pt x="1140361" y="1201742"/>
                  <a:pt x="2365703" y="333972"/>
                </a:cubicBezTo>
                <a:cubicBezTo>
                  <a:pt x="2748622" y="62793"/>
                  <a:pt x="3140267" y="-16466"/>
                  <a:pt x="3497789" y="2725"/>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40709840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813626" y="1"/>
            <a:ext cx="3826061" cy="3146891"/>
          </a:xfrm>
          <a:custGeom>
            <a:avLst/>
            <a:gdLst>
              <a:gd name="connsiteX0" fmla="*/ 1254321 w 3826061"/>
              <a:gd name="connsiteY0" fmla="*/ 0 h 3146891"/>
              <a:gd name="connsiteX1" fmla="*/ 2776535 w 3826061"/>
              <a:gd name="connsiteY1" fmla="*/ 0 h 3146891"/>
              <a:gd name="connsiteX2" fmla="*/ 2792737 w 3826061"/>
              <a:gd name="connsiteY2" fmla="*/ 6727 h 3146891"/>
              <a:gd name="connsiteX3" fmla="*/ 3598679 w 3826061"/>
              <a:gd name="connsiteY3" fmla="*/ 721881 h 3146891"/>
              <a:gd name="connsiteX4" fmla="*/ 2137138 w 3826061"/>
              <a:gd name="connsiteY4" fmla="*/ 2720414 h 3146891"/>
              <a:gd name="connsiteX5" fmla="*/ 494462 w 3826061"/>
              <a:gd name="connsiteY5" fmla="*/ 2924760 h 3146891"/>
              <a:gd name="connsiteX6" fmla="*/ 1213003 w 3826061"/>
              <a:gd name="connsiteY6" fmla="*/ 22669 h 314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061" h="3146891">
                <a:moveTo>
                  <a:pt x="1254321" y="0"/>
                </a:moveTo>
                <a:lnTo>
                  <a:pt x="2776535" y="0"/>
                </a:lnTo>
                <a:lnTo>
                  <a:pt x="2792737" y="6727"/>
                </a:lnTo>
                <a:cubicBezTo>
                  <a:pt x="3130675" y="163386"/>
                  <a:pt x="3419535" y="413650"/>
                  <a:pt x="3598679" y="721881"/>
                </a:cubicBezTo>
                <a:cubicBezTo>
                  <a:pt x="4008151" y="1426408"/>
                  <a:pt x="4045877" y="2836732"/>
                  <a:pt x="2137138" y="2720414"/>
                </a:cubicBezTo>
                <a:cubicBezTo>
                  <a:pt x="1388036" y="2670561"/>
                  <a:pt x="1685838" y="3542464"/>
                  <a:pt x="494462" y="2924760"/>
                </a:cubicBezTo>
                <a:cubicBezTo>
                  <a:pt x="-622452" y="2345662"/>
                  <a:pt x="388329" y="516695"/>
                  <a:pt x="1213003" y="22669"/>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0" name="Picture Placeholder 9"/>
          <p:cNvSpPr>
            <a:spLocks noGrp="1"/>
          </p:cNvSpPr>
          <p:nvPr>
            <p:ph type="pic" sz="quarter" idx="11"/>
          </p:nvPr>
        </p:nvSpPr>
        <p:spPr>
          <a:xfrm>
            <a:off x="8356728" y="2709874"/>
            <a:ext cx="3835273" cy="4148127"/>
          </a:xfrm>
          <a:custGeom>
            <a:avLst/>
            <a:gdLst>
              <a:gd name="connsiteX0" fmla="*/ 2818130 w 3835273"/>
              <a:gd name="connsiteY0" fmla="*/ 2084 h 4148127"/>
              <a:gd name="connsiteX1" fmla="*/ 3723235 w 3835273"/>
              <a:gd name="connsiteY1" fmla="*/ 361061 h 4148127"/>
              <a:gd name="connsiteX2" fmla="*/ 3835273 w 3835273"/>
              <a:gd name="connsiteY2" fmla="*/ 484560 h 4148127"/>
              <a:gd name="connsiteX3" fmla="*/ 3835273 w 3835273"/>
              <a:gd name="connsiteY3" fmla="*/ 4148127 h 4148127"/>
              <a:gd name="connsiteX4" fmla="*/ 1069277 w 3835273"/>
              <a:gd name="connsiteY4" fmla="*/ 4148127 h 4148127"/>
              <a:gd name="connsiteX5" fmla="*/ 871651 w 3835273"/>
              <a:gd name="connsiteY5" fmla="*/ 4027550 h 4148127"/>
              <a:gd name="connsiteX6" fmla="*/ 637710 w 3835273"/>
              <a:gd name="connsiteY6" fmla="*/ 1020031 h 4148127"/>
              <a:gd name="connsiteX7" fmla="*/ 2818130 w 3835273"/>
              <a:gd name="connsiteY7" fmla="*/ 2084 h 41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273" h="4148127">
                <a:moveTo>
                  <a:pt x="2818130" y="2084"/>
                </a:moveTo>
                <a:cubicBezTo>
                  <a:pt x="3176118" y="18299"/>
                  <a:pt x="3499332" y="129844"/>
                  <a:pt x="3723235" y="361061"/>
                </a:cubicBezTo>
                <a:lnTo>
                  <a:pt x="3835273" y="484560"/>
                </a:lnTo>
                <a:lnTo>
                  <a:pt x="3835273" y="4148127"/>
                </a:lnTo>
                <a:lnTo>
                  <a:pt x="1069277" y="4148127"/>
                </a:lnTo>
                <a:lnTo>
                  <a:pt x="871651" y="4027550"/>
                </a:lnTo>
                <a:cubicBezTo>
                  <a:pt x="29426" y="3471524"/>
                  <a:pt x="-466636" y="2625548"/>
                  <a:pt x="637710" y="1020031"/>
                </a:cubicBezTo>
                <a:cubicBezTo>
                  <a:pt x="1074682" y="392131"/>
                  <a:pt x="2030557" y="-33589"/>
                  <a:pt x="2818130" y="2084"/>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1178856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900129" cy="1499424"/>
          </a:xfrm>
          <a:custGeom>
            <a:avLst/>
            <a:gdLst>
              <a:gd name="connsiteX0" fmla="*/ 0 w 1900129"/>
              <a:gd name="connsiteY0" fmla="*/ 0 h 1499424"/>
              <a:gd name="connsiteX1" fmla="*/ 1864857 w 1900129"/>
              <a:gd name="connsiteY1" fmla="*/ 0 h 1499424"/>
              <a:gd name="connsiteX2" fmla="*/ 1877261 w 1900129"/>
              <a:gd name="connsiteY2" fmla="*/ 27876 h 1499424"/>
              <a:gd name="connsiteX3" fmla="*/ 1900006 w 1900129"/>
              <a:gd name="connsiteY3" fmla="*/ 184550 h 1499424"/>
              <a:gd name="connsiteX4" fmla="*/ 1402751 w 1900129"/>
              <a:gd name="connsiteY4" fmla="*/ 1347554 h 1499424"/>
              <a:gd name="connsiteX5" fmla="*/ 104917 w 1900129"/>
              <a:gd name="connsiteY5" fmla="*/ 1287913 h 1499424"/>
              <a:gd name="connsiteX6" fmla="*/ 0 w 1900129"/>
              <a:gd name="connsiteY6" fmla="*/ 1200532 h 149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128" h="1499424">
                <a:moveTo>
                  <a:pt x="0" y="0"/>
                </a:moveTo>
                <a:lnTo>
                  <a:pt x="1864857" y="0"/>
                </a:lnTo>
                <a:lnTo>
                  <a:pt x="1877261" y="27876"/>
                </a:lnTo>
                <a:cubicBezTo>
                  <a:pt x="1893091" y="79945"/>
                  <a:pt x="1901249" y="132364"/>
                  <a:pt x="1900006" y="184550"/>
                </a:cubicBezTo>
                <a:cubicBezTo>
                  <a:pt x="1890061" y="602039"/>
                  <a:pt x="1730939" y="1108989"/>
                  <a:pt x="1402751" y="1347554"/>
                </a:cubicBezTo>
                <a:cubicBezTo>
                  <a:pt x="1079536" y="1586119"/>
                  <a:pt x="403269" y="1526478"/>
                  <a:pt x="104917" y="1287913"/>
                </a:cubicBezTo>
                <a:lnTo>
                  <a:pt x="0" y="1200532"/>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2" name="Picture Placeholder 11"/>
          <p:cNvSpPr>
            <a:spLocks noGrp="1"/>
          </p:cNvSpPr>
          <p:nvPr>
            <p:ph type="pic" sz="quarter" idx="11"/>
          </p:nvPr>
        </p:nvSpPr>
        <p:spPr>
          <a:xfrm>
            <a:off x="2045950" y="0"/>
            <a:ext cx="3185220" cy="2800350"/>
          </a:xfrm>
          <a:custGeom>
            <a:avLst/>
            <a:gdLst>
              <a:gd name="connsiteX0" fmla="*/ 789154 w 3185220"/>
              <a:gd name="connsiteY0" fmla="*/ 0 h 2800350"/>
              <a:gd name="connsiteX1" fmla="*/ 2414877 w 3185220"/>
              <a:gd name="connsiteY1" fmla="*/ 0 h 2800350"/>
              <a:gd name="connsiteX2" fmla="*/ 2429113 w 3185220"/>
              <a:gd name="connsiteY2" fmla="*/ 5596 h 2800350"/>
              <a:gd name="connsiteX3" fmla="*/ 2854998 w 3185220"/>
              <a:gd name="connsiteY3" fmla="*/ 348671 h 2800350"/>
              <a:gd name="connsiteX4" fmla="*/ 3092050 w 3185220"/>
              <a:gd name="connsiteY4" fmla="*/ 2014057 h 2800350"/>
              <a:gd name="connsiteX5" fmla="*/ 2109468 w 3185220"/>
              <a:gd name="connsiteY5" fmla="*/ 2778261 h 2800350"/>
              <a:gd name="connsiteX6" fmla="*/ 2029360 w 3185220"/>
              <a:gd name="connsiteY6" fmla="*/ 2800350 h 2800350"/>
              <a:gd name="connsiteX7" fmla="*/ 1324217 w 3185220"/>
              <a:gd name="connsiteY7" fmla="*/ 2800350 h 2800350"/>
              <a:gd name="connsiteX8" fmla="*/ 1193122 w 3185220"/>
              <a:gd name="connsiteY8" fmla="*/ 2772793 h 2800350"/>
              <a:gd name="connsiteX9" fmla="*/ 158206 w 3185220"/>
              <a:gd name="connsiteY9" fmla="*/ 1985173 h 2800350"/>
              <a:gd name="connsiteX10" fmla="*/ 155073 w 3185220"/>
              <a:gd name="connsiteY10" fmla="*/ 858233 h 2800350"/>
              <a:gd name="connsiteX11" fmla="*/ 765430 w 3185220"/>
              <a:gd name="connsiteY11" fmla="*/ 19515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5220" h="2800350">
                <a:moveTo>
                  <a:pt x="789154" y="0"/>
                </a:moveTo>
                <a:lnTo>
                  <a:pt x="2414877" y="0"/>
                </a:lnTo>
                <a:lnTo>
                  <a:pt x="2429113" y="5596"/>
                </a:lnTo>
                <a:cubicBezTo>
                  <a:pt x="2614225" y="86596"/>
                  <a:pt x="2768517" y="198191"/>
                  <a:pt x="2854998" y="348671"/>
                </a:cubicBezTo>
                <a:cubicBezTo>
                  <a:pt x="3131738" y="830206"/>
                  <a:pt x="3300593" y="1516381"/>
                  <a:pt x="3092050" y="2014057"/>
                </a:cubicBezTo>
                <a:cubicBezTo>
                  <a:pt x="2952564" y="2353851"/>
                  <a:pt x="2526101" y="2648523"/>
                  <a:pt x="2109468" y="2778261"/>
                </a:cubicBezTo>
                <a:lnTo>
                  <a:pt x="2029360" y="2800350"/>
                </a:lnTo>
                <a:lnTo>
                  <a:pt x="1324217" y="2800350"/>
                </a:lnTo>
                <a:lnTo>
                  <a:pt x="1193122" y="2772793"/>
                </a:lnTo>
                <a:cubicBezTo>
                  <a:pt x="810038" y="2676902"/>
                  <a:pt x="434436" y="2478615"/>
                  <a:pt x="158206" y="1985173"/>
                </a:cubicBezTo>
                <a:cubicBezTo>
                  <a:pt x="-43093" y="1627957"/>
                  <a:pt x="-61066" y="1190420"/>
                  <a:pt x="155073" y="858233"/>
                </a:cubicBezTo>
                <a:cubicBezTo>
                  <a:pt x="306027" y="633740"/>
                  <a:pt x="507142" y="250900"/>
                  <a:pt x="765430" y="19515"/>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5" name="Picture Placeholder 14"/>
          <p:cNvSpPr>
            <a:spLocks noGrp="1"/>
          </p:cNvSpPr>
          <p:nvPr>
            <p:ph type="pic" sz="quarter" idx="12"/>
          </p:nvPr>
        </p:nvSpPr>
        <p:spPr>
          <a:xfrm>
            <a:off x="1" y="1990760"/>
            <a:ext cx="3017201" cy="4590204"/>
          </a:xfrm>
          <a:custGeom>
            <a:avLst/>
            <a:gdLst>
              <a:gd name="connsiteX0" fmla="*/ 642889 w 3017201"/>
              <a:gd name="connsiteY0" fmla="*/ 121 h 4590204"/>
              <a:gd name="connsiteX1" fmla="*/ 1252755 w 3017201"/>
              <a:gd name="connsiteY1" fmla="*/ 129941 h 4590204"/>
              <a:gd name="connsiteX2" fmla="*/ 2915020 w 3017201"/>
              <a:gd name="connsiteY2" fmla="*/ 1350577 h 4590204"/>
              <a:gd name="connsiteX3" fmla="*/ 2503689 w 3017201"/>
              <a:gd name="connsiteY3" fmla="*/ 3873591 h 4590204"/>
              <a:gd name="connsiteX4" fmla="*/ 179462 w 3017201"/>
              <a:gd name="connsiteY4" fmla="*/ 4535235 h 4590204"/>
              <a:gd name="connsiteX5" fmla="*/ 40533 w 3017201"/>
              <a:gd name="connsiteY5" fmla="*/ 4489087 h 4590204"/>
              <a:gd name="connsiteX6" fmla="*/ 0 w 3017201"/>
              <a:gd name="connsiteY6" fmla="*/ 4469913 h 4590204"/>
              <a:gd name="connsiteX7" fmla="*/ 0 w 3017201"/>
              <a:gd name="connsiteY7" fmla="*/ 147275 h 4590204"/>
              <a:gd name="connsiteX8" fmla="*/ 25452 w 3017201"/>
              <a:gd name="connsiteY8" fmla="*/ 134450 h 4590204"/>
              <a:gd name="connsiteX9" fmla="*/ 642889 w 3017201"/>
              <a:gd name="connsiteY9" fmla="*/ 121 h 459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201" h="4590204">
                <a:moveTo>
                  <a:pt x="642889" y="121"/>
                </a:moveTo>
                <a:cubicBezTo>
                  <a:pt x="851911" y="-2537"/>
                  <a:pt x="1059672" y="38830"/>
                  <a:pt x="1252755" y="129941"/>
                </a:cubicBezTo>
                <a:cubicBezTo>
                  <a:pt x="1760270" y="378883"/>
                  <a:pt x="2765279" y="713651"/>
                  <a:pt x="2915020" y="1350577"/>
                </a:cubicBezTo>
                <a:cubicBezTo>
                  <a:pt x="3064760" y="1987504"/>
                  <a:pt x="3135187" y="3385948"/>
                  <a:pt x="2503689" y="3873591"/>
                </a:cubicBezTo>
                <a:cubicBezTo>
                  <a:pt x="1872190" y="4361233"/>
                  <a:pt x="928417" y="4735163"/>
                  <a:pt x="179462" y="4535235"/>
                </a:cubicBezTo>
                <a:cubicBezTo>
                  <a:pt x="133026" y="4523201"/>
                  <a:pt x="86660" y="4507718"/>
                  <a:pt x="40533" y="4489087"/>
                </a:cubicBezTo>
                <a:lnTo>
                  <a:pt x="0" y="4469913"/>
                </a:lnTo>
                <a:lnTo>
                  <a:pt x="0" y="147275"/>
                </a:lnTo>
                <a:lnTo>
                  <a:pt x="25452" y="134450"/>
                </a:lnTo>
                <a:cubicBezTo>
                  <a:pt x="223583" y="49461"/>
                  <a:pt x="433867" y="2778"/>
                  <a:pt x="642889" y="121"/>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2658383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47265" y="3626802"/>
            <a:ext cx="2542820" cy="2540338"/>
          </a:xfrm>
          <a:custGeom>
            <a:avLst/>
            <a:gdLst>
              <a:gd name="connsiteX0" fmla="*/ 1471445 w 2542820"/>
              <a:gd name="connsiteY0" fmla="*/ 1089 h 2540338"/>
              <a:gd name="connsiteX1" fmla="*/ 1944032 w 2542820"/>
              <a:gd name="connsiteY1" fmla="*/ 188524 h 2540338"/>
              <a:gd name="connsiteX2" fmla="*/ 2517256 w 2542820"/>
              <a:gd name="connsiteY2" fmla="*/ 1733827 h 2540338"/>
              <a:gd name="connsiteX3" fmla="*/ 1105315 w 2542820"/>
              <a:gd name="connsiteY3" fmla="*/ 2428006 h 2540338"/>
              <a:gd name="connsiteX4" fmla="*/ 332971 w 2542820"/>
              <a:gd name="connsiteY4" fmla="*/ 532595 h 2540338"/>
              <a:gd name="connsiteX5" fmla="*/ 1471445 w 2542820"/>
              <a:gd name="connsiteY5" fmla="*/ 1089 h 254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820" h="2540338">
                <a:moveTo>
                  <a:pt x="1471445" y="1089"/>
                </a:moveTo>
                <a:cubicBezTo>
                  <a:pt x="1658363" y="9556"/>
                  <a:pt x="1827125" y="67797"/>
                  <a:pt x="1944032" y="188524"/>
                </a:cubicBezTo>
                <a:cubicBezTo>
                  <a:pt x="2312102" y="574850"/>
                  <a:pt x="2637935" y="1045684"/>
                  <a:pt x="2517256" y="1733827"/>
                </a:cubicBezTo>
                <a:cubicBezTo>
                  <a:pt x="2402612" y="2415933"/>
                  <a:pt x="1781116" y="2723786"/>
                  <a:pt x="1105315" y="2428006"/>
                </a:cubicBezTo>
                <a:cubicBezTo>
                  <a:pt x="423480" y="2132225"/>
                  <a:pt x="-505747" y="1751936"/>
                  <a:pt x="332971" y="532595"/>
                </a:cubicBezTo>
                <a:cubicBezTo>
                  <a:pt x="561129" y="204747"/>
                  <a:pt x="1060225" y="-17537"/>
                  <a:pt x="1471445" y="1089"/>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1" name="Picture Placeholder 10"/>
          <p:cNvSpPr>
            <a:spLocks noGrp="1"/>
          </p:cNvSpPr>
          <p:nvPr>
            <p:ph type="pic" sz="quarter" idx="11"/>
          </p:nvPr>
        </p:nvSpPr>
        <p:spPr>
          <a:xfrm>
            <a:off x="5500868" y="909220"/>
            <a:ext cx="3710406" cy="3531632"/>
          </a:xfrm>
          <a:custGeom>
            <a:avLst/>
            <a:gdLst>
              <a:gd name="connsiteX0" fmla="*/ 1567541 w 3710406"/>
              <a:gd name="connsiteY0" fmla="*/ 287 h 3531632"/>
              <a:gd name="connsiteX1" fmla="*/ 3325737 w 3710406"/>
              <a:gd name="connsiteY1" fmla="*/ 619353 h 3531632"/>
              <a:gd name="connsiteX2" fmla="*/ 3601874 w 3710406"/>
              <a:gd name="connsiteY2" fmla="*/ 2559331 h 3531632"/>
              <a:gd name="connsiteX3" fmla="*/ 1835036 w 3710406"/>
              <a:gd name="connsiteY3" fmla="*/ 3523427 h 3531632"/>
              <a:gd name="connsiteX4" fmla="*/ 184292 w 3710406"/>
              <a:gd name="connsiteY4" fmla="*/ 2525684 h 3531632"/>
              <a:gd name="connsiteX5" fmla="*/ 180643 w 3710406"/>
              <a:gd name="connsiteY5" fmla="*/ 1212933 h 3531632"/>
              <a:gd name="connsiteX6" fmla="*/ 1343970 w 3710406"/>
              <a:gd name="connsiteY6" fmla="*/ 11624 h 3531632"/>
              <a:gd name="connsiteX7" fmla="*/ 1567541 w 3710406"/>
              <a:gd name="connsiteY7" fmla="*/ 287 h 3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0406" h="3531632">
                <a:moveTo>
                  <a:pt x="1567541" y="287"/>
                </a:moveTo>
                <a:cubicBezTo>
                  <a:pt x="2142299" y="-7158"/>
                  <a:pt x="3043663" y="128537"/>
                  <a:pt x="3325737" y="619353"/>
                </a:cubicBezTo>
                <a:cubicBezTo>
                  <a:pt x="3648106" y="1180284"/>
                  <a:pt x="3844802" y="1979597"/>
                  <a:pt x="3601874" y="2559331"/>
                </a:cubicBezTo>
                <a:cubicBezTo>
                  <a:pt x="3365533" y="3135068"/>
                  <a:pt x="2421925" y="3599602"/>
                  <a:pt x="1835036" y="3523427"/>
                </a:cubicBezTo>
                <a:cubicBezTo>
                  <a:pt x="1248148" y="3447252"/>
                  <a:pt x="613326" y="3292087"/>
                  <a:pt x="184292" y="2525684"/>
                </a:cubicBezTo>
                <a:cubicBezTo>
                  <a:pt x="-50198" y="2109570"/>
                  <a:pt x="-71134" y="1599891"/>
                  <a:pt x="180643" y="1212933"/>
                </a:cubicBezTo>
                <a:cubicBezTo>
                  <a:pt x="436415" y="832556"/>
                  <a:pt x="815812" y="61929"/>
                  <a:pt x="1343970" y="11624"/>
                </a:cubicBezTo>
                <a:cubicBezTo>
                  <a:pt x="1409990" y="5336"/>
                  <a:pt x="1485432" y="1351"/>
                  <a:pt x="1567541" y="287"/>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4" name="Picture Placeholder 13"/>
          <p:cNvSpPr>
            <a:spLocks noGrp="1"/>
          </p:cNvSpPr>
          <p:nvPr>
            <p:ph type="pic" sz="quarter" idx="12"/>
          </p:nvPr>
        </p:nvSpPr>
        <p:spPr>
          <a:xfrm>
            <a:off x="9337092" y="869856"/>
            <a:ext cx="2854908" cy="3588255"/>
          </a:xfrm>
          <a:custGeom>
            <a:avLst/>
            <a:gdLst>
              <a:gd name="connsiteX0" fmla="*/ 2429552 w 2854908"/>
              <a:gd name="connsiteY0" fmla="*/ 483 h 3588255"/>
              <a:gd name="connsiteX1" fmla="*/ 2658216 w 2854908"/>
              <a:gd name="connsiteY1" fmla="*/ 13421 h 3588255"/>
              <a:gd name="connsiteX2" fmla="*/ 2778608 w 2854908"/>
              <a:gd name="connsiteY2" fmla="*/ 30918 h 3588255"/>
              <a:gd name="connsiteX3" fmla="*/ 2854908 w 2854908"/>
              <a:gd name="connsiteY3" fmla="*/ 51507 h 3588255"/>
              <a:gd name="connsiteX4" fmla="*/ 2854908 w 2854908"/>
              <a:gd name="connsiteY4" fmla="*/ 3213562 h 3588255"/>
              <a:gd name="connsiteX5" fmla="*/ 2853010 w 2854908"/>
              <a:gd name="connsiteY5" fmla="*/ 3215206 h 3588255"/>
              <a:gd name="connsiteX6" fmla="*/ 625389 w 2854908"/>
              <a:gd name="connsiteY6" fmla="*/ 3231565 h 3588255"/>
              <a:gd name="connsiteX7" fmla="*/ 1216778 w 2854908"/>
              <a:gd name="connsiteY7" fmla="*/ 827299 h 3588255"/>
              <a:gd name="connsiteX8" fmla="*/ 2429552 w 2854908"/>
              <a:gd name="connsiteY8" fmla="*/ 483 h 35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908" h="3588255">
                <a:moveTo>
                  <a:pt x="2429552" y="483"/>
                </a:moveTo>
                <a:cubicBezTo>
                  <a:pt x="2498711" y="1833"/>
                  <a:pt x="2574667" y="6043"/>
                  <a:pt x="2658216" y="13421"/>
                </a:cubicBezTo>
                <a:cubicBezTo>
                  <a:pt x="2699991" y="17110"/>
                  <a:pt x="2740107" y="22983"/>
                  <a:pt x="2778608" y="30918"/>
                </a:cubicBezTo>
                <a:lnTo>
                  <a:pt x="2854908" y="51507"/>
                </a:lnTo>
                <a:lnTo>
                  <a:pt x="2854908" y="3213562"/>
                </a:lnTo>
                <a:lnTo>
                  <a:pt x="2853010" y="3215206"/>
                </a:lnTo>
                <a:cubicBezTo>
                  <a:pt x="2202617" y="3723359"/>
                  <a:pt x="1231668" y="3696369"/>
                  <a:pt x="625389" y="3231565"/>
                </a:cubicBezTo>
                <a:cubicBezTo>
                  <a:pt x="-21309" y="2735775"/>
                  <a:pt x="-592704" y="1445836"/>
                  <a:pt x="1216778" y="827299"/>
                </a:cubicBezTo>
                <a:cubicBezTo>
                  <a:pt x="1884041" y="603364"/>
                  <a:pt x="1392164" y="-19769"/>
                  <a:pt x="2429552" y="483"/>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3195502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501779" y="2332158"/>
            <a:ext cx="1440618" cy="1439211"/>
          </a:xfrm>
          <a:custGeom>
            <a:avLst/>
            <a:gdLst>
              <a:gd name="connsiteX0" fmla="*/ 769018 w 1440618"/>
              <a:gd name="connsiteY0" fmla="*/ 1065 h 1439211"/>
              <a:gd name="connsiteX1" fmla="*/ 1101379 w 1440618"/>
              <a:gd name="connsiteY1" fmla="*/ 106806 h 1439211"/>
              <a:gd name="connsiteX2" fmla="*/ 1426135 w 1440618"/>
              <a:gd name="connsiteY2" fmla="*/ 982287 h 1439211"/>
              <a:gd name="connsiteX3" fmla="*/ 626209 w 1440618"/>
              <a:gd name="connsiteY3" fmla="*/ 1375570 h 1439211"/>
              <a:gd name="connsiteX4" fmla="*/ 188643 w 1440618"/>
              <a:gd name="connsiteY4" fmla="*/ 301738 h 1439211"/>
              <a:gd name="connsiteX5" fmla="*/ 769018 w 1440618"/>
              <a:gd name="connsiteY5" fmla="*/ 1065 h 14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618" h="1439211">
                <a:moveTo>
                  <a:pt x="769018" y="1065"/>
                </a:moveTo>
                <a:cubicBezTo>
                  <a:pt x="900116" y="-6369"/>
                  <a:pt x="1021899" y="24730"/>
                  <a:pt x="1101379" y="106806"/>
                </a:cubicBezTo>
                <a:cubicBezTo>
                  <a:pt x="1309907" y="325677"/>
                  <a:pt x="1494505" y="592425"/>
                  <a:pt x="1426135" y="982287"/>
                </a:cubicBezTo>
                <a:cubicBezTo>
                  <a:pt x="1361184" y="1368730"/>
                  <a:pt x="1009080" y="1543142"/>
                  <a:pt x="626209" y="1375570"/>
                </a:cubicBezTo>
                <a:cubicBezTo>
                  <a:pt x="239920" y="1207997"/>
                  <a:pt x="-286527" y="992547"/>
                  <a:pt x="188643" y="301738"/>
                </a:cubicBezTo>
                <a:cubicBezTo>
                  <a:pt x="306153" y="132883"/>
                  <a:pt x="550522" y="13455"/>
                  <a:pt x="769018" y="1065"/>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1" name="Picture Placeholder 10"/>
          <p:cNvSpPr>
            <a:spLocks noGrp="1"/>
          </p:cNvSpPr>
          <p:nvPr>
            <p:ph type="pic" sz="quarter" idx="11"/>
          </p:nvPr>
        </p:nvSpPr>
        <p:spPr>
          <a:xfrm>
            <a:off x="6040044" y="859473"/>
            <a:ext cx="1842679" cy="1740129"/>
          </a:xfrm>
          <a:custGeom>
            <a:avLst/>
            <a:gdLst>
              <a:gd name="connsiteX0" fmla="*/ 1163299 w 1842679"/>
              <a:gd name="connsiteY0" fmla="*/ 1564 h 1740129"/>
              <a:gd name="connsiteX1" fmla="*/ 1781656 w 1842679"/>
              <a:gd name="connsiteY1" fmla="*/ 592007 h 1740129"/>
              <a:gd name="connsiteX2" fmla="*/ 1393231 w 1842679"/>
              <a:gd name="connsiteY2" fmla="*/ 1690510 h 1740129"/>
              <a:gd name="connsiteX3" fmla="*/ 249619 w 1842679"/>
              <a:gd name="connsiteY3" fmla="*/ 1464555 h 1740129"/>
              <a:gd name="connsiteX4" fmla="*/ 353333 w 1842679"/>
              <a:gd name="connsiteY4" fmla="*/ 356606 h 1740129"/>
              <a:gd name="connsiteX5" fmla="*/ 1163299 w 1842679"/>
              <a:gd name="connsiteY5" fmla="*/ 1564 h 174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2679" h="1740129">
                <a:moveTo>
                  <a:pt x="1163299" y="1564"/>
                </a:moveTo>
                <a:cubicBezTo>
                  <a:pt x="1381537" y="18382"/>
                  <a:pt x="1595765" y="173493"/>
                  <a:pt x="1781656" y="592007"/>
                </a:cubicBezTo>
                <a:cubicBezTo>
                  <a:pt x="1946402" y="968448"/>
                  <a:pt x="1764495" y="1607860"/>
                  <a:pt x="1393231" y="1690510"/>
                </a:cubicBezTo>
                <a:cubicBezTo>
                  <a:pt x="1024199" y="1769523"/>
                  <a:pt x="619841" y="1791817"/>
                  <a:pt x="249619" y="1464555"/>
                </a:cubicBezTo>
                <a:cubicBezTo>
                  <a:pt x="-119195" y="1143162"/>
                  <a:pt x="-74928" y="654626"/>
                  <a:pt x="353333" y="356606"/>
                </a:cubicBezTo>
                <a:cubicBezTo>
                  <a:pt x="595485" y="186923"/>
                  <a:pt x="882707" y="-20060"/>
                  <a:pt x="1163299" y="1564"/>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4" name="Picture Placeholder 13"/>
          <p:cNvSpPr>
            <a:spLocks noGrp="1"/>
          </p:cNvSpPr>
          <p:nvPr>
            <p:ph type="pic" sz="quarter" idx="12"/>
          </p:nvPr>
        </p:nvSpPr>
        <p:spPr>
          <a:xfrm>
            <a:off x="9481665" y="2332158"/>
            <a:ext cx="1440618" cy="1439211"/>
          </a:xfrm>
          <a:custGeom>
            <a:avLst/>
            <a:gdLst>
              <a:gd name="connsiteX0" fmla="*/ 769018 w 1440618"/>
              <a:gd name="connsiteY0" fmla="*/ 1065 h 1439211"/>
              <a:gd name="connsiteX1" fmla="*/ 1101379 w 1440618"/>
              <a:gd name="connsiteY1" fmla="*/ 106806 h 1439211"/>
              <a:gd name="connsiteX2" fmla="*/ 1426135 w 1440618"/>
              <a:gd name="connsiteY2" fmla="*/ 982287 h 1439211"/>
              <a:gd name="connsiteX3" fmla="*/ 626209 w 1440618"/>
              <a:gd name="connsiteY3" fmla="*/ 1375570 h 1439211"/>
              <a:gd name="connsiteX4" fmla="*/ 188643 w 1440618"/>
              <a:gd name="connsiteY4" fmla="*/ 301738 h 1439211"/>
              <a:gd name="connsiteX5" fmla="*/ 769018 w 1440618"/>
              <a:gd name="connsiteY5" fmla="*/ 1065 h 143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618" h="1439211">
                <a:moveTo>
                  <a:pt x="769018" y="1065"/>
                </a:moveTo>
                <a:cubicBezTo>
                  <a:pt x="900116" y="-6369"/>
                  <a:pt x="1021899" y="24730"/>
                  <a:pt x="1101379" y="106806"/>
                </a:cubicBezTo>
                <a:cubicBezTo>
                  <a:pt x="1309907" y="325677"/>
                  <a:pt x="1494505" y="592425"/>
                  <a:pt x="1426135" y="982287"/>
                </a:cubicBezTo>
                <a:cubicBezTo>
                  <a:pt x="1361184" y="1368730"/>
                  <a:pt x="1009080" y="1543142"/>
                  <a:pt x="626209" y="1375570"/>
                </a:cubicBezTo>
                <a:cubicBezTo>
                  <a:pt x="239920" y="1207997"/>
                  <a:pt x="-286527" y="992547"/>
                  <a:pt x="188643" y="301738"/>
                </a:cubicBezTo>
                <a:cubicBezTo>
                  <a:pt x="306154" y="132883"/>
                  <a:pt x="550522" y="13455"/>
                  <a:pt x="769018" y="1065"/>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701026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450981" y="1345919"/>
            <a:ext cx="1567477" cy="1472325"/>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2" y="17893"/>
                  <a:pt x="847689" y="1332"/>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1" name="Picture Placeholder 10"/>
          <p:cNvSpPr>
            <a:spLocks noGrp="1"/>
          </p:cNvSpPr>
          <p:nvPr>
            <p:ph type="pic" sz="quarter" idx="11"/>
          </p:nvPr>
        </p:nvSpPr>
        <p:spPr>
          <a:xfrm>
            <a:off x="3795153" y="3125355"/>
            <a:ext cx="1567477" cy="1472325"/>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3" y="17893"/>
                  <a:pt x="847689" y="1332"/>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4" name="Picture Placeholder 13"/>
          <p:cNvSpPr>
            <a:spLocks noGrp="1"/>
          </p:cNvSpPr>
          <p:nvPr>
            <p:ph type="pic" sz="quarter" idx="12"/>
          </p:nvPr>
        </p:nvSpPr>
        <p:spPr>
          <a:xfrm>
            <a:off x="6633603" y="4839856"/>
            <a:ext cx="1567477" cy="1472325"/>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6"/>
                  <a:pt x="1529788" y="330994"/>
                  <a:pt x="1563800" y="569079"/>
                </a:cubicBezTo>
                <a:cubicBezTo>
                  <a:pt x="1597813" y="807165"/>
                  <a:pt x="1391123" y="1322581"/>
                  <a:pt x="1139956" y="1432466"/>
                </a:cubicBezTo>
                <a:cubicBezTo>
                  <a:pt x="888789" y="1542352"/>
                  <a:pt x="205928" y="1408919"/>
                  <a:pt x="56797" y="1228393"/>
                </a:cubicBezTo>
                <a:cubicBezTo>
                  <a:pt x="-92333" y="1047867"/>
                  <a:pt x="82961" y="569079"/>
                  <a:pt x="229475" y="365006"/>
                </a:cubicBezTo>
                <a:cubicBezTo>
                  <a:pt x="357675" y="186442"/>
                  <a:pt x="632103" y="17894"/>
                  <a:pt x="847689" y="1332"/>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467332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71575" y="1447801"/>
            <a:ext cx="5057775" cy="2867024"/>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5083998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4"/>
          <p:cNvSpPr>
            <a:spLocks noGrp="1"/>
          </p:cNvSpPr>
          <p:nvPr>
            <p:ph type="pic" sz="quarter" idx="10"/>
          </p:nvPr>
        </p:nvSpPr>
        <p:spPr>
          <a:xfrm>
            <a:off x="6658599" y="1449958"/>
            <a:ext cx="5533402" cy="3759215"/>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825932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Picture Placeholder 4"/>
          <p:cNvSpPr>
            <a:spLocks noGrp="1"/>
          </p:cNvSpPr>
          <p:nvPr>
            <p:ph type="pic" sz="quarter" idx="10"/>
          </p:nvPr>
        </p:nvSpPr>
        <p:spPr>
          <a:xfrm>
            <a:off x="2825864" y="1376570"/>
            <a:ext cx="3056047" cy="407654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6187369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a:noFill/>
          <a:ln w="9525">
            <a:noFill/>
          </a:ln>
        </p:spPr>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200" b="0" i="0" u="none" baseline="0">
                <a:solidFill>
                  <a:srgbClr val="898989"/>
                </a:solidFill>
                <a:latin typeface="Calibri" pitchFamily="2" charset="0"/>
                <a:ea typeface="MS PGothic" panose="020B0600070205080204" pitchFamily="2" charset="-128"/>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fld id="{564BD4FD-93C8-439D-865A-DE35DDAF2113}" type="datetime1">
              <a:rPr lang="en-US" smtClean="0">
                <a:sym typeface="Calibri" pitchFamily="2" charset="0"/>
              </a:rPr>
              <a:pPr/>
              <a:t>9/28/2024</a:t>
            </a:fld>
            <a:endParaRPr lang="en-US">
              <a:sym typeface="Calibri" pitchFamily="2" charset="0"/>
            </a:endParaRPr>
          </a:p>
        </p:txBody>
      </p:sp>
      <p:sp>
        <p:nvSpPr>
          <p:cNvPr id="5" name="页脚占位符 4"/>
          <p:cNvSpPr>
            <a:spLocks noGrp="1"/>
          </p:cNvSpPr>
          <p:nvPr>
            <p:ph type="ftr" sz="quarter" idx="11"/>
          </p:nvPr>
        </p:nvSpPr>
        <p:spPr>
          <a:xfrm>
            <a:off x="4165600" y="6356351"/>
            <a:ext cx="3860800" cy="365125"/>
          </a:xfrm>
          <a:prstGeom prst="rect">
            <a:avLst/>
          </a:prstGeom>
          <a:noFill/>
          <a:ln w="9525">
            <a:noFill/>
          </a:ln>
        </p:spPr>
        <p:txBody>
          <a:bodyPr anchor="ctr" anchorCtr="0"/>
          <a:lstStyle>
            <a:defPPr>
              <a:defRPr lang="zh-CN"/>
            </a:defPPr>
            <a:lvl1pPr marL="0" indent="0" algn="ctr" defTabSz="914400" rtl="0" eaLnBrk="0" fontAlgn="base" hangingPunct="0">
              <a:lnSpc>
                <a:spcPct val="100000"/>
              </a:lnSpc>
              <a:spcBef>
                <a:spcPct val="0"/>
              </a:spcBef>
              <a:spcAft>
                <a:spcPct val="0"/>
              </a:spcAft>
              <a:buClrTx/>
              <a:buSzTx/>
              <a:buFont typeface="Arial" pitchFamily="34" charset="0"/>
              <a:buNone/>
              <a:defRPr lang="zh-CN" altLang="en-US" sz="1200" b="0" i="0" u="none" baseline="0">
                <a:solidFill>
                  <a:srgbClr val="898989"/>
                </a:solidFill>
                <a:latin typeface="Calibri" pitchFamily="2"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ym typeface="Calibri" pitchFamily="2" charset="0"/>
            </a:endParaRPr>
          </a:p>
        </p:txBody>
      </p:sp>
      <p:sp>
        <p:nvSpPr>
          <p:cNvPr id="6" name="灯片编号占位符 5"/>
          <p:cNvSpPr>
            <a:spLocks noGrp="1"/>
          </p:cNvSpPr>
          <p:nvPr>
            <p:ph type="sldNum" sz="quarter" idx="12"/>
          </p:nvPr>
        </p:nvSpPr>
        <p:spPr>
          <a:xfrm>
            <a:off x="8737600" y="6356351"/>
            <a:ext cx="2844800" cy="365125"/>
          </a:xfrm>
          <a:prstGeom prst="rect">
            <a:avLst/>
          </a:prstGeom>
          <a:noFill/>
          <a:ln w="9525">
            <a:noFill/>
          </a:ln>
        </p:spPr>
        <p:txBody>
          <a:bodyPr anchor="ctr" anchorCtr="0"/>
          <a:lstStyle>
            <a:defPPr>
              <a:defRPr lang="zh-CN"/>
            </a:defPPr>
            <a:lvl1pPr marL="0" indent="0" algn="r" defTabSz="914400" rtl="0" eaLnBrk="0" fontAlgn="base" hangingPunct="0">
              <a:lnSpc>
                <a:spcPct val="100000"/>
              </a:lnSpc>
              <a:spcBef>
                <a:spcPct val="0"/>
              </a:spcBef>
              <a:spcAft>
                <a:spcPct val="0"/>
              </a:spcAft>
              <a:buClrTx/>
              <a:buSzTx/>
              <a:buFont typeface="Arial" pitchFamily="34" charset="0"/>
              <a:buNone/>
              <a:defRPr lang="zh-CN" altLang="en-US" sz="1200" b="0" i="0" u="none" baseline="0">
                <a:solidFill>
                  <a:srgbClr val="898989"/>
                </a:solidFill>
                <a:latin typeface="Calibri" pitchFamily="2" charset="0"/>
                <a:ea typeface="MS PGothic" panose="020B0600070205080204" pitchFamily="2" charset="-128"/>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fld id="{E960FD55-63A8-43A3-9A85-BF884F5BC836}" type="slidenum">
              <a:rPr lang="en-US" altLang="zh-CN" smtClean="0">
                <a:sym typeface="Calibri" pitchFamily="2" charset="0"/>
              </a:rPr>
              <a:pPr/>
              <a:t>‹#›</a:t>
            </a:fld>
            <a:endParaRPr lang="en-US" altLang="zh-CN">
              <a:sym typeface="Calibri" pitchFamily="2" charset="0"/>
            </a:endParaRPr>
          </a:p>
        </p:txBody>
      </p:sp>
    </p:spTree>
    <p:extLst>
      <p:ext uri="{BB962C8B-B14F-4D97-AF65-F5344CB8AC3E}">
        <p14:creationId xmlns:p14="http://schemas.microsoft.com/office/powerpoint/2010/main" val="35793179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bwMode="auto">
          <a:xfrm>
            <a:off x="609600" y="6461126"/>
            <a:ext cx="2844800" cy="3206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latin typeface="+mj-lt"/>
              </a:defRPr>
            </a:lvl1pPr>
          </a:lstStyle>
          <a:p>
            <a:pPr fontAlgn="base">
              <a:spcBef>
                <a:spcPct val="0"/>
              </a:spcBef>
              <a:spcAft>
                <a:spcPct val="0"/>
              </a:spcAft>
              <a:defRPr/>
            </a:pPr>
            <a:r>
              <a:rPr lang="en-US" altLang="zh-CN">
                <a:ea typeface="宋体" pitchFamily="2" charset="-122"/>
              </a:rPr>
              <a:t>www.themegallery.com</a:t>
            </a:r>
          </a:p>
        </p:txBody>
      </p:sp>
      <p:sp>
        <p:nvSpPr>
          <p:cNvPr id="5" name="Rectangle 12"/>
          <p:cNvSpPr>
            <a:spLocks noGrp="1" noChangeArrowheads="1"/>
          </p:cNvSpPr>
          <p:nvPr>
            <p:ph type="ftr" sz="quarter" idx="11"/>
          </p:nvPr>
        </p:nvSpPr>
        <p:spPr bwMode="auto">
          <a:xfrm>
            <a:off x="7823200" y="6477001"/>
            <a:ext cx="3860800" cy="3206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latin typeface="+mj-lt"/>
              </a:defRPr>
            </a:lvl1pPr>
          </a:lstStyle>
          <a:p>
            <a:pPr fontAlgn="base">
              <a:spcBef>
                <a:spcPct val="0"/>
              </a:spcBef>
              <a:spcAft>
                <a:spcPct val="0"/>
              </a:spcAft>
              <a:defRPr/>
            </a:pPr>
            <a:r>
              <a:rPr lang="en-US" altLang="zh-CN">
                <a:ea typeface="宋体" pitchFamily="2" charset="-122"/>
              </a:rPr>
              <a:t>Company Logo</a:t>
            </a:r>
          </a:p>
        </p:txBody>
      </p:sp>
      <p:sp>
        <p:nvSpPr>
          <p:cNvPr id="6" name="Rectangle 13"/>
          <p:cNvSpPr>
            <a:spLocks noGrp="1" noChangeArrowheads="1"/>
          </p:cNvSpPr>
          <p:nvPr>
            <p:ph type="sldNum" sz="quarter" idx="12"/>
          </p:nvPr>
        </p:nvSpPr>
        <p:spPr bwMode="auto">
          <a:xfrm>
            <a:off x="4165600" y="6477001"/>
            <a:ext cx="2844800" cy="320675"/>
          </a:xfrm>
          <a:prstGeom prst="rect">
            <a:avLst/>
          </a:prstGeom>
          <a:noFill/>
          <a:ln w="9525">
            <a:noFill/>
            <a:miter lim="800000"/>
          </a:ln>
          <a:effectLst/>
        </p:spPr>
        <p:txBody>
          <a:bodyPr numCol="1" compatLnSpc="1">
            <a:prstTxWarp prst="textNoShape">
              <a:avLst/>
            </a:prstTxWarp>
          </a:bodyPr>
          <a:lstStyle>
            <a:defPPr>
              <a:defRPr lang="zh-CN"/>
            </a:defPPr>
            <a:lvl1pPr marL="0" indent="0" algn="ctr" defTabSz="914400" rtl="0" eaLnBrk="0" fontAlgn="base" hangingPunct="0">
              <a:lnSpc>
                <a:spcPct val="100000"/>
              </a:lnSpc>
              <a:spcBef>
                <a:spcPct val="0"/>
              </a:spcBef>
              <a:spcAft>
                <a:spcPct val="0"/>
              </a:spcAft>
              <a:buClrTx/>
              <a:buSzTx/>
              <a:buFontTx/>
              <a:buNone/>
              <a:defRPr kumimoji="0" lang="zh-CN" altLang="en-US" sz="1200" b="0" i="0" u="none" baseline="0">
                <a:solidFill>
                  <a:schemeClr val="tx1"/>
                </a:solidFill>
                <a:effectLst>
                  <a:outerShdw blurRad="38100" dist="38100" dir="2700000" algn="tl">
                    <a:srgbClr val="C0C0C0"/>
                  </a:outerShdw>
                </a:effectLst>
                <a:latin typeface="+mj-lt"/>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lvl="0" algn="ctr" eaLnBrk="1" hangingPunct="1"/>
            <a:fld id="{FC2E2F44-8DE9-4DB6-B0AF-67F44EF9DE39}" type="slidenum">
              <a:rPr lang="en-US" altLang="zh-CN" sz="1200">
                <a:effectLst>
                  <a:outerShdw blurRad="38100" dist="38100" dir="2700000" algn="tl">
                    <a:srgbClr val="FFFFFF"/>
                  </a:outerShdw>
                </a:effectLst>
                <a:latin typeface="Verdana" pitchFamily="34" charset="0"/>
              </a:rPr>
              <a:t>‹#›</a:t>
            </a:fld>
            <a:endParaRPr lang="en-US" altLang="zh-CN" sz="1200">
              <a:effectLst>
                <a:outerShdw blurRad="38100" dist="38100" dir="2700000" algn="tl">
                  <a:srgbClr val="FFFFFF"/>
                </a:outerShdw>
              </a:effectLst>
              <a:latin typeface="Verdana" pitchFamily="34" charset="0"/>
            </a:endParaRPr>
          </a:p>
        </p:txBody>
      </p:sp>
    </p:spTree>
    <p:extLst>
      <p:ext uri="{BB962C8B-B14F-4D97-AF65-F5344CB8AC3E}">
        <p14:creationId xmlns:p14="http://schemas.microsoft.com/office/powerpoint/2010/main" val="3927783729"/>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bwMode="auto">
          <a:xfrm>
            <a:off x="609600" y="6461126"/>
            <a:ext cx="2844800" cy="3206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latin typeface="+mj-lt"/>
              </a:defRPr>
            </a:lvl1pPr>
          </a:lstStyle>
          <a:p>
            <a:pPr fontAlgn="base">
              <a:spcBef>
                <a:spcPct val="0"/>
              </a:spcBef>
              <a:spcAft>
                <a:spcPct val="0"/>
              </a:spcAft>
              <a:defRPr/>
            </a:pPr>
            <a:r>
              <a:rPr lang="en-US" altLang="zh-CN">
                <a:ea typeface="宋体" pitchFamily="2" charset="-122"/>
              </a:rPr>
              <a:t>www.themegallery.com</a:t>
            </a:r>
          </a:p>
        </p:txBody>
      </p:sp>
      <p:sp>
        <p:nvSpPr>
          <p:cNvPr id="3" name="Rectangle 12"/>
          <p:cNvSpPr>
            <a:spLocks noGrp="1" noChangeArrowheads="1"/>
          </p:cNvSpPr>
          <p:nvPr>
            <p:ph type="ftr" sz="quarter" idx="11"/>
          </p:nvPr>
        </p:nvSpPr>
        <p:spPr bwMode="auto">
          <a:xfrm>
            <a:off x="7823200" y="6477001"/>
            <a:ext cx="3860800" cy="3206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latin typeface="+mj-lt"/>
              </a:defRPr>
            </a:lvl1pPr>
          </a:lstStyle>
          <a:p>
            <a:pPr fontAlgn="base">
              <a:spcBef>
                <a:spcPct val="0"/>
              </a:spcBef>
              <a:spcAft>
                <a:spcPct val="0"/>
              </a:spcAft>
              <a:defRPr/>
            </a:pPr>
            <a:r>
              <a:rPr lang="en-US" altLang="zh-CN">
                <a:ea typeface="宋体" pitchFamily="2" charset="-122"/>
              </a:rPr>
              <a:t>Company Logo</a:t>
            </a:r>
          </a:p>
        </p:txBody>
      </p:sp>
      <p:sp>
        <p:nvSpPr>
          <p:cNvPr id="4" name="Rectangle 13"/>
          <p:cNvSpPr>
            <a:spLocks noGrp="1" noChangeArrowheads="1"/>
          </p:cNvSpPr>
          <p:nvPr>
            <p:ph type="sldNum" sz="quarter" idx="12"/>
          </p:nvPr>
        </p:nvSpPr>
        <p:spPr bwMode="auto">
          <a:xfrm>
            <a:off x="4165600" y="6477001"/>
            <a:ext cx="2844800" cy="320675"/>
          </a:xfrm>
          <a:prstGeom prst="rect">
            <a:avLst/>
          </a:prstGeom>
          <a:noFill/>
          <a:ln w="9525">
            <a:noFill/>
            <a:miter lim="800000"/>
          </a:ln>
          <a:effectLst/>
        </p:spPr>
        <p:txBody>
          <a:bodyPr numCol="1" compatLnSpc="1">
            <a:prstTxWarp prst="textNoShape">
              <a:avLst/>
            </a:prstTxWarp>
          </a:bodyPr>
          <a:lstStyle>
            <a:defPPr>
              <a:defRPr lang="zh-CN"/>
            </a:defPPr>
            <a:lvl1pPr marL="0" indent="0" algn="ctr" defTabSz="914400" rtl="0" eaLnBrk="0" fontAlgn="base" hangingPunct="0">
              <a:lnSpc>
                <a:spcPct val="100000"/>
              </a:lnSpc>
              <a:spcBef>
                <a:spcPct val="0"/>
              </a:spcBef>
              <a:spcAft>
                <a:spcPct val="0"/>
              </a:spcAft>
              <a:buClrTx/>
              <a:buSzTx/>
              <a:buFontTx/>
              <a:buNone/>
              <a:defRPr kumimoji="0" lang="zh-CN" altLang="en-US" sz="1200" b="0" i="0" u="none" baseline="0">
                <a:solidFill>
                  <a:schemeClr val="tx1"/>
                </a:solidFill>
                <a:effectLst>
                  <a:outerShdw blurRad="38100" dist="38100" dir="2700000" algn="tl">
                    <a:srgbClr val="C0C0C0"/>
                  </a:outerShdw>
                </a:effectLst>
                <a:latin typeface="+mj-lt"/>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lvl="0" algn="ctr" eaLnBrk="1" hangingPunct="1"/>
            <a:fld id="{8B72F1A1-5F44-4B4E-9D0F-6133EF5F00F8}" type="slidenum">
              <a:rPr lang="en-US" altLang="zh-CN" sz="1200">
                <a:effectLst>
                  <a:outerShdw blurRad="38100" dist="38100" dir="2700000" algn="tl">
                    <a:srgbClr val="FFFFFF"/>
                  </a:outerShdw>
                </a:effectLst>
                <a:latin typeface="Verdana" pitchFamily="34" charset="0"/>
              </a:rPr>
              <a:t>‹#›</a:t>
            </a:fld>
            <a:endParaRPr lang="en-US" altLang="zh-CN" sz="1200">
              <a:effectLst>
                <a:outerShdw blurRad="38100" dist="38100" dir="2700000" algn="tl">
                  <a:srgbClr val="FFFFFF"/>
                </a:outerShdw>
              </a:effectLst>
              <a:latin typeface="Verdana" pitchFamily="34" charset="0"/>
            </a:endParaRPr>
          </a:p>
        </p:txBody>
      </p:sp>
    </p:spTree>
    <p:extLst>
      <p:ext uri="{BB962C8B-B14F-4D97-AF65-F5344CB8AC3E}">
        <p14:creationId xmlns:p14="http://schemas.microsoft.com/office/powerpoint/2010/main" val="284273486"/>
      </p:ext>
    </p:extLst>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5772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内容页 01">
    <p:bg>
      <p:bgPr>
        <a:solidFill>
          <a:schemeClr val="bg1"/>
        </a:solidFill>
        <a:effectLst/>
      </p:bgPr>
    </p:bg>
    <p:spTree>
      <p:nvGrpSpPr>
        <p:cNvPr id="1" name=""/>
        <p:cNvGrpSpPr/>
        <p:nvPr/>
      </p:nvGrpSpPr>
      <p:grpSpPr>
        <a:xfrm>
          <a:off x="0" y="0"/>
          <a:ext cx="0" cy="0"/>
          <a:chOff x="0" y="0"/>
          <a:chExt cx="0" cy="0"/>
        </a:xfrm>
      </p:grpSpPr>
      <p:sp>
        <p:nvSpPr>
          <p:cNvPr id="16" name="任意多边形: 形状 15"/>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81" name="图形 3"/>
          <p:cNvGrpSpPr/>
          <p:nvPr userDrawn="1">
            <p:custDataLst>
              <p:tags r:id="rId3"/>
            </p:custDataLst>
          </p:nvPr>
        </p:nvGrpSpPr>
        <p:grpSpPr>
          <a:xfrm>
            <a:off x="81935" y="4907825"/>
            <a:ext cx="618516" cy="809272"/>
            <a:chOff x="7588567" y="1943766"/>
            <a:chExt cx="673893" cy="881729"/>
          </a:xfrm>
        </p:grpSpPr>
        <p:sp>
          <p:nvSpPr>
            <p:cNvPr id="82" name="图形 3"/>
            <p:cNvSpPr/>
            <p:nvPr>
              <p:custDataLst>
                <p:tags r:id="rId91"/>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3" name="图形 3"/>
            <p:cNvGrpSpPr/>
            <p:nvPr>
              <p:custDataLst>
                <p:tags r:id="rId92"/>
              </p:custDataLst>
            </p:nvPr>
          </p:nvGrpSpPr>
          <p:grpSpPr>
            <a:xfrm>
              <a:off x="7588567" y="1943766"/>
              <a:ext cx="673131" cy="845724"/>
              <a:chOff x="7588567" y="1943766"/>
              <a:chExt cx="673131" cy="845724"/>
            </a:xfrm>
          </p:grpSpPr>
          <p:sp>
            <p:nvSpPr>
              <p:cNvPr id="84" name="图形 3"/>
              <p:cNvSpPr/>
              <p:nvPr>
                <p:custDataLst>
                  <p:tags r:id="rId93"/>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5" name="图形 3"/>
              <p:cNvGrpSpPr/>
              <p:nvPr>
                <p:custDataLst>
                  <p:tags r:id="rId94"/>
                </p:custDataLst>
              </p:nvPr>
            </p:nvGrpSpPr>
            <p:grpSpPr>
              <a:xfrm>
                <a:off x="7627707" y="2330674"/>
                <a:ext cx="80080" cy="76507"/>
                <a:chOff x="7627707" y="2330674"/>
                <a:chExt cx="80080" cy="76507"/>
              </a:xfrm>
              <a:solidFill>
                <a:srgbClr val="606060"/>
              </a:solidFill>
            </p:grpSpPr>
            <p:sp>
              <p:nvSpPr>
                <p:cNvPr id="116" name="图形 3"/>
                <p:cNvSpPr/>
                <p:nvPr>
                  <p:custDataLst>
                    <p:tags r:id="rId125"/>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126"/>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8" name="图形 3"/>
                <p:cNvSpPr/>
                <p:nvPr>
                  <p:custDataLst>
                    <p:tags r:id="rId127"/>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9" name="图形 3"/>
                <p:cNvSpPr/>
                <p:nvPr>
                  <p:custDataLst>
                    <p:tags r:id="rId128"/>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0" name="图形 3"/>
                <p:cNvSpPr/>
                <p:nvPr>
                  <p:custDataLst>
                    <p:tags r:id="rId129"/>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6" name="图形 3"/>
              <p:cNvGrpSpPr/>
              <p:nvPr>
                <p:custDataLst>
                  <p:tags r:id="rId95"/>
                </p:custDataLst>
              </p:nvPr>
            </p:nvGrpSpPr>
            <p:grpSpPr>
              <a:xfrm>
                <a:off x="7713383" y="2388120"/>
                <a:ext cx="80104" cy="76201"/>
                <a:chOff x="7713383" y="2388120"/>
                <a:chExt cx="80104" cy="76201"/>
              </a:xfrm>
              <a:solidFill>
                <a:srgbClr val="606060"/>
              </a:solidFill>
            </p:grpSpPr>
            <p:sp>
              <p:nvSpPr>
                <p:cNvPr id="111" name="图形 3"/>
                <p:cNvSpPr/>
                <p:nvPr>
                  <p:custDataLst>
                    <p:tags r:id="rId120"/>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121"/>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122"/>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123"/>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124"/>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7" name="图形 3"/>
              <p:cNvGrpSpPr/>
              <p:nvPr>
                <p:custDataLst>
                  <p:tags r:id="rId96"/>
                </p:custDataLst>
              </p:nvPr>
            </p:nvGrpSpPr>
            <p:grpSpPr>
              <a:xfrm>
                <a:off x="7798817" y="2445368"/>
                <a:ext cx="80457" cy="76775"/>
                <a:chOff x="7798817" y="2445368"/>
                <a:chExt cx="80457" cy="76775"/>
              </a:xfrm>
              <a:solidFill>
                <a:srgbClr val="606060"/>
              </a:solidFill>
            </p:grpSpPr>
            <p:sp>
              <p:nvSpPr>
                <p:cNvPr id="106" name="图形 3"/>
                <p:cNvSpPr/>
                <p:nvPr>
                  <p:custDataLst>
                    <p:tags r:id="rId115"/>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7" name="图形 3"/>
                <p:cNvSpPr/>
                <p:nvPr>
                  <p:custDataLst>
                    <p:tags r:id="rId116"/>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117"/>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118"/>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119"/>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8" name="图形 3"/>
              <p:cNvGrpSpPr/>
              <p:nvPr>
                <p:custDataLst>
                  <p:tags r:id="rId97"/>
                </p:custDataLst>
              </p:nvPr>
            </p:nvGrpSpPr>
            <p:grpSpPr>
              <a:xfrm>
                <a:off x="7884411" y="2503197"/>
                <a:ext cx="80565" cy="76524"/>
                <a:chOff x="7884411" y="2503197"/>
                <a:chExt cx="80565" cy="76524"/>
              </a:xfrm>
              <a:solidFill>
                <a:srgbClr val="606060"/>
              </a:solidFill>
            </p:grpSpPr>
            <p:sp>
              <p:nvSpPr>
                <p:cNvPr id="101" name="图形 3"/>
                <p:cNvSpPr/>
                <p:nvPr>
                  <p:custDataLst>
                    <p:tags r:id="rId110"/>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 name="图形 3"/>
                <p:cNvSpPr/>
                <p:nvPr>
                  <p:custDataLst>
                    <p:tags r:id="rId111"/>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 name="图形 3"/>
                <p:cNvSpPr/>
                <p:nvPr>
                  <p:custDataLst>
                    <p:tags r:id="rId112"/>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113"/>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114"/>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9" name="图形 3"/>
              <p:cNvGrpSpPr/>
              <p:nvPr>
                <p:custDataLst>
                  <p:tags r:id="rId98"/>
                </p:custDataLst>
              </p:nvPr>
            </p:nvGrpSpPr>
            <p:grpSpPr>
              <a:xfrm>
                <a:off x="7970107" y="2560768"/>
                <a:ext cx="80327" cy="76153"/>
                <a:chOff x="7970107" y="2560768"/>
                <a:chExt cx="80327" cy="76153"/>
              </a:xfrm>
              <a:solidFill>
                <a:srgbClr val="606060"/>
              </a:solidFill>
            </p:grpSpPr>
            <p:sp>
              <p:nvSpPr>
                <p:cNvPr id="96" name="图形 3"/>
                <p:cNvSpPr/>
                <p:nvPr>
                  <p:custDataLst>
                    <p:tags r:id="rId105"/>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106"/>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107"/>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108"/>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109"/>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0" name="图形 3"/>
              <p:cNvGrpSpPr/>
              <p:nvPr>
                <p:custDataLst>
                  <p:tags r:id="rId99"/>
                </p:custDataLst>
              </p:nvPr>
            </p:nvGrpSpPr>
            <p:grpSpPr>
              <a:xfrm>
                <a:off x="8055794" y="2617949"/>
                <a:ext cx="80250" cy="76805"/>
                <a:chOff x="8055794" y="2617949"/>
                <a:chExt cx="80250" cy="76805"/>
              </a:xfrm>
              <a:solidFill>
                <a:srgbClr val="606060"/>
              </a:solidFill>
            </p:grpSpPr>
            <p:sp>
              <p:nvSpPr>
                <p:cNvPr id="91" name="图形 3"/>
                <p:cNvSpPr/>
                <p:nvPr>
                  <p:custDataLst>
                    <p:tags r:id="rId100"/>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 name="图形 3"/>
                <p:cNvSpPr/>
                <p:nvPr>
                  <p:custDataLst>
                    <p:tags r:id="rId101"/>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102"/>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103"/>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104"/>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131" name="组合 130"/>
          <p:cNvGrpSpPr/>
          <p:nvPr userDrawn="1">
            <p:custDataLst>
              <p:tags r:id="rId4"/>
            </p:custDataLst>
          </p:nvPr>
        </p:nvGrpSpPr>
        <p:grpSpPr>
          <a:xfrm rot="810466">
            <a:off x="10880788" y="87387"/>
            <a:ext cx="772528" cy="671329"/>
            <a:chOff x="-1956608" y="-4723849"/>
            <a:chExt cx="3634049" cy="3158004"/>
          </a:xfrm>
        </p:grpSpPr>
        <p:grpSp>
          <p:nvGrpSpPr>
            <p:cNvPr id="132" name="图形 3"/>
            <p:cNvGrpSpPr/>
            <p:nvPr>
              <p:custDataLst>
                <p:tags r:id="rId54"/>
              </p:custDataLst>
            </p:nvPr>
          </p:nvGrpSpPr>
          <p:grpSpPr>
            <a:xfrm>
              <a:off x="-1956608" y="-4723849"/>
              <a:ext cx="3634049" cy="3158004"/>
              <a:chOff x="6612991" y="1104916"/>
              <a:chExt cx="1349397" cy="1172632"/>
            </a:xfrm>
          </p:grpSpPr>
          <p:sp>
            <p:nvSpPr>
              <p:cNvPr id="142" name="图形 3"/>
              <p:cNvSpPr/>
              <p:nvPr>
                <p:custDataLst>
                  <p:tags r:id="rId64"/>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43" name="图形 3"/>
              <p:cNvGrpSpPr/>
              <p:nvPr>
                <p:custDataLst>
                  <p:tags r:id="rId65"/>
                </p:custDataLst>
              </p:nvPr>
            </p:nvGrpSpPr>
            <p:grpSpPr>
              <a:xfrm>
                <a:off x="6622558" y="1104916"/>
                <a:ext cx="1339830" cy="1132109"/>
                <a:chOff x="6622558" y="1104916"/>
                <a:chExt cx="1339830" cy="1132109"/>
              </a:xfrm>
            </p:grpSpPr>
            <p:grpSp>
              <p:nvGrpSpPr>
                <p:cNvPr id="144" name="图形 3"/>
                <p:cNvGrpSpPr/>
                <p:nvPr>
                  <p:custDataLst>
                    <p:tags r:id="rId66"/>
                  </p:custDataLst>
                </p:nvPr>
              </p:nvGrpSpPr>
              <p:grpSpPr>
                <a:xfrm>
                  <a:off x="6622558" y="1104916"/>
                  <a:ext cx="1339830" cy="1132109"/>
                  <a:chOff x="6622558" y="1104916"/>
                  <a:chExt cx="1339830" cy="1132109"/>
                </a:xfrm>
              </p:grpSpPr>
              <p:sp>
                <p:nvSpPr>
                  <p:cNvPr id="165" name="图形 3"/>
                  <p:cNvSpPr/>
                  <p:nvPr>
                    <p:custDataLst>
                      <p:tags r:id="rId87"/>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6" name="图形 3"/>
                  <p:cNvSpPr/>
                  <p:nvPr>
                    <p:custDataLst>
                      <p:tags r:id="rId88"/>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7" name="图形 3"/>
                  <p:cNvSpPr/>
                  <p:nvPr>
                    <p:custDataLst>
                      <p:tags r:id="rId89"/>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8" name="图形 3"/>
                  <p:cNvSpPr/>
                  <p:nvPr>
                    <p:custDataLst>
                      <p:tags r:id="rId90"/>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5" name="图形 3"/>
                <p:cNvGrpSpPr/>
                <p:nvPr>
                  <p:custDataLst>
                    <p:tags r:id="rId67"/>
                  </p:custDataLst>
                </p:nvPr>
              </p:nvGrpSpPr>
              <p:grpSpPr>
                <a:xfrm>
                  <a:off x="6719220" y="1459801"/>
                  <a:ext cx="656939" cy="661130"/>
                  <a:chOff x="6719220" y="1459801"/>
                  <a:chExt cx="656939" cy="661130"/>
                </a:xfrm>
              </p:grpSpPr>
              <p:sp>
                <p:nvSpPr>
                  <p:cNvPr id="156" name="图形 3"/>
                  <p:cNvSpPr/>
                  <p:nvPr>
                    <p:custDataLst>
                      <p:tags r:id="rId78"/>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7" name="图形 3"/>
                  <p:cNvSpPr/>
                  <p:nvPr>
                    <p:custDataLst>
                      <p:tags r:id="rId79"/>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8" name="图形 3"/>
                  <p:cNvSpPr/>
                  <p:nvPr>
                    <p:custDataLst>
                      <p:tags r:id="rId80"/>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9" name="图形 3"/>
                  <p:cNvSpPr/>
                  <p:nvPr>
                    <p:custDataLst>
                      <p:tags r:id="rId81"/>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0" name="图形 3"/>
                  <p:cNvSpPr/>
                  <p:nvPr>
                    <p:custDataLst>
                      <p:tags r:id="rId82"/>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1" name="图形 3"/>
                  <p:cNvSpPr/>
                  <p:nvPr>
                    <p:custDataLst>
                      <p:tags r:id="rId83"/>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2" name="图形 3"/>
                  <p:cNvSpPr/>
                  <p:nvPr>
                    <p:custDataLst>
                      <p:tags r:id="rId84"/>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3" name="图形 3"/>
                  <p:cNvSpPr/>
                  <p:nvPr>
                    <p:custDataLst>
                      <p:tags r:id="rId85"/>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4" name="图形 3"/>
                  <p:cNvSpPr/>
                  <p:nvPr>
                    <p:custDataLst>
                      <p:tags r:id="rId86"/>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6" name="图形 3"/>
                <p:cNvGrpSpPr/>
                <p:nvPr>
                  <p:custDataLst>
                    <p:tags r:id="rId68"/>
                  </p:custDataLst>
                </p:nvPr>
              </p:nvGrpSpPr>
              <p:grpSpPr>
                <a:xfrm>
                  <a:off x="7213092" y="1218533"/>
                  <a:ext cx="656939" cy="661130"/>
                  <a:chOff x="7213092" y="1218533"/>
                  <a:chExt cx="656939" cy="661130"/>
                </a:xfrm>
              </p:grpSpPr>
              <p:sp>
                <p:nvSpPr>
                  <p:cNvPr id="147" name="图形 3"/>
                  <p:cNvSpPr/>
                  <p:nvPr>
                    <p:custDataLst>
                      <p:tags r:id="rId69"/>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8" name="图形 3"/>
                  <p:cNvSpPr/>
                  <p:nvPr>
                    <p:custDataLst>
                      <p:tags r:id="rId70"/>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9" name="图形 3"/>
                  <p:cNvSpPr/>
                  <p:nvPr>
                    <p:custDataLst>
                      <p:tags r:id="rId71"/>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0" name="图形 3"/>
                  <p:cNvSpPr/>
                  <p:nvPr>
                    <p:custDataLst>
                      <p:tags r:id="rId72"/>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1" name="图形 3"/>
                  <p:cNvSpPr/>
                  <p:nvPr>
                    <p:custDataLst>
                      <p:tags r:id="rId73"/>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2" name="图形 3"/>
                  <p:cNvSpPr/>
                  <p:nvPr>
                    <p:custDataLst>
                      <p:tags r:id="rId74"/>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3" name="图形 3"/>
                  <p:cNvSpPr/>
                  <p:nvPr>
                    <p:custDataLst>
                      <p:tags r:id="rId75"/>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4" name="图形 3"/>
                  <p:cNvSpPr/>
                  <p:nvPr>
                    <p:custDataLst>
                      <p:tags r:id="rId76"/>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5" name="图形 3"/>
                  <p:cNvSpPr/>
                  <p:nvPr>
                    <p:custDataLst>
                      <p:tags r:id="rId77"/>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133" name="图形 3"/>
            <p:cNvSpPr/>
            <p:nvPr>
              <p:custDataLst>
                <p:tags r:id="rId55"/>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34" name="图形 3"/>
            <p:cNvGrpSpPr/>
            <p:nvPr>
              <p:custDataLst>
                <p:tags r:id="rId56"/>
              </p:custDataLst>
            </p:nvPr>
          </p:nvGrpSpPr>
          <p:grpSpPr>
            <a:xfrm>
              <a:off x="-1058169" y="-3008838"/>
              <a:ext cx="673122" cy="689779"/>
              <a:chOff x="6946600" y="1741735"/>
              <a:chExt cx="249944" cy="256129"/>
            </a:xfrm>
          </p:grpSpPr>
          <p:sp>
            <p:nvSpPr>
              <p:cNvPr id="135" name="图形 3"/>
              <p:cNvSpPr/>
              <p:nvPr>
                <p:custDataLst>
                  <p:tags r:id="rId57"/>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6" name="图形 3"/>
              <p:cNvSpPr/>
              <p:nvPr>
                <p:custDataLst>
                  <p:tags r:id="rId58"/>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7" name="图形 3"/>
              <p:cNvSpPr/>
              <p:nvPr>
                <p:custDataLst>
                  <p:tags r:id="rId59"/>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8" name="图形 3"/>
              <p:cNvSpPr/>
              <p:nvPr>
                <p:custDataLst>
                  <p:tags r:id="rId60"/>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9" name="图形 3"/>
              <p:cNvSpPr/>
              <p:nvPr>
                <p:custDataLst>
                  <p:tags r:id="rId61"/>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0" name="图形 3"/>
              <p:cNvSpPr/>
              <p:nvPr>
                <p:custDataLst>
                  <p:tags r:id="rId62"/>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1" name="图形 3"/>
              <p:cNvSpPr/>
              <p:nvPr>
                <p:custDataLst>
                  <p:tags r:id="rId63"/>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6" name="组合 45"/>
          <p:cNvGrpSpPr/>
          <p:nvPr userDrawn="1">
            <p:custDataLst>
              <p:tags r:id="rId5"/>
            </p:custDataLst>
          </p:nvPr>
        </p:nvGrpSpPr>
        <p:grpSpPr>
          <a:xfrm rot="772163">
            <a:off x="169568" y="5932774"/>
            <a:ext cx="755462" cy="710295"/>
            <a:chOff x="9976177" y="4882438"/>
            <a:chExt cx="1849544" cy="1675210"/>
          </a:xfrm>
        </p:grpSpPr>
        <p:grpSp>
          <p:nvGrpSpPr>
            <p:cNvPr id="47" name="图形 3"/>
            <p:cNvGrpSpPr/>
            <p:nvPr>
              <p:custDataLst>
                <p:tags r:id="rId20"/>
              </p:custDataLst>
            </p:nvPr>
          </p:nvGrpSpPr>
          <p:grpSpPr>
            <a:xfrm>
              <a:off x="10417819" y="4882438"/>
              <a:ext cx="1241174" cy="1675210"/>
              <a:chOff x="7046474" y="2617269"/>
              <a:chExt cx="682299" cy="920898"/>
            </a:xfrm>
          </p:grpSpPr>
          <p:grpSp>
            <p:nvGrpSpPr>
              <p:cNvPr id="69" name="图形 3"/>
              <p:cNvGrpSpPr/>
              <p:nvPr>
                <p:custDataLst>
                  <p:tags r:id="rId42"/>
                </p:custDataLst>
              </p:nvPr>
            </p:nvGrpSpPr>
            <p:grpSpPr>
              <a:xfrm>
                <a:off x="7046474" y="2617269"/>
                <a:ext cx="682299" cy="920898"/>
                <a:chOff x="7046474" y="2617269"/>
                <a:chExt cx="682299" cy="920898"/>
              </a:xfrm>
            </p:grpSpPr>
            <p:sp>
              <p:nvSpPr>
                <p:cNvPr id="79" name="图形 3"/>
                <p:cNvSpPr/>
                <p:nvPr>
                  <p:custDataLst>
                    <p:tags r:id="rId52"/>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53"/>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0" name="图形 3"/>
              <p:cNvSpPr/>
              <p:nvPr>
                <p:custDataLst>
                  <p:tags r:id="rId43"/>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44"/>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45"/>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46"/>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47"/>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48"/>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49"/>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50"/>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51"/>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8" name="图形 3"/>
            <p:cNvGrpSpPr/>
            <p:nvPr>
              <p:custDataLst>
                <p:tags r:id="rId21"/>
              </p:custDataLst>
            </p:nvPr>
          </p:nvGrpSpPr>
          <p:grpSpPr>
            <a:xfrm>
              <a:off x="9976177" y="5062498"/>
              <a:ext cx="957408" cy="804327"/>
              <a:chOff x="6803695" y="2716250"/>
              <a:chExt cx="526307" cy="442155"/>
            </a:xfrm>
          </p:grpSpPr>
          <p:sp>
            <p:nvSpPr>
              <p:cNvPr id="53" name="图形 3"/>
              <p:cNvSpPr/>
              <p:nvPr>
                <p:custDataLst>
                  <p:tags r:id="rId26"/>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4" name="图形 3"/>
              <p:cNvGrpSpPr/>
              <p:nvPr>
                <p:custDataLst>
                  <p:tags r:id="rId27"/>
                </p:custDataLst>
              </p:nvPr>
            </p:nvGrpSpPr>
            <p:grpSpPr>
              <a:xfrm>
                <a:off x="6804933" y="2716250"/>
                <a:ext cx="525068" cy="423105"/>
                <a:chOff x="6804933" y="2716250"/>
                <a:chExt cx="525068" cy="423105"/>
              </a:xfrm>
            </p:grpSpPr>
            <p:sp>
              <p:nvSpPr>
                <p:cNvPr id="55" name="图形 3"/>
                <p:cNvSpPr/>
                <p:nvPr>
                  <p:custDataLst>
                    <p:tags r:id="rId28"/>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 name="图形 3"/>
                <p:cNvSpPr/>
                <p:nvPr>
                  <p:custDataLst>
                    <p:tags r:id="rId29"/>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 name="图形 3"/>
                <p:cNvSpPr/>
                <p:nvPr>
                  <p:custDataLst>
                    <p:tags r:id="rId30"/>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 name="图形 3"/>
                <p:cNvSpPr/>
                <p:nvPr>
                  <p:custDataLst>
                    <p:tags r:id="rId31"/>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 name="图形 3"/>
                <p:cNvSpPr/>
                <p:nvPr>
                  <p:custDataLst>
                    <p:tags r:id="rId32"/>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 name="图形 3"/>
                <p:cNvSpPr/>
                <p:nvPr>
                  <p:custDataLst>
                    <p:tags r:id="rId33"/>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 name="图形 3"/>
                <p:cNvSpPr/>
                <p:nvPr>
                  <p:custDataLst>
                    <p:tags r:id="rId34"/>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35"/>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36"/>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37"/>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5" name="图形 3"/>
                <p:cNvGrpSpPr/>
                <p:nvPr>
                  <p:custDataLst>
                    <p:tags r:id="rId38"/>
                  </p:custDataLst>
                </p:nvPr>
              </p:nvGrpSpPr>
              <p:grpSpPr>
                <a:xfrm>
                  <a:off x="6820185" y="3072003"/>
                  <a:ext cx="58007" cy="58673"/>
                  <a:chOff x="6820185" y="3072003"/>
                  <a:chExt cx="58007" cy="58673"/>
                </a:xfrm>
              </p:grpSpPr>
              <p:sp>
                <p:nvSpPr>
                  <p:cNvPr id="66" name="图形 3"/>
                  <p:cNvSpPr/>
                  <p:nvPr>
                    <p:custDataLst>
                      <p:tags r:id="rId39"/>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40"/>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41"/>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9" name="图形 3"/>
            <p:cNvGrpSpPr/>
            <p:nvPr>
              <p:custDataLst>
                <p:tags r:id="rId22"/>
              </p:custDataLst>
            </p:nvPr>
          </p:nvGrpSpPr>
          <p:grpSpPr>
            <a:xfrm>
              <a:off x="11486447" y="5321767"/>
              <a:ext cx="339274" cy="277202"/>
              <a:chOff x="7633922" y="2858776"/>
              <a:chExt cx="186506" cy="152384"/>
            </a:xfrm>
          </p:grpSpPr>
          <p:sp>
            <p:nvSpPr>
              <p:cNvPr id="50" name="图形 3"/>
              <p:cNvSpPr/>
              <p:nvPr>
                <p:custDataLst>
                  <p:tags r:id="rId23"/>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24"/>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25"/>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99" name="图形 3"/>
          <p:cNvGrpSpPr/>
          <p:nvPr userDrawn="1">
            <p:custDataLst>
              <p:tags r:id="rId6"/>
            </p:custDataLst>
          </p:nvPr>
        </p:nvGrpSpPr>
        <p:grpSpPr>
          <a:xfrm>
            <a:off x="11436915" y="809661"/>
            <a:ext cx="433967" cy="469306"/>
            <a:chOff x="7171658" y="2207808"/>
            <a:chExt cx="263989" cy="285486"/>
          </a:xfrm>
        </p:grpSpPr>
        <p:sp>
          <p:nvSpPr>
            <p:cNvPr id="200" name="图形 3"/>
            <p:cNvSpPr/>
            <p:nvPr>
              <p:custDataLst>
                <p:tags r:id="rId11"/>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201" name="图形 3"/>
            <p:cNvGrpSpPr/>
            <p:nvPr>
              <p:custDataLst>
                <p:tags r:id="rId12"/>
              </p:custDataLst>
            </p:nvPr>
          </p:nvGrpSpPr>
          <p:grpSpPr>
            <a:xfrm>
              <a:off x="7183684" y="2207808"/>
              <a:ext cx="251963" cy="254435"/>
              <a:chOff x="7183684" y="2207808"/>
              <a:chExt cx="251963" cy="254435"/>
            </a:xfrm>
          </p:grpSpPr>
          <p:sp>
            <p:nvSpPr>
              <p:cNvPr id="202" name="图形 3"/>
              <p:cNvSpPr/>
              <p:nvPr>
                <p:custDataLst>
                  <p:tags r:id="rId13"/>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3" name="图形 3"/>
              <p:cNvSpPr/>
              <p:nvPr>
                <p:custDataLst>
                  <p:tags r:id="rId14"/>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4" name="图形 3"/>
              <p:cNvSpPr/>
              <p:nvPr>
                <p:custDataLst>
                  <p:tags r:id="rId15"/>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5" name="图形 3"/>
              <p:cNvSpPr/>
              <p:nvPr>
                <p:custDataLst>
                  <p:tags r:id="rId16"/>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6" name="图形 3"/>
              <p:cNvSpPr/>
              <p:nvPr>
                <p:custDataLst>
                  <p:tags r:id="rId17"/>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7" name="图形 3"/>
              <p:cNvSpPr/>
              <p:nvPr>
                <p:custDataLst>
                  <p:tags r:id="rId18"/>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8" name="图形 3"/>
              <p:cNvSpPr/>
              <p:nvPr>
                <p:custDataLst>
                  <p:tags r:id="rId19"/>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 name="文本占位符 8"/>
          <p:cNvSpPr>
            <a:spLocks noGrp="1"/>
          </p:cNvSpPr>
          <p:nvPr userDrawn="1">
            <p:ph type="body" sz="quarter" idx="34" hasCustomPrompt="1"/>
            <p:custDataLst>
              <p:tags r:id="rId7"/>
            </p:custDataLst>
          </p:nvPr>
        </p:nvSpPr>
        <p:spPr>
          <a:xfrm>
            <a:off x="1977412" y="714517"/>
            <a:ext cx="8644069" cy="461539"/>
          </a:xfrm>
          <a:prstGeom prst="rect">
            <a:avLst/>
          </a:prstGeom>
        </p:spPr>
        <p:txBody>
          <a:bodyPr wrap="square" anchor="ctr" anchorCtr="0"/>
          <a:lstStyle>
            <a:lvl1pPr marL="0" indent="0" algn="l" defTabSz="619125">
              <a:lnSpc>
                <a:spcPct val="100000"/>
              </a:lnSpc>
              <a:spcBef>
                <a:spcPct val="0"/>
              </a:spcBef>
              <a:spcAft>
                <a:spcPct val="0"/>
              </a:spcAft>
              <a:buNone/>
              <a:defRPr sz="2800" b="1">
                <a:solidFill>
                  <a:schemeClr val="tx2"/>
                </a:solidFill>
                <a:latin typeface="+mj-lt"/>
                <a:ea typeface="+mj-ea"/>
                <a:cs typeface="Arial" panose="020B0604020202020204" pitchFamily="34" charset="0"/>
              </a:defRPr>
            </a:lvl1pPr>
          </a:lstStyle>
          <a:p>
            <a:pPr lvl="0"/>
            <a:r>
              <a:rPr lang="zh-CN" altLang="en-US"/>
              <a:t>学习目标</a:t>
            </a:r>
          </a:p>
        </p:txBody>
      </p:sp>
      <p:sp>
        <p:nvSpPr>
          <p:cNvPr id="21" name="矩形: 圆角 20"/>
          <p:cNvSpPr/>
          <p:nvPr userDrawn="1">
            <p:custDataLst>
              <p:tags r:id="rId8"/>
            </p:custDataLst>
          </p:nvPr>
        </p:nvSpPr>
        <p:spPr>
          <a:xfrm>
            <a:off x="1596310" y="1488341"/>
            <a:ext cx="9260157" cy="4609068"/>
          </a:xfrm>
          <a:prstGeom prst="roundRect">
            <a:avLst>
              <a:gd name="adj" fmla="val 3106"/>
            </a:avLst>
          </a:prstGeom>
          <a:gradFill>
            <a:gsLst>
              <a:gs pos="0">
                <a:schemeClr val="accent6">
                  <a:lumMod val="20000"/>
                  <a:lumOff val="80000"/>
                  <a:alpha val="23000"/>
                </a:schemeClr>
              </a:gs>
              <a:gs pos="100000">
                <a:srgbClr val="B7D4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文本占位符2"/>
          <p:cNvSpPr>
            <a:spLocks noGrp="1"/>
          </p:cNvSpPr>
          <p:nvPr userDrawn="1">
            <p:ph type="body" sz="quarter" idx="13" hasCustomPrompt="1"/>
            <p:custDataLst>
              <p:tags r:id="rId9"/>
            </p:custDataLst>
          </p:nvPr>
        </p:nvSpPr>
        <p:spPr>
          <a:xfrm>
            <a:off x="2243905" y="2164466"/>
            <a:ext cx="7964966" cy="3256818"/>
          </a:xfrm>
          <a:prstGeom prst="rect">
            <a:avLst/>
          </a:prstGeom>
        </p:spPr>
        <p:txBody>
          <a:bodyPr anchor="t" anchorCtr="0"/>
          <a:lstStyle>
            <a:lvl1pPr marL="0" indent="0" algn="l">
              <a:lnSpc>
                <a:spcPct val="120000"/>
              </a:lnSpc>
              <a:spcBef>
                <a:spcPct val="0"/>
              </a:spcBef>
              <a:spcAft>
                <a:spcPct val="0"/>
              </a:spcAft>
              <a:buFont typeface="Arial" panose="020B0604020202020204" pitchFamily="34" charset="0"/>
              <a:buNone/>
              <a:defRPr sz="2800" b="0">
                <a:solidFill>
                  <a:schemeClr val="tx2"/>
                </a:solidFill>
                <a:latin typeface="+mn-lt"/>
                <a:cs typeface="Arial" panose="020B0604020202020204" pitchFamily="34" charset="0"/>
              </a:defRPr>
            </a:lvl1pPr>
          </a:lstStyle>
          <a:p>
            <a:pPr lvl="0"/>
            <a:r>
              <a:rPr lang="zh-CN" altLang="en-US"/>
              <a:t>正文</a:t>
            </a:r>
          </a:p>
        </p:txBody>
      </p:sp>
      <p:pic>
        <p:nvPicPr>
          <p:cNvPr id="3" name="图片 2"/>
          <p:cNvPicPr>
            <a:picLocks noChangeAspect="1"/>
          </p:cNvPicPr>
          <p:nvPr userDrawn="1">
            <p:custDataLst>
              <p:tags r:id="rId10"/>
            </p:custDataLst>
          </p:nvPr>
        </p:nvPicPr>
        <p:blipFill>
          <a:blip r:embed="rId131">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242589659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自定义">
    <p:spTree>
      <p:nvGrpSpPr>
        <p:cNvPr id="1" name=""/>
        <p:cNvGrpSpPr/>
        <p:nvPr/>
      </p:nvGrpSpPr>
      <p:grpSpPr>
        <a:xfrm>
          <a:off x="0" y="0"/>
          <a:ext cx="0" cy="0"/>
          <a:chOff x="0" y="0"/>
          <a:chExt cx="0" cy="0"/>
        </a:xfrm>
      </p:grpSpPr>
      <p:sp>
        <p:nvSpPr>
          <p:cNvPr id="3" name="任意多边形: 形状 2"/>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5" name="图形 3"/>
          <p:cNvGrpSpPr/>
          <p:nvPr userDrawn="1">
            <p:custDataLst>
              <p:tags r:id="rId3"/>
            </p:custDataLst>
          </p:nvPr>
        </p:nvGrpSpPr>
        <p:grpSpPr>
          <a:xfrm>
            <a:off x="81935" y="4907825"/>
            <a:ext cx="618516" cy="809272"/>
            <a:chOff x="7588567" y="1943766"/>
            <a:chExt cx="673893" cy="881729"/>
          </a:xfrm>
        </p:grpSpPr>
        <p:sp>
          <p:nvSpPr>
            <p:cNvPr id="6" name="图形 3"/>
            <p:cNvSpPr/>
            <p:nvPr>
              <p:custDataLst>
                <p:tags r:id="rId89"/>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 name="图形 3"/>
            <p:cNvGrpSpPr/>
            <p:nvPr>
              <p:custDataLst>
                <p:tags r:id="rId90"/>
              </p:custDataLst>
            </p:nvPr>
          </p:nvGrpSpPr>
          <p:grpSpPr>
            <a:xfrm>
              <a:off x="7588567" y="1943766"/>
              <a:ext cx="673131" cy="845724"/>
              <a:chOff x="7588567" y="1943766"/>
              <a:chExt cx="673131" cy="845724"/>
            </a:xfrm>
          </p:grpSpPr>
          <p:sp>
            <p:nvSpPr>
              <p:cNvPr id="8" name="图形 3"/>
              <p:cNvSpPr/>
              <p:nvPr>
                <p:custDataLst>
                  <p:tags r:id="rId91"/>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 name="图形 3"/>
              <p:cNvGrpSpPr/>
              <p:nvPr>
                <p:custDataLst>
                  <p:tags r:id="rId92"/>
                </p:custDataLst>
              </p:nvPr>
            </p:nvGrpSpPr>
            <p:grpSpPr>
              <a:xfrm>
                <a:off x="7627707" y="2330674"/>
                <a:ext cx="80080" cy="76507"/>
                <a:chOff x="7627707" y="2330674"/>
                <a:chExt cx="80080" cy="76507"/>
              </a:xfrm>
              <a:solidFill>
                <a:srgbClr val="606060"/>
              </a:solidFill>
            </p:grpSpPr>
            <p:sp>
              <p:nvSpPr>
                <p:cNvPr id="40" name="图形 3"/>
                <p:cNvSpPr/>
                <p:nvPr>
                  <p:custDataLst>
                    <p:tags r:id="rId123"/>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 name="图形 3"/>
                <p:cNvSpPr/>
                <p:nvPr>
                  <p:custDataLst>
                    <p:tags r:id="rId124"/>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3"/>
                <p:cNvSpPr/>
                <p:nvPr>
                  <p:custDataLst>
                    <p:tags r:id="rId125"/>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3"/>
                <p:cNvSpPr/>
                <p:nvPr>
                  <p:custDataLst>
                    <p:tags r:id="rId126"/>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 name="图形 3"/>
                <p:cNvSpPr/>
                <p:nvPr>
                  <p:custDataLst>
                    <p:tags r:id="rId127"/>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3"/>
              <p:cNvGrpSpPr/>
              <p:nvPr>
                <p:custDataLst>
                  <p:tags r:id="rId93"/>
                </p:custDataLst>
              </p:nvPr>
            </p:nvGrpSpPr>
            <p:grpSpPr>
              <a:xfrm>
                <a:off x="7713383" y="2388120"/>
                <a:ext cx="80104" cy="76201"/>
                <a:chOff x="7713383" y="2388120"/>
                <a:chExt cx="80104" cy="76201"/>
              </a:xfrm>
              <a:solidFill>
                <a:srgbClr val="606060"/>
              </a:solidFill>
            </p:grpSpPr>
            <p:sp>
              <p:nvSpPr>
                <p:cNvPr id="35" name="图形 3"/>
                <p:cNvSpPr/>
                <p:nvPr>
                  <p:custDataLst>
                    <p:tags r:id="rId118"/>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3"/>
                <p:cNvSpPr/>
                <p:nvPr>
                  <p:custDataLst>
                    <p:tags r:id="rId119"/>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3"/>
                <p:cNvSpPr/>
                <p:nvPr>
                  <p:custDataLst>
                    <p:tags r:id="rId120"/>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3"/>
                <p:cNvSpPr/>
                <p:nvPr>
                  <p:custDataLst>
                    <p:tags r:id="rId121"/>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 name="图形 3"/>
                <p:cNvSpPr/>
                <p:nvPr>
                  <p:custDataLst>
                    <p:tags r:id="rId122"/>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3"/>
              <p:cNvGrpSpPr/>
              <p:nvPr>
                <p:custDataLst>
                  <p:tags r:id="rId94"/>
                </p:custDataLst>
              </p:nvPr>
            </p:nvGrpSpPr>
            <p:grpSpPr>
              <a:xfrm>
                <a:off x="7798817" y="2445368"/>
                <a:ext cx="80457" cy="76775"/>
                <a:chOff x="7798817" y="2445368"/>
                <a:chExt cx="80457" cy="76775"/>
              </a:xfrm>
              <a:solidFill>
                <a:srgbClr val="606060"/>
              </a:solidFill>
            </p:grpSpPr>
            <p:sp>
              <p:nvSpPr>
                <p:cNvPr id="30" name="图形 3"/>
                <p:cNvSpPr/>
                <p:nvPr>
                  <p:custDataLst>
                    <p:tags r:id="rId113"/>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3"/>
                <p:cNvSpPr/>
                <p:nvPr>
                  <p:custDataLst>
                    <p:tags r:id="rId114"/>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3"/>
                <p:cNvSpPr/>
                <p:nvPr>
                  <p:custDataLst>
                    <p:tags r:id="rId115"/>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 name="图形 3"/>
                <p:cNvSpPr/>
                <p:nvPr>
                  <p:custDataLst>
                    <p:tags r:id="rId116"/>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 name="图形 3"/>
                <p:cNvSpPr/>
                <p:nvPr>
                  <p:custDataLst>
                    <p:tags r:id="rId117"/>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 name="图形 3"/>
              <p:cNvGrpSpPr/>
              <p:nvPr>
                <p:custDataLst>
                  <p:tags r:id="rId95"/>
                </p:custDataLst>
              </p:nvPr>
            </p:nvGrpSpPr>
            <p:grpSpPr>
              <a:xfrm>
                <a:off x="7884411" y="2503197"/>
                <a:ext cx="80565" cy="76524"/>
                <a:chOff x="7884411" y="2503197"/>
                <a:chExt cx="80565" cy="76524"/>
              </a:xfrm>
              <a:solidFill>
                <a:srgbClr val="606060"/>
              </a:solidFill>
            </p:grpSpPr>
            <p:sp>
              <p:nvSpPr>
                <p:cNvPr id="25" name="图形 3"/>
                <p:cNvSpPr/>
                <p:nvPr>
                  <p:custDataLst>
                    <p:tags r:id="rId108"/>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3"/>
                <p:cNvSpPr/>
                <p:nvPr>
                  <p:custDataLst>
                    <p:tags r:id="rId109"/>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 name="图形 3"/>
                <p:cNvSpPr/>
                <p:nvPr>
                  <p:custDataLst>
                    <p:tags r:id="rId110"/>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3"/>
                <p:cNvSpPr/>
                <p:nvPr>
                  <p:custDataLst>
                    <p:tags r:id="rId111"/>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3"/>
                <p:cNvSpPr/>
                <p:nvPr>
                  <p:custDataLst>
                    <p:tags r:id="rId112"/>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 name="图形 3"/>
              <p:cNvGrpSpPr/>
              <p:nvPr>
                <p:custDataLst>
                  <p:tags r:id="rId96"/>
                </p:custDataLst>
              </p:nvPr>
            </p:nvGrpSpPr>
            <p:grpSpPr>
              <a:xfrm>
                <a:off x="7970107" y="2560768"/>
                <a:ext cx="80327" cy="76153"/>
                <a:chOff x="7970107" y="2560768"/>
                <a:chExt cx="80327" cy="76153"/>
              </a:xfrm>
              <a:solidFill>
                <a:srgbClr val="606060"/>
              </a:solidFill>
            </p:grpSpPr>
            <p:sp>
              <p:nvSpPr>
                <p:cNvPr id="20" name="图形 3"/>
                <p:cNvSpPr/>
                <p:nvPr>
                  <p:custDataLst>
                    <p:tags r:id="rId103"/>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 name="图形 3"/>
                <p:cNvSpPr/>
                <p:nvPr>
                  <p:custDataLst>
                    <p:tags r:id="rId104"/>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3"/>
                <p:cNvSpPr/>
                <p:nvPr>
                  <p:custDataLst>
                    <p:tags r:id="rId105"/>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3"/>
                <p:cNvSpPr/>
                <p:nvPr>
                  <p:custDataLst>
                    <p:tags r:id="rId106"/>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 name="图形 3"/>
                <p:cNvSpPr/>
                <p:nvPr>
                  <p:custDataLst>
                    <p:tags r:id="rId107"/>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3"/>
              <p:cNvGrpSpPr/>
              <p:nvPr>
                <p:custDataLst>
                  <p:tags r:id="rId97"/>
                </p:custDataLst>
              </p:nvPr>
            </p:nvGrpSpPr>
            <p:grpSpPr>
              <a:xfrm>
                <a:off x="8055794" y="2617949"/>
                <a:ext cx="80250" cy="76805"/>
                <a:chOff x="8055794" y="2617949"/>
                <a:chExt cx="80250" cy="76805"/>
              </a:xfrm>
              <a:solidFill>
                <a:srgbClr val="606060"/>
              </a:solidFill>
            </p:grpSpPr>
            <p:sp>
              <p:nvSpPr>
                <p:cNvPr id="15" name="图形 3"/>
                <p:cNvSpPr/>
                <p:nvPr>
                  <p:custDataLst>
                    <p:tags r:id="rId98"/>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3"/>
                <p:cNvSpPr/>
                <p:nvPr>
                  <p:custDataLst>
                    <p:tags r:id="rId99"/>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3"/>
                <p:cNvSpPr/>
                <p:nvPr>
                  <p:custDataLst>
                    <p:tags r:id="rId100"/>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 name="图形 3"/>
                <p:cNvSpPr/>
                <p:nvPr>
                  <p:custDataLst>
                    <p:tags r:id="rId101"/>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3"/>
                <p:cNvSpPr/>
                <p:nvPr>
                  <p:custDataLst>
                    <p:tags r:id="rId102"/>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5" name="组合 44"/>
          <p:cNvGrpSpPr/>
          <p:nvPr userDrawn="1">
            <p:custDataLst>
              <p:tags r:id="rId4"/>
            </p:custDataLst>
          </p:nvPr>
        </p:nvGrpSpPr>
        <p:grpSpPr>
          <a:xfrm rot="810466">
            <a:off x="10880788" y="87387"/>
            <a:ext cx="772528" cy="671329"/>
            <a:chOff x="-1956608" y="-4723849"/>
            <a:chExt cx="3634049" cy="3158004"/>
          </a:xfrm>
        </p:grpSpPr>
        <p:grpSp>
          <p:nvGrpSpPr>
            <p:cNvPr id="46" name="图形 3"/>
            <p:cNvGrpSpPr/>
            <p:nvPr>
              <p:custDataLst>
                <p:tags r:id="rId52"/>
              </p:custDataLst>
            </p:nvPr>
          </p:nvGrpSpPr>
          <p:grpSpPr>
            <a:xfrm>
              <a:off x="-1956608" y="-4723849"/>
              <a:ext cx="3634049" cy="3158004"/>
              <a:chOff x="6612991" y="1104916"/>
              <a:chExt cx="1349397" cy="1172632"/>
            </a:xfrm>
          </p:grpSpPr>
          <p:sp>
            <p:nvSpPr>
              <p:cNvPr id="56" name="图形 3"/>
              <p:cNvSpPr/>
              <p:nvPr>
                <p:custDataLst>
                  <p:tags r:id="rId62"/>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3"/>
              <p:cNvGrpSpPr/>
              <p:nvPr>
                <p:custDataLst>
                  <p:tags r:id="rId63"/>
                </p:custDataLst>
              </p:nvPr>
            </p:nvGrpSpPr>
            <p:grpSpPr>
              <a:xfrm>
                <a:off x="6622558" y="1104916"/>
                <a:ext cx="1339830" cy="1132109"/>
                <a:chOff x="6622558" y="1104916"/>
                <a:chExt cx="1339830" cy="1132109"/>
              </a:xfrm>
            </p:grpSpPr>
            <p:grpSp>
              <p:nvGrpSpPr>
                <p:cNvPr id="58" name="图形 3"/>
                <p:cNvGrpSpPr/>
                <p:nvPr>
                  <p:custDataLst>
                    <p:tags r:id="rId64"/>
                  </p:custDataLst>
                </p:nvPr>
              </p:nvGrpSpPr>
              <p:grpSpPr>
                <a:xfrm>
                  <a:off x="6622558" y="1104916"/>
                  <a:ext cx="1339830" cy="1132109"/>
                  <a:chOff x="6622558" y="1104916"/>
                  <a:chExt cx="1339830" cy="1132109"/>
                </a:xfrm>
              </p:grpSpPr>
              <p:sp>
                <p:nvSpPr>
                  <p:cNvPr id="79" name="图形 3"/>
                  <p:cNvSpPr/>
                  <p:nvPr>
                    <p:custDataLst>
                      <p:tags r:id="rId85"/>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86"/>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3"/>
                  <p:cNvSpPr/>
                  <p:nvPr>
                    <p:custDataLst>
                      <p:tags r:id="rId87"/>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 name="图形 3"/>
                  <p:cNvSpPr/>
                  <p:nvPr>
                    <p:custDataLst>
                      <p:tags r:id="rId88"/>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9" name="图形 3"/>
                <p:cNvGrpSpPr/>
                <p:nvPr>
                  <p:custDataLst>
                    <p:tags r:id="rId65"/>
                  </p:custDataLst>
                </p:nvPr>
              </p:nvGrpSpPr>
              <p:grpSpPr>
                <a:xfrm>
                  <a:off x="6719220" y="1459801"/>
                  <a:ext cx="656939" cy="661130"/>
                  <a:chOff x="6719220" y="1459801"/>
                  <a:chExt cx="656939" cy="661130"/>
                </a:xfrm>
              </p:grpSpPr>
              <p:sp>
                <p:nvSpPr>
                  <p:cNvPr id="70" name="图形 3"/>
                  <p:cNvSpPr/>
                  <p:nvPr>
                    <p:custDataLst>
                      <p:tags r:id="rId76"/>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77"/>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78"/>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79"/>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80"/>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81"/>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82"/>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83"/>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84"/>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0" name="图形 3"/>
                <p:cNvGrpSpPr/>
                <p:nvPr>
                  <p:custDataLst>
                    <p:tags r:id="rId66"/>
                  </p:custDataLst>
                </p:nvPr>
              </p:nvGrpSpPr>
              <p:grpSpPr>
                <a:xfrm>
                  <a:off x="7213092" y="1218533"/>
                  <a:ext cx="656939" cy="661130"/>
                  <a:chOff x="7213092" y="1218533"/>
                  <a:chExt cx="656939" cy="661130"/>
                </a:xfrm>
              </p:grpSpPr>
              <p:sp>
                <p:nvSpPr>
                  <p:cNvPr id="61" name="图形 3"/>
                  <p:cNvSpPr/>
                  <p:nvPr>
                    <p:custDataLst>
                      <p:tags r:id="rId67"/>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68"/>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69"/>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70"/>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3"/>
                  <p:cNvSpPr/>
                  <p:nvPr>
                    <p:custDataLst>
                      <p:tags r:id="rId71"/>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3"/>
                  <p:cNvSpPr/>
                  <p:nvPr>
                    <p:custDataLst>
                      <p:tags r:id="rId72"/>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73"/>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74"/>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3"/>
                  <p:cNvSpPr/>
                  <p:nvPr>
                    <p:custDataLst>
                      <p:tags r:id="rId75"/>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47" name="图形 3"/>
            <p:cNvSpPr/>
            <p:nvPr>
              <p:custDataLst>
                <p:tags r:id="rId53"/>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8" name="图形 3"/>
            <p:cNvGrpSpPr/>
            <p:nvPr>
              <p:custDataLst>
                <p:tags r:id="rId54"/>
              </p:custDataLst>
            </p:nvPr>
          </p:nvGrpSpPr>
          <p:grpSpPr>
            <a:xfrm>
              <a:off x="-1058169" y="-3008838"/>
              <a:ext cx="673122" cy="689779"/>
              <a:chOff x="6946600" y="1741735"/>
              <a:chExt cx="249944" cy="256129"/>
            </a:xfrm>
          </p:grpSpPr>
          <p:sp>
            <p:nvSpPr>
              <p:cNvPr id="49" name="图形 3"/>
              <p:cNvSpPr/>
              <p:nvPr>
                <p:custDataLst>
                  <p:tags r:id="rId55"/>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 name="图形 3"/>
              <p:cNvSpPr/>
              <p:nvPr>
                <p:custDataLst>
                  <p:tags r:id="rId56"/>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57"/>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58"/>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 name="图形 3"/>
              <p:cNvSpPr/>
              <p:nvPr>
                <p:custDataLst>
                  <p:tags r:id="rId59"/>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3"/>
              <p:cNvSpPr/>
              <p:nvPr>
                <p:custDataLst>
                  <p:tags r:id="rId60"/>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3"/>
              <p:cNvSpPr/>
              <p:nvPr>
                <p:custDataLst>
                  <p:tags r:id="rId61"/>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3" name="组合 82"/>
          <p:cNvGrpSpPr/>
          <p:nvPr userDrawn="1">
            <p:custDataLst>
              <p:tags r:id="rId5"/>
            </p:custDataLst>
          </p:nvPr>
        </p:nvGrpSpPr>
        <p:grpSpPr>
          <a:xfrm rot="772163">
            <a:off x="169568" y="5932774"/>
            <a:ext cx="755462" cy="710295"/>
            <a:chOff x="9976177" y="4882438"/>
            <a:chExt cx="1849544" cy="1675210"/>
          </a:xfrm>
        </p:grpSpPr>
        <p:grpSp>
          <p:nvGrpSpPr>
            <p:cNvPr id="84" name="图形 3"/>
            <p:cNvGrpSpPr/>
            <p:nvPr>
              <p:custDataLst>
                <p:tags r:id="rId18"/>
              </p:custDataLst>
            </p:nvPr>
          </p:nvGrpSpPr>
          <p:grpSpPr>
            <a:xfrm>
              <a:off x="10417819" y="4882438"/>
              <a:ext cx="1241174" cy="1675210"/>
              <a:chOff x="7046474" y="2617269"/>
              <a:chExt cx="682299" cy="920898"/>
            </a:xfrm>
          </p:grpSpPr>
          <p:grpSp>
            <p:nvGrpSpPr>
              <p:cNvPr id="106" name="图形 3"/>
              <p:cNvGrpSpPr/>
              <p:nvPr>
                <p:custDataLst>
                  <p:tags r:id="rId40"/>
                </p:custDataLst>
              </p:nvPr>
            </p:nvGrpSpPr>
            <p:grpSpPr>
              <a:xfrm>
                <a:off x="7046474" y="2617269"/>
                <a:ext cx="682299" cy="920898"/>
                <a:chOff x="7046474" y="2617269"/>
                <a:chExt cx="682299" cy="920898"/>
              </a:xfrm>
            </p:grpSpPr>
            <p:sp>
              <p:nvSpPr>
                <p:cNvPr id="116" name="图形 3"/>
                <p:cNvSpPr/>
                <p:nvPr>
                  <p:custDataLst>
                    <p:tags r:id="rId50"/>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51"/>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7" name="图形 3"/>
              <p:cNvSpPr/>
              <p:nvPr>
                <p:custDataLst>
                  <p:tags r:id="rId41"/>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42"/>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43"/>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44"/>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3"/>
              <p:cNvSpPr/>
              <p:nvPr>
                <p:custDataLst>
                  <p:tags r:id="rId45"/>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46"/>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47"/>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48"/>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49"/>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 name="图形 3"/>
            <p:cNvGrpSpPr/>
            <p:nvPr>
              <p:custDataLst>
                <p:tags r:id="rId19"/>
              </p:custDataLst>
            </p:nvPr>
          </p:nvGrpSpPr>
          <p:grpSpPr>
            <a:xfrm>
              <a:off x="9976177" y="5062498"/>
              <a:ext cx="957408" cy="804327"/>
              <a:chOff x="6803695" y="2716250"/>
              <a:chExt cx="526307" cy="442155"/>
            </a:xfrm>
          </p:grpSpPr>
          <p:sp>
            <p:nvSpPr>
              <p:cNvPr id="90" name="图形 3"/>
              <p:cNvSpPr/>
              <p:nvPr>
                <p:custDataLst>
                  <p:tags r:id="rId24"/>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1" name="图形 3"/>
              <p:cNvGrpSpPr/>
              <p:nvPr>
                <p:custDataLst>
                  <p:tags r:id="rId25"/>
                </p:custDataLst>
              </p:nvPr>
            </p:nvGrpSpPr>
            <p:grpSpPr>
              <a:xfrm>
                <a:off x="6804933" y="2716250"/>
                <a:ext cx="525068" cy="423105"/>
                <a:chOff x="6804933" y="2716250"/>
                <a:chExt cx="525068" cy="423105"/>
              </a:xfrm>
            </p:grpSpPr>
            <p:sp>
              <p:nvSpPr>
                <p:cNvPr id="92" name="图形 3"/>
                <p:cNvSpPr/>
                <p:nvPr>
                  <p:custDataLst>
                    <p:tags r:id="rId26"/>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27"/>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28"/>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29"/>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 name="图形 3"/>
                <p:cNvSpPr/>
                <p:nvPr>
                  <p:custDataLst>
                    <p:tags r:id="rId30"/>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31"/>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32"/>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33"/>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34"/>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3"/>
                <p:cNvSpPr/>
                <p:nvPr>
                  <p:custDataLst>
                    <p:tags r:id="rId35"/>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2" name="图形 3"/>
                <p:cNvGrpSpPr/>
                <p:nvPr>
                  <p:custDataLst>
                    <p:tags r:id="rId36"/>
                  </p:custDataLst>
                </p:nvPr>
              </p:nvGrpSpPr>
              <p:grpSpPr>
                <a:xfrm>
                  <a:off x="6820185" y="3072003"/>
                  <a:ext cx="58007" cy="58673"/>
                  <a:chOff x="6820185" y="3072003"/>
                  <a:chExt cx="58007" cy="58673"/>
                </a:xfrm>
              </p:grpSpPr>
              <p:sp>
                <p:nvSpPr>
                  <p:cNvPr id="103" name="图形 3"/>
                  <p:cNvSpPr/>
                  <p:nvPr>
                    <p:custDataLst>
                      <p:tags r:id="rId37"/>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38"/>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39"/>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86" name="图形 3"/>
            <p:cNvGrpSpPr/>
            <p:nvPr>
              <p:custDataLst>
                <p:tags r:id="rId20"/>
              </p:custDataLst>
            </p:nvPr>
          </p:nvGrpSpPr>
          <p:grpSpPr>
            <a:xfrm>
              <a:off x="11486447" y="5321767"/>
              <a:ext cx="339274" cy="277202"/>
              <a:chOff x="7633922" y="2858776"/>
              <a:chExt cx="186506" cy="152384"/>
            </a:xfrm>
          </p:grpSpPr>
          <p:sp>
            <p:nvSpPr>
              <p:cNvPr id="87" name="图形 3"/>
              <p:cNvSpPr/>
              <p:nvPr>
                <p:custDataLst>
                  <p:tags r:id="rId21"/>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3"/>
              <p:cNvSpPr/>
              <p:nvPr>
                <p:custDataLst>
                  <p:tags r:id="rId22"/>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3"/>
              <p:cNvSpPr/>
              <p:nvPr>
                <p:custDataLst>
                  <p:tags r:id="rId23"/>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18" name="图形 3"/>
          <p:cNvGrpSpPr/>
          <p:nvPr userDrawn="1">
            <p:custDataLst>
              <p:tags r:id="rId6"/>
            </p:custDataLst>
          </p:nvPr>
        </p:nvGrpSpPr>
        <p:grpSpPr>
          <a:xfrm>
            <a:off x="11436915" y="809661"/>
            <a:ext cx="433967" cy="469306"/>
            <a:chOff x="7171658" y="2207808"/>
            <a:chExt cx="263989" cy="285486"/>
          </a:xfrm>
        </p:grpSpPr>
        <p:sp>
          <p:nvSpPr>
            <p:cNvPr id="119" name="图形 3"/>
            <p:cNvSpPr/>
            <p:nvPr>
              <p:custDataLst>
                <p:tags r:id="rId9"/>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0" name="图形 3"/>
            <p:cNvGrpSpPr/>
            <p:nvPr>
              <p:custDataLst>
                <p:tags r:id="rId10"/>
              </p:custDataLst>
            </p:nvPr>
          </p:nvGrpSpPr>
          <p:grpSpPr>
            <a:xfrm>
              <a:off x="7183684" y="2207808"/>
              <a:ext cx="251963" cy="254435"/>
              <a:chOff x="7183684" y="2207808"/>
              <a:chExt cx="251963" cy="254435"/>
            </a:xfrm>
          </p:grpSpPr>
          <p:sp>
            <p:nvSpPr>
              <p:cNvPr id="121" name="图形 3"/>
              <p:cNvSpPr/>
              <p:nvPr>
                <p:custDataLst>
                  <p:tags r:id="rId11"/>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3"/>
              <p:cNvSpPr/>
              <p:nvPr>
                <p:custDataLst>
                  <p:tags r:id="rId12"/>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3"/>
              <p:cNvSpPr/>
              <p:nvPr>
                <p:custDataLst>
                  <p:tags r:id="rId13"/>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4" name="图形 3"/>
              <p:cNvSpPr/>
              <p:nvPr>
                <p:custDataLst>
                  <p:tags r:id="rId14"/>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3"/>
              <p:cNvSpPr/>
              <p:nvPr>
                <p:custDataLst>
                  <p:tags r:id="rId15"/>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6" name="图形 3"/>
              <p:cNvSpPr/>
              <p:nvPr>
                <p:custDataLst>
                  <p:tags r:id="rId16"/>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3"/>
              <p:cNvSpPr/>
              <p:nvPr>
                <p:custDataLst>
                  <p:tags r:id="rId17"/>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28" name="文本占位符 8"/>
          <p:cNvSpPr>
            <a:spLocks noGrp="1"/>
          </p:cNvSpPr>
          <p:nvPr>
            <p:ph type="body" sz="quarter" idx="34" hasCustomPrompt="1"/>
            <p:custDataLst>
              <p:tags r:id="rId7"/>
            </p:custDataLst>
          </p:nvPr>
        </p:nvSpPr>
        <p:spPr>
          <a:xfrm>
            <a:off x="1977412" y="714517"/>
            <a:ext cx="8644069" cy="461539"/>
          </a:xfrm>
          <a:prstGeom prst="rect">
            <a:avLst/>
          </a:prstGeom>
        </p:spPr>
        <p:txBody>
          <a:bodyPr wrap="square" anchor="ctr" anchorCtr="0"/>
          <a:lstStyle>
            <a:lvl1pPr marL="0" indent="0" algn="l" defTabSz="619125">
              <a:lnSpc>
                <a:spcPct val="100000"/>
              </a:lnSpc>
              <a:spcBef>
                <a:spcPct val="0"/>
              </a:spcBef>
              <a:spcAft>
                <a:spcPct val="0"/>
              </a:spcAft>
              <a:buNone/>
              <a:defRPr sz="2800" b="1">
                <a:solidFill>
                  <a:schemeClr val="tx2"/>
                </a:solidFill>
                <a:latin typeface="+mj-lt"/>
                <a:ea typeface="+mj-ea"/>
                <a:cs typeface="Arial" panose="020B0604020202020204" pitchFamily="34" charset="0"/>
              </a:defRPr>
            </a:lvl1pPr>
          </a:lstStyle>
          <a:p>
            <a:pPr lvl="0"/>
            <a:r>
              <a:rPr lang="zh-CN" altLang="en-US"/>
              <a:t>学习目标</a:t>
            </a:r>
          </a:p>
        </p:txBody>
      </p:sp>
      <p:pic>
        <p:nvPicPr>
          <p:cNvPr id="129" name="图片 128"/>
          <p:cNvPicPr>
            <a:picLocks noChangeAspect="1"/>
          </p:cNvPicPr>
          <p:nvPr userDrawn="1">
            <p:custDataLst>
              <p:tags r:id="rId8"/>
            </p:custDataLst>
          </p:nvPr>
        </p:nvPicPr>
        <p:blipFill>
          <a:blip r:embed="rId129">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18072067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00858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视频页">
    <p:spTree>
      <p:nvGrpSpPr>
        <p:cNvPr id="1" name=""/>
        <p:cNvGrpSpPr/>
        <p:nvPr/>
      </p:nvGrpSpPr>
      <p:grpSpPr>
        <a:xfrm>
          <a:off x="0" y="0"/>
          <a:ext cx="0" cy="0"/>
          <a:chOff x="0" y="0"/>
          <a:chExt cx="0" cy="0"/>
        </a:xfrm>
      </p:grpSpPr>
      <p:sp>
        <p:nvSpPr>
          <p:cNvPr id="3" name="任意多边形: 形状 2"/>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5" name="图形 3"/>
          <p:cNvGrpSpPr/>
          <p:nvPr userDrawn="1">
            <p:custDataLst>
              <p:tags r:id="rId3"/>
            </p:custDataLst>
          </p:nvPr>
        </p:nvGrpSpPr>
        <p:grpSpPr>
          <a:xfrm>
            <a:off x="81935" y="4907825"/>
            <a:ext cx="618516" cy="809272"/>
            <a:chOff x="7588567" y="1943766"/>
            <a:chExt cx="673893" cy="881729"/>
          </a:xfrm>
        </p:grpSpPr>
        <p:sp>
          <p:nvSpPr>
            <p:cNvPr id="6" name="图形 3"/>
            <p:cNvSpPr/>
            <p:nvPr>
              <p:custDataLst>
                <p:tags r:id="rId89"/>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 name="图形 3"/>
            <p:cNvGrpSpPr/>
            <p:nvPr>
              <p:custDataLst>
                <p:tags r:id="rId90"/>
              </p:custDataLst>
            </p:nvPr>
          </p:nvGrpSpPr>
          <p:grpSpPr>
            <a:xfrm>
              <a:off x="7588567" y="1943766"/>
              <a:ext cx="673131" cy="845724"/>
              <a:chOff x="7588567" y="1943766"/>
              <a:chExt cx="673131" cy="845724"/>
            </a:xfrm>
          </p:grpSpPr>
          <p:sp>
            <p:nvSpPr>
              <p:cNvPr id="8" name="图形 3"/>
              <p:cNvSpPr/>
              <p:nvPr>
                <p:custDataLst>
                  <p:tags r:id="rId91"/>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 name="图形 3"/>
              <p:cNvGrpSpPr/>
              <p:nvPr>
                <p:custDataLst>
                  <p:tags r:id="rId92"/>
                </p:custDataLst>
              </p:nvPr>
            </p:nvGrpSpPr>
            <p:grpSpPr>
              <a:xfrm>
                <a:off x="7627707" y="2330674"/>
                <a:ext cx="80080" cy="76507"/>
                <a:chOff x="7627707" y="2330674"/>
                <a:chExt cx="80080" cy="76507"/>
              </a:xfrm>
              <a:solidFill>
                <a:srgbClr val="606060"/>
              </a:solidFill>
            </p:grpSpPr>
            <p:sp>
              <p:nvSpPr>
                <p:cNvPr id="40" name="图形 3"/>
                <p:cNvSpPr/>
                <p:nvPr>
                  <p:custDataLst>
                    <p:tags r:id="rId123"/>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 name="图形 3"/>
                <p:cNvSpPr/>
                <p:nvPr>
                  <p:custDataLst>
                    <p:tags r:id="rId124"/>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3"/>
                <p:cNvSpPr/>
                <p:nvPr>
                  <p:custDataLst>
                    <p:tags r:id="rId125"/>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3"/>
                <p:cNvSpPr/>
                <p:nvPr>
                  <p:custDataLst>
                    <p:tags r:id="rId126"/>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 name="图形 3"/>
                <p:cNvSpPr/>
                <p:nvPr>
                  <p:custDataLst>
                    <p:tags r:id="rId127"/>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3"/>
              <p:cNvGrpSpPr/>
              <p:nvPr>
                <p:custDataLst>
                  <p:tags r:id="rId93"/>
                </p:custDataLst>
              </p:nvPr>
            </p:nvGrpSpPr>
            <p:grpSpPr>
              <a:xfrm>
                <a:off x="7713383" y="2388120"/>
                <a:ext cx="80104" cy="76201"/>
                <a:chOff x="7713383" y="2388120"/>
                <a:chExt cx="80104" cy="76201"/>
              </a:xfrm>
              <a:solidFill>
                <a:srgbClr val="606060"/>
              </a:solidFill>
            </p:grpSpPr>
            <p:sp>
              <p:nvSpPr>
                <p:cNvPr id="35" name="图形 3"/>
                <p:cNvSpPr/>
                <p:nvPr>
                  <p:custDataLst>
                    <p:tags r:id="rId118"/>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3"/>
                <p:cNvSpPr/>
                <p:nvPr>
                  <p:custDataLst>
                    <p:tags r:id="rId119"/>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3"/>
                <p:cNvSpPr/>
                <p:nvPr>
                  <p:custDataLst>
                    <p:tags r:id="rId120"/>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3"/>
                <p:cNvSpPr/>
                <p:nvPr>
                  <p:custDataLst>
                    <p:tags r:id="rId121"/>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 name="图形 3"/>
                <p:cNvSpPr/>
                <p:nvPr>
                  <p:custDataLst>
                    <p:tags r:id="rId122"/>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3"/>
              <p:cNvGrpSpPr/>
              <p:nvPr>
                <p:custDataLst>
                  <p:tags r:id="rId94"/>
                </p:custDataLst>
              </p:nvPr>
            </p:nvGrpSpPr>
            <p:grpSpPr>
              <a:xfrm>
                <a:off x="7798817" y="2445368"/>
                <a:ext cx="80457" cy="76775"/>
                <a:chOff x="7798817" y="2445368"/>
                <a:chExt cx="80457" cy="76775"/>
              </a:xfrm>
              <a:solidFill>
                <a:srgbClr val="606060"/>
              </a:solidFill>
            </p:grpSpPr>
            <p:sp>
              <p:nvSpPr>
                <p:cNvPr id="30" name="图形 3"/>
                <p:cNvSpPr/>
                <p:nvPr>
                  <p:custDataLst>
                    <p:tags r:id="rId113"/>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3"/>
                <p:cNvSpPr/>
                <p:nvPr>
                  <p:custDataLst>
                    <p:tags r:id="rId114"/>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3"/>
                <p:cNvSpPr/>
                <p:nvPr>
                  <p:custDataLst>
                    <p:tags r:id="rId115"/>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 name="图形 3"/>
                <p:cNvSpPr/>
                <p:nvPr>
                  <p:custDataLst>
                    <p:tags r:id="rId116"/>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 name="图形 3"/>
                <p:cNvSpPr/>
                <p:nvPr>
                  <p:custDataLst>
                    <p:tags r:id="rId117"/>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 name="图形 3"/>
              <p:cNvGrpSpPr/>
              <p:nvPr>
                <p:custDataLst>
                  <p:tags r:id="rId95"/>
                </p:custDataLst>
              </p:nvPr>
            </p:nvGrpSpPr>
            <p:grpSpPr>
              <a:xfrm>
                <a:off x="7884411" y="2503197"/>
                <a:ext cx="80565" cy="76524"/>
                <a:chOff x="7884411" y="2503197"/>
                <a:chExt cx="80565" cy="76524"/>
              </a:xfrm>
              <a:solidFill>
                <a:srgbClr val="606060"/>
              </a:solidFill>
            </p:grpSpPr>
            <p:sp>
              <p:nvSpPr>
                <p:cNvPr id="25" name="图形 3"/>
                <p:cNvSpPr/>
                <p:nvPr>
                  <p:custDataLst>
                    <p:tags r:id="rId108"/>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3"/>
                <p:cNvSpPr/>
                <p:nvPr>
                  <p:custDataLst>
                    <p:tags r:id="rId109"/>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 name="图形 3"/>
                <p:cNvSpPr/>
                <p:nvPr>
                  <p:custDataLst>
                    <p:tags r:id="rId110"/>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3"/>
                <p:cNvSpPr/>
                <p:nvPr>
                  <p:custDataLst>
                    <p:tags r:id="rId111"/>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3"/>
                <p:cNvSpPr/>
                <p:nvPr>
                  <p:custDataLst>
                    <p:tags r:id="rId112"/>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 name="图形 3"/>
              <p:cNvGrpSpPr/>
              <p:nvPr>
                <p:custDataLst>
                  <p:tags r:id="rId96"/>
                </p:custDataLst>
              </p:nvPr>
            </p:nvGrpSpPr>
            <p:grpSpPr>
              <a:xfrm>
                <a:off x="7970107" y="2560768"/>
                <a:ext cx="80327" cy="76153"/>
                <a:chOff x="7970107" y="2560768"/>
                <a:chExt cx="80327" cy="76153"/>
              </a:xfrm>
              <a:solidFill>
                <a:srgbClr val="606060"/>
              </a:solidFill>
            </p:grpSpPr>
            <p:sp>
              <p:nvSpPr>
                <p:cNvPr id="20" name="图形 3"/>
                <p:cNvSpPr/>
                <p:nvPr>
                  <p:custDataLst>
                    <p:tags r:id="rId103"/>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 name="图形 3"/>
                <p:cNvSpPr/>
                <p:nvPr>
                  <p:custDataLst>
                    <p:tags r:id="rId104"/>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3"/>
                <p:cNvSpPr/>
                <p:nvPr>
                  <p:custDataLst>
                    <p:tags r:id="rId105"/>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3"/>
                <p:cNvSpPr/>
                <p:nvPr>
                  <p:custDataLst>
                    <p:tags r:id="rId106"/>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 name="图形 3"/>
                <p:cNvSpPr/>
                <p:nvPr>
                  <p:custDataLst>
                    <p:tags r:id="rId107"/>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3"/>
              <p:cNvGrpSpPr/>
              <p:nvPr>
                <p:custDataLst>
                  <p:tags r:id="rId97"/>
                </p:custDataLst>
              </p:nvPr>
            </p:nvGrpSpPr>
            <p:grpSpPr>
              <a:xfrm>
                <a:off x="8055794" y="2617949"/>
                <a:ext cx="80250" cy="76805"/>
                <a:chOff x="8055794" y="2617949"/>
                <a:chExt cx="80250" cy="76805"/>
              </a:xfrm>
              <a:solidFill>
                <a:srgbClr val="606060"/>
              </a:solidFill>
            </p:grpSpPr>
            <p:sp>
              <p:nvSpPr>
                <p:cNvPr id="15" name="图形 3"/>
                <p:cNvSpPr/>
                <p:nvPr>
                  <p:custDataLst>
                    <p:tags r:id="rId98"/>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3"/>
                <p:cNvSpPr/>
                <p:nvPr>
                  <p:custDataLst>
                    <p:tags r:id="rId99"/>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3"/>
                <p:cNvSpPr/>
                <p:nvPr>
                  <p:custDataLst>
                    <p:tags r:id="rId100"/>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 name="图形 3"/>
                <p:cNvSpPr/>
                <p:nvPr>
                  <p:custDataLst>
                    <p:tags r:id="rId101"/>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3"/>
                <p:cNvSpPr/>
                <p:nvPr>
                  <p:custDataLst>
                    <p:tags r:id="rId102"/>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5" name="组合 44"/>
          <p:cNvGrpSpPr/>
          <p:nvPr userDrawn="1">
            <p:custDataLst>
              <p:tags r:id="rId4"/>
            </p:custDataLst>
          </p:nvPr>
        </p:nvGrpSpPr>
        <p:grpSpPr>
          <a:xfrm rot="810466">
            <a:off x="10880788" y="87387"/>
            <a:ext cx="772528" cy="671329"/>
            <a:chOff x="-1956608" y="-4723849"/>
            <a:chExt cx="3634049" cy="3158004"/>
          </a:xfrm>
        </p:grpSpPr>
        <p:grpSp>
          <p:nvGrpSpPr>
            <p:cNvPr id="46" name="图形 3"/>
            <p:cNvGrpSpPr/>
            <p:nvPr>
              <p:custDataLst>
                <p:tags r:id="rId52"/>
              </p:custDataLst>
            </p:nvPr>
          </p:nvGrpSpPr>
          <p:grpSpPr>
            <a:xfrm>
              <a:off x="-1956608" y="-4723849"/>
              <a:ext cx="3634049" cy="3158004"/>
              <a:chOff x="6612991" y="1104916"/>
              <a:chExt cx="1349397" cy="1172632"/>
            </a:xfrm>
          </p:grpSpPr>
          <p:sp>
            <p:nvSpPr>
              <p:cNvPr id="56" name="图形 3"/>
              <p:cNvSpPr/>
              <p:nvPr>
                <p:custDataLst>
                  <p:tags r:id="rId62"/>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3"/>
              <p:cNvGrpSpPr/>
              <p:nvPr>
                <p:custDataLst>
                  <p:tags r:id="rId63"/>
                </p:custDataLst>
              </p:nvPr>
            </p:nvGrpSpPr>
            <p:grpSpPr>
              <a:xfrm>
                <a:off x="6622558" y="1104916"/>
                <a:ext cx="1339830" cy="1132109"/>
                <a:chOff x="6622558" y="1104916"/>
                <a:chExt cx="1339830" cy="1132109"/>
              </a:xfrm>
            </p:grpSpPr>
            <p:grpSp>
              <p:nvGrpSpPr>
                <p:cNvPr id="58" name="图形 3"/>
                <p:cNvGrpSpPr/>
                <p:nvPr>
                  <p:custDataLst>
                    <p:tags r:id="rId64"/>
                  </p:custDataLst>
                </p:nvPr>
              </p:nvGrpSpPr>
              <p:grpSpPr>
                <a:xfrm>
                  <a:off x="6622558" y="1104916"/>
                  <a:ext cx="1339830" cy="1132109"/>
                  <a:chOff x="6622558" y="1104916"/>
                  <a:chExt cx="1339830" cy="1132109"/>
                </a:xfrm>
              </p:grpSpPr>
              <p:sp>
                <p:nvSpPr>
                  <p:cNvPr id="79" name="图形 3"/>
                  <p:cNvSpPr/>
                  <p:nvPr>
                    <p:custDataLst>
                      <p:tags r:id="rId85"/>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86"/>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3"/>
                  <p:cNvSpPr/>
                  <p:nvPr>
                    <p:custDataLst>
                      <p:tags r:id="rId87"/>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 name="图形 3"/>
                  <p:cNvSpPr/>
                  <p:nvPr>
                    <p:custDataLst>
                      <p:tags r:id="rId88"/>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9" name="图形 3"/>
                <p:cNvGrpSpPr/>
                <p:nvPr>
                  <p:custDataLst>
                    <p:tags r:id="rId65"/>
                  </p:custDataLst>
                </p:nvPr>
              </p:nvGrpSpPr>
              <p:grpSpPr>
                <a:xfrm>
                  <a:off x="6719220" y="1459801"/>
                  <a:ext cx="656939" cy="661130"/>
                  <a:chOff x="6719220" y="1459801"/>
                  <a:chExt cx="656939" cy="661130"/>
                </a:xfrm>
              </p:grpSpPr>
              <p:sp>
                <p:nvSpPr>
                  <p:cNvPr id="70" name="图形 3"/>
                  <p:cNvSpPr/>
                  <p:nvPr>
                    <p:custDataLst>
                      <p:tags r:id="rId76"/>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77"/>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78"/>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79"/>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80"/>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81"/>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82"/>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83"/>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84"/>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0" name="图形 3"/>
                <p:cNvGrpSpPr/>
                <p:nvPr>
                  <p:custDataLst>
                    <p:tags r:id="rId66"/>
                  </p:custDataLst>
                </p:nvPr>
              </p:nvGrpSpPr>
              <p:grpSpPr>
                <a:xfrm>
                  <a:off x="7213092" y="1218533"/>
                  <a:ext cx="656939" cy="661130"/>
                  <a:chOff x="7213092" y="1218533"/>
                  <a:chExt cx="656939" cy="661130"/>
                </a:xfrm>
              </p:grpSpPr>
              <p:sp>
                <p:nvSpPr>
                  <p:cNvPr id="61" name="图形 3"/>
                  <p:cNvSpPr/>
                  <p:nvPr>
                    <p:custDataLst>
                      <p:tags r:id="rId67"/>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68"/>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69"/>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70"/>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3"/>
                  <p:cNvSpPr/>
                  <p:nvPr>
                    <p:custDataLst>
                      <p:tags r:id="rId71"/>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3"/>
                  <p:cNvSpPr/>
                  <p:nvPr>
                    <p:custDataLst>
                      <p:tags r:id="rId72"/>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73"/>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74"/>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3"/>
                  <p:cNvSpPr/>
                  <p:nvPr>
                    <p:custDataLst>
                      <p:tags r:id="rId75"/>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47" name="图形 3"/>
            <p:cNvSpPr/>
            <p:nvPr>
              <p:custDataLst>
                <p:tags r:id="rId53"/>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8" name="图形 3"/>
            <p:cNvGrpSpPr/>
            <p:nvPr>
              <p:custDataLst>
                <p:tags r:id="rId54"/>
              </p:custDataLst>
            </p:nvPr>
          </p:nvGrpSpPr>
          <p:grpSpPr>
            <a:xfrm>
              <a:off x="-1058169" y="-3008838"/>
              <a:ext cx="673122" cy="689779"/>
              <a:chOff x="6946600" y="1741735"/>
              <a:chExt cx="249944" cy="256129"/>
            </a:xfrm>
          </p:grpSpPr>
          <p:sp>
            <p:nvSpPr>
              <p:cNvPr id="49" name="图形 3"/>
              <p:cNvSpPr/>
              <p:nvPr>
                <p:custDataLst>
                  <p:tags r:id="rId55"/>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 name="图形 3"/>
              <p:cNvSpPr/>
              <p:nvPr>
                <p:custDataLst>
                  <p:tags r:id="rId56"/>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57"/>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58"/>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 name="图形 3"/>
              <p:cNvSpPr/>
              <p:nvPr>
                <p:custDataLst>
                  <p:tags r:id="rId59"/>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3"/>
              <p:cNvSpPr/>
              <p:nvPr>
                <p:custDataLst>
                  <p:tags r:id="rId60"/>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3"/>
              <p:cNvSpPr/>
              <p:nvPr>
                <p:custDataLst>
                  <p:tags r:id="rId61"/>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3" name="组合 82"/>
          <p:cNvGrpSpPr/>
          <p:nvPr userDrawn="1">
            <p:custDataLst>
              <p:tags r:id="rId5"/>
            </p:custDataLst>
          </p:nvPr>
        </p:nvGrpSpPr>
        <p:grpSpPr>
          <a:xfrm rot="772163">
            <a:off x="169568" y="5932774"/>
            <a:ext cx="755462" cy="710295"/>
            <a:chOff x="9976177" y="4882438"/>
            <a:chExt cx="1849544" cy="1675210"/>
          </a:xfrm>
        </p:grpSpPr>
        <p:grpSp>
          <p:nvGrpSpPr>
            <p:cNvPr id="84" name="图形 3"/>
            <p:cNvGrpSpPr/>
            <p:nvPr>
              <p:custDataLst>
                <p:tags r:id="rId18"/>
              </p:custDataLst>
            </p:nvPr>
          </p:nvGrpSpPr>
          <p:grpSpPr>
            <a:xfrm>
              <a:off x="10417819" y="4882438"/>
              <a:ext cx="1241174" cy="1675210"/>
              <a:chOff x="7046474" y="2617269"/>
              <a:chExt cx="682299" cy="920898"/>
            </a:xfrm>
          </p:grpSpPr>
          <p:grpSp>
            <p:nvGrpSpPr>
              <p:cNvPr id="106" name="图形 3"/>
              <p:cNvGrpSpPr/>
              <p:nvPr>
                <p:custDataLst>
                  <p:tags r:id="rId40"/>
                </p:custDataLst>
              </p:nvPr>
            </p:nvGrpSpPr>
            <p:grpSpPr>
              <a:xfrm>
                <a:off x="7046474" y="2617269"/>
                <a:ext cx="682299" cy="920898"/>
                <a:chOff x="7046474" y="2617269"/>
                <a:chExt cx="682299" cy="920898"/>
              </a:xfrm>
            </p:grpSpPr>
            <p:sp>
              <p:nvSpPr>
                <p:cNvPr id="116" name="图形 3"/>
                <p:cNvSpPr/>
                <p:nvPr>
                  <p:custDataLst>
                    <p:tags r:id="rId50"/>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51"/>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7" name="图形 3"/>
              <p:cNvSpPr/>
              <p:nvPr>
                <p:custDataLst>
                  <p:tags r:id="rId41"/>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42"/>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43"/>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44"/>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3"/>
              <p:cNvSpPr/>
              <p:nvPr>
                <p:custDataLst>
                  <p:tags r:id="rId45"/>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46"/>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47"/>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48"/>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49"/>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 name="图形 3"/>
            <p:cNvGrpSpPr/>
            <p:nvPr>
              <p:custDataLst>
                <p:tags r:id="rId19"/>
              </p:custDataLst>
            </p:nvPr>
          </p:nvGrpSpPr>
          <p:grpSpPr>
            <a:xfrm>
              <a:off x="9976177" y="5062498"/>
              <a:ext cx="957408" cy="804327"/>
              <a:chOff x="6803695" y="2716250"/>
              <a:chExt cx="526307" cy="442155"/>
            </a:xfrm>
          </p:grpSpPr>
          <p:sp>
            <p:nvSpPr>
              <p:cNvPr id="90" name="图形 3"/>
              <p:cNvSpPr/>
              <p:nvPr>
                <p:custDataLst>
                  <p:tags r:id="rId24"/>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1" name="图形 3"/>
              <p:cNvGrpSpPr/>
              <p:nvPr>
                <p:custDataLst>
                  <p:tags r:id="rId25"/>
                </p:custDataLst>
              </p:nvPr>
            </p:nvGrpSpPr>
            <p:grpSpPr>
              <a:xfrm>
                <a:off x="6804933" y="2716250"/>
                <a:ext cx="525068" cy="423105"/>
                <a:chOff x="6804933" y="2716250"/>
                <a:chExt cx="525068" cy="423105"/>
              </a:xfrm>
            </p:grpSpPr>
            <p:sp>
              <p:nvSpPr>
                <p:cNvPr id="92" name="图形 3"/>
                <p:cNvSpPr/>
                <p:nvPr>
                  <p:custDataLst>
                    <p:tags r:id="rId26"/>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27"/>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28"/>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29"/>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 name="图形 3"/>
                <p:cNvSpPr/>
                <p:nvPr>
                  <p:custDataLst>
                    <p:tags r:id="rId30"/>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31"/>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32"/>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33"/>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34"/>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3"/>
                <p:cNvSpPr/>
                <p:nvPr>
                  <p:custDataLst>
                    <p:tags r:id="rId35"/>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2" name="图形 3"/>
                <p:cNvGrpSpPr/>
                <p:nvPr>
                  <p:custDataLst>
                    <p:tags r:id="rId36"/>
                  </p:custDataLst>
                </p:nvPr>
              </p:nvGrpSpPr>
              <p:grpSpPr>
                <a:xfrm>
                  <a:off x="6820185" y="3072003"/>
                  <a:ext cx="58007" cy="58673"/>
                  <a:chOff x="6820185" y="3072003"/>
                  <a:chExt cx="58007" cy="58673"/>
                </a:xfrm>
              </p:grpSpPr>
              <p:sp>
                <p:nvSpPr>
                  <p:cNvPr id="103" name="图形 3"/>
                  <p:cNvSpPr/>
                  <p:nvPr>
                    <p:custDataLst>
                      <p:tags r:id="rId37"/>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38"/>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39"/>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86" name="图形 3"/>
            <p:cNvGrpSpPr/>
            <p:nvPr>
              <p:custDataLst>
                <p:tags r:id="rId20"/>
              </p:custDataLst>
            </p:nvPr>
          </p:nvGrpSpPr>
          <p:grpSpPr>
            <a:xfrm>
              <a:off x="11486447" y="5321767"/>
              <a:ext cx="339274" cy="277202"/>
              <a:chOff x="7633922" y="2858776"/>
              <a:chExt cx="186506" cy="152384"/>
            </a:xfrm>
          </p:grpSpPr>
          <p:sp>
            <p:nvSpPr>
              <p:cNvPr id="87" name="图形 3"/>
              <p:cNvSpPr/>
              <p:nvPr>
                <p:custDataLst>
                  <p:tags r:id="rId21"/>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3"/>
              <p:cNvSpPr/>
              <p:nvPr>
                <p:custDataLst>
                  <p:tags r:id="rId22"/>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3"/>
              <p:cNvSpPr/>
              <p:nvPr>
                <p:custDataLst>
                  <p:tags r:id="rId23"/>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18" name="图形 3"/>
          <p:cNvGrpSpPr/>
          <p:nvPr userDrawn="1">
            <p:custDataLst>
              <p:tags r:id="rId6"/>
            </p:custDataLst>
          </p:nvPr>
        </p:nvGrpSpPr>
        <p:grpSpPr>
          <a:xfrm>
            <a:off x="11436915" y="809661"/>
            <a:ext cx="433967" cy="469306"/>
            <a:chOff x="7171658" y="2207808"/>
            <a:chExt cx="263989" cy="285486"/>
          </a:xfrm>
        </p:grpSpPr>
        <p:sp>
          <p:nvSpPr>
            <p:cNvPr id="119" name="图形 3"/>
            <p:cNvSpPr/>
            <p:nvPr>
              <p:custDataLst>
                <p:tags r:id="rId9"/>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0" name="图形 3"/>
            <p:cNvGrpSpPr/>
            <p:nvPr>
              <p:custDataLst>
                <p:tags r:id="rId10"/>
              </p:custDataLst>
            </p:nvPr>
          </p:nvGrpSpPr>
          <p:grpSpPr>
            <a:xfrm>
              <a:off x="7183684" y="2207808"/>
              <a:ext cx="251963" cy="254435"/>
              <a:chOff x="7183684" y="2207808"/>
              <a:chExt cx="251963" cy="254435"/>
            </a:xfrm>
          </p:grpSpPr>
          <p:sp>
            <p:nvSpPr>
              <p:cNvPr id="121" name="图形 3"/>
              <p:cNvSpPr/>
              <p:nvPr>
                <p:custDataLst>
                  <p:tags r:id="rId11"/>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3"/>
              <p:cNvSpPr/>
              <p:nvPr>
                <p:custDataLst>
                  <p:tags r:id="rId12"/>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3"/>
              <p:cNvSpPr/>
              <p:nvPr>
                <p:custDataLst>
                  <p:tags r:id="rId13"/>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4" name="图形 3"/>
              <p:cNvSpPr/>
              <p:nvPr>
                <p:custDataLst>
                  <p:tags r:id="rId14"/>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3"/>
              <p:cNvSpPr/>
              <p:nvPr>
                <p:custDataLst>
                  <p:tags r:id="rId15"/>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6" name="图形 3"/>
              <p:cNvSpPr/>
              <p:nvPr>
                <p:custDataLst>
                  <p:tags r:id="rId16"/>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3"/>
              <p:cNvSpPr/>
              <p:nvPr>
                <p:custDataLst>
                  <p:tags r:id="rId17"/>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pic>
        <p:nvPicPr>
          <p:cNvPr id="131" name="图片 130" descr="电脑的屏幕&#10;&#10;描述已自动生成"/>
          <p:cNvPicPr>
            <a:picLocks noChangeAspect="1"/>
          </p:cNvPicPr>
          <p:nvPr userDrawn="1">
            <p:custDataLst>
              <p:tags r:id="rId7"/>
            </p:custDataLst>
          </p:nvPr>
        </p:nvPicPr>
        <p:blipFill>
          <a:blip r:embed="rId129">
            <a:extLst>
              <a:ext uri="{28A0092B-C50C-407E-A947-70E740481C1C}">
                <a14:useLocalDpi xmlns:a14="http://schemas.microsoft.com/office/drawing/2010/main" val="0"/>
              </a:ext>
            </a:extLst>
          </a:blip>
          <a:stretch>
            <a:fillRect/>
          </a:stretch>
        </p:blipFill>
        <p:spPr>
          <a:xfrm rot="16200000">
            <a:off x="3035494" y="-1062706"/>
            <a:ext cx="6429757" cy="9032956"/>
          </a:xfrm>
          <a:prstGeom prst="rect">
            <a:avLst/>
          </a:prstGeom>
        </p:spPr>
      </p:pic>
      <p:pic>
        <p:nvPicPr>
          <p:cNvPr id="130" name="图片 129"/>
          <p:cNvPicPr>
            <a:picLocks noChangeAspect="1"/>
          </p:cNvPicPr>
          <p:nvPr userDrawn="1">
            <p:custDataLst>
              <p:tags r:id="rId8"/>
            </p:custDataLst>
          </p:nvPr>
        </p:nvPicPr>
        <p:blipFill>
          <a:blip r:embed="rId130">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32369033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两段文">
    <p:spTree>
      <p:nvGrpSpPr>
        <p:cNvPr id="1" name=""/>
        <p:cNvGrpSpPr/>
        <p:nvPr/>
      </p:nvGrpSpPr>
      <p:grpSpPr>
        <a:xfrm>
          <a:off x="0" y="0"/>
          <a:ext cx="0" cy="0"/>
          <a:chOff x="0" y="0"/>
          <a:chExt cx="0" cy="0"/>
        </a:xfrm>
      </p:grpSpPr>
      <p:sp>
        <p:nvSpPr>
          <p:cNvPr id="3" name="任意多边形: 形状 2"/>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5" name="图形 3"/>
          <p:cNvGrpSpPr/>
          <p:nvPr userDrawn="1">
            <p:custDataLst>
              <p:tags r:id="rId3"/>
            </p:custDataLst>
          </p:nvPr>
        </p:nvGrpSpPr>
        <p:grpSpPr>
          <a:xfrm>
            <a:off x="81935" y="4907825"/>
            <a:ext cx="618516" cy="809272"/>
            <a:chOff x="7588567" y="1943766"/>
            <a:chExt cx="673893" cy="881729"/>
          </a:xfrm>
        </p:grpSpPr>
        <p:sp>
          <p:nvSpPr>
            <p:cNvPr id="6" name="图形 3"/>
            <p:cNvSpPr/>
            <p:nvPr>
              <p:custDataLst>
                <p:tags r:id="rId93"/>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 name="图形 3"/>
            <p:cNvGrpSpPr/>
            <p:nvPr>
              <p:custDataLst>
                <p:tags r:id="rId94"/>
              </p:custDataLst>
            </p:nvPr>
          </p:nvGrpSpPr>
          <p:grpSpPr>
            <a:xfrm>
              <a:off x="7588567" y="1943766"/>
              <a:ext cx="673131" cy="845724"/>
              <a:chOff x="7588567" y="1943766"/>
              <a:chExt cx="673131" cy="845724"/>
            </a:xfrm>
          </p:grpSpPr>
          <p:sp>
            <p:nvSpPr>
              <p:cNvPr id="8" name="图形 3"/>
              <p:cNvSpPr/>
              <p:nvPr>
                <p:custDataLst>
                  <p:tags r:id="rId95"/>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 name="图形 3"/>
              <p:cNvGrpSpPr/>
              <p:nvPr>
                <p:custDataLst>
                  <p:tags r:id="rId96"/>
                </p:custDataLst>
              </p:nvPr>
            </p:nvGrpSpPr>
            <p:grpSpPr>
              <a:xfrm>
                <a:off x="7627707" y="2330674"/>
                <a:ext cx="80080" cy="76507"/>
                <a:chOff x="7627707" y="2330674"/>
                <a:chExt cx="80080" cy="76507"/>
              </a:xfrm>
              <a:solidFill>
                <a:srgbClr val="606060"/>
              </a:solidFill>
            </p:grpSpPr>
            <p:sp>
              <p:nvSpPr>
                <p:cNvPr id="40" name="图形 3"/>
                <p:cNvSpPr/>
                <p:nvPr>
                  <p:custDataLst>
                    <p:tags r:id="rId127"/>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 name="图形 3"/>
                <p:cNvSpPr/>
                <p:nvPr>
                  <p:custDataLst>
                    <p:tags r:id="rId128"/>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3"/>
                <p:cNvSpPr/>
                <p:nvPr>
                  <p:custDataLst>
                    <p:tags r:id="rId129"/>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3"/>
                <p:cNvSpPr/>
                <p:nvPr>
                  <p:custDataLst>
                    <p:tags r:id="rId130"/>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 name="图形 3"/>
                <p:cNvSpPr/>
                <p:nvPr>
                  <p:custDataLst>
                    <p:tags r:id="rId131"/>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3"/>
              <p:cNvGrpSpPr/>
              <p:nvPr>
                <p:custDataLst>
                  <p:tags r:id="rId97"/>
                </p:custDataLst>
              </p:nvPr>
            </p:nvGrpSpPr>
            <p:grpSpPr>
              <a:xfrm>
                <a:off x="7713383" y="2388120"/>
                <a:ext cx="80104" cy="76201"/>
                <a:chOff x="7713383" y="2388120"/>
                <a:chExt cx="80104" cy="76201"/>
              </a:xfrm>
              <a:solidFill>
                <a:srgbClr val="606060"/>
              </a:solidFill>
            </p:grpSpPr>
            <p:sp>
              <p:nvSpPr>
                <p:cNvPr id="35" name="图形 3"/>
                <p:cNvSpPr/>
                <p:nvPr>
                  <p:custDataLst>
                    <p:tags r:id="rId122"/>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3"/>
                <p:cNvSpPr/>
                <p:nvPr>
                  <p:custDataLst>
                    <p:tags r:id="rId123"/>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3"/>
                <p:cNvSpPr/>
                <p:nvPr>
                  <p:custDataLst>
                    <p:tags r:id="rId124"/>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3"/>
                <p:cNvSpPr/>
                <p:nvPr>
                  <p:custDataLst>
                    <p:tags r:id="rId125"/>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 name="图形 3"/>
                <p:cNvSpPr/>
                <p:nvPr>
                  <p:custDataLst>
                    <p:tags r:id="rId126"/>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3"/>
              <p:cNvGrpSpPr/>
              <p:nvPr>
                <p:custDataLst>
                  <p:tags r:id="rId98"/>
                </p:custDataLst>
              </p:nvPr>
            </p:nvGrpSpPr>
            <p:grpSpPr>
              <a:xfrm>
                <a:off x="7798817" y="2445368"/>
                <a:ext cx="80457" cy="76775"/>
                <a:chOff x="7798817" y="2445368"/>
                <a:chExt cx="80457" cy="76775"/>
              </a:xfrm>
              <a:solidFill>
                <a:srgbClr val="606060"/>
              </a:solidFill>
            </p:grpSpPr>
            <p:sp>
              <p:nvSpPr>
                <p:cNvPr id="30" name="图形 3"/>
                <p:cNvSpPr/>
                <p:nvPr>
                  <p:custDataLst>
                    <p:tags r:id="rId117"/>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3"/>
                <p:cNvSpPr/>
                <p:nvPr>
                  <p:custDataLst>
                    <p:tags r:id="rId118"/>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3"/>
                <p:cNvSpPr/>
                <p:nvPr>
                  <p:custDataLst>
                    <p:tags r:id="rId119"/>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 name="图形 3"/>
                <p:cNvSpPr/>
                <p:nvPr>
                  <p:custDataLst>
                    <p:tags r:id="rId120"/>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 name="图形 3"/>
                <p:cNvSpPr/>
                <p:nvPr>
                  <p:custDataLst>
                    <p:tags r:id="rId121"/>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 name="图形 3"/>
              <p:cNvGrpSpPr/>
              <p:nvPr>
                <p:custDataLst>
                  <p:tags r:id="rId99"/>
                </p:custDataLst>
              </p:nvPr>
            </p:nvGrpSpPr>
            <p:grpSpPr>
              <a:xfrm>
                <a:off x="7884411" y="2503197"/>
                <a:ext cx="80565" cy="76524"/>
                <a:chOff x="7884411" y="2503197"/>
                <a:chExt cx="80565" cy="76524"/>
              </a:xfrm>
              <a:solidFill>
                <a:srgbClr val="606060"/>
              </a:solidFill>
            </p:grpSpPr>
            <p:sp>
              <p:nvSpPr>
                <p:cNvPr id="25" name="图形 3"/>
                <p:cNvSpPr/>
                <p:nvPr>
                  <p:custDataLst>
                    <p:tags r:id="rId112"/>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3"/>
                <p:cNvSpPr/>
                <p:nvPr>
                  <p:custDataLst>
                    <p:tags r:id="rId113"/>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 name="图形 3"/>
                <p:cNvSpPr/>
                <p:nvPr>
                  <p:custDataLst>
                    <p:tags r:id="rId114"/>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3"/>
                <p:cNvSpPr/>
                <p:nvPr>
                  <p:custDataLst>
                    <p:tags r:id="rId115"/>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3"/>
                <p:cNvSpPr/>
                <p:nvPr>
                  <p:custDataLst>
                    <p:tags r:id="rId116"/>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 name="图形 3"/>
              <p:cNvGrpSpPr/>
              <p:nvPr>
                <p:custDataLst>
                  <p:tags r:id="rId100"/>
                </p:custDataLst>
              </p:nvPr>
            </p:nvGrpSpPr>
            <p:grpSpPr>
              <a:xfrm>
                <a:off x="7970107" y="2560768"/>
                <a:ext cx="80327" cy="76153"/>
                <a:chOff x="7970107" y="2560768"/>
                <a:chExt cx="80327" cy="76153"/>
              </a:xfrm>
              <a:solidFill>
                <a:srgbClr val="606060"/>
              </a:solidFill>
            </p:grpSpPr>
            <p:sp>
              <p:nvSpPr>
                <p:cNvPr id="20" name="图形 3"/>
                <p:cNvSpPr/>
                <p:nvPr>
                  <p:custDataLst>
                    <p:tags r:id="rId107"/>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 name="图形 3"/>
                <p:cNvSpPr/>
                <p:nvPr>
                  <p:custDataLst>
                    <p:tags r:id="rId108"/>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3"/>
                <p:cNvSpPr/>
                <p:nvPr>
                  <p:custDataLst>
                    <p:tags r:id="rId109"/>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3"/>
                <p:cNvSpPr/>
                <p:nvPr>
                  <p:custDataLst>
                    <p:tags r:id="rId110"/>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 name="图形 3"/>
                <p:cNvSpPr/>
                <p:nvPr>
                  <p:custDataLst>
                    <p:tags r:id="rId111"/>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3"/>
              <p:cNvGrpSpPr/>
              <p:nvPr>
                <p:custDataLst>
                  <p:tags r:id="rId101"/>
                </p:custDataLst>
              </p:nvPr>
            </p:nvGrpSpPr>
            <p:grpSpPr>
              <a:xfrm>
                <a:off x="8055794" y="2617949"/>
                <a:ext cx="80250" cy="76805"/>
                <a:chOff x="8055794" y="2617949"/>
                <a:chExt cx="80250" cy="76805"/>
              </a:xfrm>
              <a:solidFill>
                <a:srgbClr val="606060"/>
              </a:solidFill>
            </p:grpSpPr>
            <p:sp>
              <p:nvSpPr>
                <p:cNvPr id="15" name="图形 3"/>
                <p:cNvSpPr/>
                <p:nvPr>
                  <p:custDataLst>
                    <p:tags r:id="rId102"/>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3"/>
                <p:cNvSpPr/>
                <p:nvPr>
                  <p:custDataLst>
                    <p:tags r:id="rId103"/>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3"/>
                <p:cNvSpPr/>
                <p:nvPr>
                  <p:custDataLst>
                    <p:tags r:id="rId104"/>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 name="图形 3"/>
                <p:cNvSpPr/>
                <p:nvPr>
                  <p:custDataLst>
                    <p:tags r:id="rId105"/>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3"/>
                <p:cNvSpPr/>
                <p:nvPr>
                  <p:custDataLst>
                    <p:tags r:id="rId106"/>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5" name="组合 44"/>
          <p:cNvGrpSpPr/>
          <p:nvPr userDrawn="1">
            <p:custDataLst>
              <p:tags r:id="rId4"/>
            </p:custDataLst>
          </p:nvPr>
        </p:nvGrpSpPr>
        <p:grpSpPr>
          <a:xfrm rot="810466">
            <a:off x="10880788" y="87387"/>
            <a:ext cx="772528" cy="671329"/>
            <a:chOff x="-1956608" y="-4723849"/>
            <a:chExt cx="3634049" cy="3158004"/>
          </a:xfrm>
        </p:grpSpPr>
        <p:grpSp>
          <p:nvGrpSpPr>
            <p:cNvPr id="46" name="图形 3"/>
            <p:cNvGrpSpPr/>
            <p:nvPr>
              <p:custDataLst>
                <p:tags r:id="rId56"/>
              </p:custDataLst>
            </p:nvPr>
          </p:nvGrpSpPr>
          <p:grpSpPr>
            <a:xfrm>
              <a:off x="-1956608" y="-4723849"/>
              <a:ext cx="3634049" cy="3158004"/>
              <a:chOff x="6612991" y="1104916"/>
              <a:chExt cx="1349397" cy="1172632"/>
            </a:xfrm>
          </p:grpSpPr>
          <p:sp>
            <p:nvSpPr>
              <p:cNvPr id="56" name="图形 3"/>
              <p:cNvSpPr/>
              <p:nvPr>
                <p:custDataLst>
                  <p:tags r:id="rId66"/>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3"/>
              <p:cNvGrpSpPr/>
              <p:nvPr>
                <p:custDataLst>
                  <p:tags r:id="rId67"/>
                </p:custDataLst>
              </p:nvPr>
            </p:nvGrpSpPr>
            <p:grpSpPr>
              <a:xfrm>
                <a:off x="6622558" y="1104916"/>
                <a:ext cx="1339830" cy="1132109"/>
                <a:chOff x="6622558" y="1104916"/>
                <a:chExt cx="1339830" cy="1132109"/>
              </a:xfrm>
            </p:grpSpPr>
            <p:grpSp>
              <p:nvGrpSpPr>
                <p:cNvPr id="58" name="图形 3"/>
                <p:cNvGrpSpPr/>
                <p:nvPr>
                  <p:custDataLst>
                    <p:tags r:id="rId68"/>
                  </p:custDataLst>
                </p:nvPr>
              </p:nvGrpSpPr>
              <p:grpSpPr>
                <a:xfrm>
                  <a:off x="6622558" y="1104916"/>
                  <a:ext cx="1339830" cy="1132109"/>
                  <a:chOff x="6622558" y="1104916"/>
                  <a:chExt cx="1339830" cy="1132109"/>
                </a:xfrm>
              </p:grpSpPr>
              <p:sp>
                <p:nvSpPr>
                  <p:cNvPr id="79" name="图形 3"/>
                  <p:cNvSpPr/>
                  <p:nvPr>
                    <p:custDataLst>
                      <p:tags r:id="rId89"/>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90"/>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3"/>
                  <p:cNvSpPr/>
                  <p:nvPr>
                    <p:custDataLst>
                      <p:tags r:id="rId91"/>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 name="图形 3"/>
                  <p:cNvSpPr/>
                  <p:nvPr>
                    <p:custDataLst>
                      <p:tags r:id="rId92"/>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9" name="图形 3"/>
                <p:cNvGrpSpPr/>
                <p:nvPr>
                  <p:custDataLst>
                    <p:tags r:id="rId69"/>
                  </p:custDataLst>
                </p:nvPr>
              </p:nvGrpSpPr>
              <p:grpSpPr>
                <a:xfrm>
                  <a:off x="6719220" y="1459801"/>
                  <a:ext cx="656939" cy="661130"/>
                  <a:chOff x="6719220" y="1459801"/>
                  <a:chExt cx="656939" cy="661130"/>
                </a:xfrm>
              </p:grpSpPr>
              <p:sp>
                <p:nvSpPr>
                  <p:cNvPr id="70" name="图形 3"/>
                  <p:cNvSpPr/>
                  <p:nvPr>
                    <p:custDataLst>
                      <p:tags r:id="rId80"/>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81"/>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82"/>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83"/>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84"/>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85"/>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86"/>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87"/>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88"/>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0" name="图形 3"/>
                <p:cNvGrpSpPr/>
                <p:nvPr>
                  <p:custDataLst>
                    <p:tags r:id="rId70"/>
                  </p:custDataLst>
                </p:nvPr>
              </p:nvGrpSpPr>
              <p:grpSpPr>
                <a:xfrm>
                  <a:off x="7213092" y="1218533"/>
                  <a:ext cx="656939" cy="661130"/>
                  <a:chOff x="7213092" y="1218533"/>
                  <a:chExt cx="656939" cy="661130"/>
                </a:xfrm>
              </p:grpSpPr>
              <p:sp>
                <p:nvSpPr>
                  <p:cNvPr id="61" name="图形 3"/>
                  <p:cNvSpPr/>
                  <p:nvPr>
                    <p:custDataLst>
                      <p:tags r:id="rId71"/>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72"/>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73"/>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74"/>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3"/>
                  <p:cNvSpPr/>
                  <p:nvPr>
                    <p:custDataLst>
                      <p:tags r:id="rId75"/>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3"/>
                  <p:cNvSpPr/>
                  <p:nvPr>
                    <p:custDataLst>
                      <p:tags r:id="rId76"/>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77"/>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78"/>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3"/>
                  <p:cNvSpPr/>
                  <p:nvPr>
                    <p:custDataLst>
                      <p:tags r:id="rId79"/>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47" name="图形 3"/>
            <p:cNvSpPr/>
            <p:nvPr>
              <p:custDataLst>
                <p:tags r:id="rId57"/>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8" name="图形 3"/>
            <p:cNvGrpSpPr/>
            <p:nvPr>
              <p:custDataLst>
                <p:tags r:id="rId58"/>
              </p:custDataLst>
            </p:nvPr>
          </p:nvGrpSpPr>
          <p:grpSpPr>
            <a:xfrm>
              <a:off x="-1058169" y="-3008838"/>
              <a:ext cx="673122" cy="689779"/>
              <a:chOff x="6946600" y="1741735"/>
              <a:chExt cx="249944" cy="256129"/>
            </a:xfrm>
          </p:grpSpPr>
          <p:sp>
            <p:nvSpPr>
              <p:cNvPr id="49" name="图形 3"/>
              <p:cNvSpPr/>
              <p:nvPr>
                <p:custDataLst>
                  <p:tags r:id="rId59"/>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 name="图形 3"/>
              <p:cNvSpPr/>
              <p:nvPr>
                <p:custDataLst>
                  <p:tags r:id="rId60"/>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61"/>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62"/>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 name="图形 3"/>
              <p:cNvSpPr/>
              <p:nvPr>
                <p:custDataLst>
                  <p:tags r:id="rId63"/>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3"/>
              <p:cNvSpPr/>
              <p:nvPr>
                <p:custDataLst>
                  <p:tags r:id="rId64"/>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3"/>
              <p:cNvSpPr/>
              <p:nvPr>
                <p:custDataLst>
                  <p:tags r:id="rId65"/>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3" name="组合 82"/>
          <p:cNvGrpSpPr/>
          <p:nvPr userDrawn="1">
            <p:custDataLst>
              <p:tags r:id="rId5"/>
            </p:custDataLst>
          </p:nvPr>
        </p:nvGrpSpPr>
        <p:grpSpPr>
          <a:xfrm rot="772163">
            <a:off x="169568" y="5932774"/>
            <a:ext cx="755462" cy="710295"/>
            <a:chOff x="9976177" y="4882438"/>
            <a:chExt cx="1849544" cy="1675210"/>
          </a:xfrm>
        </p:grpSpPr>
        <p:grpSp>
          <p:nvGrpSpPr>
            <p:cNvPr id="84" name="图形 3"/>
            <p:cNvGrpSpPr/>
            <p:nvPr>
              <p:custDataLst>
                <p:tags r:id="rId22"/>
              </p:custDataLst>
            </p:nvPr>
          </p:nvGrpSpPr>
          <p:grpSpPr>
            <a:xfrm>
              <a:off x="10417819" y="4882438"/>
              <a:ext cx="1241174" cy="1675210"/>
              <a:chOff x="7046474" y="2617269"/>
              <a:chExt cx="682299" cy="920898"/>
            </a:xfrm>
          </p:grpSpPr>
          <p:grpSp>
            <p:nvGrpSpPr>
              <p:cNvPr id="106" name="图形 3"/>
              <p:cNvGrpSpPr/>
              <p:nvPr>
                <p:custDataLst>
                  <p:tags r:id="rId44"/>
                </p:custDataLst>
              </p:nvPr>
            </p:nvGrpSpPr>
            <p:grpSpPr>
              <a:xfrm>
                <a:off x="7046474" y="2617269"/>
                <a:ext cx="682299" cy="920898"/>
                <a:chOff x="7046474" y="2617269"/>
                <a:chExt cx="682299" cy="920898"/>
              </a:xfrm>
            </p:grpSpPr>
            <p:sp>
              <p:nvSpPr>
                <p:cNvPr id="116" name="图形 3"/>
                <p:cNvSpPr/>
                <p:nvPr>
                  <p:custDataLst>
                    <p:tags r:id="rId54"/>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55"/>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7" name="图形 3"/>
              <p:cNvSpPr/>
              <p:nvPr>
                <p:custDataLst>
                  <p:tags r:id="rId45"/>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46"/>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47"/>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48"/>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3"/>
              <p:cNvSpPr/>
              <p:nvPr>
                <p:custDataLst>
                  <p:tags r:id="rId49"/>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50"/>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51"/>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52"/>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53"/>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 name="图形 3"/>
            <p:cNvGrpSpPr/>
            <p:nvPr>
              <p:custDataLst>
                <p:tags r:id="rId23"/>
              </p:custDataLst>
            </p:nvPr>
          </p:nvGrpSpPr>
          <p:grpSpPr>
            <a:xfrm>
              <a:off x="9976177" y="5062498"/>
              <a:ext cx="957408" cy="804327"/>
              <a:chOff x="6803695" y="2716250"/>
              <a:chExt cx="526307" cy="442155"/>
            </a:xfrm>
          </p:grpSpPr>
          <p:sp>
            <p:nvSpPr>
              <p:cNvPr id="90" name="图形 3"/>
              <p:cNvSpPr/>
              <p:nvPr>
                <p:custDataLst>
                  <p:tags r:id="rId28"/>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1" name="图形 3"/>
              <p:cNvGrpSpPr/>
              <p:nvPr>
                <p:custDataLst>
                  <p:tags r:id="rId29"/>
                </p:custDataLst>
              </p:nvPr>
            </p:nvGrpSpPr>
            <p:grpSpPr>
              <a:xfrm>
                <a:off x="6804933" y="2716250"/>
                <a:ext cx="525068" cy="423105"/>
                <a:chOff x="6804933" y="2716250"/>
                <a:chExt cx="525068" cy="423105"/>
              </a:xfrm>
            </p:grpSpPr>
            <p:sp>
              <p:nvSpPr>
                <p:cNvPr id="92" name="图形 3"/>
                <p:cNvSpPr/>
                <p:nvPr>
                  <p:custDataLst>
                    <p:tags r:id="rId30"/>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31"/>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32"/>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33"/>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 name="图形 3"/>
                <p:cNvSpPr/>
                <p:nvPr>
                  <p:custDataLst>
                    <p:tags r:id="rId34"/>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35"/>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36"/>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37"/>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38"/>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3"/>
                <p:cNvSpPr/>
                <p:nvPr>
                  <p:custDataLst>
                    <p:tags r:id="rId39"/>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2" name="图形 3"/>
                <p:cNvGrpSpPr/>
                <p:nvPr>
                  <p:custDataLst>
                    <p:tags r:id="rId40"/>
                  </p:custDataLst>
                </p:nvPr>
              </p:nvGrpSpPr>
              <p:grpSpPr>
                <a:xfrm>
                  <a:off x="6820185" y="3072003"/>
                  <a:ext cx="58007" cy="58673"/>
                  <a:chOff x="6820185" y="3072003"/>
                  <a:chExt cx="58007" cy="58673"/>
                </a:xfrm>
              </p:grpSpPr>
              <p:sp>
                <p:nvSpPr>
                  <p:cNvPr id="103" name="图形 3"/>
                  <p:cNvSpPr/>
                  <p:nvPr>
                    <p:custDataLst>
                      <p:tags r:id="rId41"/>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42"/>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43"/>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86" name="图形 3"/>
            <p:cNvGrpSpPr/>
            <p:nvPr>
              <p:custDataLst>
                <p:tags r:id="rId24"/>
              </p:custDataLst>
            </p:nvPr>
          </p:nvGrpSpPr>
          <p:grpSpPr>
            <a:xfrm>
              <a:off x="11486447" y="5321767"/>
              <a:ext cx="339274" cy="277202"/>
              <a:chOff x="7633922" y="2858776"/>
              <a:chExt cx="186506" cy="152384"/>
            </a:xfrm>
          </p:grpSpPr>
          <p:sp>
            <p:nvSpPr>
              <p:cNvPr id="87" name="图形 3"/>
              <p:cNvSpPr/>
              <p:nvPr>
                <p:custDataLst>
                  <p:tags r:id="rId25"/>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3"/>
              <p:cNvSpPr/>
              <p:nvPr>
                <p:custDataLst>
                  <p:tags r:id="rId26"/>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3"/>
              <p:cNvSpPr/>
              <p:nvPr>
                <p:custDataLst>
                  <p:tags r:id="rId27"/>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18" name="图形 3"/>
          <p:cNvGrpSpPr/>
          <p:nvPr userDrawn="1">
            <p:custDataLst>
              <p:tags r:id="rId6"/>
            </p:custDataLst>
          </p:nvPr>
        </p:nvGrpSpPr>
        <p:grpSpPr>
          <a:xfrm>
            <a:off x="11436915" y="809661"/>
            <a:ext cx="433967" cy="469306"/>
            <a:chOff x="7171658" y="2207808"/>
            <a:chExt cx="263989" cy="285486"/>
          </a:xfrm>
        </p:grpSpPr>
        <p:sp>
          <p:nvSpPr>
            <p:cNvPr id="119" name="图形 3"/>
            <p:cNvSpPr/>
            <p:nvPr>
              <p:custDataLst>
                <p:tags r:id="rId13"/>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0" name="图形 3"/>
            <p:cNvGrpSpPr/>
            <p:nvPr>
              <p:custDataLst>
                <p:tags r:id="rId14"/>
              </p:custDataLst>
            </p:nvPr>
          </p:nvGrpSpPr>
          <p:grpSpPr>
            <a:xfrm>
              <a:off x="7183684" y="2207808"/>
              <a:ext cx="251963" cy="254435"/>
              <a:chOff x="7183684" y="2207808"/>
              <a:chExt cx="251963" cy="254435"/>
            </a:xfrm>
          </p:grpSpPr>
          <p:sp>
            <p:nvSpPr>
              <p:cNvPr id="121" name="图形 3"/>
              <p:cNvSpPr/>
              <p:nvPr>
                <p:custDataLst>
                  <p:tags r:id="rId15"/>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3"/>
              <p:cNvSpPr/>
              <p:nvPr>
                <p:custDataLst>
                  <p:tags r:id="rId16"/>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3"/>
              <p:cNvSpPr/>
              <p:nvPr>
                <p:custDataLst>
                  <p:tags r:id="rId17"/>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4" name="图形 3"/>
              <p:cNvSpPr/>
              <p:nvPr>
                <p:custDataLst>
                  <p:tags r:id="rId18"/>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3"/>
              <p:cNvSpPr/>
              <p:nvPr>
                <p:custDataLst>
                  <p:tags r:id="rId19"/>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6" name="图形 3"/>
              <p:cNvSpPr/>
              <p:nvPr>
                <p:custDataLst>
                  <p:tags r:id="rId20"/>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3"/>
              <p:cNvSpPr/>
              <p:nvPr>
                <p:custDataLst>
                  <p:tags r:id="rId21"/>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28" name="文本占位符 8"/>
          <p:cNvSpPr>
            <a:spLocks noGrp="1"/>
          </p:cNvSpPr>
          <p:nvPr>
            <p:ph type="body" sz="quarter" idx="34" hasCustomPrompt="1"/>
            <p:custDataLst>
              <p:tags r:id="rId7"/>
            </p:custDataLst>
          </p:nvPr>
        </p:nvSpPr>
        <p:spPr>
          <a:xfrm>
            <a:off x="1977412" y="714517"/>
            <a:ext cx="8644069" cy="461539"/>
          </a:xfrm>
          <a:prstGeom prst="rect">
            <a:avLst/>
          </a:prstGeom>
        </p:spPr>
        <p:txBody>
          <a:bodyPr wrap="square" anchor="ctr" anchorCtr="0"/>
          <a:lstStyle>
            <a:lvl1pPr marL="0" indent="0" algn="l" defTabSz="619125">
              <a:lnSpc>
                <a:spcPct val="100000"/>
              </a:lnSpc>
              <a:spcBef>
                <a:spcPct val="0"/>
              </a:spcBef>
              <a:spcAft>
                <a:spcPct val="0"/>
              </a:spcAft>
              <a:buNone/>
              <a:defRPr sz="2800" b="1">
                <a:solidFill>
                  <a:schemeClr val="tx2"/>
                </a:solidFill>
                <a:latin typeface="+mj-lt"/>
                <a:ea typeface="+mj-ea"/>
                <a:cs typeface="Arial" panose="020B0604020202020204" pitchFamily="34" charset="0"/>
              </a:defRPr>
            </a:lvl1pPr>
          </a:lstStyle>
          <a:p>
            <a:pPr lvl="0"/>
            <a:r>
              <a:rPr lang="zh-CN" altLang="en-US"/>
              <a:t>学习目标</a:t>
            </a:r>
          </a:p>
        </p:txBody>
      </p:sp>
      <p:sp>
        <p:nvSpPr>
          <p:cNvPr id="129" name="矩形: 圆角 128"/>
          <p:cNvSpPr/>
          <p:nvPr userDrawn="1">
            <p:custDataLst>
              <p:tags r:id="rId8"/>
            </p:custDataLst>
          </p:nvPr>
        </p:nvSpPr>
        <p:spPr>
          <a:xfrm>
            <a:off x="1563656" y="1499330"/>
            <a:ext cx="4028761" cy="4609068"/>
          </a:xfrm>
          <a:prstGeom prst="roundRect">
            <a:avLst>
              <a:gd name="adj" fmla="val 3106"/>
            </a:avLst>
          </a:prstGeom>
          <a:gradFill>
            <a:gsLst>
              <a:gs pos="0">
                <a:schemeClr val="accent6">
                  <a:lumMod val="20000"/>
                  <a:lumOff val="80000"/>
                  <a:alpha val="23000"/>
                </a:schemeClr>
              </a:gs>
              <a:gs pos="100000">
                <a:srgbClr val="B7D4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0" name="!!文本占位符2"/>
          <p:cNvSpPr>
            <a:spLocks noGrp="1"/>
          </p:cNvSpPr>
          <p:nvPr>
            <p:ph type="body" sz="quarter" idx="13" hasCustomPrompt="1"/>
            <p:custDataLst>
              <p:tags r:id="rId9"/>
            </p:custDataLst>
          </p:nvPr>
        </p:nvSpPr>
        <p:spPr>
          <a:xfrm>
            <a:off x="1810422" y="1684053"/>
            <a:ext cx="3488088" cy="4226994"/>
          </a:xfrm>
          <a:prstGeom prst="rect">
            <a:avLst/>
          </a:prstGeom>
        </p:spPr>
        <p:txBody>
          <a:bodyPr anchor="t" anchorCtr="0"/>
          <a:lstStyle>
            <a:lvl1pPr marL="0" indent="0" algn="l">
              <a:lnSpc>
                <a:spcPct val="120000"/>
              </a:lnSpc>
              <a:spcBef>
                <a:spcPct val="0"/>
              </a:spcBef>
              <a:spcAft>
                <a:spcPct val="0"/>
              </a:spcAft>
              <a:buFont typeface="Arial" panose="020B0604020202020204" pitchFamily="34" charset="0"/>
              <a:buNone/>
              <a:defRPr sz="2800" b="0">
                <a:solidFill>
                  <a:schemeClr val="tx2"/>
                </a:solidFill>
                <a:latin typeface="+mn-lt"/>
                <a:cs typeface="Arial" panose="020B0604020202020204" pitchFamily="34" charset="0"/>
              </a:defRPr>
            </a:lvl1pPr>
          </a:lstStyle>
          <a:p>
            <a:pPr lvl="0"/>
            <a:r>
              <a:rPr lang="zh-CN" altLang="en-US"/>
              <a:t>正文</a:t>
            </a:r>
          </a:p>
        </p:txBody>
      </p:sp>
      <p:sp>
        <p:nvSpPr>
          <p:cNvPr id="132" name="矩形: 圆角 131"/>
          <p:cNvSpPr/>
          <p:nvPr userDrawn="1">
            <p:custDataLst>
              <p:tags r:id="rId10"/>
            </p:custDataLst>
          </p:nvPr>
        </p:nvSpPr>
        <p:spPr>
          <a:xfrm>
            <a:off x="6599583" y="1499330"/>
            <a:ext cx="4028761" cy="4609068"/>
          </a:xfrm>
          <a:prstGeom prst="roundRect">
            <a:avLst>
              <a:gd name="adj" fmla="val 3106"/>
            </a:avLst>
          </a:prstGeom>
          <a:gradFill>
            <a:gsLst>
              <a:gs pos="0">
                <a:schemeClr val="accent6">
                  <a:lumMod val="20000"/>
                  <a:lumOff val="80000"/>
                  <a:alpha val="23000"/>
                </a:schemeClr>
              </a:gs>
              <a:gs pos="100000">
                <a:srgbClr val="B7D4F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4" name="!!文本占位符2"/>
          <p:cNvSpPr>
            <a:spLocks noGrp="1"/>
          </p:cNvSpPr>
          <p:nvPr>
            <p:ph type="body" sz="quarter" idx="35" hasCustomPrompt="1"/>
            <p:custDataLst>
              <p:tags r:id="rId11"/>
            </p:custDataLst>
          </p:nvPr>
        </p:nvSpPr>
        <p:spPr>
          <a:xfrm>
            <a:off x="6824211" y="1719322"/>
            <a:ext cx="3488088" cy="4226994"/>
          </a:xfrm>
          <a:prstGeom prst="rect">
            <a:avLst/>
          </a:prstGeom>
        </p:spPr>
        <p:txBody>
          <a:bodyPr anchor="t" anchorCtr="0"/>
          <a:lstStyle>
            <a:lvl1pPr marL="0" indent="0" algn="l">
              <a:lnSpc>
                <a:spcPct val="120000"/>
              </a:lnSpc>
              <a:spcBef>
                <a:spcPct val="0"/>
              </a:spcBef>
              <a:spcAft>
                <a:spcPct val="0"/>
              </a:spcAft>
              <a:buFont typeface="Arial" panose="020B0604020202020204" pitchFamily="34" charset="0"/>
              <a:buNone/>
              <a:defRPr sz="2800" b="0">
                <a:solidFill>
                  <a:schemeClr val="tx2"/>
                </a:solidFill>
                <a:latin typeface="+mn-lt"/>
                <a:cs typeface="Arial" panose="020B0604020202020204" pitchFamily="34" charset="0"/>
              </a:defRPr>
            </a:lvl1pPr>
          </a:lstStyle>
          <a:p>
            <a:pPr lvl="0"/>
            <a:r>
              <a:rPr lang="zh-CN" altLang="en-US"/>
              <a:t>正文</a:t>
            </a:r>
          </a:p>
        </p:txBody>
      </p:sp>
      <p:pic>
        <p:nvPicPr>
          <p:cNvPr id="133" name="图片 132"/>
          <p:cNvPicPr>
            <a:picLocks noChangeAspect="1"/>
          </p:cNvPicPr>
          <p:nvPr userDrawn="1">
            <p:custDataLst>
              <p:tags r:id="rId12"/>
            </p:custDataLst>
          </p:nvPr>
        </p:nvPicPr>
        <p:blipFill>
          <a:blip r:embed="rId133">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10155966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任意多边形: 形状 2"/>
          <p:cNvSpPr/>
          <p:nvPr userDrawn="1">
            <p:custDataLst>
              <p:tags r:id="rId1"/>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2"/>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5" name="图形 3"/>
          <p:cNvGrpSpPr/>
          <p:nvPr userDrawn="1">
            <p:custDataLst>
              <p:tags r:id="rId3"/>
            </p:custDataLst>
          </p:nvPr>
        </p:nvGrpSpPr>
        <p:grpSpPr>
          <a:xfrm>
            <a:off x="81935" y="4907825"/>
            <a:ext cx="618516" cy="809272"/>
            <a:chOff x="7588567" y="1943766"/>
            <a:chExt cx="673893" cy="881729"/>
          </a:xfrm>
        </p:grpSpPr>
        <p:sp>
          <p:nvSpPr>
            <p:cNvPr id="6" name="图形 3"/>
            <p:cNvSpPr/>
            <p:nvPr>
              <p:custDataLst>
                <p:tags r:id="rId90"/>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 name="图形 3"/>
            <p:cNvGrpSpPr/>
            <p:nvPr>
              <p:custDataLst>
                <p:tags r:id="rId91"/>
              </p:custDataLst>
            </p:nvPr>
          </p:nvGrpSpPr>
          <p:grpSpPr>
            <a:xfrm>
              <a:off x="7588567" y="1943766"/>
              <a:ext cx="673131" cy="845724"/>
              <a:chOff x="7588567" y="1943766"/>
              <a:chExt cx="673131" cy="845724"/>
            </a:xfrm>
          </p:grpSpPr>
          <p:sp>
            <p:nvSpPr>
              <p:cNvPr id="8" name="图形 3"/>
              <p:cNvSpPr/>
              <p:nvPr>
                <p:custDataLst>
                  <p:tags r:id="rId92"/>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 name="图形 3"/>
              <p:cNvGrpSpPr/>
              <p:nvPr>
                <p:custDataLst>
                  <p:tags r:id="rId93"/>
                </p:custDataLst>
              </p:nvPr>
            </p:nvGrpSpPr>
            <p:grpSpPr>
              <a:xfrm>
                <a:off x="7627707" y="2330674"/>
                <a:ext cx="80080" cy="76507"/>
                <a:chOff x="7627707" y="2330674"/>
                <a:chExt cx="80080" cy="76507"/>
              </a:xfrm>
              <a:solidFill>
                <a:srgbClr val="606060"/>
              </a:solidFill>
            </p:grpSpPr>
            <p:sp>
              <p:nvSpPr>
                <p:cNvPr id="40" name="图形 3"/>
                <p:cNvSpPr/>
                <p:nvPr>
                  <p:custDataLst>
                    <p:tags r:id="rId124"/>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 name="图形 3"/>
                <p:cNvSpPr/>
                <p:nvPr>
                  <p:custDataLst>
                    <p:tags r:id="rId125"/>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3"/>
                <p:cNvSpPr/>
                <p:nvPr>
                  <p:custDataLst>
                    <p:tags r:id="rId126"/>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3"/>
                <p:cNvSpPr/>
                <p:nvPr>
                  <p:custDataLst>
                    <p:tags r:id="rId127"/>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 name="图形 3"/>
                <p:cNvSpPr/>
                <p:nvPr>
                  <p:custDataLst>
                    <p:tags r:id="rId128"/>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3"/>
              <p:cNvGrpSpPr/>
              <p:nvPr>
                <p:custDataLst>
                  <p:tags r:id="rId94"/>
                </p:custDataLst>
              </p:nvPr>
            </p:nvGrpSpPr>
            <p:grpSpPr>
              <a:xfrm>
                <a:off x="7713383" y="2388120"/>
                <a:ext cx="80104" cy="76201"/>
                <a:chOff x="7713383" y="2388120"/>
                <a:chExt cx="80104" cy="76201"/>
              </a:xfrm>
              <a:solidFill>
                <a:srgbClr val="606060"/>
              </a:solidFill>
            </p:grpSpPr>
            <p:sp>
              <p:nvSpPr>
                <p:cNvPr id="35" name="图形 3"/>
                <p:cNvSpPr/>
                <p:nvPr>
                  <p:custDataLst>
                    <p:tags r:id="rId119"/>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3"/>
                <p:cNvSpPr/>
                <p:nvPr>
                  <p:custDataLst>
                    <p:tags r:id="rId120"/>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3"/>
                <p:cNvSpPr/>
                <p:nvPr>
                  <p:custDataLst>
                    <p:tags r:id="rId121"/>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3"/>
                <p:cNvSpPr/>
                <p:nvPr>
                  <p:custDataLst>
                    <p:tags r:id="rId122"/>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 name="图形 3"/>
                <p:cNvSpPr/>
                <p:nvPr>
                  <p:custDataLst>
                    <p:tags r:id="rId123"/>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3"/>
              <p:cNvGrpSpPr/>
              <p:nvPr>
                <p:custDataLst>
                  <p:tags r:id="rId95"/>
                </p:custDataLst>
              </p:nvPr>
            </p:nvGrpSpPr>
            <p:grpSpPr>
              <a:xfrm>
                <a:off x="7798817" y="2445368"/>
                <a:ext cx="80457" cy="76775"/>
                <a:chOff x="7798817" y="2445368"/>
                <a:chExt cx="80457" cy="76775"/>
              </a:xfrm>
              <a:solidFill>
                <a:srgbClr val="606060"/>
              </a:solidFill>
            </p:grpSpPr>
            <p:sp>
              <p:nvSpPr>
                <p:cNvPr id="30" name="图形 3"/>
                <p:cNvSpPr/>
                <p:nvPr>
                  <p:custDataLst>
                    <p:tags r:id="rId114"/>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3"/>
                <p:cNvSpPr/>
                <p:nvPr>
                  <p:custDataLst>
                    <p:tags r:id="rId115"/>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3"/>
                <p:cNvSpPr/>
                <p:nvPr>
                  <p:custDataLst>
                    <p:tags r:id="rId116"/>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 name="图形 3"/>
                <p:cNvSpPr/>
                <p:nvPr>
                  <p:custDataLst>
                    <p:tags r:id="rId117"/>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 name="图形 3"/>
                <p:cNvSpPr/>
                <p:nvPr>
                  <p:custDataLst>
                    <p:tags r:id="rId118"/>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 name="图形 3"/>
              <p:cNvGrpSpPr/>
              <p:nvPr>
                <p:custDataLst>
                  <p:tags r:id="rId96"/>
                </p:custDataLst>
              </p:nvPr>
            </p:nvGrpSpPr>
            <p:grpSpPr>
              <a:xfrm>
                <a:off x="7884411" y="2503197"/>
                <a:ext cx="80565" cy="76524"/>
                <a:chOff x="7884411" y="2503197"/>
                <a:chExt cx="80565" cy="76524"/>
              </a:xfrm>
              <a:solidFill>
                <a:srgbClr val="606060"/>
              </a:solidFill>
            </p:grpSpPr>
            <p:sp>
              <p:nvSpPr>
                <p:cNvPr id="25" name="图形 3"/>
                <p:cNvSpPr/>
                <p:nvPr>
                  <p:custDataLst>
                    <p:tags r:id="rId109"/>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3"/>
                <p:cNvSpPr/>
                <p:nvPr>
                  <p:custDataLst>
                    <p:tags r:id="rId110"/>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 name="图形 3"/>
                <p:cNvSpPr/>
                <p:nvPr>
                  <p:custDataLst>
                    <p:tags r:id="rId111"/>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3"/>
                <p:cNvSpPr/>
                <p:nvPr>
                  <p:custDataLst>
                    <p:tags r:id="rId112"/>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3"/>
                <p:cNvSpPr/>
                <p:nvPr>
                  <p:custDataLst>
                    <p:tags r:id="rId113"/>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 name="图形 3"/>
              <p:cNvGrpSpPr/>
              <p:nvPr>
                <p:custDataLst>
                  <p:tags r:id="rId97"/>
                </p:custDataLst>
              </p:nvPr>
            </p:nvGrpSpPr>
            <p:grpSpPr>
              <a:xfrm>
                <a:off x="7970107" y="2560768"/>
                <a:ext cx="80327" cy="76153"/>
                <a:chOff x="7970107" y="2560768"/>
                <a:chExt cx="80327" cy="76153"/>
              </a:xfrm>
              <a:solidFill>
                <a:srgbClr val="606060"/>
              </a:solidFill>
            </p:grpSpPr>
            <p:sp>
              <p:nvSpPr>
                <p:cNvPr id="20" name="图形 3"/>
                <p:cNvSpPr/>
                <p:nvPr>
                  <p:custDataLst>
                    <p:tags r:id="rId104"/>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 name="图形 3"/>
                <p:cNvSpPr/>
                <p:nvPr>
                  <p:custDataLst>
                    <p:tags r:id="rId105"/>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3"/>
                <p:cNvSpPr/>
                <p:nvPr>
                  <p:custDataLst>
                    <p:tags r:id="rId106"/>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3"/>
                <p:cNvSpPr/>
                <p:nvPr>
                  <p:custDataLst>
                    <p:tags r:id="rId107"/>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 name="图形 3"/>
                <p:cNvSpPr/>
                <p:nvPr>
                  <p:custDataLst>
                    <p:tags r:id="rId108"/>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3"/>
              <p:cNvGrpSpPr/>
              <p:nvPr>
                <p:custDataLst>
                  <p:tags r:id="rId98"/>
                </p:custDataLst>
              </p:nvPr>
            </p:nvGrpSpPr>
            <p:grpSpPr>
              <a:xfrm>
                <a:off x="8055794" y="2617949"/>
                <a:ext cx="80250" cy="76805"/>
                <a:chOff x="8055794" y="2617949"/>
                <a:chExt cx="80250" cy="76805"/>
              </a:xfrm>
              <a:solidFill>
                <a:srgbClr val="606060"/>
              </a:solidFill>
            </p:grpSpPr>
            <p:sp>
              <p:nvSpPr>
                <p:cNvPr id="15" name="图形 3"/>
                <p:cNvSpPr/>
                <p:nvPr>
                  <p:custDataLst>
                    <p:tags r:id="rId99"/>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3"/>
                <p:cNvSpPr/>
                <p:nvPr>
                  <p:custDataLst>
                    <p:tags r:id="rId100"/>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3"/>
                <p:cNvSpPr/>
                <p:nvPr>
                  <p:custDataLst>
                    <p:tags r:id="rId101"/>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 name="图形 3"/>
                <p:cNvSpPr/>
                <p:nvPr>
                  <p:custDataLst>
                    <p:tags r:id="rId102"/>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3"/>
                <p:cNvSpPr/>
                <p:nvPr>
                  <p:custDataLst>
                    <p:tags r:id="rId103"/>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5" name="组合 44"/>
          <p:cNvGrpSpPr/>
          <p:nvPr userDrawn="1">
            <p:custDataLst>
              <p:tags r:id="rId4"/>
            </p:custDataLst>
          </p:nvPr>
        </p:nvGrpSpPr>
        <p:grpSpPr>
          <a:xfrm rot="810466">
            <a:off x="10880788" y="87387"/>
            <a:ext cx="772528" cy="671329"/>
            <a:chOff x="-1956608" y="-4723849"/>
            <a:chExt cx="3634049" cy="3158004"/>
          </a:xfrm>
        </p:grpSpPr>
        <p:grpSp>
          <p:nvGrpSpPr>
            <p:cNvPr id="46" name="图形 3"/>
            <p:cNvGrpSpPr/>
            <p:nvPr>
              <p:custDataLst>
                <p:tags r:id="rId53"/>
              </p:custDataLst>
            </p:nvPr>
          </p:nvGrpSpPr>
          <p:grpSpPr>
            <a:xfrm>
              <a:off x="-1956608" y="-4723849"/>
              <a:ext cx="3634049" cy="3158004"/>
              <a:chOff x="6612991" y="1104916"/>
              <a:chExt cx="1349397" cy="1172632"/>
            </a:xfrm>
          </p:grpSpPr>
          <p:sp>
            <p:nvSpPr>
              <p:cNvPr id="56" name="图形 3"/>
              <p:cNvSpPr/>
              <p:nvPr>
                <p:custDataLst>
                  <p:tags r:id="rId63"/>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3"/>
              <p:cNvGrpSpPr/>
              <p:nvPr>
                <p:custDataLst>
                  <p:tags r:id="rId64"/>
                </p:custDataLst>
              </p:nvPr>
            </p:nvGrpSpPr>
            <p:grpSpPr>
              <a:xfrm>
                <a:off x="6622558" y="1104916"/>
                <a:ext cx="1339830" cy="1132109"/>
                <a:chOff x="6622558" y="1104916"/>
                <a:chExt cx="1339830" cy="1132109"/>
              </a:xfrm>
            </p:grpSpPr>
            <p:grpSp>
              <p:nvGrpSpPr>
                <p:cNvPr id="58" name="图形 3"/>
                <p:cNvGrpSpPr/>
                <p:nvPr>
                  <p:custDataLst>
                    <p:tags r:id="rId65"/>
                  </p:custDataLst>
                </p:nvPr>
              </p:nvGrpSpPr>
              <p:grpSpPr>
                <a:xfrm>
                  <a:off x="6622558" y="1104916"/>
                  <a:ext cx="1339830" cy="1132109"/>
                  <a:chOff x="6622558" y="1104916"/>
                  <a:chExt cx="1339830" cy="1132109"/>
                </a:xfrm>
              </p:grpSpPr>
              <p:sp>
                <p:nvSpPr>
                  <p:cNvPr id="79" name="图形 3"/>
                  <p:cNvSpPr/>
                  <p:nvPr>
                    <p:custDataLst>
                      <p:tags r:id="rId86"/>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87"/>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3"/>
                  <p:cNvSpPr/>
                  <p:nvPr>
                    <p:custDataLst>
                      <p:tags r:id="rId88"/>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 name="图形 3"/>
                  <p:cNvSpPr/>
                  <p:nvPr>
                    <p:custDataLst>
                      <p:tags r:id="rId89"/>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9" name="图形 3"/>
                <p:cNvGrpSpPr/>
                <p:nvPr>
                  <p:custDataLst>
                    <p:tags r:id="rId66"/>
                  </p:custDataLst>
                </p:nvPr>
              </p:nvGrpSpPr>
              <p:grpSpPr>
                <a:xfrm>
                  <a:off x="6719220" y="1459801"/>
                  <a:ext cx="656939" cy="661130"/>
                  <a:chOff x="6719220" y="1459801"/>
                  <a:chExt cx="656939" cy="661130"/>
                </a:xfrm>
              </p:grpSpPr>
              <p:sp>
                <p:nvSpPr>
                  <p:cNvPr id="70" name="图形 3"/>
                  <p:cNvSpPr/>
                  <p:nvPr>
                    <p:custDataLst>
                      <p:tags r:id="rId77"/>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78"/>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79"/>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80"/>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81"/>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82"/>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83"/>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84"/>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85"/>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0" name="图形 3"/>
                <p:cNvGrpSpPr/>
                <p:nvPr>
                  <p:custDataLst>
                    <p:tags r:id="rId67"/>
                  </p:custDataLst>
                </p:nvPr>
              </p:nvGrpSpPr>
              <p:grpSpPr>
                <a:xfrm>
                  <a:off x="7213092" y="1218533"/>
                  <a:ext cx="656939" cy="661130"/>
                  <a:chOff x="7213092" y="1218533"/>
                  <a:chExt cx="656939" cy="661130"/>
                </a:xfrm>
              </p:grpSpPr>
              <p:sp>
                <p:nvSpPr>
                  <p:cNvPr id="61" name="图形 3"/>
                  <p:cNvSpPr/>
                  <p:nvPr>
                    <p:custDataLst>
                      <p:tags r:id="rId68"/>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69"/>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70"/>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71"/>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3"/>
                  <p:cNvSpPr/>
                  <p:nvPr>
                    <p:custDataLst>
                      <p:tags r:id="rId72"/>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3"/>
                  <p:cNvSpPr/>
                  <p:nvPr>
                    <p:custDataLst>
                      <p:tags r:id="rId73"/>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74"/>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75"/>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3"/>
                  <p:cNvSpPr/>
                  <p:nvPr>
                    <p:custDataLst>
                      <p:tags r:id="rId76"/>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47" name="图形 3"/>
            <p:cNvSpPr/>
            <p:nvPr>
              <p:custDataLst>
                <p:tags r:id="rId54"/>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8" name="图形 3"/>
            <p:cNvGrpSpPr/>
            <p:nvPr>
              <p:custDataLst>
                <p:tags r:id="rId55"/>
              </p:custDataLst>
            </p:nvPr>
          </p:nvGrpSpPr>
          <p:grpSpPr>
            <a:xfrm>
              <a:off x="-1058169" y="-3008838"/>
              <a:ext cx="673122" cy="689779"/>
              <a:chOff x="6946600" y="1741735"/>
              <a:chExt cx="249944" cy="256129"/>
            </a:xfrm>
          </p:grpSpPr>
          <p:sp>
            <p:nvSpPr>
              <p:cNvPr id="49" name="图形 3"/>
              <p:cNvSpPr/>
              <p:nvPr>
                <p:custDataLst>
                  <p:tags r:id="rId56"/>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 name="图形 3"/>
              <p:cNvSpPr/>
              <p:nvPr>
                <p:custDataLst>
                  <p:tags r:id="rId57"/>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58"/>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59"/>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 name="图形 3"/>
              <p:cNvSpPr/>
              <p:nvPr>
                <p:custDataLst>
                  <p:tags r:id="rId60"/>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3"/>
              <p:cNvSpPr/>
              <p:nvPr>
                <p:custDataLst>
                  <p:tags r:id="rId61"/>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3"/>
              <p:cNvSpPr/>
              <p:nvPr>
                <p:custDataLst>
                  <p:tags r:id="rId62"/>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3" name="组合 82"/>
          <p:cNvGrpSpPr/>
          <p:nvPr userDrawn="1">
            <p:custDataLst>
              <p:tags r:id="rId5"/>
            </p:custDataLst>
          </p:nvPr>
        </p:nvGrpSpPr>
        <p:grpSpPr>
          <a:xfrm rot="772163">
            <a:off x="169568" y="5932774"/>
            <a:ext cx="755462" cy="710295"/>
            <a:chOff x="9976177" y="4882438"/>
            <a:chExt cx="1849544" cy="1675210"/>
          </a:xfrm>
        </p:grpSpPr>
        <p:grpSp>
          <p:nvGrpSpPr>
            <p:cNvPr id="84" name="图形 3"/>
            <p:cNvGrpSpPr/>
            <p:nvPr>
              <p:custDataLst>
                <p:tags r:id="rId19"/>
              </p:custDataLst>
            </p:nvPr>
          </p:nvGrpSpPr>
          <p:grpSpPr>
            <a:xfrm>
              <a:off x="10417819" y="4882438"/>
              <a:ext cx="1241174" cy="1675210"/>
              <a:chOff x="7046474" y="2617269"/>
              <a:chExt cx="682299" cy="920898"/>
            </a:xfrm>
          </p:grpSpPr>
          <p:grpSp>
            <p:nvGrpSpPr>
              <p:cNvPr id="106" name="图形 3"/>
              <p:cNvGrpSpPr/>
              <p:nvPr>
                <p:custDataLst>
                  <p:tags r:id="rId41"/>
                </p:custDataLst>
              </p:nvPr>
            </p:nvGrpSpPr>
            <p:grpSpPr>
              <a:xfrm>
                <a:off x="7046474" y="2617269"/>
                <a:ext cx="682299" cy="920898"/>
                <a:chOff x="7046474" y="2617269"/>
                <a:chExt cx="682299" cy="920898"/>
              </a:xfrm>
            </p:grpSpPr>
            <p:sp>
              <p:nvSpPr>
                <p:cNvPr id="116" name="图形 3"/>
                <p:cNvSpPr/>
                <p:nvPr>
                  <p:custDataLst>
                    <p:tags r:id="rId51"/>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52"/>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7" name="图形 3"/>
              <p:cNvSpPr/>
              <p:nvPr>
                <p:custDataLst>
                  <p:tags r:id="rId42"/>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43"/>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44"/>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45"/>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3"/>
              <p:cNvSpPr/>
              <p:nvPr>
                <p:custDataLst>
                  <p:tags r:id="rId46"/>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47"/>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48"/>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49"/>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50"/>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 name="图形 3"/>
            <p:cNvGrpSpPr/>
            <p:nvPr>
              <p:custDataLst>
                <p:tags r:id="rId20"/>
              </p:custDataLst>
            </p:nvPr>
          </p:nvGrpSpPr>
          <p:grpSpPr>
            <a:xfrm>
              <a:off x="9976177" y="5062498"/>
              <a:ext cx="957408" cy="804327"/>
              <a:chOff x="6803695" y="2716250"/>
              <a:chExt cx="526307" cy="442155"/>
            </a:xfrm>
          </p:grpSpPr>
          <p:sp>
            <p:nvSpPr>
              <p:cNvPr id="90" name="图形 3"/>
              <p:cNvSpPr/>
              <p:nvPr>
                <p:custDataLst>
                  <p:tags r:id="rId25"/>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1" name="图形 3"/>
              <p:cNvGrpSpPr/>
              <p:nvPr>
                <p:custDataLst>
                  <p:tags r:id="rId26"/>
                </p:custDataLst>
              </p:nvPr>
            </p:nvGrpSpPr>
            <p:grpSpPr>
              <a:xfrm>
                <a:off x="6804933" y="2716250"/>
                <a:ext cx="525068" cy="423105"/>
                <a:chOff x="6804933" y="2716250"/>
                <a:chExt cx="525068" cy="423105"/>
              </a:xfrm>
            </p:grpSpPr>
            <p:sp>
              <p:nvSpPr>
                <p:cNvPr id="92" name="图形 3"/>
                <p:cNvSpPr/>
                <p:nvPr>
                  <p:custDataLst>
                    <p:tags r:id="rId27"/>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28"/>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29"/>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30"/>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 name="图形 3"/>
                <p:cNvSpPr/>
                <p:nvPr>
                  <p:custDataLst>
                    <p:tags r:id="rId31"/>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32"/>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33"/>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34"/>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35"/>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3"/>
                <p:cNvSpPr/>
                <p:nvPr>
                  <p:custDataLst>
                    <p:tags r:id="rId36"/>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2" name="图形 3"/>
                <p:cNvGrpSpPr/>
                <p:nvPr>
                  <p:custDataLst>
                    <p:tags r:id="rId37"/>
                  </p:custDataLst>
                </p:nvPr>
              </p:nvGrpSpPr>
              <p:grpSpPr>
                <a:xfrm>
                  <a:off x="6820185" y="3072003"/>
                  <a:ext cx="58007" cy="58673"/>
                  <a:chOff x="6820185" y="3072003"/>
                  <a:chExt cx="58007" cy="58673"/>
                </a:xfrm>
              </p:grpSpPr>
              <p:sp>
                <p:nvSpPr>
                  <p:cNvPr id="103" name="图形 3"/>
                  <p:cNvSpPr/>
                  <p:nvPr>
                    <p:custDataLst>
                      <p:tags r:id="rId38"/>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39"/>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40"/>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86" name="图形 3"/>
            <p:cNvGrpSpPr/>
            <p:nvPr>
              <p:custDataLst>
                <p:tags r:id="rId21"/>
              </p:custDataLst>
            </p:nvPr>
          </p:nvGrpSpPr>
          <p:grpSpPr>
            <a:xfrm>
              <a:off x="11486447" y="5321767"/>
              <a:ext cx="339274" cy="277202"/>
              <a:chOff x="7633922" y="2858776"/>
              <a:chExt cx="186506" cy="152384"/>
            </a:xfrm>
          </p:grpSpPr>
          <p:sp>
            <p:nvSpPr>
              <p:cNvPr id="87" name="图形 3"/>
              <p:cNvSpPr/>
              <p:nvPr>
                <p:custDataLst>
                  <p:tags r:id="rId22"/>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3"/>
              <p:cNvSpPr/>
              <p:nvPr>
                <p:custDataLst>
                  <p:tags r:id="rId23"/>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3"/>
              <p:cNvSpPr/>
              <p:nvPr>
                <p:custDataLst>
                  <p:tags r:id="rId24"/>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18" name="图形 3"/>
          <p:cNvGrpSpPr/>
          <p:nvPr userDrawn="1">
            <p:custDataLst>
              <p:tags r:id="rId6"/>
            </p:custDataLst>
          </p:nvPr>
        </p:nvGrpSpPr>
        <p:grpSpPr>
          <a:xfrm>
            <a:off x="11436915" y="809661"/>
            <a:ext cx="433967" cy="469306"/>
            <a:chOff x="7171658" y="2207808"/>
            <a:chExt cx="263989" cy="285486"/>
          </a:xfrm>
        </p:grpSpPr>
        <p:sp>
          <p:nvSpPr>
            <p:cNvPr id="119" name="图形 3"/>
            <p:cNvSpPr/>
            <p:nvPr>
              <p:custDataLst>
                <p:tags r:id="rId10"/>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0" name="图形 3"/>
            <p:cNvGrpSpPr/>
            <p:nvPr>
              <p:custDataLst>
                <p:tags r:id="rId11"/>
              </p:custDataLst>
            </p:nvPr>
          </p:nvGrpSpPr>
          <p:grpSpPr>
            <a:xfrm>
              <a:off x="7183684" y="2207808"/>
              <a:ext cx="251963" cy="254435"/>
              <a:chOff x="7183684" y="2207808"/>
              <a:chExt cx="251963" cy="254435"/>
            </a:xfrm>
          </p:grpSpPr>
          <p:sp>
            <p:nvSpPr>
              <p:cNvPr id="121" name="图形 3"/>
              <p:cNvSpPr/>
              <p:nvPr>
                <p:custDataLst>
                  <p:tags r:id="rId12"/>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3"/>
              <p:cNvSpPr/>
              <p:nvPr>
                <p:custDataLst>
                  <p:tags r:id="rId13"/>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3"/>
              <p:cNvSpPr/>
              <p:nvPr>
                <p:custDataLst>
                  <p:tags r:id="rId14"/>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4" name="图形 3"/>
              <p:cNvSpPr/>
              <p:nvPr>
                <p:custDataLst>
                  <p:tags r:id="rId15"/>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3"/>
              <p:cNvSpPr/>
              <p:nvPr>
                <p:custDataLst>
                  <p:tags r:id="rId16"/>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6" name="图形 3"/>
              <p:cNvSpPr/>
              <p:nvPr>
                <p:custDataLst>
                  <p:tags r:id="rId17"/>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3"/>
              <p:cNvSpPr/>
              <p:nvPr>
                <p:custDataLst>
                  <p:tags r:id="rId18"/>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28" name="文本占位符 8"/>
          <p:cNvSpPr>
            <a:spLocks noGrp="1"/>
          </p:cNvSpPr>
          <p:nvPr>
            <p:ph type="body" sz="quarter" idx="34" hasCustomPrompt="1"/>
            <p:custDataLst>
              <p:tags r:id="rId7"/>
            </p:custDataLst>
          </p:nvPr>
        </p:nvSpPr>
        <p:spPr>
          <a:xfrm>
            <a:off x="1977412" y="714517"/>
            <a:ext cx="8644069" cy="461539"/>
          </a:xfrm>
          <a:prstGeom prst="rect">
            <a:avLst/>
          </a:prstGeom>
        </p:spPr>
        <p:txBody>
          <a:bodyPr wrap="square" anchor="ctr" anchorCtr="0"/>
          <a:lstStyle>
            <a:lvl1pPr marL="0" indent="0" algn="l" defTabSz="619125">
              <a:lnSpc>
                <a:spcPct val="100000"/>
              </a:lnSpc>
              <a:spcBef>
                <a:spcPct val="0"/>
              </a:spcBef>
              <a:spcAft>
                <a:spcPct val="0"/>
              </a:spcAft>
              <a:buNone/>
              <a:defRPr sz="2800" b="1">
                <a:solidFill>
                  <a:schemeClr val="tx2"/>
                </a:solidFill>
                <a:latin typeface="+mj-lt"/>
                <a:ea typeface="+mj-ea"/>
                <a:cs typeface="Arial" panose="020B0604020202020204" pitchFamily="34" charset="0"/>
              </a:defRPr>
            </a:lvl1pPr>
          </a:lstStyle>
          <a:p>
            <a:pPr lvl="0"/>
            <a:r>
              <a:rPr lang="zh-CN" altLang="en-US"/>
              <a:t>学习目标</a:t>
            </a:r>
          </a:p>
        </p:txBody>
      </p:sp>
      <p:pic>
        <p:nvPicPr>
          <p:cNvPr id="135" name="图片 134" descr="电子产品的屏幕&#10;&#10;描述已自动生成"/>
          <p:cNvPicPr>
            <a:picLocks noChangeAspect="1"/>
          </p:cNvPicPr>
          <p:nvPr userDrawn="1">
            <p:custDataLst>
              <p:tags r:id="rId8"/>
            </p:custDataLst>
          </p:nvPr>
        </p:nvPicPr>
        <p:blipFill>
          <a:blip r:embed="rId130" cstate="print">
            <a:extLst>
              <a:ext uri="{28A0092B-C50C-407E-A947-70E740481C1C}">
                <a14:useLocalDpi xmlns:a14="http://schemas.microsoft.com/office/drawing/2010/main" val="0"/>
              </a:ext>
            </a:extLst>
          </a:blip>
          <a:stretch>
            <a:fillRect/>
          </a:stretch>
        </p:blipFill>
        <p:spPr>
          <a:xfrm>
            <a:off x="2164765" y="-585612"/>
            <a:ext cx="8283770" cy="8283770"/>
          </a:xfrm>
          <a:prstGeom prst="rect">
            <a:avLst/>
          </a:prstGeom>
        </p:spPr>
      </p:pic>
      <p:pic>
        <p:nvPicPr>
          <p:cNvPr id="130" name="图片 129"/>
          <p:cNvPicPr>
            <a:picLocks noChangeAspect="1"/>
          </p:cNvPicPr>
          <p:nvPr userDrawn="1">
            <p:custDataLst>
              <p:tags r:id="rId9"/>
            </p:custDataLst>
          </p:nvPr>
        </p:nvPicPr>
        <p:blipFill>
          <a:blip r:embed="rId131">
            <a:extLst>
              <a:ext uri="{28A0092B-C50C-407E-A947-70E740481C1C}">
                <a14:useLocalDpi xmlns:a14="http://schemas.microsoft.com/office/drawing/2010/main" val="0"/>
              </a:ext>
            </a:extLst>
          </a:blip>
          <a:stretch>
            <a:fillRect/>
          </a:stretch>
        </p:blipFill>
        <p:spPr>
          <a:xfrm>
            <a:off x="465374" y="322426"/>
            <a:ext cx="1173949" cy="1173949"/>
          </a:xfrm>
          <a:prstGeom prst="rect">
            <a:avLst/>
          </a:prstGeom>
        </p:spPr>
      </p:pic>
    </p:spTree>
    <p:extLst>
      <p:ext uri="{BB962C8B-B14F-4D97-AF65-F5344CB8AC3E}">
        <p14:creationId xmlns:p14="http://schemas.microsoft.com/office/powerpoint/2010/main" val="82355447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131" name="图片 130" descr="电视画面&#10;&#10;描述已自动生成"/>
          <p:cNvPicPr>
            <a:picLocks noChangeAspect="1"/>
          </p:cNvPicPr>
          <p:nvPr userDrawn="1">
            <p:custDataLst>
              <p:tags r:id="rId1"/>
            </p:custDataLst>
          </p:nvPr>
        </p:nvPicPr>
        <p:blipFill>
          <a:blip r:embed="rId129">
            <a:extLst>
              <a:ext uri="{28A0092B-C50C-407E-A947-70E740481C1C}">
                <a14:useLocalDpi xmlns:a14="http://schemas.microsoft.com/office/drawing/2010/main" val="0"/>
              </a:ext>
            </a:extLst>
          </a:blip>
          <a:stretch>
            <a:fillRect/>
          </a:stretch>
        </p:blipFill>
        <p:spPr>
          <a:xfrm>
            <a:off x="1049249" y="330035"/>
            <a:ext cx="9793833" cy="5988689"/>
          </a:xfrm>
          <a:prstGeom prst="rect">
            <a:avLst/>
          </a:prstGeom>
        </p:spPr>
      </p:pic>
      <p:sp>
        <p:nvSpPr>
          <p:cNvPr id="3" name="任意多边形: 形状 2"/>
          <p:cNvSpPr/>
          <p:nvPr userDrawn="1">
            <p:custDataLst>
              <p:tags r:id="rId2"/>
            </p:custDataLst>
          </p:nvPr>
        </p:nvSpPr>
        <p:spPr>
          <a:xfrm rot="5400000" flipV="1">
            <a:off x="7898758"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0">
                <a:srgbClr val="B7D4FE"/>
              </a:gs>
              <a:gs pos="50000">
                <a:srgbClr val="CED4F1"/>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任意多边形: 形状 3"/>
          <p:cNvSpPr/>
          <p:nvPr userDrawn="1">
            <p:custDataLst>
              <p:tags r:id="rId3"/>
            </p:custDataLst>
          </p:nvPr>
        </p:nvSpPr>
        <p:spPr>
          <a:xfrm rot="5400000" flipH="1">
            <a:off x="-2564756" y="2564758"/>
            <a:ext cx="6857998" cy="1728486"/>
          </a:xfrm>
          <a:custGeom>
            <a:avLst/>
            <a:gdLst>
              <a:gd name="connsiteX0" fmla="*/ 0 w 12337364"/>
              <a:gd name="connsiteY0" fmla="*/ 0 h 3791276"/>
              <a:gd name="connsiteX1" fmla="*/ 236786 w 12337364"/>
              <a:gd name="connsiteY1" fmla="*/ 52591 h 3791276"/>
              <a:gd name="connsiteX2" fmla="*/ 1847747 w 12337364"/>
              <a:gd name="connsiteY2" fmla="*/ 743290 h 3791276"/>
              <a:gd name="connsiteX3" fmla="*/ 4647603 w 12337364"/>
              <a:gd name="connsiteY3" fmla="*/ 3357867 h 3791276"/>
              <a:gd name="connsiteX4" fmla="*/ 7997748 w 12337364"/>
              <a:gd name="connsiteY4" fmla="*/ 2845469 h 3791276"/>
              <a:gd name="connsiteX5" fmla="*/ 9676867 w 12337364"/>
              <a:gd name="connsiteY5" fmla="*/ 3120071 h 3791276"/>
              <a:gd name="connsiteX6" fmla="*/ 11309359 w 12337364"/>
              <a:gd name="connsiteY6" fmla="*/ 736133 h 3791276"/>
              <a:gd name="connsiteX7" fmla="*/ 12310608 w 12337364"/>
              <a:gd name="connsiteY7" fmla="*/ 42490 h 3791276"/>
              <a:gd name="connsiteX8" fmla="*/ 12337364 w 12337364"/>
              <a:gd name="connsiteY8" fmla="*/ 28871 h 3791276"/>
              <a:gd name="connsiteX9" fmla="*/ 12337363 w 12337364"/>
              <a:gd name="connsiteY9" fmla="*/ 3791276 h 3791276"/>
              <a:gd name="connsiteX10" fmla="*/ 1 w 12337364"/>
              <a:gd name="connsiteY10" fmla="*/ 3791275 h 3791276"/>
              <a:gd name="connsiteX0-1" fmla="*/ 0 w 12337364"/>
              <a:gd name="connsiteY0-2" fmla="*/ 0 h 3791276"/>
              <a:gd name="connsiteX1-3" fmla="*/ 236786 w 12337364"/>
              <a:gd name="connsiteY1-4" fmla="*/ 52591 h 3791276"/>
              <a:gd name="connsiteX2-5" fmla="*/ 1847747 w 12337364"/>
              <a:gd name="connsiteY2-6" fmla="*/ 743290 h 3791276"/>
              <a:gd name="connsiteX3-7" fmla="*/ 4647603 w 12337364"/>
              <a:gd name="connsiteY3-8" fmla="*/ 3357867 h 3791276"/>
              <a:gd name="connsiteX4-9" fmla="*/ 7997748 w 12337364"/>
              <a:gd name="connsiteY4-10" fmla="*/ 2845469 h 3791276"/>
              <a:gd name="connsiteX5-11" fmla="*/ 9676867 w 12337364"/>
              <a:gd name="connsiteY5-12" fmla="*/ 3120071 h 3791276"/>
              <a:gd name="connsiteX6-13" fmla="*/ 11309359 w 12337364"/>
              <a:gd name="connsiteY6-14" fmla="*/ 736133 h 3791276"/>
              <a:gd name="connsiteX7-15" fmla="*/ 12310608 w 12337364"/>
              <a:gd name="connsiteY7-16" fmla="*/ 42490 h 3791276"/>
              <a:gd name="connsiteX8-17" fmla="*/ 12337364 w 12337364"/>
              <a:gd name="connsiteY8-18" fmla="*/ 1866158 h 3791276"/>
              <a:gd name="connsiteX9-19" fmla="*/ 12337363 w 12337364"/>
              <a:gd name="connsiteY9-20" fmla="*/ 3791276 h 3791276"/>
              <a:gd name="connsiteX10-21" fmla="*/ 1 w 12337364"/>
              <a:gd name="connsiteY10-22" fmla="*/ 3791275 h 3791276"/>
              <a:gd name="connsiteX11" fmla="*/ 0 w 12337364"/>
              <a:gd name="connsiteY11" fmla="*/ 0 h 3791276"/>
              <a:gd name="connsiteX0-23" fmla="*/ 0 w 12337364"/>
              <a:gd name="connsiteY0-24" fmla="*/ 0 h 3791276"/>
              <a:gd name="connsiteX1-25" fmla="*/ 236786 w 12337364"/>
              <a:gd name="connsiteY1-26" fmla="*/ 52591 h 3791276"/>
              <a:gd name="connsiteX2-27" fmla="*/ 1847747 w 12337364"/>
              <a:gd name="connsiteY2-28" fmla="*/ 743290 h 3791276"/>
              <a:gd name="connsiteX3-29" fmla="*/ 4647603 w 12337364"/>
              <a:gd name="connsiteY3-30" fmla="*/ 3357867 h 3791276"/>
              <a:gd name="connsiteX4-31" fmla="*/ 7997748 w 12337364"/>
              <a:gd name="connsiteY4-32" fmla="*/ 2845469 h 3791276"/>
              <a:gd name="connsiteX5-33" fmla="*/ 9676867 w 12337364"/>
              <a:gd name="connsiteY5-34" fmla="*/ 3120071 h 3791276"/>
              <a:gd name="connsiteX6-35" fmla="*/ 11309359 w 12337364"/>
              <a:gd name="connsiteY6-36" fmla="*/ 736133 h 3791276"/>
              <a:gd name="connsiteX7-37" fmla="*/ 12337364 w 12337364"/>
              <a:gd name="connsiteY7-38" fmla="*/ 1866158 h 3791276"/>
              <a:gd name="connsiteX8-39" fmla="*/ 12337363 w 12337364"/>
              <a:gd name="connsiteY8-40" fmla="*/ 3791276 h 3791276"/>
              <a:gd name="connsiteX9-41" fmla="*/ 1 w 12337364"/>
              <a:gd name="connsiteY9-42" fmla="*/ 3791275 h 3791276"/>
              <a:gd name="connsiteX10-43" fmla="*/ 0 w 12337364"/>
              <a:gd name="connsiteY10-44" fmla="*/ 0 h 3791276"/>
              <a:gd name="connsiteX0-45" fmla="*/ 0 w 12337364"/>
              <a:gd name="connsiteY0-46" fmla="*/ 0 h 3791276"/>
              <a:gd name="connsiteX1-47" fmla="*/ 236786 w 12337364"/>
              <a:gd name="connsiteY1-48" fmla="*/ 52591 h 3791276"/>
              <a:gd name="connsiteX2-49" fmla="*/ 1847747 w 12337364"/>
              <a:gd name="connsiteY2-50" fmla="*/ 743290 h 3791276"/>
              <a:gd name="connsiteX3-51" fmla="*/ 4647603 w 12337364"/>
              <a:gd name="connsiteY3-52" fmla="*/ 3357867 h 3791276"/>
              <a:gd name="connsiteX4-53" fmla="*/ 7997748 w 12337364"/>
              <a:gd name="connsiteY4-54" fmla="*/ 2845469 h 3791276"/>
              <a:gd name="connsiteX5-55" fmla="*/ 9676867 w 12337364"/>
              <a:gd name="connsiteY5-56" fmla="*/ 3120071 h 3791276"/>
              <a:gd name="connsiteX6-57" fmla="*/ 12337364 w 12337364"/>
              <a:gd name="connsiteY6-58" fmla="*/ 1866158 h 3791276"/>
              <a:gd name="connsiteX7-59" fmla="*/ 12337363 w 12337364"/>
              <a:gd name="connsiteY7-60" fmla="*/ 3791276 h 3791276"/>
              <a:gd name="connsiteX8-61" fmla="*/ 1 w 12337364"/>
              <a:gd name="connsiteY8-62" fmla="*/ 3791275 h 3791276"/>
              <a:gd name="connsiteX9-63" fmla="*/ 0 w 12337364"/>
              <a:gd name="connsiteY9-64" fmla="*/ 0 h 3791276"/>
              <a:gd name="connsiteX0-65" fmla="*/ 0 w 12337364"/>
              <a:gd name="connsiteY0-66" fmla="*/ 0 h 3791276"/>
              <a:gd name="connsiteX1-67" fmla="*/ 236786 w 12337364"/>
              <a:gd name="connsiteY1-68" fmla="*/ 52591 h 3791276"/>
              <a:gd name="connsiteX2-69" fmla="*/ 1847747 w 12337364"/>
              <a:gd name="connsiteY2-70" fmla="*/ 743290 h 3791276"/>
              <a:gd name="connsiteX3-71" fmla="*/ 4647603 w 12337364"/>
              <a:gd name="connsiteY3-72" fmla="*/ 3357867 h 3791276"/>
              <a:gd name="connsiteX4-73" fmla="*/ 7997748 w 12337364"/>
              <a:gd name="connsiteY4-74" fmla="*/ 2845469 h 3791276"/>
              <a:gd name="connsiteX5-75" fmla="*/ 9676867 w 12337364"/>
              <a:gd name="connsiteY5-76" fmla="*/ 3120071 h 3791276"/>
              <a:gd name="connsiteX6-77" fmla="*/ 12337364 w 12337364"/>
              <a:gd name="connsiteY6-78" fmla="*/ 1866158 h 3791276"/>
              <a:gd name="connsiteX7-79" fmla="*/ 12337363 w 12337364"/>
              <a:gd name="connsiteY7-80" fmla="*/ 3791276 h 3791276"/>
              <a:gd name="connsiteX8-81" fmla="*/ 1 w 12337364"/>
              <a:gd name="connsiteY8-82" fmla="*/ 3791275 h 3791276"/>
              <a:gd name="connsiteX9-83" fmla="*/ 0 w 12337364"/>
              <a:gd name="connsiteY9-84" fmla="*/ 0 h 3791276"/>
              <a:gd name="connsiteX0-85" fmla="*/ 0 w 12337364"/>
              <a:gd name="connsiteY0-86" fmla="*/ 0 h 3791276"/>
              <a:gd name="connsiteX1-87" fmla="*/ 236786 w 12337364"/>
              <a:gd name="connsiteY1-88" fmla="*/ 52591 h 3791276"/>
              <a:gd name="connsiteX2-89" fmla="*/ 1847747 w 12337364"/>
              <a:gd name="connsiteY2-90" fmla="*/ 743290 h 3791276"/>
              <a:gd name="connsiteX3-91" fmla="*/ 4647603 w 12337364"/>
              <a:gd name="connsiteY3-92" fmla="*/ 3357867 h 3791276"/>
              <a:gd name="connsiteX4-93" fmla="*/ 7997748 w 12337364"/>
              <a:gd name="connsiteY4-94" fmla="*/ 2845469 h 3791276"/>
              <a:gd name="connsiteX5-95" fmla="*/ 9676867 w 12337364"/>
              <a:gd name="connsiteY5-96" fmla="*/ 3120071 h 3791276"/>
              <a:gd name="connsiteX6-97" fmla="*/ 12337364 w 12337364"/>
              <a:gd name="connsiteY6-98" fmla="*/ 1866158 h 3791276"/>
              <a:gd name="connsiteX7-99" fmla="*/ 12337363 w 12337364"/>
              <a:gd name="connsiteY7-100" fmla="*/ 3791276 h 3791276"/>
              <a:gd name="connsiteX8-101" fmla="*/ 1 w 12337364"/>
              <a:gd name="connsiteY8-102" fmla="*/ 3791275 h 3791276"/>
              <a:gd name="connsiteX9-103" fmla="*/ 0 w 12337364"/>
              <a:gd name="connsiteY9-104" fmla="*/ 0 h 3791276"/>
              <a:gd name="connsiteX0-105" fmla="*/ 0 w 12337364"/>
              <a:gd name="connsiteY0-106" fmla="*/ 0 h 3791276"/>
              <a:gd name="connsiteX1-107" fmla="*/ 236786 w 12337364"/>
              <a:gd name="connsiteY1-108" fmla="*/ 52591 h 3791276"/>
              <a:gd name="connsiteX2-109" fmla="*/ 1847747 w 12337364"/>
              <a:gd name="connsiteY2-110" fmla="*/ 743290 h 3791276"/>
              <a:gd name="connsiteX3-111" fmla="*/ 4647603 w 12337364"/>
              <a:gd name="connsiteY3-112" fmla="*/ 3357867 h 3791276"/>
              <a:gd name="connsiteX4-113" fmla="*/ 7997748 w 12337364"/>
              <a:gd name="connsiteY4-114" fmla="*/ 2845469 h 3791276"/>
              <a:gd name="connsiteX5-115" fmla="*/ 9343707 w 12337364"/>
              <a:gd name="connsiteY5-116" fmla="*/ 3188324 h 3791276"/>
              <a:gd name="connsiteX6-117" fmla="*/ 12337364 w 12337364"/>
              <a:gd name="connsiteY6-118" fmla="*/ 1866158 h 3791276"/>
              <a:gd name="connsiteX7-119" fmla="*/ 12337363 w 12337364"/>
              <a:gd name="connsiteY7-120" fmla="*/ 3791276 h 3791276"/>
              <a:gd name="connsiteX8-121" fmla="*/ 1 w 12337364"/>
              <a:gd name="connsiteY8-122" fmla="*/ 3791275 h 3791276"/>
              <a:gd name="connsiteX9-123" fmla="*/ 0 w 12337364"/>
              <a:gd name="connsiteY9-124" fmla="*/ 0 h 3791276"/>
              <a:gd name="connsiteX0-125" fmla="*/ 0 w 12337364"/>
              <a:gd name="connsiteY0-126" fmla="*/ 0 h 3791276"/>
              <a:gd name="connsiteX1-127" fmla="*/ 236786 w 12337364"/>
              <a:gd name="connsiteY1-128" fmla="*/ 52591 h 3791276"/>
              <a:gd name="connsiteX2-129" fmla="*/ 1847747 w 12337364"/>
              <a:gd name="connsiteY2-130" fmla="*/ 743290 h 3791276"/>
              <a:gd name="connsiteX3-131" fmla="*/ 4647603 w 12337364"/>
              <a:gd name="connsiteY3-132" fmla="*/ 3357867 h 3791276"/>
              <a:gd name="connsiteX4-133" fmla="*/ 7997748 w 12337364"/>
              <a:gd name="connsiteY4-134" fmla="*/ 2845469 h 3791276"/>
              <a:gd name="connsiteX5-135" fmla="*/ 9989206 w 12337364"/>
              <a:gd name="connsiteY5-136" fmla="*/ 3188324 h 3791276"/>
              <a:gd name="connsiteX6-137" fmla="*/ 12337364 w 12337364"/>
              <a:gd name="connsiteY6-138" fmla="*/ 1866158 h 3791276"/>
              <a:gd name="connsiteX7-139" fmla="*/ 12337363 w 12337364"/>
              <a:gd name="connsiteY7-140" fmla="*/ 3791276 h 3791276"/>
              <a:gd name="connsiteX8-141" fmla="*/ 1 w 12337364"/>
              <a:gd name="connsiteY8-142" fmla="*/ 3791275 h 3791276"/>
              <a:gd name="connsiteX9-143" fmla="*/ 0 w 12337364"/>
              <a:gd name="connsiteY9-144" fmla="*/ 0 h 3791276"/>
              <a:gd name="connsiteX0-145" fmla="*/ 0 w 12337364"/>
              <a:gd name="connsiteY0-146" fmla="*/ 0 h 3791276"/>
              <a:gd name="connsiteX1-147" fmla="*/ 236786 w 12337364"/>
              <a:gd name="connsiteY1-148" fmla="*/ 52591 h 3791276"/>
              <a:gd name="connsiteX2-149" fmla="*/ 1847747 w 12337364"/>
              <a:gd name="connsiteY2-150" fmla="*/ 743290 h 3791276"/>
              <a:gd name="connsiteX3-151" fmla="*/ 4647603 w 12337364"/>
              <a:gd name="connsiteY3-152" fmla="*/ 3357867 h 3791276"/>
              <a:gd name="connsiteX4-153" fmla="*/ 7997748 w 12337364"/>
              <a:gd name="connsiteY4-154" fmla="*/ 2845469 h 3791276"/>
              <a:gd name="connsiteX5-155" fmla="*/ 9989206 w 12337364"/>
              <a:gd name="connsiteY5-156" fmla="*/ 3188324 h 3791276"/>
              <a:gd name="connsiteX6-157" fmla="*/ 12337364 w 12337364"/>
              <a:gd name="connsiteY6-158" fmla="*/ 1866158 h 3791276"/>
              <a:gd name="connsiteX7-159" fmla="*/ 12337363 w 12337364"/>
              <a:gd name="connsiteY7-160" fmla="*/ 3791276 h 3791276"/>
              <a:gd name="connsiteX8-161" fmla="*/ 1 w 12337364"/>
              <a:gd name="connsiteY8-162" fmla="*/ 3791275 h 3791276"/>
              <a:gd name="connsiteX9-163" fmla="*/ 0 w 12337364"/>
              <a:gd name="connsiteY9-164" fmla="*/ 0 h 3791276"/>
              <a:gd name="connsiteX0-165" fmla="*/ 0 w 12337364"/>
              <a:gd name="connsiteY0-166" fmla="*/ 0 h 3791276"/>
              <a:gd name="connsiteX1-167" fmla="*/ 236786 w 12337364"/>
              <a:gd name="connsiteY1-168" fmla="*/ 52591 h 3791276"/>
              <a:gd name="connsiteX2-169" fmla="*/ 1847747 w 12337364"/>
              <a:gd name="connsiteY2-170" fmla="*/ 743290 h 3791276"/>
              <a:gd name="connsiteX3-171" fmla="*/ 4647603 w 12337364"/>
              <a:gd name="connsiteY3-172" fmla="*/ 3357867 h 3791276"/>
              <a:gd name="connsiteX4-173" fmla="*/ 7997748 w 12337364"/>
              <a:gd name="connsiteY4-174" fmla="*/ 2845469 h 3791276"/>
              <a:gd name="connsiteX5-175" fmla="*/ 9989206 w 12337364"/>
              <a:gd name="connsiteY5-176" fmla="*/ 3188324 h 3791276"/>
              <a:gd name="connsiteX6-177" fmla="*/ 12337364 w 12337364"/>
              <a:gd name="connsiteY6-178" fmla="*/ 1866158 h 3791276"/>
              <a:gd name="connsiteX7-179" fmla="*/ 12337363 w 12337364"/>
              <a:gd name="connsiteY7-180" fmla="*/ 3791276 h 3791276"/>
              <a:gd name="connsiteX8-181" fmla="*/ 1 w 12337364"/>
              <a:gd name="connsiteY8-182" fmla="*/ 3791275 h 3791276"/>
              <a:gd name="connsiteX9-183" fmla="*/ 0 w 12337364"/>
              <a:gd name="connsiteY9-184" fmla="*/ 0 h 3791276"/>
              <a:gd name="connsiteX0-185" fmla="*/ 0 w 12337364"/>
              <a:gd name="connsiteY0-186" fmla="*/ 0 h 3791276"/>
              <a:gd name="connsiteX1-187" fmla="*/ 236786 w 12337364"/>
              <a:gd name="connsiteY1-188" fmla="*/ 52591 h 3791276"/>
              <a:gd name="connsiteX2-189" fmla="*/ 1847747 w 12337364"/>
              <a:gd name="connsiteY2-190" fmla="*/ 743290 h 3791276"/>
              <a:gd name="connsiteX3-191" fmla="*/ 4647603 w 12337364"/>
              <a:gd name="connsiteY3-192" fmla="*/ 3357867 h 3791276"/>
              <a:gd name="connsiteX4-193" fmla="*/ 7810345 w 12337364"/>
              <a:gd name="connsiteY4-194" fmla="*/ 2640709 h 3791276"/>
              <a:gd name="connsiteX5-195" fmla="*/ 9989206 w 12337364"/>
              <a:gd name="connsiteY5-196" fmla="*/ 3188324 h 3791276"/>
              <a:gd name="connsiteX6-197" fmla="*/ 12337364 w 12337364"/>
              <a:gd name="connsiteY6-198" fmla="*/ 1866158 h 3791276"/>
              <a:gd name="connsiteX7-199" fmla="*/ 12337363 w 12337364"/>
              <a:gd name="connsiteY7-200" fmla="*/ 3791276 h 3791276"/>
              <a:gd name="connsiteX8-201" fmla="*/ 1 w 12337364"/>
              <a:gd name="connsiteY8-202" fmla="*/ 3791275 h 3791276"/>
              <a:gd name="connsiteX9-203" fmla="*/ 0 w 12337364"/>
              <a:gd name="connsiteY9-204" fmla="*/ 0 h 3791276"/>
              <a:gd name="connsiteX0-205" fmla="*/ 0 w 12337364"/>
              <a:gd name="connsiteY0-206" fmla="*/ 0 h 3791276"/>
              <a:gd name="connsiteX1-207" fmla="*/ 236786 w 12337364"/>
              <a:gd name="connsiteY1-208" fmla="*/ 52591 h 3791276"/>
              <a:gd name="connsiteX2-209" fmla="*/ 1847747 w 12337364"/>
              <a:gd name="connsiteY2-210" fmla="*/ 743290 h 3791276"/>
              <a:gd name="connsiteX3-211" fmla="*/ 4647603 w 12337364"/>
              <a:gd name="connsiteY3-212" fmla="*/ 3357867 h 3791276"/>
              <a:gd name="connsiteX4-213" fmla="*/ 7810345 w 12337364"/>
              <a:gd name="connsiteY4-214" fmla="*/ 2640709 h 3791276"/>
              <a:gd name="connsiteX5-215" fmla="*/ 10280722 w 12337364"/>
              <a:gd name="connsiteY5-216" fmla="*/ 3256577 h 3791276"/>
              <a:gd name="connsiteX6-217" fmla="*/ 12337364 w 12337364"/>
              <a:gd name="connsiteY6-218" fmla="*/ 1866158 h 3791276"/>
              <a:gd name="connsiteX7-219" fmla="*/ 12337363 w 12337364"/>
              <a:gd name="connsiteY7-220" fmla="*/ 3791276 h 3791276"/>
              <a:gd name="connsiteX8-221" fmla="*/ 1 w 12337364"/>
              <a:gd name="connsiteY8-222" fmla="*/ 3791275 h 3791276"/>
              <a:gd name="connsiteX9-223" fmla="*/ 0 w 12337364"/>
              <a:gd name="connsiteY9-224" fmla="*/ 0 h 3791276"/>
              <a:gd name="connsiteX0-225" fmla="*/ 0 w 12337364"/>
              <a:gd name="connsiteY0-226" fmla="*/ 0 h 3791276"/>
              <a:gd name="connsiteX1-227" fmla="*/ 236786 w 12337364"/>
              <a:gd name="connsiteY1-228" fmla="*/ 52591 h 3791276"/>
              <a:gd name="connsiteX2-229" fmla="*/ 1847747 w 12337364"/>
              <a:gd name="connsiteY2-230" fmla="*/ 743290 h 3791276"/>
              <a:gd name="connsiteX3-231" fmla="*/ 4647603 w 12337364"/>
              <a:gd name="connsiteY3-232" fmla="*/ 3357867 h 3791276"/>
              <a:gd name="connsiteX4-233" fmla="*/ 7810345 w 12337364"/>
              <a:gd name="connsiteY4-234" fmla="*/ 2640709 h 3791276"/>
              <a:gd name="connsiteX5-235" fmla="*/ 10280722 w 12337364"/>
              <a:gd name="connsiteY5-236" fmla="*/ 3256577 h 3791276"/>
              <a:gd name="connsiteX6-237" fmla="*/ 12337364 w 12337364"/>
              <a:gd name="connsiteY6-238" fmla="*/ 1866158 h 3791276"/>
              <a:gd name="connsiteX7-239" fmla="*/ 12337363 w 12337364"/>
              <a:gd name="connsiteY7-240" fmla="*/ 3791276 h 3791276"/>
              <a:gd name="connsiteX8-241" fmla="*/ 1 w 12337364"/>
              <a:gd name="connsiteY8-242" fmla="*/ 3791275 h 3791276"/>
              <a:gd name="connsiteX9-243" fmla="*/ 0 w 12337364"/>
              <a:gd name="connsiteY9-244" fmla="*/ 0 h 3791276"/>
              <a:gd name="connsiteX0-245" fmla="*/ 0 w 12337364"/>
              <a:gd name="connsiteY0-246" fmla="*/ 0 h 3791276"/>
              <a:gd name="connsiteX1-247" fmla="*/ 236786 w 12337364"/>
              <a:gd name="connsiteY1-248" fmla="*/ 52591 h 3791276"/>
              <a:gd name="connsiteX2-249" fmla="*/ 1847747 w 12337364"/>
              <a:gd name="connsiteY2-250" fmla="*/ 743290 h 3791276"/>
              <a:gd name="connsiteX3-251" fmla="*/ 4647603 w 12337364"/>
              <a:gd name="connsiteY3-252" fmla="*/ 3357867 h 3791276"/>
              <a:gd name="connsiteX4-253" fmla="*/ 7810345 w 12337364"/>
              <a:gd name="connsiteY4-254" fmla="*/ 2640709 h 3791276"/>
              <a:gd name="connsiteX5-255" fmla="*/ 10280722 w 12337364"/>
              <a:gd name="connsiteY5-256" fmla="*/ 3256577 h 3791276"/>
              <a:gd name="connsiteX6-257" fmla="*/ 12337364 w 12337364"/>
              <a:gd name="connsiteY6-258" fmla="*/ 1866158 h 3791276"/>
              <a:gd name="connsiteX7-259" fmla="*/ 12337363 w 12337364"/>
              <a:gd name="connsiteY7-260" fmla="*/ 3791276 h 3791276"/>
              <a:gd name="connsiteX8-261" fmla="*/ 1 w 12337364"/>
              <a:gd name="connsiteY8-262" fmla="*/ 3791275 h 3791276"/>
              <a:gd name="connsiteX9-263" fmla="*/ 0 w 12337364"/>
              <a:gd name="connsiteY9-264" fmla="*/ 0 h 3791276"/>
              <a:gd name="connsiteX0-265" fmla="*/ 0 w 12337364"/>
              <a:gd name="connsiteY0-266" fmla="*/ 0 h 3791276"/>
              <a:gd name="connsiteX1-267" fmla="*/ 236786 w 12337364"/>
              <a:gd name="connsiteY1-268" fmla="*/ 52591 h 3791276"/>
              <a:gd name="connsiteX2-269" fmla="*/ 1847747 w 12337364"/>
              <a:gd name="connsiteY2-270" fmla="*/ 743290 h 3791276"/>
              <a:gd name="connsiteX3-271" fmla="*/ 4647603 w 12337364"/>
              <a:gd name="connsiteY3-272" fmla="*/ 3357867 h 3791276"/>
              <a:gd name="connsiteX4-273" fmla="*/ 7810345 w 12337364"/>
              <a:gd name="connsiteY4-274" fmla="*/ 2640709 h 3791276"/>
              <a:gd name="connsiteX5-275" fmla="*/ 10280722 w 12337364"/>
              <a:gd name="connsiteY5-276" fmla="*/ 3256577 h 3791276"/>
              <a:gd name="connsiteX6-277" fmla="*/ 12337364 w 12337364"/>
              <a:gd name="connsiteY6-278" fmla="*/ 1866158 h 3791276"/>
              <a:gd name="connsiteX7-279" fmla="*/ 12337363 w 12337364"/>
              <a:gd name="connsiteY7-280" fmla="*/ 3791276 h 3791276"/>
              <a:gd name="connsiteX8-281" fmla="*/ 1 w 12337364"/>
              <a:gd name="connsiteY8-282" fmla="*/ 3791275 h 3791276"/>
              <a:gd name="connsiteX9-283" fmla="*/ 0 w 12337364"/>
              <a:gd name="connsiteY9-284" fmla="*/ 0 h 3791276"/>
              <a:gd name="connsiteX0-285" fmla="*/ 0 w 12337364"/>
              <a:gd name="connsiteY0-286" fmla="*/ 0 h 3791276"/>
              <a:gd name="connsiteX1-287" fmla="*/ 236786 w 12337364"/>
              <a:gd name="connsiteY1-288" fmla="*/ 52591 h 3791276"/>
              <a:gd name="connsiteX2-289" fmla="*/ 1847747 w 12337364"/>
              <a:gd name="connsiteY2-290" fmla="*/ 743290 h 3791276"/>
              <a:gd name="connsiteX3-291" fmla="*/ 4647603 w 12337364"/>
              <a:gd name="connsiteY3-292" fmla="*/ 3357867 h 3791276"/>
              <a:gd name="connsiteX4-293" fmla="*/ 7810345 w 12337364"/>
              <a:gd name="connsiteY4-294" fmla="*/ 2640709 h 3791276"/>
              <a:gd name="connsiteX5-295" fmla="*/ 10280722 w 12337364"/>
              <a:gd name="connsiteY5-296" fmla="*/ 3256577 h 3791276"/>
              <a:gd name="connsiteX6-297" fmla="*/ 12337364 w 12337364"/>
              <a:gd name="connsiteY6-298" fmla="*/ 1866158 h 3791276"/>
              <a:gd name="connsiteX7-299" fmla="*/ 12337363 w 12337364"/>
              <a:gd name="connsiteY7-300" fmla="*/ 3791276 h 3791276"/>
              <a:gd name="connsiteX8-301" fmla="*/ 1 w 12337364"/>
              <a:gd name="connsiteY8-302" fmla="*/ 3791275 h 3791276"/>
              <a:gd name="connsiteX9-303" fmla="*/ 0 w 12337364"/>
              <a:gd name="connsiteY9-304" fmla="*/ 0 h 3791276"/>
              <a:gd name="connsiteX0-305" fmla="*/ 0 w 12337364"/>
              <a:gd name="connsiteY0-306" fmla="*/ 0 h 3791276"/>
              <a:gd name="connsiteX1-307" fmla="*/ 236786 w 12337364"/>
              <a:gd name="connsiteY1-308" fmla="*/ 52591 h 3791276"/>
              <a:gd name="connsiteX2-309" fmla="*/ 1847747 w 12337364"/>
              <a:gd name="connsiteY2-310" fmla="*/ 743290 h 3791276"/>
              <a:gd name="connsiteX3-311" fmla="*/ 4647603 w 12337364"/>
              <a:gd name="connsiteY3-312" fmla="*/ 3357867 h 3791276"/>
              <a:gd name="connsiteX4-313" fmla="*/ 7810345 w 12337364"/>
              <a:gd name="connsiteY4-314" fmla="*/ 2640709 h 3791276"/>
              <a:gd name="connsiteX5-315" fmla="*/ 10280722 w 12337364"/>
              <a:gd name="connsiteY5-316" fmla="*/ 3256577 h 3791276"/>
              <a:gd name="connsiteX6-317" fmla="*/ 12337364 w 12337364"/>
              <a:gd name="connsiteY6-318" fmla="*/ 1866158 h 3791276"/>
              <a:gd name="connsiteX7-319" fmla="*/ 12337363 w 12337364"/>
              <a:gd name="connsiteY7-320" fmla="*/ 3791276 h 3791276"/>
              <a:gd name="connsiteX8-321" fmla="*/ 1 w 12337364"/>
              <a:gd name="connsiteY8-322" fmla="*/ 3791275 h 3791276"/>
              <a:gd name="connsiteX9-323" fmla="*/ 0 w 12337364"/>
              <a:gd name="connsiteY9-324" fmla="*/ 0 h 3791276"/>
              <a:gd name="connsiteX0-325" fmla="*/ 0 w 12337364"/>
              <a:gd name="connsiteY0-326" fmla="*/ 0 h 3791276"/>
              <a:gd name="connsiteX1-327" fmla="*/ 236786 w 12337364"/>
              <a:gd name="connsiteY1-328" fmla="*/ 52591 h 3791276"/>
              <a:gd name="connsiteX2-329" fmla="*/ 1847747 w 12337364"/>
              <a:gd name="connsiteY2-330" fmla="*/ 743290 h 3791276"/>
              <a:gd name="connsiteX3-331" fmla="*/ 4647603 w 12337364"/>
              <a:gd name="connsiteY3-332" fmla="*/ 3357867 h 3791276"/>
              <a:gd name="connsiteX4-333" fmla="*/ 7810345 w 12337364"/>
              <a:gd name="connsiteY4-334" fmla="*/ 2640709 h 3791276"/>
              <a:gd name="connsiteX5-335" fmla="*/ 10280722 w 12337364"/>
              <a:gd name="connsiteY5-336" fmla="*/ 3256577 h 3791276"/>
              <a:gd name="connsiteX6-337" fmla="*/ 12337364 w 12337364"/>
              <a:gd name="connsiteY6-338" fmla="*/ 1866158 h 3791276"/>
              <a:gd name="connsiteX7-339" fmla="*/ 12337363 w 12337364"/>
              <a:gd name="connsiteY7-340" fmla="*/ 3791276 h 3791276"/>
              <a:gd name="connsiteX8-341" fmla="*/ 1 w 12337364"/>
              <a:gd name="connsiteY8-342" fmla="*/ 3791275 h 3791276"/>
              <a:gd name="connsiteX9-343" fmla="*/ 0 w 12337364"/>
              <a:gd name="connsiteY9-344" fmla="*/ 0 h 3791276"/>
              <a:gd name="connsiteX0-345" fmla="*/ 0 w 12337364"/>
              <a:gd name="connsiteY0-346" fmla="*/ 0 h 3791276"/>
              <a:gd name="connsiteX1-347" fmla="*/ 1847747 w 12337364"/>
              <a:gd name="connsiteY1-348" fmla="*/ 743290 h 3791276"/>
              <a:gd name="connsiteX2-349" fmla="*/ 4647603 w 12337364"/>
              <a:gd name="connsiteY2-350" fmla="*/ 3357867 h 3791276"/>
              <a:gd name="connsiteX3-351" fmla="*/ 7810345 w 12337364"/>
              <a:gd name="connsiteY3-352" fmla="*/ 2640709 h 3791276"/>
              <a:gd name="connsiteX4-353" fmla="*/ 10280722 w 12337364"/>
              <a:gd name="connsiteY4-354" fmla="*/ 3256577 h 3791276"/>
              <a:gd name="connsiteX5-355" fmla="*/ 12337364 w 12337364"/>
              <a:gd name="connsiteY5-356" fmla="*/ 1866158 h 3791276"/>
              <a:gd name="connsiteX6-357" fmla="*/ 12337363 w 12337364"/>
              <a:gd name="connsiteY6-358" fmla="*/ 3791276 h 3791276"/>
              <a:gd name="connsiteX7-359" fmla="*/ 1 w 12337364"/>
              <a:gd name="connsiteY7-360" fmla="*/ 3791275 h 3791276"/>
              <a:gd name="connsiteX8-361" fmla="*/ 0 w 12337364"/>
              <a:gd name="connsiteY8-362" fmla="*/ 0 h 3791276"/>
              <a:gd name="connsiteX0-363" fmla="*/ 0 w 12337364"/>
              <a:gd name="connsiteY0-364" fmla="*/ 0 h 3791276"/>
              <a:gd name="connsiteX1-365" fmla="*/ 2022745 w 12337364"/>
              <a:gd name="connsiteY1-366" fmla="*/ 1393393 h 3791276"/>
              <a:gd name="connsiteX2-367" fmla="*/ 4647603 w 12337364"/>
              <a:gd name="connsiteY2-368" fmla="*/ 3357867 h 3791276"/>
              <a:gd name="connsiteX3-369" fmla="*/ 7810345 w 12337364"/>
              <a:gd name="connsiteY3-370" fmla="*/ 2640709 h 3791276"/>
              <a:gd name="connsiteX4-371" fmla="*/ 10280722 w 12337364"/>
              <a:gd name="connsiteY4-372" fmla="*/ 3256577 h 3791276"/>
              <a:gd name="connsiteX5-373" fmla="*/ 12337364 w 12337364"/>
              <a:gd name="connsiteY5-374" fmla="*/ 1866158 h 3791276"/>
              <a:gd name="connsiteX6-375" fmla="*/ 12337363 w 12337364"/>
              <a:gd name="connsiteY6-376" fmla="*/ 3791276 h 3791276"/>
              <a:gd name="connsiteX7-377" fmla="*/ 1 w 12337364"/>
              <a:gd name="connsiteY7-378" fmla="*/ 3791275 h 3791276"/>
              <a:gd name="connsiteX8-379" fmla="*/ 0 w 12337364"/>
              <a:gd name="connsiteY8-380" fmla="*/ 0 h 3791276"/>
              <a:gd name="connsiteX0-381" fmla="*/ 0 w 12337364"/>
              <a:gd name="connsiteY0-382" fmla="*/ 0 h 3791276"/>
              <a:gd name="connsiteX1-383" fmla="*/ 2022745 w 12337364"/>
              <a:gd name="connsiteY1-384" fmla="*/ 1393393 h 3791276"/>
              <a:gd name="connsiteX2-385" fmla="*/ 4647603 w 12337364"/>
              <a:gd name="connsiteY2-386" fmla="*/ 3357867 h 3791276"/>
              <a:gd name="connsiteX3-387" fmla="*/ 7810345 w 12337364"/>
              <a:gd name="connsiteY3-388" fmla="*/ 2640709 h 3791276"/>
              <a:gd name="connsiteX4-389" fmla="*/ 10280722 w 12337364"/>
              <a:gd name="connsiteY4-390" fmla="*/ 3256577 h 3791276"/>
              <a:gd name="connsiteX5-391" fmla="*/ 12337364 w 12337364"/>
              <a:gd name="connsiteY5-392" fmla="*/ 1866158 h 3791276"/>
              <a:gd name="connsiteX6-393" fmla="*/ 12337363 w 12337364"/>
              <a:gd name="connsiteY6-394" fmla="*/ 3791276 h 3791276"/>
              <a:gd name="connsiteX7-395" fmla="*/ 1 w 12337364"/>
              <a:gd name="connsiteY7-396" fmla="*/ 3791275 h 3791276"/>
              <a:gd name="connsiteX8-397" fmla="*/ 0 w 12337364"/>
              <a:gd name="connsiteY8-398" fmla="*/ 0 h 3791276"/>
              <a:gd name="connsiteX0-399" fmla="*/ 0 w 12337364"/>
              <a:gd name="connsiteY0-400" fmla="*/ 1287 h 3792563"/>
              <a:gd name="connsiteX1-401" fmla="*/ 4647603 w 12337364"/>
              <a:gd name="connsiteY1-402" fmla="*/ 3359154 h 3792563"/>
              <a:gd name="connsiteX2-403" fmla="*/ 7810345 w 12337364"/>
              <a:gd name="connsiteY2-404" fmla="*/ 2641996 h 3792563"/>
              <a:gd name="connsiteX3-405" fmla="*/ 10280722 w 12337364"/>
              <a:gd name="connsiteY3-406" fmla="*/ 3257864 h 3792563"/>
              <a:gd name="connsiteX4-407" fmla="*/ 12337364 w 12337364"/>
              <a:gd name="connsiteY4-408" fmla="*/ 1867445 h 3792563"/>
              <a:gd name="connsiteX5-409" fmla="*/ 12337363 w 12337364"/>
              <a:gd name="connsiteY5-410" fmla="*/ 3792563 h 3792563"/>
              <a:gd name="connsiteX6-411" fmla="*/ 1 w 12337364"/>
              <a:gd name="connsiteY6-412" fmla="*/ 3792562 h 3792563"/>
              <a:gd name="connsiteX7-413" fmla="*/ 0 w 12337364"/>
              <a:gd name="connsiteY7-414" fmla="*/ 1287 h 3792563"/>
              <a:gd name="connsiteX0-415" fmla="*/ 0 w 12337364"/>
              <a:gd name="connsiteY0-416" fmla="*/ 0 h 3791276"/>
              <a:gd name="connsiteX1-417" fmla="*/ 4647603 w 12337364"/>
              <a:gd name="connsiteY1-418" fmla="*/ 3357867 h 3791276"/>
              <a:gd name="connsiteX2-419" fmla="*/ 7810345 w 12337364"/>
              <a:gd name="connsiteY2-420" fmla="*/ 2640709 h 3791276"/>
              <a:gd name="connsiteX3-421" fmla="*/ 10280722 w 12337364"/>
              <a:gd name="connsiteY3-422" fmla="*/ 3256577 h 3791276"/>
              <a:gd name="connsiteX4-423" fmla="*/ 12337364 w 12337364"/>
              <a:gd name="connsiteY4-424" fmla="*/ 1866158 h 3791276"/>
              <a:gd name="connsiteX5-425" fmla="*/ 12337363 w 12337364"/>
              <a:gd name="connsiteY5-426" fmla="*/ 3791276 h 3791276"/>
              <a:gd name="connsiteX6-427" fmla="*/ 1 w 12337364"/>
              <a:gd name="connsiteY6-428" fmla="*/ 3791275 h 3791276"/>
              <a:gd name="connsiteX7-429" fmla="*/ 0 w 12337364"/>
              <a:gd name="connsiteY7-430" fmla="*/ 0 h 3791276"/>
              <a:gd name="connsiteX0-431" fmla="*/ 0 w 12337364"/>
              <a:gd name="connsiteY0-432" fmla="*/ 0 h 3791276"/>
              <a:gd name="connsiteX1-433" fmla="*/ 3860112 w 12337364"/>
              <a:gd name="connsiteY1-434" fmla="*/ 3090177 h 3791276"/>
              <a:gd name="connsiteX2-435" fmla="*/ 7810345 w 12337364"/>
              <a:gd name="connsiteY2-436" fmla="*/ 2640709 h 3791276"/>
              <a:gd name="connsiteX3-437" fmla="*/ 10280722 w 12337364"/>
              <a:gd name="connsiteY3-438" fmla="*/ 3256577 h 3791276"/>
              <a:gd name="connsiteX4-439" fmla="*/ 12337364 w 12337364"/>
              <a:gd name="connsiteY4-440" fmla="*/ 1866158 h 3791276"/>
              <a:gd name="connsiteX5-441" fmla="*/ 12337363 w 12337364"/>
              <a:gd name="connsiteY5-442" fmla="*/ 3791276 h 3791276"/>
              <a:gd name="connsiteX6-443" fmla="*/ 1 w 12337364"/>
              <a:gd name="connsiteY6-444" fmla="*/ 3791275 h 3791276"/>
              <a:gd name="connsiteX7-445" fmla="*/ 0 w 12337364"/>
              <a:gd name="connsiteY7-446" fmla="*/ 0 h 3791276"/>
              <a:gd name="connsiteX0-447" fmla="*/ 0 w 12337364"/>
              <a:gd name="connsiteY0-448" fmla="*/ 0 h 3791276"/>
              <a:gd name="connsiteX1-449" fmla="*/ 3860112 w 12337364"/>
              <a:gd name="connsiteY1-450" fmla="*/ 3090177 h 3791276"/>
              <a:gd name="connsiteX2-451" fmla="*/ 7810345 w 12337364"/>
              <a:gd name="connsiteY2-452" fmla="*/ 2640709 h 3791276"/>
              <a:gd name="connsiteX3-453" fmla="*/ 10280722 w 12337364"/>
              <a:gd name="connsiteY3-454" fmla="*/ 3256577 h 3791276"/>
              <a:gd name="connsiteX4-455" fmla="*/ 12337364 w 12337364"/>
              <a:gd name="connsiteY4-456" fmla="*/ 1866158 h 3791276"/>
              <a:gd name="connsiteX5-457" fmla="*/ 12337363 w 12337364"/>
              <a:gd name="connsiteY5-458" fmla="*/ 3791276 h 3791276"/>
              <a:gd name="connsiteX6-459" fmla="*/ 1 w 12337364"/>
              <a:gd name="connsiteY6-460" fmla="*/ 3791275 h 3791276"/>
              <a:gd name="connsiteX7-461" fmla="*/ 0 w 12337364"/>
              <a:gd name="connsiteY7-462" fmla="*/ 0 h 3791276"/>
              <a:gd name="connsiteX0-463" fmla="*/ 0 w 12337364"/>
              <a:gd name="connsiteY0-464" fmla="*/ 0 h 3236776"/>
              <a:gd name="connsiteX1-465" fmla="*/ 3860112 w 12337364"/>
              <a:gd name="connsiteY1-466" fmla="*/ 2535677 h 3236776"/>
              <a:gd name="connsiteX2-467" fmla="*/ 7810345 w 12337364"/>
              <a:gd name="connsiteY2-468" fmla="*/ 2086209 h 3236776"/>
              <a:gd name="connsiteX3-469" fmla="*/ 10280722 w 12337364"/>
              <a:gd name="connsiteY3-470" fmla="*/ 2702077 h 3236776"/>
              <a:gd name="connsiteX4-471" fmla="*/ 12337364 w 12337364"/>
              <a:gd name="connsiteY4-472" fmla="*/ 1311658 h 3236776"/>
              <a:gd name="connsiteX5-473" fmla="*/ 12337363 w 12337364"/>
              <a:gd name="connsiteY5-474" fmla="*/ 3236776 h 3236776"/>
              <a:gd name="connsiteX6-475" fmla="*/ 1 w 12337364"/>
              <a:gd name="connsiteY6-476" fmla="*/ 3236775 h 3236776"/>
              <a:gd name="connsiteX7-477" fmla="*/ 0 w 12337364"/>
              <a:gd name="connsiteY7-478" fmla="*/ 0 h 3236776"/>
              <a:gd name="connsiteX0-479" fmla="*/ 0 w 12337364"/>
              <a:gd name="connsiteY0-480" fmla="*/ 0 h 3236776"/>
              <a:gd name="connsiteX1-481" fmla="*/ 3860112 w 12337364"/>
              <a:gd name="connsiteY1-482" fmla="*/ 2535677 h 3236776"/>
              <a:gd name="connsiteX2-483" fmla="*/ 7810345 w 12337364"/>
              <a:gd name="connsiteY2-484" fmla="*/ 2086209 h 3236776"/>
              <a:gd name="connsiteX3-485" fmla="*/ 10280722 w 12337364"/>
              <a:gd name="connsiteY3-486" fmla="*/ 2702077 h 3236776"/>
              <a:gd name="connsiteX4-487" fmla="*/ 12337364 w 12337364"/>
              <a:gd name="connsiteY4-488" fmla="*/ 1311658 h 3236776"/>
              <a:gd name="connsiteX5-489" fmla="*/ 12337363 w 12337364"/>
              <a:gd name="connsiteY5-490" fmla="*/ 3236776 h 3236776"/>
              <a:gd name="connsiteX6-491" fmla="*/ 1 w 12337364"/>
              <a:gd name="connsiteY6-492" fmla="*/ 3236775 h 3236776"/>
              <a:gd name="connsiteX7-493" fmla="*/ 0 w 12337364"/>
              <a:gd name="connsiteY7-494" fmla="*/ 0 h 3236776"/>
              <a:gd name="connsiteX0-495" fmla="*/ 0 w 12337364"/>
              <a:gd name="connsiteY0-496" fmla="*/ 0 h 3236776"/>
              <a:gd name="connsiteX1-497" fmla="*/ 3895113 w 12337364"/>
              <a:gd name="connsiteY1-498" fmla="*/ 2593039 h 3236776"/>
              <a:gd name="connsiteX2-499" fmla="*/ 7810345 w 12337364"/>
              <a:gd name="connsiteY2-500" fmla="*/ 2086209 h 3236776"/>
              <a:gd name="connsiteX3-501" fmla="*/ 10280722 w 12337364"/>
              <a:gd name="connsiteY3-502" fmla="*/ 2702077 h 3236776"/>
              <a:gd name="connsiteX4-503" fmla="*/ 12337364 w 12337364"/>
              <a:gd name="connsiteY4-504" fmla="*/ 1311658 h 3236776"/>
              <a:gd name="connsiteX5-505" fmla="*/ 12337363 w 12337364"/>
              <a:gd name="connsiteY5-506" fmla="*/ 3236776 h 3236776"/>
              <a:gd name="connsiteX6-507" fmla="*/ 1 w 12337364"/>
              <a:gd name="connsiteY6-508" fmla="*/ 3236775 h 3236776"/>
              <a:gd name="connsiteX7-509" fmla="*/ 0 w 12337364"/>
              <a:gd name="connsiteY7-510" fmla="*/ 0 h 3236776"/>
              <a:gd name="connsiteX0-511" fmla="*/ 0 w 12337364"/>
              <a:gd name="connsiteY0-512" fmla="*/ 0 h 3236776"/>
              <a:gd name="connsiteX1-513" fmla="*/ 3895113 w 12337364"/>
              <a:gd name="connsiteY1-514" fmla="*/ 2593039 h 3236776"/>
              <a:gd name="connsiteX2-515" fmla="*/ 7810345 w 12337364"/>
              <a:gd name="connsiteY2-516" fmla="*/ 2086209 h 3236776"/>
              <a:gd name="connsiteX3-517" fmla="*/ 10280722 w 12337364"/>
              <a:gd name="connsiteY3-518" fmla="*/ 2702077 h 3236776"/>
              <a:gd name="connsiteX4-519" fmla="*/ 12337364 w 12337364"/>
              <a:gd name="connsiteY4-520" fmla="*/ 1311658 h 3236776"/>
              <a:gd name="connsiteX5-521" fmla="*/ 12337363 w 12337364"/>
              <a:gd name="connsiteY5-522" fmla="*/ 3236776 h 3236776"/>
              <a:gd name="connsiteX6-523" fmla="*/ 1 w 12337364"/>
              <a:gd name="connsiteY6-524" fmla="*/ 3236775 h 3236776"/>
              <a:gd name="connsiteX7-525" fmla="*/ 0 w 12337364"/>
              <a:gd name="connsiteY7-526" fmla="*/ 0 h 32367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337364" h="3236776">
                <a:moveTo>
                  <a:pt x="0" y="0"/>
                </a:moveTo>
                <a:cubicBezTo>
                  <a:pt x="2507080" y="1075007"/>
                  <a:pt x="2593389" y="2149735"/>
                  <a:pt x="3895113" y="2593039"/>
                </a:cubicBezTo>
                <a:cubicBezTo>
                  <a:pt x="5196837" y="3036343"/>
                  <a:pt x="6746077" y="2068036"/>
                  <a:pt x="7810345" y="2086209"/>
                </a:cubicBezTo>
                <a:cubicBezTo>
                  <a:pt x="8874613" y="2104382"/>
                  <a:pt x="9478811" y="2701925"/>
                  <a:pt x="10280722" y="2702077"/>
                </a:cubicBezTo>
                <a:cubicBezTo>
                  <a:pt x="11082633" y="2702229"/>
                  <a:pt x="11727370" y="2519361"/>
                  <a:pt x="12337364" y="1311658"/>
                </a:cubicBezTo>
                <a:cubicBezTo>
                  <a:pt x="12337364" y="1953364"/>
                  <a:pt x="12337363" y="2595070"/>
                  <a:pt x="12337363" y="3236776"/>
                </a:cubicBezTo>
                <a:lnTo>
                  <a:pt x="1" y="3236775"/>
                </a:lnTo>
                <a:cubicBezTo>
                  <a:pt x="1" y="1973017"/>
                  <a:pt x="0" y="1263758"/>
                  <a:pt x="0" y="0"/>
                </a:cubicBezTo>
                <a:close/>
              </a:path>
            </a:pathLst>
          </a:custGeom>
          <a:gradFill>
            <a:gsLst>
              <a:gs pos="47800">
                <a:srgbClr val="CBE3FE"/>
              </a:gs>
              <a:gs pos="0">
                <a:srgbClr val="6870B0"/>
              </a:gs>
              <a:gs pos="100000">
                <a:schemeClr val="accent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5" name="图形 3"/>
          <p:cNvGrpSpPr/>
          <p:nvPr userDrawn="1">
            <p:custDataLst>
              <p:tags r:id="rId4"/>
            </p:custDataLst>
          </p:nvPr>
        </p:nvGrpSpPr>
        <p:grpSpPr>
          <a:xfrm>
            <a:off x="81935" y="4907825"/>
            <a:ext cx="618516" cy="809272"/>
            <a:chOff x="7588567" y="1943766"/>
            <a:chExt cx="673893" cy="881729"/>
          </a:xfrm>
        </p:grpSpPr>
        <p:sp>
          <p:nvSpPr>
            <p:cNvPr id="6" name="图形 3"/>
            <p:cNvSpPr/>
            <p:nvPr>
              <p:custDataLst>
                <p:tags r:id="rId89"/>
              </p:custDataLst>
            </p:nvPr>
          </p:nvSpPr>
          <p:spPr>
            <a:xfrm>
              <a:off x="7589329" y="1979771"/>
              <a:ext cx="673131" cy="845724"/>
            </a:xfrm>
            <a:custGeom>
              <a:avLst/>
              <a:gdLst>
                <a:gd name="connsiteX0" fmla="*/ 531876 w 673131"/>
                <a:gd name="connsiteY0" fmla="*/ 750856 h 845724"/>
                <a:gd name="connsiteX1" fmla="*/ 531876 w 673131"/>
                <a:gd name="connsiteY1" fmla="*/ 750856 h 845724"/>
                <a:gd name="connsiteX2" fmla="*/ 673132 w 673131"/>
                <a:gd name="connsiteY2" fmla="*/ 845725 h 845724"/>
                <a:gd name="connsiteX3" fmla="*/ 264414 w 673131"/>
                <a:gd name="connsiteY3" fmla="*/ 0 h 845724"/>
                <a:gd name="connsiteX4" fmla="*/ 0 w 673131"/>
                <a:gd name="connsiteY4" fmla="*/ 393668 h 845724"/>
                <a:gd name="connsiteX5" fmla="*/ 39053 w 673131"/>
                <a:gd name="connsiteY5" fmla="*/ 419862 h 845724"/>
                <a:gd name="connsiteX6" fmla="*/ 39053 w 673131"/>
                <a:gd name="connsiteY6" fmla="*/ 419862 h 845724"/>
                <a:gd name="connsiteX7" fmla="*/ 39719 w 673131"/>
                <a:gd name="connsiteY7" fmla="*/ 420338 h 845724"/>
                <a:gd name="connsiteX8" fmla="*/ 72390 w 673131"/>
                <a:gd name="connsiteY8" fmla="*/ 442246 h 845724"/>
                <a:gd name="connsiteX9" fmla="*/ 74581 w 673131"/>
                <a:gd name="connsiteY9" fmla="*/ 443674 h 845724"/>
                <a:gd name="connsiteX10" fmla="*/ 74581 w 673131"/>
                <a:gd name="connsiteY10" fmla="*/ 443674 h 845724"/>
                <a:gd name="connsiteX11" fmla="*/ 97155 w 673131"/>
                <a:gd name="connsiteY11" fmla="*/ 458819 h 845724"/>
                <a:gd name="connsiteX12" fmla="*/ 97155 w 673131"/>
                <a:gd name="connsiteY12" fmla="*/ 458819 h 845724"/>
                <a:gd name="connsiteX13" fmla="*/ 100394 w 673131"/>
                <a:gd name="connsiteY13" fmla="*/ 461010 h 845724"/>
                <a:gd name="connsiteX14" fmla="*/ 124682 w 673131"/>
                <a:gd name="connsiteY14" fmla="*/ 477298 h 845724"/>
                <a:gd name="connsiteX15" fmla="*/ 124682 w 673131"/>
                <a:gd name="connsiteY15" fmla="*/ 477298 h 845724"/>
                <a:gd name="connsiteX16" fmla="*/ 126587 w 673131"/>
                <a:gd name="connsiteY16" fmla="*/ 478536 h 845724"/>
                <a:gd name="connsiteX17" fmla="*/ 157067 w 673131"/>
                <a:gd name="connsiteY17" fmla="*/ 499015 h 845724"/>
                <a:gd name="connsiteX18" fmla="*/ 160306 w 673131"/>
                <a:gd name="connsiteY18" fmla="*/ 501206 h 845724"/>
                <a:gd name="connsiteX19" fmla="*/ 160306 w 673131"/>
                <a:gd name="connsiteY19" fmla="*/ 501206 h 845724"/>
                <a:gd name="connsiteX20" fmla="*/ 168402 w 673131"/>
                <a:gd name="connsiteY20" fmla="*/ 506635 h 845724"/>
                <a:gd name="connsiteX21" fmla="*/ 168402 w 673131"/>
                <a:gd name="connsiteY21" fmla="*/ 506635 h 845724"/>
                <a:gd name="connsiteX22" fmla="*/ 168593 w 673131"/>
                <a:gd name="connsiteY22" fmla="*/ 506730 h 845724"/>
                <a:gd name="connsiteX23" fmla="*/ 182975 w 673131"/>
                <a:gd name="connsiteY23" fmla="*/ 516350 h 845724"/>
                <a:gd name="connsiteX24" fmla="*/ 182975 w 673131"/>
                <a:gd name="connsiteY24" fmla="*/ 516350 h 845724"/>
                <a:gd name="connsiteX25" fmla="*/ 186880 w 673131"/>
                <a:gd name="connsiteY25" fmla="*/ 519017 h 845724"/>
                <a:gd name="connsiteX26" fmla="*/ 210503 w 673131"/>
                <a:gd name="connsiteY26" fmla="*/ 534829 h 845724"/>
                <a:gd name="connsiteX27" fmla="*/ 210503 w 673131"/>
                <a:gd name="connsiteY27" fmla="*/ 534829 h 845724"/>
                <a:gd name="connsiteX28" fmla="*/ 212598 w 673131"/>
                <a:gd name="connsiteY28" fmla="*/ 536257 h 845724"/>
                <a:gd name="connsiteX29" fmla="*/ 296132 w 673131"/>
                <a:gd name="connsiteY29" fmla="*/ 592360 h 845724"/>
                <a:gd name="connsiteX30" fmla="*/ 296132 w 673131"/>
                <a:gd name="connsiteY30" fmla="*/ 592360 h 845724"/>
                <a:gd name="connsiteX31" fmla="*/ 298990 w 673131"/>
                <a:gd name="connsiteY31" fmla="*/ 594265 h 845724"/>
                <a:gd name="connsiteX32" fmla="*/ 316516 w 673131"/>
                <a:gd name="connsiteY32" fmla="*/ 605981 h 845724"/>
                <a:gd name="connsiteX33" fmla="*/ 317087 w 673131"/>
                <a:gd name="connsiteY33" fmla="*/ 606361 h 845724"/>
                <a:gd name="connsiteX34" fmla="*/ 317087 w 673131"/>
                <a:gd name="connsiteY34" fmla="*/ 606361 h 845724"/>
                <a:gd name="connsiteX35" fmla="*/ 339662 w 673131"/>
                <a:gd name="connsiteY35" fmla="*/ 621506 h 845724"/>
                <a:gd name="connsiteX36" fmla="*/ 339662 w 673131"/>
                <a:gd name="connsiteY36" fmla="*/ 621506 h 845724"/>
                <a:gd name="connsiteX37" fmla="*/ 340900 w 673131"/>
                <a:gd name="connsiteY37" fmla="*/ 622268 h 845724"/>
                <a:gd name="connsiteX38" fmla="*/ 381762 w 673131"/>
                <a:gd name="connsiteY38" fmla="*/ 649700 h 845724"/>
                <a:gd name="connsiteX39" fmla="*/ 381762 w 673131"/>
                <a:gd name="connsiteY39" fmla="*/ 649700 h 845724"/>
                <a:gd name="connsiteX40" fmla="*/ 385191 w 673131"/>
                <a:gd name="connsiteY40" fmla="*/ 651986 h 845724"/>
                <a:gd name="connsiteX41" fmla="*/ 401098 w 673131"/>
                <a:gd name="connsiteY41" fmla="*/ 662654 h 845724"/>
                <a:gd name="connsiteX42" fmla="*/ 402717 w 673131"/>
                <a:gd name="connsiteY42" fmla="*/ 663797 h 845724"/>
                <a:gd name="connsiteX43" fmla="*/ 402717 w 673131"/>
                <a:gd name="connsiteY43" fmla="*/ 663797 h 845724"/>
                <a:gd name="connsiteX44" fmla="*/ 425291 w 673131"/>
                <a:gd name="connsiteY44" fmla="*/ 678942 h 845724"/>
                <a:gd name="connsiteX45" fmla="*/ 425291 w 673131"/>
                <a:gd name="connsiteY45" fmla="*/ 678942 h 845724"/>
                <a:gd name="connsiteX46" fmla="*/ 426530 w 673131"/>
                <a:gd name="connsiteY46" fmla="*/ 679704 h 845724"/>
                <a:gd name="connsiteX47" fmla="*/ 486632 w 673131"/>
                <a:gd name="connsiteY47" fmla="*/ 720090 h 845724"/>
                <a:gd name="connsiteX48" fmla="*/ 488347 w 673131"/>
                <a:gd name="connsiteY48" fmla="*/ 721233 h 845724"/>
                <a:gd name="connsiteX49" fmla="*/ 488347 w 673131"/>
                <a:gd name="connsiteY49" fmla="*/ 721233 h 845724"/>
                <a:gd name="connsiteX50" fmla="*/ 510921 w 673131"/>
                <a:gd name="connsiteY50" fmla="*/ 736378 h 845724"/>
                <a:gd name="connsiteX51" fmla="*/ 510921 w 673131"/>
                <a:gd name="connsiteY51" fmla="*/ 736378 h 845724"/>
                <a:gd name="connsiteX52" fmla="*/ 513112 w 673131"/>
                <a:gd name="connsiteY52" fmla="*/ 737902 h 845724"/>
                <a:gd name="connsiteX53" fmla="*/ 531781 w 673131"/>
                <a:gd name="connsiteY53" fmla="*/ 750380 h 845724"/>
                <a:gd name="connsiteX54" fmla="*/ 531876 w 673131"/>
                <a:gd name="connsiteY54" fmla="*/ 750856 h 845724"/>
                <a:gd name="connsiteX55" fmla="*/ 248603 w 673131"/>
                <a:gd name="connsiteY55" fmla="*/ 183737 h 845724"/>
                <a:gd name="connsiteX56" fmla="*/ 439579 w 673131"/>
                <a:gd name="connsiteY56" fmla="*/ 578930 h 845724"/>
                <a:gd name="connsiteX57" fmla="*/ 125063 w 673131"/>
                <a:gd name="connsiteY57" fmla="*/ 367665 h 845724"/>
                <a:gd name="connsiteX58" fmla="*/ 248603 w 673131"/>
                <a:gd name="connsiteY58"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73131" h="845724">
                  <a:moveTo>
                    <a:pt x="531876" y="750856"/>
                  </a:moveTo>
                  <a:lnTo>
                    <a:pt x="531876" y="750856"/>
                  </a:lnTo>
                  <a:lnTo>
                    <a:pt x="673132" y="845725"/>
                  </a:lnTo>
                  <a:lnTo>
                    <a:pt x="264414" y="0"/>
                  </a:lnTo>
                  <a:lnTo>
                    <a:pt x="0" y="393668"/>
                  </a:lnTo>
                  <a:lnTo>
                    <a:pt x="39053" y="419862"/>
                  </a:lnTo>
                  <a:lnTo>
                    <a:pt x="39053" y="419862"/>
                  </a:lnTo>
                  <a:lnTo>
                    <a:pt x="39719" y="420338"/>
                  </a:lnTo>
                  <a:lnTo>
                    <a:pt x="72390" y="442246"/>
                  </a:lnTo>
                  <a:lnTo>
                    <a:pt x="74581" y="443674"/>
                  </a:lnTo>
                  <a:lnTo>
                    <a:pt x="74581" y="443674"/>
                  </a:lnTo>
                  <a:lnTo>
                    <a:pt x="97155" y="458819"/>
                  </a:lnTo>
                  <a:lnTo>
                    <a:pt x="97155" y="458819"/>
                  </a:lnTo>
                  <a:lnTo>
                    <a:pt x="100394" y="461010"/>
                  </a:lnTo>
                  <a:lnTo>
                    <a:pt x="124682" y="477298"/>
                  </a:lnTo>
                  <a:lnTo>
                    <a:pt x="124682" y="477298"/>
                  </a:lnTo>
                  <a:lnTo>
                    <a:pt x="126587" y="478536"/>
                  </a:lnTo>
                  <a:lnTo>
                    <a:pt x="157067" y="499015"/>
                  </a:lnTo>
                  <a:lnTo>
                    <a:pt x="160306" y="501206"/>
                  </a:lnTo>
                  <a:lnTo>
                    <a:pt x="160306" y="501206"/>
                  </a:lnTo>
                  <a:lnTo>
                    <a:pt x="168402" y="506635"/>
                  </a:lnTo>
                  <a:lnTo>
                    <a:pt x="168402" y="506635"/>
                  </a:lnTo>
                  <a:lnTo>
                    <a:pt x="168593" y="506730"/>
                  </a:lnTo>
                  <a:lnTo>
                    <a:pt x="182975" y="516350"/>
                  </a:lnTo>
                  <a:lnTo>
                    <a:pt x="182975" y="516350"/>
                  </a:lnTo>
                  <a:lnTo>
                    <a:pt x="186880" y="519017"/>
                  </a:lnTo>
                  <a:lnTo>
                    <a:pt x="210503" y="534829"/>
                  </a:lnTo>
                  <a:lnTo>
                    <a:pt x="210503" y="534829"/>
                  </a:lnTo>
                  <a:lnTo>
                    <a:pt x="212598" y="536257"/>
                  </a:lnTo>
                  <a:lnTo>
                    <a:pt x="296132" y="592360"/>
                  </a:lnTo>
                  <a:lnTo>
                    <a:pt x="296132" y="592360"/>
                  </a:lnTo>
                  <a:lnTo>
                    <a:pt x="298990" y="594265"/>
                  </a:lnTo>
                  <a:lnTo>
                    <a:pt x="316516" y="605981"/>
                  </a:lnTo>
                  <a:lnTo>
                    <a:pt x="317087" y="606361"/>
                  </a:lnTo>
                  <a:lnTo>
                    <a:pt x="317087" y="606361"/>
                  </a:lnTo>
                  <a:lnTo>
                    <a:pt x="339662" y="621506"/>
                  </a:lnTo>
                  <a:lnTo>
                    <a:pt x="339662" y="621506"/>
                  </a:lnTo>
                  <a:lnTo>
                    <a:pt x="340900" y="622268"/>
                  </a:lnTo>
                  <a:lnTo>
                    <a:pt x="381762" y="649700"/>
                  </a:lnTo>
                  <a:lnTo>
                    <a:pt x="381762" y="649700"/>
                  </a:lnTo>
                  <a:lnTo>
                    <a:pt x="385191" y="651986"/>
                  </a:lnTo>
                  <a:lnTo>
                    <a:pt x="401098" y="662654"/>
                  </a:lnTo>
                  <a:lnTo>
                    <a:pt x="402717" y="663797"/>
                  </a:lnTo>
                  <a:lnTo>
                    <a:pt x="402717" y="663797"/>
                  </a:lnTo>
                  <a:lnTo>
                    <a:pt x="425291" y="678942"/>
                  </a:lnTo>
                  <a:lnTo>
                    <a:pt x="425291" y="678942"/>
                  </a:lnTo>
                  <a:lnTo>
                    <a:pt x="426530" y="679704"/>
                  </a:lnTo>
                  <a:lnTo>
                    <a:pt x="486632" y="720090"/>
                  </a:lnTo>
                  <a:lnTo>
                    <a:pt x="488347" y="721233"/>
                  </a:lnTo>
                  <a:lnTo>
                    <a:pt x="488347" y="721233"/>
                  </a:lnTo>
                  <a:lnTo>
                    <a:pt x="510921" y="736378"/>
                  </a:lnTo>
                  <a:lnTo>
                    <a:pt x="510921" y="736378"/>
                  </a:lnTo>
                  <a:lnTo>
                    <a:pt x="513112" y="737902"/>
                  </a:lnTo>
                  <a:lnTo>
                    <a:pt x="531781" y="750380"/>
                  </a:lnTo>
                  <a:lnTo>
                    <a:pt x="531876" y="750856"/>
                  </a:lnTo>
                  <a:close/>
                  <a:moveTo>
                    <a:pt x="248603" y="183737"/>
                  </a:moveTo>
                  <a:lnTo>
                    <a:pt x="439579" y="578930"/>
                  </a:lnTo>
                  <a:lnTo>
                    <a:pt x="125063" y="367665"/>
                  </a:lnTo>
                  <a:lnTo>
                    <a:pt x="248603" y="183737"/>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 name="图形 3"/>
            <p:cNvGrpSpPr/>
            <p:nvPr>
              <p:custDataLst>
                <p:tags r:id="rId90"/>
              </p:custDataLst>
            </p:nvPr>
          </p:nvGrpSpPr>
          <p:grpSpPr>
            <a:xfrm>
              <a:off x="7588567" y="1943766"/>
              <a:ext cx="673131" cy="845724"/>
              <a:chOff x="7588567" y="1943766"/>
              <a:chExt cx="673131" cy="845724"/>
            </a:xfrm>
          </p:grpSpPr>
          <p:sp>
            <p:nvSpPr>
              <p:cNvPr id="8" name="图形 3"/>
              <p:cNvSpPr/>
              <p:nvPr>
                <p:custDataLst>
                  <p:tags r:id="rId91"/>
                </p:custDataLst>
              </p:nvPr>
            </p:nvSpPr>
            <p:spPr>
              <a:xfrm>
                <a:off x="7588567" y="1943766"/>
                <a:ext cx="673131" cy="845724"/>
              </a:xfrm>
              <a:custGeom>
                <a:avLst/>
                <a:gdLst>
                  <a:gd name="connsiteX0" fmla="*/ 264414 w 673131"/>
                  <a:gd name="connsiteY0" fmla="*/ 0 h 845724"/>
                  <a:gd name="connsiteX1" fmla="*/ 0 w 673131"/>
                  <a:gd name="connsiteY1" fmla="*/ 393668 h 845724"/>
                  <a:gd name="connsiteX2" fmla="*/ 673132 w 673131"/>
                  <a:gd name="connsiteY2" fmla="*/ 845725 h 845724"/>
                  <a:gd name="connsiteX3" fmla="*/ 264414 w 673131"/>
                  <a:gd name="connsiteY3" fmla="*/ 0 h 845724"/>
                  <a:gd name="connsiteX4" fmla="*/ 248602 w 673131"/>
                  <a:gd name="connsiteY4" fmla="*/ 183737 h 845724"/>
                  <a:gd name="connsiteX5" fmla="*/ 439579 w 673131"/>
                  <a:gd name="connsiteY5" fmla="*/ 578930 h 845724"/>
                  <a:gd name="connsiteX6" fmla="*/ 125063 w 673131"/>
                  <a:gd name="connsiteY6" fmla="*/ 367665 h 845724"/>
                  <a:gd name="connsiteX7" fmla="*/ 248602 w 673131"/>
                  <a:gd name="connsiteY7" fmla="*/ 183737 h 8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131" h="845724">
                    <a:moveTo>
                      <a:pt x="264414" y="0"/>
                    </a:moveTo>
                    <a:lnTo>
                      <a:pt x="0" y="393668"/>
                    </a:lnTo>
                    <a:lnTo>
                      <a:pt x="673132" y="845725"/>
                    </a:lnTo>
                    <a:lnTo>
                      <a:pt x="264414" y="0"/>
                    </a:lnTo>
                    <a:close/>
                    <a:moveTo>
                      <a:pt x="248602" y="183737"/>
                    </a:moveTo>
                    <a:lnTo>
                      <a:pt x="439579" y="578930"/>
                    </a:lnTo>
                    <a:lnTo>
                      <a:pt x="125063" y="367665"/>
                    </a:lnTo>
                    <a:lnTo>
                      <a:pt x="248602" y="183737"/>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 name="图形 3"/>
              <p:cNvGrpSpPr/>
              <p:nvPr>
                <p:custDataLst>
                  <p:tags r:id="rId92"/>
                </p:custDataLst>
              </p:nvPr>
            </p:nvGrpSpPr>
            <p:grpSpPr>
              <a:xfrm>
                <a:off x="7627707" y="2330674"/>
                <a:ext cx="80080" cy="76507"/>
                <a:chOff x="7627707" y="2330674"/>
                <a:chExt cx="80080" cy="76507"/>
              </a:xfrm>
              <a:solidFill>
                <a:srgbClr val="606060"/>
              </a:solidFill>
            </p:grpSpPr>
            <p:sp>
              <p:nvSpPr>
                <p:cNvPr id="40" name="图形 3"/>
                <p:cNvSpPr/>
                <p:nvPr>
                  <p:custDataLst>
                    <p:tags r:id="rId123"/>
                  </p:custDataLst>
                </p:nvPr>
              </p:nvSpPr>
              <p:spPr>
                <a:xfrm rot="2032941">
                  <a:off x="7638143" y="2329471"/>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 name="图形 3"/>
                <p:cNvSpPr/>
                <p:nvPr>
                  <p:custDataLst>
                    <p:tags r:id="rId124"/>
                  </p:custDataLst>
                </p:nvPr>
              </p:nvSpPr>
              <p:spPr>
                <a:xfrm rot="2033418">
                  <a:off x="7649216" y="2349950"/>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3"/>
                <p:cNvSpPr/>
                <p:nvPr>
                  <p:custDataLst>
                    <p:tags r:id="rId125"/>
                  </p:custDataLst>
                </p:nvPr>
              </p:nvSpPr>
              <p:spPr>
                <a:xfrm rot="2032941">
                  <a:off x="7663954" y="2359754"/>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3"/>
                <p:cNvSpPr/>
                <p:nvPr>
                  <p:custDataLst>
                    <p:tags r:id="rId126"/>
                  </p:custDataLst>
                </p:nvPr>
              </p:nvSpPr>
              <p:spPr>
                <a:xfrm rot="2033418">
                  <a:off x="7678344" y="2369514"/>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 name="图形 3"/>
                <p:cNvSpPr/>
                <p:nvPr>
                  <p:custDataLst>
                    <p:tags r:id="rId127"/>
                  </p:custDataLst>
                </p:nvPr>
              </p:nvSpPr>
              <p:spPr>
                <a:xfrm rot="2033418">
                  <a:off x="7692807" y="2379292"/>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3"/>
              <p:cNvGrpSpPr/>
              <p:nvPr>
                <p:custDataLst>
                  <p:tags r:id="rId93"/>
                </p:custDataLst>
              </p:nvPr>
            </p:nvGrpSpPr>
            <p:grpSpPr>
              <a:xfrm>
                <a:off x="7713383" y="2388120"/>
                <a:ext cx="80104" cy="76201"/>
                <a:chOff x="7713383" y="2388120"/>
                <a:chExt cx="80104" cy="76201"/>
              </a:xfrm>
              <a:solidFill>
                <a:srgbClr val="606060"/>
              </a:solidFill>
            </p:grpSpPr>
            <p:sp>
              <p:nvSpPr>
                <p:cNvPr id="35" name="图形 3"/>
                <p:cNvSpPr/>
                <p:nvPr>
                  <p:custDataLst>
                    <p:tags r:id="rId118"/>
                  </p:custDataLst>
                </p:nvPr>
              </p:nvSpPr>
              <p:spPr>
                <a:xfrm rot="2032941">
                  <a:off x="7723818" y="2386916"/>
                  <a:ext cx="7810" cy="39815"/>
                </a:xfrm>
                <a:custGeom>
                  <a:avLst/>
                  <a:gdLst>
                    <a:gd name="connsiteX0" fmla="*/ 0 w 7810"/>
                    <a:gd name="connsiteY0" fmla="*/ 0 h 39815"/>
                    <a:gd name="connsiteX1" fmla="*/ 7811 w 7810"/>
                    <a:gd name="connsiteY1" fmla="*/ 0 h 39815"/>
                    <a:gd name="connsiteX2" fmla="*/ 7811 w 7810"/>
                    <a:gd name="connsiteY2" fmla="*/ 39815 h 39815"/>
                    <a:gd name="connsiteX3" fmla="*/ 0 w 7810"/>
                    <a:gd name="connsiteY3" fmla="*/ 39815 h 39815"/>
                  </a:gdLst>
                  <a:ahLst/>
                  <a:cxnLst>
                    <a:cxn ang="0">
                      <a:pos x="connsiteX0" y="connsiteY0"/>
                    </a:cxn>
                    <a:cxn ang="0">
                      <a:pos x="connsiteX1" y="connsiteY1"/>
                    </a:cxn>
                    <a:cxn ang="0">
                      <a:pos x="connsiteX2" y="connsiteY2"/>
                    </a:cxn>
                    <a:cxn ang="0">
                      <a:pos x="connsiteX3" y="connsiteY3"/>
                    </a:cxn>
                  </a:cxnLst>
                  <a:rect l="l" t="t" r="r" b="b"/>
                  <a:pathLst>
                    <a:path w="7810" h="39815">
                      <a:moveTo>
                        <a:pt x="0" y="0"/>
                      </a:moveTo>
                      <a:lnTo>
                        <a:pt x="7811" y="0"/>
                      </a:lnTo>
                      <a:lnTo>
                        <a:pt x="7811" y="39815"/>
                      </a:lnTo>
                      <a:lnTo>
                        <a:pt x="0" y="39815"/>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3"/>
                <p:cNvSpPr/>
                <p:nvPr>
                  <p:custDataLst>
                    <p:tags r:id="rId119"/>
                  </p:custDataLst>
                </p:nvPr>
              </p:nvSpPr>
              <p:spPr>
                <a:xfrm rot="2033418">
                  <a:off x="7734834" y="2407478"/>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3"/>
                <p:cNvSpPr/>
                <p:nvPr>
                  <p:custDataLst>
                    <p:tags r:id="rId120"/>
                  </p:custDataLst>
                </p:nvPr>
              </p:nvSpPr>
              <p:spPr>
                <a:xfrm rot="2033418">
                  <a:off x="7749448" y="2417201"/>
                  <a:ext cx="7810" cy="28098"/>
                </a:xfrm>
                <a:custGeom>
                  <a:avLst/>
                  <a:gdLst>
                    <a:gd name="connsiteX0" fmla="*/ 0 w 7810"/>
                    <a:gd name="connsiteY0" fmla="*/ 0 h 28098"/>
                    <a:gd name="connsiteX1" fmla="*/ 7811 w 7810"/>
                    <a:gd name="connsiteY1" fmla="*/ 0 h 28098"/>
                    <a:gd name="connsiteX2" fmla="*/ 7811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3"/>
                <p:cNvSpPr/>
                <p:nvPr>
                  <p:custDataLst>
                    <p:tags r:id="rId121"/>
                  </p:custDataLst>
                </p:nvPr>
              </p:nvSpPr>
              <p:spPr>
                <a:xfrm rot="2032655">
                  <a:off x="7763955" y="2426904"/>
                  <a:ext cx="7810" cy="28097"/>
                </a:xfrm>
                <a:custGeom>
                  <a:avLst/>
                  <a:gdLst>
                    <a:gd name="connsiteX0" fmla="*/ 0 w 7810"/>
                    <a:gd name="connsiteY0" fmla="*/ 0 h 28097"/>
                    <a:gd name="connsiteX1" fmla="*/ 7810 w 7810"/>
                    <a:gd name="connsiteY1" fmla="*/ 0 h 28097"/>
                    <a:gd name="connsiteX2" fmla="*/ 7810 w 7810"/>
                    <a:gd name="connsiteY2" fmla="*/ 28098 h 28097"/>
                    <a:gd name="connsiteX3" fmla="*/ 0 w 7810"/>
                    <a:gd name="connsiteY3" fmla="*/ 28098 h 28097"/>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 name="图形 3"/>
                <p:cNvSpPr/>
                <p:nvPr>
                  <p:custDataLst>
                    <p:tags r:id="rId122"/>
                  </p:custDataLst>
                </p:nvPr>
              </p:nvSpPr>
              <p:spPr>
                <a:xfrm rot="2033132">
                  <a:off x="7778508" y="24364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3"/>
              <p:cNvGrpSpPr/>
              <p:nvPr>
                <p:custDataLst>
                  <p:tags r:id="rId94"/>
                </p:custDataLst>
              </p:nvPr>
            </p:nvGrpSpPr>
            <p:grpSpPr>
              <a:xfrm>
                <a:off x="7798817" y="2445368"/>
                <a:ext cx="80457" cy="76775"/>
                <a:chOff x="7798817" y="2445368"/>
                <a:chExt cx="80457" cy="76775"/>
              </a:xfrm>
              <a:solidFill>
                <a:srgbClr val="606060"/>
              </a:solidFill>
            </p:grpSpPr>
            <p:sp>
              <p:nvSpPr>
                <p:cNvPr id="30" name="图形 3"/>
                <p:cNvSpPr/>
                <p:nvPr>
                  <p:custDataLst>
                    <p:tags r:id="rId113"/>
                  </p:custDataLst>
                </p:nvPr>
              </p:nvSpPr>
              <p:spPr>
                <a:xfrm rot="2033132">
                  <a:off x="7809252" y="2444164"/>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3"/>
                <p:cNvSpPr/>
                <p:nvPr>
                  <p:custDataLst>
                    <p:tags r:id="rId114"/>
                  </p:custDataLst>
                </p:nvPr>
              </p:nvSpPr>
              <p:spPr>
                <a:xfrm rot="2033132">
                  <a:off x="7820563" y="2464746"/>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3"/>
                <p:cNvSpPr/>
                <p:nvPr>
                  <p:custDataLst>
                    <p:tags r:id="rId115"/>
                  </p:custDataLst>
                </p:nvPr>
              </p:nvSpPr>
              <p:spPr>
                <a:xfrm rot="2033418">
                  <a:off x="7835303" y="2474557"/>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 name="图形 3"/>
                <p:cNvSpPr/>
                <p:nvPr>
                  <p:custDataLst>
                    <p:tags r:id="rId116"/>
                  </p:custDataLst>
                </p:nvPr>
              </p:nvSpPr>
              <p:spPr>
                <a:xfrm rot="2033418">
                  <a:off x="7849607" y="248455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 name="图形 3"/>
                <p:cNvSpPr/>
                <p:nvPr>
                  <p:custDataLst>
                    <p:tags r:id="rId117"/>
                  </p:custDataLst>
                </p:nvPr>
              </p:nvSpPr>
              <p:spPr>
                <a:xfrm rot="2032941">
                  <a:off x="7864295" y="249425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 name="图形 3"/>
              <p:cNvGrpSpPr/>
              <p:nvPr>
                <p:custDataLst>
                  <p:tags r:id="rId95"/>
                </p:custDataLst>
              </p:nvPr>
            </p:nvGrpSpPr>
            <p:grpSpPr>
              <a:xfrm>
                <a:off x="7884411" y="2503197"/>
                <a:ext cx="80565" cy="76524"/>
                <a:chOff x="7884411" y="2503197"/>
                <a:chExt cx="80565" cy="76524"/>
              </a:xfrm>
              <a:solidFill>
                <a:srgbClr val="606060"/>
              </a:solidFill>
            </p:grpSpPr>
            <p:sp>
              <p:nvSpPr>
                <p:cNvPr id="25" name="图形 3"/>
                <p:cNvSpPr/>
                <p:nvPr>
                  <p:custDataLst>
                    <p:tags r:id="rId108"/>
                  </p:custDataLst>
                </p:nvPr>
              </p:nvSpPr>
              <p:spPr>
                <a:xfrm rot="2033418">
                  <a:off x="7894848" y="2501992"/>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3"/>
                <p:cNvSpPr/>
                <p:nvPr>
                  <p:custDataLst>
                    <p:tags r:id="rId109"/>
                  </p:custDataLst>
                </p:nvPr>
              </p:nvSpPr>
              <p:spPr>
                <a:xfrm rot="2032941">
                  <a:off x="7906345" y="2522579"/>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 name="图形 3"/>
                <p:cNvSpPr/>
                <p:nvPr>
                  <p:custDataLst>
                    <p:tags r:id="rId110"/>
                  </p:custDataLst>
                </p:nvPr>
              </p:nvSpPr>
              <p:spPr>
                <a:xfrm rot="2032941">
                  <a:off x="7920864" y="2532268"/>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3"/>
                <p:cNvSpPr/>
                <p:nvPr>
                  <p:custDataLst>
                    <p:tags r:id="rId111"/>
                  </p:custDataLst>
                </p:nvPr>
              </p:nvSpPr>
              <p:spPr>
                <a:xfrm rot="2033418">
                  <a:off x="7935234" y="2542068"/>
                  <a:ext cx="7810" cy="28098"/>
                </a:xfrm>
                <a:custGeom>
                  <a:avLst/>
                  <a:gdLst>
                    <a:gd name="connsiteX0" fmla="*/ 0 w 7810"/>
                    <a:gd name="connsiteY0" fmla="*/ 0 h 28098"/>
                    <a:gd name="connsiteX1" fmla="*/ 7810 w 7810"/>
                    <a:gd name="connsiteY1" fmla="*/ 0 h 28098"/>
                    <a:gd name="connsiteX2" fmla="*/ 7810 w 7810"/>
                    <a:gd name="connsiteY2" fmla="*/ 28099 h 28098"/>
                    <a:gd name="connsiteX3" fmla="*/ 0 w 7810"/>
                    <a:gd name="connsiteY3" fmla="*/ 28099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3"/>
                <p:cNvSpPr/>
                <p:nvPr>
                  <p:custDataLst>
                    <p:tags r:id="rId112"/>
                  </p:custDataLst>
                </p:nvPr>
              </p:nvSpPr>
              <p:spPr>
                <a:xfrm rot="2032941">
                  <a:off x="7949996" y="2551831"/>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 name="图形 3"/>
              <p:cNvGrpSpPr/>
              <p:nvPr>
                <p:custDataLst>
                  <p:tags r:id="rId96"/>
                </p:custDataLst>
              </p:nvPr>
            </p:nvGrpSpPr>
            <p:grpSpPr>
              <a:xfrm>
                <a:off x="7970107" y="2560768"/>
                <a:ext cx="80327" cy="76153"/>
                <a:chOff x="7970107" y="2560768"/>
                <a:chExt cx="80327" cy="76153"/>
              </a:xfrm>
              <a:solidFill>
                <a:srgbClr val="606060"/>
              </a:solidFill>
            </p:grpSpPr>
            <p:sp>
              <p:nvSpPr>
                <p:cNvPr id="20" name="图形 3"/>
                <p:cNvSpPr/>
                <p:nvPr>
                  <p:custDataLst>
                    <p:tags r:id="rId103"/>
                  </p:custDataLst>
                </p:nvPr>
              </p:nvSpPr>
              <p:spPr>
                <a:xfrm rot="2033418">
                  <a:off x="7980544" y="2559563"/>
                  <a:ext cx="7810" cy="39814"/>
                </a:xfrm>
                <a:custGeom>
                  <a:avLst/>
                  <a:gdLst>
                    <a:gd name="connsiteX0" fmla="*/ 0 w 7810"/>
                    <a:gd name="connsiteY0" fmla="*/ 0 h 39814"/>
                    <a:gd name="connsiteX1" fmla="*/ 7810 w 7810"/>
                    <a:gd name="connsiteY1" fmla="*/ 0 h 39814"/>
                    <a:gd name="connsiteX2" fmla="*/ 7810 w 7810"/>
                    <a:gd name="connsiteY2" fmla="*/ 39814 h 39814"/>
                    <a:gd name="connsiteX3" fmla="*/ 0 w 7810"/>
                    <a:gd name="connsiteY3" fmla="*/ 39814 h 39814"/>
                  </a:gdLst>
                  <a:ahLst/>
                  <a:cxnLst>
                    <a:cxn ang="0">
                      <a:pos x="connsiteX0" y="connsiteY0"/>
                    </a:cxn>
                    <a:cxn ang="0">
                      <a:pos x="connsiteX1" y="connsiteY1"/>
                    </a:cxn>
                    <a:cxn ang="0">
                      <a:pos x="connsiteX2" y="connsiteY2"/>
                    </a:cxn>
                    <a:cxn ang="0">
                      <a:pos x="connsiteX3" y="connsiteY3"/>
                    </a:cxn>
                  </a:cxnLst>
                  <a:rect l="l" t="t" r="r" b="b"/>
                  <a:pathLst>
                    <a:path w="7810" h="39814">
                      <a:moveTo>
                        <a:pt x="0" y="0"/>
                      </a:moveTo>
                      <a:lnTo>
                        <a:pt x="7810" y="0"/>
                      </a:lnTo>
                      <a:lnTo>
                        <a:pt x="7810" y="39814"/>
                      </a:lnTo>
                      <a:lnTo>
                        <a:pt x="0" y="39814"/>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 name="图形 3"/>
                <p:cNvSpPr/>
                <p:nvPr>
                  <p:custDataLst>
                    <p:tags r:id="rId104"/>
                  </p:custDataLst>
                </p:nvPr>
              </p:nvSpPr>
              <p:spPr>
                <a:xfrm rot="2032941">
                  <a:off x="7991967" y="2580103"/>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3"/>
                <p:cNvSpPr/>
                <p:nvPr>
                  <p:custDataLst>
                    <p:tags r:id="rId105"/>
                  </p:custDataLst>
                </p:nvPr>
              </p:nvSpPr>
              <p:spPr>
                <a:xfrm rot="2032941">
                  <a:off x="8006486" y="2589792"/>
                  <a:ext cx="7810" cy="28099"/>
                </a:xfrm>
                <a:custGeom>
                  <a:avLst/>
                  <a:gdLst>
                    <a:gd name="connsiteX0" fmla="*/ 0 w 7810"/>
                    <a:gd name="connsiteY0" fmla="*/ 0 h 28099"/>
                    <a:gd name="connsiteX1" fmla="*/ 7811 w 7810"/>
                    <a:gd name="connsiteY1" fmla="*/ 0 h 28099"/>
                    <a:gd name="connsiteX2" fmla="*/ 7811 w 7810"/>
                    <a:gd name="connsiteY2" fmla="*/ 28099 h 28099"/>
                    <a:gd name="connsiteX3" fmla="*/ 0 w 7810"/>
                    <a:gd name="connsiteY3" fmla="*/ 28099 h 28099"/>
                  </a:gdLst>
                  <a:ahLst/>
                  <a:cxnLst>
                    <a:cxn ang="0">
                      <a:pos x="connsiteX0" y="connsiteY0"/>
                    </a:cxn>
                    <a:cxn ang="0">
                      <a:pos x="connsiteX1" y="connsiteY1"/>
                    </a:cxn>
                    <a:cxn ang="0">
                      <a:pos x="connsiteX2" y="connsiteY2"/>
                    </a:cxn>
                    <a:cxn ang="0">
                      <a:pos x="connsiteX3" y="connsiteY3"/>
                    </a:cxn>
                  </a:cxnLst>
                  <a:rect l="l" t="t" r="r" b="b"/>
                  <a:pathLst>
                    <a:path w="7810" h="28099">
                      <a:moveTo>
                        <a:pt x="0" y="0"/>
                      </a:moveTo>
                      <a:lnTo>
                        <a:pt x="7811" y="0"/>
                      </a:lnTo>
                      <a:lnTo>
                        <a:pt x="7811" y="28099"/>
                      </a:lnTo>
                      <a:lnTo>
                        <a:pt x="0" y="28099"/>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3"/>
                <p:cNvSpPr/>
                <p:nvPr>
                  <p:custDataLst>
                    <p:tags r:id="rId106"/>
                  </p:custDataLst>
                </p:nvPr>
              </p:nvSpPr>
              <p:spPr>
                <a:xfrm rot="2033418">
                  <a:off x="8020737" y="2599681"/>
                  <a:ext cx="7810" cy="28098"/>
                </a:xfrm>
                <a:custGeom>
                  <a:avLst/>
                  <a:gdLst>
                    <a:gd name="connsiteX0" fmla="*/ 0 w 7810"/>
                    <a:gd name="connsiteY0" fmla="*/ 0 h 28098"/>
                    <a:gd name="connsiteX1" fmla="*/ 7811 w 7810"/>
                    <a:gd name="connsiteY1" fmla="*/ 0 h 28098"/>
                    <a:gd name="connsiteX2" fmla="*/ 7811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1" y="0"/>
                      </a:lnTo>
                      <a:lnTo>
                        <a:pt x="7811"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 name="图形 3"/>
                <p:cNvSpPr/>
                <p:nvPr>
                  <p:custDataLst>
                    <p:tags r:id="rId107"/>
                  </p:custDataLst>
                </p:nvPr>
              </p:nvSpPr>
              <p:spPr>
                <a:xfrm rot="2033132">
                  <a:off x="8035456" y="26090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3"/>
              <p:cNvGrpSpPr/>
              <p:nvPr>
                <p:custDataLst>
                  <p:tags r:id="rId97"/>
                </p:custDataLst>
              </p:nvPr>
            </p:nvGrpSpPr>
            <p:grpSpPr>
              <a:xfrm>
                <a:off x="8055794" y="2617949"/>
                <a:ext cx="80250" cy="76805"/>
                <a:chOff x="8055794" y="2617949"/>
                <a:chExt cx="80250" cy="76805"/>
              </a:xfrm>
              <a:solidFill>
                <a:srgbClr val="606060"/>
              </a:solidFill>
            </p:grpSpPr>
            <p:sp>
              <p:nvSpPr>
                <p:cNvPr id="15" name="图形 3"/>
                <p:cNvSpPr/>
                <p:nvPr>
                  <p:custDataLst>
                    <p:tags r:id="rId98"/>
                  </p:custDataLst>
                </p:nvPr>
              </p:nvSpPr>
              <p:spPr>
                <a:xfrm rot="2033132">
                  <a:off x="8066229" y="2616745"/>
                  <a:ext cx="7810" cy="39811"/>
                </a:xfrm>
                <a:custGeom>
                  <a:avLst/>
                  <a:gdLst>
                    <a:gd name="connsiteX0" fmla="*/ 0 w 7810"/>
                    <a:gd name="connsiteY0" fmla="*/ 0 h 39811"/>
                    <a:gd name="connsiteX1" fmla="*/ 7810 w 7810"/>
                    <a:gd name="connsiteY1" fmla="*/ 0 h 39811"/>
                    <a:gd name="connsiteX2" fmla="*/ 7810 w 7810"/>
                    <a:gd name="connsiteY2" fmla="*/ 39812 h 39811"/>
                    <a:gd name="connsiteX3" fmla="*/ 0 w 7810"/>
                    <a:gd name="connsiteY3" fmla="*/ 39812 h 39811"/>
                  </a:gdLst>
                  <a:ahLst/>
                  <a:cxnLst>
                    <a:cxn ang="0">
                      <a:pos x="connsiteX0" y="connsiteY0"/>
                    </a:cxn>
                    <a:cxn ang="0">
                      <a:pos x="connsiteX1" y="connsiteY1"/>
                    </a:cxn>
                    <a:cxn ang="0">
                      <a:pos x="connsiteX2" y="connsiteY2"/>
                    </a:cxn>
                    <a:cxn ang="0">
                      <a:pos x="connsiteX3" y="connsiteY3"/>
                    </a:cxn>
                  </a:cxnLst>
                  <a:rect l="l" t="t" r="r" b="b"/>
                  <a:pathLst>
                    <a:path w="7810" h="39811">
                      <a:moveTo>
                        <a:pt x="0" y="0"/>
                      </a:moveTo>
                      <a:lnTo>
                        <a:pt x="7810" y="0"/>
                      </a:lnTo>
                      <a:lnTo>
                        <a:pt x="7810" y="39812"/>
                      </a:lnTo>
                      <a:lnTo>
                        <a:pt x="0" y="39812"/>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3"/>
                <p:cNvSpPr/>
                <p:nvPr>
                  <p:custDataLst>
                    <p:tags r:id="rId99"/>
                  </p:custDataLst>
                </p:nvPr>
              </p:nvSpPr>
              <p:spPr>
                <a:xfrm rot="2033132">
                  <a:off x="8077457" y="2637233"/>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3"/>
                <p:cNvSpPr/>
                <p:nvPr>
                  <p:custDataLst>
                    <p:tags r:id="rId100"/>
                  </p:custDataLst>
                </p:nvPr>
              </p:nvSpPr>
              <p:spPr>
                <a:xfrm rot="2033132">
                  <a:off x="8091940" y="2646981"/>
                  <a:ext cx="7810" cy="28096"/>
                </a:xfrm>
                <a:custGeom>
                  <a:avLst/>
                  <a:gdLst>
                    <a:gd name="connsiteX0" fmla="*/ 0 w 7810"/>
                    <a:gd name="connsiteY0" fmla="*/ 0 h 28096"/>
                    <a:gd name="connsiteX1" fmla="*/ 7810 w 7810"/>
                    <a:gd name="connsiteY1" fmla="*/ 0 h 28096"/>
                    <a:gd name="connsiteX2" fmla="*/ 7810 w 7810"/>
                    <a:gd name="connsiteY2" fmla="*/ 28097 h 28096"/>
                    <a:gd name="connsiteX3" fmla="*/ 0 w 7810"/>
                    <a:gd name="connsiteY3" fmla="*/ 28097 h 28096"/>
                  </a:gdLst>
                  <a:ahLst/>
                  <a:cxnLst>
                    <a:cxn ang="0">
                      <a:pos x="connsiteX0" y="connsiteY0"/>
                    </a:cxn>
                    <a:cxn ang="0">
                      <a:pos x="connsiteX1" y="connsiteY1"/>
                    </a:cxn>
                    <a:cxn ang="0">
                      <a:pos x="connsiteX2" y="connsiteY2"/>
                    </a:cxn>
                    <a:cxn ang="0">
                      <a:pos x="connsiteX3" y="connsiteY3"/>
                    </a:cxn>
                  </a:cxnLst>
                  <a:rect l="l" t="t" r="r" b="b"/>
                  <a:pathLst>
                    <a:path w="7810" h="28096">
                      <a:moveTo>
                        <a:pt x="0" y="0"/>
                      </a:moveTo>
                      <a:lnTo>
                        <a:pt x="7810" y="0"/>
                      </a:lnTo>
                      <a:lnTo>
                        <a:pt x="7810" y="28097"/>
                      </a:lnTo>
                      <a:lnTo>
                        <a:pt x="0" y="28097"/>
                      </a:lnTo>
                      <a:close/>
                    </a:path>
                  </a:pathLst>
                </a:custGeom>
                <a:solidFill>
                  <a:srgbClr val="606060"/>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 name="图形 3"/>
                <p:cNvSpPr/>
                <p:nvPr>
                  <p:custDataLst>
                    <p:tags r:id="rId101"/>
                  </p:custDataLst>
                </p:nvPr>
              </p:nvSpPr>
              <p:spPr>
                <a:xfrm rot="2033418">
                  <a:off x="8106408" y="2657120"/>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3"/>
                <p:cNvSpPr/>
                <p:nvPr>
                  <p:custDataLst>
                    <p:tags r:id="rId102"/>
                  </p:custDataLst>
                </p:nvPr>
              </p:nvSpPr>
              <p:spPr>
                <a:xfrm rot="2033418">
                  <a:off x="8121064" y="2666866"/>
                  <a:ext cx="7810" cy="28098"/>
                </a:xfrm>
                <a:custGeom>
                  <a:avLst/>
                  <a:gdLst>
                    <a:gd name="connsiteX0" fmla="*/ 0 w 7810"/>
                    <a:gd name="connsiteY0" fmla="*/ 0 h 28098"/>
                    <a:gd name="connsiteX1" fmla="*/ 7810 w 7810"/>
                    <a:gd name="connsiteY1" fmla="*/ 0 h 28098"/>
                    <a:gd name="connsiteX2" fmla="*/ 7810 w 7810"/>
                    <a:gd name="connsiteY2" fmla="*/ 28098 h 28098"/>
                    <a:gd name="connsiteX3" fmla="*/ 0 w 7810"/>
                    <a:gd name="connsiteY3" fmla="*/ 28098 h 28098"/>
                  </a:gdLst>
                  <a:ahLst/>
                  <a:cxnLst>
                    <a:cxn ang="0">
                      <a:pos x="connsiteX0" y="connsiteY0"/>
                    </a:cxn>
                    <a:cxn ang="0">
                      <a:pos x="connsiteX1" y="connsiteY1"/>
                    </a:cxn>
                    <a:cxn ang="0">
                      <a:pos x="connsiteX2" y="connsiteY2"/>
                    </a:cxn>
                    <a:cxn ang="0">
                      <a:pos x="connsiteX3" y="connsiteY3"/>
                    </a:cxn>
                  </a:cxnLst>
                  <a:rect l="l" t="t" r="r" b="b"/>
                  <a:pathLst>
                    <a:path w="7810" h="28097">
                      <a:moveTo>
                        <a:pt x="0" y="0"/>
                      </a:moveTo>
                      <a:lnTo>
                        <a:pt x="7810" y="0"/>
                      </a:lnTo>
                      <a:lnTo>
                        <a:pt x="7810" y="28098"/>
                      </a:lnTo>
                      <a:lnTo>
                        <a:pt x="0" y="28098"/>
                      </a:lnTo>
                      <a:close/>
                    </a:path>
                  </a:pathLst>
                </a:custGeom>
                <a:solidFill>
                  <a:srgbClr val="60606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45" name="组合 44"/>
          <p:cNvGrpSpPr/>
          <p:nvPr userDrawn="1">
            <p:custDataLst>
              <p:tags r:id="rId5"/>
            </p:custDataLst>
          </p:nvPr>
        </p:nvGrpSpPr>
        <p:grpSpPr>
          <a:xfrm rot="810466">
            <a:off x="10880788" y="87387"/>
            <a:ext cx="772528" cy="671329"/>
            <a:chOff x="-1956608" y="-4723849"/>
            <a:chExt cx="3634049" cy="3158004"/>
          </a:xfrm>
        </p:grpSpPr>
        <p:grpSp>
          <p:nvGrpSpPr>
            <p:cNvPr id="46" name="图形 3"/>
            <p:cNvGrpSpPr/>
            <p:nvPr>
              <p:custDataLst>
                <p:tags r:id="rId52"/>
              </p:custDataLst>
            </p:nvPr>
          </p:nvGrpSpPr>
          <p:grpSpPr>
            <a:xfrm>
              <a:off x="-1956608" y="-4723849"/>
              <a:ext cx="3634049" cy="3158004"/>
              <a:chOff x="6612991" y="1104916"/>
              <a:chExt cx="1349397" cy="1172632"/>
            </a:xfrm>
          </p:grpSpPr>
          <p:sp>
            <p:nvSpPr>
              <p:cNvPr id="56" name="图形 3"/>
              <p:cNvSpPr/>
              <p:nvPr>
                <p:custDataLst>
                  <p:tags r:id="rId62"/>
                </p:custDataLst>
              </p:nvPr>
            </p:nvSpPr>
            <p:spPr>
              <a:xfrm>
                <a:off x="6612991" y="1145355"/>
                <a:ext cx="1339837" cy="1132192"/>
              </a:xfrm>
              <a:custGeom>
                <a:avLst/>
                <a:gdLst>
                  <a:gd name="connsiteX0" fmla="*/ 1337717 w 1339837"/>
                  <a:gd name="connsiteY0" fmla="*/ 611340 h 1132192"/>
                  <a:gd name="connsiteX1" fmla="*/ 1044823 w 1339837"/>
                  <a:gd name="connsiteY1" fmla="*/ 11551 h 1132192"/>
                  <a:gd name="connsiteX2" fmla="*/ 1017295 w 1339837"/>
                  <a:gd name="connsiteY2" fmla="*/ 2121 h 1132192"/>
                  <a:gd name="connsiteX3" fmla="*/ 11551 w 1339837"/>
                  <a:gd name="connsiteY3" fmla="*/ 493325 h 1132192"/>
                  <a:gd name="connsiteX4" fmla="*/ 2121 w 1339837"/>
                  <a:gd name="connsiteY4" fmla="*/ 520853 h 1132192"/>
                  <a:gd name="connsiteX5" fmla="*/ 295110 w 1339837"/>
                  <a:gd name="connsiteY5" fmla="*/ 1120642 h 1132192"/>
                  <a:gd name="connsiteX6" fmla="*/ 322637 w 1339837"/>
                  <a:gd name="connsiteY6" fmla="*/ 1130072 h 1132192"/>
                  <a:gd name="connsiteX7" fmla="*/ 1328287 w 1339837"/>
                  <a:gd name="connsiteY7" fmla="*/ 638867 h 1132192"/>
                  <a:gd name="connsiteX8" fmla="*/ 1337717 w 1339837"/>
                  <a:gd name="connsiteY8" fmla="*/ 611340 h 113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7" h="1132192">
                    <a:moveTo>
                      <a:pt x="1337717" y="611340"/>
                    </a:moveTo>
                    <a:lnTo>
                      <a:pt x="1044823" y="11551"/>
                    </a:lnTo>
                    <a:cubicBezTo>
                      <a:pt x="1039870" y="1359"/>
                      <a:pt x="1027487" y="-2927"/>
                      <a:pt x="1017295" y="2121"/>
                    </a:cubicBezTo>
                    <a:lnTo>
                      <a:pt x="11551" y="493325"/>
                    </a:lnTo>
                    <a:cubicBezTo>
                      <a:pt x="1359" y="498278"/>
                      <a:pt x="-2927" y="510661"/>
                      <a:pt x="2121" y="520853"/>
                    </a:cubicBezTo>
                    <a:lnTo>
                      <a:pt x="295110" y="1120642"/>
                    </a:lnTo>
                    <a:cubicBezTo>
                      <a:pt x="300063" y="1130834"/>
                      <a:pt x="312445" y="1135120"/>
                      <a:pt x="322637" y="1130072"/>
                    </a:cubicBezTo>
                    <a:lnTo>
                      <a:pt x="1328287" y="638867"/>
                    </a:lnTo>
                    <a:cubicBezTo>
                      <a:pt x="1338478" y="633914"/>
                      <a:pt x="1342765" y="621627"/>
                      <a:pt x="1337717" y="611340"/>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3"/>
              <p:cNvGrpSpPr/>
              <p:nvPr>
                <p:custDataLst>
                  <p:tags r:id="rId63"/>
                </p:custDataLst>
              </p:nvPr>
            </p:nvGrpSpPr>
            <p:grpSpPr>
              <a:xfrm>
                <a:off x="6622558" y="1104916"/>
                <a:ext cx="1339830" cy="1132109"/>
                <a:chOff x="6622558" y="1104916"/>
                <a:chExt cx="1339830" cy="1132109"/>
              </a:xfrm>
            </p:grpSpPr>
            <p:grpSp>
              <p:nvGrpSpPr>
                <p:cNvPr id="58" name="图形 3"/>
                <p:cNvGrpSpPr/>
                <p:nvPr>
                  <p:custDataLst>
                    <p:tags r:id="rId64"/>
                  </p:custDataLst>
                </p:nvPr>
              </p:nvGrpSpPr>
              <p:grpSpPr>
                <a:xfrm>
                  <a:off x="6622558" y="1104916"/>
                  <a:ext cx="1339830" cy="1132109"/>
                  <a:chOff x="6622558" y="1104916"/>
                  <a:chExt cx="1339830" cy="1132109"/>
                </a:xfrm>
              </p:grpSpPr>
              <p:sp>
                <p:nvSpPr>
                  <p:cNvPr id="79" name="图形 3"/>
                  <p:cNvSpPr/>
                  <p:nvPr>
                    <p:custDataLst>
                      <p:tags r:id="rId85"/>
                    </p:custDataLst>
                  </p:nvPr>
                </p:nvSpPr>
                <p:spPr>
                  <a:xfrm>
                    <a:off x="6622558" y="1104916"/>
                    <a:ext cx="1339830" cy="1132109"/>
                  </a:xfrm>
                  <a:custGeom>
                    <a:avLst/>
                    <a:gdLst>
                      <a:gd name="connsiteX0" fmla="*/ 1328245 w 1339830"/>
                      <a:gd name="connsiteY0" fmla="*/ 638826 h 1132109"/>
                      <a:gd name="connsiteX1" fmla="*/ 322596 w 1339830"/>
                      <a:gd name="connsiteY1" fmla="*/ 1130030 h 1132109"/>
                      <a:gd name="connsiteX2" fmla="*/ 295068 w 1339830"/>
                      <a:gd name="connsiteY2" fmla="*/ 1120600 h 1132109"/>
                      <a:gd name="connsiteX3" fmla="*/ 2079 w 1339830"/>
                      <a:gd name="connsiteY3" fmla="*/ 520811 h 1132109"/>
                      <a:gd name="connsiteX4" fmla="*/ 11509 w 1339830"/>
                      <a:gd name="connsiteY4" fmla="*/ 493284 h 1132109"/>
                      <a:gd name="connsiteX5" fmla="*/ 1017254 w 1339830"/>
                      <a:gd name="connsiteY5" fmla="*/ 2079 h 1132109"/>
                      <a:gd name="connsiteX6" fmla="*/ 1044781 w 1339830"/>
                      <a:gd name="connsiteY6" fmla="*/ 11509 h 1132109"/>
                      <a:gd name="connsiteX7" fmla="*/ 1337770 w 1339830"/>
                      <a:gd name="connsiteY7" fmla="*/ 611298 h 1132109"/>
                      <a:gd name="connsiteX8" fmla="*/ 1328245 w 1339830"/>
                      <a:gd name="connsiteY8" fmla="*/ 638826 h 1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30" h="1132109">
                        <a:moveTo>
                          <a:pt x="1328245" y="638826"/>
                        </a:moveTo>
                        <a:lnTo>
                          <a:pt x="322596" y="1130030"/>
                        </a:lnTo>
                        <a:cubicBezTo>
                          <a:pt x="312404" y="1134983"/>
                          <a:pt x="300021" y="1130792"/>
                          <a:pt x="295068" y="1120600"/>
                        </a:cubicBezTo>
                        <a:lnTo>
                          <a:pt x="2079" y="520811"/>
                        </a:lnTo>
                        <a:cubicBezTo>
                          <a:pt x="-2874" y="510619"/>
                          <a:pt x="1317" y="498237"/>
                          <a:pt x="11509" y="493284"/>
                        </a:cubicBezTo>
                        <a:lnTo>
                          <a:pt x="1017254" y="2079"/>
                        </a:lnTo>
                        <a:cubicBezTo>
                          <a:pt x="1027446" y="-2874"/>
                          <a:pt x="1039828" y="1317"/>
                          <a:pt x="1044781" y="11509"/>
                        </a:cubicBezTo>
                        <a:lnTo>
                          <a:pt x="1337770" y="611298"/>
                        </a:lnTo>
                        <a:cubicBezTo>
                          <a:pt x="1342723" y="621585"/>
                          <a:pt x="1338437" y="633873"/>
                          <a:pt x="1328245" y="638826"/>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3"/>
                  <p:cNvSpPr/>
                  <p:nvPr>
                    <p:custDataLst>
                      <p:tags r:id="rId86"/>
                    </p:custDataLst>
                  </p:nvPr>
                </p:nvSpPr>
                <p:spPr>
                  <a:xfrm rot="-1561926">
                    <a:off x="6738704" y="1340391"/>
                    <a:ext cx="1107726" cy="661073"/>
                  </a:xfrm>
                  <a:custGeom>
                    <a:avLst/>
                    <a:gdLst>
                      <a:gd name="connsiteX0" fmla="*/ 0 w 1107726"/>
                      <a:gd name="connsiteY0" fmla="*/ 0 h 661073"/>
                      <a:gd name="connsiteX1" fmla="*/ 1107726 w 1107726"/>
                      <a:gd name="connsiteY1" fmla="*/ 0 h 661073"/>
                      <a:gd name="connsiteX2" fmla="*/ 1107726 w 1107726"/>
                      <a:gd name="connsiteY2" fmla="*/ 661073 h 661073"/>
                      <a:gd name="connsiteX3" fmla="*/ 0 w 1107726"/>
                      <a:gd name="connsiteY3" fmla="*/ 661073 h 661073"/>
                    </a:gdLst>
                    <a:ahLst/>
                    <a:cxnLst>
                      <a:cxn ang="0">
                        <a:pos x="connsiteX0" y="connsiteY0"/>
                      </a:cxn>
                      <a:cxn ang="0">
                        <a:pos x="connsiteX1" y="connsiteY1"/>
                      </a:cxn>
                      <a:cxn ang="0">
                        <a:pos x="connsiteX2" y="connsiteY2"/>
                      </a:cxn>
                      <a:cxn ang="0">
                        <a:pos x="connsiteX3" y="connsiteY3"/>
                      </a:cxn>
                    </a:cxnLst>
                    <a:rect l="l" t="t" r="r" b="b"/>
                    <a:pathLst>
                      <a:path w="1107726" h="661073">
                        <a:moveTo>
                          <a:pt x="0" y="0"/>
                        </a:moveTo>
                        <a:lnTo>
                          <a:pt x="1107726" y="0"/>
                        </a:lnTo>
                        <a:lnTo>
                          <a:pt x="1107726" y="661073"/>
                        </a:lnTo>
                        <a:lnTo>
                          <a:pt x="0" y="661073"/>
                        </a:lnTo>
                        <a:close/>
                      </a:path>
                    </a:pathLst>
                  </a:custGeom>
                  <a:solidFill>
                    <a:srgbClr val="FFFFFF"/>
                  </a:solidFill>
                  <a:ln w="9526"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3"/>
                  <p:cNvSpPr/>
                  <p:nvPr>
                    <p:custDataLst>
                      <p:tags r:id="rId87"/>
                    </p:custDataLst>
                  </p:nvPr>
                </p:nvSpPr>
                <p:spPr>
                  <a:xfrm>
                    <a:off x="7065740" y="1334166"/>
                    <a:ext cx="453390" cy="673703"/>
                  </a:xfrm>
                  <a:custGeom>
                    <a:avLst/>
                    <a:gdLst>
                      <a:gd name="connsiteX0" fmla="*/ 453390 w 453390"/>
                      <a:gd name="connsiteY0" fmla="*/ 593979 h 673703"/>
                      <a:gd name="connsiteX1" fmla="*/ 290131 w 453390"/>
                      <a:gd name="connsiteY1" fmla="*/ 673703 h 673703"/>
                      <a:gd name="connsiteX2" fmla="*/ 0 w 453390"/>
                      <a:gd name="connsiteY2" fmla="*/ 79724 h 673703"/>
                      <a:gd name="connsiteX3" fmla="*/ 163259 w 453390"/>
                      <a:gd name="connsiteY3" fmla="*/ 0 h 673703"/>
                    </a:gdLst>
                    <a:ahLst/>
                    <a:cxnLst>
                      <a:cxn ang="0">
                        <a:pos x="connsiteX0" y="connsiteY0"/>
                      </a:cxn>
                      <a:cxn ang="0">
                        <a:pos x="connsiteX1" y="connsiteY1"/>
                      </a:cxn>
                      <a:cxn ang="0">
                        <a:pos x="connsiteX2" y="connsiteY2"/>
                      </a:cxn>
                      <a:cxn ang="0">
                        <a:pos x="connsiteX3" y="connsiteY3"/>
                      </a:cxn>
                    </a:cxnLst>
                    <a:rect l="l" t="t" r="r" b="b"/>
                    <a:pathLst>
                      <a:path w="453390" h="673703">
                        <a:moveTo>
                          <a:pt x="453390" y="593979"/>
                        </a:moveTo>
                        <a:lnTo>
                          <a:pt x="290131" y="673703"/>
                        </a:lnTo>
                        <a:lnTo>
                          <a:pt x="0" y="79724"/>
                        </a:lnTo>
                        <a:lnTo>
                          <a:pt x="163259" y="0"/>
                        </a:lnTo>
                        <a:close/>
                      </a:path>
                    </a:pathLst>
                  </a:custGeom>
                  <a:solidFill>
                    <a:srgbClr val="FFFFFF">
                      <a:alpha val="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 name="图形 3"/>
                  <p:cNvSpPr/>
                  <p:nvPr>
                    <p:custDataLst>
                      <p:tags r:id="rId88"/>
                    </p:custDataLst>
                  </p:nvPr>
                </p:nvSpPr>
                <p:spPr>
                  <a:xfrm rot="-1561618">
                    <a:off x="7289479" y="1341558"/>
                    <a:ext cx="6572" cy="660091"/>
                  </a:xfrm>
                  <a:custGeom>
                    <a:avLst/>
                    <a:gdLst>
                      <a:gd name="connsiteX0" fmla="*/ 0 w 6572"/>
                      <a:gd name="connsiteY0" fmla="*/ 0 h 660091"/>
                      <a:gd name="connsiteX1" fmla="*/ 6572 w 6572"/>
                      <a:gd name="connsiteY1" fmla="*/ 0 h 660091"/>
                      <a:gd name="connsiteX2" fmla="*/ 6572 w 6572"/>
                      <a:gd name="connsiteY2" fmla="*/ 660092 h 660091"/>
                      <a:gd name="connsiteX3" fmla="*/ 0 w 6572"/>
                      <a:gd name="connsiteY3" fmla="*/ 660092 h 660091"/>
                    </a:gdLst>
                    <a:ahLst/>
                    <a:cxnLst>
                      <a:cxn ang="0">
                        <a:pos x="connsiteX0" y="connsiteY0"/>
                      </a:cxn>
                      <a:cxn ang="0">
                        <a:pos x="connsiteX1" y="connsiteY1"/>
                      </a:cxn>
                      <a:cxn ang="0">
                        <a:pos x="connsiteX2" y="connsiteY2"/>
                      </a:cxn>
                      <a:cxn ang="0">
                        <a:pos x="connsiteX3" y="connsiteY3"/>
                      </a:cxn>
                    </a:cxnLst>
                    <a:rect l="l" t="t" r="r" b="b"/>
                    <a:pathLst>
                      <a:path w="6572" h="660091">
                        <a:moveTo>
                          <a:pt x="0" y="0"/>
                        </a:moveTo>
                        <a:lnTo>
                          <a:pt x="6572" y="0"/>
                        </a:lnTo>
                        <a:lnTo>
                          <a:pt x="6572" y="660092"/>
                        </a:lnTo>
                        <a:lnTo>
                          <a:pt x="0" y="660092"/>
                        </a:lnTo>
                        <a:close/>
                      </a:path>
                    </a:pathLst>
                  </a:custGeom>
                  <a:solidFill>
                    <a:srgbClr val="AAA081">
                      <a:alpha val="28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9" name="图形 3"/>
                <p:cNvGrpSpPr/>
                <p:nvPr>
                  <p:custDataLst>
                    <p:tags r:id="rId65"/>
                  </p:custDataLst>
                </p:nvPr>
              </p:nvGrpSpPr>
              <p:grpSpPr>
                <a:xfrm>
                  <a:off x="6719220" y="1459801"/>
                  <a:ext cx="656939" cy="661130"/>
                  <a:chOff x="6719220" y="1459801"/>
                  <a:chExt cx="656939" cy="661130"/>
                </a:xfrm>
              </p:grpSpPr>
              <p:sp>
                <p:nvSpPr>
                  <p:cNvPr id="70" name="图形 3"/>
                  <p:cNvSpPr/>
                  <p:nvPr>
                    <p:custDataLst>
                      <p:tags r:id="rId76"/>
                    </p:custDataLst>
                  </p:nvPr>
                </p:nvSpPr>
                <p:spPr>
                  <a:xfrm>
                    <a:off x="6719220" y="145980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3"/>
                  <p:cNvSpPr/>
                  <p:nvPr>
                    <p:custDataLst>
                      <p:tags r:id="rId77"/>
                    </p:custDataLst>
                  </p:nvPr>
                </p:nvSpPr>
                <p:spPr>
                  <a:xfrm>
                    <a:off x="6746557" y="15156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3"/>
                  <p:cNvSpPr/>
                  <p:nvPr>
                    <p:custDataLst>
                      <p:tags r:id="rId78"/>
                    </p:custDataLst>
                  </p:nvPr>
                </p:nvSpPr>
                <p:spPr>
                  <a:xfrm>
                    <a:off x="6773799" y="157152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3"/>
                  <p:cNvSpPr/>
                  <p:nvPr>
                    <p:custDataLst>
                      <p:tags r:id="rId79"/>
                    </p:custDataLst>
                  </p:nvPr>
                </p:nvSpPr>
                <p:spPr>
                  <a:xfrm>
                    <a:off x="6801135" y="1627346"/>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3"/>
                  <p:cNvSpPr/>
                  <p:nvPr>
                    <p:custDataLst>
                      <p:tags r:id="rId80"/>
                    </p:custDataLst>
                  </p:nvPr>
                </p:nvSpPr>
                <p:spPr>
                  <a:xfrm>
                    <a:off x="6828377" y="168325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 name="图形 3"/>
                  <p:cNvSpPr/>
                  <p:nvPr>
                    <p:custDataLst>
                      <p:tags r:id="rId81"/>
                    </p:custDataLst>
                  </p:nvPr>
                </p:nvSpPr>
                <p:spPr>
                  <a:xfrm>
                    <a:off x="6855714" y="1739074"/>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3"/>
                  <p:cNvSpPr/>
                  <p:nvPr>
                    <p:custDataLst>
                      <p:tags r:id="rId82"/>
                    </p:custDataLst>
                  </p:nvPr>
                </p:nvSpPr>
                <p:spPr>
                  <a:xfrm>
                    <a:off x="6882955" y="179498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3"/>
                  <p:cNvSpPr/>
                  <p:nvPr>
                    <p:custDataLst>
                      <p:tags r:id="rId83"/>
                    </p:custDataLst>
                  </p:nvPr>
                </p:nvSpPr>
                <p:spPr>
                  <a:xfrm>
                    <a:off x="6910292" y="1850802"/>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3"/>
                  <p:cNvSpPr/>
                  <p:nvPr>
                    <p:custDataLst>
                      <p:tags r:id="rId84"/>
                    </p:custDataLst>
                  </p:nvPr>
                </p:nvSpPr>
                <p:spPr>
                  <a:xfrm>
                    <a:off x="6937533" y="1906714"/>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0" name="图形 3"/>
                <p:cNvGrpSpPr/>
                <p:nvPr>
                  <p:custDataLst>
                    <p:tags r:id="rId66"/>
                  </p:custDataLst>
                </p:nvPr>
              </p:nvGrpSpPr>
              <p:grpSpPr>
                <a:xfrm>
                  <a:off x="7213092" y="1218533"/>
                  <a:ext cx="656939" cy="661130"/>
                  <a:chOff x="7213092" y="1218533"/>
                  <a:chExt cx="656939" cy="661130"/>
                </a:xfrm>
              </p:grpSpPr>
              <p:sp>
                <p:nvSpPr>
                  <p:cNvPr id="61" name="图形 3"/>
                  <p:cNvSpPr/>
                  <p:nvPr>
                    <p:custDataLst>
                      <p:tags r:id="rId67"/>
                    </p:custDataLst>
                  </p:nvPr>
                </p:nvSpPr>
                <p:spPr>
                  <a:xfrm>
                    <a:off x="7213092" y="1218533"/>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3"/>
                  <p:cNvSpPr/>
                  <p:nvPr>
                    <p:custDataLst>
                      <p:tags r:id="rId68"/>
                    </p:custDataLst>
                  </p:nvPr>
                </p:nvSpPr>
                <p:spPr>
                  <a:xfrm>
                    <a:off x="7240428" y="1274445"/>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3"/>
                  <p:cNvSpPr/>
                  <p:nvPr>
                    <p:custDataLst>
                      <p:tags r:id="rId69"/>
                    </p:custDataLst>
                  </p:nvPr>
                </p:nvSpPr>
                <p:spPr>
                  <a:xfrm>
                    <a:off x="7267670" y="1330261"/>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3"/>
                  <p:cNvSpPr/>
                  <p:nvPr>
                    <p:custDataLst>
                      <p:tags r:id="rId70"/>
                    </p:custDataLst>
                  </p:nvPr>
                </p:nvSpPr>
                <p:spPr>
                  <a:xfrm>
                    <a:off x="7295007" y="1386173"/>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3"/>
                  <p:cNvSpPr/>
                  <p:nvPr>
                    <p:custDataLst>
                      <p:tags r:id="rId71"/>
                    </p:custDataLst>
                  </p:nvPr>
                </p:nvSpPr>
                <p:spPr>
                  <a:xfrm>
                    <a:off x="7322248" y="1441989"/>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3"/>
                  <p:cNvSpPr/>
                  <p:nvPr>
                    <p:custDataLst>
                      <p:tags r:id="rId72"/>
                    </p:custDataLst>
                  </p:nvPr>
                </p:nvSpPr>
                <p:spPr>
                  <a:xfrm>
                    <a:off x="7349585" y="1497901"/>
                    <a:ext cx="438530" cy="214217"/>
                  </a:xfrm>
                  <a:custGeom>
                    <a:avLst/>
                    <a:gdLst>
                      <a:gd name="connsiteX0" fmla="*/ 0 w 438530"/>
                      <a:gd name="connsiteY0" fmla="*/ 214217 h 214217"/>
                      <a:gd name="connsiteX1" fmla="*/ 438531 w 438530"/>
                      <a:gd name="connsiteY1" fmla="*/ 0 h 214217"/>
                    </a:gdLst>
                    <a:ahLst/>
                    <a:cxnLst>
                      <a:cxn ang="0">
                        <a:pos x="connsiteX0" y="connsiteY0"/>
                      </a:cxn>
                      <a:cxn ang="0">
                        <a:pos x="connsiteX1" y="connsiteY1"/>
                      </a:cxn>
                    </a:cxnLst>
                    <a:rect l="l" t="t" r="r" b="b"/>
                    <a:pathLst>
                      <a:path w="438529"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3"/>
                  <p:cNvSpPr/>
                  <p:nvPr>
                    <p:custDataLst>
                      <p:tags r:id="rId73"/>
                    </p:custDataLst>
                  </p:nvPr>
                </p:nvSpPr>
                <p:spPr>
                  <a:xfrm>
                    <a:off x="7376826" y="1553718"/>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 name="图形 3"/>
                  <p:cNvSpPr/>
                  <p:nvPr>
                    <p:custDataLst>
                      <p:tags r:id="rId74"/>
                    </p:custDataLst>
                  </p:nvPr>
                </p:nvSpPr>
                <p:spPr>
                  <a:xfrm>
                    <a:off x="7404163" y="1609629"/>
                    <a:ext cx="438531" cy="214217"/>
                  </a:xfrm>
                  <a:custGeom>
                    <a:avLst/>
                    <a:gdLst>
                      <a:gd name="connsiteX0" fmla="*/ 0 w 438531"/>
                      <a:gd name="connsiteY0" fmla="*/ 214217 h 214217"/>
                      <a:gd name="connsiteX1" fmla="*/ 438531 w 438531"/>
                      <a:gd name="connsiteY1" fmla="*/ 0 h 214217"/>
                    </a:gdLst>
                    <a:ahLst/>
                    <a:cxnLst>
                      <a:cxn ang="0">
                        <a:pos x="connsiteX0" y="connsiteY0"/>
                      </a:cxn>
                      <a:cxn ang="0">
                        <a:pos x="connsiteX1" y="connsiteY1"/>
                      </a:cxn>
                    </a:cxnLst>
                    <a:rect l="l" t="t" r="r" b="b"/>
                    <a:pathLst>
                      <a:path w="438531" h="214217">
                        <a:moveTo>
                          <a:pt x="0" y="214217"/>
                        </a:moveTo>
                        <a:lnTo>
                          <a:pt x="438531"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3"/>
                  <p:cNvSpPr/>
                  <p:nvPr>
                    <p:custDataLst>
                      <p:tags r:id="rId75"/>
                    </p:custDataLst>
                  </p:nvPr>
                </p:nvSpPr>
                <p:spPr>
                  <a:xfrm>
                    <a:off x="7431405" y="1665446"/>
                    <a:ext cx="438626" cy="214217"/>
                  </a:xfrm>
                  <a:custGeom>
                    <a:avLst/>
                    <a:gdLst>
                      <a:gd name="connsiteX0" fmla="*/ 0 w 438626"/>
                      <a:gd name="connsiteY0" fmla="*/ 214217 h 214217"/>
                      <a:gd name="connsiteX1" fmla="*/ 438626 w 438626"/>
                      <a:gd name="connsiteY1" fmla="*/ 0 h 214217"/>
                    </a:gdLst>
                    <a:ahLst/>
                    <a:cxnLst>
                      <a:cxn ang="0">
                        <a:pos x="connsiteX0" y="connsiteY0"/>
                      </a:cxn>
                      <a:cxn ang="0">
                        <a:pos x="connsiteX1" y="connsiteY1"/>
                      </a:cxn>
                    </a:cxnLst>
                    <a:rect l="l" t="t" r="r" b="b"/>
                    <a:pathLst>
                      <a:path w="438626" h="214217">
                        <a:moveTo>
                          <a:pt x="0" y="214217"/>
                        </a:moveTo>
                        <a:lnTo>
                          <a:pt x="438626" y="0"/>
                        </a:lnTo>
                      </a:path>
                    </a:pathLst>
                  </a:custGeom>
                  <a:ln w="2381" cap="flat">
                    <a:solidFill>
                      <a:srgbClr val="AAA08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sp>
          <p:nvSpPr>
            <p:cNvPr id="47" name="图形 3"/>
            <p:cNvSpPr/>
            <p:nvPr>
              <p:custDataLst>
                <p:tags r:id="rId53"/>
              </p:custDataLst>
            </p:nvPr>
          </p:nvSpPr>
          <p:spPr>
            <a:xfrm>
              <a:off x="-1036363" y="-2944691"/>
              <a:ext cx="672793" cy="690021"/>
            </a:xfrm>
            <a:custGeom>
              <a:avLst/>
              <a:gdLst>
                <a:gd name="connsiteX0" fmla="*/ 249822 w 249822"/>
                <a:gd name="connsiteY0" fmla="*/ 70485 h 256219"/>
                <a:gd name="connsiteX1" fmla="*/ 175527 w 249822"/>
                <a:gd name="connsiteY1" fmla="*/ 0 h 256219"/>
                <a:gd name="connsiteX2" fmla="*/ 35700 w 249822"/>
                <a:gd name="connsiteY2" fmla="*/ 147447 h 256219"/>
                <a:gd name="connsiteX3" fmla="*/ 23985 w 249822"/>
                <a:gd name="connsiteY3" fmla="*/ 159829 h 256219"/>
                <a:gd name="connsiteX4" fmla="*/ 19127 w 249822"/>
                <a:gd name="connsiteY4" fmla="*/ 164973 h 256219"/>
                <a:gd name="connsiteX5" fmla="*/ 19127 w 249822"/>
                <a:gd name="connsiteY5" fmla="*/ 164973 h 256219"/>
                <a:gd name="connsiteX6" fmla="*/ 17317 w 249822"/>
                <a:gd name="connsiteY6" fmla="*/ 166878 h 256219"/>
                <a:gd name="connsiteX7" fmla="*/ 17603 w 249822"/>
                <a:gd name="connsiteY7" fmla="*/ 167164 h 256219"/>
                <a:gd name="connsiteX8" fmla="*/ 15603 w 249822"/>
                <a:gd name="connsiteY8" fmla="*/ 170117 h 256219"/>
                <a:gd name="connsiteX9" fmla="*/ 13983 w 249822"/>
                <a:gd name="connsiteY9" fmla="*/ 176117 h 256219"/>
                <a:gd name="connsiteX10" fmla="*/ 8078 w 249822"/>
                <a:gd name="connsiteY10" fmla="*/ 201740 h 256219"/>
                <a:gd name="connsiteX11" fmla="*/ 7792 w 249822"/>
                <a:gd name="connsiteY11" fmla="*/ 203168 h 256219"/>
                <a:gd name="connsiteX12" fmla="*/ 7792 w 249822"/>
                <a:gd name="connsiteY12" fmla="*/ 203168 h 256219"/>
                <a:gd name="connsiteX13" fmla="*/ 77 w 249822"/>
                <a:gd name="connsiteY13" fmla="*/ 236029 h 256219"/>
                <a:gd name="connsiteX14" fmla="*/ 20365 w 249822"/>
                <a:gd name="connsiteY14" fmla="*/ 256127 h 256219"/>
                <a:gd name="connsiteX15" fmla="*/ 54750 w 249822"/>
                <a:gd name="connsiteY15" fmla="*/ 247650 h 256219"/>
                <a:gd name="connsiteX16" fmla="*/ 54750 w 249822"/>
                <a:gd name="connsiteY16" fmla="*/ 247650 h 256219"/>
                <a:gd name="connsiteX17" fmla="*/ 82182 w 249822"/>
                <a:gd name="connsiteY17" fmla="*/ 240887 h 256219"/>
                <a:gd name="connsiteX18" fmla="*/ 85421 w 249822"/>
                <a:gd name="connsiteY18" fmla="*/ 240221 h 256219"/>
                <a:gd name="connsiteX19" fmla="*/ 91326 w 249822"/>
                <a:gd name="connsiteY19" fmla="*/ 237363 h 256219"/>
                <a:gd name="connsiteX20" fmla="*/ 91517 w 249822"/>
                <a:gd name="connsiteY20" fmla="*/ 237173 h 256219"/>
                <a:gd name="connsiteX21" fmla="*/ 91707 w 249822"/>
                <a:gd name="connsiteY21" fmla="*/ 237363 h 256219"/>
                <a:gd name="connsiteX22" fmla="*/ 93803 w 249822"/>
                <a:gd name="connsiteY22" fmla="*/ 235172 h 256219"/>
                <a:gd name="connsiteX23" fmla="*/ 93803 w 249822"/>
                <a:gd name="connsiteY23" fmla="*/ 235172 h 256219"/>
                <a:gd name="connsiteX24" fmla="*/ 127807 w 249822"/>
                <a:gd name="connsiteY24" fmla="*/ 199358 h 256219"/>
                <a:gd name="connsiteX25" fmla="*/ 127807 w 249822"/>
                <a:gd name="connsiteY25" fmla="*/ 199358 h 256219"/>
                <a:gd name="connsiteX26" fmla="*/ 249822 w 249822"/>
                <a:gd name="connsiteY26" fmla="*/ 70485 h 2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822" h="256218">
                  <a:moveTo>
                    <a:pt x="249822" y="70485"/>
                  </a:moveTo>
                  <a:lnTo>
                    <a:pt x="175527" y="0"/>
                  </a:lnTo>
                  <a:lnTo>
                    <a:pt x="35700" y="147447"/>
                  </a:lnTo>
                  <a:lnTo>
                    <a:pt x="23985" y="159829"/>
                  </a:lnTo>
                  <a:lnTo>
                    <a:pt x="19127" y="164973"/>
                  </a:lnTo>
                  <a:lnTo>
                    <a:pt x="19127" y="164973"/>
                  </a:lnTo>
                  <a:lnTo>
                    <a:pt x="17317" y="166878"/>
                  </a:lnTo>
                  <a:lnTo>
                    <a:pt x="17603" y="167164"/>
                  </a:lnTo>
                  <a:cubicBezTo>
                    <a:pt x="16936" y="168116"/>
                    <a:pt x="16079" y="168973"/>
                    <a:pt x="15603" y="170117"/>
                  </a:cubicBezTo>
                  <a:cubicBezTo>
                    <a:pt x="14745" y="172021"/>
                    <a:pt x="14174" y="174022"/>
                    <a:pt x="13983" y="176117"/>
                  </a:cubicBezTo>
                  <a:lnTo>
                    <a:pt x="8078" y="201740"/>
                  </a:lnTo>
                  <a:lnTo>
                    <a:pt x="7792" y="203168"/>
                  </a:lnTo>
                  <a:lnTo>
                    <a:pt x="7792" y="203168"/>
                  </a:lnTo>
                  <a:lnTo>
                    <a:pt x="77" y="236029"/>
                  </a:lnTo>
                  <a:cubicBezTo>
                    <a:pt x="-971" y="247650"/>
                    <a:pt x="8840" y="257270"/>
                    <a:pt x="20365" y="256127"/>
                  </a:cubicBezTo>
                  <a:lnTo>
                    <a:pt x="54750" y="247650"/>
                  </a:lnTo>
                  <a:lnTo>
                    <a:pt x="54750" y="247650"/>
                  </a:lnTo>
                  <a:lnTo>
                    <a:pt x="82182" y="240887"/>
                  </a:lnTo>
                  <a:cubicBezTo>
                    <a:pt x="83325" y="240792"/>
                    <a:pt x="84373" y="240602"/>
                    <a:pt x="85421" y="240221"/>
                  </a:cubicBezTo>
                  <a:cubicBezTo>
                    <a:pt x="87516" y="239649"/>
                    <a:pt x="89517" y="238601"/>
                    <a:pt x="91326" y="237363"/>
                  </a:cubicBezTo>
                  <a:cubicBezTo>
                    <a:pt x="91422" y="237363"/>
                    <a:pt x="91422" y="237268"/>
                    <a:pt x="91517" y="237173"/>
                  </a:cubicBezTo>
                  <a:lnTo>
                    <a:pt x="91707" y="237363"/>
                  </a:lnTo>
                  <a:lnTo>
                    <a:pt x="93803" y="235172"/>
                  </a:lnTo>
                  <a:cubicBezTo>
                    <a:pt x="93803" y="235172"/>
                    <a:pt x="93803" y="235172"/>
                    <a:pt x="93803" y="235172"/>
                  </a:cubicBezTo>
                  <a:lnTo>
                    <a:pt x="127807" y="199358"/>
                  </a:lnTo>
                  <a:cubicBezTo>
                    <a:pt x="127807" y="199358"/>
                    <a:pt x="127807" y="199358"/>
                    <a:pt x="127807" y="199358"/>
                  </a:cubicBezTo>
                  <a:lnTo>
                    <a:pt x="249822" y="70485"/>
                  </a:ln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8" name="图形 3"/>
            <p:cNvGrpSpPr/>
            <p:nvPr>
              <p:custDataLst>
                <p:tags r:id="rId54"/>
              </p:custDataLst>
            </p:nvPr>
          </p:nvGrpSpPr>
          <p:grpSpPr>
            <a:xfrm>
              <a:off x="-1058169" y="-3008838"/>
              <a:ext cx="673122" cy="689779"/>
              <a:chOff x="6946600" y="1741735"/>
              <a:chExt cx="249944" cy="256129"/>
            </a:xfrm>
          </p:grpSpPr>
          <p:sp>
            <p:nvSpPr>
              <p:cNvPr id="49" name="图形 3"/>
              <p:cNvSpPr/>
              <p:nvPr>
                <p:custDataLst>
                  <p:tags r:id="rId55"/>
                </p:custDataLst>
              </p:nvPr>
            </p:nvSpPr>
            <p:spPr>
              <a:xfrm>
                <a:off x="6946600" y="1864750"/>
                <a:ext cx="132945" cy="133114"/>
              </a:xfrm>
              <a:custGeom>
                <a:avLst/>
                <a:gdLst>
                  <a:gd name="connsiteX0" fmla="*/ 127140 w 132945"/>
                  <a:gd name="connsiteY0" fmla="*/ 50060 h 133114"/>
                  <a:gd name="connsiteX1" fmla="*/ 79801 w 132945"/>
                  <a:gd name="connsiteY1" fmla="*/ 5102 h 133114"/>
                  <a:gd name="connsiteX2" fmla="*/ 53607 w 132945"/>
                  <a:gd name="connsiteY2" fmla="*/ 5768 h 133114"/>
                  <a:gd name="connsiteX3" fmla="*/ 19222 w 132945"/>
                  <a:gd name="connsiteY3" fmla="*/ 41964 h 133114"/>
                  <a:gd name="connsiteX4" fmla="*/ 14174 w 132945"/>
                  <a:gd name="connsiteY4" fmla="*/ 53012 h 133114"/>
                  <a:gd name="connsiteX5" fmla="*/ 77 w 132945"/>
                  <a:gd name="connsiteY5" fmla="*/ 112925 h 133114"/>
                  <a:gd name="connsiteX6" fmla="*/ 20365 w 132945"/>
                  <a:gd name="connsiteY6" fmla="*/ 133022 h 133114"/>
                  <a:gd name="connsiteX7" fmla="*/ 82182 w 132945"/>
                  <a:gd name="connsiteY7" fmla="*/ 117783 h 133114"/>
                  <a:gd name="connsiteX8" fmla="*/ 93803 w 132945"/>
                  <a:gd name="connsiteY8" fmla="*/ 112068 h 133114"/>
                  <a:gd name="connsiteX9" fmla="*/ 127807 w 132945"/>
                  <a:gd name="connsiteY9" fmla="*/ 76254 h 133114"/>
                  <a:gd name="connsiteX10" fmla="*/ 127140 w 132945"/>
                  <a:gd name="connsiteY10" fmla="*/ 5006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45" h="133114">
                    <a:moveTo>
                      <a:pt x="127140" y="50060"/>
                    </a:moveTo>
                    <a:lnTo>
                      <a:pt x="79801" y="5102"/>
                    </a:lnTo>
                    <a:cubicBezTo>
                      <a:pt x="72372" y="-1947"/>
                      <a:pt x="60656" y="-1661"/>
                      <a:pt x="53607" y="5768"/>
                    </a:cubicBezTo>
                    <a:lnTo>
                      <a:pt x="19222" y="41964"/>
                    </a:lnTo>
                    <a:cubicBezTo>
                      <a:pt x="16365" y="45012"/>
                      <a:pt x="14555" y="48917"/>
                      <a:pt x="14174" y="53012"/>
                    </a:cubicBezTo>
                    <a:lnTo>
                      <a:pt x="77" y="112925"/>
                    </a:lnTo>
                    <a:cubicBezTo>
                      <a:pt x="-971" y="124545"/>
                      <a:pt x="8840" y="134166"/>
                      <a:pt x="20365" y="133022"/>
                    </a:cubicBezTo>
                    <a:lnTo>
                      <a:pt x="82182" y="117783"/>
                    </a:lnTo>
                    <a:cubicBezTo>
                      <a:pt x="86659" y="117306"/>
                      <a:pt x="90755" y="115306"/>
                      <a:pt x="93803" y="112068"/>
                    </a:cubicBezTo>
                    <a:lnTo>
                      <a:pt x="127807" y="76254"/>
                    </a:lnTo>
                    <a:cubicBezTo>
                      <a:pt x="134951" y="68824"/>
                      <a:pt x="134570" y="57108"/>
                      <a:pt x="127140" y="50060"/>
                    </a:cubicBez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 name="图形 3"/>
              <p:cNvSpPr/>
              <p:nvPr>
                <p:custDataLst>
                  <p:tags r:id="rId56"/>
                </p:custDataLst>
              </p:nvPr>
            </p:nvSpPr>
            <p:spPr>
              <a:xfrm>
                <a:off x="6954392" y="1864750"/>
                <a:ext cx="125140" cy="124545"/>
              </a:xfrm>
              <a:custGeom>
                <a:avLst/>
                <a:gdLst>
                  <a:gd name="connsiteX0" fmla="*/ 119348 w 125140"/>
                  <a:gd name="connsiteY0" fmla="*/ 50060 h 124545"/>
                  <a:gd name="connsiteX1" fmla="*/ 72009 w 125140"/>
                  <a:gd name="connsiteY1" fmla="*/ 5102 h 124545"/>
                  <a:gd name="connsiteX2" fmla="*/ 45815 w 125140"/>
                  <a:gd name="connsiteY2" fmla="*/ 5768 h 124545"/>
                  <a:gd name="connsiteX3" fmla="*/ 11430 w 125140"/>
                  <a:gd name="connsiteY3" fmla="*/ 41964 h 124545"/>
                  <a:gd name="connsiteX4" fmla="*/ 6382 w 125140"/>
                  <a:gd name="connsiteY4" fmla="*/ 53012 h 124545"/>
                  <a:gd name="connsiteX5" fmla="*/ 0 w 125140"/>
                  <a:gd name="connsiteY5" fmla="*/ 80064 h 124545"/>
                  <a:gd name="connsiteX6" fmla="*/ 46863 w 125140"/>
                  <a:gd name="connsiteY6" fmla="*/ 124545 h 124545"/>
                  <a:gd name="connsiteX7" fmla="*/ 74295 w 125140"/>
                  <a:gd name="connsiteY7" fmla="*/ 117783 h 124545"/>
                  <a:gd name="connsiteX8" fmla="*/ 85916 w 125140"/>
                  <a:gd name="connsiteY8" fmla="*/ 112068 h 124545"/>
                  <a:gd name="connsiteX9" fmla="*/ 119920 w 125140"/>
                  <a:gd name="connsiteY9" fmla="*/ 76254 h 124545"/>
                  <a:gd name="connsiteX10" fmla="*/ 119348 w 125140"/>
                  <a:gd name="connsiteY10" fmla="*/ 50060 h 1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40" h="124545">
                    <a:moveTo>
                      <a:pt x="119348" y="50060"/>
                    </a:moveTo>
                    <a:lnTo>
                      <a:pt x="72009" y="5102"/>
                    </a:lnTo>
                    <a:cubicBezTo>
                      <a:pt x="64579" y="-1947"/>
                      <a:pt x="52864" y="-1661"/>
                      <a:pt x="45815" y="5768"/>
                    </a:cubicBezTo>
                    <a:lnTo>
                      <a:pt x="11430" y="41964"/>
                    </a:lnTo>
                    <a:cubicBezTo>
                      <a:pt x="8572" y="45012"/>
                      <a:pt x="6763" y="48917"/>
                      <a:pt x="6382" y="53012"/>
                    </a:cubicBezTo>
                    <a:lnTo>
                      <a:pt x="0" y="80064"/>
                    </a:lnTo>
                    <a:lnTo>
                      <a:pt x="46863" y="124545"/>
                    </a:lnTo>
                    <a:lnTo>
                      <a:pt x="74295" y="117783"/>
                    </a:lnTo>
                    <a:cubicBezTo>
                      <a:pt x="78772" y="117306"/>
                      <a:pt x="82868" y="115306"/>
                      <a:pt x="85916" y="112068"/>
                    </a:cubicBezTo>
                    <a:lnTo>
                      <a:pt x="119920" y="76254"/>
                    </a:lnTo>
                    <a:cubicBezTo>
                      <a:pt x="127159" y="68824"/>
                      <a:pt x="126778" y="57108"/>
                      <a:pt x="119348" y="50060"/>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 name="图形 3"/>
              <p:cNvSpPr/>
              <p:nvPr>
                <p:custDataLst>
                  <p:tags r:id="rId57"/>
                </p:custDataLst>
              </p:nvPr>
            </p:nvSpPr>
            <p:spPr>
              <a:xfrm rot="2609803">
                <a:off x="7038221" y="1749068"/>
                <a:ext cx="102391" cy="203259"/>
              </a:xfrm>
              <a:custGeom>
                <a:avLst/>
                <a:gdLst>
                  <a:gd name="connsiteX0" fmla="*/ 0 w 102391"/>
                  <a:gd name="connsiteY0" fmla="*/ 0 h 203259"/>
                  <a:gd name="connsiteX1" fmla="*/ 102392 w 102391"/>
                  <a:gd name="connsiteY1" fmla="*/ 0 h 203259"/>
                  <a:gd name="connsiteX2" fmla="*/ 102392 w 102391"/>
                  <a:gd name="connsiteY2" fmla="*/ 203260 h 203259"/>
                  <a:gd name="connsiteX3" fmla="*/ 0 w 102391"/>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102391" h="203259">
                    <a:moveTo>
                      <a:pt x="0" y="0"/>
                    </a:moveTo>
                    <a:lnTo>
                      <a:pt x="102392" y="0"/>
                    </a:lnTo>
                    <a:lnTo>
                      <a:pt x="102392" y="203260"/>
                    </a:lnTo>
                    <a:lnTo>
                      <a:pt x="0" y="203260"/>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 name="图形 3"/>
              <p:cNvSpPr/>
              <p:nvPr>
                <p:custDataLst>
                  <p:tags r:id="rId58"/>
                </p:custDataLst>
              </p:nvPr>
            </p:nvSpPr>
            <p:spPr>
              <a:xfrm rot="2609803">
                <a:off x="7046555" y="1728069"/>
                <a:ext cx="41242" cy="203259"/>
              </a:xfrm>
              <a:custGeom>
                <a:avLst/>
                <a:gdLst>
                  <a:gd name="connsiteX0" fmla="*/ 0 w 41242"/>
                  <a:gd name="connsiteY0" fmla="*/ 0 h 203259"/>
                  <a:gd name="connsiteX1" fmla="*/ 41242 w 41242"/>
                  <a:gd name="connsiteY1" fmla="*/ 0 h 203259"/>
                  <a:gd name="connsiteX2" fmla="*/ 41242 w 41242"/>
                  <a:gd name="connsiteY2" fmla="*/ 203260 h 203259"/>
                  <a:gd name="connsiteX3" fmla="*/ 0 w 41242"/>
                  <a:gd name="connsiteY3" fmla="*/ 203260 h 203259"/>
                </a:gdLst>
                <a:ahLst/>
                <a:cxnLst>
                  <a:cxn ang="0">
                    <a:pos x="connsiteX0" y="connsiteY0"/>
                  </a:cxn>
                  <a:cxn ang="0">
                    <a:pos x="connsiteX1" y="connsiteY1"/>
                  </a:cxn>
                  <a:cxn ang="0">
                    <a:pos x="connsiteX2" y="connsiteY2"/>
                  </a:cxn>
                  <a:cxn ang="0">
                    <a:pos x="connsiteX3" y="connsiteY3"/>
                  </a:cxn>
                </a:cxnLst>
                <a:rect l="l" t="t" r="r" b="b"/>
                <a:pathLst>
                  <a:path w="41242" h="203259">
                    <a:moveTo>
                      <a:pt x="0" y="0"/>
                    </a:moveTo>
                    <a:lnTo>
                      <a:pt x="41242" y="0"/>
                    </a:lnTo>
                    <a:lnTo>
                      <a:pt x="41242" y="203260"/>
                    </a:lnTo>
                    <a:lnTo>
                      <a:pt x="0" y="203260"/>
                    </a:lnTo>
                    <a:close/>
                  </a:path>
                </a:pathLst>
              </a:custGeom>
              <a:solidFill>
                <a:srgbClr val="1976D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 name="图形 3"/>
              <p:cNvSpPr/>
              <p:nvPr>
                <p:custDataLst>
                  <p:tags r:id="rId59"/>
                </p:custDataLst>
              </p:nvPr>
            </p:nvSpPr>
            <p:spPr>
              <a:xfrm rot="2609803">
                <a:off x="7092968" y="1770950"/>
                <a:ext cx="102391" cy="44290"/>
              </a:xfrm>
              <a:custGeom>
                <a:avLst/>
                <a:gdLst>
                  <a:gd name="connsiteX0" fmla="*/ 0 w 102391"/>
                  <a:gd name="connsiteY0" fmla="*/ 0 h 44290"/>
                  <a:gd name="connsiteX1" fmla="*/ 102392 w 102391"/>
                  <a:gd name="connsiteY1" fmla="*/ 0 h 44290"/>
                  <a:gd name="connsiteX2" fmla="*/ 102392 w 102391"/>
                  <a:gd name="connsiteY2" fmla="*/ 44290 h 44290"/>
                  <a:gd name="connsiteX3" fmla="*/ 0 w 102391"/>
                  <a:gd name="connsiteY3" fmla="*/ 44290 h 44290"/>
                </a:gdLst>
                <a:ahLst/>
                <a:cxnLst>
                  <a:cxn ang="0">
                    <a:pos x="connsiteX0" y="connsiteY0"/>
                  </a:cxn>
                  <a:cxn ang="0">
                    <a:pos x="connsiteX1" y="connsiteY1"/>
                  </a:cxn>
                  <a:cxn ang="0">
                    <a:pos x="connsiteX2" y="connsiteY2"/>
                  </a:cxn>
                  <a:cxn ang="0">
                    <a:pos x="connsiteX3" y="connsiteY3"/>
                  </a:cxn>
                </a:cxnLst>
                <a:rect l="l" t="t" r="r" b="b"/>
                <a:pathLst>
                  <a:path w="102391" h="44290">
                    <a:moveTo>
                      <a:pt x="0" y="0"/>
                    </a:moveTo>
                    <a:lnTo>
                      <a:pt x="102392" y="0"/>
                    </a:lnTo>
                    <a:lnTo>
                      <a:pt x="102392" y="44290"/>
                    </a:lnTo>
                    <a:lnTo>
                      <a:pt x="0" y="44290"/>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3"/>
              <p:cNvSpPr/>
              <p:nvPr>
                <p:custDataLst>
                  <p:tags r:id="rId60"/>
                </p:custDataLst>
              </p:nvPr>
            </p:nvSpPr>
            <p:spPr>
              <a:xfrm rot="2609803">
                <a:off x="7101321" y="1749941"/>
                <a:ext cx="41242" cy="44290"/>
              </a:xfrm>
              <a:custGeom>
                <a:avLst/>
                <a:gdLst>
                  <a:gd name="connsiteX0" fmla="*/ 0 w 41242"/>
                  <a:gd name="connsiteY0" fmla="*/ 0 h 44290"/>
                  <a:gd name="connsiteX1" fmla="*/ 41242 w 41242"/>
                  <a:gd name="connsiteY1" fmla="*/ 0 h 44290"/>
                  <a:gd name="connsiteX2" fmla="*/ 41242 w 41242"/>
                  <a:gd name="connsiteY2" fmla="*/ 44290 h 44290"/>
                  <a:gd name="connsiteX3" fmla="*/ 0 w 41242"/>
                  <a:gd name="connsiteY3" fmla="*/ 44290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2" y="0"/>
                    </a:lnTo>
                    <a:lnTo>
                      <a:pt x="41242" y="44290"/>
                    </a:lnTo>
                    <a:lnTo>
                      <a:pt x="0" y="44290"/>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3"/>
              <p:cNvSpPr/>
              <p:nvPr>
                <p:custDataLst>
                  <p:tags r:id="rId61"/>
                </p:custDataLst>
              </p:nvPr>
            </p:nvSpPr>
            <p:spPr>
              <a:xfrm rot="2609803">
                <a:off x="6959030" y="1920787"/>
                <a:ext cx="102391" cy="26764"/>
              </a:xfrm>
              <a:custGeom>
                <a:avLst/>
                <a:gdLst>
                  <a:gd name="connsiteX0" fmla="*/ 0 w 102391"/>
                  <a:gd name="connsiteY0" fmla="*/ 0 h 26764"/>
                  <a:gd name="connsiteX1" fmla="*/ 102392 w 102391"/>
                  <a:gd name="connsiteY1" fmla="*/ 0 h 26764"/>
                  <a:gd name="connsiteX2" fmla="*/ 102392 w 102391"/>
                  <a:gd name="connsiteY2" fmla="*/ 26765 h 26764"/>
                  <a:gd name="connsiteX3" fmla="*/ 0 w 102391"/>
                  <a:gd name="connsiteY3" fmla="*/ 26765 h 26764"/>
                </a:gdLst>
                <a:ahLst/>
                <a:cxnLst>
                  <a:cxn ang="0">
                    <a:pos x="connsiteX0" y="connsiteY0"/>
                  </a:cxn>
                  <a:cxn ang="0">
                    <a:pos x="connsiteX1" y="connsiteY1"/>
                  </a:cxn>
                  <a:cxn ang="0">
                    <a:pos x="connsiteX2" y="connsiteY2"/>
                  </a:cxn>
                  <a:cxn ang="0">
                    <a:pos x="connsiteX3" y="connsiteY3"/>
                  </a:cxn>
                </a:cxnLst>
                <a:rect l="l" t="t" r="r" b="b"/>
                <a:pathLst>
                  <a:path w="102391" h="26764">
                    <a:moveTo>
                      <a:pt x="0" y="0"/>
                    </a:moveTo>
                    <a:lnTo>
                      <a:pt x="102392" y="0"/>
                    </a:lnTo>
                    <a:lnTo>
                      <a:pt x="102392" y="26765"/>
                    </a:lnTo>
                    <a:lnTo>
                      <a:pt x="0" y="26765"/>
                    </a:lnTo>
                    <a:close/>
                  </a:path>
                </a:pathLst>
              </a:custGeom>
              <a:solidFill>
                <a:srgbClr val="42A5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3" name="组合 82"/>
          <p:cNvGrpSpPr/>
          <p:nvPr userDrawn="1">
            <p:custDataLst>
              <p:tags r:id="rId6"/>
            </p:custDataLst>
          </p:nvPr>
        </p:nvGrpSpPr>
        <p:grpSpPr>
          <a:xfrm rot="772163">
            <a:off x="169568" y="5932774"/>
            <a:ext cx="755462" cy="710295"/>
            <a:chOff x="9976177" y="4882438"/>
            <a:chExt cx="1849544" cy="1675210"/>
          </a:xfrm>
        </p:grpSpPr>
        <p:grpSp>
          <p:nvGrpSpPr>
            <p:cNvPr id="84" name="图形 3"/>
            <p:cNvGrpSpPr/>
            <p:nvPr>
              <p:custDataLst>
                <p:tags r:id="rId18"/>
              </p:custDataLst>
            </p:nvPr>
          </p:nvGrpSpPr>
          <p:grpSpPr>
            <a:xfrm>
              <a:off x="10417819" y="4882438"/>
              <a:ext cx="1241174" cy="1675210"/>
              <a:chOff x="7046474" y="2617269"/>
              <a:chExt cx="682299" cy="920898"/>
            </a:xfrm>
          </p:grpSpPr>
          <p:grpSp>
            <p:nvGrpSpPr>
              <p:cNvPr id="106" name="图形 3"/>
              <p:cNvGrpSpPr/>
              <p:nvPr>
                <p:custDataLst>
                  <p:tags r:id="rId40"/>
                </p:custDataLst>
              </p:nvPr>
            </p:nvGrpSpPr>
            <p:grpSpPr>
              <a:xfrm>
                <a:off x="7046474" y="2617269"/>
                <a:ext cx="682299" cy="920898"/>
                <a:chOff x="7046474" y="2617269"/>
                <a:chExt cx="682299" cy="920898"/>
              </a:xfrm>
            </p:grpSpPr>
            <p:sp>
              <p:nvSpPr>
                <p:cNvPr id="116" name="图形 3"/>
                <p:cNvSpPr/>
                <p:nvPr>
                  <p:custDataLst>
                    <p:tags r:id="rId50"/>
                  </p:custDataLst>
                </p:nvPr>
              </p:nvSpPr>
              <p:spPr>
                <a:xfrm rot="651223">
                  <a:off x="7071937" y="2660925"/>
                  <a:ext cx="656836" cy="877242"/>
                </a:xfrm>
                <a:custGeom>
                  <a:avLst/>
                  <a:gdLst>
                    <a:gd name="connsiteX0" fmla="*/ 0 w 656836"/>
                    <a:gd name="connsiteY0" fmla="*/ 0 h 877242"/>
                    <a:gd name="connsiteX1" fmla="*/ 656837 w 656836"/>
                    <a:gd name="connsiteY1" fmla="*/ 0 h 877242"/>
                    <a:gd name="connsiteX2" fmla="*/ 656837 w 656836"/>
                    <a:gd name="connsiteY2" fmla="*/ 877243 h 877242"/>
                    <a:gd name="connsiteX3" fmla="*/ 0 w 656836"/>
                    <a:gd name="connsiteY3" fmla="*/ 877243 h 877242"/>
                  </a:gdLst>
                  <a:ahLst/>
                  <a:cxnLst>
                    <a:cxn ang="0">
                      <a:pos x="connsiteX0" y="connsiteY0"/>
                    </a:cxn>
                    <a:cxn ang="0">
                      <a:pos x="connsiteX1" y="connsiteY1"/>
                    </a:cxn>
                    <a:cxn ang="0">
                      <a:pos x="connsiteX2" y="connsiteY2"/>
                    </a:cxn>
                    <a:cxn ang="0">
                      <a:pos x="connsiteX3" y="connsiteY3"/>
                    </a:cxn>
                  </a:cxnLst>
                  <a:rect l="l" t="t" r="r" b="b"/>
                  <a:pathLst>
                    <a:path w="656836" h="877242">
                      <a:moveTo>
                        <a:pt x="0" y="0"/>
                      </a:moveTo>
                      <a:lnTo>
                        <a:pt x="656837" y="0"/>
                      </a:lnTo>
                      <a:lnTo>
                        <a:pt x="656837" y="877243"/>
                      </a:lnTo>
                      <a:lnTo>
                        <a:pt x="0" y="877243"/>
                      </a:lnTo>
                      <a:close/>
                    </a:path>
                  </a:pathLst>
                </a:custGeom>
                <a:solidFill>
                  <a:srgbClr val="FFCB5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3"/>
                <p:cNvSpPr/>
                <p:nvPr>
                  <p:custDataLst>
                    <p:tags r:id="rId51"/>
                  </p:custDataLst>
                </p:nvPr>
              </p:nvSpPr>
              <p:spPr>
                <a:xfrm rot="331553">
                  <a:off x="7046474" y="2617269"/>
                  <a:ext cx="656875" cy="877294"/>
                </a:xfrm>
                <a:custGeom>
                  <a:avLst/>
                  <a:gdLst>
                    <a:gd name="connsiteX0" fmla="*/ 0 w 656875"/>
                    <a:gd name="connsiteY0" fmla="*/ 0 h 877294"/>
                    <a:gd name="connsiteX1" fmla="*/ 656875 w 656875"/>
                    <a:gd name="connsiteY1" fmla="*/ 0 h 877294"/>
                    <a:gd name="connsiteX2" fmla="*/ 656875 w 656875"/>
                    <a:gd name="connsiteY2" fmla="*/ 877294 h 877294"/>
                    <a:gd name="connsiteX3" fmla="*/ 0 w 656875"/>
                    <a:gd name="connsiteY3" fmla="*/ 877294 h 877294"/>
                  </a:gdLst>
                  <a:ahLst/>
                  <a:cxnLst>
                    <a:cxn ang="0">
                      <a:pos x="connsiteX0" y="connsiteY0"/>
                    </a:cxn>
                    <a:cxn ang="0">
                      <a:pos x="connsiteX1" y="connsiteY1"/>
                    </a:cxn>
                    <a:cxn ang="0">
                      <a:pos x="connsiteX2" y="connsiteY2"/>
                    </a:cxn>
                    <a:cxn ang="0">
                      <a:pos x="connsiteX3" y="connsiteY3"/>
                    </a:cxn>
                  </a:cxnLst>
                  <a:rect l="l" t="t" r="r" b="b"/>
                  <a:pathLst>
                    <a:path w="656875" h="877294">
                      <a:moveTo>
                        <a:pt x="0" y="0"/>
                      </a:moveTo>
                      <a:lnTo>
                        <a:pt x="656875" y="0"/>
                      </a:lnTo>
                      <a:lnTo>
                        <a:pt x="656875" y="877294"/>
                      </a:lnTo>
                      <a:lnTo>
                        <a:pt x="0" y="877294"/>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7" name="图形 3"/>
              <p:cNvSpPr/>
              <p:nvPr>
                <p:custDataLst>
                  <p:tags r:id="rId41"/>
                </p:custDataLst>
              </p:nvPr>
            </p:nvSpPr>
            <p:spPr>
              <a:xfrm rot="-5089828">
                <a:off x="7400567" y="2498148"/>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3"/>
              <p:cNvSpPr/>
              <p:nvPr>
                <p:custDataLst>
                  <p:tags r:id="rId42"/>
                </p:custDataLst>
              </p:nvPr>
            </p:nvSpPr>
            <p:spPr>
              <a:xfrm rot="-5089828">
                <a:off x="7392637" y="2574313"/>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3"/>
              <p:cNvSpPr/>
              <p:nvPr>
                <p:custDataLst>
                  <p:tags r:id="rId43"/>
                </p:custDataLst>
              </p:nvPr>
            </p:nvSpPr>
            <p:spPr>
              <a:xfrm rot="-5089828">
                <a:off x="7384679" y="2650574"/>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0" name="图形 3"/>
              <p:cNvSpPr/>
              <p:nvPr>
                <p:custDataLst>
                  <p:tags r:id="rId44"/>
                </p:custDataLst>
              </p:nvPr>
            </p:nvSpPr>
            <p:spPr>
              <a:xfrm rot="-5089828">
                <a:off x="7376749" y="2726740"/>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3"/>
              <p:cNvSpPr/>
              <p:nvPr>
                <p:custDataLst>
                  <p:tags r:id="rId45"/>
                </p:custDataLst>
              </p:nvPr>
            </p:nvSpPr>
            <p:spPr>
              <a:xfrm rot="-5089828">
                <a:off x="7368818" y="2802915"/>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3"/>
              <p:cNvSpPr/>
              <p:nvPr>
                <p:custDataLst>
                  <p:tags r:id="rId46"/>
                </p:custDataLst>
              </p:nvPr>
            </p:nvSpPr>
            <p:spPr>
              <a:xfrm rot="-5089828">
                <a:off x="7360860" y="2879166"/>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3" name="图形 3"/>
              <p:cNvSpPr/>
              <p:nvPr>
                <p:custDataLst>
                  <p:tags r:id="rId47"/>
                </p:custDataLst>
              </p:nvPr>
            </p:nvSpPr>
            <p:spPr>
              <a:xfrm rot="-5089828">
                <a:off x="7352930" y="2955341"/>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3"/>
              <p:cNvSpPr/>
              <p:nvPr>
                <p:custDataLst>
                  <p:tags r:id="rId48"/>
                </p:custDataLst>
              </p:nvPr>
            </p:nvSpPr>
            <p:spPr>
              <a:xfrm rot="-5089828">
                <a:off x="7344996" y="303150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3"/>
              <p:cNvSpPr/>
              <p:nvPr>
                <p:custDataLst>
                  <p:tags r:id="rId49"/>
                </p:custDataLst>
              </p:nvPr>
            </p:nvSpPr>
            <p:spPr>
              <a:xfrm rot="-5089828">
                <a:off x="7337045" y="3107767"/>
                <a:ext cx="4762" cy="502046"/>
              </a:xfrm>
              <a:custGeom>
                <a:avLst/>
                <a:gdLst>
                  <a:gd name="connsiteX0" fmla="*/ 0 w 4762"/>
                  <a:gd name="connsiteY0" fmla="*/ 0 h 502046"/>
                  <a:gd name="connsiteX1" fmla="*/ 4762 w 4762"/>
                  <a:gd name="connsiteY1" fmla="*/ 0 h 502046"/>
                  <a:gd name="connsiteX2" fmla="*/ 4762 w 4762"/>
                  <a:gd name="connsiteY2" fmla="*/ 502046 h 502046"/>
                  <a:gd name="connsiteX3" fmla="*/ 0 w 4762"/>
                  <a:gd name="connsiteY3" fmla="*/ 502046 h 502046"/>
                </a:gdLst>
                <a:ahLst/>
                <a:cxnLst>
                  <a:cxn ang="0">
                    <a:pos x="connsiteX0" y="connsiteY0"/>
                  </a:cxn>
                  <a:cxn ang="0">
                    <a:pos x="connsiteX1" y="connsiteY1"/>
                  </a:cxn>
                  <a:cxn ang="0">
                    <a:pos x="connsiteX2" y="connsiteY2"/>
                  </a:cxn>
                  <a:cxn ang="0">
                    <a:pos x="connsiteX3" y="connsiteY3"/>
                  </a:cxn>
                </a:cxnLst>
                <a:rect l="l" t="t" r="r" b="b"/>
                <a:pathLst>
                  <a:path w="4762" h="502046">
                    <a:moveTo>
                      <a:pt x="0" y="0"/>
                    </a:moveTo>
                    <a:lnTo>
                      <a:pt x="4762" y="0"/>
                    </a:lnTo>
                    <a:lnTo>
                      <a:pt x="4762" y="502046"/>
                    </a:lnTo>
                    <a:lnTo>
                      <a:pt x="0" y="502046"/>
                    </a:lnTo>
                    <a:close/>
                  </a:path>
                </a:pathLst>
              </a:custGeom>
              <a:solidFill>
                <a:srgbClr val="DBDE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 name="图形 3"/>
            <p:cNvGrpSpPr/>
            <p:nvPr>
              <p:custDataLst>
                <p:tags r:id="rId19"/>
              </p:custDataLst>
            </p:nvPr>
          </p:nvGrpSpPr>
          <p:grpSpPr>
            <a:xfrm>
              <a:off x="9976177" y="5062498"/>
              <a:ext cx="957408" cy="804327"/>
              <a:chOff x="6803695" y="2716250"/>
              <a:chExt cx="526307" cy="442155"/>
            </a:xfrm>
          </p:grpSpPr>
          <p:sp>
            <p:nvSpPr>
              <p:cNvPr id="90" name="图形 3"/>
              <p:cNvSpPr/>
              <p:nvPr>
                <p:custDataLst>
                  <p:tags r:id="rId24"/>
                </p:custDataLst>
              </p:nvPr>
            </p:nvSpPr>
            <p:spPr>
              <a:xfrm>
                <a:off x="6803695" y="2735300"/>
                <a:ext cx="524988" cy="423105"/>
              </a:xfrm>
              <a:custGeom>
                <a:avLst/>
                <a:gdLst>
                  <a:gd name="connsiteX0" fmla="*/ 524268 w 524988"/>
                  <a:gd name="connsiteY0" fmla="*/ 41618 h 423105"/>
                  <a:gd name="connsiteX1" fmla="*/ 508552 w 524988"/>
                  <a:gd name="connsiteY1" fmla="*/ 21711 h 423105"/>
                  <a:gd name="connsiteX2" fmla="*/ 505599 w 524988"/>
                  <a:gd name="connsiteY2" fmla="*/ 17901 h 423105"/>
                  <a:gd name="connsiteX3" fmla="*/ 505599 w 524988"/>
                  <a:gd name="connsiteY3" fmla="*/ 17901 h 423105"/>
                  <a:gd name="connsiteX4" fmla="*/ 492169 w 524988"/>
                  <a:gd name="connsiteY4" fmla="*/ 851 h 423105"/>
                  <a:gd name="connsiteX5" fmla="*/ 489026 w 524988"/>
                  <a:gd name="connsiteY5" fmla="*/ 470 h 423105"/>
                  <a:gd name="connsiteX6" fmla="*/ 488168 w 524988"/>
                  <a:gd name="connsiteY6" fmla="*/ 1137 h 423105"/>
                  <a:gd name="connsiteX7" fmla="*/ 488168 w 524988"/>
                  <a:gd name="connsiteY7" fmla="*/ 1137 h 423105"/>
                  <a:gd name="connsiteX8" fmla="*/ 463785 w 524988"/>
                  <a:gd name="connsiteY8" fmla="*/ 20377 h 423105"/>
                  <a:gd name="connsiteX9" fmla="*/ 261474 w 524988"/>
                  <a:gd name="connsiteY9" fmla="*/ 179635 h 423105"/>
                  <a:gd name="connsiteX10" fmla="*/ 49542 w 524988"/>
                  <a:gd name="connsiteY10" fmla="*/ 346418 h 423105"/>
                  <a:gd name="connsiteX11" fmla="*/ 49542 w 524988"/>
                  <a:gd name="connsiteY11" fmla="*/ 346418 h 423105"/>
                  <a:gd name="connsiteX12" fmla="*/ 37731 w 524988"/>
                  <a:gd name="connsiteY12" fmla="*/ 355753 h 423105"/>
                  <a:gd name="connsiteX13" fmla="*/ 15252 w 524988"/>
                  <a:gd name="connsiteY13" fmla="*/ 391186 h 423105"/>
                  <a:gd name="connsiteX14" fmla="*/ 15919 w 524988"/>
                  <a:gd name="connsiteY14" fmla="*/ 392043 h 423105"/>
                  <a:gd name="connsiteX15" fmla="*/ 774 w 524988"/>
                  <a:gd name="connsiteY15" fmla="*/ 416332 h 423105"/>
                  <a:gd name="connsiteX16" fmla="*/ 870 w 524988"/>
                  <a:gd name="connsiteY16" fmla="*/ 421570 h 423105"/>
                  <a:gd name="connsiteX17" fmla="*/ 870 w 524988"/>
                  <a:gd name="connsiteY17" fmla="*/ 421570 h 423105"/>
                  <a:gd name="connsiteX18" fmla="*/ 5918 w 524988"/>
                  <a:gd name="connsiteY18" fmla="*/ 422809 h 423105"/>
                  <a:gd name="connsiteX19" fmla="*/ 33064 w 524988"/>
                  <a:gd name="connsiteY19" fmla="*/ 413760 h 423105"/>
                  <a:gd name="connsiteX20" fmla="*/ 33635 w 524988"/>
                  <a:gd name="connsiteY20" fmla="*/ 414427 h 423105"/>
                  <a:gd name="connsiteX21" fmla="*/ 73355 w 524988"/>
                  <a:gd name="connsiteY21" fmla="*/ 400806 h 423105"/>
                  <a:gd name="connsiteX22" fmla="*/ 302145 w 524988"/>
                  <a:gd name="connsiteY22" fmla="*/ 220688 h 423105"/>
                  <a:gd name="connsiteX23" fmla="*/ 488359 w 524988"/>
                  <a:gd name="connsiteY23" fmla="*/ 74098 h 423105"/>
                  <a:gd name="connsiteX24" fmla="*/ 488359 w 524988"/>
                  <a:gd name="connsiteY24" fmla="*/ 74098 h 423105"/>
                  <a:gd name="connsiteX25" fmla="*/ 495312 w 524988"/>
                  <a:gd name="connsiteY25" fmla="*/ 68669 h 423105"/>
                  <a:gd name="connsiteX26" fmla="*/ 495312 w 524988"/>
                  <a:gd name="connsiteY26" fmla="*/ 68669 h 423105"/>
                  <a:gd name="connsiteX27" fmla="*/ 523887 w 524988"/>
                  <a:gd name="connsiteY27" fmla="*/ 46190 h 423105"/>
                  <a:gd name="connsiteX28" fmla="*/ 524268 w 524988"/>
                  <a:gd name="connsiteY28" fmla="*/ 41618 h 4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988" h="423104">
                    <a:moveTo>
                      <a:pt x="524268" y="41618"/>
                    </a:moveTo>
                    <a:lnTo>
                      <a:pt x="508552" y="21711"/>
                    </a:lnTo>
                    <a:lnTo>
                      <a:pt x="505599" y="17901"/>
                    </a:lnTo>
                    <a:lnTo>
                      <a:pt x="505599" y="17901"/>
                    </a:lnTo>
                    <a:lnTo>
                      <a:pt x="492169" y="851"/>
                    </a:lnTo>
                    <a:cubicBezTo>
                      <a:pt x="491407" y="-101"/>
                      <a:pt x="489978" y="-292"/>
                      <a:pt x="489026" y="470"/>
                    </a:cubicBezTo>
                    <a:lnTo>
                      <a:pt x="488168" y="1137"/>
                    </a:lnTo>
                    <a:lnTo>
                      <a:pt x="488168" y="1137"/>
                    </a:lnTo>
                    <a:lnTo>
                      <a:pt x="463785" y="20377"/>
                    </a:lnTo>
                    <a:lnTo>
                      <a:pt x="261474" y="179635"/>
                    </a:lnTo>
                    <a:lnTo>
                      <a:pt x="49542" y="346418"/>
                    </a:lnTo>
                    <a:lnTo>
                      <a:pt x="49542" y="346418"/>
                    </a:lnTo>
                    <a:lnTo>
                      <a:pt x="37731" y="355753"/>
                    </a:lnTo>
                    <a:lnTo>
                      <a:pt x="15252" y="391186"/>
                    </a:lnTo>
                    <a:lnTo>
                      <a:pt x="15919" y="392043"/>
                    </a:lnTo>
                    <a:lnTo>
                      <a:pt x="774" y="416332"/>
                    </a:lnTo>
                    <a:cubicBezTo>
                      <a:pt x="-274" y="418046"/>
                      <a:pt x="-274" y="420142"/>
                      <a:pt x="870" y="421570"/>
                    </a:cubicBezTo>
                    <a:lnTo>
                      <a:pt x="870" y="421570"/>
                    </a:lnTo>
                    <a:cubicBezTo>
                      <a:pt x="2013" y="422999"/>
                      <a:pt x="4013" y="423475"/>
                      <a:pt x="5918" y="422809"/>
                    </a:cubicBezTo>
                    <a:lnTo>
                      <a:pt x="33064" y="413760"/>
                    </a:lnTo>
                    <a:lnTo>
                      <a:pt x="33635" y="414427"/>
                    </a:lnTo>
                    <a:lnTo>
                      <a:pt x="73355" y="400806"/>
                    </a:lnTo>
                    <a:lnTo>
                      <a:pt x="302145" y="220688"/>
                    </a:lnTo>
                    <a:lnTo>
                      <a:pt x="488359" y="74098"/>
                    </a:lnTo>
                    <a:lnTo>
                      <a:pt x="488359" y="74098"/>
                    </a:lnTo>
                    <a:lnTo>
                      <a:pt x="495312" y="68669"/>
                    </a:lnTo>
                    <a:cubicBezTo>
                      <a:pt x="495312" y="68669"/>
                      <a:pt x="495312" y="68669"/>
                      <a:pt x="495312" y="68669"/>
                    </a:cubicBezTo>
                    <a:lnTo>
                      <a:pt x="523887" y="46190"/>
                    </a:lnTo>
                    <a:cubicBezTo>
                      <a:pt x="525126" y="45142"/>
                      <a:pt x="525411" y="43047"/>
                      <a:pt x="524268" y="41618"/>
                    </a:cubicBezTo>
                    <a:close/>
                  </a:path>
                </a:pathLst>
              </a:custGeom>
              <a:solidFill>
                <a:srgbClr val="38486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1" name="图形 3"/>
              <p:cNvGrpSpPr/>
              <p:nvPr>
                <p:custDataLst>
                  <p:tags r:id="rId25"/>
                </p:custDataLst>
              </p:nvPr>
            </p:nvGrpSpPr>
            <p:grpSpPr>
              <a:xfrm>
                <a:off x="6804933" y="2716250"/>
                <a:ext cx="525068" cy="423105"/>
                <a:chOff x="6804933" y="2716250"/>
                <a:chExt cx="525068" cy="423105"/>
              </a:xfrm>
            </p:grpSpPr>
            <p:sp>
              <p:nvSpPr>
                <p:cNvPr id="92" name="图形 3"/>
                <p:cNvSpPr/>
                <p:nvPr>
                  <p:custDataLst>
                    <p:tags r:id="rId26"/>
                  </p:custDataLst>
                </p:nvPr>
              </p:nvSpPr>
              <p:spPr>
                <a:xfrm>
                  <a:off x="6804933" y="3091129"/>
                  <a:ext cx="53081" cy="48226"/>
                </a:xfrm>
                <a:custGeom>
                  <a:avLst/>
                  <a:gdLst>
                    <a:gd name="connsiteX0" fmla="*/ 33064 w 53081"/>
                    <a:gd name="connsiteY0" fmla="*/ 1543 h 48226"/>
                    <a:gd name="connsiteX1" fmla="*/ 52209 w 53081"/>
                    <a:gd name="connsiteY1" fmla="*/ 25736 h 48226"/>
                    <a:gd name="connsiteX2" fmla="*/ 49161 w 53081"/>
                    <a:gd name="connsiteY2" fmla="*/ 33451 h 48226"/>
                    <a:gd name="connsiteX3" fmla="*/ 5918 w 53081"/>
                    <a:gd name="connsiteY3" fmla="*/ 47929 h 48226"/>
                    <a:gd name="connsiteX4" fmla="*/ 869 w 53081"/>
                    <a:gd name="connsiteY4" fmla="*/ 46691 h 48226"/>
                    <a:gd name="connsiteX5" fmla="*/ 869 w 53081"/>
                    <a:gd name="connsiteY5" fmla="*/ 46691 h 48226"/>
                    <a:gd name="connsiteX6" fmla="*/ 774 w 53081"/>
                    <a:gd name="connsiteY6" fmla="*/ 41452 h 48226"/>
                    <a:gd name="connsiteX7" fmla="*/ 24968 w 53081"/>
                    <a:gd name="connsiteY7" fmla="*/ 2781 h 48226"/>
                    <a:gd name="connsiteX8" fmla="*/ 33064 w 53081"/>
                    <a:gd name="connsiteY8" fmla="*/ 1543 h 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1" h="48226">
                      <a:moveTo>
                        <a:pt x="33064" y="1543"/>
                      </a:moveTo>
                      <a:lnTo>
                        <a:pt x="52209" y="25736"/>
                      </a:lnTo>
                      <a:cubicBezTo>
                        <a:pt x="54210" y="28213"/>
                        <a:pt x="52590" y="32213"/>
                        <a:pt x="49161" y="33451"/>
                      </a:cubicBezTo>
                      <a:lnTo>
                        <a:pt x="5918" y="47929"/>
                      </a:lnTo>
                      <a:cubicBezTo>
                        <a:pt x="4013" y="48596"/>
                        <a:pt x="2013" y="48120"/>
                        <a:pt x="869" y="46691"/>
                      </a:cubicBezTo>
                      <a:lnTo>
                        <a:pt x="869" y="46691"/>
                      </a:lnTo>
                      <a:cubicBezTo>
                        <a:pt x="-273" y="45262"/>
                        <a:pt x="-273" y="43262"/>
                        <a:pt x="774" y="41452"/>
                      </a:cubicBezTo>
                      <a:lnTo>
                        <a:pt x="24968" y="2781"/>
                      </a:lnTo>
                      <a:cubicBezTo>
                        <a:pt x="26777" y="-362"/>
                        <a:pt x="31064" y="-934"/>
                        <a:pt x="33064" y="1543"/>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3"/>
                <p:cNvSpPr/>
                <p:nvPr>
                  <p:custDataLst>
                    <p:tags r:id="rId27"/>
                  </p:custDataLst>
                </p:nvPr>
              </p:nvSpPr>
              <p:spPr>
                <a:xfrm>
                  <a:off x="7263316" y="2716681"/>
                  <a:ext cx="66686" cy="68942"/>
                </a:xfrm>
                <a:custGeom>
                  <a:avLst/>
                  <a:gdLst>
                    <a:gd name="connsiteX0" fmla="*/ 735 w 66686"/>
                    <a:gd name="connsiteY0" fmla="*/ 27852 h 68942"/>
                    <a:gd name="connsiteX1" fmla="*/ 32167 w 66686"/>
                    <a:gd name="connsiteY1" fmla="*/ 67666 h 68942"/>
                    <a:gd name="connsiteX2" fmla="*/ 36835 w 66686"/>
                    <a:gd name="connsiteY2" fmla="*/ 68238 h 68942"/>
                    <a:gd name="connsiteX3" fmla="*/ 65410 w 66686"/>
                    <a:gd name="connsiteY3" fmla="*/ 45759 h 68942"/>
                    <a:gd name="connsiteX4" fmla="*/ 65981 w 66686"/>
                    <a:gd name="connsiteY4" fmla="*/ 41091 h 68942"/>
                    <a:gd name="connsiteX5" fmla="*/ 34548 w 66686"/>
                    <a:gd name="connsiteY5" fmla="*/ 1277 h 68942"/>
                    <a:gd name="connsiteX6" fmla="*/ 29881 w 66686"/>
                    <a:gd name="connsiteY6" fmla="*/ 705 h 68942"/>
                    <a:gd name="connsiteX7" fmla="*/ 1306 w 66686"/>
                    <a:gd name="connsiteY7" fmla="*/ 23184 h 68942"/>
                    <a:gd name="connsiteX8" fmla="*/ 735 w 66686"/>
                    <a:gd name="connsiteY8" fmla="*/ 2785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6" h="68942">
                      <a:moveTo>
                        <a:pt x="735" y="27852"/>
                      </a:moveTo>
                      <a:lnTo>
                        <a:pt x="32167" y="67666"/>
                      </a:lnTo>
                      <a:cubicBezTo>
                        <a:pt x="33310" y="69095"/>
                        <a:pt x="35406" y="69381"/>
                        <a:pt x="36835" y="68238"/>
                      </a:cubicBezTo>
                      <a:lnTo>
                        <a:pt x="65410" y="45759"/>
                      </a:lnTo>
                      <a:cubicBezTo>
                        <a:pt x="66838" y="44616"/>
                        <a:pt x="67124" y="42520"/>
                        <a:pt x="65981" y="41091"/>
                      </a:cubicBezTo>
                      <a:lnTo>
                        <a:pt x="34548" y="1277"/>
                      </a:lnTo>
                      <a:cubicBezTo>
                        <a:pt x="33405" y="-152"/>
                        <a:pt x="31310" y="-438"/>
                        <a:pt x="29881" y="705"/>
                      </a:cubicBezTo>
                      <a:lnTo>
                        <a:pt x="1306" y="23184"/>
                      </a:lnTo>
                      <a:cubicBezTo>
                        <a:pt x="-218" y="24327"/>
                        <a:pt x="-408" y="26423"/>
                        <a:pt x="735" y="27852"/>
                      </a:cubicBezTo>
                      <a:close/>
                    </a:path>
                  </a:pathLst>
                </a:custGeom>
                <a:solidFill>
                  <a:srgbClr val="7986C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3"/>
                <p:cNvSpPr/>
                <p:nvPr>
                  <p:custDataLst>
                    <p:tags r:id="rId28"/>
                  </p:custDataLst>
                </p:nvPr>
              </p:nvSpPr>
              <p:spPr>
                <a:xfrm>
                  <a:off x="7262884" y="2716250"/>
                  <a:ext cx="48118" cy="45326"/>
                </a:xfrm>
                <a:custGeom>
                  <a:avLst/>
                  <a:gdLst>
                    <a:gd name="connsiteX0" fmla="*/ 500 w 48118"/>
                    <a:gd name="connsiteY0" fmla="*/ 27426 h 45326"/>
                    <a:gd name="connsiteX1" fmla="*/ 13930 w 48118"/>
                    <a:gd name="connsiteY1" fmla="*/ 44476 h 45326"/>
                    <a:gd name="connsiteX2" fmla="*/ 17073 w 48118"/>
                    <a:gd name="connsiteY2" fmla="*/ 44857 h 45326"/>
                    <a:gd name="connsiteX3" fmla="*/ 47268 w 48118"/>
                    <a:gd name="connsiteY3" fmla="*/ 21044 h 45326"/>
                    <a:gd name="connsiteX4" fmla="*/ 47649 w 48118"/>
                    <a:gd name="connsiteY4" fmla="*/ 17901 h 45326"/>
                    <a:gd name="connsiteX5" fmla="*/ 34218 w 48118"/>
                    <a:gd name="connsiteY5" fmla="*/ 851 h 45326"/>
                    <a:gd name="connsiteX6" fmla="*/ 31075 w 48118"/>
                    <a:gd name="connsiteY6" fmla="*/ 470 h 45326"/>
                    <a:gd name="connsiteX7" fmla="*/ 881 w 48118"/>
                    <a:gd name="connsiteY7" fmla="*/ 24283 h 45326"/>
                    <a:gd name="connsiteX8" fmla="*/ 500 w 48118"/>
                    <a:gd name="connsiteY8" fmla="*/ 27426 h 4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8" h="45326">
                      <a:moveTo>
                        <a:pt x="500" y="27426"/>
                      </a:moveTo>
                      <a:lnTo>
                        <a:pt x="13930" y="44476"/>
                      </a:lnTo>
                      <a:cubicBezTo>
                        <a:pt x="14692" y="45428"/>
                        <a:pt x="16121" y="45619"/>
                        <a:pt x="17073" y="44857"/>
                      </a:cubicBezTo>
                      <a:lnTo>
                        <a:pt x="47268" y="21044"/>
                      </a:lnTo>
                      <a:cubicBezTo>
                        <a:pt x="48220" y="20282"/>
                        <a:pt x="48411" y="18853"/>
                        <a:pt x="47649" y="17901"/>
                      </a:cubicBezTo>
                      <a:lnTo>
                        <a:pt x="34218" y="851"/>
                      </a:lnTo>
                      <a:cubicBezTo>
                        <a:pt x="33456" y="-101"/>
                        <a:pt x="32028" y="-292"/>
                        <a:pt x="31075" y="470"/>
                      </a:cubicBezTo>
                      <a:lnTo>
                        <a:pt x="881" y="24283"/>
                      </a:lnTo>
                      <a:cubicBezTo>
                        <a:pt x="-167" y="25140"/>
                        <a:pt x="-262" y="26473"/>
                        <a:pt x="500" y="27426"/>
                      </a:cubicBezTo>
                      <a:close/>
                    </a:path>
                  </a:pathLst>
                </a:custGeom>
                <a:solidFill>
                  <a:srgbClr val="3949A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 name="图形 3"/>
                <p:cNvSpPr/>
                <p:nvPr>
                  <p:custDataLst>
                    <p:tags r:id="rId29"/>
                  </p:custDataLst>
                </p:nvPr>
              </p:nvSpPr>
              <p:spPr>
                <a:xfrm>
                  <a:off x="7271551" y="2727229"/>
                  <a:ext cx="50093" cy="47847"/>
                </a:xfrm>
                <a:custGeom>
                  <a:avLst/>
                  <a:gdLst>
                    <a:gd name="connsiteX0" fmla="*/ 500 w 50093"/>
                    <a:gd name="connsiteY0" fmla="*/ 27496 h 47847"/>
                    <a:gd name="connsiteX1" fmla="*/ 15835 w 50093"/>
                    <a:gd name="connsiteY1" fmla="*/ 46927 h 47847"/>
                    <a:gd name="connsiteX2" fmla="*/ 19169 w 50093"/>
                    <a:gd name="connsiteY2" fmla="*/ 47308 h 47847"/>
                    <a:gd name="connsiteX3" fmla="*/ 49173 w 50093"/>
                    <a:gd name="connsiteY3" fmla="*/ 23686 h 47847"/>
                    <a:gd name="connsiteX4" fmla="*/ 49554 w 50093"/>
                    <a:gd name="connsiteY4" fmla="*/ 20352 h 47847"/>
                    <a:gd name="connsiteX5" fmla="*/ 34218 w 50093"/>
                    <a:gd name="connsiteY5" fmla="*/ 921 h 47847"/>
                    <a:gd name="connsiteX6" fmla="*/ 30885 w 50093"/>
                    <a:gd name="connsiteY6" fmla="*/ 540 h 47847"/>
                    <a:gd name="connsiteX7" fmla="*/ 881 w 50093"/>
                    <a:gd name="connsiteY7" fmla="*/ 24162 h 47847"/>
                    <a:gd name="connsiteX8" fmla="*/ 500 w 50093"/>
                    <a:gd name="connsiteY8" fmla="*/ 27496 h 4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3" h="47847">
                      <a:moveTo>
                        <a:pt x="500" y="27496"/>
                      </a:moveTo>
                      <a:lnTo>
                        <a:pt x="15835" y="46927"/>
                      </a:lnTo>
                      <a:cubicBezTo>
                        <a:pt x="16693" y="47974"/>
                        <a:pt x="18121" y="48165"/>
                        <a:pt x="19169" y="47308"/>
                      </a:cubicBezTo>
                      <a:lnTo>
                        <a:pt x="49173" y="23686"/>
                      </a:lnTo>
                      <a:cubicBezTo>
                        <a:pt x="50220" y="22828"/>
                        <a:pt x="50411" y="21400"/>
                        <a:pt x="49554" y="20352"/>
                      </a:cubicBezTo>
                      <a:lnTo>
                        <a:pt x="34218" y="921"/>
                      </a:lnTo>
                      <a:cubicBezTo>
                        <a:pt x="33361" y="-127"/>
                        <a:pt x="31932" y="-317"/>
                        <a:pt x="30885" y="540"/>
                      </a:cubicBezTo>
                      <a:lnTo>
                        <a:pt x="881" y="24162"/>
                      </a:lnTo>
                      <a:cubicBezTo>
                        <a:pt x="-167" y="25019"/>
                        <a:pt x="-262" y="26543"/>
                        <a:pt x="500" y="27496"/>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 name="图形 3"/>
                <p:cNvSpPr/>
                <p:nvPr>
                  <p:custDataLst>
                    <p:tags r:id="rId30"/>
                  </p:custDataLst>
                </p:nvPr>
              </p:nvSpPr>
              <p:spPr>
                <a:xfrm rot="-7694570">
                  <a:off x="7044950" y="2655093"/>
                  <a:ext cx="57340" cy="543119"/>
                </a:xfrm>
                <a:custGeom>
                  <a:avLst/>
                  <a:gdLst>
                    <a:gd name="connsiteX0" fmla="*/ 0 w 57340"/>
                    <a:gd name="connsiteY0" fmla="*/ 0 h 543119"/>
                    <a:gd name="connsiteX1" fmla="*/ 57341 w 57340"/>
                    <a:gd name="connsiteY1" fmla="*/ 0 h 543119"/>
                    <a:gd name="connsiteX2" fmla="*/ 57341 w 57340"/>
                    <a:gd name="connsiteY2" fmla="*/ 543119 h 543119"/>
                    <a:gd name="connsiteX3" fmla="*/ 0 w 5734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57339" h="543119">
                      <a:moveTo>
                        <a:pt x="0" y="0"/>
                      </a:moveTo>
                      <a:lnTo>
                        <a:pt x="57341" y="0"/>
                      </a:lnTo>
                      <a:lnTo>
                        <a:pt x="57341" y="543119"/>
                      </a:lnTo>
                      <a:lnTo>
                        <a:pt x="0" y="543119"/>
                      </a:lnTo>
                      <a:close/>
                    </a:path>
                  </a:pathLst>
                </a:custGeom>
                <a:solidFill>
                  <a:srgbClr val="ECEF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3"/>
                <p:cNvSpPr/>
                <p:nvPr>
                  <p:custDataLst>
                    <p:tags r:id="rId31"/>
                  </p:custDataLst>
                </p:nvPr>
              </p:nvSpPr>
              <p:spPr>
                <a:xfrm rot="-7694570">
                  <a:off x="7052634" y="2639371"/>
                  <a:ext cx="17430" cy="543119"/>
                </a:xfrm>
                <a:custGeom>
                  <a:avLst/>
                  <a:gdLst>
                    <a:gd name="connsiteX0" fmla="*/ 0 w 17430"/>
                    <a:gd name="connsiteY0" fmla="*/ 0 h 543119"/>
                    <a:gd name="connsiteX1" fmla="*/ 17431 w 17430"/>
                    <a:gd name="connsiteY1" fmla="*/ 0 h 543119"/>
                    <a:gd name="connsiteX2" fmla="*/ 17431 w 17430"/>
                    <a:gd name="connsiteY2" fmla="*/ 543119 h 543119"/>
                    <a:gd name="connsiteX3" fmla="*/ 0 w 17430"/>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17430" h="543119">
                      <a:moveTo>
                        <a:pt x="0" y="0"/>
                      </a:moveTo>
                      <a:lnTo>
                        <a:pt x="17431" y="0"/>
                      </a:lnTo>
                      <a:lnTo>
                        <a:pt x="17431" y="543119"/>
                      </a:lnTo>
                      <a:lnTo>
                        <a:pt x="0" y="543119"/>
                      </a:lnTo>
                      <a:close/>
                    </a:path>
                  </a:pathLst>
                </a:custGeom>
                <a:solidFill>
                  <a:srgbClr val="B0BE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3"/>
                <p:cNvSpPr/>
                <p:nvPr>
                  <p:custDataLst>
                    <p:tags r:id="rId32"/>
                  </p:custDataLst>
                </p:nvPr>
              </p:nvSpPr>
              <p:spPr>
                <a:xfrm rot="-7694570">
                  <a:off x="7058980" y="2655055"/>
                  <a:ext cx="29241" cy="543119"/>
                </a:xfrm>
                <a:custGeom>
                  <a:avLst/>
                  <a:gdLst>
                    <a:gd name="connsiteX0" fmla="*/ 0 w 29241"/>
                    <a:gd name="connsiteY0" fmla="*/ 0 h 543119"/>
                    <a:gd name="connsiteX1" fmla="*/ 29242 w 29241"/>
                    <a:gd name="connsiteY1" fmla="*/ 0 h 543119"/>
                    <a:gd name="connsiteX2" fmla="*/ 29242 w 29241"/>
                    <a:gd name="connsiteY2" fmla="*/ 543119 h 543119"/>
                    <a:gd name="connsiteX3" fmla="*/ 0 w 29241"/>
                    <a:gd name="connsiteY3" fmla="*/ 543119 h 543119"/>
                  </a:gdLst>
                  <a:ahLst/>
                  <a:cxnLst>
                    <a:cxn ang="0">
                      <a:pos x="connsiteX0" y="connsiteY0"/>
                    </a:cxn>
                    <a:cxn ang="0">
                      <a:pos x="connsiteX1" y="connsiteY1"/>
                    </a:cxn>
                    <a:cxn ang="0">
                      <a:pos x="connsiteX2" y="connsiteY2"/>
                    </a:cxn>
                    <a:cxn ang="0">
                      <a:pos x="connsiteX3" y="connsiteY3"/>
                    </a:cxn>
                  </a:cxnLst>
                  <a:rect l="l" t="t" r="r" b="b"/>
                  <a:pathLst>
                    <a:path w="29241" h="543119">
                      <a:moveTo>
                        <a:pt x="0" y="0"/>
                      </a:moveTo>
                      <a:lnTo>
                        <a:pt x="29242" y="0"/>
                      </a:lnTo>
                      <a:lnTo>
                        <a:pt x="29242" y="543119"/>
                      </a:lnTo>
                      <a:lnTo>
                        <a:pt x="0" y="543119"/>
                      </a:lnTo>
                      <a:close/>
                    </a:path>
                  </a:pathLst>
                </a:custGeom>
                <a:solidFill>
                  <a:srgbClr val="CFD8D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3"/>
                <p:cNvSpPr/>
                <p:nvPr>
                  <p:custDataLst>
                    <p:tags r:id="rId33"/>
                  </p:custDataLst>
                </p:nvPr>
              </p:nvSpPr>
              <p:spPr>
                <a:xfrm rot="-7694300">
                  <a:off x="7045218" y="2670350"/>
                  <a:ext cx="57337" cy="512988"/>
                </a:xfrm>
                <a:custGeom>
                  <a:avLst/>
                  <a:gdLst>
                    <a:gd name="connsiteX0" fmla="*/ 0 w 57337"/>
                    <a:gd name="connsiteY0" fmla="*/ 0 h 512988"/>
                    <a:gd name="connsiteX1" fmla="*/ 57337 w 57337"/>
                    <a:gd name="connsiteY1" fmla="*/ 0 h 512988"/>
                    <a:gd name="connsiteX2" fmla="*/ 57337 w 57337"/>
                    <a:gd name="connsiteY2" fmla="*/ 512988 h 512988"/>
                    <a:gd name="connsiteX3" fmla="*/ 0 w 57337"/>
                    <a:gd name="connsiteY3" fmla="*/ 512988 h 512988"/>
                  </a:gdLst>
                  <a:ahLst/>
                  <a:cxnLst>
                    <a:cxn ang="0">
                      <a:pos x="connsiteX0" y="connsiteY0"/>
                    </a:cxn>
                    <a:cxn ang="0">
                      <a:pos x="connsiteX1" y="connsiteY1"/>
                    </a:cxn>
                    <a:cxn ang="0">
                      <a:pos x="connsiteX2" y="connsiteY2"/>
                    </a:cxn>
                    <a:cxn ang="0">
                      <a:pos x="connsiteX3" y="connsiteY3"/>
                    </a:cxn>
                  </a:cxnLst>
                  <a:rect l="l" t="t" r="r" b="b"/>
                  <a:pathLst>
                    <a:path w="57337" h="512988">
                      <a:moveTo>
                        <a:pt x="0" y="0"/>
                      </a:moveTo>
                      <a:lnTo>
                        <a:pt x="57337" y="0"/>
                      </a:lnTo>
                      <a:lnTo>
                        <a:pt x="57337" y="512988"/>
                      </a:lnTo>
                      <a:lnTo>
                        <a:pt x="0" y="512988"/>
                      </a:lnTo>
                      <a:close/>
                    </a:path>
                  </a:pathLst>
                </a:custGeom>
                <a:solidFill>
                  <a:srgbClr val="FF734F"/>
                </a:solidFill>
                <a:ln w="9524"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3"/>
                <p:cNvSpPr/>
                <p:nvPr>
                  <p:custDataLst>
                    <p:tags r:id="rId34"/>
                  </p:custDataLst>
                </p:nvPr>
              </p:nvSpPr>
              <p:spPr>
                <a:xfrm rot="-7694570">
                  <a:off x="7051729" y="2656028"/>
                  <a:ext cx="21526" cy="513020"/>
                </a:xfrm>
                <a:custGeom>
                  <a:avLst/>
                  <a:gdLst>
                    <a:gd name="connsiteX0" fmla="*/ 0 w 21526"/>
                    <a:gd name="connsiteY0" fmla="*/ 0 h 513020"/>
                    <a:gd name="connsiteX1" fmla="*/ 21527 w 21526"/>
                    <a:gd name="connsiteY1" fmla="*/ 0 h 513020"/>
                    <a:gd name="connsiteX2" fmla="*/ 21527 w 21526"/>
                    <a:gd name="connsiteY2" fmla="*/ 513020 h 513020"/>
                    <a:gd name="connsiteX3" fmla="*/ 0 w 21526"/>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1526" h="513020">
                      <a:moveTo>
                        <a:pt x="0" y="0"/>
                      </a:moveTo>
                      <a:lnTo>
                        <a:pt x="21527" y="0"/>
                      </a:lnTo>
                      <a:lnTo>
                        <a:pt x="21527" y="513020"/>
                      </a:lnTo>
                      <a:lnTo>
                        <a:pt x="0" y="513020"/>
                      </a:lnTo>
                      <a:close/>
                    </a:path>
                  </a:pathLst>
                </a:custGeom>
                <a:solidFill>
                  <a:srgbClr val="C1551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3"/>
                <p:cNvSpPr/>
                <p:nvPr>
                  <p:custDataLst>
                    <p:tags r:id="rId35"/>
                  </p:custDataLst>
                </p:nvPr>
              </p:nvSpPr>
              <p:spPr>
                <a:xfrm rot="-7694570">
                  <a:off x="7059028" y="2670133"/>
                  <a:ext cx="29337" cy="513020"/>
                </a:xfrm>
                <a:custGeom>
                  <a:avLst/>
                  <a:gdLst>
                    <a:gd name="connsiteX0" fmla="*/ 0 w 29337"/>
                    <a:gd name="connsiteY0" fmla="*/ 0 h 513020"/>
                    <a:gd name="connsiteX1" fmla="*/ 29337 w 29337"/>
                    <a:gd name="connsiteY1" fmla="*/ 0 h 513020"/>
                    <a:gd name="connsiteX2" fmla="*/ 29337 w 29337"/>
                    <a:gd name="connsiteY2" fmla="*/ 513020 h 513020"/>
                    <a:gd name="connsiteX3" fmla="*/ 0 w 29337"/>
                    <a:gd name="connsiteY3" fmla="*/ 513020 h 513020"/>
                  </a:gdLst>
                  <a:ahLst/>
                  <a:cxnLst>
                    <a:cxn ang="0">
                      <a:pos x="connsiteX0" y="connsiteY0"/>
                    </a:cxn>
                    <a:cxn ang="0">
                      <a:pos x="connsiteX1" y="connsiteY1"/>
                    </a:cxn>
                    <a:cxn ang="0">
                      <a:pos x="connsiteX2" y="connsiteY2"/>
                    </a:cxn>
                    <a:cxn ang="0">
                      <a:pos x="connsiteX3" y="connsiteY3"/>
                    </a:cxn>
                  </a:cxnLst>
                  <a:rect l="l" t="t" r="r" b="b"/>
                  <a:pathLst>
                    <a:path w="29337" h="513020">
                      <a:moveTo>
                        <a:pt x="0" y="0"/>
                      </a:moveTo>
                      <a:lnTo>
                        <a:pt x="29337" y="0"/>
                      </a:lnTo>
                      <a:lnTo>
                        <a:pt x="29337" y="513020"/>
                      </a:lnTo>
                      <a:lnTo>
                        <a:pt x="0" y="513020"/>
                      </a:ln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2" name="图形 3"/>
                <p:cNvGrpSpPr/>
                <p:nvPr>
                  <p:custDataLst>
                    <p:tags r:id="rId36"/>
                  </p:custDataLst>
                </p:nvPr>
              </p:nvGrpSpPr>
              <p:grpSpPr>
                <a:xfrm>
                  <a:off x="6820185" y="3072003"/>
                  <a:ext cx="58007" cy="58673"/>
                  <a:chOff x="6820185" y="3072003"/>
                  <a:chExt cx="58007" cy="58673"/>
                </a:xfrm>
              </p:grpSpPr>
              <p:sp>
                <p:nvSpPr>
                  <p:cNvPr id="103" name="图形 3"/>
                  <p:cNvSpPr/>
                  <p:nvPr>
                    <p:custDataLst>
                      <p:tags r:id="rId37"/>
                    </p:custDataLst>
                  </p:nvPr>
                </p:nvSpPr>
                <p:spPr>
                  <a:xfrm>
                    <a:off x="6820185" y="3072003"/>
                    <a:ext cx="58007" cy="58673"/>
                  </a:xfrm>
                  <a:custGeom>
                    <a:avLst/>
                    <a:gdLst>
                      <a:gd name="connsiteX0" fmla="*/ 0 w 58007"/>
                      <a:gd name="connsiteY0" fmla="*/ 35433 h 58673"/>
                      <a:gd name="connsiteX1" fmla="*/ 18288 w 58007"/>
                      <a:gd name="connsiteY1" fmla="*/ 58674 h 58673"/>
                      <a:gd name="connsiteX2" fmla="*/ 58007 w 58007"/>
                      <a:gd name="connsiteY2" fmla="*/ 45053 h 58673"/>
                      <a:gd name="connsiteX3" fmla="*/ 22479 w 58007"/>
                      <a:gd name="connsiteY3" fmla="*/ 0 h 58673"/>
                    </a:gdLst>
                    <a:ahLst/>
                    <a:cxnLst>
                      <a:cxn ang="0">
                        <a:pos x="connsiteX0" y="connsiteY0"/>
                      </a:cxn>
                      <a:cxn ang="0">
                        <a:pos x="connsiteX1" y="connsiteY1"/>
                      </a:cxn>
                      <a:cxn ang="0">
                        <a:pos x="connsiteX2" y="connsiteY2"/>
                      </a:cxn>
                      <a:cxn ang="0">
                        <a:pos x="connsiteX3" y="connsiteY3"/>
                      </a:cxn>
                    </a:cxnLst>
                    <a:rect l="l" t="t" r="r" b="b"/>
                    <a:pathLst>
                      <a:path w="58007" h="58673">
                        <a:moveTo>
                          <a:pt x="0" y="35433"/>
                        </a:moveTo>
                        <a:lnTo>
                          <a:pt x="18288" y="58674"/>
                        </a:lnTo>
                        <a:lnTo>
                          <a:pt x="58007" y="45053"/>
                        </a:lnTo>
                        <a:lnTo>
                          <a:pt x="22479" y="0"/>
                        </a:lnTo>
                        <a:close/>
                      </a:path>
                    </a:pathLst>
                  </a:custGeom>
                  <a:solidFill>
                    <a:srgbClr val="FFCC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3"/>
                  <p:cNvSpPr/>
                  <p:nvPr>
                    <p:custDataLst>
                      <p:tags r:id="rId38"/>
                    </p:custDataLst>
                  </p:nvPr>
                </p:nvSpPr>
                <p:spPr>
                  <a:xfrm>
                    <a:off x="6820185" y="3072003"/>
                    <a:ext cx="40195" cy="47053"/>
                  </a:xfrm>
                  <a:custGeom>
                    <a:avLst/>
                    <a:gdLst>
                      <a:gd name="connsiteX0" fmla="*/ 40196 w 40195"/>
                      <a:gd name="connsiteY0" fmla="*/ 22574 h 47053"/>
                      <a:gd name="connsiteX1" fmla="*/ 22479 w 40195"/>
                      <a:gd name="connsiteY1" fmla="*/ 0 h 47053"/>
                      <a:gd name="connsiteX2" fmla="*/ 0 w 40195"/>
                      <a:gd name="connsiteY2" fmla="*/ 35433 h 47053"/>
                      <a:gd name="connsiteX3" fmla="*/ 9144 w 40195"/>
                      <a:gd name="connsiteY3" fmla="*/ 47054 h 47053"/>
                    </a:gdLst>
                    <a:ahLst/>
                    <a:cxnLst>
                      <a:cxn ang="0">
                        <a:pos x="connsiteX0" y="connsiteY0"/>
                      </a:cxn>
                      <a:cxn ang="0">
                        <a:pos x="connsiteX1" y="connsiteY1"/>
                      </a:cxn>
                      <a:cxn ang="0">
                        <a:pos x="connsiteX2" y="connsiteY2"/>
                      </a:cxn>
                      <a:cxn ang="0">
                        <a:pos x="connsiteX3" y="connsiteY3"/>
                      </a:cxn>
                    </a:cxnLst>
                    <a:rect l="l" t="t" r="r" b="b"/>
                    <a:pathLst>
                      <a:path w="40195" h="47053">
                        <a:moveTo>
                          <a:pt x="40196" y="22574"/>
                        </a:moveTo>
                        <a:lnTo>
                          <a:pt x="22479" y="0"/>
                        </a:lnTo>
                        <a:lnTo>
                          <a:pt x="0" y="35433"/>
                        </a:lnTo>
                        <a:lnTo>
                          <a:pt x="9144" y="47054"/>
                        </a:lnTo>
                        <a:close/>
                      </a:path>
                    </a:pathLst>
                  </a:custGeom>
                  <a:solidFill>
                    <a:srgbClr val="FFA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3"/>
                  <p:cNvSpPr/>
                  <p:nvPr>
                    <p:custDataLst>
                      <p:tags r:id="rId39"/>
                    </p:custDataLst>
                  </p:nvPr>
                </p:nvSpPr>
                <p:spPr>
                  <a:xfrm>
                    <a:off x="6824662" y="3083051"/>
                    <a:ext cx="44767" cy="41910"/>
                  </a:xfrm>
                  <a:custGeom>
                    <a:avLst/>
                    <a:gdLst>
                      <a:gd name="connsiteX0" fmla="*/ 0 w 44767"/>
                      <a:gd name="connsiteY0" fmla="*/ 30099 h 41910"/>
                      <a:gd name="connsiteX1" fmla="*/ 9335 w 44767"/>
                      <a:gd name="connsiteY1" fmla="*/ 41910 h 41910"/>
                      <a:gd name="connsiteX2" fmla="*/ 44768 w 44767"/>
                      <a:gd name="connsiteY2" fmla="*/ 22955 h 41910"/>
                      <a:gd name="connsiteX3" fmla="*/ 26670 w 44767"/>
                      <a:gd name="connsiteY3" fmla="*/ 0 h 41910"/>
                    </a:gdLst>
                    <a:ahLst/>
                    <a:cxnLst>
                      <a:cxn ang="0">
                        <a:pos x="connsiteX0" y="connsiteY0"/>
                      </a:cxn>
                      <a:cxn ang="0">
                        <a:pos x="connsiteX1" y="connsiteY1"/>
                      </a:cxn>
                      <a:cxn ang="0">
                        <a:pos x="connsiteX2" y="connsiteY2"/>
                      </a:cxn>
                      <a:cxn ang="0">
                        <a:pos x="connsiteX3" y="connsiteY3"/>
                      </a:cxn>
                    </a:cxnLst>
                    <a:rect l="l" t="t" r="r" b="b"/>
                    <a:pathLst>
                      <a:path w="44767" h="41910">
                        <a:moveTo>
                          <a:pt x="0" y="30099"/>
                        </a:moveTo>
                        <a:lnTo>
                          <a:pt x="9335" y="41910"/>
                        </a:lnTo>
                        <a:lnTo>
                          <a:pt x="44768" y="22955"/>
                        </a:lnTo>
                        <a:lnTo>
                          <a:pt x="26670" y="0"/>
                        </a:lnTo>
                        <a:close/>
                      </a:path>
                    </a:pathLst>
                  </a:custGeom>
                  <a:solidFill>
                    <a:srgbClr val="FFB3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86" name="图形 3"/>
            <p:cNvGrpSpPr/>
            <p:nvPr>
              <p:custDataLst>
                <p:tags r:id="rId20"/>
              </p:custDataLst>
            </p:nvPr>
          </p:nvGrpSpPr>
          <p:grpSpPr>
            <a:xfrm>
              <a:off x="11486447" y="5321767"/>
              <a:ext cx="339274" cy="277202"/>
              <a:chOff x="7633922" y="2858776"/>
              <a:chExt cx="186506" cy="152384"/>
            </a:xfrm>
          </p:grpSpPr>
          <p:sp>
            <p:nvSpPr>
              <p:cNvPr id="87" name="图形 3"/>
              <p:cNvSpPr/>
              <p:nvPr>
                <p:custDataLst>
                  <p:tags r:id="rId21"/>
                </p:custDataLst>
              </p:nvPr>
            </p:nvSpPr>
            <p:spPr>
              <a:xfrm>
                <a:off x="7696104" y="2896742"/>
                <a:ext cx="124323" cy="114417"/>
              </a:xfrm>
              <a:custGeom>
                <a:avLst/>
                <a:gdLst>
                  <a:gd name="connsiteX0" fmla="*/ 123539 w 124323"/>
                  <a:gd name="connsiteY0" fmla="*/ 58865 h 114417"/>
                  <a:gd name="connsiteX1" fmla="*/ 121825 w 124323"/>
                  <a:gd name="connsiteY1" fmla="*/ 51721 h 114417"/>
                  <a:gd name="connsiteX2" fmla="*/ 38481 w 124323"/>
                  <a:gd name="connsiteY2" fmla="*/ 0 h 114417"/>
                  <a:gd name="connsiteX3" fmla="*/ 0 w 124323"/>
                  <a:gd name="connsiteY3" fmla="*/ 61913 h 114417"/>
                  <a:gd name="connsiteX4" fmla="*/ 83344 w 124323"/>
                  <a:gd name="connsiteY4" fmla="*/ 113633 h 114417"/>
                  <a:gd name="connsiteX5" fmla="*/ 90488 w 124323"/>
                  <a:gd name="connsiteY5" fmla="*/ 111919 h 1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3" h="114417">
                    <a:moveTo>
                      <a:pt x="123539" y="58865"/>
                    </a:moveTo>
                    <a:cubicBezTo>
                      <a:pt x="125063" y="56388"/>
                      <a:pt x="124301" y="53245"/>
                      <a:pt x="121825" y="51721"/>
                    </a:cubicBezTo>
                    <a:lnTo>
                      <a:pt x="38481" y="0"/>
                    </a:lnTo>
                    <a:lnTo>
                      <a:pt x="0" y="61913"/>
                    </a:lnTo>
                    <a:lnTo>
                      <a:pt x="83344" y="113633"/>
                    </a:lnTo>
                    <a:cubicBezTo>
                      <a:pt x="85820" y="115157"/>
                      <a:pt x="88963" y="114395"/>
                      <a:pt x="90488" y="111919"/>
                    </a:cubicBezTo>
                  </a:path>
                </a:pathLst>
              </a:custGeom>
              <a:solidFill>
                <a:srgbClr val="E5393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3"/>
              <p:cNvSpPr/>
              <p:nvPr>
                <p:custDataLst>
                  <p:tags r:id="rId22"/>
                </p:custDataLst>
              </p:nvPr>
            </p:nvSpPr>
            <p:spPr>
              <a:xfrm>
                <a:off x="7633922" y="2858776"/>
                <a:ext cx="166729" cy="140036"/>
              </a:xfrm>
              <a:custGeom>
                <a:avLst/>
                <a:gdLst>
                  <a:gd name="connsiteX0" fmla="*/ 746 w 166729"/>
                  <a:gd name="connsiteY0" fmla="*/ 55874 h 140036"/>
                  <a:gd name="connsiteX1" fmla="*/ 33989 w 166729"/>
                  <a:gd name="connsiteY1" fmla="*/ 2343 h 140036"/>
                  <a:gd name="connsiteX2" fmla="*/ 40751 w 166729"/>
                  <a:gd name="connsiteY2" fmla="*/ 724 h 140036"/>
                  <a:gd name="connsiteX3" fmla="*/ 164386 w 166729"/>
                  <a:gd name="connsiteY3" fmla="*/ 77400 h 140036"/>
                  <a:gd name="connsiteX4" fmla="*/ 166005 w 166729"/>
                  <a:gd name="connsiteY4" fmla="*/ 84163 h 140036"/>
                  <a:gd name="connsiteX5" fmla="*/ 132763 w 166729"/>
                  <a:gd name="connsiteY5" fmla="*/ 137693 h 140036"/>
                  <a:gd name="connsiteX6" fmla="*/ 126000 w 166729"/>
                  <a:gd name="connsiteY6" fmla="*/ 139313 h 140036"/>
                  <a:gd name="connsiteX7" fmla="*/ 2366 w 166729"/>
                  <a:gd name="connsiteY7" fmla="*/ 62636 h 140036"/>
                  <a:gd name="connsiteX8" fmla="*/ 746 w 166729"/>
                  <a:gd name="connsiteY8" fmla="*/ 55874 h 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9" h="140036">
                    <a:moveTo>
                      <a:pt x="746" y="55874"/>
                    </a:moveTo>
                    <a:lnTo>
                      <a:pt x="33989" y="2343"/>
                    </a:lnTo>
                    <a:cubicBezTo>
                      <a:pt x="35417" y="57"/>
                      <a:pt x="38465" y="-705"/>
                      <a:pt x="40751" y="724"/>
                    </a:cubicBezTo>
                    <a:lnTo>
                      <a:pt x="164386" y="77400"/>
                    </a:lnTo>
                    <a:cubicBezTo>
                      <a:pt x="166672" y="78829"/>
                      <a:pt x="167434" y="81877"/>
                      <a:pt x="166005" y="84163"/>
                    </a:cubicBezTo>
                    <a:lnTo>
                      <a:pt x="132763" y="137693"/>
                    </a:lnTo>
                    <a:cubicBezTo>
                      <a:pt x="131334" y="139979"/>
                      <a:pt x="128286" y="140741"/>
                      <a:pt x="126000" y="139313"/>
                    </a:cubicBezTo>
                    <a:lnTo>
                      <a:pt x="2366" y="62636"/>
                    </a:lnTo>
                    <a:cubicBezTo>
                      <a:pt x="-16" y="61208"/>
                      <a:pt x="-682" y="58160"/>
                      <a:pt x="746" y="55874"/>
                    </a:cubicBezTo>
                    <a:close/>
                  </a:path>
                </a:pathLst>
              </a:custGeom>
              <a:solidFill>
                <a:srgbClr val="5C6BC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3"/>
              <p:cNvSpPr/>
              <p:nvPr>
                <p:custDataLst>
                  <p:tags r:id="rId23"/>
                </p:custDataLst>
              </p:nvPr>
            </p:nvSpPr>
            <p:spPr>
              <a:xfrm>
                <a:off x="7690961" y="2893504"/>
                <a:ext cx="124323" cy="114421"/>
              </a:xfrm>
              <a:custGeom>
                <a:avLst/>
                <a:gdLst>
                  <a:gd name="connsiteX0" fmla="*/ 90583 w 124323"/>
                  <a:gd name="connsiteY0" fmla="*/ 112014 h 114421"/>
                  <a:gd name="connsiteX1" fmla="*/ 123539 w 124323"/>
                  <a:gd name="connsiteY1" fmla="*/ 58865 h 114421"/>
                  <a:gd name="connsiteX2" fmla="*/ 121825 w 124323"/>
                  <a:gd name="connsiteY2" fmla="*/ 51721 h 114421"/>
                  <a:gd name="connsiteX3" fmla="*/ 38481 w 124323"/>
                  <a:gd name="connsiteY3" fmla="*/ 0 h 114421"/>
                  <a:gd name="connsiteX4" fmla="*/ 0 w 124323"/>
                  <a:gd name="connsiteY4" fmla="*/ 61913 h 114421"/>
                  <a:gd name="connsiteX5" fmla="*/ 83344 w 124323"/>
                  <a:gd name="connsiteY5" fmla="*/ 113633 h 114421"/>
                  <a:gd name="connsiteX6" fmla="*/ 90583 w 124323"/>
                  <a:gd name="connsiteY6" fmla="*/ 112014 h 1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23" h="114421">
                    <a:moveTo>
                      <a:pt x="90583" y="112014"/>
                    </a:moveTo>
                    <a:lnTo>
                      <a:pt x="123539" y="58865"/>
                    </a:lnTo>
                    <a:cubicBezTo>
                      <a:pt x="125063" y="56388"/>
                      <a:pt x="124301" y="53245"/>
                      <a:pt x="121825" y="51721"/>
                    </a:cubicBezTo>
                    <a:lnTo>
                      <a:pt x="38481" y="0"/>
                    </a:lnTo>
                    <a:lnTo>
                      <a:pt x="0" y="61913"/>
                    </a:lnTo>
                    <a:lnTo>
                      <a:pt x="83344" y="113633"/>
                    </a:lnTo>
                    <a:cubicBezTo>
                      <a:pt x="85915" y="115157"/>
                      <a:pt x="89059" y="114395"/>
                      <a:pt x="90583" y="112014"/>
                    </a:cubicBezTo>
                    <a:close/>
                  </a:path>
                </a:pathLst>
              </a:custGeom>
              <a:solidFill>
                <a:srgbClr val="E05F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18" name="图形 3"/>
          <p:cNvGrpSpPr/>
          <p:nvPr userDrawn="1">
            <p:custDataLst>
              <p:tags r:id="rId7"/>
            </p:custDataLst>
          </p:nvPr>
        </p:nvGrpSpPr>
        <p:grpSpPr>
          <a:xfrm>
            <a:off x="11436915" y="809661"/>
            <a:ext cx="433967" cy="469306"/>
            <a:chOff x="7171658" y="2207808"/>
            <a:chExt cx="263989" cy="285486"/>
          </a:xfrm>
        </p:grpSpPr>
        <p:sp>
          <p:nvSpPr>
            <p:cNvPr id="119" name="图形 3"/>
            <p:cNvSpPr/>
            <p:nvPr>
              <p:custDataLst>
                <p:tags r:id="rId9"/>
              </p:custDataLst>
            </p:nvPr>
          </p:nvSpPr>
          <p:spPr>
            <a:xfrm>
              <a:off x="7171658" y="2238851"/>
              <a:ext cx="251797" cy="254443"/>
            </a:xfrm>
            <a:custGeom>
              <a:avLst/>
              <a:gdLst>
                <a:gd name="connsiteX0" fmla="*/ 238316 w 251797"/>
                <a:gd name="connsiteY0" fmla="*/ 172307 h 254443"/>
                <a:gd name="connsiteX1" fmla="*/ 234887 w 251797"/>
                <a:gd name="connsiteY1" fmla="*/ 162877 h 254443"/>
                <a:gd name="connsiteX2" fmla="*/ 235077 w 251797"/>
                <a:gd name="connsiteY2" fmla="*/ 162687 h 254443"/>
                <a:gd name="connsiteX3" fmla="*/ 222028 w 251797"/>
                <a:gd name="connsiteY3" fmla="*/ 149638 h 254443"/>
                <a:gd name="connsiteX4" fmla="*/ 197929 w 251797"/>
                <a:gd name="connsiteY4" fmla="*/ 125539 h 254443"/>
                <a:gd name="connsiteX5" fmla="*/ 197929 w 251797"/>
                <a:gd name="connsiteY5" fmla="*/ 125539 h 254443"/>
                <a:gd name="connsiteX6" fmla="*/ 103822 w 251797"/>
                <a:gd name="connsiteY6" fmla="*/ 31337 h 254443"/>
                <a:gd name="connsiteX7" fmla="*/ 103822 w 251797"/>
                <a:gd name="connsiteY7" fmla="*/ 31337 h 254443"/>
                <a:gd name="connsiteX8" fmla="*/ 72485 w 251797"/>
                <a:gd name="connsiteY8" fmla="*/ 0 h 254443"/>
                <a:gd name="connsiteX9" fmla="*/ 29242 w 251797"/>
                <a:gd name="connsiteY9" fmla="*/ 43148 h 254443"/>
                <a:gd name="connsiteX10" fmla="*/ 29242 w 251797"/>
                <a:gd name="connsiteY10" fmla="*/ 43148 h 254443"/>
                <a:gd name="connsiteX11" fmla="*/ 0 w 251797"/>
                <a:gd name="connsiteY11" fmla="*/ 72295 h 254443"/>
                <a:gd name="connsiteX12" fmla="*/ 31337 w 251797"/>
                <a:gd name="connsiteY12" fmla="*/ 103632 h 254443"/>
                <a:gd name="connsiteX13" fmla="*/ 31337 w 251797"/>
                <a:gd name="connsiteY13" fmla="*/ 103632 h 254443"/>
                <a:gd name="connsiteX14" fmla="*/ 143637 w 251797"/>
                <a:gd name="connsiteY14" fmla="*/ 216122 h 254443"/>
                <a:gd name="connsiteX15" fmla="*/ 153543 w 251797"/>
                <a:gd name="connsiteY15" fmla="*/ 226123 h 254443"/>
                <a:gd name="connsiteX16" fmla="*/ 160687 w 251797"/>
                <a:gd name="connsiteY16" fmla="*/ 233267 h 254443"/>
                <a:gd name="connsiteX17" fmla="*/ 160687 w 251797"/>
                <a:gd name="connsiteY17" fmla="*/ 233267 h 254443"/>
                <a:gd name="connsiteX18" fmla="*/ 162496 w 251797"/>
                <a:gd name="connsiteY18" fmla="*/ 235077 h 254443"/>
                <a:gd name="connsiteX19" fmla="*/ 162782 w 251797"/>
                <a:gd name="connsiteY19" fmla="*/ 234791 h 254443"/>
                <a:gd name="connsiteX20" fmla="*/ 171545 w 251797"/>
                <a:gd name="connsiteY20" fmla="*/ 238601 h 254443"/>
                <a:gd name="connsiteX21" fmla="*/ 231077 w 251797"/>
                <a:gd name="connsiteY21" fmla="*/ 254317 h 254443"/>
                <a:gd name="connsiteX22" fmla="*/ 251746 w 251797"/>
                <a:gd name="connsiteY22" fmla="*/ 234601 h 254443"/>
                <a:gd name="connsiteX23" fmla="*/ 238316 w 251797"/>
                <a:gd name="connsiteY23" fmla="*/ 172307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797" h="254443">
                  <a:moveTo>
                    <a:pt x="238316" y="172307"/>
                  </a:moveTo>
                  <a:cubicBezTo>
                    <a:pt x="238030" y="168878"/>
                    <a:pt x="236887" y="165640"/>
                    <a:pt x="234887" y="162877"/>
                  </a:cubicBezTo>
                  <a:lnTo>
                    <a:pt x="235077" y="162687"/>
                  </a:lnTo>
                  <a:lnTo>
                    <a:pt x="222028" y="149638"/>
                  </a:lnTo>
                  <a:lnTo>
                    <a:pt x="197929" y="125539"/>
                  </a:lnTo>
                  <a:cubicBezTo>
                    <a:pt x="197929" y="125539"/>
                    <a:pt x="197929" y="125539"/>
                    <a:pt x="197929" y="125539"/>
                  </a:cubicBezTo>
                  <a:lnTo>
                    <a:pt x="103822" y="31337"/>
                  </a:lnTo>
                  <a:lnTo>
                    <a:pt x="103822" y="31337"/>
                  </a:lnTo>
                  <a:lnTo>
                    <a:pt x="72485" y="0"/>
                  </a:lnTo>
                  <a:lnTo>
                    <a:pt x="29242" y="43148"/>
                  </a:lnTo>
                  <a:lnTo>
                    <a:pt x="29242" y="43148"/>
                  </a:lnTo>
                  <a:lnTo>
                    <a:pt x="0" y="72295"/>
                  </a:lnTo>
                  <a:lnTo>
                    <a:pt x="31337" y="103632"/>
                  </a:lnTo>
                  <a:lnTo>
                    <a:pt x="31337" y="103632"/>
                  </a:lnTo>
                  <a:lnTo>
                    <a:pt x="143637" y="216122"/>
                  </a:lnTo>
                  <a:lnTo>
                    <a:pt x="153543" y="226123"/>
                  </a:lnTo>
                  <a:lnTo>
                    <a:pt x="160687" y="233267"/>
                  </a:lnTo>
                  <a:lnTo>
                    <a:pt x="160687" y="233267"/>
                  </a:lnTo>
                  <a:lnTo>
                    <a:pt x="162496" y="235077"/>
                  </a:lnTo>
                  <a:lnTo>
                    <a:pt x="162782" y="234791"/>
                  </a:lnTo>
                  <a:cubicBezTo>
                    <a:pt x="165354" y="236696"/>
                    <a:pt x="168307" y="238220"/>
                    <a:pt x="171545" y="238601"/>
                  </a:cubicBezTo>
                  <a:lnTo>
                    <a:pt x="231077" y="254317"/>
                  </a:lnTo>
                  <a:cubicBezTo>
                    <a:pt x="242602" y="255651"/>
                    <a:pt x="252603" y="246221"/>
                    <a:pt x="251746" y="234601"/>
                  </a:cubicBezTo>
                  <a:lnTo>
                    <a:pt x="238316" y="172307"/>
                  </a:lnTo>
                  <a:close/>
                </a:path>
              </a:pathLst>
            </a:custGeom>
            <a:solidFill>
              <a:srgbClr val="FFC000">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0" name="图形 3"/>
            <p:cNvGrpSpPr/>
            <p:nvPr>
              <p:custDataLst>
                <p:tags r:id="rId10"/>
              </p:custDataLst>
            </p:nvPr>
          </p:nvGrpSpPr>
          <p:grpSpPr>
            <a:xfrm>
              <a:off x="7183684" y="2207808"/>
              <a:ext cx="251963" cy="254435"/>
              <a:chOff x="7183684" y="2207808"/>
              <a:chExt cx="251963" cy="254435"/>
            </a:xfrm>
          </p:grpSpPr>
          <p:sp>
            <p:nvSpPr>
              <p:cNvPr id="121" name="图形 3"/>
              <p:cNvSpPr/>
              <p:nvPr>
                <p:custDataLst>
                  <p:tags r:id="rId11"/>
                </p:custDataLst>
              </p:nvPr>
            </p:nvSpPr>
            <p:spPr>
              <a:xfrm>
                <a:off x="7303769" y="2328005"/>
                <a:ext cx="131877" cy="134238"/>
              </a:xfrm>
              <a:custGeom>
                <a:avLst/>
                <a:gdLst>
                  <a:gd name="connsiteX0" fmla="*/ 51626 w 131877"/>
                  <a:gd name="connsiteY0" fmla="*/ 5429 h 134238"/>
                  <a:gd name="connsiteX1" fmla="*/ 5429 w 131877"/>
                  <a:gd name="connsiteY1" fmla="*/ 51530 h 134238"/>
                  <a:gd name="connsiteX2" fmla="*/ 5429 w 131877"/>
                  <a:gd name="connsiteY2" fmla="*/ 77724 h 134238"/>
                  <a:gd name="connsiteX3" fmla="*/ 40672 w 131877"/>
                  <a:gd name="connsiteY3" fmla="*/ 113062 h 134238"/>
                  <a:gd name="connsiteX4" fmla="*/ 51626 w 131877"/>
                  <a:gd name="connsiteY4" fmla="*/ 118396 h 134238"/>
                  <a:gd name="connsiteX5" fmla="*/ 111157 w 131877"/>
                  <a:gd name="connsiteY5" fmla="*/ 134112 h 134238"/>
                  <a:gd name="connsiteX6" fmla="*/ 131826 w 131877"/>
                  <a:gd name="connsiteY6" fmla="*/ 114395 h 134238"/>
                  <a:gd name="connsiteX7" fmla="*/ 118205 w 131877"/>
                  <a:gd name="connsiteY7" fmla="*/ 52197 h 134238"/>
                  <a:gd name="connsiteX8" fmla="*/ 112871 w 131877"/>
                  <a:gd name="connsiteY8" fmla="*/ 40386 h 134238"/>
                  <a:gd name="connsiteX9" fmla="*/ 77915 w 131877"/>
                  <a:gd name="connsiteY9" fmla="*/ 5429 h 134238"/>
                  <a:gd name="connsiteX10" fmla="*/ 51626 w 131877"/>
                  <a:gd name="connsiteY10" fmla="*/ 5429 h 13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77" h="134238">
                    <a:moveTo>
                      <a:pt x="51626" y="5429"/>
                    </a:moveTo>
                    <a:lnTo>
                      <a:pt x="5429" y="51530"/>
                    </a:lnTo>
                    <a:cubicBezTo>
                      <a:pt x="-1810" y="58769"/>
                      <a:pt x="-1810" y="70485"/>
                      <a:pt x="5429" y="77724"/>
                    </a:cubicBezTo>
                    <a:lnTo>
                      <a:pt x="40672" y="113062"/>
                    </a:lnTo>
                    <a:cubicBezTo>
                      <a:pt x="43625" y="116014"/>
                      <a:pt x="47435" y="117919"/>
                      <a:pt x="51626" y="118396"/>
                    </a:cubicBezTo>
                    <a:lnTo>
                      <a:pt x="111157" y="134112"/>
                    </a:lnTo>
                    <a:cubicBezTo>
                      <a:pt x="122682" y="135446"/>
                      <a:pt x="132683" y="126016"/>
                      <a:pt x="131826" y="114395"/>
                    </a:cubicBezTo>
                    <a:lnTo>
                      <a:pt x="118205" y="52197"/>
                    </a:lnTo>
                    <a:cubicBezTo>
                      <a:pt x="117920" y="47720"/>
                      <a:pt x="116015" y="43625"/>
                      <a:pt x="112871" y="40386"/>
                    </a:cubicBezTo>
                    <a:lnTo>
                      <a:pt x="77915" y="5429"/>
                    </a:lnTo>
                    <a:cubicBezTo>
                      <a:pt x="70580" y="-1810"/>
                      <a:pt x="58865" y="-1810"/>
                      <a:pt x="51626" y="5429"/>
                    </a:cubicBezTo>
                    <a:close/>
                  </a:path>
                </a:pathLst>
              </a:custGeom>
              <a:solidFill>
                <a:srgbClr val="455A6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3"/>
              <p:cNvSpPr/>
              <p:nvPr>
                <p:custDataLst>
                  <p:tags r:id="rId12"/>
                </p:custDataLst>
              </p:nvPr>
            </p:nvSpPr>
            <p:spPr>
              <a:xfrm>
                <a:off x="7303769" y="2327993"/>
                <a:ext cx="124206" cy="125456"/>
              </a:xfrm>
              <a:custGeom>
                <a:avLst/>
                <a:gdLst>
                  <a:gd name="connsiteX0" fmla="*/ 51626 w 124206"/>
                  <a:gd name="connsiteY0" fmla="*/ 5441 h 125456"/>
                  <a:gd name="connsiteX1" fmla="*/ 5429 w 124206"/>
                  <a:gd name="connsiteY1" fmla="*/ 51542 h 125456"/>
                  <a:gd name="connsiteX2" fmla="*/ 5429 w 124206"/>
                  <a:gd name="connsiteY2" fmla="*/ 77736 h 125456"/>
                  <a:gd name="connsiteX3" fmla="*/ 40672 w 124206"/>
                  <a:gd name="connsiteY3" fmla="*/ 113074 h 125456"/>
                  <a:gd name="connsiteX4" fmla="*/ 51626 w 124206"/>
                  <a:gd name="connsiteY4" fmla="*/ 118408 h 125456"/>
                  <a:gd name="connsiteX5" fmla="*/ 78486 w 124206"/>
                  <a:gd name="connsiteY5" fmla="*/ 125456 h 125456"/>
                  <a:gd name="connsiteX6" fmla="*/ 124206 w 124206"/>
                  <a:gd name="connsiteY6" fmla="*/ 79736 h 125456"/>
                  <a:gd name="connsiteX7" fmla="*/ 118205 w 124206"/>
                  <a:gd name="connsiteY7" fmla="*/ 52114 h 125456"/>
                  <a:gd name="connsiteX8" fmla="*/ 112871 w 124206"/>
                  <a:gd name="connsiteY8" fmla="*/ 40303 h 125456"/>
                  <a:gd name="connsiteX9" fmla="*/ 77915 w 124206"/>
                  <a:gd name="connsiteY9" fmla="*/ 5346 h 125456"/>
                  <a:gd name="connsiteX10" fmla="*/ 51626 w 124206"/>
                  <a:gd name="connsiteY10" fmla="*/ 5441 h 12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5" h="125456">
                    <a:moveTo>
                      <a:pt x="51626" y="5441"/>
                    </a:moveTo>
                    <a:lnTo>
                      <a:pt x="5429" y="51542"/>
                    </a:lnTo>
                    <a:cubicBezTo>
                      <a:pt x="-1810" y="58781"/>
                      <a:pt x="-1810" y="70497"/>
                      <a:pt x="5429" y="77736"/>
                    </a:cubicBezTo>
                    <a:lnTo>
                      <a:pt x="40672" y="113074"/>
                    </a:lnTo>
                    <a:cubicBezTo>
                      <a:pt x="43625" y="116026"/>
                      <a:pt x="47435" y="117931"/>
                      <a:pt x="51626" y="118408"/>
                    </a:cubicBezTo>
                    <a:lnTo>
                      <a:pt x="78486" y="125456"/>
                    </a:lnTo>
                    <a:lnTo>
                      <a:pt x="124206" y="79736"/>
                    </a:lnTo>
                    <a:lnTo>
                      <a:pt x="118205" y="52114"/>
                    </a:lnTo>
                    <a:cubicBezTo>
                      <a:pt x="117920" y="47637"/>
                      <a:pt x="116015" y="43541"/>
                      <a:pt x="112871" y="40303"/>
                    </a:cubicBezTo>
                    <a:lnTo>
                      <a:pt x="77915" y="5346"/>
                    </a:lnTo>
                    <a:cubicBezTo>
                      <a:pt x="70580" y="-1798"/>
                      <a:pt x="58865" y="-1798"/>
                      <a:pt x="51626" y="5441"/>
                    </a:cubicBez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3"/>
              <p:cNvSpPr/>
              <p:nvPr>
                <p:custDataLst>
                  <p:tags r:id="rId13"/>
                </p:custDataLst>
              </p:nvPr>
            </p:nvSpPr>
            <p:spPr>
              <a:xfrm rot="-2697569">
                <a:off x="7240554" y="2214267"/>
                <a:ext cx="102392" cy="203261"/>
              </a:xfrm>
              <a:custGeom>
                <a:avLst/>
                <a:gdLst>
                  <a:gd name="connsiteX0" fmla="*/ 0 w 102392"/>
                  <a:gd name="connsiteY0" fmla="*/ 0 h 203261"/>
                  <a:gd name="connsiteX1" fmla="*/ 102393 w 102392"/>
                  <a:gd name="connsiteY1" fmla="*/ 0 h 203261"/>
                  <a:gd name="connsiteX2" fmla="*/ 102393 w 102392"/>
                  <a:gd name="connsiteY2" fmla="*/ 203262 h 203261"/>
                  <a:gd name="connsiteX3" fmla="*/ 0 w 10239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102392" h="203261">
                    <a:moveTo>
                      <a:pt x="0" y="0"/>
                    </a:moveTo>
                    <a:lnTo>
                      <a:pt x="102393" y="0"/>
                    </a:lnTo>
                    <a:lnTo>
                      <a:pt x="10239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4" name="图形 3"/>
              <p:cNvSpPr/>
              <p:nvPr>
                <p:custDataLst>
                  <p:tags r:id="rId14"/>
                </p:custDataLst>
              </p:nvPr>
            </p:nvSpPr>
            <p:spPr>
              <a:xfrm rot="-2697569">
                <a:off x="7249533" y="2235901"/>
                <a:ext cx="41242" cy="203261"/>
              </a:xfrm>
              <a:custGeom>
                <a:avLst/>
                <a:gdLst>
                  <a:gd name="connsiteX0" fmla="*/ 0 w 41242"/>
                  <a:gd name="connsiteY0" fmla="*/ 0 h 203261"/>
                  <a:gd name="connsiteX1" fmla="*/ 41243 w 41242"/>
                  <a:gd name="connsiteY1" fmla="*/ 0 h 203261"/>
                  <a:gd name="connsiteX2" fmla="*/ 41243 w 41242"/>
                  <a:gd name="connsiteY2" fmla="*/ 203262 h 203261"/>
                  <a:gd name="connsiteX3" fmla="*/ 0 w 41242"/>
                  <a:gd name="connsiteY3" fmla="*/ 203262 h 203261"/>
                </a:gdLst>
                <a:ahLst/>
                <a:cxnLst>
                  <a:cxn ang="0">
                    <a:pos x="connsiteX0" y="connsiteY0"/>
                  </a:cxn>
                  <a:cxn ang="0">
                    <a:pos x="connsiteX1" y="connsiteY1"/>
                  </a:cxn>
                  <a:cxn ang="0">
                    <a:pos x="connsiteX2" y="connsiteY2"/>
                  </a:cxn>
                  <a:cxn ang="0">
                    <a:pos x="connsiteX3" y="connsiteY3"/>
                  </a:cxn>
                </a:cxnLst>
                <a:rect l="l" t="t" r="r" b="b"/>
                <a:pathLst>
                  <a:path w="41242" h="203261">
                    <a:moveTo>
                      <a:pt x="0" y="0"/>
                    </a:moveTo>
                    <a:lnTo>
                      <a:pt x="41243" y="0"/>
                    </a:lnTo>
                    <a:lnTo>
                      <a:pt x="41243" y="203262"/>
                    </a:lnTo>
                    <a:lnTo>
                      <a:pt x="0" y="203262"/>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3"/>
              <p:cNvSpPr/>
              <p:nvPr>
                <p:custDataLst>
                  <p:tags r:id="rId15"/>
                </p:custDataLst>
              </p:nvPr>
            </p:nvSpPr>
            <p:spPr>
              <a:xfrm rot="-2697569">
                <a:off x="7184362" y="2237542"/>
                <a:ext cx="102392" cy="44290"/>
              </a:xfrm>
              <a:custGeom>
                <a:avLst/>
                <a:gdLst>
                  <a:gd name="connsiteX0" fmla="*/ 0 w 102392"/>
                  <a:gd name="connsiteY0" fmla="*/ 0 h 44290"/>
                  <a:gd name="connsiteX1" fmla="*/ 102393 w 102392"/>
                  <a:gd name="connsiteY1" fmla="*/ 0 h 44290"/>
                  <a:gd name="connsiteX2" fmla="*/ 102393 w 102392"/>
                  <a:gd name="connsiteY2" fmla="*/ 44291 h 44290"/>
                  <a:gd name="connsiteX3" fmla="*/ 0 w 10239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102392" h="44290">
                    <a:moveTo>
                      <a:pt x="0" y="0"/>
                    </a:moveTo>
                    <a:lnTo>
                      <a:pt x="102393" y="0"/>
                    </a:lnTo>
                    <a:lnTo>
                      <a:pt x="102393" y="44291"/>
                    </a:lnTo>
                    <a:lnTo>
                      <a:pt x="0" y="44291"/>
                    </a:lnTo>
                    <a:close/>
                  </a:path>
                </a:pathLst>
              </a:custGeom>
              <a:solidFill>
                <a:srgbClr val="FFF9E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6" name="图形 3"/>
              <p:cNvSpPr/>
              <p:nvPr>
                <p:custDataLst>
                  <p:tags r:id="rId16"/>
                </p:custDataLst>
              </p:nvPr>
            </p:nvSpPr>
            <p:spPr>
              <a:xfrm rot="-2697569">
                <a:off x="7193343" y="2259185"/>
                <a:ext cx="41242" cy="44290"/>
              </a:xfrm>
              <a:custGeom>
                <a:avLst/>
                <a:gdLst>
                  <a:gd name="connsiteX0" fmla="*/ 0 w 41242"/>
                  <a:gd name="connsiteY0" fmla="*/ 0 h 44290"/>
                  <a:gd name="connsiteX1" fmla="*/ 41243 w 41242"/>
                  <a:gd name="connsiteY1" fmla="*/ 0 h 44290"/>
                  <a:gd name="connsiteX2" fmla="*/ 41243 w 41242"/>
                  <a:gd name="connsiteY2" fmla="*/ 44291 h 44290"/>
                  <a:gd name="connsiteX3" fmla="*/ 0 w 41242"/>
                  <a:gd name="connsiteY3" fmla="*/ 44291 h 44290"/>
                </a:gdLst>
                <a:ahLst/>
                <a:cxnLst>
                  <a:cxn ang="0">
                    <a:pos x="connsiteX0" y="connsiteY0"/>
                  </a:cxn>
                  <a:cxn ang="0">
                    <a:pos x="connsiteX1" y="connsiteY1"/>
                  </a:cxn>
                  <a:cxn ang="0">
                    <a:pos x="connsiteX2" y="connsiteY2"/>
                  </a:cxn>
                  <a:cxn ang="0">
                    <a:pos x="connsiteX3" y="connsiteY3"/>
                  </a:cxn>
                </a:cxnLst>
                <a:rect l="l" t="t" r="r" b="b"/>
                <a:pathLst>
                  <a:path w="41242" h="44290">
                    <a:moveTo>
                      <a:pt x="0" y="0"/>
                    </a:moveTo>
                    <a:lnTo>
                      <a:pt x="41243" y="0"/>
                    </a:lnTo>
                    <a:lnTo>
                      <a:pt x="41243" y="44291"/>
                    </a:lnTo>
                    <a:lnTo>
                      <a:pt x="0" y="44291"/>
                    </a:lnTo>
                    <a:close/>
                  </a:path>
                </a:pathLst>
              </a:custGeom>
              <a:solidFill>
                <a:srgbClr val="E0E0D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3"/>
              <p:cNvSpPr/>
              <p:nvPr>
                <p:custDataLst>
                  <p:tags r:id="rId17"/>
                </p:custDataLst>
              </p:nvPr>
            </p:nvSpPr>
            <p:spPr>
              <a:xfrm rot="-2697569">
                <a:off x="7321815" y="2383918"/>
                <a:ext cx="102392" cy="26765"/>
              </a:xfrm>
              <a:custGeom>
                <a:avLst/>
                <a:gdLst>
                  <a:gd name="connsiteX0" fmla="*/ 0 w 102392"/>
                  <a:gd name="connsiteY0" fmla="*/ 0 h 26765"/>
                  <a:gd name="connsiteX1" fmla="*/ 102393 w 102392"/>
                  <a:gd name="connsiteY1" fmla="*/ 0 h 26765"/>
                  <a:gd name="connsiteX2" fmla="*/ 102393 w 102392"/>
                  <a:gd name="connsiteY2" fmla="*/ 26765 h 26765"/>
                  <a:gd name="connsiteX3" fmla="*/ 0 w 102392"/>
                  <a:gd name="connsiteY3" fmla="*/ 26765 h 26765"/>
                </a:gdLst>
                <a:ahLst/>
                <a:cxnLst>
                  <a:cxn ang="0">
                    <a:pos x="connsiteX0" y="connsiteY0"/>
                  </a:cxn>
                  <a:cxn ang="0">
                    <a:pos x="connsiteX1" y="connsiteY1"/>
                  </a:cxn>
                  <a:cxn ang="0">
                    <a:pos x="connsiteX2" y="connsiteY2"/>
                  </a:cxn>
                  <a:cxn ang="0">
                    <a:pos x="connsiteX3" y="connsiteY3"/>
                  </a:cxn>
                </a:cxnLst>
                <a:rect l="l" t="t" r="r" b="b"/>
                <a:pathLst>
                  <a:path w="102392" h="26765">
                    <a:moveTo>
                      <a:pt x="0" y="0"/>
                    </a:moveTo>
                    <a:lnTo>
                      <a:pt x="102393" y="0"/>
                    </a:lnTo>
                    <a:lnTo>
                      <a:pt x="102393" y="26765"/>
                    </a:lnTo>
                    <a:lnTo>
                      <a:pt x="0" y="26765"/>
                    </a:lnTo>
                    <a:close/>
                  </a:path>
                </a:pathLst>
              </a:custGeom>
              <a:solidFill>
                <a:srgbClr val="FFC0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pic>
        <p:nvPicPr>
          <p:cNvPr id="133" name="图片 132" descr="卡通人物&#10;&#10;中度可信度描述已自动生成"/>
          <p:cNvPicPr>
            <a:picLocks noChangeAspect="1"/>
          </p:cNvPicPr>
          <p:nvPr userDrawn="1">
            <p:custDataLst>
              <p:tags r:id="rId8"/>
            </p:custDataLst>
          </p:nvPr>
        </p:nvPicPr>
        <p:blipFill>
          <a:blip r:embed="rId130">
            <a:extLst>
              <a:ext uri="{28A0092B-C50C-407E-A947-70E740481C1C}">
                <a14:useLocalDpi xmlns:a14="http://schemas.microsoft.com/office/drawing/2010/main" val="0"/>
              </a:ext>
            </a:extLst>
          </a:blip>
          <a:stretch>
            <a:fillRect/>
          </a:stretch>
        </p:blipFill>
        <p:spPr>
          <a:xfrm>
            <a:off x="8624263" y="3179523"/>
            <a:ext cx="3678501" cy="3678501"/>
          </a:xfrm>
          <a:prstGeom prst="rect">
            <a:avLst/>
          </a:prstGeom>
        </p:spPr>
      </p:pic>
    </p:spTree>
    <p:extLst>
      <p:ext uri="{BB962C8B-B14F-4D97-AF65-F5344CB8AC3E}">
        <p14:creationId xmlns:p14="http://schemas.microsoft.com/office/powerpoint/2010/main" val="414198339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2730" y="9002"/>
            <a:ext cx="12192000" cy="6858000"/>
          </a:xfrm>
          <a:prstGeom prst="rect">
            <a:avLst/>
          </a:prstGeom>
          <a:solidFill>
            <a:srgbClr val="B9CE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图形 1"/>
          <p:cNvGrpSpPr/>
          <p:nvPr>
            <p:custDataLst>
              <p:tags r:id="rId2"/>
            </p:custDataLst>
          </p:nvPr>
        </p:nvGrpSpPr>
        <p:grpSpPr>
          <a:xfrm>
            <a:off x="11459847" y="436306"/>
            <a:ext cx="379442" cy="216056"/>
            <a:chOff x="3338988" y="1533525"/>
            <a:chExt cx="188690" cy="107441"/>
          </a:xfrm>
          <a:solidFill>
            <a:schemeClr val="tx1"/>
          </a:solidFill>
        </p:grpSpPr>
        <p:sp>
          <p:nvSpPr>
            <p:cNvPr id="13" name="任意多边形: 形状 12"/>
            <p:cNvSpPr/>
            <p:nvPr>
              <p:custDataLst>
                <p:tags r:id="rId155"/>
              </p:custDataLst>
            </p:nvPr>
          </p:nvSpPr>
          <p:spPr>
            <a:xfrm>
              <a:off x="3338988" y="1533525"/>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 name="任意多边形: 形状 13"/>
            <p:cNvSpPr/>
            <p:nvPr>
              <p:custDataLst>
                <p:tags r:id="rId156"/>
              </p:custDataLst>
            </p:nvPr>
          </p:nvSpPr>
          <p:spPr>
            <a:xfrm>
              <a:off x="3338988" y="1578197"/>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5" name="任意多边形: 形状 14"/>
            <p:cNvSpPr/>
            <p:nvPr>
              <p:custDataLst>
                <p:tags r:id="rId157"/>
              </p:custDataLst>
            </p:nvPr>
          </p:nvSpPr>
          <p:spPr>
            <a:xfrm>
              <a:off x="3338988" y="1622774"/>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16" name="组合 15"/>
          <p:cNvGrpSpPr/>
          <p:nvPr userDrawn="1">
            <p:custDataLst>
              <p:tags r:id="rId3"/>
            </p:custDataLst>
          </p:nvPr>
        </p:nvGrpSpPr>
        <p:grpSpPr>
          <a:xfrm>
            <a:off x="4112271" y="998817"/>
            <a:ext cx="7145009" cy="4860367"/>
            <a:chOff x="3374707" y="747954"/>
            <a:chExt cx="7882574" cy="5362093"/>
          </a:xfrm>
        </p:grpSpPr>
        <p:grpSp>
          <p:nvGrpSpPr>
            <p:cNvPr id="17" name="图形 2"/>
            <p:cNvGrpSpPr/>
            <p:nvPr>
              <p:custDataLst>
                <p:tags r:id="rId23"/>
              </p:custDataLst>
            </p:nvPr>
          </p:nvGrpSpPr>
          <p:grpSpPr>
            <a:xfrm>
              <a:off x="4631487" y="1060379"/>
              <a:ext cx="6625794" cy="5049668"/>
              <a:chOff x="4337977" y="1929204"/>
              <a:chExt cx="4596322" cy="3502961"/>
            </a:xfrm>
          </p:grpSpPr>
          <p:grpSp>
            <p:nvGrpSpPr>
              <p:cNvPr id="32" name="图形 2"/>
              <p:cNvGrpSpPr/>
              <p:nvPr>
                <p:custDataLst>
                  <p:tags r:id="rId38"/>
                </p:custDataLst>
              </p:nvPr>
            </p:nvGrpSpPr>
            <p:grpSpPr>
              <a:xfrm>
                <a:off x="5512437" y="1929204"/>
                <a:ext cx="3421862" cy="3502961"/>
                <a:chOff x="5512437" y="1929204"/>
                <a:chExt cx="3421862" cy="3502961"/>
              </a:xfrm>
            </p:grpSpPr>
            <p:grpSp>
              <p:nvGrpSpPr>
                <p:cNvPr id="101" name="图形 2"/>
                <p:cNvGrpSpPr/>
                <p:nvPr>
                  <p:custDataLst>
                    <p:tags r:id="rId107"/>
                  </p:custDataLst>
                </p:nvPr>
              </p:nvGrpSpPr>
              <p:grpSpPr>
                <a:xfrm>
                  <a:off x="5801469" y="2384242"/>
                  <a:ext cx="3027410" cy="2561484"/>
                  <a:chOff x="5801469" y="2384242"/>
                  <a:chExt cx="3027410" cy="2561484"/>
                </a:xfrm>
                <a:solidFill>
                  <a:srgbClr val="6699CC"/>
                </a:solidFill>
              </p:grpSpPr>
              <p:sp>
                <p:nvSpPr>
                  <p:cNvPr id="144" name="任意多边形: 形状 143"/>
                  <p:cNvSpPr/>
                  <p:nvPr>
                    <p:custDataLst>
                      <p:tags r:id="rId150"/>
                    </p:custDataLst>
                  </p:nvPr>
                </p:nvSpPr>
                <p:spPr>
                  <a:xfrm>
                    <a:off x="7532805" y="2387512"/>
                    <a:ext cx="848220" cy="739864"/>
                  </a:xfrm>
                  <a:custGeom>
                    <a:avLst/>
                    <a:gdLst>
                      <a:gd name="connsiteX0" fmla="*/ 840527 w 848220"/>
                      <a:gd name="connsiteY0" fmla="*/ 396359 h 739864"/>
                      <a:gd name="connsiteX1" fmla="*/ 810999 w 848220"/>
                      <a:gd name="connsiteY1" fmla="*/ 642581 h 739864"/>
                      <a:gd name="connsiteX2" fmla="*/ 683459 w 848220"/>
                      <a:gd name="connsiteY2" fmla="*/ 723734 h 739864"/>
                      <a:gd name="connsiteX3" fmla="*/ 360562 w 848220"/>
                      <a:gd name="connsiteY3" fmla="*/ 661535 h 739864"/>
                      <a:gd name="connsiteX4" fmla="*/ 272170 w 848220"/>
                      <a:gd name="connsiteY4" fmla="*/ 512564 h 739864"/>
                      <a:gd name="connsiteX5" fmla="*/ 169300 w 848220"/>
                      <a:gd name="connsiteY5" fmla="*/ 331208 h 739864"/>
                      <a:gd name="connsiteX6" fmla="*/ 66906 w 848220"/>
                      <a:gd name="connsiteY6" fmla="*/ 223290 h 739864"/>
                      <a:gd name="connsiteX7" fmla="*/ 2421 w 848220"/>
                      <a:gd name="connsiteY7" fmla="*/ 115753 h 739864"/>
                      <a:gd name="connsiteX8" fmla="*/ 97577 w 848220"/>
                      <a:gd name="connsiteY8" fmla="*/ 24027 h 739864"/>
                      <a:gd name="connsiteX9" fmla="*/ 632500 w 848220"/>
                      <a:gd name="connsiteY9" fmla="*/ 105466 h 739864"/>
                      <a:gd name="connsiteX10" fmla="*/ 801665 w 848220"/>
                      <a:gd name="connsiteY10" fmla="*/ 277487 h 739864"/>
                      <a:gd name="connsiteX11" fmla="*/ 840527 w 848220"/>
                      <a:gd name="connsiteY11" fmla="*/ 396359 h 7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219" h="739864">
                        <a:moveTo>
                          <a:pt x="840527" y="396359"/>
                        </a:moveTo>
                        <a:cubicBezTo>
                          <a:pt x="855862" y="480465"/>
                          <a:pt x="849385" y="571429"/>
                          <a:pt x="810999" y="642581"/>
                        </a:cubicBezTo>
                        <a:cubicBezTo>
                          <a:pt x="780138" y="699731"/>
                          <a:pt x="738228" y="705541"/>
                          <a:pt x="683459" y="723734"/>
                        </a:cubicBezTo>
                        <a:cubicBezTo>
                          <a:pt x="577636" y="758786"/>
                          <a:pt x="444668" y="736116"/>
                          <a:pt x="360562" y="661535"/>
                        </a:cubicBezTo>
                        <a:cubicBezTo>
                          <a:pt x="311794" y="618292"/>
                          <a:pt x="295125" y="571143"/>
                          <a:pt x="272170" y="512564"/>
                        </a:cubicBezTo>
                        <a:cubicBezTo>
                          <a:pt x="246738" y="447604"/>
                          <a:pt x="211877" y="386453"/>
                          <a:pt x="169300" y="331208"/>
                        </a:cubicBezTo>
                        <a:cubicBezTo>
                          <a:pt x="139582" y="292727"/>
                          <a:pt x="105673" y="253008"/>
                          <a:pt x="66906" y="223290"/>
                        </a:cubicBezTo>
                        <a:cubicBezTo>
                          <a:pt x="32330" y="196715"/>
                          <a:pt x="-10723" y="165664"/>
                          <a:pt x="2421" y="115753"/>
                        </a:cubicBezTo>
                        <a:cubicBezTo>
                          <a:pt x="12042" y="78986"/>
                          <a:pt x="61953" y="37076"/>
                          <a:pt x="97577" y="24027"/>
                        </a:cubicBezTo>
                        <a:cubicBezTo>
                          <a:pt x="258168" y="-34837"/>
                          <a:pt x="489245" y="22979"/>
                          <a:pt x="632500" y="105466"/>
                        </a:cubicBezTo>
                        <a:cubicBezTo>
                          <a:pt x="703176" y="146138"/>
                          <a:pt x="765470" y="204335"/>
                          <a:pt x="801665" y="277487"/>
                        </a:cubicBezTo>
                        <a:cubicBezTo>
                          <a:pt x="819381" y="313016"/>
                          <a:pt x="832716" y="353783"/>
                          <a:pt x="840527" y="396359"/>
                        </a:cubicBezTo>
                        <a:close/>
                      </a:path>
                    </a:pathLst>
                  </a:custGeom>
                  <a:solidFill>
                    <a:srgbClr val="6699C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5" name="任意多边形: 形状 144"/>
                  <p:cNvSpPr/>
                  <p:nvPr>
                    <p:custDataLst>
                      <p:tags r:id="rId151"/>
                    </p:custDataLst>
                  </p:nvPr>
                </p:nvSpPr>
                <p:spPr>
                  <a:xfrm>
                    <a:off x="5801469" y="3828196"/>
                    <a:ext cx="202381" cy="194266"/>
                  </a:xfrm>
                  <a:custGeom>
                    <a:avLst/>
                    <a:gdLst>
                      <a:gd name="connsiteX0" fmla="*/ 108697 w 202381"/>
                      <a:gd name="connsiteY0" fmla="*/ 190211 h 194266"/>
                      <a:gd name="connsiteX1" fmla="*/ 21448 w 202381"/>
                      <a:gd name="connsiteY1" fmla="*/ 167065 h 194266"/>
                      <a:gd name="connsiteX2" fmla="*/ 7732 w 202381"/>
                      <a:gd name="connsiteY2" fmla="*/ 67148 h 194266"/>
                      <a:gd name="connsiteX3" fmla="*/ 159846 w 202381"/>
                      <a:gd name="connsiteY3" fmla="*/ 9045 h 194266"/>
                      <a:gd name="connsiteX4" fmla="*/ 108697 w 202381"/>
                      <a:gd name="connsiteY4" fmla="*/ 190211 h 194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81" h="194266">
                        <a:moveTo>
                          <a:pt x="108697" y="190211"/>
                        </a:moveTo>
                        <a:cubicBezTo>
                          <a:pt x="77646" y="200022"/>
                          <a:pt x="43070" y="191925"/>
                          <a:pt x="21448" y="167065"/>
                        </a:cubicBezTo>
                        <a:cubicBezTo>
                          <a:pt x="-174" y="142205"/>
                          <a:pt x="-6746" y="100581"/>
                          <a:pt x="7732" y="67148"/>
                        </a:cubicBezTo>
                        <a:cubicBezTo>
                          <a:pt x="35831" y="2473"/>
                          <a:pt x="107459" y="-12100"/>
                          <a:pt x="159846" y="9045"/>
                        </a:cubicBezTo>
                        <a:cubicBezTo>
                          <a:pt x="251858" y="46193"/>
                          <a:pt x="175753" y="168970"/>
                          <a:pt x="108697" y="190211"/>
                        </a:cubicBezTo>
                        <a:close/>
                      </a:path>
                    </a:pathLst>
                  </a:custGeom>
                  <a:solidFill>
                    <a:srgbClr val="6699C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6" name="任意多边形: 形状 145"/>
                  <p:cNvSpPr/>
                  <p:nvPr>
                    <p:custDataLst>
                      <p:tags r:id="rId152"/>
                    </p:custDataLst>
                  </p:nvPr>
                </p:nvSpPr>
                <p:spPr>
                  <a:xfrm>
                    <a:off x="5869531" y="2384242"/>
                    <a:ext cx="2780438" cy="2561484"/>
                  </a:xfrm>
                  <a:custGeom>
                    <a:avLst/>
                    <a:gdLst>
                      <a:gd name="connsiteX0" fmla="*/ 1382137 w 2780438"/>
                      <a:gd name="connsiteY0" fmla="*/ 104354 h 2561484"/>
                      <a:gd name="connsiteX1" fmla="*/ 1805714 w 2780438"/>
                      <a:gd name="connsiteY1" fmla="*/ 497546 h 2561484"/>
                      <a:gd name="connsiteX2" fmla="*/ 2140232 w 2780438"/>
                      <a:gd name="connsiteY2" fmla="*/ 984845 h 2561484"/>
                      <a:gd name="connsiteX3" fmla="*/ 2578001 w 2780438"/>
                      <a:gd name="connsiteY3" fmla="*/ 1335651 h 2561484"/>
                      <a:gd name="connsiteX4" fmla="*/ 2780217 w 2780438"/>
                      <a:gd name="connsiteY4" fmla="*/ 1858002 h 2561484"/>
                      <a:gd name="connsiteX5" fmla="*/ 2444746 w 2780438"/>
                      <a:gd name="connsiteY5" fmla="*/ 2379591 h 2561484"/>
                      <a:gd name="connsiteX6" fmla="*/ 1864007 w 2780438"/>
                      <a:gd name="connsiteY6" fmla="*/ 2437217 h 2561484"/>
                      <a:gd name="connsiteX7" fmla="*/ 1479673 w 2780438"/>
                      <a:gd name="connsiteY7" fmla="*/ 2303772 h 2561484"/>
                      <a:gd name="connsiteX8" fmla="*/ 835307 w 2780438"/>
                      <a:gd name="connsiteY8" fmla="*/ 2378829 h 2561484"/>
                      <a:gd name="connsiteX9" fmla="*/ 425065 w 2780438"/>
                      <a:gd name="connsiteY9" fmla="*/ 2557327 h 2561484"/>
                      <a:gd name="connsiteX10" fmla="*/ 8442 w 2780438"/>
                      <a:gd name="connsiteY10" fmla="*/ 2242907 h 2561484"/>
                      <a:gd name="connsiteX11" fmla="*/ 114550 w 2780438"/>
                      <a:gd name="connsiteY11" fmla="*/ 1796566 h 2561484"/>
                      <a:gd name="connsiteX12" fmla="*/ 479263 w 2780438"/>
                      <a:gd name="connsiteY12" fmla="*/ 1373751 h 2561484"/>
                      <a:gd name="connsiteX13" fmla="*/ 571369 w 2780438"/>
                      <a:gd name="connsiteY13" fmla="*/ 808823 h 2561484"/>
                      <a:gd name="connsiteX14" fmla="*/ 476310 w 2780438"/>
                      <a:gd name="connsiteY14" fmla="*/ 485354 h 2561484"/>
                      <a:gd name="connsiteX15" fmla="*/ 585562 w 2780438"/>
                      <a:gd name="connsiteY15" fmla="*/ 116546 h 2561484"/>
                      <a:gd name="connsiteX16" fmla="*/ 1008567 w 2780438"/>
                      <a:gd name="connsiteY16" fmla="*/ 1675 h 2561484"/>
                      <a:gd name="connsiteX17" fmla="*/ 1382137 w 2780438"/>
                      <a:gd name="connsiteY17" fmla="*/ 104354 h 256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0438" h="2561484">
                        <a:moveTo>
                          <a:pt x="1382137" y="104354"/>
                        </a:moveTo>
                        <a:cubicBezTo>
                          <a:pt x="1558635" y="193127"/>
                          <a:pt x="1693891" y="337050"/>
                          <a:pt x="1805714" y="497546"/>
                        </a:cubicBezTo>
                        <a:cubicBezTo>
                          <a:pt x="1918299" y="659090"/>
                          <a:pt x="2009549" y="836255"/>
                          <a:pt x="2140232" y="984845"/>
                        </a:cubicBezTo>
                        <a:cubicBezTo>
                          <a:pt x="2265295" y="1127053"/>
                          <a:pt x="2453129" y="1193633"/>
                          <a:pt x="2578001" y="1335651"/>
                        </a:cubicBezTo>
                        <a:cubicBezTo>
                          <a:pt x="2703636" y="1478526"/>
                          <a:pt x="2785265" y="1665692"/>
                          <a:pt x="2780217" y="1858002"/>
                        </a:cubicBezTo>
                        <a:cubicBezTo>
                          <a:pt x="2774407" y="2080315"/>
                          <a:pt x="2637342" y="2275197"/>
                          <a:pt x="2444746" y="2379591"/>
                        </a:cubicBezTo>
                        <a:cubicBezTo>
                          <a:pt x="2268058" y="2475317"/>
                          <a:pt x="2056507" y="2481699"/>
                          <a:pt x="1864007" y="2437217"/>
                        </a:cubicBezTo>
                        <a:cubicBezTo>
                          <a:pt x="1731038" y="2406451"/>
                          <a:pt x="1613880" y="2332823"/>
                          <a:pt x="1479673" y="2303772"/>
                        </a:cubicBezTo>
                        <a:cubicBezTo>
                          <a:pt x="1262789" y="2256909"/>
                          <a:pt x="1034760" y="2280245"/>
                          <a:pt x="835307" y="2378829"/>
                        </a:cubicBezTo>
                        <a:cubicBezTo>
                          <a:pt x="701862" y="2444837"/>
                          <a:pt x="575846" y="2535706"/>
                          <a:pt x="425065" y="2557327"/>
                        </a:cubicBezTo>
                        <a:cubicBezTo>
                          <a:pt x="213229" y="2587712"/>
                          <a:pt x="45970" y="2448361"/>
                          <a:pt x="8442" y="2242907"/>
                        </a:cubicBezTo>
                        <a:cubicBezTo>
                          <a:pt x="-19943" y="2087649"/>
                          <a:pt x="25206" y="1924677"/>
                          <a:pt x="114550" y="1796566"/>
                        </a:cubicBezTo>
                        <a:cubicBezTo>
                          <a:pt x="220087" y="1645213"/>
                          <a:pt x="379059" y="1531771"/>
                          <a:pt x="479263" y="1373751"/>
                        </a:cubicBezTo>
                        <a:cubicBezTo>
                          <a:pt x="580799" y="1213540"/>
                          <a:pt x="634139" y="992465"/>
                          <a:pt x="571369" y="808823"/>
                        </a:cubicBezTo>
                        <a:cubicBezTo>
                          <a:pt x="535270" y="703191"/>
                          <a:pt x="492788" y="596415"/>
                          <a:pt x="476310" y="485354"/>
                        </a:cubicBezTo>
                        <a:cubicBezTo>
                          <a:pt x="456879" y="354385"/>
                          <a:pt x="489835" y="211606"/>
                          <a:pt x="585562" y="116546"/>
                        </a:cubicBezTo>
                        <a:cubicBezTo>
                          <a:pt x="687384" y="15390"/>
                          <a:pt x="871121" y="-6898"/>
                          <a:pt x="1008567" y="1675"/>
                        </a:cubicBezTo>
                        <a:cubicBezTo>
                          <a:pt x="1138297" y="9676"/>
                          <a:pt x="1265551" y="45680"/>
                          <a:pt x="1382137" y="104354"/>
                        </a:cubicBezTo>
                        <a:close/>
                      </a:path>
                    </a:pathLst>
                  </a:custGeom>
                  <a:solidFill>
                    <a:srgbClr val="6699C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7" name="任意多边形: 形状 146"/>
                  <p:cNvSpPr/>
                  <p:nvPr>
                    <p:custDataLst>
                      <p:tags r:id="rId153"/>
                    </p:custDataLst>
                  </p:nvPr>
                </p:nvSpPr>
                <p:spPr>
                  <a:xfrm>
                    <a:off x="8131699" y="3065939"/>
                    <a:ext cx="697180" cy="537438"/>
                  </a:xfrm>
                  <a:custGeom>
                    <a:avLst/>
                    <a:gdLst>
                      <a:gd name="connsiteX0" fmla="*/ 695119 w 697180"/>
                      <a:gd name="connsiteY0" fmla="*/ 310387 h 537438"/>
                      <a:gd name="connsiteX1" fmla="*/ 533194 w 697180"/>
                      <a:gd name="connsiteY1" fmla="*/ 521366 h 537438"/>
                      <a:gd name="connsiteX2" fmla="*/ 266208 w 697180"/>
                      <a:gd name="connsiteY2" fmla="*/ 482980 h 537438"/>
                      <a:gd name="connsiteX3" fmla="*/ 34559 w 697180"/>
                      <a:gd name="connsiteY3" fmla="*/ 303148 h 537438"/>
                      <a:gd name="connsiteX4" fmla="*/ 8937 w 697180"/>
                      <a:gd name="connsiteY4" fmla="*/ 158654 h 537438"/>
                      <a:gd name="connsiteX5" fmla="*/ 292877 w 697180"/>
                      <a:gd name="connsiteY5" fmla="*/ 6158 h 537438"/>
                      <a:gd name="connsiteX6" fmla="*/ 603678 w 697180"/>
                      <a:gd name="connsiteY6" fmla="*/ 78453 h 537438"/>
                      <a:gd name="connsiteX7" fmla="*/ 695119 w 697180"/>
                      <a:gd name="connsiteY7" fmla="*/ 310387 h 5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180" h="537438">
                        <a:moveTo>
                          <a:pt x="695119" y="310387"/>
                        </a:moveTo>
                        <a:cubicBezTo>
                          <a:pt x="683975" y="400112"/>
                          <a:pt x="627777" y="484218"/>
                          <a:pt x="533194" y="521366"/>
                        </a:cubicBezTo>
                        <a:cubicBezTo>
                          <a:pt x="442515" y="556989"/>
                          <a:pt x="347456" y="528605"/>
                          <a:pt x="266208" y="482980"/>
                        </a:cubicBezTo>
                        <a:cubicBezTo>
                          <a:pt x="187817" y="438974"/>
                          <a:pt x="88090" y="376109"/>
                          <a:pt x="34559" y="303148"/>
                        </a:cubicBezTo>
                        <a:cubicBezTo>
                          <a:pt x="4270" y="261905"/>
                          <a:pt x="-10874" y="205803"/>
                          <a:pt x="8937" y="158654"/>
                        </a:cubicBezTo>
                        <a:cubicBezTo>
                          <a:pt x="48847" y="63880"/>
                          <a:pt x="201247" y="20827"/>
                          <a:pt x="292877" y="6158"/>
                        </a:cubicBezTo>
                        <a:cubicBezTo>
                          <a:pt x="401843" y="-11272"/>
                          <a:pt x="516715" y="6920"/>
                          <a:pt x="603678" y="78453"/>
                        </a:cubicBezTo>
                        <a:cubicBezTo>
                          <a:pt x="676926" y="138365"/>
                          <a:pt x="705501" y="226853"/>
                          <a:pt x="695119" y="310387"/>
                        </a:cubicBezTo>
                        <a:close/>
                      </a:path>
                    </a:pathLst>
                  </a:custGeom>
                  <a:solidFill>
                    <a:srgbClr val="6699C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8" name="任意多边形: 形状 147"/>
                  <p:cNvSpPr/>
                  <p:nvPr>
                    <p:custDataLst>
                      <p:tags r:id="rId154"/>
                    </p:custDataLst>
                  </p:nvPr>
                </p:nvSpPr>
                <p:spPr>
                  <a:xfrm>
                    <a:off x="5928583" y="3144862"/>
                    <a:ext cx="407392" cy="630455"/>
                  </a:xfrm>
                  <a:custGeom>
                    <a:avLst/>
                    <a:gdLst>
                      <a:gd name="connsiteX0" fmla="*/ 2634 w 407392"/>
                      <a:gd name="connsiteY0" fmla="*/ 112116 h 630455"/>
                      <a:gd name="connsiteX1" fmla="*/ 46258 w 407392"/>
                      <a:gd name="connsiteY1" fmla="*/ 37250 h 630455"/>
                      <a:gd name="connsiteX2" fmla="*/ 155129 w 407392"/>
                      <a:gd name="connsiteY2" fmla="*/ 102 h 630455"/>
                      <a:gd name="connsiteX3" fmla="*/ 282669 w 407392"/>
                      <a:gd name="connsiteY3" fmla="*/ 35916 h 630455"/>
                      <a:gd name="connsiteX4" fmla="*/ 406398 w 407392"/>
                      <a:gd name="connsiteY4" fmla="*/ 332048 h 630455"/>
                      <a:gd name="connsiteX5" fmla="*/ 281430 w 407392"/>
                      <a:gd name="connsiteY5" fmla="*/ 578651 h 630455"/>
                      <a:gd name="connsiteX6" fmla="*/ 167416 w 407392"/>
                      <a:gd name="connsiteY6" fmla="*/ 630372 h 630455"/>
                      <a:gd name="connsiteX7" fmla="*/ 74357 w 407392"/>
                      <a:gd name="connsiteY7" fmla="*/ 495879 h 630455"/>
                      <a:gd name="connsiteX8" fmla="*/ 121601 w 407392"/>
                      <a:gd name="connsiteY8" fmla="*/ 349003 h 630455"/>
                      <a:gd name="connsiteX9" fmla="*/ 43020 w 407392"/>
                      <a:gd name="connsiteY9" fmla="*/ 246609 h 630455"/>
                      <a:gd name="connsiteX10" fmla="*/ 2634 w 407392"/>
                      <a:gd name="connsiteY10" fmla="*/ 112116 h 63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392" h="630455">
                        <a:moveTo>
                          <a:pt x="2634" y="112116"/>
                        </a:moveTo>
                        <a:cubicBezTo>
                          <a:pt x="8158" y="83541"/>
                          <a:pt x="22350" y="56776"/>
                          <a:pt x="46258" y="37250"/>
                        </a:cubicBezTo>
                        <a:cubicBezTo>
                          <a:pt x="76453" y="12580"/>
                          <a:pt x="116076" y="1245"/>
                          <a:pt x="155129" y="102"/>
                        </a:cubicBezTo>
                        <a:cubicBezTo>
                          <a:pt x="199992" y="-1231"/>
                          <a:pt x="245712" y="10484"/>
                          <a:pt x="282669" y="35916"/>
                        </a:cubicBezTo>
                        <a:cubicBezTo>
                          <a:pt x="373156" y="98305"/>
                          <a:pt x="414495" y="226511"/>
                          <a:pt x="406398" y="332048"/>
                        </a:cubicBezTo>
                        <a:cubicBezTo>
                          <a:pt x="399159" y="426346"/>
                          <a:pt x="353154" y="517024"/>
                          <a:pt x="281430" y="578651"/>
                        </a:cubicBezTo>
                        <a:cubicBezTo>
                          <a:pt x="249141" y="606368"/>
                          <a:pt x="209993" y="628943"/>
                          <a:pt x="167416" y="630372"/>
                        </a:cubicBezTo>
                        <a:cubicBezTo>
                          <a:pt x="85978" y="633134"/>
                          <a:pt x="53211" y="567030"/>
                          <a:pt x="74357" y="495879"/>
                        </a:cubicBezTo>
                        <a:cubicBezTo>
                          <a:pt x="89406" y="445110"/>
                          <a:pt x="132269" y="405486"/>
                          <a:pt x="121601" y="349003"/>
                        </a:cubicBezTo>
                        <a:cubicBezTo>
                          <a:pt x="113505" y="305950"/>
                          <a:pt x="74262" y="277375"/>
                          <a:pt x="43020" y="246609"/>
                        </a:cubicBezTo>
                        <a:cubicBezTo>
                          <a:pt x="8444" y="212510"/>
                          <a:pt x="-6510" y="159646"/>
                          <a:pt x="2634" y="112116"/>
                        </a:cubicBezTo>
                        <a:close/>
                      </a:path>
                    </a:pathLst>
                  </a:custGeom>
                  <a:solidFill>
                    <a:srgbClr val="6699C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102" name="图形 2"/>
                <p:cNvGrpSpPr/>
                <p:nvPr>
                  <p:custDataLst>
                    <p:tags r:id="rId108"/>
                  </p:custDataLst>
                </p:nvPr>
              </p:nvGrpSpPr>
              <p:grpSpPr>
                <a:xfrm>
                  <a:off x="5512437" y="1929204"/>
                  <a:ext cx="3421862" cy="3502961"/>
                  <a:chOff x="5512437" y="1929204"/>
                  <a:chExt cx="3421862" cy="3502961"/>
                </a:xfrm>
              </p:grpSpPr>
              <p:sp>
                <p:nvSpPr>
                  <p:cNvPr id="103" name="任意多边形: 形状 102"/>
                  <p:cNvSpPr/>
                  <p:nvPr>
                    <p:custDataLst>
                      <p:tags r:id="rId109"/>
                    </p:custDataLst>
                  </p:nvPr>
                </p:nvSpPr>
                <p:spPr>
                  <a:xfrm>
                    <a:off x="5785321" y="2476423"/>
                    <a:ext cx="1078488" cy="1496575"/>
                  </a:xfrm>
                  <a:custGeom>
                    <a:avLst/>
                    <a:gdLst>
                      <a:gd name="connsiteX0" fmla="*/ 1076964 w 1078488"/>
                      <a:gd name="connsiteY0" fmla="*/ 1326242 h 1496575"/>
                      <a:gd name="connsiteX1" fmla="*/ 1041722 w 1078488"/>
                      <a:gd name="connsiteY1" fmla="*/ 1319575 h 1496575"/>
                      <a:gd name="connsiteX2" fmla="*/ 1033816 w 1078488"/>
                      <a:gd name="connsiteY2" fmla="*/ 1323290 h 1496575"/>
                      <a:gd name="connsiteX3" fmla="*/ 1024767 w 1078488"/>
                      <a:gd name="connsiteY3" fmla="*/ 1286999 h 1496575"/>
                      <a:gd name="connsiteX4" fmla="*/ 1040960 w 1078488"/>
                      <a:gd name="connsiteY4" fmla="*/ 1279284 h 1496575"/>
                      <a:gd name="connsiteX5" fmla="*/ 1059629 w 1078488"/>
                      <a:gd name="connsiteY5" fmla="*/ 1254710 h 1496575"/>
                      <a:gd name="connsiteX6" fmla="*/ 1058105 w 1078488"/>
                      <a:gd name="connsiteY6" fmla="*/ 1247756 h 1496575"/>
                      <a:gd name="connsiteX7" fmla="*/ 1022767 w 1078488"/>
                      <a:gd name="connsiteY7" fmla="*/ 1241089 h 1496575"/>
                      <a:gd name="connsiteX8" fmla="*/ 1014290 w 1078488"/>
                      <a:gd name="connsiteY8" fmla="*/ 1245089 h 1496575"/>
                      <a:gd name="connsiteX9" fmla="*/ 1005241 w 1078488"/>
                      <a:gd name="connsiteY9" fmla="*/ 1208799 h 1496575"/>
                      <a:gd name="connsiteX10" fmla="*/ 1022005 w 1078488"/>
                      <a:gd name="connsiteY10" fmla="*/ 1200798 h 1496575"/>
                      <a:gd name="connsiteX11" fmla="*/ 1040674 w 1078488"/>
                      <a:gd name="connsiteY11" fmla="*/ 1176128 h 1496575"/>
                      <a:gd name="connsiteX12" fmla="*/ 1039150 w 1078488"/>
                      <a:gd name="connsiteY12" fmla="*/ 1169175 h 1496575"/>
                      <a:gd name="connsiteX13" fmla="*/ 1003812 w 1078488"/>
                      <a:gd name="connsiteY13" fmla="*/ 1162508 h 1496575"/>
                      <a:gd name="connsiteX14" fmla="*/ 994764 w 1078488"/>
                      <a:gd name="connsiteY14" fmla="*/ 1166794 h 1496575"/>
                      <a:gd name="connsiteX15" fmla="*/ 985715 w 1078488"/>
                      <a:gd name="connsiteY15" fmla="*/ 1130504 h 1496575"/>
                      <a:gd name="connsiteX16" fmla="*/ 1003146 w 1078488"/>
                      <a:gd name="connsiteY16" fmla="*/ 1122217 h 1496575"/>
                      <a:gd name="connsiteX17" fmla="*/ 1021815 w 1078488"/>
                      <a:gd name="connsiteY17" fmla="*/ 1097547 h 1496575"/>
                      <a:gd name="connsiteX18" fmla="*/ 1020291 w 1078488"/>
                      <a:gd name="connsiteY18" fmla="*/ 1090594 h 1496575"/>
                      <a:gd name="connsiteX19" fmla="*/ 984953 w 1078488"/>
                      <a:gd name="connsiteY19" fmla="*/ 1083926 h 1496575"/>
                      <a:gd name="connsiteX20" fmla="*/ 979619 w 1078488"/>
                      <a:gd name="connsiteY20" fmla="*/ 1086403 h 1496575"/>
                      <a:gd name="connsiteX21" fmla="*/ 1004193 w 1078488"/>
                      <a:gd name="connsiteY21" fmla="*/ 658159 h 1496575"/>
                      <a:gd name="connsiteX22" fmla="*/ 975714 w 1078488"/>
                      <a:gd name="connsiteY22" fmla="*/ 317354 h 1496575"/>
                      <a:gd name="connsiteX23" fmla="*/ 287247 w 1078488"/>
                      <a:gd name="connsiteY23" fmla="*/ 50654 h 1496575"/>
                      <a:gd name="connsiteX24" fmla="*/ 4544 w 1078488"/>
                      <a:gd name="connsiteY24" fmla="*/ 576339 h 1496575"/>
                      <a:gd name="connsiteX25" fmla="*/ 59790 w 1078488"/>
                      <a:gd name="connsiteY25" fmla="*/ 752933 h 1496575"/>
                      <a:gd name="connsiteX26" fmla="*/ 653959 w 1078488"/>
                      <a:gd name="connsiteY26" fmla="*/ 1241279 h 1496575"/>
                      <a:gd name="connsiteX27" fmla="*/ 648720 w 1078488"/>
                      <a:gd name="connsiteY27" fmla="*/ 1243756 h 1496575"/>
                      <a:gd name="connsiteX28" fmla="*/ 630147 w 1078488"/>
                      <a:gd name="connsiteY28" fmla="*/ 1268330 h 1496575"/>
                      <a:gd name="connsiteX29" fmla="*/ 631671 w 1078488"/>
                      <a:gd name="connsiteY29" fmla="*/ 1275379 h 1496575"/>
                      <a:gd name="connsiteX30" fmla="*/ 666913 w 1078488"/>
                      <a:gd name="connsiteY30" fmla="*/ 1282046 h 1496575"/>
                      <a:gd name="connsiteX31" fmla="*/ 685010 w 1078488"/>
                      <a:gd name="connsiteY31" fmla="*/ 1273474 h 1496575"/>
                      <a:gd name="connsiteX32" fmla="*/ 707490 w 1078488"/>
                      <a:gd name="connsiteY32" fmla="*/ 1303478 h 1496575"/>
                      <a:gd name="connsiteX33" fmla="*/ 697679 w 1078488"/>
                      <a:gd name="connsiteY33" fmla="*/ 1308145 h 1496575"/>
                      <a:gd name="connsiteX34" fmla="*/ 679010 w 1078488"/>
                      <a:gd name="connsiteY34" fmla="*/ 1332719 h 1496575"/>
                      <a:gd name="connsiteX35" fmla="*/ 680534 w 1078488"/>
                      <a:gd name="connsiteY35" fmla="*/ 1339673 h 1496575"/>
                      <a:gd name="connsiteX36" fmla="*/ 715872 w 1078488"/>
                      <a:gd name="connsiteY36" fmla="*/ 1346340 h 1496575"/>
                      <a:gd name="connsiteX37" fmla="*/ 733302 w 1078488"/>
                      <a:gd name="connsiteY37" fmla="*/ 1338053 h 1496575"/>
                      <a:gd name="connsiteX38" fmla="*/ 755686 w 1078488"/>
                      <a:gd name="connsiteY38" fmla="*/ 1367962 h 1496575"/>
                      <a:gd name="connsiteX39" fmla="*/ 746447 w 1078488"/>
                      <a:gd name="connsiteY39" fmla="*/ 1372343 h 1496575"/>
                      <a:gd name="connsiteX40" fmla="*/ 727873 w 1078488"/>
                      <a:gd name="connsiteY40" fmla="*/ 1397013 h 1496575"/>
                      <a:gd name="connsiteX41" fmla="*/ 729397 w 1078488"/>
                      <a:gd name="connsiteY41" fmla="*/ 1403967 h 1496575"/>
                      <a:gd name="connsiteX42" fmla="*/ 764640 w 1078488"/>
                      <a:gd name="connsiteY42" fmla="*/ 1410634 h 1496575"/>
                      <a:gd name="connsiteX43" fmla="*/ 781594 w 1078488"/>
                      <a:gd name="connsiteY43" fmla="*/ 1402538 h 1496575"/>
                      <a:gd name="connsiteX44" fmla="*/ 804073 w 1078488"/>
                      <a:gd name="connsiteY44" fmla="*/ 1432542 h 1496575"/>
                      <a:gd name="connsiteX45" fmla="*/ 795405 w 1078488"/>
                      <a:gd name="connsiteY45" fmla="*/ 1436637 h 1496575"/>
                      <a:gd name="connsiteX46" fmla="*/ 776832 w 1078488"/>
                      <a:gd name="connsiteY46" fmla="*/ 1461212 h 1496575"/>
                      <a:gd name="connsiteX47" fmla="*/ 778356 w 1078488"/>
                      <a:gd name="connsiteY47" fmla="*/ 1468165 h 1496575"/>
                      <a:gd name="connsiteX48" fmla="*/ 813598 w 1078488"/>
                      <a:gd name="connsiteY48" fmla="*/ 1474832 h 1496575"/>
                      <a:gd name="connsiteX49" fmla="*/ 830172 w 1078488"/>
                      <a:gd name="connsiteY49" fmla="*/ 1466927 h 1496575"/>
                      <a:gd name="connsiteX50" fmla="*/ 968284 w 1078488"/>
                      <a:gd name="connsiteY50" fmla="*/ 1481595 h 1496575"/>
                      <a:gd name="connsiteX51" fmla="*/ 972666 w 1078488"/>
                      <a:gd name="connsiteY51" fmla="*/ 1479309 h 1496575"/>
                      <a:gd name="connsiteX52" fmla="*/ 1044103 w 1078488"/>
                      <a:gd name="connsiteY52" fmla="*/ 1365200 h 1496575"/>
                      <a:gd name="connsiteX53" fmla="*/ 1059915 w 1078488"/>
                      <a:gd name="connsiteY53" fmla="*/ 1357675 h 1496575"/>
                      <a:gd name="connsiteX54" fmla="*/ 1078488 w 1078488"/>
                      <a:gd name="connsiteY54" fmla="*/ 1333196 h 1496575"/>
                      <a:gd name="connsiteX55" fmla="*/ 1076964 w 1078488"/>
                      <a:gd name="connsiteY55" fmla="*/ 1326242 h 149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8488" h="1496575">
                        <a:moveTo>
                          <a:pt x="1076964" y="1326242"/>
                        </a:moveTo>
                        <a:cubicBezTo>
                          <a:pt x="1072011" y="1315670"/>
                          <a:pt x="1056200" y="1312717"/>
                          <a:pt x="1041722" y="1319575"/>
                        </a:cubicBezTo>
                        <a:lnTo>
                          <a:pt x="1033816" y="1323290"/>
                        </a:lnTo>
                        <a:lnTo>
                          <a:pt x="1024767" y="1286999"/>
                        </a:lnTo>
                        <a:lnTo>
                          <a:pt x="1040960" y="1279284"/>
                        </a:lnTo>
                        <a:cubicBezTo>
                          <a:pt x="1052485" y="1273855"/>
                          <a:pt x="1059629" y="1263854"/>
                          <a:pt x="1059629" y="1254710"/>
                        </a:cubicBezTo>
                        <a:cubicBezTo>
                          <a:pt x="1059629" y="1252233"/>
                          <a:pt x="1059152" y="1249947"/>
                          <a:pt x="1058105" y="1247756"/>
                        </a:cubicBezTo>
                        <a:cubicBezTo>
                          <a:pt x="1053057" y="1237184"/>
                          <a:pt x="1037245" y="1234136"/>
                          <a:pt x="1022767" y="1241089"/>
                        </a:cubicBezTo>
                        <a:lnTo>
                          <a:pt x="1014290" y="1245089"/>
                        </a:lnTo>
                        <a:lnTo>
                          <a:pt x="1005241" y="1208799"/>
                        </a:lnTo>
                        <a:lnTo>
                          <a:pt x="1022005" y="1200798"/>
                        </a:lnTo>
                        <a:cubicBezTo>
                          <a:pt x="1033530" y="1195369"/>
                          <a:pt x="1040674" y="1185272"/>
                          <a:pt x="1040674" y="1176128"/>
                        </a:cubicBezTo>
                        <a:cubicBezTo>
                          <a:pt x="1040674" y="1173747"/>
                          <a:pt x="1040198" y="1171366"/>
                          <a:pt x="1039150" y="1169175"/>
                        </a:cubicBezTo>
                        <a:cubicBezTo>
                          <a:pt x="1034102" y="1158698"/>
                          <a:pt x="1018290" y="1155650"/>
                          <a:pt x="1003812" y="1162508"/>
                        </a:cubicBezTo>
                        <a:lnTo>
                          <a:pt x="994764" y="1166794"/>
                        </a:lnTo>
                        <a:lnTo>
                          <a:pt x="985715" y="1130504"/>
                        </a:lnTo>
                        <a:lnTo>
                          <a:pt x="1003146" y="1122217"/>
                        </a:lnTo>
                        <a:cubicBezTo>
                          <a:pt x="1014671" y="1116692"/>
                          <a:pt x="1021815" y="1106691"/>
                          <a:pt x="1021815" y="1097547"/>
                        </a:cubicBezTo>
                        <a:cubicBezTo>
                          <a:pt x="1021815" y="1095071"/>
                          <a:pt x="1021338" y="1092785"/>
                          <a:pt x="1020291" y="1090594"/>
                        </a:cubicBezTo>
                        <a:cubicBezTo>
                          <a:pt x="1015242" y="1080021"/>
                          <a:pt x="999431" y="1077068"/>
                          <a:pt x="984953" y="1083926"/>
                        </a:cubicBezTo>
                        <a:lnTo>
                          <a:pt x="979619" y="1086403"/>
                        </a:lnTo>
                        <a:cubicBezTo>
                          <a:pt x="932280" y="902570"/>
                          <a:pt x="977142" y="781508"/>
                          <a:pt x="1004193" y="658159"/>
                        </a:cubicBezTo>
                        <a:cubicBezTo>
                          <a:pt x="1026291" y="557670"/>
                          <a:pt x="1036674" y="455848"/>
                          <a:pt x="975714" y="317354"/>
                        </a:cubicBezTo>
                        <a:cubicBezTo>
                          <a:pt x="856651" y="47130"/>
                          <a:pt x="545374" y="-77552"/>
                          <a:pt x="287247" y="50654"/>
                        </a:cubicBezTo>
                        <a:cubicBezTo>
                          <a:pt x="81983" y="144095"/>
                          <a:pt x="-23840" y="360598"/>
                          <a:pt x="4544" y="576339"/>
                        </a:cubicBezTo>
                        <a:cubicBezTo>
                          <a:pt x="12450" y="636156"/>
                          <a:pt x="30548" y="695973"/>
                          <a:pt x="59790" y="752933"/>
                        </a:cubicBezTo>
                        <a:cubicBezTo>
                          <a:pt x="213333" y="1052875"/>
                          <a:pt x="449457" y="964102"/>
                          <a:pt x="653959" y="1241279"/>
                        </a:cubicBezTo>
                        <a:lnTo>
                          <a:pt x="648720" y="1243756"/>
                        </a:lnTo>
                        <a:cubicBezTo>
                          <a:pt x="637290" y="1249280"/>
                          <a:pt x="630147" y="1259186"/>
                          <a:pt x="630147" y="1268330"/>
                        </a:cubicBezTo>
                        <a:cubicBezTo>
                          <a:pt x="630147" y="1270807"/>
                          <a:pt x="630623" y="1273188"/>
                          <a:pt x="631671" y="1275379"/>
                        </a:cubicBezTo>
                        <a:cubicBezTo>
                          <a:pt x="636624" y="1285952"/>
                          <a:pt x="652435" y="1288904"/>
                          <a:pt x="666913" y="1282046"/>
                        </a:cubicBezTo>
                        <a:lnTo>
                          <a:pt x="685010" y="1273474"/>
                        </a:lnTo>
                        <a:lnTo>
                          <a:pt x="707490" y="1303478"/>
                        </a:lnTo>
                        <a:lnTo>
                          <a:pt x="697679" y="1308145"/>
                        </a:lnTo>
                        <a:cubicBezTo>
                          <a:pt x="686154" y="1313574"/>
                          <a:pt x="679010" y="1323575"/>
                          <a:pt x="679010" y="1332719"/>
                        </a:cubicBezTo>
                        <a:cubicBezTo>
                          <a:pt x="679010" y="1335196"/>
                          <a:pt x="679486" y="1337482"/>
                          <a:pt x="680534" y="1339673"/>
                        </a:cubicBezTo>
                        <a:cubicBezTo>
                          <a:pt x="685582" y="1350245"/>
                          <a:pt x="701393" y="1353293"/>
                          <a:pt x="715872" y="1346340"/>
                        </a:cubicBezTo>
                        <a:lnTo>
                          <a:pt x="733302" y="1338053"/>
                        </a:lnTo>
                        <a:lnTo>
                          <a:pt x="755686" y="1367962"/>
                        </a:lnTo>
                        <a:lnTo>
                          <a:pt x="746447" y="1372343"/>
                        </a:lnTo>
                        <a:cubicBezTo>
                          <a:pt x="735017" y="1377773"/>
                          <a:pt x="727873" y="1387869"/>
                          <a:pt x="727873" y="1397013"/>
                        </a:cubicBezTo>
                        <a:cubicBezTo>
                          <a:pt x="727873" y="1399394"/>
                          <a:pt x="728349" y="1401776"/>
                          <a:pt x="729397" y="1403967"/>
                        </a:cubicBezTo>
                        <a:cubicBezTo>
                          <a:pt x="734445" y="1414539"/>
                          <a:pt x="750257" y="1417492"/>
                          <a:pt x="764640" y="1410634"/>
                        </a:cubicBezTo>
                        <a:lnTo>
                          <a:pt x="781594" y="1402538"/>
                        </a:lnTo>
                        <a:lnTo>
                          <a:pt x="804073" y="1432542"/>
                        </a:lnTo>
                        <a:lnTo>
                          <a:pt x="795405" y="1436637"/>
                        </a:lnTo>
                        <a:cubicBezTo>
                          <a:pt x="783975" y="1442067"/>
                          <a:pt x="776832" y="1452068"/>
                          <a:pt x="776832" y="1461212"/>
                        </a:cubicBezTo>
                        <a:cubicBezTo>
                          <a:pt x="776832" y="1463593"/>
                          <a:pt x="777308" y="1465974"/>
                          <a:pt x="778356" y="1468165"/>
                        </a:cubicBezTo>
                        <a:cubicBezTo>
                          <a:pt x="783404" y="1478738"/>
                          <a:pt x="799215" y="1481786"/>
                          <a:pt x="813598" y="1474832"/>
                        </a:cubicBezTo>
                        <a:lnTo>
                          <a:pt x="830172" y="1466927"/>
                        </a:lnTo>
                        <a:cubicBezTo>
                          <a:pt x="858651" y="1499978"/>
                          <a:pt x="916563" y="1506170"/>
                          <a:pt x="968284" y="1481595"/>
                        </a:cubicBezTo>
                        <a:cubicBezTo>
                          <a:pt x="969808" y="1480928"/>
                          <a:pt x="971237" y="1480167"/>
                          <a:pt x="972666" y="1479309"/>
                        </a:cubicBezTo>
                        <a:cubicBezTo>
                          <a:pt x="1021719" y="1454163"/>
                          <a:pt x="1051533" y="1406919"/>
                          <a:pt x="1044103" y="1365200"/>
                        </a:cubicBezTo>
                        <a:lnTo>
                          <a:pt x="1059915" y="1357675"/>
                        </a:lnTo>
                        <a:cubicBezTo>
                          <a:pt x="1071344" y="1352246"/>
                          <a:pt x="1078488" y="1342340"/>
                          <a:pt x="1078488" y="1333196"/>
                        </a:cubicBezTo>
                        <a:cubicBezTo>
                          <a:pt x="1078488" y="1330814"/>
                          <a:pt x="1078012" y="1328433"/>
                          <a:pt x="1076964" y="1326242"/>
                        </a:cubicBezTo>
                        <a:close/>
                      </a:path>
                    </a:pathLst>
                  </a:custGeom>
                  <a:solidFill>
                    <a:srgbClr val="40404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nvGrpSpPr>
                  <p:cNvPr id="104" name="图形 2"/>
                  <p:cNvGrpSpPr/>
                  <p:nvPr>
                    <p:custDataLst>
                      <p:tags r:id="rId110"/>
                    </p:custDataLst>
                  </p:nvPr>
                </p:nvGrpSpPr>
                <p:grpSpPr>
                  <a:xfrm>
                    <a:off x="6122821" y="2359890"/>
                    <a:ext cx="2497351" cy="2426684"/>
                    <a:chOff x="6122821" y="2359890"/>
                    <a:chExt cx="2497351" cy="2426684"/>
                  </a:xfrm>
                  <a:solidFill>
                    <a:srgbClr val="FFFFFF"/>
                  </a:solidFill>
                </p:grpSpPr>
                <p:sp>
                  <p:nvSpPr>
                    <p:cNvPr id="128" name="任意多边形: 形状 127"/>
                    <p:cNvSpPr/>
                    <p:nvPr>
                      <p:custDataLst>
                        <p:tags r:id="rId134"/>
                      </p:custDataLst>
                    </p:nvPr>
                  </p:nvSpPr>
                  <p:spPr>
                    <a:xfrm>
                      <a:off x="6869430" y="2359890"/>
                      <a:ext cx="111108" cy="147685"/>
                    </a:xfrm>
                    <a:custGeom>
                      <a:avLst/>
                      <a:gdLst>
                        <a:gd name="connsiteX0" fmla="*/ 110966 w 111108"/>
                        <a:gd name="connsiteY0" fmla="*/ 74319 h 147685"/>
                        <a:gd name="connsiteX1" fmla="*/ 110299 w 111108"/>
                        <a:gd name="connsiteY1" fmla="*/ 74605 h 147685"/>
                        <a:gd name="connsiteX2" fmla="*/ 57150 w 111108"/>
                        <a:gd name="connsiteY2" fmla="*/ 146614 h 147685"/>
                        <a:gd name="connsiteX3" fmla="*/ 53911 w 111108"/>
                        <a:gd name="connsiteY3" fmla="*/ 146614 h 147685"/>
                        <a:gd name="connsiteX4" fmla="*/ 857 w 111108"/>
                        <a:gd name="connsiteY4" fmla="*/ 74509 h 147685"/>
                        <a:gd name="connsiteX5" fmla="*/ 190 w 111108"/>
                        <a:gd name="connsiteY5" fmla="*/ 74224 h 147685"/>
                        <a:gd name="connsiteX6" fmla="*/ 0 w 111108"/>
                        <a:gd name="connsiteY6" fmla="*/ 73557 h 147685"/>
                        <a:gd name="connsiteX7" fmla="*/ 762 w 111108"/>
                        <a:gd name="connsiteY7" fmla="*/ 73080 h 147685"/>
                        <a:gd name="connsiteX8" fmla="*/ 53816 w 111108"/>
                        <a:gd name="connsiteY8" fmla="*/ 1072 h 147685"/>
                        <a:gd name="connsiteX9" fmla="*/ 57055 w 111108"/>
                        <a:gd name="connsiteY9" fmla="*/ 1072 h 147685"/>
                        <a:gd name="connsiteX10" fmla="*/ 110204 w 111108"/>
                        <a:gd name="connsiteY10" fmla="*/ 73080 h 147685"/>
                        <a:gd name="connsiteX11" fmla="*/ 110966 w 111108"/>
                        <a:gd name="connsiteY11" fmla="*/ 73557 h 147685"/>
                        <a:gd name="connsiteX12" fmla="*/ 110966 w 111108"/>
                        <a:gd name="connsiteY12" fmla="*/ 74319 h 14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08" h="147685">
                          <a:moveTo>
                            <a:pt x="110966" y="74319"/>
                          </a:moveTo>
                          <a:cubicBezTo>
                            <a:pt x="110871" y="74414"/>
                            <a:pt x="110585" y="74509"/>
                            <a:pt x="110299" y="74605"/>
                          </a:cubicBezTo>
                          <a:cubicBezTo>
                            <a:pt x="82677" y="79462"/>
                            <a:pt x="63246" y="108895"/>
                            <a:pt x="57150" y="146614"/>
                          </a:cubicBezTo>
                          <a:cubicBezTo>
                            <a:pt x="56959" y="148042"/>
                            <a:pt x="54102" y="148042"/>
                            <a:pt x="53911" y="146614"/>
                          </a:cubicBezTo>
                          <a:cubicBezTo>
                            <a:pt x="47625" y="108799"/>
                            <a:pt x="28480" y="79462"/>
                            <a:pt x="857" y="74509"/>
                          </a:cubicBezTo>
                          <a:cubicBezTo>
                            <a:pt x="571" y="74414"/>
                            <a:pt x="286" y="74319"/>
                            <a:pt x="190" y="74224"/>
                          </a:cubicBezTo>
                          <a:cubicBezTo>
                            <a:pt x="0" y="74033"/>
                            <a:pt x="0" y="73843"/>
                            <a:pt x="0" y="73557"/>
                          </a:cubicBezTo>
                          <a:cubicBezTo>
                            <a:pt x="95" y="73366"/>
                            <a:pt x="381" y="73080"/>
                            <a:pt x="762" y="73080"/>
                          </a:cubicBezTo>
                          <a:cubicBezTo>
                            <a:pt x="28384" y="68223"/>
                            <a:pt x="47530" y="38791"/>
                            <a:pt x="53816" y="1072"/>
                          </a:cubicBezTo>
                          <a:cubicBezTo>
                            <a:pt x="54007" y="-357"/>
                            <a:pt x="56864" y="-357"/>
                            <a:pt x="57055" y="1072"/>
                          </a:cubicBezTo>
                          <a:cubicBezTo>
                            <a:pt x="63151" y="38791"/>
                            <a:pt x="82582" y="68223"/>
                            <a:pt x="110204" y="73080"/>
                          </a:cubicBezTo>
                          <a:cubicBezTo>
                            <a:pt x="110680" y="73176"/>
                            <a:pt x="110966" y="73366"/>
                            <a:pt x="110966" y="73557"/>
                          </a:cubicBezTo>
                          <a:cubicBezTo>
                            <a:pt x="111157" y="73843"/>
                            <a:pt x="111157" y="74128"/>
                            <a:pt x="110966" y="7431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9" name="任意多边形: 形状 128"/>
                    <p:cNvSpPr/>
                    <p:nvPr>
                      <p:custDataLst>
                        <p:tags r:id="rId135"/>
                      </p:custDataLst>
                    </p:nvPr>
                  </p:nvSpPr>
                  <p:spPr>
                    <a:xfrm>
                      <a:off x="7109134" y="2531864"/>
                      <a:ext cx="71095" cy="94440"/>
                    </a:xfrm>
                    <a:custGeom>
                      <a:avLst/>
                      <a:gdLst>
                        <a:gd name="connsiteX0" fmla="*/ 71001 w 71095"/>
                        <a:gd name="connsiteY0" fmla="*/ 47506 h 94440"/>
                        <a:gd name="connsiteX1" fmla="*/ 70620 w 71095"/>
                        <a:gd name="connsiteY1" fmla="*/ 47697 h 94440"/>
                        <a:gd name="connsiteX2" fmla="*/ 36615 w 71095"/>
                        <a:gd name="connsiteY2" fmla="*/ 93798 h 94440"/>
                        <a:gd name="connsiteX3" fmla="*/ 34520 w 71095"/>
                        <a:gd name="connsiteY3" fmla="*/ 93798 h 94440"/>
                        <a:gd name="connsiteX4" fmla="*/ 516 w 71095"/>
                        <a:gd name="connsiteY4" fmla="*/ 47697 h 94440"/>
                        <a:gd name="connsiteX5" fmla="*/ 135 w 71095"/>
                        <a:gd name="connsiteY5" fmla="*/ 47506 h 94440"/>
                        <a:gd name="connsiteX6" fmla="*/ 39 w 71095"/>
                        <a:gd name="connsiteY6" fmla="*/ 47125 h 94440"/>
                        <a:gd name="connsiteX7" fmla="*/ 516 w 71095"/>
                        <a:gd name="connsiteY7" fmla="*/ 46744 h 94440"/>
                        <a:gd name="connsiteX8" fmla="*/ 34520 w 71095"/>
                        <a:gd name="connsiteY8" fmla="*/ 643 h 94440"/>
                        <a:gd name="connsiteX9" fmla="*/ 36615 w 71095"/>
                        <a:gd name="connsiteY9" fmla="*/ 643 h 94440"/>
                        <a:gd name="connsiteX10" fmla="*/ 70620 w 71095"/>
                        <a:gd name="connsiteY10" fmla="*/ 46744 h 94440"/>
                        <a:gd name="connsiteX11" fmla="*/ 71096 w 71095"/>
                        <a:gd name="connsiteY11" fmla="*/ 47125 h 94440"/>
                        <a:gd name="connsiteX12" fmla="*/ 71001 w 71095"/>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5" h="94440">
                          <a:moveTo>
                            <a:pt x="71001" y="47506"/>
                          </a:moveTo>
                          <a:cubicBezTo>
                            <a:pt x="70906" y="47601"/>
                            <a:pt x="70810" y="47697"/>
                            <a:pt x="70620" y="47697"/>
                          </a:cubicBezTo>
                          <a:cubicBezTo>
                            <a:pt x="52903" y="50840"/>
                            <a:pt x="40521" y="69604"/>
                            <a:pt x="36615" y="93798"/>
                          </a:cubicBezTo>
                          <a:cubicBezTo>
                            <a:pt x="36520" y="94655"/>
                            <a:pt x="34711" y="94655"/>
                            <a:pt x="34520" y="93798"/>
                          </a:cubicBezTo>
                          <a:cubicBezTo>
                            <a:pt x="30520" y="69604"/>
                            <a:pt x="18232" y="50744"/>
                            <a:pt x="516" y="47697"/>
                          </a:cubicBezTo>
                          <a:cubicBezTo>
                            <a:pt x="325" y="47697"/>
                            <a:pt x="135" y="47601"/>
                            <a:pt x="135" y="47506"/>
                          </a:cubicBezTo>
                          <a:cubicBezTo>
                            <a:pt x="39" y="47411"/>
                            <a:pt x="-56" y="47220"/>
                            <a:pt x="39" y="47125"/>
                          </a:cubicBezTo>
                          <a:cubicBezTo>
                            <a:pt x="135" y="46935"/>
                            <a:pt x="230" y="46839"/>
                            <a:pt x="516" y="46744"/>
                          </a:cubicBezTo>
                          <a:cubicBezTo>
                            <a:pt x="18232" y="43601"/>
                            <a:pt x="30520" y="24836"/>
                            <a:pt x="34520" y="643"/>
                          </a:cubicBezTo>
                          <a:cubicBezTo>
                            <a:pt x="34711" y="-214"/>
                            <a:pt x="36520" y="-214"/>
                            <a:pt x="36615" y="643"/>
                          </a:cubicBezTo>
                          <a:cubicBezTo>
                            <a:pt x="40521" y="24836"/>
                            <a:pt x="52998" y="43696"/>
                            <a:pt x="70620" y="46744"/>
                          </a:cubicBezTo>
                          <a:cubicBezTo>
                            <a:pt x="70906" y="46839"/>
                            <a:pt x="71096" y="46935"/>
                            <a:pt x="71096" y="47125"/>
                          </a:cubicBezTo>
                          <a:cubicBezTo>
                            <a:pt x="71096" y="47220"/>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0" name="任意多边形: 形状 129"/>
                    <p:cNvSpPr/>
                    <p:nvPr>
                      <p:custDataLst>
                        <p:tags r:id="rId136"/>
                      </p:custDataLst>
                    </p:nvPr>
                  </p:nvSpPr>
                  <p:spPr>
                    <a:xfrm>
                      <a:off x="7915044" y="2602730"/>
                      <a:ext cx="71158" cy="94440"/>
                    </a:xfrm>
                    <a:custGeom>
                      <a:avLst/>
                      <a:gdLst>
                        <a:gd name="connsiteX0" fmla="*/ 71001 w 71158"/>
                        <a:gd name="connsiteY0" fmla="*/ 47506 h 94440"/>
                        <a:gd name="connsiteX1" fmla="*/ 70620 w 71158"/>
                        <a:gd name="connsiteY1" fmla="*/ 47696 h 94440"/>
                        <a:gd name="connsiteX2" fmla="*/ 36616 w 71158"/>
                        <a:gd name="connsiteY2" fmla="*/ 93798 h 94440"/>
                        <a:gd name="connsiteX3" fmla="*/ 34520 w 71158"/>
                        <a:gd name="connsiteY3" fmla="*/ 93798 h 94440"/>
                        <a:gd name="connsiteX4" fmla="*/ 516 w 71158"/>
                        <a:gd name="connsiteY4" fmla="*/ 47696 h 94440"/>
                        <a:gd name="connsiteX5" fmla="*/ 135 w 71158"/>
                        <a:gd name="connsiteY5" fmla="*/ 47506 h 94440"/>
                        <a:gd name="connsiteX6" fmla="*/ 39 w 71158"/>
                        <a:gd name="connsiteY6" fmla="*/ 47125 h 94440"/>
                        <a:gd name="connsiteX7" fmla="*/ 516 w 71158"/>
                        <a:gd name="connsiteY7" fmla="*/ 46744 h 94440"/>
                        <a:gd name="connsiteX8" fmla="*/ 34520 w 71158"/>
                        <a:gd name="connsiteY8" fmla="*/ 643 h 94440"/>
                        <a:gd name="connsiteX9" fmla="*/ 36616 w 71158"/>
                        <a:gd name="connsiteY9" fmla="*/ 643 h 94440"/>
                        <a:gd name="connsiteX10" fmla="*/ 70620 w 71158"/>
                        <a:gd name="connsiteY10" fmla="*/ 46744 h 94440"/>
                        <a:gd name="connsiteX11" fmla="*/ 71096 w 71158"/>
                        <a:gd name="connsiteY11" fmla="*/ 47125 h 94440"/>
                        <a:gd name="connsiteX12" fmla="*/ 71001 w 71158"/>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58" h="94440">
                          <a:moveTo>
                            <a:pt x="71001" y="47506"/>
                          </a:moveTo>
                          <a:cubicBezTo>
                            <a:pt x="70906" y="47601"/>
                            <a:pt x="70810" y="47696"/>
                            <a:pt x="70620" y="47696"/>
                          </a:cubicBezTo>
                          <a:cubicBezTo>
                            <a:pt x="52904" y="50840"/>
                            <a:pt x="40521" y="69604"/>
                            <a:pt x="36616" y="93798"/>
                          </a:cubicBezTo>
                          <a:cubicBezTo>
                            <a:pt x="36520" y="94655"/>
                            <a:pt x="34711" y="94655"/>
                            <a:pt x="34520" y="93798"/>
                          </a:cubicBezTo>
                          <a:cubicBezTo>
                            <a:pt x="30520" y="69604"/>
                            <a:pt x="18233" y="50744"/>
                            <a:pt x="516" y="47696"/>
                          </a:cubicBezTo>
                          <a:cubicBezTo>
                            <a:pt x="326" y="47696"/>
                            <a:pt x="135" y="47601"/>
                            <a:pt x="135" y="47506"/>
                          </a:cubicBezTo>
                          <a:cubicBezTo>
                            <a:pt x="39" y="47411"/>
                            <a:pt x="-56" y="47220"/>
                            <a:pt x="39" y="47125"/>
                          </a:cubicBezTo>
                          <a:cubicBezTo>
                            <a:pt x="135" y="46934"/>
                            <a:pt x="230" y="46839"/>
                            <a:pt x="516" y="46744"/>
                          </a:cubicBezTo>
                          <a:cubicBezTo>
                            <a:pt x="18233" y="43601"/>
                            <a:pt x="30520" y="24836"/>
                            <a:pt x="34520" y="643"/>
                          </a:cubicBezTo>
                          <a:cubicBezTo>
                            <a:pt x="34711" y="-214"/>
                            <a:pt x="36520" y="-214"/>
                            <a:pt x="36616" y="643"/>
                          </a:cubicBezTo>
                          <a:cubicBezTo>
                            <a:pt x="40521" y="24836"/>
                            <a:pt x="52998" y="43696"/>
                            <a:pt x="70620" y="46744"/>
                          </a:cubicBezTo>
                          <a:cubicBezTo>
                            <a:pt x="70906" y="46839"/>
                            <a:pt x="71096" y="46934"/>
                            <a:pt x="71096" y="47125"/>
                          </a:cubicBezTo>
                          <a:cubicBezTo>
                            <a:pt x="71192" y="47315"/>
                            <a:pt x="71192"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1" name="任意多边形: 形状 130"/>
                    <p:cNvSpPr/>
                    <p:nvPr>
                      <p:custDataLst>
                        <p:tags r:id="rId137"/>
                      </p:custDataLst>
                    </p:nvPr>
                  </p:nvSpPr>
                  <p:spPr>
                    <a:xfrm>
                      <a:off x="8326564" y="4039433"/>
                      <a:ext cx="111109" cy="147685"/>
                    </a:xfrm>
                    <a:custGeom>
                      <a:avLst/>
                      <a:gdLst>
                        <a:gd name="connsiteX0" fmla="*/ 110966 w 111109"/>
                        <a:gd name="connsiteY0" fmla="*/ 74319 h 147685"/>
                        <a:gd name="connsiteX1" fmla="*/ 110300 w 111109"/>
                        <a:gd name="connsiteY1" fmla="*/ 74605 h 147685"/>
                        <a:gd name="connsiteX2" fmla="*/ 57150 w 111109"/>
                        <a:gd name="connsiteY2" fmla="*/ 146614 h 147685"/>
                        <a:gd name="connsiteX3" fmla="*/ 53912 w 111109"/>
                        <a:gd name="connsiteY3" fmla="*/ 146614 h 147685"/>
                        <a:gd name="connsiteX4" fmla="*/ 858 w 111109"/>
                        <a:gd name="connsiteY4" fmla="*/ 74509 h 147685"/>
                        <a:gd name="connsiteX5" fmla="*/ 191 w 111109"/>
                        <a:gd name="connsiteY5" fmla="*/ 74224 h 147685"/>
                        <a:gd name="connsiteX6" fmla="*/ 0 w 111109"/>
                        <a:gd name="connsiteY6" fmla="*/ 73557 h 147685"/>
                        <a:gd name="connsiteX7" fmla="*/ 762 w 111109"/>
                        <a:gd name="connsiteY7" fmla="*/ 73081 h 147685"/>
                        <a:gd name="connsiteX8" fmla="*/ 53816 w 111109"/>
                        <a:gd name="connsiteY8" fmla="*/ 1072 h 147685"/>
                        <a:gd name="connsiteX9" fmla="*/ 57055 w 111109"/>
                        <a:gd name="connsiteY9" fmla="*/ 1072 h 147685"/>
                        <a:gd name="connsiteX10" fmla="*/ 110204 w 111109"/>
                        <a:gd name="connsiteY10" fmla="*/ 73081 h 147685"/>
                        <a:gd name="connsiteX11" fmla="*/ 110966 w 111109"/>
                        <a:gd name="connsiteY11" fmla="*/ 73557 h 147685"/>
                        <a:gd name="connsiteX12" fmla="*/ 110966 w 111109"/>
                        <a:gd name="connsiteY12" fmla="*/ 74319 h 14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09" h="147685">
                          <a:moveTo>
                            <a:pt x="110966" y="74319"/>
                          </a:moveTo>
                          <a:cubicBezTo>
                            <a:pt x="110871" y="74414"/>
                            <a:pt x="110585" y="74509"/>
                            <a:pt x="110300" y="74605"/>
                          </a:cubicBezTo>
                          <a:cubicBezTo>
                            <a:pt x="82677" y="79462"/>
                            <a:pt x="63246" y="108895"/>
                            <a:pt x="57150" y="146614"/>
                          </a:cubicBezTo>
                          <a:cubicBezTo>
                            <a:pt x="56959" y="148042"/>
                            <a:pt x="54102" y="148042"/>
                            <a:pt x="53912" y="146614"/>
                          </a:cubicBezTo>
                          <a:cubicBezTo>
                            <a:pt x="47625" y="108799"/>
                            <a:pt x="28480" y="79462"/>
                            <a:pt x="858" y="74509"/>
                          </a:cubicBezTo>
                          <a:cubicBezTo>
                            <a:pt x="571" y="74414"/>
                            <a:pt x="286" y="74319"/>
                            <a:pt x="191" y="74224"/>
                          </a:cubicBezTo>
                          <a:cubicBezTo>
                            <a:pt x="0" y="74033"/>
                            <a:pt x="0" y="73843"/>
                            <a:pt x="0" y="73557"/>
                          </a:cubicBezTo>
                          <a:cubicBezTo>
                            <a:pt x="95" y="73366"/>
                            <a:pt x="381" y="73081"/>
                            <a:pt x="762" y="73081"/>
                          </a:cubicBezTo>
                          <a:cubicBezTo>
                            <a:pt x="28384" y="68223"/>
                            <a:pt x="47530" y="38791"/>
                            <a:pt x="53816" y="1072"/>
                          </a:cubicBezTo>
                          <a:cubicBezTo>
                            <a:pt x="54007" y="-357"/>
                            <a:pt x="56865" y="-357"/>
                            <a:pt x="57055" y="1072"/>
                          </a:cubicBezTo>
                          <a:cubicBezTo>
                            <a:pt x="63151" y="38791"/>
                            <a:pt x="82582" y="68223"/>
                            <a:pt x="110204" y="73081"/>
                          </a:cubicBezTo>
                          <a:cubicBezTo>
                            <a:pt x="110680" y="73176"/>
                            <a:pt x="110966" y="73366"/>
                            <a:pt x="110966" y="73557"/>
                          </a:cubicBezTo>
                          <a:cubicBezTo>
                            <a:pt x="111157" y="73938"/>
                            <a:pt x="111157" y="74128"/>
                            <a:pt x="110966" y="7431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2" name="任意多边形: 形状 131"/>
                    <p:cNvSpPr/>
                    <p:nvPr>
                      <p:custDataLst>
                        <p:tags r:id="rId138"/>
                      </p:custDataLst>
                    </p:nvPr>
                  </p:nvSpPr>
                  <p:spPr>
                    <a:xfrm>
                      <a:off x="8509063" y="3265050"/>
                      <a:ext cx="111108" cy="147685"/>
                    </a:xfrm>
                    <a:custGeom>
                      <a:avLst/>
                      <a:gdLst>
                        <a:gd name="connsiteX0" fmla="*/ 110966 w 111108"/>
                        <a:gd name="connsiteY0" fmla="*/ 74319 h 147685"/>
                        <a:gd name="connsiteX1" fmla="*/ 110299 w 111108"/>
                        <a:gd name="connsiteY1" fmla="*/ 74605 h 147685"/>
                        <a:gd name="connsiteX2" fmla="*/ 57150 w 111108"/>
                        <a:gd name="connsiteY2" fmla="*/ 146614 h 147685"/>
                        <a:gd name="connsiteX3" fmla="*/ 53911 w 111108"/>
                        <a:gd name="connsiteY3" fmla="*/ 146614 h 147685"/>
                        <a:gd name="connsiteX4" fmla="*/ 857 w 111108"/>
                        <a:gd name="connsiteY4" fmla="*/ 74509 h 147685"/>
                        <a:gd name="connsiteX5" fmla="*/ 190 w 111108"/>
                        <a:gd name="connsiteY5" fmla="*/ 74224 h 147685"/>
                        <a:gd name="connsiteX6" fmla="*/ 0 w 111108"/>
                        <a:gd name="connsiteY6" fmla="*/ 73557 h 147685"/>
                        <a:gd name="connsiteX7" fmla="*/ 762 w 111108"/>
                        <a:gd name="connsiteY7" fmla="*/ 73081 h 147685"/>
                        <a:gd name="connsiteX8" fmla="*/ 53816 w 111108"/>
                        <a:gd name="connsiteY8" fmla="*/ 1072 h 147685"/>
                        <a:gd name="connsiteX9" fmla="*/ 57055 w 111108"/>
                        <a:gd name="connsiteY9" fmla="*/ 1072 h 147685"/>
                        <a:gd name="connsiteX10" fmla="*/ 110204 w 111108"/>
                        <a:gd name="connsiteY10" fmla="*/ 73081 h 147685"/>
                        <a:gd name="connsiteX11" fmla="*/ 110966 w 111108"/>
                        <a:gd name="connsiteY11" fmla="*/ 73557 h 147685"/>
                        <a:gd name="connsiteX12" fmla="*/ 110966 w 111108"/>
                        <a:gd name="connsiteY12" fmla="*/ 74319 h 14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08" h="147685">
                          <a:moveTo>
                            <a:pt x="110966" y="74319"/>
                          </a:moveTo>
                          <a:cubicBezTo>
                            <a:pt x="110871" y="74414"/>
                            <a:pt x="110585" y="74509"/>
                            <a:pt x="110299" y="74605"/>
                          </a:cubicBezTo>
                          <a:cubicBezTo>
                            <a:pt x="82677" y="79462"/>
                            <a:pt x="63246" y="108895"/>
                            <a:pt x="57150" y="146614"/>
                          </a:cubicBezTo>
                          <a:cubicBezTo>
                            <a:pt x="56959" y="148042"/>
                            <a:pt x="54102" y="148042"/>
                            <a:pt x="53911" y="146614"/>
                          </a:cubicBezTo>
                          <a:cubicBezTo>
                            <a:pt x="47625" y="108799"/>
                            <a:pt x="28480" y="79462"/>
                            <a:pt x="857" y="74509"/>
                          </a:cubicBezTo>
                          <a:cubicBezTo>
                            <a:pt x="571" y="74414"/>
                            <a:pt x="285" y="74319"/>
                            <a:pt x="190" y="74224"/>
                          </a:cubicBezTo>
                          <a:cubicBezTo>
                            <a:pt x="0" y="74033"/>
                            <a:pt x="0" y="73843"/>
                            <a:pt x="0" y="73557"/>
                          </a:cubicBezTo>
                          <a:cubicBezTo>
                            <a:pt x="95" y="73366"/>
                            <a:pt x="381" y="73081"/>
                            <a:pt x="762" y="73081"/>
                          </a:cubicBezTo>
                          <a:cubicBezTo>
                            <a:pt x="28384" y="68223"/>
                            <a:pt x="47530" y="38791"/>
                            <a:pt x="53816" y="1072"/>
                          </a:cubicBezTo>
                          <a:cubicBezTo>
                            <a:pt x="54007" y="-357"/>
                            <a:pt x="56864" y="-357"/>
                            <a:pt x="57055" y="1072"/>
                          </a:cubicBezTo>
                          <a:cubicBezTo>
                            <a:pt x="63150" y="38791"/>
                            <a:pt x="82582" y="68223"/>
                            <a:pt x="110204" y="73081"/>
                          </a:cubicBezTo>
                          <a:cubicBezTo>
                            <a:pt x="110680" y="73176"/>
                            <a:pt x="110966" y="73366"/>
                            <a:pt x="110966" y="73557"/>
                          </a:cubicBezTo>
                          <a:cubicBezTo>
                            <a:pt x="111157" y="73843"/>
                            <a:pt x="111157" y="74128"/>
                            <a:pt x="110966" y="7431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3" name="任意多边形: 形状 132"/>
                    <p:cNvSpPr/>
                    <p:nvPr>
                      <p:custDataLst>
                        <p:tags r:id="rId139"/>
                      </p:custDataLst>
                    </p:nvPr>
                  </p:nvSpPr>
                  <p:spPr>
                    <a:xfrm>
                      <a:off x="8437776" y="4220170"/>
                      <a:ext cx="71096" cy="94440"/>
                    </a:xfrm>
                    <a:custGeom>
                      <a:avLst/>
                      <a:gdLst>
                        <a:gd name="connsiteX0" fmla="*/ 71001 w 71096"/>
                        <a:gd name="connsiteY0" fmla="*/ 47506 h 94440"/>
                        <a:gd name="connsiteX1" fmla="*/ 70620 w 71096"/>
                        <a:gd name="connsiteY1" fmla="*/ 47696 h 94440"/>
                        <a:gd name="connsiteX2" fmla="*/ 36616 w 71096"/>
                        <a:gd name="connsiteY2" fmla="*/ 93797 h 94440"/>
                        <a:gd name="connsiteX3" fmla="*/ 34520 w 71096"/>
                        <a:gd name="connsiteY3" fmla="*/ 93797 h 94440"/>
                        <a:gd name="connsiteX4" fmla="*/ 516 w 71096"/>
                        <a:gd name="connsiteY4" fmla="*/ 47696 h 94440"/>
                        <a:gd name="connsiteX5" fmla="*/ 135 w 71096"/>
                        <a:gd name="connsiteY5" fmla="*/ 47506 h 94440"/>
                        <a:gd name="connsiteX6" fmla="*/ 39 w 71096"/>
                        <a:gd name="connsiteY6" fmla="*/ 47125 h 94440"/>
                        <a:gd name="connsiteX7" fmla="*/ 516 w 71096"/>
                        <a:gd name="connsiteY7" fmla="*/ 46744 h 94440"/>
                        <a:gd name="connsiteX8" fmla="*/ 34520 w 71096"/>
                        <a:gd name="connsiteY8" fmla="*/ 643 h 94440"/>
                        <a:gd name="connsiteX9" fmla="*/ 36616 w 71096"/>
                        <a:gd name="connsiteY9" fmla="*/ 643 h 94440"/>
                        <a:gd name="connsiteX10" fmla="*/ 70620 w 71096"/>
                        <a:gd name="connsiteY10" fmla="*/ 46744 h 94440"/>
                        <a:gd name="connsiteX11" fmla="*/ 71096 w 71096"/>
                        <a:gd name="connsiteY11" fmla="*/ 47125 h 94440"/>
                        <a:gd name="connsiteX12" fmla="*/ 71001 w 71096"/>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6" h="94440">
                          <a:moveTo>
                            <a:pt x="71001" y="47506"/>
                          </a:moveTo>
                          <a:cubicBezTo>
                            <a:pt x="70906" y="47601"/>
                            <a:pt x="70810" y="47696"/>
                            <a:pt x="70620" y="47696"/>
                          </a:cubicBezTo>
                          <a:cubicBezTo>
                            <a:pt x="52903" y="50840"/>
                            <a:pt x="40521" y="69604"/>
                            <a:pt x="36616" y="93797"/>
                          </a:cubicBezTo>
                          <a:cubicBezTo>
                            <a:pt x="36520" y="94655"/>
                            <a:pt x="34711" y="94655"/>
                            <a:pt x="34520" y="93797"/>
                          </a:cubicBezTo>
                          <a:cubicBezTo>
                            <a:pt x="30520" y="69604"/>
                            <a:pt x="18233" y="50745"/>
                            <a:pt x="516" y="47696"/>
                          </a:cubicBezTo>
                          <a:cubicBezTo>
                            <a:pt x="326" y="47696"/>
                            <a:pt x="135" y="47601"/>
                            <a:pt x="135" y="47506"/>
                          </a:cubicBezTo>
                          <a:cubicBezTo>
                            <a:pt x="39" y="47411"/>
                            <a:pt x="-56" y="47220"/>
                            <a:pt x="39" y="47125"/>
                          </a:cubicBezTo>
                          <a:cubicBezTo>
                            <a:pt x="135" y="46934"/>
                            <a:pt x="230" y="46839"/>
                            <a:pt x="516" y="46744"/>
                          </a:cubicBezTo>
                          <a:cubicBezTo>
                            <a:pt x="18233" y="43601"/>
                            <a:pt x="30520" y="24836"/>
                            <a:pt x="34520" y="643"/>
                          </a:cubicBezTo>
                          <a:cubicBezTo>
                            <a:pt x="34711" y="-214"/>
                            <a:pt x="36520" y="-214"/>
                            <a:pt x="36616" y="643"/>
                          </a:cubicBezTo>
                          <a:cubicBezTo>
                            <a:pt x="40521" y="24836"/>
                            <a:pt x="52998" y="43696"/>
                            <a:pt x="70620" y="46744"/>
                          </a:cubicBezTo>
                          <a:cubicBezTo>
                            <a:pt x="70906" y="46839"/>
                            <a:pt x="71096" y="46934"/>
                            <a:pt x="71096" y="47125"/>
                          </a:cubicBezTo>
                          <a:cubicBezTo>
                            <a:pt x="71096" y="47220"/>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4" name="任意多边形: 形状 133"/>
                    <p:cNvSpPr/>
                    <p:nvPr>
                      <p:custDataLst>
                        <p:tags r:id="rId140"/>
                      </p:custDataLst>
                    </p:nvPr>
                  </p:nvSpPr>
                  <p:spPr>
                    <a:xfrm>
                      <a:off x="7381549" y="3902130"/>
                      <a:ext cx="71095" cy="94440"/>
                    </a:xfrm>
                    <a:custGeom>
                      <a:avLst/>
                      <a:gdLst>
                        <a:gd name="connsiteX0" fmla="*/ 71001 w 71095"/>
                        <a:gd name="connsiteY0" fmla="*/ 47506 h 94440"/>
                        <a:gd name="connsiteX1" fmla="*/ 70620 w 71095"/>
                        <a:gd name="connsiteY1" fmla="*/ 47696 h 94440"/>
                        <a:gd name="connsiteX2" fmla="*/ 36615 w 71095"/>
                        <a:gd name="connsiteY2" fmla="*/ 93797 h 94440"/>
                        <a:gd name="connsiteX3" fmla="*/ 34520 w 71095"/>
                        <a:gd name="connsiteY3" fmla="*/ 93797 h 94440"/>
                        <a:gd name="connsiteX4" fmla="*/ 516 w 71095"/>
                        <a:gd name="connsiteY4" fmla="*/ 47696 h 94440"/>
                        <a:gd name="connsiteX5" fmla="*/ 135 w 71095"/>
                        <a:gd name="connsiteY5" fmla="*/ 47506 h 94440"/>
                        <a:gd name="connsiteX6" fmla="*/ 39 w 71095"/>
                        <a:gd name="connsiteY6" fmla="*/ 47125 h 94440"/>
                        <a:gd name="connsiteX7" fmla="*/ 516 w 71095"/>
                        <a:gd name="connsiteY7" fmla="*/ 46744 h 94440"/>
                        <a:gd name="connsiteX8" fmla="*/ 34520 w 71095"/>
                        <a:gd name="connsiteY8" fmla="*/ 643 h 94440"/>
                        <a:gd name="connsiteX9" fmla="*/ 36615 w 71095"/>
                        <a:gd name="connsiteY9" fmla="*/ 643 h 94440"/>
                        <a:gd name="connsiteX10" fmla="*/ 70620 w 71095"/>
                        <a:gd name="connsiteY10" fmla="*/ 46744 h 94440"/>
                        <a:gd name="connsiteX11" fmla="*/ 71096 w 71095"/>
                        <a:gd name="connsiteY11" fmla="*/ 47125 h 94440"/>
                        <a:gd name="connsiteX12" fmla="*/ 71001 w 71095"/>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5" h="94440">
                          <a:moveTo>
                            <a:pt x="71001" y="47506"/>
                          </a:moveTo>
                          <a:cubicBezTo>
                            <a:pt x="70905" y="47601"/>
                            <a:pt x="70810" y="47696"/>
                            <a:pt x="70620" y="47696"/>
                          </a:cubicBezTo>
                          <a:cubicBezTo>
                            <a:pt x="52903" y="50840"/>
                            <a:pt x="40520" y="69604"/>
                            <a:pt x="36615" y="93797"/>
                          </a:cubicBezTo>
                          <a:cubicBezTo>
                            <a:pt x="36520" y="94655"/>
                            <a:pt x="34710" y="94655"/>
                            <a:pt x="34520" y="93797"/>
                          </a:cubicBezTo>
                          <a:cubicBezTo>
                            <a:pt x="30519" y="69604"/>
                            <a:pt x="18232" y="50745"/>
                            <a:pt x="516" y="47696"/>
                          </a:cubicBezTo>
                          <a:cubicBezTo>
                            <a:pt x="325" y="47696"/>
                            <a:pt x="135" y="47601"/>
                            <a:pt x="135" y="47506"/>
                          </a:cubicBezTo>
                          <a:cubicBezTo>
                            <a:pt x="39" y="47411"/>
                            <a:pt x="-56" y="47220"/>
                            <a:pt x="39" y="47125"/>
                          </a:cubicBezTo>
                          <a:cubicBezTo>
                            <a:pt x="135" y="46935"/>
                            <a:pt x="230" y="46839"/>
                            <a:pt x="516" y="46744"/>
                          </a:cubicBezTo>
                          <a:cubicBezTo>
                            <a:pt x="18232" y="43601"/>
                            <a:pt x="30519" y="24836"/>
                            <a:pt x="34520" y="643"/>
                          </a:cubicBezTo>
                          <a:cubicBezTo>
                            <a:pt x="34710" y="-214"/>
                            <a:pt x="36520" y="-214"/>
                            <a:pt x="36615" y="643"/>
                          </a:cubicBezTo>
                          <a:cubicBezTo>
                            <a:pt x="40520" y="24836"/>
                            <a:pt x="52999" y="43696"/>
                            <a:pt x="70620" y="46744"/>
                          </a:cubicBezTo>
                          <a:cubicBezTo>
                            <a:pt x="70905" y="46839"/>
                            <a:pt x="71096" y="46935"/>
                            <a:pt x="71096" y="47125"/>
                          </a:cubicBezTo>
                          <a:cubicBezTo>
                            <a:pt x="71096" y="47316"/>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5" name="任意多边形: 形状 134"/>
                    <p:cNvSpPr/>
                    <p:nvPr>
                      <p:custDataLst>
                        <p:tags r:id="rId141"/>
                      </p:custDataLst>
                    </p:nvPr>
                  </p:nvSpPr>
                  <p:spPr>
                    <a:xfrm>
                      <a:off x="7294110" y="4010906"/>
                      <a:ext cx="71158" cy="94440"/>
                    </a:xfrm>
                    <a:custGeom>
                      <a:avLst/>
                      <a:gdLst>
                        <a:gd name="connsiteX0" fmla="*/ 71001 w 71158"/>
                        <a:gd name="connsiteY0" fmla="*/ 47506 h 94440"/>
                        <a:gd name="connsiteX1" fmla="*/ 70620 w 71158"/>
                        <a:gd name="connsiteY1" fmla="*/ 47696 h 94440"/>
                        <a:gd name="connsiteX2" fmla="*/ 36615 w 71158"/>
                        <a:gd name="connsiteY2" fmla="*/ 93797 h 94440"/>
                        <a:gd name="connsiteX3" fmla="*/ 34520 w 71158"/>
                        <a:gd name="connsiteY3" fmla="*/ 93797 h 94440"/>
                        <a:gd name="connsiteX4" fmla="*/ 516 w 71158"/>
                        <a:gd name="connsiteY4" fmla="*/ 47696 h 94440"/>
                        <a:gd name="connsiteX5" fmla="*/ 135 w 71158"/>
                        <a:gd name="connsiteY5" fmla="*/ 47506 h 94440"/>
                        <a:gd name="connsiteX6" fmla="*/ 39 w 71158"/>
                        <a:gd name="connsiteY6" fmla="*/ 47125 h 94440"/>
                        <a:gd name="connsiteX7" fmla="*/ 516 w 71158"/>
                        <a:gd name="connsiteY7" fmla="*/ 46744 h 94440"/>
                        <a:gd name="connsiteX8" fmla="*/ 34520 w 71158"/>
                        <a:gd name="connsiteY8" fmla="*/ 643 h 94440"/>
                        <a:gd name="connsiteX9" fmla="*/ 36615 w 71158"/>
                        <a:gd name="connsiteY9" fmla="*/ 643 h 94440"/>
                        <a:gd name="connsiteX10" fmla="*/ 70620 w 71158"/>
                        <a:gd name="connsiteY10" fmla="*/ 46744 h 94440"/>
                        <a:gd name="connsiteX11" fmla="*/ 71096 w 71158"/>
                        <a:gd name="connsiteY11" fmla="*/ 47125 h 94440"/>
                        <a:gd name="connsiteX12" fmla="*/ 71001 w 71158"/>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58" h="94440">
                          <a:moveTo>
                            <a:pt x="71001" y="47506"/>
                          </a:moveTo>
                          <a:cubicBezTo>
                            <a:pt x="70906" y="47601"/>
                            <a:pt x="70810" y="47696"/>
                            <a:pt x="70620" y="47696"/>
                          </a:cubicBezTo>
                          <a:cubicBezTo>
                            <a:pt x="52903" y="50840"/>
                            <a:pt x="40521" y="69604"/>
                            <a:pt x="36615" y="93797"/>
                          </a:cubicBezTo>
                          <a:cubicBezTo>
                            <a:pt x="36520" y="94655"/>
                            <a:pt x="34710" y="94655"/>
                            <a:pt x="34520" y="93797"/>
                          </a:cubicBezTo>
                          <a:cubicBezTo>
                            <a:pt x="30519" y="69604"/>
                            <a:pt x="18232" y="50745"/>
                            <a:pt x="516" y="47696"/>
                          </a:cubicBezTo>
                          <a:cubicBezTo>
                            <a:pt x="325" y="47696"/>
                            <a:pt x="135" y="47601"/>
                            <a:pt x="135" y="47506"/>
                          </a:cubicBezTo>
                          <a:cubicBezTo>
                            <a:pt x="39" y="47411"/>
                            <a:pt x="-56" y="47220"/>
                            <a:pt x="39" y="47125"/>
                          </a:cubicBezTo>
                          <a:cubicBezTo>
                            <a:pt x="135" y="46934"/>
                            <a:pt x="230" y="46839"/>
                            <a:pt x="516" y="46744"/>
                          </a:cubicBezTo>
                          <a:cubicBezTo>
                            <a:pt x="18232" y="43601"/>
                            <a:pt x="30519" y="24836"/>
                            <a:pt x="34520" y="643"/>
                          </a:cubicBezTo>
                          <a:cubicBezTo>
                            <a:pt x="34710" y="-214"/>
                            <a:pt x="36520" y="-214"/>
                            <a:pt x="36615" y="643"/>
                          </a:cubicBezTo>
                          <a:cubicBezTo>
                            <a:pt x="40521" y="24836"/>
                            <a:pt x="52998" y="43696"/>
                            <a:pt x="70620" y="46744"/>
                          </a:cubicBezTo>
                          <a:cubicBezTo>
                            <a:pt x="70906" y="46839"/>
                            <a:pt x="71096" y="46934"/>
                            <a:pt x="71096" y="47125"/>
                          </a:cubicBezTo>
                          <a:cubicBezTo>
                            <a:pt x="71191" y="47220"/>
                            <a:pt x="71191"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6" name="任意多边形: 形状 135"/>
                    <p:cNvSpPr/>
                    <p:nvPr>
                      <p:custDataLst>
                        <p:tags r:id="rId142"/>
                      </p:custDataLst>
                    </p:nvPr>
                  </p:nvSpPr>
                  <p:spPr>
                    <a:xfrm>
                      <a:off x="7402599" y="4412099"/>
                      <a:ext cx="71135" cy="94440"/>
                    </a:xfrm>
                    <a:custGeom>
                      <a:avLst/>
                      <a:gdLst>
                        <a:gd name="connsiteX0" fmla="*/ 71001 w 71135"/>
                        <a:gd name="connsiteY0" fmla="*/ 47506 h 94440"/>
                        <a:gd name="connsiteX1" fmla="*/ 70620 w 71135"/>
                        <a:gd name="connsiteY1" fmla="*/ 47696 h 94440"/>
                        <a:gd name="connsiteX2" fmla="*/ 36616 w 71135"/>
                        <a:gd name="connsiteY2" fmla="*/ 93797 h 94440"/>
                        <a:gd name="connsiteX3" fmla="*/ 34520 w 71135"/>
                        <a:gd name="connsiteY3" fmla="*/ 93797 h 94440"/>
                        <a:gd name="connsiteX4" fmla="*/ 516 w 71135"/>
                        <a:gd name="connsiteY4" fmla="*/ 47696 h 94440"/>
                        <a:gd name="connsiteX5" fmla="*/ 135 w 71135"/>
                        <a:gd name="connsiteY5" fmla="*/ 47506 h 94440"/>
                        <a:gd name="connsiteX6" fmla="*/ 39 w 71135"/>
                        <a:gd name="connsiteY6" fmla="*/ 47125 h 94440"/>
                        <a:gd name="connsiteX7" fmla="*/ 516 w 71135"/>
                        <a:gd name="connsiteY7" fmla="*/ 46744 h 94440"/>
                        <a:gd name="connsiteX8" fmla="*/ 34520 w 71135"/>
                        <a:gd name="connsiteY8" fmla="*/ 643 h 94440"/>
                        <a:gd name="connsiteX9" fmla="*/ 36616 w 71135"/>
                        <a:gd name="connsiteY9" fmla="*/ 643 h 94440"/>
                        <a:gd name="connsiteX10" fmla="*/ 70620 w 71135"/>
                        <a:gd name="connsiteY10" fmla="*/ 46744 h 94440"/>
                        <a:gd name="connsiteX11" fmla="*/ 71096 w 71135"/>
                        <a:gd name="connsiteY11" fmla="*/ 47125 h 94440"/>
                        <a:gd name="connsiteX12" fmla="*/ 71001 w 71135"/>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5" h="94440">
                          <a:moveTo>
                            <a:pt x="71001" y="47506"/>
                          </a:moveTo>
                          <a:cubicBezTo>
                            <a:pt x="70906" y="47601"/>
                            <a:pt x="70810" y="47696"/>
                            <a:pt x="70620" y="47696"/>
                          </a:cubicBezTo>
                          <a:cubicBezTo>
                            <a:pt x="52903" y="50840"/>
                            <a:pt x="40521" y="69604"/>
                            <a:pt x="36616" y="93797"/>
                          </a:cubicBezTo>
                          <a:cubicBezTo>
                            <a:pt x="36520" y="94655"/>
                            <a:pt x="34711" y="94655"/>
                            <a:pt x="34520" y="93797"/>
                          </a:cubicBezTo>
                          <a:cubicBezTo>
                            <a:pt x="30520" y="69604"/>
                            <a:pt x="18233" y="50745"/>
                            <a:pt x="516" y="47696"/>
                          </a:cubicBezTo>
                          <a:cubicBezTo>
                            <a:pt x="326" y="47696"/>
                            <a:pt x="135" y="47601"/>
                            <a:pt x="135" y="47506"/>
                          </a:cubicBezTo>
                          <a:cubicBezTo>
                            <a:pt x="39" y="47411"/>
                            <a:pt x="-56" y="47220"/>
                            <a:pt x="39" y="47125"/>
                          </a:cubicBezTo>
                          <a:cubicBezTo>
                            <a:pt x="135" y="46935"/>
                            <a:pt x="230" y="46839"/>
                            <a:pt x="516" y="46744"/>
                          </a:cubicBezTo>
                          <a:cubicBezTo>
                            <a:pt x="18233" y="43601"/>
                            <a:pt x="30520" y="24836"/>
                            <a:pt x="34520" y="643"/>
                          </a:cubicBezTo>
                          <a:cubicBezTo>
                            <a:pt x="34711" y="-214"/>
                            <a:pt x="36520" y="-214"/>
                            <a:pt x="36616" y="643"/>
                          </a:cubicBezTo>
                          <a:cubicBezTo>
                            <a:pt x="40521" y="24836"/>
                            <a:pt x="52998" y="43696"/>
                            <a:pt x="70620" y="46744"/>
                          </a:cubicBezTo>
                          <a:cubicBezTo>
                            <a:pt x="70906" y="46839"/>
                            <a:pt x="71096" y="46935"/>
                            <a:pt x="71096" y="47125"/>
                          </a:cubicBezTo>
                          <a:cubicBezTo>
                            <a:pt x="71192" y="47220"/>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7" name="任意多边形: 形状 136"/>
                    <p:cNvSpPr/>
                    <p:nvPr>
                      <p:custDataLst>
                        <p:tags r:id="rId143"/>
                      </p:custDataLst>
                    </p:nvPr>
                  </p:nvSpPr>
                  <p:spPr>
                    <a:xfrm>
                      <a:off x="6122821" y="3531989"/>
                      <a:ext cx="71095" cy="94440"/>
                    </a:xfrm>
                    <a:custGeom>
                      <a:avLst/>
                      <a:gdLst>
                        <a:gd name="connsiteX0" fmla="*/ 71001 w 71095"/>
                        <a:gd name="connsiteY0" fmla="*/ 47506 h 94440"/>
                        <a:gd name="connsiteX1" fmla="*/ 70620 w 71095"/>
                        <a:gd name="connsiteY1" fmla="*/ 47696 h 94440"/>
                        <a:gd name="connsiteX2" fmla="*/ 36615 w 71095"/>
                        <a:gd name="connsiteY2" fmla="*/ 93797 h 94440"/>
                        <a:gd name="connsiteX3" fmla="*/ 34520 w 71095"/>
                        <a:gd name="connsiteY3" fmla="*/ 93797 h 94440"/>
                        <a:gd name="connsiteX4" fmla="*/ 516 w 71095"/>
                        <a:gd name="connsiteY4" fmla="*/ 47696 h 94440"/>
                        <a:gd name="connsiteX5" fmla="*/ 135 w 71095"/>
                        <a:gd name="connsiteY5" fmla="*/ 47506 h 94440"/>
                        <a:gd name="connsiteX6" fmla="*/ 39 w 71095"/>
                        <a:gd name="connsiteY6" fmla="*/ 47125 h 94440"/>
                        <a:gd name="connsiteX7" fmla="*/ 516 w 71095"/>
                        <a:gd name="connsiteY7" fmla="*/ 46744 h 94440"/>
                        <a:gd name="connsiteX8" fmla="*/ 34520 w 71095"/>
                        <a:gd name="connsiteY8" fmla="*/ 643 h 94440"/>
                        <a:gd name="connsiteX9" fmla="*/ 36615 w 71095"/>
                        <a:gd name="connsiteY9" fmla="*/ 643 h 94440"/>
                        <a:gd name="connsiteX10" fmla="*/ 70620 w 71095"/>
                        <a:gd name="connsiteY10" fmla="*/ 46744 h 94440"/>
                        <a:gd name="connsiteX11" fmla="*/ 71096 w 71095"/>
                        <a:gd name="connsiteY11" fmla="*/ 47125 h 94440"/>
                        <a:gd name="connsiteX12" fmla="*/ 71001 w 71095"/>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5" h="94440">
                          <a:moveTo>
                            <a:pt x="71001" y="47506"/>
                          </a:moveTo>
                          <a:cubicBezTo>
                            <a:pt x="70906" y="47601"/>
                            <a:pt x="70810" y="47696"/>
                            <a:pt x="70620" y="47696"/>
                          </a:cubicBezTo>
                          <a:cubicBezTo>
                            <a:pt x="52903" y="50840"/>
                            <a:pt x="40521" y="69604"/>
                            <a:pt x="36615" y="93797"/>
                          </a:cubicBezTo>
                          <a:cubicBezTo>
                            <a:pt x="36520" y="94655"/>
                            <a:pt x="34710" y="94655"/>
                            <a:pt x="34520" y="93797"/>
                          </a:cubicBezTo>
                          <a:cubicBezTo>
                            <a:pt x="30519" y="69604"/>
                            <a:pt x="18232" y="50745"/>
                            <a:pt x="516" y="47696"/>
                          </a:cubicBezTo>
                          <a:cubicBezTo>
                            <a:pt x="325" y="47696"/>
                            <a:pt x="135" y="47601"/>
                            <a:pt x="135" y="47506"/>
                          </a:cubicBezTo>
                          <a:cubicBezTo>
                            <a:pt x="39" y="47411"/>
                            <a:pt x="-56" y="47220"/>
                            <a:pt x="39" y="47125"/>
                          </a:cubicBezTo>
                          <a:cubicBezTo>
                            <a:pt x="135" y="46934"/>
                            <a:pt x="230" y="46839"/>
                            <a:pt x="516" y="46744"/>
                          </a:cubicBezTo>
                          <a:cubicBezTo>
                            <a:pt x="18232" y="43601"/>
                            <a:pt x="30519" y="24836"/>
                            <a:pt x="34520" y="643"/>
                          </a:cubicBezTo>
                          <a:cubicBezTo>
                            <a:pt x="34710" y="-214"/>
                            <a:pt x="36520" y="-214"/>
                            <a:pt x="36615" y="643"/>
                          </a:cubicBezTo>
                          <a:cubicBezTo>
                            <a:pt x="40521" y="24836"/>
                            <a:pt x="52998" y="43696"/>
                            <a:pt x="70620" y="46744"/>
                          </a:cubicBezTo>
                          <a:cubicBezTo>
                            <a:pt x="70906" y="46839"/>
                            <a:pt x="71096" y="46934"/>
                            <a:pt x="71096" y="47125"/>
                          </a:cubicBezTo>
                          <a:cubicBezTo>
                            <a:pt x="71096" y="47220"/>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8" name="任意多边形: 形状 137"/>
                    <p:cNvSpPr/>
                    <p:nvPr>
                      <p:custDataLst>
                        <p:tags r:id="rId144"/>
                      </p:custDataLst>
                    </p:nvPr>
                  </p:nvSpPr>
                  <p:spPr>
                    <a:xfrm>
                      <a:off x="8144026" y="4328945"/>
                      <a:ext cx="71095" cy="94440"/>
                    </a:xfrm>
                    <a:custGeom>
                      <a:avLst/>
                      <a:gdLst>
                        <a:gd name="connsiteX0" fmla="*/ 71000 w 71095"/>
                        <a:gd name="connsiteY0" fmla="*/ 47506 h 94440"/>
                        <a:gd name="connsiteX1" fmla="*/ 70619 w 71095"/>
                        <a:gd name="connsiteY1" fmla="*/ 47696 h 94440"/>
                        <a:gd name="connsiteX2" fmla="*/ 36615 w 71095"/>
                        <a:gd name="connsiteY2" fmla="*/ 93797 h 94440"/>
                        <a:gd name="connsiteX3" fmla="*/ 34520 w 71095"/>
                        <a:gd name="connsiteY3" fmla="*/ 93797 h 94440"/>
                        <a:gd name="connsiteX4" fmla="*/ 516 w 71095"/>
                        <a:gd name="connsiteY4" fmla="*/ 47696 h 94440"/>
                        <a:gd name="connsiteX5" fmla="*/ 135 w 71095"/>
                        <a:gd name="connsiteY5" fmla="*/ 47506 h 94440"/>
                        <a:gd name="connsiteX6" fmla="*/ 39 w 71095"/>
                        <a:gd name="connsiteY6" fmla="*/ 47125 h 94440"/>
                        <a:gd name="connsiteX7" fmla="*/ 516 w 71095"/>
                        <a:gd name="connsiteY7" fmla="*/ 46744 h 94440"/>
                        <a:gd name="connsiteX8" fmla="*/ 34520 w 71095"/>
                        <a:gd name="connsiteY8" fmla="*/ 643 h 94440"/>
                        <a:gd name="connsiteX9" fmla="*/ 36615 w 71095"/>
                        <a:gd name="connsiteY9" fmla="*/ 643 h 94440"/>
                        <a:gd name="connsiteX10" fmla="*/ 70619 w 71095"/>
                        <a:gd name="connsiteY10" fmla="*/ 46744 h 94440"/>
                        <a:gd name="connsiteX11" fmla="*/ 71096 w 71095"/>
                        <a:gd name="connsiteY11" fmla="*/ 47125 h 94440"/>
                        <a:gd name="connsiteX12" fmla="*/ 71000 w 71095"/>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5" h="94440">
                          <a:moveTo>
                            <a:pt x="71000" y="47506"/>
                          </a:moveTo>
                          <a:cubicBezTo>
                            <a:pt x="70906" y="47601"/>
                            <a:pt x="70810" y="47696"/>
                            <a:pt x="70619" y="47696"/>
                          </a:cubicBezTo>
                          <a:cubicBezTo>
                            <a:pt x="52903" y="50840"/>
                            <a:pt x="40521" y="69604"/>
                            <a:pt x="36615" y="93797"/>
                          </a:cubicBezTo>
                          <a:cubicBezTo>
                            <a:pt x="36520" y="94655"/>
                            <a:pt x="34710" y="94655"/>
                            <a:pt x="34520" y="93797"/>
                          </a:cubicBezTo>
                          <a:cubicBezTo>
                            <a:pt x="30519" y="69604"/>
                            <a:pt x="18232" y="50745"/>
                            <a:pt x="516" y="47696"/>
                          </a:cubicBezTo>
                          <a:cubicBezTo>
                            <a:pt x="325" y="47696"/>
                            <a:pt x="135" y="47601"/>
                            <a:pt x="135" y="47506"/>
                          </a:cubicBezTo>
                          <a:cubicBezTo>
                            <a:pt x="39" y="47411"/>
                            <a:pt x="-56" y="47220"/>
                            <a:pt x="39" y="47125"/>
                          </a:cubicBezTo>
                          <a:cubicBezTo>
                            <a:pt x="135" y="46935"/>
                            <a:pt x="230" y="46839"/>
                            <a:pt x="516" y="46744"/>
                          </a:cubicBezTo>
                          <a:cubicBezTo>
                            <a:pt x="18232" y="43601"/>
                            <a:pt x="30519" y="24836"/>
                            <a:pt x="34520" y="643"/>
                          </a:cubicBezTo>
                          <a:cubicBezTo>
                            <a:pt x="34710" y="-214"/>
                            <a:pt x="36520" y="-214"/>
                            <a:pt x="36615" y="643"/>
                          </a:cubicBezTo>
                          <a:cubicBezTo>
                            <a:pt x="40521" y="24836"/>
                            <a:pt x="52998" y="43696"/>
                            <a:pt x="70619" y="46744"/>
                          </a:cubicBezTo>
                          <a:cubicBezTo>
                            <a:pt x="70906" y="46839"/>
                            <a:pt x="71096" y="46935"/>
                            <a:pt x="71096" y="47125"/>
                          </a:cubicBezTo>
                          <a:cubicBezTo>
                            <a:pt x="71096" y="47220"/>
                            <a:pt x="71096" y="47411"/>
                            <a:pt x="71000"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39" name="任意多边形: 形状 138"/>
                    <p:cNvSpPr/>
                    <p:nvPr>
                      <p:custDataLst>
                        <p:tags r:id="rId145"/>
                      </p:custDataLst>
                    </p:nvPr>
                  </p:nvSpPr>
                  <p:spPr>
                    <a:xfrm>
                      <a:off x="6431327" y="4063150"/>
                      <a:ext cx="111108" cy="147685"/>
                    </a:xfrm>
                    <a:custGeom>
                      <a:avLst/>
                      <a:gdLst>
                        <a:gd name="connsiteX0" fmla="*/ 143 w 111108"/>
                        <a:gd name="connsiteY0" fmla="*/ 73366 h 147685"/>
                        <a:gd name="connsiteX1" fmla="*/ 810 w 111108"/>
                        <a:gd name="connsiteY1" fmla="*/ 73080 h 147685"/>
                        <a:gd name="connsiteX2" fmla="*/ 53959 w 111108"/>
                        <a:gd name="connsiteY2" fmla="*/ 1072 h 147685"/>
                        <a:gd name="connsiteX3" fmla="*/ 57197 w 111108"/>
                        <a:gd name="connsiteY3" fmla="*/ 1072 h 147685"/>
                        <a:gd name="connsiteX4" fmla="*/ 110252 w 111108"/>
                        <a:gd name="connsiteY4" fmla="*/ 73176 h 147685"/>
                        <a:gd name="connsiteX5" fmla="*/ 110919 w 111108"/>
                        <a:gd name="connsiteY5" fmla="*/ 73462 h 147685"/>
                        <a:gd name="connsiteX6" fmla="*/ 111109 w 111108"/>
                        <a:gd name="connsiteY6" fmla="*/ 74128 h 147685"/>
                        <a:gd name="connsiteX7" fmla="*/ 110347 w 111108"/>
                        <a:gd name="connsiteY7" fmla="*/ 74605 h 147685"/>
                        <a:gd name="connsiteX8" fmla="*/ 57293 w 111108"/>
                        <a:gd name="connsiteY8" fmla="*/ 146614 h 147685"/>
                        <a:gd name="connsiteX9" fmla="*/ 54054 w 111108"/>
                        <a:gd name="connsiteY9" fmla="*/ 146614 h 147685"/>
                        <a:gd name="connsiteX10" fmla="*/ 905 w 111108"/>
                        <a:gd name="connsiteY10" fmla="*/ 74605 h 147685"/>
                        <a:gd name="connsiteX11" fmla="*/ 143 w 111108"/>
                        <a:gd name="connsiteY11" fmla="*/ 74128 h 147685"/>
                        <a:gd name="connsiteX12" fmla="*/ 143 w 111108"/>
                        <a:gd name="connsiteY12" fmla="*/ 73366 h 14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08" h="147685">
                          <a:moveTo>
                            <a:pt x="143" y="73366"/>
                          </a:moveTo>
                          <a:cubicBezTo>
                            <a:pt x="238" y="73271"/>
                            <a:pt x="524" y="73176"/>
                            <a:pt x="810" y="73080"/>
                          </a:cubicBezTo>
                          <a:cubicBezTo>
                            <a:pt x="28432" y="68223"/>
                            <a:pt x="47863" y="38790"/>
                            <a:pt x="53959" y="1072"/>
                          </a:cubicBezTo>
                          <a:cubicBezTo>
                            <a:pt x="54150" y="-357"/>
                            <a:pt x="57007" y="-357"/>
                            <a:pt x="57197" y="1072"/>
                          </a:cubicBezTo>
                          <a:cubicBezTo>
                            <a:pt x="63484" y="38886"/>
                            <a:pt x="82629" y="68223"/>
                            <a:pt x="110252" y="73176"/>
                          </a:cubicBezTo>
                          <a:cubicBezTo>
                            <a:pt x="110538" y="73271"/>
                            <a:pt x="110823" y="73366"/>
                            <a:pt x="110919" y="73462"/>
                          </a:cubicBezTo>
                          <a:cubicBezTo>
                            <a:pt x="111109" y="73652"/>
                            <a:pt x="111109" y="73842"/>
                            <a:pt x="111109" y="74128"/>
                          </a:cubicBezTo>
                          <a:cubicBezTo>
                            <a:pt x="111014" y="74319"/>
                            <a:pt x="110728" y="74605"/>
                            <a:pt x="110347" y="74605"/>
                          </a:cubicBezTo>
                          <a:cubicBezTo>
                            <a:pt x="82725" y="79462"/>
                            <a:pt x="63579" y="108895"/>
                            <a:pt x="57293" y="146614"/>
                          </a:cubicBezTo>
                          <a:cubicBezTo>
                            <a:pt x="57102" y="148042"/>
                            <a:pt x="54245" y="148042"/>
                            <a:pt x="54054" y="146614"/>
                          </a:cubicBezTo>
                          <a:cubicBezTo>
                            <a:pt x="47958" y="108895"/>
                            <a:pt x="28527" y="79462"/>
                            <a:pt x="905" y="74605"/>
                          </a:cubicBezTo>
                          <a:cubicBezTo>
                            <a:pt x="429" y="74509"/>
                            <a:pt x="143" y="74319"/>
                            <a:pt x="143" y="74128"/>
                          </a:cubicBezTo>
                          <a:cubicBezTo>
                            <a:pt x="-48" y="73842"/>
                            <a:pt x="-48" y="73557"/>
                            <a:pt x="143" y="7336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0" name="任意多边形: 形状 139"/>
                    <p:cNvSpPr/>
                    <p:nvPr>
                      <p:custDataLst>
                        <p:tags r:id="rId146"/>
                      </p:custDataLst>
                    </p:nvPr>
                  </p:nvSpPr>
                  <p:spPr>
                    <a:xfrm>
                      <a:off x="7218568" y="3167610"/>
                      <a:ext cx="111108" cy="147685"/>
                    </a:xfrm>
                    <a:custGeom>
                      <a:avLst/>
                      <a:gdLst>
                        <a:gd name="connsiteX0" fmla="*/ 143 w 111108"/>
                        <a:gd name="connsiteY0" fmla="*/ 73366 h 147685"/>
                        <a:gd name="connsiteX1" fmla="*/ 810 w 111108"/>
                        <a:gd name="connsiteY1" fmla="*/ 73080 h 147685"/>
                        <a:gd name="connsiteX2" fmla="*/ 53959 w 111108"/>
                        <a:gd name="connsiteY2" fmla="*/ 1072 h 147685"/>
                        <a:gd name="connsiteX3" fmla="*/ 57197 w 111108"/>
                        <a:gd name="connsiteY3" fmla="*/ 1072 h 147685"/>
                        <a:gd name="connsiteX4" fmla="*/ 110252 w 111108"/>
                        <a:gd name="connsiteY4" fmla="*/ 73176 h 147685"/>
                        <a:gd name="connsiteX5" fmla="*/ 110919 w 111108"/>
                        <a:gd name="connsiteY5" fmla="*/ 73462 h 147685"/>
                        <a:gd name="connsiteX6" fmla="*/ 111109 w 111108"/>
                        <a:gd name="connsiteY6" fmla="*/ 74128 h 147685"/>
                        <a:gd name="connsiteX7" fmla="*/ 110347 w 111108"/>
                        <a:gd name="connsiteY7" fmla="*/ 74605 h 147685"/>
                        <a:gd name="connsiteX8" fmla="*/ 57293 w 111108"/>
                        <a:gd name="connsiteY8" fmla="*/ 146614 h 147685"/>
                        <a:gd name="connsiteX9" fmla="*/ 54054 w 111108"/>
                        <a:gd name="connsiteY9" fmla="*/ 146614 h 147685"/>
                        <a:gd name="connsiteX10" fmla="*/ 905 w 111108"/>
                        <a:gd name="connsiteY10" fmla="*/ 74605 h 147685"/>
                        <a:gd name="connsiteX11" fmla="*/ 143 w 111108"/>
                        <a:gd name="connsiteY11" fmla="*/ 74128 h 147685"/>
                        <a:gd name="connsiteX12" fmla="*/ 143 w 111108"/>
                        <a:gd name="connsiteY12" fmla="*/ 73366 h 14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08" h="147685">
                          <a:moveTo>
                            <a:pt x="143" y="73366"/>
                          </a:moveTo>
                          <a:cubicBezTo>
                            <a:pt x="238" y="73271"/>
                            <a:pt x="524" y="73176"/>
                            <a:pt x="810" y="73080"/>
                          </a:cubicBezTo>
                          <a:cubicBezTo>
                            <a:pt x="28432" y="68223"/>
                            <a:pt x="47863" y="38791"/>
                            <a:pt x="53959" y="1072"/>
                          </a:cubicBezTo>
                          <a:cubicBezTo>
                            <a:pt x="54150" y="-357"/>
                            <a:pt x="57007" y="-357"/>
                            <a:pt x="57197" y="1072"/>
                          </a:cubicBezTo>
                          <a:cubicBezTo>
                            <a:pt x="63484" y="38886"/>
                            <a:pt x="82629" y="68223"/>
                            <a:pt x="110252" y="73176"/>
                          </a:cubicBezTo>
                          <a:cubicBezTo>
                            <a:pt x="110538" y="73271"/>
                            <a:pt x="110823" y="73366"/>
                            <a:pt x="110919" y="73462"/>
                          </a:cubicBezTo>
                          <a:cubicBezTo>
                            <a:pt x="111109" y="73652"/>
                            <a:pt x="111109" y="73843"/>
                            <a:pt x="111109" y="74128"/>
                          </a:cubicBezTo>
                          <a:cubicBezTo>
                            <a:pt x="111014" y="74319"/>
                            <a:pt x="110728" y="74605"/>
                            <a:pt x="110347" y="74605"/>
                          </a:cubicBezTo>
                          <a:cubicBezTo>
                            <a:pt x="82725" y="79462"/>
                            <a:pt x="63579" y="108895"/>
                            <a:pt x="57293" y="146614"/>
                          </a:cubicBezTo>
                          <a:cubicBezTo>
                            <a:pt x="57102" y="148042"/>
                            <a:pt x="54245" y="148042"/>
                            <a:pt x="54054" y="146614"/>
                          </a:cubicBezTo>
                          <a:cubicBezTo>
                            <a:pt x="47958" y="108895"/>
                            <a:pt x="28527" y="79462"/>
                            <a:pt x="905" y="74605"/>
                          </a:cubicBezTo>
                          <a:cubicBezTo>
                            <a:pt x="429" y="74509"/>
                            <a:pt x="143" y="74319"/>
                            <a:pt x="143" y="74128"/>
                          </a:cubicBezTo>
                          <a:cubicBezTo>
                            <a:pt x="-48" y="73843"/>
                            <a:pt x="-48" y="73557"/>
                            <a:pt x="143" y="7336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1" name="任意多边形: 形状 140"/>
                    <p:cNvSpPr/>
                    <p:nvPr>
                      <p:custDataLst>
                        <p:tags r:id="rId147"/>
                      </p:custDataLst>
                    </p:nvPr>
                  </p:nvSpPr>
                  <p:spPr>
                    <a:xfrm>
                      <a:off x="6360128" y="3935753"/>
                      <a:ext cx="71095" cy="94440"/>
                    </a:xfrm>
                    <a:custGeom>
                      <a:avLst/>
                      <a:gdLst>
                        <a:gd name="connsiteX0" fmla="*/ 95 w 71095"/>
                        <a:gd name="connsiteY0" fmla="*/ 46935 h 94440"/>
                        <a:gd name="connsiteX1" fmla="*/ 476 w 71095"/>
                        <a:gd name="connsiteY1" fmla="*/ 46744 h 94440"/>
                        <a:gd name="connsiteX2" fmla="*/ 34480 w 71095"/>
                        <a:gd name="connsiteY2" fmla="*/ 643 h 94440"/>
                        <a:gd name="connsiteX3" fmla="*/ 36576 w 71095"/>
                        <a:gd name="connsiteY3" fmla="*/ 643 h 94440"/>
                        <a:gd name="connsiteX4" fmla="*/ 70580 w 71095"/>
                        <a:gd name="connsiteY4" fmla="*/ 46744 h 94440"/>
                        <a:gd name="connsiteX5" fmla="*/ 70961 w 71095"/>
                        <a:gd name="connsiteY5" fmla="*/ 46935 h 94440"/>
                        <a:gd name="connsiteX6" fmla="*/ 71056 w 71095"/>
                        <a:gd name="connsiteY6" fmla="*/ 47316 h 94440"/>
                        <a:gd name="connsiteX7" fmla="*/ 70580 w 71095"/>
                        <a:gd name="connsiteY7" fmla="*/ 47696 h 94440"/>
                        <a:gd name="connsiteX8" fmla="*/ 36576 w 71095"/>
                        <a:gd name="connsiteY8" fmla="*/ 93797 h 94440"/>
                        <a:gd name="connsiteX9" fmla="*/ 34480 w 71095"/>
                        <a:gd name="connsiteY9" fmla="*/ 93797 h 94440"/>
                        <a:gd name="connsiteX10" fmla="*/ 476 w 71095"/>
                        <a:gd name="connsiteY10" fmla="*/ 47696 h 94440"/>
                        <a:gd name="connsiteX11" fmla="*/ 0 w 71095"/>
                        <a:gd name="connsiteY11" fmla="*/ 47316 h 94440"/>
                        <a:gd name="connsiteX12" fmla="*/ 95 w 71095"/>
                        <a:gd name="connsiteY12" fmla="*/ 46935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5" h="94440">
                          <a:moveTo>
                            <a:pt x="95" y="46935"/>
                          </a:moveTo>
                          <a:cubicBezTo>
                            <a:pt x="190" y="46839"/>
                            <a:pt x="286" y="46744"/>
                            <a:pt x="476" y="46744"/>
                          </a:cubicBezTo>
                          <a:cubicBezTo>
                            <a:pt x="18193" y="43601"/>
                            <a:pt x="30575" y="24836"/>
                            <a:pt x="34480" y="643"/>
                          </a:cubicBezTo>
                          <a:cubicBezTo>
                            <a:pt x="34576" y="-214"/>
                            <a:pt x="36385" y="-214"/>
                            <a:pt x="36576" y="643"/>
                          </a:cubicBezTo>
                          <a:cubicBezTo>
                            <a:pt x="40576" y="24836"/>
                            <a:pt x="52864" y="43696"/>
                            <a:pt x="70580" y="46744"/>
                          </a:cubicBezTo>
                          <a:cubicBezTo>
                            <a:pt x="70771" y="46744"/>
                            <a:pt x="70961" y="46839"/>
                            <a:pt x="70961" y="46935"/>
                          </a:cubicBezTo>
                          <a:cubicBezTo>
                            <a:pt x="71056" y="47030"/>
                            <a:pt x="71152" y="47220"/>
                            <a:pt x="71056" y="47316"/>
                          </a:cubicBezTo>
                          <a:cubicBezTo>
                            <a:pt x="70961" y="47506"/>
                            <a:pt x="70866" y="47601"/>
                            <a:pt x="70580" y="47696"/>
                          </a:cubicBezTo>
                          <a:cubicBezTo>
                            <a:pt x="52864" y="50840"/>
                            <a:pt x="40576" y="69604"/>
                            <a:pt x="36576" y="93797"/>
                          </a:cubicBezTo>
                          <a:cubicBezTo>
                            <a:pt x="36385" y="94655"/>
                            <a:pt x="34576" y="94655"/>
                            <a:pt x="34480" y="93797"/>
                          </a:cubicBezTo>
                          <a:cubicBezTo>
                            <a:pt x="30575" y="69604"/>
                            <a:pt x="18097" y="50745"/>
                            <a:pt x="476" y="47696"/>
                          </a:cubicBezTo>
                          <a:cubicBezTo>
                            <a:pt x="190" y="47601"/>
                            <a:pt x="0" y="47506"/>
                            <a:pt x="0" y="47316"/>
                          </a:cubicBezTo>
                          <a:cubicBezTo>
                            <a:pt x="0" y="47125"/>
                            <a:pt x="0" y="47030"/>
                            <a:pt x="95" y="4693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2" name="任意多边形: 形状 141"/>
                    <p:cNvSpPr/>
                    <p:nvPr>
                      <p:custDataLst>
                        <p:tags r:id="rId148"/>
                      </p:custDataLst>
                    </p:nvPr>
                  </p:nvSpPr>
                  <p:spPr>
                    <a:xfrm>
                      <a:off x="6451282" y="4692134"/>
                      <a:ext cx="71096" cy="94440"/>
                    </a:xfrm>
                    <a:custGeom>
                      <a:avLst/>
                      <a:gdLst>
                        <a:gd name="connsiteX0" fmla="*/ 95 w 71096"/>
                        <a:gd name="connsiteY0" fmla="*/ 46935 h 94440"/>
                        <a:gd name="connsiteX1" fmla="*/ 476 w 71096"/>
                        <a:gd name="connsiteY1" fmla="*/ 46744 h 94440"/>
                        <a:gd name="connsiteX2" fmla="*/ 34481 w 71096"/>
                        <a:gd name="connsiteY2" fmla="*/ 643 h 94440"/>
                        <a:gd name="connsiteX3" fmla="*/ 36576 w 71096"/>
                        <a:gd name="connsiteY3" fmla="*/ 643 h 94440"/>
                        <a:gd name="connsiteX4" fmla="*/ 70580 w 71096"/>
                        <a:gd name="connsiteY4" fmla="*/ 46744 h 94440"/>
                        <a:gd name="connsiteX5" fmla="*/ 70961 w 71096"/>
                        <a:gd name="connsiteY5" fmla="*/ 46935 h 94440"/>
                        <a:gd name="connsiteX6" fmla="*/ 71057 w 71096"/>
                        <a:gd name="connsiteY6" fmla="*/ 47315 h 94440"/>
                        <a:gd name="connsiteX7" fmla="*/ 70580 w 71096"/>
                        <a:gd name="connsiteY7" fmla="*/ 47696 h 94440"/>
                        <a:gd name="connsiteX8" fmla="*/ 36576 w 71096"/>
                        <a:gd name="connsiteY8" fmla="*/ 93797 h 94440"/>
                        <a:gd name="connsiteX9" fmla="*/ 34481 w 71096"/>
                        <a:gd name="connsiteY9" fmla="*/ 93797 h 94440"/>
                        <a:gd name="connsiteX10" fmla="*/ 476 w 71096"/>
                        <a:gd name="connsiteY10" fmla="*/ 47696 h 94440"/>
                        <a:gd name="connsiteX11" fmla="*/ 0 w 71096"/>
                        <a:gd name="connsiteY11" fmla="*/ 47315 h 94440"/>
                        <a:gd name="connsiteX12" fmla="*/ 95 w 71096"/>
                        <a:gd name="connsiteY12" fmla="*/ 46935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6" h="94440">
                          <a:moveTo>
                            <a:pt x="95" y="46935"/>
                          </a:moveTo>
                          <a:cubicBezTo>
                            <a:pt x="191" y="46839"/>
                            <a:pt x="286" y="46744"/>
                            <a:pt x="476" y="46744"/>
                          </a:cubicBezTo>
                          <a:cubicBezTo>
                            <a:pt x="18193" y="43601"/>
                            <a:pt x="30575" y="24836"/>
                            <a:pt x="34481" y="643"/>
                          </a:cubicBezTo>
                          <a:cubicBezTo>
                            <a:pt x="34576" y="-214"/>
                            <a:pt x="36386" y="-214"/>
                            <a:pt x="36576" y="643"/>
                          </a:cubicBezTo>
                          <a:cubicBezTo>
                            <a:pt x="40577" y="24836"/>
                            <a:pt x="52864" y="43696"/>
                            <a:pt x="70580" y="46744"/>
                          </a:cubicBezTo>
                          <a:cubicBezTo>
                            <a:pt x="70771" y="46744"/>
                            <a:pt x="70961" y="46839"/>
                            <a:pt x="70961" y="46935"/>
                          </a:cubicBezTo>
                          <a:cubicBezTo>
                            <a:pt x="71057" y="47030"/>
                            <a:pt x="71152" y="47220"/>
                            <a:pt x="71057" y="47315"/>
                          </a:cubicBezTo>
                          <a:cubicBezTo>
                            <a:pt x="70961" y="47506"/>
                            <a:pt x="70866" y="47601"/>
                            <a:pt x="70580" y="47696"/>
                          </a:cubicBezTo>
                          <a:cubicBezTo>
                            <a:pt x="52864" y="50840"/>
                            <a:pt x="40577" y="69604"/>
                            <a:pt x="36576" y="93797"/>
                          </a:cubicBezTo>
                          <a:cubicBezTo>
                            <a:pt x="36386" y="94655"/>
                            <a:pt x="34576" y="94655"/>
                            <a:pt x="34481" y="93797"/>
                          </a:cubicBezTo>
                          <a:cubicBezTo>
                            <a:pt x="30575" y="69604"/>
                            <a:pt x="18098" y="50745"/>
                            <a:pt x="476" y="47696"/>
                          </a:cubicBezTo>
                          <a:cubicBezTo>
                            <a:pt x="191" y="47601"/>
                            <a:pt x="0" y="47506"/>
                            <a:pt x="0" y="47315"/>
                          </a:cubicBezTo>
                          <a:cubicBezTo>
                            <a:pt x="0" y="47125"/>
                            <a:pt x="0" y="47030"/>
                            <a:pt x="95" y="4693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43" name="任意多边形: 形状 142"/>
                    <p:cNvSpPr/>
                    <p:nvPr>
                      <p:custDataLst>
                        <p:tags r:id="rId149"/>
                      </p:custDataLst>
                    </p:nvPr>
                  </p:nvSpPr>
                  <p:spPr>
                    <a:xfrm>
                      <a:off x="7978862" y="2493573"/>
                      <a:ext cx="71096" cy="94440"/>
                    </a:xfrm>
                    <a:custGeom>
                      <a:avLst/>
                      <a:gdLst>
                        <a:gd name="connsiteX0" fmla="*/ 71001 w 71096"/>
                        <a:gd name="connsiteY0" fmla="*/ 47506 h 94440"/>
                        <a:gd name="connsiteX1" fmla="*/ 70620 w 71096"/>
                        <a:gd name="connsiteY1" fmla="*/ 47696 h 94440"/>
                        <a:gd name="connsiteX2" fmla="*/ 36616 w 71096"/>
                        <a:gd name="connsiteY2" fmla="*/ 93797 h 94440"/>
                        <a:gd name="connsiteX3" fmla="*/ 34520 w 71096"/>
                        <a:gd name="connsiteY3" fmla="*/ 93797 h 94440"/>
                        <a:gd name="connsiteX4" fmla="*/ 516 w 71096"/>
                        <a:gd name="connsiteY4" fmla="*/ 47696 h 94440"/>
                        <a:gd name="connsiteX5" fmla="*/ 135 w 71096"/>
                        <a:gd name="connsiteY5" fmla="*/ 47506 h 94440"/>
                        <a:gd name="connsiteX6" fmla="*/ 39 w 71096"/>
                        <a:gd name="connsiteY6" fmla="*/ 47125 h 94440"/>
                        <a:gd name="connsiteX7" fmla="*/ 516 w 71096"/>
                        <a:gd name="connsiteY7" fmla="*/ 46744 h 94440"/>
                        <a:gd name="connsiteX8" fmla="*/ 34520 w 71096"/>
                        <a:gd name="connsiteY8" fmla="*/ 643 h 94440"/>
                        <a:gd name="connsiteX9" fmla="*/ 36616 w 71096"/>
                        <a:gd name="connsiteY9" fmla="*/ 643 h 94440"/>
                        <a:gd name="connsiteX10" fmla="*/ 70620 w 71096"/>
                        <a:gd name="connsiteY10" fmla="*/ 46744 h 94440"/>
                        <a:gd name="connsiteX11" fmla="*/ 71096 w 71096"/>
                        <a:gd name="connsiteY11" fmla="*/ 47125 h 94440"/>
                        <a:gd name="connsiteX12" fmla="*/ 71001 w 71096"/>
                        <a:gd name="connsiteY12" fmla="*/ 47506 h 9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096" h="94440">
                          <a:moveTo>
                            <a:pt x="71001" y="47506"/>
                          </a:moveTo>
                          <a:cubicBezTo>
                            <a:pt x="70906" y="47601"/>
                            <a:pt x="70810" y="47696"/>
                            <a:pt x="70620" y="47696"/>
                          </a:cubicBezTo>
                          <a:cubicBezTo>
                            <a:pt x="52903" y="50840"/>
                            <a:pt x="40521" y="69604"/>
                            <a:pt x="36616" y="93797"/>
                          </a:cubicBezTo>
                          <a:cubicBezTo>
                            <a:pt x="36520" y="94655"/>
                            <a:pt x="34711" y="94655"/>
                            <a:pt x="34520" y="93797"/>
                          </a:cubicBezTo>
                          <a:cubicBezTo>
                            <a:pt x="30520" y="69604"/>
                            <a:pt x="18233" y="50744"/>
                            <a:pt x="516" y="47696"/>
                          </a:cubicBezTo>
                          <a:cubicBezTo>
                            <a:pt x="326" y="47696"/>
                            <a:pt x="135" y="47601"/>
                            <a:pt x="135" y="47506"/>
                          </a:cubicBezTo>
                          <a:cubicBezTo>
                            <a:pt x="39" y="47411"/>
                            <a:pt x="-56" y="47220"/>
                            <a:pt x="39" y="47125"/>
                          </a:cubicBezTo>
                          <a:cubicBezTo>
                            <a:pt x="135" y="46934"/>
                            <a:pt x="230" y="46839"/>
                            <a:pt x="516" y="46744"/>
                          </a:cubicBezTo>
                          <a:cubicBezTo>
                            <a:pt x="18233" y="43601"/>
                            <a:pt x="30520" y="24836"/>
                            <a:pt x="34520" y="643"/>
                          </a:cubicBezTo>
                          <a:cubicBezTo>
                            <a:pt x="34711" y="-214"/>
                            <a:pt x="36520" y="-214"/>
                            <a:pt x="36616" y="643"/>
                          </a:cubicBezTo>
                          <a:cubicBezTo>
                            <a:pt x="40521" y="24836"/>
                            <a:pt x="52998" y="43696"/>
                            <a:pt x="70620" y="46744"/>
                          </a:cubicBezTo>
                          <a:cubicBezTo>
                            <a:pt x="70906" y="46839"/>
                            <a:pt x="71096" y="46934"/>
                            <a:pt x="71096" y="47125"/>
                          </a:cubicBezTo>
                          <a:cubicBezTo>
                            <a:pt x="71096" y="47220"/>
                            <a:pt x="71096" y="47411"/>
                            <a:pt x="71001" y="4750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105" name="图形 2"/>
                  <p:cNvGrpSpPr/>
                  <p:nvPr>
                    <p:custDataLst>
                      <p:tags r:id="rId111"/>
                    </p:custDataLst>
                  </p:nvPr>
                </p:nvGrpSpPr>
                <p:grpSpPr>
                  <a:xfrm>
                    <a:off x="5512437" y="2100357"/>
                    <a:ext cx="3421862" cy="3331808"/>
                    <a:chOff x="5512437" y="2100357"/>
                    <a:chExt cx="3421862" cy="3331808"/>
                  </a:xfrm>
                  <a:solidFill>
                    <a:srgbClr val="FFFFFF"/>
                  </a:solidFill>
                </p:grpSpPr>
                <p:grpSp>
                  <p:nvGrpSpPr>
                    <p:cNvPr id="123" name="图形 2"/>
                    <p:cNvGrpSpPr/>
                    <p:nvPr>
                      <p:custDataLst>
                        <p:tags r:id="rId129"/>
                      </p:custDataLst>
                    </p:nvPr>
                  </p:nvGrpSpPr>
                  <p:grpSpPr>
                    <a:xfrm>
                      <a:off x="5820565" y="2152662"/>
                      <a:ext cx="3113734" cy="3279503"/>
                      <a:chOff x="5820565" y="2152662"/>
                      <a:chExt cx="3113734" cy="3279503"/>
                    </a:xfrm>
                    <a:solidFill>
                      <a:srgbClr val="FFFFFF"/>
                    </a:solidFill>
                  </p:grpSpPr>
                  <p:sp>
                    <p:nvSpPr>
                      <p:cNvPr id="126" name="任意多边形: 形状 125"/>
                      <p:cNvSpPr/>
                      <p:nvPr>
                        <p:custDataLst>
                          <p:tags r:id="rId132"/>
                        </p:custDataLst>
                      </p:nvPr>
                    </p:nvSpPr>
                    <p:spPr>
                      <a:xfrm>
                        <a:off x="5820565" y="2152662"/>
                        <a:ext cx="3113734" cy="3279503"/>
                      </a:xfrm>
                      <a:custGeom>
                        <a:avLst/>
                        <a:gdLst>
                          <a:gd name="connsiteX0" fmla="*/ 116748 w 3113734"/>
                          <a:gd name="connsiteY0" fmla="*/ 2476487 h 3279503"/>
                          <a:gd name="connsiteX1" fmla="*/ 1200502 w 3113734"/>
                          <a:gd name="connsiteY1" fmla="*/ 1892319 h 3279503"/>
                          <a:gd name="connsiteX2" fmla="*/ 1946596 w 3113734"/>
                          <a:gd name="connsiteY2" fmla="*/ 552818 h 3279503"/>
                          <a:gd name="connsiteX3" fmla="*/ 2630300 w 3113734"/>
                          <a:gd name="connsiteY3" fmla="*/ 5226 h 3279503"/>
                          <a:gd name="connsiteX4" fmla="*/ 3107408 w 3113734"/>
                          <a:gd name="connsiteY4" fmla="*/ 267735 h 3279503"/>
                          <a:gd name="connsiteX5" fmla="*/ 2612012 w 3113734"/>
                          <a:gd name="connsiteY5" fmla="*/ 498335 h 3279503"/>
                          <a:gd name="connsiteX6" fmla="*/ 1667799 w 3113734"/>
                          <a:gd name="connsiteY6" fmla="*/ 1759921 h 3279503"/>
                          <a:gd name="connsiteX7" fmla="*/ 1143162 w 3113734"/>
                          <a:gd name="connsiteY7" fmla="*/ 2385714 h 3279503"/>
                          <a:gd name="connsiteX8" fmla="*/ 1024004 w 3113734"/>
                          <a:gd name="connsiteY8" fmla="*/ 3085325 h 3279503"/>
                          <a:gd name="connsiteX9" fmla="*/ 232286 w 3113734"/>
                          <a:gd name="connsiteY9" fmla="*/ 3259157 h 3279503"/>
                          <a:gd name="connsiteX10" fmla="*/ 116748 w 3113734"/>
                          <a:gd name="connsiteY10" fmla="*/ 2476487 h 327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3734" h="3279503">
                            <a:moveTo>
                              <a:pt x="116748" y="2476487"/>
                            </a:moveTo>
                            <a:cubicBezTo>
                              <a:pt x="368684" y="2127015"/>
                              <a:pt x="829885" y="2059483"/>
                              <a:pt x="1200502" y="1892319"/>
                            </a:cubicBezTo>
                            <a:cubicBezTo>
                              <a:pt x="1884207" y="1616951"/>
                              <a:pt x="1725330" y="1105268"/>
                              <a:pt x="1946596" y="552818"/>
                            </a:cubicBezTo>
                            <a:cubicBezTo>
                              <a:pt x="2080993" y="298120"/>
                              <a:pt x="2355980" y="84855"/>
                              <a:pt x="2630300" y="5226"/>
                            </a:cubicBezTo>
                            <a:cubicBezTo>
                              <a:pt x="2819848" y="-24683"/>
                              <a:pt x="3049210" y="75235"/>
                              <a:pt x="3107408" y="267735"/>
                            </a:cubicBezTo>
                            <a:cubicBezTo>
                              <a:pt x="3165224" y="599491"/>
                              <a:pt x="2812990" y="508051"/>
                              <a:pt x="2612012" y="498335"/>
                            </a:cubicBezTo>
                            <a:cubicBezTo>
                              <a:pt x="1811055" y="569677"/>
                              <a:pt x="1966027" y="1248905"/>
                              <a:pt x="1667799" y="1759921"/>
                            </a:cubicBezTo>
                            <a:cubicBezTo>
                              <a:pt x="1509017" y="1984235"/>
                              <a:pt x="1226220" y="2123777"/>
                              <a:pt x="1143162" y="2385714"/>
                            </a:cubicBezTo>
                            <a:cubicBezTo>
                              <a:pt x="1070582" y="2614409"/>
                              <a:pt x="1168594" y="2893873"/>
                              <a:pt x="1024004" y="3085325"/>
                            </a:cubicBezTo>
                            <a:cubicBezTo>
                              <a:pt x="861603" y="3285255"/>
                              <a:pt x="474888" y="3304496"/>
                              <a:pt x="232286" y="3259157"/>
                            </a:cubicBezTo>
                            <a:cubicBezTo>
                              <a:pt x="-59465" y="3137808"/>
                              <a:pt x="-50606" y="2699277"/>
                              <a:pt x="116748" y="2476487"/>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7" name="任意多边形: 形状 126"/>
                      <p:cNvSpPr/>
                      <p:nvPr>
                        <p:custDataLst>
                          <p:tags r:id="rId133"/>
                        </p:custDataLst>
                      </p:nvPr>
                    </p:nvSpPr>
                    <p:spPr>
                      <a:xfrm>
                        <a:off x="7087189" y="2748674"/>
                        <a:ext cx="1652959" cy="2459649"/>
                      </a:xfrm>
                      <a:custGeom>
                        <a:avLst/>
                        <a:gdLst>
                          <a:gd name="connsiteX0" fmla="*/ 1615137 w 1652959"/>
                          <a:gd name="connsiteY0" fmla="*/ 43770 h 2459649"/>
                          <a:gd name="connsiteX1" fmla="*/ 772460 w 1652959"/>
                          <a:gd name="connsiteY1" fmla="*/ 356000 h 2459649"/>
                          <a:gd name="connsiteX2" fmla="*/ 660160 w 1652959"/>
                          <a:gd name="connsiteY2" fmla="*/ 756526 h 2459649"/>
                          <a:gd name="connsiteX3" fmla="*/ 519286 w 1652959"/>
                          <a:gd name="connsiteY3" fmla="*/ 1197914 h 2459649"/>
                          <a:gd name="connsiteX4" fmla="*/ 191911 w 1652959"/>
                          <a:gd name="connsiteY4" fmla="*/ 1558150 h 2459649"/>
                          <a:gd name="connsiteX5" fmla="*/ 1411 w 1652959"/>
                          <a:gd name="connsiteY5" fmla="*/ 2112981 h 2459649"/>
                          <a:gd name="connsiteX6" fmla="*/ 102090 w 1652959"/>
                          <a:gd name="connsiteY6" fmla="*/ 2449119 h 2459649"/>
                          <a:gd name="connsiteX7" fmla="*/ 300782 w 1652959"/>
                          <a:gd name="connsiteY7" fmla="*/ 1888096 h 2459649"/>
                          <a:gd name="connsiteX8" fmla="*/ 370124 w 1652959"/>
                          <a:gd name="connsiteY8" fmla="*/ 1518050 h 2459649"/>
                          <a:gd name="connsiteX9" fmla="*/ 780080 w 1652959"/>
                          <a:gd name="connsiteY9" fmla="*/ 1072089 h 2459649"/>
                          <a:gd name="connsiteX10" fmla="*/ 1093738 w 1652959"/>
                          <a:gd name="connsiteY10" fmla="*/ 207410 h 2459649"/>
                          <a:gd name="connsiteX11" fmla="*/ 1577513 w 1652959"/>
                          <a:gd name="connsiteY11" fmla="*/ 191503 h 2459649"/>
                          <a:gd name="connsiteX12" fmla="*/ 1615137 w 1652959"/>
                          <a:gd name="connsiteY12" fmla="*/ 43770 h 245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2959" h="2459649">
                            <a:moveTo>
                              <a:pt x="1615137" y="43770"/>
                            </a:moveTo>
                            <a:cubicBezTo>
                              <a:pt x="1308432" y="-86532"/>
                              <a:pt x="945625" y="90728"/>
                              <a:pt x="772460" y="356000"/>
                            </a:cubicBezTo>
                            <a:cubicBezTo>
                              <a:pt x="688164" y="472490"/>
                              <a:pt x="685020" y="618890"/>
                              <a:pt x="660160" y="756526"/>
                            </a:cubicBezTo>
                            <a:cubicBezTo>
                              <a:pt x="632347" y="910450"/>
                              <a:pt x="586627" y="1056849"/>
                              <a:pt x="519286" y="1197914"/>
                            </a:cubicBezTo>
                            <a:cubicBezTo>
                              <a:pt x="448324" y="1346504"/>
                              <a:pt x="288590" y="1427753"/>
                              <a:pt x="191911" y="1558150"/>
                            </a:cubicBezTo>
                            <a:cubicBezTo>
                              <a:pt x="71420" y="1720932"/>
                              <a:pt x="15699" y="1912861"/>
                              <a:pt x="1411" y="2112981"/>
                            </a:cubicBezTo>
                            <a:cubicBezTo>
                              <a:pt x="-7066" y="2230329"/>
                              <a:pt x="22176" y="2360250"/>
                              <a:pt x="102090" y="2449119"/>
                            </a:cubicBezTo>
                            <a:cubicBezTo>
                              <a:pt x="287637" y="2542178"/>
                              <a:pt x="294114" y="1990680"/>
                              <a:pt x="300782" y="1888096"/>
                            </a:cubicBezTo>
                            <a:cubicBezTo>
                              <a:pt x="327928" y="1762747"/>
                              <a:pt x="318403" y="1635969"/>
                              <a:pt x="370124" y="1518050"/>
                            </a:cubicBezTo>
                            <a:cubicBezTo>
                              <a:pt x="464041" y="1333931"/>
                              <a:pt x="673400" y="1244396"/>
                              <a:pt x="780080" y="1072089"/>
                            </a:cubicBezTo>
                            <a:cubicBezTo>
                              <a:pt x="999917" y="744524"/>
                              <a:pt x="558624" y="373907"/>
                              <a:pt x="1093738" y="207410"/>
                            </a:cubicBezTo>
                            <a:cubicBezTo>
                              <a:pt x="1251091" y="163023"/>
                              <a:pt x="1418350" y="213982"/>
                              <a:pt x="1577513" y="191503"/>
                            </a:cubicBezTo>
                            <a:cubicBezTo>
                              <a:pt x="1647522" y="177882"/>
                              <a:pt x="1686288" y="80918"/>
                              <a:pt x="1615137" y="43770"/>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124" name="任意多边形: 形状 123"/>
                    <p:cNvSpPr/>
                    <p:nvPr>
                      <p:custDataLst>
                        <p:tags r:id="rId130"/>
                      </p:custDataLst>
                    </p:nvPr>
                  </p:nvSpPr>
                  <p:spPr>
                    <a:xfrm>
                      <a:off x="5512437" y="2100357"/>
                      <a:ext cx="2702684" cy="2601944"/>
                    </a:xfrm>
                    <a:custGeom>
                      <a:avLst/>
                      <a:gdLst>
                        <a:gd name="connsiteX0" fmla="*/ 339913 w 2702684"/>
                        <a:gd name="connsiteY0" fmla="*/ 2601944 h 2601944"/>
                        <a:gd name="connsiteX1" fmla="*/ 292288 w 2702684"/>
                        <a:gd name="connsiteY1" fmla="*/ 2597849 h 2601944"/>
                        <a:gd name="connsiteX2" fmla="*/ 153413 w 2702684"/>
                        <a:gd name="connsiteY2" fmla="*/ 2482120 h 2601944"/>
                        <a:gd name="connsiteX3" fmla="*/ 154651 w 2702684"/>
                        <a:gd name="connsiteY3" fmla="*/ 2370106 h 2601944"/>
                        <a:gd name="connsiteX4" fmla="*/ 61783 w 2702684"/>
                        <a:gd name="connsiteY4" fmla="*/ 2322100 h 2601944"/>
                        <a:gd name="connsiteX5" fmla="*/ 2347 w 2702684"/>
                        <a:gd name="connsiteY5" fmla="*/ 2167890 h 2601944"/>
                        <a:gd name="connsiteX6" fmla="*/ 626710 w 2702684"/>
                        <a:gd name="connsiteY6" fmla="*/ 1755648 h 2601944"/>
                        <a:gd name="connsiteX7" fmla="*/ 636521 w 2702684"/>
                        <a:gd name="connsiteY7" fmla="*/ 1753552 h 2601944"/>
                        <a:gd name="connsiteX8" fmla="*/ 631663 w 2702684"/>
                        <a:gd name="connsiteY8" fmla="*/ 1762316 h 2601944"/>
                        <a:gd name="connsiteX9" fmla="*/ 318672 w 2702684"/>
                        <a:gd name="connsiteY9" fmla="*/ 2174939 h 2601944"/>
                        <a:gd name="connsiteX10" fmla="*/ 297908 w 2702684"/>
                        <a:gd name="connsiteY10" fmla="*/ 2194465 h 2601944"/>
                        <a:gd name="connsiteX11" fmla="*/ 193990 w 2702684"/>
                        <a:gd name="connsiteY11" fmla="*/ 2308384 h 2601944"/>
                        <a:gd name="connsiteX12" fmla="*/ 166177 w 2702684"/>
                        <a:gd name="connsiteY12" fmla="*/ 2364010 h 2601944"/>
                        <a:gd name="connsiteX13" fmla="*/ 347057 w 2702684"/>
                        <a:gd name="connsiteY13" fmla="*/ 2361343 h 2601944"/>
                        <a:gd name="connsiteX14" fmla="*/ 604041 w 2702684"/>
                        <a:gd name="connsiteY14" fmla="*/ 2131505 h 2601944"/>
                        <a:gd name="connsiteX15" fmla="*/ 664334 w 2702684"/>
                        <a:gd name="connsiteY15" fmla="*/ 2036350 h 2601944"/>
                        <a:gd name="connsiteX16" fmla="*/ 802733 w 2702684"/>
                        <a:gd name="connsiteY16" fmla="*/ 1838801 h 2601944"/>
                        <a:gd name="connsiteX17" fmla="*/ 1206116 w 2702684"/>
                        <a:gd name="connsiteY17" fmla="*/ 1564958 h 2601944"/>
                        <a:gd name="connsiteX18" fmla="*/ 1439384 w 2702684"/>
                        <a:gd name="connsiteY18" fmla="*/ 1434275 h 2601944"/>
                        <a:gd name="connsiteX19" fmla="*/ 1920396 w 2702684"/>
                        <a:gd name="connsiteY19" fmla="*/ 830866 h 2601944"/>
                        <a:gd name="connsiteX20" fmla="*/ 1962401 w 2702684"/>
                        <a:gd name="connsiteY20" fmla="*/ 704660 h 2601944"/>
                        <a:gd name="connsiteX21" fmla="*/ 2078225 w 2702684"/>
                        <a:gd name="connsiteY21" fmla="*/ 426720 h 2601944"/>
                        <a:gd name="connsiteX22" fmla="*/ 2374834 w 2702684"/>
                        <a:gd name="connsiteY22" fmla="*/ 202882 h 2601944"/>
                        <a:gd name="connsiteX23" fmla="*/ 2446081 w 2702684"/>
                        <a:gd name="connsiteY23" fmla="*/ 183070 h 2601944"/>
                        <a:gd name="connsiteX24" fmla="*/ 2690111 w 2702684"/>
                        <a:gd name="connsiteY24" fmla="*/ 40196 h 2601944"/>
                        <a:gd name="connsiteX25" fmla="*/ 2534854 w 2702684"/>
                        <a:gd name="connsiteY25" fmla="*/ 9239 h 2601944"/>
                        <a:gd name="connsiteX26" fmla="*/ 2421792 w 2702684"/>
                        <a:gd name="connsiteY26" fmla="*/ 24574 h 2601944"/>
                        <a:gd name="connsiteX27" fmla="*/ 2376548 w 2702684"/>
                        <a:gd name="connsiteY27" fmla="*/ 33528 h 2601944"/>
                        <a:gd name="connsiteX28" fmla="*/ 2069367 w 2702684"/>
                        <a:gd name="connsiteY28" fmla="*/ 126206 h 2601944"/>
                        <a:gd name="connsiteX29" fmla="*/ 1818574 w 2702684"/>
                        <a:gd name="connsiteY29" fmla="*/ 371856 h 2601944"/>
                        <a:gd name="connsiteX30" fmla="*/ 1781902 w 2702684"/>
                        <a:gd name="connsiteY30" fmla="*/ 516350 h 2601944"/>
                        <a:gd name="connsiteX31" fmla="*/ 1735897 w 2702684"/>
                        <a:gd name="connsiteY31" fmla="*/ 678656 h 2601944"/>
                        <a:gd name="connsiteX32" fmla="*/ 1232596 w 2702684"/>
                        <a:gd name="connsiteY32" fmla="*/ 918591 h 2601944"/>
                        <a:gd name="connsiteX33" fmla="*/ 401444 w 2702684"/>
                        <a:gd name="connsiteY33" fmla="*/ 1265206 h 2601944"/>
                        <a:gd name="connsiteX34" fmla="*/ 202467 w 2702684"/>
                        <a:gd name="connsiteY34" fmla="*/ 1498187 h 2601944"/>
                        <a:gd name="connsiteX35" fmla="*/ 211992 w 2702684"/>
                        <a:gd name="connsiteY35" fmla="*/ 1626775 h 2601944"/>
                        <a:gd name="connsiteX36" fmla="*/ 249997 w 2702684"/>
                        <a:gd name="connsiteY36" fmla="*/ 1639633 h 2601944"/>
                        <a:gd name="connsiteX37" fmla="*/ 363249 w 2702684"/>
                        <a:gd name="connsiteY37" fmla="*/ 1494187 h 2601944"/>
                        <a:gd name="connsiteX38" fmla="*/ 383442 w 2702684"/>
                        <a:gd name="connsiteY38" fmla="*/ 1456468 h 2601944"/>
                        <a:gd name="connsiteX39" fmla="*/ 1010377 w 2702684"/>
                        <a:gd name="connsiteY39" fmla="*/ 1011365 h 2601944"/>
                        <a:gd name="connsiteX40" fmla="*/ 1012283 w 2702684"/>
                        <a:gd name="connsiteY40" fmla="*/ 1020318 h 2601944"/>
                        <a:gd name="connsiteX41" fmla="*/ 391252 w 2702684"/>
                        <a:gd name="connsiteY41" fmla="*/ 1461135 h 2601944"/>
                        <a:gd name="connsiteX42" fmla="*/ 371345 w 2702684"/>
                        <a:gd name="connsiteY42" fmla="*/ 1498378 h 2601944"/>
                        <a:gd name="connsiteX43" fmla="*/ 251426 w 2702684"/>
                        <a:gd name="connsiteY43" fmla="*/ 1648682 h 2601944"/>
                        <a:gd name="connsiteX44" fmla="*/ 204943 w 2702684"/>
                        <a:gd name="connsiteY44" fmla="*/ 1632680 h 2601944"/>
                        <a:gd name="connsiteX45" fmla="*/ 193894 w 2702684"/>
                        <a:gd name="connsiteY45" fmla="*/ 1495139 h 2601944"/>
                        <a:gd name="connsiteX46" fmla="*/ 395729 w 2702684"/>
                        <a:gd name="connsiteY46" fmla="*/ 1258062 h 2601944"/>
                        <a:gd name="connsiteX47" fmla="*/ 1230977 w 2702684"/>
                        <a:gd name="connsiteY47" fmla="*/ 909542 h 2601944"/>
                        <a:gd name="connsiteX48" fmla="*/ 1727896 w 2702684"/>
                        <a:gd name="connsiteY48" fmla="*/ 673989 h 2601944"/>
                        <a:gd name="connsiteX49" fmla="*/ 1772759 w 2702684"/>
                        <a:gd name="connsiteY49" fmla="*/ 514922 h 2601944"/>
                        <a:gd name="connsiteX50" fmla="*/ 1810096 w 2702684"/>
                        <a:gd name="connsiteY50" fmla="*/ 368046 h 2601944"/>
                        <a:gd name="connsiteX51" fmla="*/ 2065271 w 2702684"/>
                        <a:gd name="connsiteY51" fmla="*/ 117919 h 2601944"/>
                        <a:gd name="connsiteX52" fmla="*/ 2374738 w 2702684"/>
                        <a:gd name="connsiteY52" fmla="*/ 24479 h 2601944"/>
                        <a:gd name="connsiteX53" fmla="*/ 2419601 w 2702684"/>
                        <a:gd name="connsiteY53" fmla="*/ 15621 h 2601944"/>
                        <a:gd name="connsiteX54" fmla="*/ 2532568 w 2702684"/>
                        <a:gd name="connsiteY54" fmla="*/ 0 h 2601944"/>
                        <a:gd name="connsiteX55" fmla="*/ 2534664 w 2702684"/>
                        <a:gd name="connsiteY55" fmla="*/ 0 h 2601944"/>
                        <a:gd name="connsiteX56" fmla="*/ 2697826 w 2702684"/>
                        <a:gd name="connsiteY56" fmla="*/ 33147 h 2601944"/>
                        <a:gd name="connsiteX57" fmla="*/ 2702684 w 2702684"/>
                        <a:gd name="connsiteY57" fmla="*/ 34766 h 2601944"/>
                        <a:gd name="connsiteX58" fmla="*/ 2700494 w 2702684"/>
                        <a:gd name="connsiteY58" fmla="*/ 39433 h 2601944"/>
                        <a:gd name="connsiteX59" fmla="*/ 2448272 w 2702684"/>
                        <a:gd name="connsiteY59" fmla="*/ 191833 h 2601944"/>
                        <a:gd name="connsiteX60" fmla="*/ 2377501 w 2702684"/>
                        <a:gd name="connsiteY60" fmla="*/ 211550 h 2601944"/>
                        <a:gd name="connsiteX61" fmla="*/ 2085750 w 2702684"/>
                        <a:gd name="connsiteY61" fmla="*/ 431673 h 2601944"/>
                        <a:gd name="connsiteX62" fmla="*/ 1970974 w 2702684"/>
                        <a:gd name="connsiteY62" fmla="*/ 707327 h 2601944"/>
                        <a:gd name="connsiteX63" fmla="*/ 1928873 w 2702684"/>
                        <a:gd name="connsiteY63" fmla="*/ 833914 h 2601944"/>
                        <a:gd name="connsiteX64" fmla="*/ 1444241 w 2702684"/>
                        <a:gd name="connsiteY64" fmla="*/ 1441799 h 2601944"/>
                        <a:gd name="connsiteX65" fmla="*/ 1210212 w 2702684"/>
                        <a:gd name="connsiteY65" fmla="*/ 1572958 h 2601944"/>
                        <a:gd name="connsiteX66" fmla="*/ 809495 w 2702684"/>
                        <a:gd name="connsiteY66" fmla="*/ 1844707 h 2601944"/>
                        <a:gd name="connsiteX67" fmla="*/ 672050 w 2702684"/>
                        <a:gd name="connsiteY67" fmla="*/ 2040922 h 2601944"/>
                        <a:gd name="connsiteX68" fmla="*/ 611566 w 2702684"/>
                        <a:gd name="connsiteY68" fmla="*/ 2136362 h 2601944"/>
                        <a:gd name="connsiteX69" fmla="*/ 350104 w 2702684"/>
                        <a:gd name="connsiteY69" fmla="*/ 2369725 h 2601944"/>
                        <a:gd name="connsiteX70" fmla="*/ 163224 w 2702684"/>
                        <a:gd name="connsiteY70" fmla="*/ 2372392 h 2601944"/>
                        <a:gd name="connsiteX71" fmla="*/ 161891 w 2702684"/>
                        <a:gd name="connsiteY71" fmla="*/ 2478977 h 2601944"/>
                        <a:gd name="connsiteX72" fmla="*/ 293812 w 2702684"/>
                        <a:gd name="connsiteY72" fmla="*/ 2588609 h 2601944"/>
                        <a:gd name="connsiteX73" fmla="*/ 586039 w 2702684"/>
                        <a:gd name="connsiteY73" fmla="*/ 2486406 h 2601944"/>
                        <a:gd name="connsiteX74" fmla="*/ 702529 w 2702684"/>
                        <a:gd name="connsiteY74" fmla="*/ 2247519 h 2601944"/>
                        <a:gd name="connsiteX75" fmla="*/ 724723 w 2702684"/>
                        <a:gd name="connsiteY75" fmla="*/ 2186368 h 2601944"/>
                        <a:gd name="connsiteX76" fmla="*/ 921985 w 2702684"/>
                        <a:gd name="connsiteY76" fmla="*/ 1922812 h 2601944"/>
                        <a:gd name="connsiteX77" fmla="*/ 1176494 w 2702684"/>
                        <a:gd name="connsiteY77" fmla="*/ 1887188 h 2601944"/>
                        <a:gd name="connsiteX78" fmla="*/ 1317273 w 2702684"/>
                        <a:gd name="connsiteY78" fmla="*/ 1884045 h 2601944"/>
                        <a:gd name="connsiteX79" fmla="*/ 1802572 w 2702684"/>
                        <a:gd name="connsiteY79" fmla="*/ 1514380 h 2601944"/>
                        <a:gd name="connsiteX80" fmla="*/ 1980118 w 2702684"/>
                        <a:gd name="connsiteY80" fmla="*/ 996315 h 2601944"/>
                        <a:gd name="connsiteX81" fmla="*/ 2001549 w 2702684"/>
                        <a:gd name="connsiteY81" fmla="*/ 911161 h 2601944"/>
                        <a:gd name="connsiteX82" fmla="*/ 2586194 w 2702684"/>
                        <a:gd name="connsiteY82" fmla="*/ 217075 h 2601944"/>
                        <a:gd name="connsiteX83" fmla="*/ 2584574 w 2702684"/>
                        <a:gd name="connsiteY83" fmla="*/ 226028 h 2601944"/>
                        <a:gd name="connsiteX84" fmla="*/ 2010407 w 2702684"/>
                        <a:gd name="connsiteY84" fmla="*/ 913352 h 2601944"/>
                        <a:gd name="connsiteX85" fmla="*/ 1988976 w 2702684"/>
                        <a:gd name="connsiteY85" fmla="*/ 998506 h 2601944"/>
                        <a:gd name="connsiteX86" fmla="*/ 1810573 w 2702684"/>
                        <a:gd name="connsiteY86" fmla="*/ 1518761 h 2601944"/>
                        <a:gd name="connsiteX87" fmla="*/ 1318321 w 2702684"/>
                        <a:gd name="connsiteY87" fmla="*/ 1893094 h 2601944"/>
                        <a:gd name="connsiteX88" fmla="*/ 1176208 w 2702684"/>
                        <a:gd name="connsiteY88" fmla="*/ 1896332 h 2601944"/>
                        <a:gd name="connsiteX89" fmla="*/ 925986 w 2702684"/>
                        <a:gd name="connsiteY89" fmla="*/ 1930908 h 2601944"/>
                        <a:gd name="connsiteX90" fmla="*/ 733105 w 2702684"/>
                        <a:gd name="connsiteY90" fmla="*/ 2189512 h 2601944"/>
                        <a:gd name="connsiteX91" fmla="*/ 711007 w 2702684"/>
                        <a:gd name="connsiteY91" fmla="*/ 2250472 h 2601944"/>
                        <a:gd name="connsiteX92" fmla="*/ 592992 w 2702684"/>
                        <a:gd name="connsiteY92" fmla="*/ 2492026 h 2601944"/>
                        <a:gd name="connsiteX93" fmla="*/ 339913 w 2702684"/>
                        <a:gd name="connsiteY93" fmla="*/ 2601944 h 2601944"/>
                        <a:gd name="connsiteX94" fmla="*/ 618805 w 2702684"/>
                        <a:gd name="connsiteY94" fmla="*/ 1766792 h 2601944"/>
                        <a:gd name="connsiteX95" fmla="*/ 11395 w 2702684"/>
                        <a:gd name="connsiteY95" fmla="*/ 2169414 h 2601944"/>
                        <a:gd name="connsiteX96" fmla="*/ 67593 w 2702684"/>
                        <a:gd name="connsiteY96" fmla="*/ 2315051 h 2601944"/>
                        <a:gd name="connsiteX97" fmla="*/ 157414 w 2702684"/>
                        <a:gd name="connsiteY97" fmla="*/ 2361533 h 2601944"/>
                        <a:gd name="connsiteX98" fmla="*/ 186370 w 2702684"/>
                        <a:gd name="connsiteY98" fmla="*/ 2303431 h 2601944"/>
                        <a:gd name="connsiteX99" fmla="*/ 291621 w 2702684"/>
                        <a:gd name="connsiteY99" fmla="*/ 2187893 h 2601944"/>
                        <a:gd name="connsiteX100" fmla="*/ 312290 w 2702684"/>
                        <a:gd name="connsiteY100" fmla="*/ 2168462 h 2601944"/>
                        <a:gd name="connsiteX101" fmla="*/ 618805 w 2702684"/>
                        <a:gd name="connsiteY101" fmla="*/ 1766792 h 26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702684" h="2601944">
                          <a:moveTo>
                            <a:pt x="339913" y="2601944"/>
                          </a:moveTo>
                          <a:cubicBezTo>
                            <a:pt x="323625" y="2601944"/>
                            <a:pt x="307623" y="2600611"/>
                            <a:pt x="292288" y="2597849"/>
                          </a:cubicBezTo>
                          <a:cubicBezTo>
                            <a:pt x="243710" y="2589085"/>
                            <a:pt x="180274" y="2561844"/>
                            <a:pt x="153413" y="2482120"/>
                          </a:cubicBezTo>
                          <a:cubicBezTo>
                            <a:pt x="141888" y="2447925"/>
                            <a:pt x="142555" y="2409158"/>
                            <a:pt x="154651" y="2370106"/>
                          </a:cubicBezTo>
                          <a:cubicBezTo>
                            <a:pt x="119600" y="2359343"/>
                            <a:pt x="87310" y="2343150"/>
                            <a:pt x="61783" y="2322100"/>
                          </a:cubicBezTo>
                          <a:cubicBezTo>
                            <a:pt x="13205" y="2281904"/>
                            <a:pt x="-7369" y="2228564"/>
                            <a:pt x="2347" y="2167890"/>
                          </a:cubicBezTo>
                          <a:cubicBezTo>
                            <a:pt x="43876" y="1909286"/>
                            <a:pt x="378584" y="1808798"/>
                            <a:pt x="626710" y="1755648"/>
                          </a:cubicBezTo>
                          <a:lnTo>
                            <a:pt x="636521" y="1753552"/>
                          </a:lnTo>
                          <a:lnTo>
                            <a:pt x="631663" y="1762316"/>
                          </a:lnTo>
                          <a:cubicBezTo>
                            <a:pt x="538509" y="1930432"/>
                            <a:pt x="442021" y="2057686"/>
                            <a:pt x="318672" y="2174939"/>
                          </a:cubicBezTo>
                          <a:cubicBezTo>
                            <a:pt x="311814" y="2181511"/>
                            <a:pt x="304861" y="2187988"/>
                            <a:pt x="297908" y="2194465"/>
                          </a:cubicBezTo>
                          <a:cubicBezTo>
                            <a:pt x="260665" y="2229326"/>
                            <a:pt x="222088" y="2265331"/>
                            <a:pt x="193990" y="2308384"/>
                          </a:cubicBezTo>
                          <a:cubicBezTo>
                            <a:pt x="182084" y="2326672"/>
                            <a:pt x="172749" y="2345341"/>
                            <a:pt x="166177" y="2364010"/>
                          </a:cubicBezTo>
                          <a:cubicBezTo>
                            <a:pt x="226184" y="2380583"/>
                            <a:pt x="293431" y="2380869"/>
                            <a:pt x="347057" y="2361343"/>
                          </a:cubicBezTo>
                          <a:cubicBezTo>
                            <a:pt x="439925" y="2327624"/>
                            <a:pt x="521554" y="2254568"/>
                            <a:pt x="604041" y="2131505"/>
                          </a:cubicBezTo>
                          <a:cubicBezTo>
                            <a:pt x="624901" y="2100358"/>
                            <a:pt x="644903" y="2067782"/>
                            <a:pt x="664334" y="2036350"/>
                          </a:cubicBezTo>
                          <a:cubicBezTo>
                            <a:pt x="705863" y="1968817"/>
                            <a:pt x="748916" y="1898904"/>
                            <a:pt x="802733" y="1838801"/>
                          </a:cubicBezTo>
                          <a:cubicBezTo>
                            <a:pt x="912460" y="1716405"/>
                            <a:pt x="1061717" y="1639443"/>
                            <a:pt x="1206116" y="1564958"/>
                          </a:cubicBezTo>
                          <a:cubicBezTo>
                            <a:pt x="1284412" y="1524572"/>
                            <a:pt x="1365374" y="1482852"/>
                            <a:pt x="1439384" y="1434275"/>
                          </a:cubicBezTo>
                          <a:cubicBezTo>
                            <a:pt x="1658268" y="1290542"/>
                            <a:pt x="1829051" y="1076230"/>
                            <a:pt x="1920396" y="830866"/>
                          </a:cubicBezTo>
                          <a:cubicBezTo>
                            <a:pt x="1935826" y="789527"/>
                            <a:pt x="1949352" y="746379"/>
                            <a:pt x="1962401" y="704660"/>
                          </a:cubicBezTo>
                          <a:cubicBezTo>
                            <a:pt x="1992215" y="609600"/>
                            <a:pt x="2022980" y="511397"/>
                            <a:pt x="2078225" y="426720"/>
                          </a:cubicBezTo>
                          <a:cubicBezTo>
                            <a:pt x="2146710" y="321850"/>
                            <a:pt x="2252056" y="242316"/>
                            <a:pt x="2374834" y="202882"/>
                          </a:cubicBezTo>
                          <a:cubicBezTo>
                            <a:pt x="2397313" y="195644"/>
                            <a:pt x="2421030" y="189548"/>
                            <a:pt x="2446081" y="183070"/>
                          </a:cubicBezTo>
                          <a:cubicBezTo>
                            <a:pt x="2543140" y="157924"/>
                            <a:pt x="2643439" y="132017"/>
                            <a:pt x="2690111" y="40196"/>
                          </a:cubicBezTo>
                          <a:cubicBezTo>
                            <a:pt x="2654202" y="28099"/>
                            <a:pt x="2590575" y="9715"/>
                            <a:pt x="2534854" y="9239"/>
                          </a:cubicBezTo>
                          <a:cubicBezTo>
                            <a:pt x="2496658" y="9049"/>
                            <a:pt x="2458558" y="16954"/>
                            <a:pt x="2421792" y="24574"/>
                          </a:cubicBezTo>
                          <a:cubicBezTo>
                            <a:pt x="2407028" y="27623"/>
                            <a:pt x="2391693" y="30861"/>
                            <a:pt x="2376548" y="33528"/>
                          </a:cubicBezTo>
                          <a:cubicBezTo>
                            <a:pt x="2269773" y="52102"/>
                            <a:pt x="2166427" y="83248"/>
                            <a:pt x="2069367" y="126206"/>
                          </a:cubicBezTo>
                          <a:cubicBezTo>
                            <a:pt x="1953543" y="184118"/>
                            <a:pt x="1864389" y="271462"/>
                            <a:pt x="1818574" y="371856"/>
                          </a:cubicBezTo>
                          <a:cubicBezTo>
                            <a:pt x="1797809" y="417481"/>
                            <a:pt x="1789713" y="467773"/>
                            <a:pt x="1781902" y="516350"/>
                          </a:cubicBezTo>
                          <a:cubicBezTo>
                            <a:pt x="1773044" y="571595"/>
                            <a:pt x="1763900" y="628745"/>
                            <a:pt x="1735897" y="678656"/>
                          </a:cubicBezTo>
                          <a:cubicBezTo>
                            <a:pt x="1630265" y="849344"/>
                            <a:pt x="1454814" y="879920"/>
                            <a:pt x="1232596" y="918591"/>
                          </a:cubicBezTo>
                          <a:cubicBezTo>
                            <a:pt x="995709" y="959834"/>
                            <a:pt x="700910" y="1011174"/>
                            <a:pt x="401444" y="1265206"/>
                          </a:cubicBezTo>
                          <a:cubicBezTo>
                            <a:pt x="322672" y="1325213"/>
                            <a:pt x="237614" y="1399699"/>
                            <a:pt x="202467" y="1498187"/>
                          </a:cubicBezTo>
                          <a:cubicBezTo>
                            <a:pt x="192561" y="1526000"/>
                            <a:pt x="186846" y="1596676"/>
                            <a:pt x="211992" y="1626775"/>
                          </a:cubicBezTo>
                          <a:cubicBezTo>
                            <a:pt x="221422" y="1638014"/>
                            <a:pt x="233804" y="1642300"/>
                            <a:pt x="249997" y="1639633"/>
                          </a:cubicBezTo>
                          <a:cubicBezTo>
                            <a:pt x="292002" y="1632775"/>
                            <a:pt x="334865" y="1549337"/>
                            <a:pt x="363249" y="1494187"/>
                          </a:cubicBezTo>
                          <a:cubicBezTo>
                            <a:pt x="371155" y="1478851"/>
                            <a:pt x="377918" y="1465612"/>
                            <a:pt x="383442" y="1456468"/>
                          </a:cubicBezTo>
                          <a:cubicBezTo>
                            <a:pt x="518983" y="1231583"/>
                            <a:pt x="753393" y="1065181"/>
                            <a:pt x="1010377" y="1011365"/>
                          </a:cubicBezTo>
                          <a:lnTo>
                            <a:pt x="1012283" y="1020318"/>
                          </a:lnTo>
                          <a:cubicBezTo>
                            <a:pt x="757679" y="1073563"/>
                            <a:pt x="525555" y="1238345"/>
                            <a:pt x="391252" y="1461135"/>
                          </a:cubicBezTo>
                          <a:cubicBezTo>
                            <a:pt x="385918" y="1470089"/>
                            <a:pt x="379156" y="1483138"/>
                            <a:pt x="371345" y="1498378"/>
                          </a:cubicBezTo>
                          <a:cubicBezTo>
                            <a:pt x="342103" y="1555242"/>
                            <a:pt x="298003" y="1641158"/>
                            <a:pt x="251426" y="1648682"/>
                          </a:cubicBezTo>
                          <a:cubicBezTo>
                            <a:pt x="232090" y="1651825"/>
                            <a:pt x="216469" y="1646396"/>
                            <a:pt x="204943" y="1632680"/>
                          </a:cubicBezTo>
                          <a:cubicBezTo>
                            <a:pt x="177321" y="1599533"/>
                            <a:pt x="183036" y="1525524"/>
                            <a:pt x="193894" y="1495139"/>
                          </a:cubicBezTo>
                          <a:cubicBezTo>
                            <a:pt x="229804" y="1394460"/>
                            <a:pt x="316100" y="1318736"/>
                            <a:pt x="395729" y="1258062"/>
                          </a:cubicBezTo>
                          <a:cubicBezTo>
                            <a:pt x="696910" y="1002506"/>
                            <a:pt x="993042" y="950976"/>
                            <a:pt x="1230977" y="909542"/>
                          </a:cubicBezTo>
                          <a:cubicBezTo>
                            <a:pt x="1450813" y="871252"/>
                            <a:pt x="1624550" y="841057"/>
                            <a:pt x="1727896" y="673989"/>
                          </a:cubicBezTo>
                          <a:cubicBezTo>
                            <a:pt x="1754947" y="625697"/>
                            <a:pt x="1763615" y="571881"/>
                            <a:pt x="1772759" y="514922"/>
                          </a:cubicBezTo>
                          <a:cubicBezTo>
                            <a:pt x="1780664" y="465677"/>
                            <a:pt x="1788761" y="414814"/>
                            <a:pt x="1810096" y="368046"/>
                          </a:cubicBezTo>
                          <a:cubicBezTo>
                            <a:pt x="1856769" y="265748"/>
                            <a:pt x="1947352" y="176879"/>
                            <a:pt x="2065271" y="117919"/>
                          </a:cubicBezTo>
                          <a:cubicBezTo>
                            <a:pt x="2163189" y="74581"/>
                            <a:pt x="2267297" y="43148"/>
                            <a:pt x="2374738" y="24479"/>
                          </a:cubicBezTo>
                          <a:cubicBezTo>
                            <a:pt x="2389693" y="21907"/>
                            <a:pt x="2404933" y="18669"/>
                            <a:pt x="2419601" y="15621"/>
                          </a:cubicBezTo>
                          <a:cubicBezTo>
                            <a:pt x="2456177" y="8001"/>
                            <a:pt x="2494087" y="0"/>
                            <a:pt x="2532568" y="0"/>
                          </a:cubicBezTo>
                          <a:cubicBezTo>
                            <a:pt x="2533235" y="0"/>
                            <a:pt x="2533997" y="0"/>
                            <a:pt x="2534664" y="0"/>
                          </a:cubicBezTo>
                          <a:cubicBezTo>
                            <a:pt x="2594385" y="476"/>
                            <a:pt x="2662489" y="20955"/>
                            <a:pt x="2697826" y="33147"/>
                          </a:cubicBezTo>
                          <a:lnTo>
                            <a:pt x="2702684" y="34766"/>
                          </a:lnTo>
                          <a:lnTo>
                            <a:pt x="2700494" y="39433"/>
                          </a:lnTo>
                          <a:cubicBezTo>
                            <a:pt x="2653059" y="138779"/>
                            <a:pt x="2544283" y="166973"/>
                            <a:pt x="2448272" y="191833"/>
                          </a:cubicBezTo>
                          <a:cubicBezTo>
                            <a:pt x="2423316" y="198311"/>
                            <a:pt x="2399789" y="204406"/>
                            <a:pt x="2377501" y="211550"/>
                          </a:cubicBezTo>
                          <a:cubicBezTo>
                            <a:pt x="2256724" y="250412"/>
                            <a:pt x="2153092" y="328517"/>
                            <a:pt x="2085750" y="431673"/>
                          </a:cubicBezTo>
                          <a:cubicBezTo>
                            <a:pt x="2031172" y="515303"/>
                            <a:pt x="2000597" y="612934"/>
                            <a:pt x="1970974" y="707327"/>
                          </a:cubicBezTo>
                          <a:cubicBezTo>
                            <a:pt x="1957830" y="749141"/>
                            <a:pt x="1944304" y="792385"/>
                            <a:pt x="1928873" y="833914"/>
                          </a:cubicBezTo>
                          <a:cubicBezTo>
                            <a:pt x="1836862" y="1081087"/>
                            <a:pt x="1664745" y="1297019"/>
                            <a:pt x="1444241" y="1441799"/>
                          </a:cubicBezTo>
                          <a:cubicBezTo>
                            <a:pt x="1369851" y="1490663"/>
                            <a:pt x="1288698" y="1532477"/>
                            <a:pt x="1210212" y="1572958"/>
                          </a:cubicBezTo>
                          <a:cubicBezTo>
                            <a:pt x="1066575" y="1647063"/>
                            <a:pt x="917985" y="1723644"/>
                            <a:pt x="809495" y="1844707"/>
                          </a:cubicBezTo>
                          <a:cubicBezTo>
                            <a:pt x="756155" y="1904238"/>
                            <a:pt x="713388" y="1973675"/>
                            <a:pt x="672050" y="2040922"/>
                          </a:cubicBezTo>
                          <a:cubicBezTo>
                            <a:pt x="652618" y="2072450"/>
                            <a:pt x="632521" y="2105120"/>
                            <a:pt x="611566" y="2136362"/>
                          </a:cubicBezTo>
                          <a:cubicBezTo>
                            <a:pt x="527936" y="2261140"/>
                            <a:pt x="444878" y="2335244"/>
                            <a:pt x="350104" y="2369725"/>
                          </a:cubicBezTo>
                          <a:cubicBezTo>
                            <a:pt x="294669" y="2389823"/>
                            <a:pt x="225232" y="2389537"/>
                            <a:pt x="163224" y="2372392"/>
                          </a:cubicBezTo>
                          <a:cubicBezTo>
                            <a:pt x="151699" y="2409635"/>
                            <a:pt x="151032" y="2446592"/>
                            <a:pt x="161891" y="2478977"/>
                          </a:cubicBezTo>
                          <a:cubicBezTo>
                            <a:pt x="187322" y="2554415"/>
                            <a:pt x="247616" y="2580227"/>
                            <a:pt x="293812" y="2588609"/>
                          </a:cubicBezTo>
                          <a:cubicBezTo>
                            <a:pt x="394205" y="2606802"/>
                            <a:pt x="525269" y="2560987"/>
                            <a:pt x="586039" y="2486406"/>
                          </a:cubicBezTo>
                          <a:cubicBezTo>
                            <a:pt x="642141" y="2417445"/>
                            <a:pt x="672907" y="2331053"/>
                            <a:pt x="702529" y="2247519"/>
                          </a:cubicBezTo>
                          <a:cubicBezTo>
                            <a:pt x="709673" y="2227421"/>
                            <a:pt x="717103" y="2206562"/>
                            <a:pt x="724723" y="2186368"/>
                          </a:cubicBezTo>
                          <a:cubicBezTo>
                            <a:pt x="757489" y="2099596"/>
                            <a:pt x="813496" y="1977866"/>
                            <a:pt x="921985" y="1922812"/>
                          </a:cubicBezTo>
                          <a:cubicBezTo>
                            <a:pt x="1000091" y="1883188"/>
                            <a:pt x="1089816" y="1885283"/>
                            <a:pt x="1176494" y="1887188"/>
                          </a:cubicBezTo>
                          <a:cubicBezTo>
                            <a:pt x="1223071" y="1888236"/>
                            <a:pt x="1271267" y="1889379"/>
                            <a:pt x="1317273" y="1884045"/>
                          </a:cubicBezTo>
                          <a:cubicBezTo>
                            <a:pt x="1505677" y="1862233"/>
                            <a:pt x="1687129" y="1724025"/>
                            <a:pt x="1802572" y="1514380"/>
                          </a:cubicBezTo>
                          <a:cubicBezTo>
                            <a:pt x="1890869" y="1354074"/>
                            <a:pt x="1936208" y="1172242"/>
                            <a:pt x="1980118" y="996315"/>
                          </a:cubicBezTo>
                          <a:cubicBezTo>
                            <a:pt x="1987261" y="967835"/>
                            <a:pt x="1994310" y="939451"/>
                            <a:pt x="2001549" y="911161"/>
                          </a:cubicBezTo>
                          <a:cubicBezTo>
                            <a:pt x="2055270" y="701707"/>
                            <a:pt x="2198145" y="145256"/>
                            <a:pt x="2586194" y="217075"/>
                          </a:cubicBezTo>
                          <a:lnTo>
                            <a:pt x="2584574" y="226028"/>
                          </a:lnTo>
                          <a:cubicBezTo>
                            <a:pt x="2204908" y="155734"/>
                            <a:pt x="2063557" y="706183"/>
                            <a:pt x="2010407" y="913352"/>
                          </a:cubicBezTo>
                          <a:cubicBezTo>
                            <a:pt x="2003168" y="941641"/>
                            <a:pt x="1996024" y="970026"/>
                            <a:pt x="1988976" y="998506"/>
                          </a:cubicBezTo>
                          <a:cubicBezTo>
                            <a:pt x="1944875" y="1175004"/>
                            <a:pt x="1899346" y="1357503"/>
                            <a:pt x="1810573" y="1518761"/>
                          </a:cubicBezTo>
                          <a:cubicBezTo>
                            <a:pt x="1693701" y="1731074"/>
                            <a:pt x="1509678" y="1870996"/>
                            <a:pt x="1318321" y="1893094"/>
                          </a:cubicBezTo>
                          <a:cubicBezTo>
                            <a:pt x="1271648" y="1898523"/>
                            <a:pt x="1223166" y="1897380"/>
                            <a:pt x="1176208" y="1896332"/>
                          </a:cubicBezTo>
                          <a:cubicBezTo>
                            <a:pt x="1086673" y="1894332"/>
                            <a:pt x="1002091" y="1892332"/>
                            <a:pt x="925986" y="1930908"/>
                          </a:cubicBezTo>
                          <a:cubicBezTo>
                            <a:pt x="820354" y="1984439"/>
                            <a:pt x="765299" y="2104168"/>
                            <a:pt x="733105" y="2189512"/>
                          </a:cubicBezTo>
                          <a:cubicBezTo>
                            <a:pt x="725485" y="2209610"/>
                            <a:pt x="718151" y="2230469"/>
                            <a:pt x="711007" y="2250472"/>
                          </a:cubicBezTo>
                          <a:cubicBezTo>
                            <a:pt x="681098" y="2334768"/>
                            <a:pt x="650142" y="2421922"/>
                            <a:pt x="592992" y="2492026"/>
                          </a:cubicBezTo>
                          <a:cubicBezTo>
                            <a:pt x="539843" y="2557939"/>
                            <a:pt x="433925" y="2601944"/>
                            <a:pt x="339913" y="2601944"/>
                          </a:cubicBezTo>
                          <a:close/>
                          <a:moveTo>
                            <a:pt x="618805" y="1766792"/>
                          </a:moveTo>
                          <a:cubicBezTo>
                            <a:pt x="374393" y="1819847"/>
                            <a:pt x="51591" y="1919668"/>
                            <a:pt x="11395" y="2169414"/>
                          </a:cubicBezTo>
                          <a:cubicBezTo>
                            <a:pt x="-225" y="2241804"/>
                            <a:pt x="35494" y="2288572"/>
                            <a:pt x="67593" y="2315051"/>
                          </a:cubicBezTo>
                          <a:cubicBezTo>
                            <a:pt x="92167" y="2335435"/>
                            <a:pt x="123505" y="2351151"/>
                            <a:pt x="157414" y="2361533"/>
                          </a:cubicBezTo>
                          <a:cubicBezTo>
                            <a:pt x="164272" y="2342007"/>
                            <a:pt x="173987" y="2322385"/>
                            <a:pt x="186370" y="2303431"/>
                          </a:cubicBezTo>
                          <a:cubicBezTo>
                            <a:pt x="215040" y="2259521"/>
                            <a:pt x="253997" y="2223135"/>
                            <a:pt x="291621" y="2187893"/>
                          </a:cubicBezTo>
                          <a:cubicBezTo>
                            <a:pt x="298574" y="2181416"/>
                            <a:pt x="305432" y="2174939"/>
                            <a:pt x="312290" y="2168462"/>
                          </a:cubicBezTo>
                          <a:cubicBezTo>
                            <a:pt x="432877" y="2053876"/>
                            <a:pt x="527651" y="1929765"/>
                            <a:pt x="618805" y="1766792"/>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5" name="任意多边形: 形状 124"/>
                    <p:cNvSpPr/>
                    <p:nvPr>
                      <p:custDataLst>
                        <p:tags r:id="rId131"/>
                      </p:custDataLst>
                    </p:nvPr>
                  </p:nvSpPr>
                  <p:spPr>
                    <a:xfrm>
                      <a:off x="7562820" y="3080007"/>
                      <a:ext cx="1365434" cy="2038727"/>
                    </a:xfrm>
                    <a:custGeom>
                      <a:avLst/>
                      <a:gdLst>
                        <a:gd name="connsiteX0" fmla="*/ 243583 w 1365434"/>
                        <a:gd name="connsiteY0" fmla="*/ 2038727 h 2038727"/>
                        <a:gd name="connsiteX1" fmla="*/ 203769 w 1365434"/>
                        <a:gd name="connsiteY1" fmla="*/ 1965004 h 2038727"/>
                        <a:gd name="connsiteX2" fmla="*/ 109186 w 1365434"/>
                        <a:gd name="connsiteY2" fmla="*/ 1118422 h 2038727"/>
                        <a:gd name="connsiteX3" fmla="*/ 375314 w 1365434"/>
                        <a:gd name="connsiteY3" fmla="*/ 980119 h 2038727"/>
                        <a:gd name="connsiteX4" fmla="*/ 674875 w 1365434"/>
                        <a:gd name="connsiteY4" fmla="*/ 797239 h 2038727"/>
                        <a:gd name="connsiteX5" fmla="*/ 737074 w 1365434"/>
                        <a:gd name="connsiteY5" fmla="*/ 565781 h 2038727"/>
                        <a:gd name="connsiteX6" fmla="*/ 754409 w 1365434"/>
                        <a:gd name="connsiteY6" fmla="*/ 448814 h 2038727"/>
                        <a:gd name="connsiteX7" fmla="*/ 1314193 w 1365434"/>
                        <a:gd name="connsiteY7" fmla="*/ 91 h 2038727"/>
                        <a:gd name="connsiteX8" fmla="*/ 1363819 w 1365434"/>
                        <a:gd name="connsiteY8" fmla="*/ 24952 h 2038727"/>
                        <a:gd name="connsiteX9" fmla="*/ 1363247 w 1365434"/>
                        <a:gd name="connsiteY9" fmla="*/ 42287 h 2038727"/>
                        <a:gd name="connsiteX10" fmla="*/ 1280284 w 1365434"/>
                        <a:gd name="connsiteY10" fmla="*/ 78673 h 2038727"/>
                        <a:gd name="connsiteX11" fmla="*/ 1003488 w 1365434"/>
                        <a:gd name="connsiteY11" fmla="*/ 235073 h 2038727"/>
                        <a:gd name="connsiteX12" fmla="*/ 893569 w 1365434"/>
                        <a:gd name="connsiteY12" fmla="*/ 651316 h 2038727"/>
                        <a:gd name="connsiteX13" fmla="*/ 891188 w 1365434"/>
                        <a:gd name="connsiteY13" fmla="*/ 881345 h 2038727"/>
                        <a:gd name="connsiteX14" fmla="*/ 723262 w 1365434"/>
                        <a:gd name="connsiteY14" fmla="*/ 1109182 h 2038727"/>
                        <a:gd name="connsiteX15" fmla="*/ 659635 w 1365434"/>
                        <a:gd name="connsiteY15" fmla="*/ 1171857 h 2038727"/>
                        <a:gd name="connsiteX16" fmla="*/ 480279 w 1365434"/>
                        <a:gd name="connsiteY16" fmla="*/ 2027392 h 2038727"/>
                        <a:gd name="connsiteX17" fmla="*/ 471707 w 1365434"/>
                        <a:gd name="connsiteY17" fmla="*/ 2030536 h 2038727"/>
                        <a:gd name="connsiteX18" fmla="*/ 653063 w 1365434"/>
                        <a:gd name="connsiteY18" fmla="*/ 1165571 h 2038727"/>
                        <a:gd name="connsiteX19" fmla="*/ 717071 w 1365434"/>
                        <a:gd name="connsiteY19" fmla="*/ 1102515 h 2038727"/>
                        <a:gd name="connsiteX20" fmla="*/ 882330 w 1365434"/>
                        <a:gd name="connsiteY20" fmla="*/ 879344 h 2038727"/>
                        <a:gd name="connsiteX21" fmla="*/ 884521 w 1365434"/>
                        <a:gd name="connsiteY21" fmla="*/ 651982 h 2038727"/>
                        <a:gd name="connsiteX22" fmla="*/ 996535 w 1365434"/>
                        <a:gd name="connsiteY22" fmla="*/ 229263 h 2038727"/>
                        <a:gd name="connsiteX23" fmla="*/ 1277998 w 1365434"/>
                        <a:gd name="connsiteY23" fmla="*/ 69910 h 2038727"/>
                        <a:gd name="connsiteX24" fmla="*/ 1355151 w 1365434"/>
                        <a:gd name="connsiteY24" fmla="*/ 38191 h 2038727"/>
                        <a:gd name="connsiteX25" fmla="*/ 1355151 w 1365434"/>
                        <a:gd name="connsiteY25" fmla="*/ 27904 h 2038727"/>
                        <a:gd name="connsiteX26" fmla="*/ 1314098 w 1365434"/>
                        <a:gd name="connsiteY26" fmla="*/ 9331 h 2038727"/>
                        <a:gd name="connsiteX27" fmla="*/ 763363 w 1365434"/>
                        <a:gd name="connsiteY27" fmla="*/ 450719 h 2038727"/>
                        <a:gd name="connsiteX28" fmla="*/ 746218 w 1365434"/>
                        <a:gd name="connsiteY28" fmla="*/ 566829 h 2038727"/>
                        <a:gd name="connsiteX29" fmla="*/ 682590 w 1365434"/>
                        <a:gd name="connsiteY29" fmla="*/ 802192 h 2038727"/>
                        <a:gd name="connsiteX30" fmla="*/ 378362 w 1365434"/>
                        <a:gd name="connsiteY30" fmla="*/ 988787 h 2038727"/>
                        <a:gd name="connsiteX31" fmla="*/ 115948 w 1365434"/>
                        <a:gd name="connsiteY31" fmla="*/ 1124804 h 2038727"/>
                        <a:gd name="connsiteX32" fmla="*/ 211865 w 1365434"/>
                        <a:gd name="connsiteY32" fmla="*/ 1960717 h 2038727"/>
                        <a:gd name="connsiteX33" fmla="*/ 251679 w 1365434"/>
                        <a:gd name="connsiteY33" fmla="*/ 2034536 h 2038727"/>
                        <a:gd name="connsiteX34" fmla="*/ 243583 w 1365434"/>
                        <a:gd name="connsiteY34" fmla="*/ 2038727 h 20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5434" h="2038726">
                          <a:moveTo>
                            <a:pt x="243583" y="2038727"/>
                          </a:moveTo>
                          <a:cubicBezTo>
                            <a:pt x="230915" y="2014915"/>
                            <a:pt x="217580" y="1990340"/>
                            <a:pt x="203769" y="1965004"/>
                          </a:cubicBezTo>
                          <a:cubicBezTo>
                            <a:pt x="59751" y="1700399"/>
                            <a:pt x="-119414" y="1371215"/>
                            <a:pt x="109186" y="1118422"/>
                          </a:cubicBezTo>
                          <a:cubicBezTo>
                            <a:pt x="180052" y="1046984"/>
                            <a:pt x="279302" y="1012980"/>
                            <a:pt x="375314" y="980119"/>
                          </a:cubicBezTo>
                          <a:cubicBezTo>
                            <a:pt x="489328" y="941066"/>
                            <a:pt x="607248" y="900585"/>
                            <a:pt x="674875" y="797239"/>
                          </a:cubicBezTo>
                          <a:cubicBezTo>
                            <a:pt x="718404" y="729325"/>
                            <a:pt x="727834" y="646172"/>
                            <a:pt x="737074" y="565781"/>
                          </a:cubicBezTo>
                          <a:cubicBezTo>
                            <a:pt x="741455" y="527110"/>
                            <a:pt x="746123" y="487009"/>
                            <a:pt x="754409" y="448814"/>
                          </a:cubicBezTo>
                          <a:cubicBezTo>
                            <a:pt x="806415" y="192115"/>
                            <a:pt x="1052446" y="-4862"/>
                            <a:pt x="1314193" y="91"/>
                          </a:cubicBezTo>
                          <a:cubicBezTo>
                            <a:pt x="1341530" y="282"/>
                            <a:pt x="1359151" y="9045"/>
                            <a:pt x="1363819" y="24952"/>
                          </a:cubicBezTo>
                          <a:cubicBezTo>
                            <a:pt x="1366105" y="30952"/>
                            <a:pt x="1366009" y="36953"/>
                            <a:pt x="1363247" y="42287"/>
                          </a:cubicBezTo>
                          <a:cubicBezTo>
                            <a:pt x="1355056" y="58384"/>
                            <a:pt x="1325338" y="66481"/>
                            <a:pt x="1280284" y="78673"/>
                          </a:cubicBezTo>
                          <a:cubicBezTo>
                            <a:pt x="1201703" y="100009"/>
                            <a:pt x="1082831" y="132203"/>
                            <a:pt x="1003488" y="235073"/>
                          </a:cubicBezTo>
                          <a:cubicBezTo>
                            <a:pt x="873376" y="382044"/>
                            <a:pt x="883187" y="512822"/>
                            <a:pt x="893569" y="651316"/>
                          </a:cubicBezTo>
                          <a:cubicBezTo>
                            <a:pt x="898999" y="724087"/>
                            <a:pt x="904618" y="799334"/>
                            <a:pt x="891188" y="881345"/>
                          </a:cubicBezTo>
                          <a:cubicBezTo>
                            <a:pt x="864709" y="974404"/>
                            <a:pt x="792795" y="1042889"/>
                            <a:pt x="723262" y="1109182"/>
                          </a:cubicBezTo>
                          <a:cubicBezTo>
                            <a:pt x="701926" y="1129566"/>
                            <a:pt x="679828" y="1150521"/>
                            <a:pt x="659635" y="1171857"/>
                          </a:cubicBezTo>
                          <a:cubicBezTo>
                            <a:pt x="447799" y="1394551"/>
                            <a:pt x="375695" y="1738404"/>
                            <a:pt x="480279" y="2027392"/>
                          </a:cubicBezTo>
                          <a:lnTo>
                            <a:pt x="471707" y="2030536"/>
                          </a:lnTo>
                          <a:cubicBezTo>
                            <a:pt x="366075" y="1738309"/>
                            <a:pt x="438941" y="1390741"/>
                            <a:pt x="653063" y="1165571"/>
                          </a:cubicBezTo>
                          <a:cubicBezTo>
                            <a:pt x="673447" y="1144139"/>
                            <a:pt x="695640" y="1122994"/>
                            <a:pt x="717071" y="1102515"/>
                          </a:cubicBezTo>
                          <a:cubicBezTo>
                            <a:pt x="785746" y="1037078"/>
                            <a:pt x="856708" y="969451"/>
                            <a:pt x="882330" y="879344"/>
                          </a:cubicBezTo>
                          <a:cubicBezTo>
                            <a:pt x="895474" y="798953"/>
                            <a:pt x="889854" y="724182"/>
                            <a:pt x="884521" y="651982"/>
                          </a:cubicBezTo>
                          <a:cubicBezTo>
                            <a:pt x="874043" y="511489"/>
                            <a:pt x="864137" y="378901"/>
                            <a:pt x="996535" y="229263"/>
                          </a:cubicBezTo>
                          <a:cubicBezTo>
                            <a:pt x="1077592" y="124202"/>
                            <a:pt x="1198179" y="91531"/>
                            <a:pt x="1277998" y="69910"/>
                          </a:cubicBezTo>
                          <a:cubicBezTo>
                            <a:pt x="1317527" y="59146"/>
                            <a:pt x="1348769" y="50764"/>
                            <a:pt x="1355151" y="38191"/>
                          </a:cubicBezTo>
                          <a:cubicBezTo>
                            <a:pt x="1356675" y="35143"/>
                            <a:pt x="1356675" y="31905"/>
                            <a:pt x="1355151" y="27904"/>
                          </a:cubicBezTo>
                          <a:cubicBezTo>
                            <a:pt x="1350484" y="11902"/>
                            <a:pt x="1327433" y="9426"/>
                            <a:pt x="1314098" y="9331"/>
                          </a:cubicBezTo>
                          <a:cubicBezTo>
                            <a:pt x="1056542" y="4378"/>
                            <a:pt x="814512" y="198211"/>
                            <a:pt x="763363" y="450719"/>
                          </a:cubicBezTo>
                          <a:cubicBezTo>
                            <a:pt x="755171" y="488533"/>
                            <a:pt x="750599" y="528348"/>
                            <a:pt x="746218" y="566829"/>
                          </a:cubicBezTo>
                          <a:cubicBezTo>
                            <a:pt x="736883" y="648268"/>
                            <a:pt x="727263" y="732469"/>
                            <a:pt x="682590" y="802192"/>
                          </a:cubicBezTo>
                          <a:cubicBezTo>
                            <a:pt x="613153" y="908205"/>
                            <a:pt x="493805" y="949163"/>
                            <a:pt x="378362" y="988787"/>
                          </a:cubicBezTo>
                          <a:cubicBezTo>
                            <a:pt x="283398" y="1021362"/>
                            <a:pt x="185195" y="1055081"/>
                            <a:pt x="115948" y="1124804"/>
                          </a:cubicBezTo>
                          <a:cubicBezTo>
                            <a:pt x="-108079" y="1372644"/>
                            <a:pt x="69371" y="1698685"/>
                            <a:pt x="211865" y="1960717"/>
                          </a:cubicBezTo>
                          <a:cubicBezTo>
                            <a:pt x="225676" y="1986054"/>
                            <a:pt x="239106" y="2010724"/>
                            <a:pt x="251679" y="2034536"/>
                          </a:cubicBezTo>
                          <a:lnTo>
                            <a:pt x="243583" y="2038727"/>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106" name="图形 2"/>
                  <p:cNvGrpSpPr/>
                  <p:nvPr>
                    <p:custDataLst>
                      <p:tags r:id="rId112"/>
                    </p:custDataLst>
                  </p:nvPr>
                </p:nvGrpSpPr>
                <p:grpSpPr>
                  <a:xfrm>
                    <a:off x="6729105" y="2669610"/>
                    <a:ext cx="1774192" cy="527893"/>
                    <a:chOff x="6729105" y="2669610"/>
                    <a:chExt cx="1774192" cy="527893"/>
                  </a:xfrm>
                </p:grpSpPr>
                <p:grpSp>
                  <p:nvGrpSpPr>
                    <p:cNvPr id="108" name="图形 2"/>
                    <p:cNvGrpSpPr/>
                    <p:nvPr>
                      <p:custDataLst>
                        <p:tags r:id="rId114"/>
                      </p:custDataLst>
                    </p:nvPr>
                  </p:nvGrpSpPr>
                  <p:grpSpPr>
                    <a:xfrm>
                      <a:off x="7352152" y="2669610"/>
                      <a:ext cx="528005" cy="527893"/>
                      <a:chOff x="7352152" y="2669610"/>
                      <a:chExt cx="528005" cy="527893"/>
                    </a:xfrm>
                  </p:grpSpPr>
                  <p:sp>
                    <p:nvSpPr>
                      <p:cNvPr id="110" name="任意多边形: 形状 109"/>
                      <p:cNvSpPr/>
                      <p:nvPr>
                        <p:custDataLst>
                          <p:tags r:id="rId116"/>
                        </p:custDataLst>
                      </p:nvPr>
                    </p:nvSpPr>
                    <p:spPr>
                      <a:xfrm>
                        <a:off x="7352152" y="2669610"/>
                        <a:ext cx="528005" cy="527893"/>
                      </a:xfrm>
                      <a:custGeom>
                        <a:avLst/>
                        <a:gdLst>
                          <a:gd name="connsiteX0" fmla="*/ 527880 w 528005"/>
                          <a:gd name="connsiteY0" fmla="*/ 271900 h 527893"/>
                          <a:gd name="connsiteX1" fmla="*/ 522737 w 528005"/>
                          <a:gd name="connsiteY1" fmla="*/ 315905 h 527893"/>
                          <a:gd name="connsiteX2" fmla="*/ 510449 w 528005"/>
                          <a:gd name="connsiteY2" fmla="*/ 358387 h 527893"/>
                          <a:gd name="connsiteX3" fmla="*/ 502353 w 528005"/>
                          <a:gd name="connsiteY3" fmla="*/ 377246 h 527893"/>
                          <a:gd name="connsiteX4" fmla="*/ 212031 w 528005"/>
                          <a:gd name="connsiteY4" fmla="*/ 522693 h 527893"/>
                          <a:gd name="connsiteX5" fmla="*/ 90778 w 528005"/>
                          <a:gd name="connsiteY5" fmla="*/ 463162 h 527893"/>
                          <a:gd name="connsiteX6" fmla="*/ 386 w 528005"/>
                          <a:gd name="connsiteY6" fmla="*/ 276567 h 527893"/>
                          <a:gd name="connsiteX7" fmla="*/ 195 w 528005"/>
                          <a:gd name="connsiteY7" fmla="*/ 255993 h 527893"/>
                          <a:gd name="connsiteX8" fmla="*/ 5243 w 528005"/>
                          <a:gd name="connsiteY8" fmla="*/ 211988 h 527893"/>
                          <a:gd name="connsiteX9" fmla="*/ 17531 w 528005"/>
                          <a:gd name="connsiteY9" fmla="*/ 169601 h 527893"/>
                          <a:gd name="connsiteX10" fmla="*/ 25627 w 528005"/>
                          <a:gd name="connsiteY10" fmla="*/ 150647 h 527893"/>
                          <a:gd name="connsiteX11" fmla="*/ 315949 w 528005"/>
                          <a:gd name="connsiteY11" fmla="*/ 5200 h 527893"/>
                          <a:gd name="connsiteX12" fmla="*/ 372242 w 528005"/>
                          <a:gd name="connsiteY12" fmla="*/ 23297 h 527893"/>
                          <a:gd name="connsiteX13" fmla="*/ 527690 w 528005"/>
                          <a:gd name="connsiteY13" fmla="*/ 251421 h 527893"/>
                          <a:gd name="connsiteX14" fmla="*/ 527880 w 528005"/>
                          <a:gd name="connsiteY14" fmla="*/ 271900 h 52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005" h="527893">
                            <a:moveTo>
                              <a:pt x="527880" y="271900"/>
                            </a:moveTo>
                            <a:cubicBezTo>
                              <a:pt x="527404" y="286568"/>
                              <a:pt x="525689" y="301142"/>
                              <a:pt x="522737" y="315905"/>
                            </a:cubicBezTo>
                            <a:cubicBezTo>
                              <a:pt x="519879" y="330669"/>
                              <a:pt x="515688" y="344766"/>
                              <a:pt x="510449" y="358387"/>
                            </a:cubicBezTo>
                            <a:cubicBezTo>
                              <a:pt x="508068" y="364864"/>
                              <a:pt x="505306" y="371055"/>
                              <a:pt x="502353" y="377246"/>
                            </a:cubicBezTo>
                            <a:cubicBezTo>
                              <a:pt x="451680" y="484117"/>
                              <a:pt x="333284" y="546982"/>
                              <a:pt x="212031" y="522693"/>
                            </a:cubicBezTo>
                            <a:cubicBezTo>
                              <a:pt x="165454" y="513359"/>
                              <a:pt x="124306" y="492309"/>
                              <a:pt x="90778" y="463162"/>
                            </a:cubicBezTo>
                            <a:cubicBezTo>
                              <a:pt x="37247" y="416489"/>
                              <a:pt x="3815" y="349243"/>
                              <a:pt x="386" y="276567"/>
                            </a:cubicBezTo>
                            <a:cubicBezTo>
                              <a:pt x="-91" y="269709"/>
                              <a:pt x="-91" y="262851"/>
                              <a:pt x="195" y="255993"/>
                            </a:cubicBezTo>
                            <a:cubicBezTo>
                              <a:pt x="671" y="241420"/>
                              <a:pt x="2291" y="226847"/>
                              <a:pt x="5243" y="211988"/>
                            </a:cubicBezTo>
                            <a:cubicBezTo>
                              <a:pt x="8196" y="197224"/>
                              <a:pt x="12292" y="183222"/>
                              <a:pt x="17531" y="169601"/>
                            </a:cubicBezTo>
                            <a:cubicBezTo>
                              <a:pt x="20007" y="163124"/>
                              <a:pt x="22674" y="156838"/>
                              <a:pt x="25627" y="150647"/>
                            </a:cubicBezTo>
                            <a:cubicBezTo>
                              <a:pt x="76300" y="43776"/>
                              <a:pt x="194696" y="-19089"/>
                              <a:pt x="315949" y="5200"/>
                            </a:cubicBezTo>
                            <a:cubicBezTo>
                              <a:pt x="335761" y="9200"/>
                              <a:pt x="354620" y="15296"/>
                              <a:pt x="372242" y="23297"/>
                            </a:cubicBezTo>
                            <a:cubicBezTo>
                              <a:pt x="462729" y="63779"/>
                              <a:pt x="523022" y="152552"/>
                              <a:pt x="527690" y="251421"/>
                            </a:cubicBezTo>
                            <a:cubicBezTo>
                              <a:pt x="528071" y="258184"/>
                              <a:pt x="528071" y="265042"/>
                              <a:pt x="527880" y="271900"/>
                            </a:cubicBezTo>
                            <a:close/>
                          </a:path>
                        </a:pathLst>
                      </a:custGeom>
                      <a:solidFill>
                        <a:srgbClr val="BF80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1" name="任意多边形: 形状 110"/>
                      <p:cNvSpPr/>
                      <p:nvPr>
                        <p:custDataLst>
                          <p:tags r:id="rId117"/>
                        </p:custDataLst>
                      </p:nvPr>
                    </p:nvSpPr>
                    <p:spPr>
                      <a:xfrm>
                        <a:off x="7352247" y="2669610"/>
                        <a:ext cx="463711" cy="486775"/>
                      </a:xfrm>
                      <a:custGeom>
                        <a:avLst/>
                        <a:gdLst>
                          <a:gd name="connsiteX0" fmla="*/ 463586 w 463711"/>
                          <a:gd name="connsiteY0" fmla="*/ 230942 h 486775"/>
                          <a:gd name="connsiteX1" fmla="*/ 458443 w 463711"/>
                          <a:gd name="connsiteY1" fmla="*/ 274853 h 486775"/>
                          <a:gd name="connsiteX2" fmla="*/ 446155 w 463711"/>
                          <a:gd name="connsiteY2" fmla="*/ 317334 h 486775"/>
                          <a:gd name="connsiteX3" fmla="*/ 438155 w 463711"/>
                          <a:gd name="connsiteY3" fmla="*/ 336194 h 486775"/>
                          <a:gd name="connsiteX4" fmla="*/ 147928 w 463711"/>
                          <a:gd name="connsiteY4" fmla="*/ 481545 h 486775"/>
                          <a:gd name="connsiteX5" fmla="*/ 90778 w 463711"/>
                          <a:gd name="connsiteY5" fmla="*/ 463162 h 486775"/>
                          <a:gd name="connsiteX6" fmla="*/ 385 w 463711"/>
                          <a:gd name="connsiteY6" fmla="*/ 276567 h 486775"/>
                          <a:gd name="connsiteX7" fmla="*/ 195 w 463711"/>
                          <a:gd name="connsiteY7" fmla="*/ 255993 h 486775"/>
                          <a:gd name="connsiteX8" fmla="*/ 5243 w 463711"/>
                          <a:gd name="connsiteY8" fmla="*/ 211988 h 486775"/>
                          <a:gd name="connsiteX9" fmla="*/ 17531 w 463711"/>
                          <a:gd name="connsiteY9" fmla="*/ 169601 h 486775"/>
                          <a:gd name="connsiteX10" fmla="*/ 25627 w 463711"/>
                          <a:gd name="connsiteY10" fmla="*/ 150647 h 486775"/>
                          <a:gd name="connsiteX11" fmla="*/ 315949 w 463711"/>
                          <a:gd name="connsiteY11" fmla="*/ 5200 h 486775"/>
                          <a:gd name="connsiteX12" fmla="*/ 372241 w 463711"/>
                          <a:gd name="connsiteY12" fmla="*/ 23297 h 486775"/>
                          <a:gd name="connsiteX13" fmla="*/ 463396 w 463711"/>
                          <a:gd name="connsiteY13" fmla="*/ 210368 h 486775"/>
                          <a:gd name="connsiteX14" fmla="*/ 463586 w 463711"/>
                          <a:gd name="connsiteY14" fmla="*/ 230942 h 48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11" h="486775">
                            <a:moveTo>
                              <a:pt x="463586" y="230942"/>
                            </a:moveTo>
                            <a:cubicBezTo>
                              <a:pt x="463110" y="245420"/>
                              <a:pt x="461491" y="260089"/>
                              <a:pt x="458443" y="274853"/>
                            </a:cubicBezTo>
                            <a:cubicBezTo>
                              <a:pt x="455585" y="289616"/>
                              <a:pt x="451395" y="303618"/>
                              <a:pt x="446155" y="317334"/>
                            </a:cubicBezTo>
                            <a:cubicBezTo>
                              <a:pt x="443774" y="323716"/>
                              <a:pt x="441012" y="330002"/>
                              <a:pt x="438155" y="336194"/>
                            </a:cubicBezTo>
                            <a:cubicBezTo>
                              <a:pt x="387386" y="442969"/>
                              <a:pt x="269086" y="505929"/>
                              <a:pt x="147928" y="481545"/>
                            </a:cubicBezTo>
                            <a:cubicBezTo>
                              <a:pt x="127830" y="477545"/>
                              <a:pt x="108685" y="471258"/>
                              <a:pt x="90778" y="463162"/>
                            </a:cubicBezTo>
                            <a:cubicBezTo>
                              <a:pt x="37247" y="416489"/>
                              <a:pt x="3815" y="349243"/>
                              <a:pt x="385" y="276567"/>
                            </a:cubicBezTo>
                            <a:cubicBezTo>
                              <a:pt x="-91" y="269709"/>
                              <a:pt x="-91" y="262851"/>
                              <a:pt x="195" y="255993"/>
                            </a:cubicBezTo>
                            <a:cubicBezTo>
                              <a:pt x="671" y="241420"/>
                              <a:pt x="2291" y="226847"/>
                              <a:pt x="5243" y="211988"/>
                            </a:cubicBezTo>
                            <a:cubicBezTo>
                              <a:pt x="8196" y="197224"/>
                              <a:pt x="12292" y="183222"/>
                              <a:pt x="17531" y="169601"/>
                            </a:cubicBezTo>
                            <a:cubicBezTo>
                              <a:pt x="20007" y="163124"/>
                              <a:pt x="22674" y="156838"/>
                              <a:pt x="25627" y="150647"/>
                            </a:cubicBezTo>
                            <a:cubicBezTo>
                              <a:pt x="76300" y="43776"/>
                              <a:pt x="194696" y="-19089"/>
                              <a:pt x="315949" y="5200"/>
                            </a:cubicBezTo>
                            <a:cubicBezTo>
                              <a:pt x="335761" y="9200"/>
                              <a:pt x="354620" y="15296"/>
                              <a:pt x="372241" y="23297"/>
                            </a:cubicBezTo>
                            <a:cubicBezTo>
                              <a:pt x="426153" y="69875"/>
                              <a:pt x="459967" y="137312"/>
                              <a:pt x="463396" y="210368"/>
                            </a:cubicBezTo>
                            <a:cubicBezTo>
                              <a:pt x="463777" y="217131"/>
                              <a:pt x="463777" y="223989"/>
                              <a:pt x="463586" y="230942"/>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2" name="任意多边形: 形状 111"/>
                      <p:cNvSpPr/>
                      <p:nvPr>
                        <p:custDataLst>
                          <p:tags r:id="rId118"/>
                        </p:custDataLst>
                      </p:nvPr>
                    </p:nvSpPr>
                    <p:spPr>
                      <a:xfrm>
                        <a:off x="7709044" y="2727568"/>
                        <a:ext cx="45067" cy="50693"/>
                      </a:xfrm>
                      <a:custGeom>
                        <a:avLst/>
                        <a:gdLst>
                          <a:gd name="connsiteX0" fmla="*/ 44306 w 45067"/>
                          <a:gd name="connsiteY0" fmla="*/ 22966 h 50693"/>
                          <a:gd name="connsiteX1" fmla="*/ 44020 w 45067"/>
                          <a:gd name="connsiteY1" fmla="*/ 22108 h 50693"/>
                          <a:gd name="connsiteX2" fmla="*/ 43448 w 45067"/>
                          <a:gd name="connsiteY2" fmla="*/ 20299 h 50693"/>
                          <a:gd name="connsiteX3" fmla="*/ 40782 w 45067"/>
                          <a:gd name="connsiteY3" fmla="*/ 13631 h 50693"/>
                          <a:gd name="connsiteX4" fmla="*/ 35448 w 45067"/>
                          <a:gd name="connsiteY4" fmla="*/ 7725 h 50693"/>
                          <a:gd name="connsiteX5" fmla="*/ 33257 w 45067"/>
                          <a:gd name="connsiteY5" fmla="*/ 5535 h 50693"/>
                          <a:gd name="connsiteX6" fmla="*/ 29447 w 45067"/>
                          <a:gd name="connsiteY6" fmla="*/ 2582 h 50693"/>
                          <a:gd name="connsiteX7" fmla="*/ 24970 w 45067"/>
                          <a:gd name="connsiteY7" fmla="*/ 677 h 50693"/>
                          <a:gd name="connsiteX8" fmla="*/ 19922 w 45067"/>
                          <a:gd name="connsiteY8" fmla="*/ 10 h 50693"/>
                          <a:gd name="connsiteX9" fmla="*/ 12587 w 45067"/>
                          <a:gd name="connsiteY9" fmla="*/ 1629 h 50693"/>
                          <a:gd name="connsiteX10" fmla="*/ 8396 w 45067"/>
                          <a:gd name="connsiteY10" fmla="*/ 4106 h 50693"/>
                          <a:gd name="connsiteX11" fmla="*/ 4968 w 45067"/>
                          <a:gd name="connsiteY11" fmla="*/ 7535 h 50693"/>
                          <a:gd name="connsiteX12" fmla="*/ 2491 w 45067"/>
                          <a:gd name="connsiteY12" fmla="*/ 11726 h 50693"/>
                          <a:gd name="connsiteX13" fmla="*/ 967 w 45067"/>
                          <a:gd name="connsiteY13" fmla="*/ 18298 h 50693"/>
                          <a:gd name="connsiteX14" fmla="*/ 14 w 45067"/>
                          <a:gd name="connsiteY14" fmla="*/ 24870 h 50693"/>
                          <a:gd name="connsiteX15" fmla="*/ 1443 w 45067"/>
                          <a:gd name="connsiteY15" fmla="*/ 32205 h 50693"/>
                          <a:gd name="connsiteX16" fmla="*/ 2110 w 45067"/>
                          <a:gd name="connsiteY16" fmla="*/ 33824 h 50693"/>
                          <a:gd name="connsiteX17" fmla="*/ 3444 w 45067"/>
                          <a:gd name="connsiteY17" fmla="*/ 37158 h 50693"/>
                          <a:gd name="connsiteX18" fmla="*/ 7920 w 45067"/>
                          <a:gd name="connsiteY18" fmla="*/ 44206 h 50693"/>
                          <a:gd name="connsiteX19" fmla="*/ 12492 w 45067"/>
                          <a:gd name="connsiteY19" fmla="*/ 47730 h 50693"/>
                          <a:gd name="connsiteX20" fmla="*/ 23351 w 45067"/>
                          <a:gd name="connsiteY20" fmla="*/ 50683 h 50693"/>
                          <a:gd name="connsiteX21" fmla="*/ 31637 w 45067"/>
                          <a:gd name="connsiteY21" fmla="*/ 48778 h 50693"/>
                          <a:gd name="connsiteX22" fmla="*/ 38591 w 45067"/>
                          <a:gd name="connsiteY22" fmla="*/ 44301 h 50693"/>
                          <a:gd name="connsiteX23" fmla="*/ 44115 w 45067"/>
                          <a:gd name="connsiteY23" fmla="*/ 34776 h 50693"/>
                          <a:gd name="connsiteX24" fmla="*/ 44973 w 45067"/>
                          <a:gd name="connsiteY24" fmla="*/ 28776 h 50693"/>
                          <a:gd name="connsiteX25" fmla="*/ 44306 w 45067"/>
                          <a:gd name="connsiteY25" fmla="*/ 22966 h 5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67" h="50693">
                            <a:moveTo>
                              <a:pt x="44306" y="22966"/>
                            </a:moveTo>
                            <a:cubicBezTo>
                              <a:pt x="44210" y="22680"/>
                              <a:pt x="44115" y="22394"/>
                              <a:pt x="44020" y="22108"/>
                            </a:cubicBezTo>
                            <a:cubicBezTo>
                              <a:pt x="43830" y="21537"/>
                              <a:pt x="43639" y="20870"/>
                              <a:pt x="43448" y="20299"/>
                            </a:cubicBezTo>
                            <a:cubicBezTo>
                              <a:pt x="42687" y="18012"/>
                              <a:pt x="42020" y="15726"/>
                              <a:pt x="40782" y="13631"/>
                            </a:cubicBezTo>
                            <a:cubicBezTo>
                              <a:pt x="39353" y="11250"/>
                              <a:pt x="37543" y="9440"/>
                              <a:pt x="35448" y="7725"/>
                            </a:cubicBezTo>
                            <a:cubicBezTo>
                              <a:pt x="34685" y="6963"/>
                              <a:pt x="33923" y="6297"/>
                              <a:pt x="33257" y="5535"/>
                            </a:cubicBezTo>
                            <a:cubicBezTo>
                              <a:pt x="32019" y="4582"/>
                              <a:pt x="30685" y="3534"/>
                              <a:pt x="29447" y="2582"/>
                            </a:cubicBezTo>
                            <a:cubicBezTo>
                              <a:pt x="27923" y="1915"/>
                              <a:pt x="26399" y="1344"/>
                              <a:pt x="24970" y="677"/>
                            </a:cubicBezTo>
                            <a:lnTo>
                              <a:pt x="19922" y="10"/>
                            </a:lnTo>
                            <a:cubicBezTo>
                              <a:pt x="17350" y="-85"/>
                              <a:pt x="14873" y="487"/>
                              <a:pt x="12587" y="1629"/>
                            </a:cubicBezTo>
                            <a:cubicBezTo>
                              <a:pt x="10968" y="2106"/>
                              <a:pt x="9635" y="2868"/>
                              <a:pt x="8396" y="4106"/>
                            </a:cubicBezTo>
                            <a:cubicBezTo>
                              <a:pt x="6968" y="4963"/>
                              <a:pt x="5825" y="6106"/>
                              <a:pt x="4968" y="7535"/>
                            </a:cubicBezTo>
                            <a:cubicBezTo>
                              <a:pt x="3825" y="8678"/>
                              <a:pt x="2967" y="10107"/>
                              <a:pt x="2491" y="11726"/>
                            </a:cubicBezTo>
                            <a:cubicBezTo>
                              <a:pt x="1443" y="13821"/>
                              <a:pt x="967" y="16012"/>
                              <a:pt x="967" y="18298"/>
                            </a:cubicBezTo>
                            <a:cubicBezTo>
                              <a:pt x="300" y="20203"/>
                              <a:pt x="-80" y="22013"/>
                              <a:pt x="14" y="24870"/>
                            </a:cubicBezTo>
                            <a:cubicBezTo>
                              <a:pt x="14" y="28490"/>
                              <a:pt x="396" y="29728"/>
                              <a:pt x="1443" y="32205"/>
                            </a:cubicBezTo>
                            <a:cubicBezTo>
                              <a:pt x="1634" y="32776"/>
                              <a:pt x="1919" y="33348"/>
                              <a:pt x="2110" y="33824"/>
                            </a:cubicBezTo>
                            <a:cubicBezTo>
                              <a:pt x="2586" y="34967"/>
                              <a:pt x="3062" y="36015"/>
                              <a:pt x="3444" y="37158"/>
                            </a:cubicBezTo>
                            <a:cubicBezTo>
                              <a:pt x="4301" y="39825"/>
                              <a:pt x="5825" y="42206"/>
                              <a:pt x="7920" y="44206"/>
                            </a:cubicBezTo>
                            <a:cubicBezTo>
                              <a:pt x="9254" y="45635"/>
                              <a:pt x="10778" y="46873"/>
                              <a:pt x="12492" y="47730"/>
                            </a:cubicBezTo>
                            <a:cubicBezTo>
                              <a:pt x="15826" y="49731"/>
                              <a:pt x="19446" y="50683"/>
                              <a:pt x="23351" y="50683"/>
                            </a:cubicBezTo>
                            <a:cubicBezTo>
                              <a:pt x="26303" y="50778"/>
                              <a:pt x="29066" y="50207"/>
                              <a:pt x="31637" y="48778"/>
                            </a:cubicBezTo>
                            <a:cubicBezTo>
                              <a:pt x="34305" y="47921"/>
                              <a:pt x="36591" y="46397"/>
                              <a:pt x="38591" y="44301"/>
                            </a:cubicBezTo>
                            <a:cubicBezTo>
                              <a:pt x="41258" y="41634"/>
                              <a:pt x="43163" y="38396"/>
                              <a:pt x="44115" y="34776"/>
                            </a:cubicBezTo>
                            <a:cubicBezTo>
                              <a:pt x="44877" y="32871"/>
                              <a:pt x="45258" y="30871"/>
                              <a:pt x="44973" y="28776"/>
                            </a:cubicBezTo>
                            <a:cubicBezTo>
                              <a:pt x="44877" y="26775"/>
                              <a:pt x="44592" y="24870"/>
                              <a:pt x="44306" y="2296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3" name="任意多边形: 形状 112"/>
                      <p:cNvSpPr/>
                      <p:nvPr>
                        <p:custDataLst>
                          <p:tags r:id="rId119"/>
                        </p:custDataLst>
                      </p:nvPr>
                    </p:nvSpPr>
                    <p:spPr>
                      <a:xfrm>
                        <a:off x="7679014" y="2770155"/>
                        <a:ext cx="31353" cy="35432"/>
                      </a:xfrm>
                      <a:custGeom>
                        <a:avLst/>
                        <a:gdLst>
                          <a:gd name="connsiteX0" fmla="*/ 31187 w 31353"/>
                          <a:gd name="connsiteY0" fmla="*/ 18574 h 35432"/>
                          <a:gd name="connsiteX1" fmla="*/ 31187 w 31353"/>
                          <a:gd name="connsiteY1" fmla="*/ 17812 h 35432"/>
                          <a:gd name="connsiteX2" fmla="*/ 31092 w 31353"/>
                          <a:gd name="connsiteY2" fmla="*/ 18288 h 35432"/>
                          <a:gd name="connsiteX3" fmla="*/ 31092 w 31353"/>
                          <a:gd name="connsiteY3" fmla="*/ 18288 h 35432"/>
                          <a:gd name="connsiteX4" fmla="*/ 31187 w 31353"/>
                          <a:gd name="connsiteY4" fmla="*/ 17335 h 35432"/>
                          <a:gd name="connsiteX5" fmla="*/ 30425 w 31353"/>
                          <a:gd name="connsiteY5" fmla="*/ 12668 h 35432"/>
                          <a:gd name="connsiteX6" fmla="*/ 30235 w 31353"/>
                          <a:gd name="connsiteY6" fmla="*/ 11811 h 35432"/>
                          <a:gd name="connsiteX7" fmla="*/ 30044 w 31353"/>
                          <a:gd name="connsiteY7" fmla="*/ 10763 h 35432"/>
                          <a:gd name="connsiteX8" fmla="*/ 27377 w 31353"/>
                          <a:gd name="connsiteY8" fmla="*/ 5810 h 35432"/>
                          <a:gd name="connsiteX9" fmla="*/ 24710 w 31353"/>
                          <a:gd name="connsiteY9" fmla="*/ 3143 h 35432"/>
                          <a:gd name="connsiteX10" fmla="*/ 19757 w 31353"/>
                          <a:gd name="connsiteY10" fmla="*/ 476 h 35432"/>
                          <a:gd name="connsiteX11" fmla="*/ 15852 w 31353"/>
                          <a:gd name="connsiteY11" fmla="*/ 0 h 35432"/>
                          <a:gd name="connsiteX12" fmla="*/ 11947 w 31353"/>
                          <a:gd name="connsiteY12" fmla="*/ 476 h 35432"/>
                          <a:gd name="connsiteX13" fmla="*/ 6994 w 31353"/>
                          <a:gd name="connsiteY13" fmla="*/ 3143 h 35432"/>
                          <a:gd name="connsiteX14" fmla="*/ 3184 w 31353"/>
                          <a:gd name="connsiteY14" fmla="*/ 7239 h 35432"/>
                          <a:gd name="connsiteX15" fmla="*/ 897 w 31353"/>
                          <a:gd name="connsiteY15" fmla="*/ 12287 h 35432"/>
                          <a:gd name="connsiteX16" fmla="*/ 612 w 31353"/>
                          <a:gd name="connsiteY16" fmla="*/ 13145 h 35432"/>
                          <a:gd name="connsiteX17" fmla="*/ 612 w 31353"/>
                          <a:gd name="connsiteY17" fmla="*/ 21622 h 35432"/>
                          <a:gd name="connsiteX18" fmla="*/ 2231 w 31353"/>
                          <a:gd name="connsiteY18" fmla="*/ 25527 h 35432"/>
                          <a:gd name="connsiteX19" fmla="*/ 3089 w 31353"/>
                          <a:gd name="connsiteY19" fmla="*/ 26956 h 35432"/>
                          <a:gd name="connsiteX20" fmla="*/ 6517 w 31353"/>
                          <a:gd name="connsiteY20" fmla="*/ 31147 h 35432"/>
                          <a:gd name="connsiteX21" fmla="*/ 9470 w 31353"/>
                          <a:gd name="connsiteY21" fmla="*/ 33433 h 35432"/>
                          <a:gd name="connsiteX22" fmla="*/ 14900 w 31353"/>
                          <a:gd name="connsiteY22" fmla="*/ 35147 h 35432"/>
                          <a:gd name="connsiteX23" fmla="*/ 18709 w 31353"/>
                          <a:gd name="connsiteY23" fmla="*/ 35147 h 35432"/>
                          <a:gd name="connsiteX24" fmla="*/ 24139 w 31353"/>
                          <a:gd name="connsiteY24" fmla="*/ 33433 h 35432"/>
                          <a:gd name="connsiteX25" fmla="*/ 27091 w 31353"/>
                          <a:gd name="connsiteY25" fmla="*/ 31147 h 35432"/>
                          <a:gd name="connsiteX26" fmla="*/ 29378 w 31353"/>
                          <a:gd name="connsiteY26" fmla="*/ 28194 h 35432"/>
                          <a:gd name="connsiteX27" fmla="*/ 31092 w 31353"/>
                          <a:gd name="connsiteY27" fmla="*/ 22765 h 35432"/>
                          <a:gd name="connsiteX28" fmla="*/ 31187 w 31353"/>
                          <a:gd name="connsiteY28" fmla="*/ 18574 h 3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53" h="35432">
                            <a:moveTo>
                              <a:pt x="31187" y="18574"/>
                            </a:moveTo>
                            <a:cubicBezTo>
                              <a:pt x="31187" y="18288"/>
                              <a:pt x="31187" y="18097"/>
                              <a:pt x="31187" y="17812"/>
                            </a:cubicBezTo>
                            <a:cubicBezTo>
                              <a:pt x="31187" y="18002"/>
                              <a:pt x="31187" y="18097"/>
                              <a:pt x="31092" y="18288"/>
                            </a:cubicBezTo>
                            <a:cubicBezTo>
                              <a:pt x="31092" y="18288"/>
                              <a:pt x="31092" y="18288"/>
                              <a:pt x="31092" y="18288"/>
                            </a:cubicBezTo>
                            <a:cubicBezTo>
                              <a:pt x="31092" y="18002"/>
                              <a:pt x="31282" y="17621"/>
                              <a:pt x="31187" y="17335"/>
                            </a:cubicBezTo>
                            <a:cubicBezTo>
                              <a:pt x="31282" y="14288"/>
                              <a:pt x="30997" y="14288"/>
                              <a:pt x="30425" y="12668"/>
                            </a:cubicBezTo>
                            <a:cubicBezTo>
                              <a:pt x="30330" y="12383"/>
                              <a:pt x="30235" y="12097"/>
                              <a:pt x="30235" y="11811"/>
                            </a:cubicBezTo>
                            <a:cubicBezTo>
                              <a:pt x="30139" y="11430"/>
                              <a:pt x="30139" y="11144"/>
                              <a:pt x="30044" y="10763"/>
                            </a:cubicBezTo>
                            <a:cubicBezTo>
                              <a:pt x="29568" y="8858"/>
                              <a:pt x="28711" y="7239"/>
                              <a:pt x="27377" y="5810"/>
                            </a:cubicBezTo>
                            <a:cubicBezTo>
                              <a:pt x="26710" y="4667"/>
                              <a:pt x="25853" y="3810"/>
                              <a:pt x="24710" y="3143"/>
                            </a:cubicBezTo>
                            <a:cubicBezTo>
                              <a:pt x="23282" y="1810"/>
                              <a:pt x="21662" y="952"/>
                              <a:pt x="19757" y="476"/>
                            </a:cubicBezTo>
                            <a:cubicBezTo>
                              <a:pt x="18424" y="286"/>
                              <a:pt x="17185" y="95"/>
                              <a:pt x="15852" y="0"/>
                            </a:cubicBezTo>
                            <a:cubicBezTo>
                              <a:pt x="14518" y="191"/>
                              <a:pt x="13280" y="381"/>
                              <a:pt x="11947" y="476"/>
                            </a:cubicBezTo>
                            <a:cubicBezTo>
                              <a:pt x="10042" y="952"/>
                              <a:pt x="8423" y="1810"/>
                              <a:pt x="6994" y="3143"/>
                            </a:cubicBezTo>
                            <a:cubicBezTo>
                              <a:pt x="5375" y="4191"/>
                              <a:pt x="4136" y="5525"/>
                              <a:pt x="3184" y="7239"/>
                            </a:cubicBezTo>
                            <a:cubicBezTo>
                              <a:pt x="2136" y="8668"/>
                              <a:pt x="1469" y="10763"/>
                              <a:pt x="897" y="12287"/>
                            </a:cubicBezTo>
                            <a:cubicBezTo>
                              <a:pt x="803" y="12573"/>
                              <a:pt x="707" y="12859"/>
                              <a:pt x="612" y="13145"/>
                            </a:cubicBezTo>
                            <a:cubicBezTo>
                              <a:pt x="-55" y="15430"/>
                              <a:pt x="-341" y="19336"/>
                              <a:pt x="612" y="21622"/>
                            </a:cubicBezTo>
                            <a:cubicBezTo>
                              <a:pt x="1088" y="22955"/>
                              <a:pt x="1660" y="24289"/>
                              <a:pt x="2231" y="25527"/>
                            </a:cubicBezTo>
                            <a:cubicBezTo>
                              <a:pt x="2422" y="26003"/>
                              <a:pt x="2707" y="26575"/>
                              <a:pt x="3089" y="26956"/>
                            </a:cubicBezTo>
                            <a:cubicBezTo>
                              <a:pt x="4136" y="28289"/>
                              <a:pt x="5184" y="30004"/>
                              <a:pt x="6517" y="31147"/>
                            </a:cubicBezTo>
                            <a:cubicBezTo>
                              <a:pt x="7470" y="31909"/>
                              <a:pt x="8518" y="32671"/>
                              <a:pt x="9470" y="33433"/>
                            </a:cubicBezTo>
                            <a:cubicBezTo>
                              <a:pt x="11089" y="34480"/>
                              <a:pt x="12899" y="35052"/>
                              <a:pt x="14900" y="35147"/>
                            </a:cubicBezTo>
                            <a:cubicBezTo>
                              <a:pt x="16138" y="35528"/>
                              <a:pt x="17471" y="35528"/>
                              <a:pt x="18709" y="35147"/>
                            </a:cubicBezTo>
                            <a:cubicBezTo>
                              <a:pt x="20614" y="35052"/>
                              <a:pt x="22424" y="34480"/>
                              <a:pt x="24139" y="33433"/>
                            </a:cubicBezTo>
                            <a:lnTo>
                              <a:pt x="27091" y="31147"/>
                            </a:lnTo>
                            <a:cubicBezTo>
                              <a:pt x="27853" y="30194"/>
                              <a:pt x="28616" y="29146"/>
                              <a:pt x="29378" y="28194"/>
                            </a:cubicBezTo>
                            <a:cubicBezTo>
                              <a:pt x="30425" y="26575"/>
                              <a:pt x="30997" y="24765"/>
                              <a:pt x="31092" y="22765"/>
                            </a:cubicBezTo>
                            <a:cubicBezTo>
                              <a:pt x="31473" y="21431"/>
                              <a:pt x="31378" y="20002"/>
                              <a:pt x="31187" y="18574"/>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4" name="任意多边形: 形状 113"/>
                      <p:cNvSpPr/>
                      <p:nvPr>
                        <p:custDataLst>
                          <p:tags r:id="rId120"/>
                        </p:custDataLst>
                      </p:nvPr>
                    </p:nvSpPr>
                    <p:spPr>
                      <a:xfrm>
                        <a:off x="7736810" y="2798159"/>
                        <a:ext cx="43296" cy="52101"/>
                      </a:xfrm>
                      <a:custGeom>
                        <a:avLst/>
                        <a:gdLst>
                          <a:gd name="connsiteX0" fmla="*/ 42352 w 43296"/>
                          <a:gd name="connsiteY0" fmla="*/ 21622 h 52101"/>
                          <a:gd name="connsiteX1" fmla="*/ 39589 w 43296"/>
                          <a:gd name="connsiteY1" fmla="*/ 14764 h 52101"/>
                          <a:gd name="connsiteX2" fmla="*/ 35303 w 43296"/>
                          <a:gd name="connsiteY2" fmla="*/ 9049 h 52101"/>
                          <a:gd name="connsiteX3" fmla="*/ 33970 w 43296"/>
                          <a:gd name="connsiteY3" fmla="*/ 7525 h 52101"/>
                          <a:gd name="connsiteX4" fmla="*/ 26922 w 43296"/>
                          <a:gd name="connsiteY4" fmla="*/ 2476 h 52101"/>
                          <a:gd name="connsiteX5" fmla="*/ 22635 w 43296"/>
                          <a:gd name="connsiteY5" fmla="*/ 667 h 52101"/>
                          <a:gd name="connsiteX6" fmla="*/ 17873 w 43296"/>
                          <a:gd name="connsiteY6" fmla="*/ 0 h 52101"/>
                          <a:gd name="connsiteX7" fmla="*/ 13110 w 43296"/>
                          <a:gd name="connsiteY7" fmla="*/ 667 h 52101"/>
                          <a:gd name="connsiteX8" fmla="*/ 7014 w 43296"/>
                          <a:gd name="connsiteY8" fmla="*/ 3905 h 52101"/>
                          <a:gd name="connsiteX9" fmla="*/ 3775 w 43296"/>
                          <a:gd name="connsiteY9" fmla="*/ 7144 h 52101"/>
                          <a:gd name="connsiteX10" fmla="*/ 1489 w 43296"/>
                          <a:gd name="connsiteY10" fmla="*/ 11144 h 52101"/>
                          <a:gd name="connsiteX11" fmla="*/ 251 w 43296"/>
                          <a:gd name="connsiteY11" fmla="*/ 15716 h 52101"/>
                          <a:gd name="connsiteX12" fmla="*/ 251 w 43296"/>
                          <a:gd name="connsiteY12" fmla="*/ 21050 h 52101"/>
                          <a:gd name="connsiteX13" fmla="*/ 251 w 43296"/>
                          <a:gd name="connsiteY13" fmla="*/ 21050 h 52101"/>
                          <a:gd name="connsiteX14" fmla="*/ 537 w 43296"/>
                          <a:gd name="connsiteY14" fmla="*/ 23527 h 52101"/>
                          <a:gd name="connsiteX15" fmla="*/ 442 w 43296"/>
                          <a:gd name="connsiteY15" fmla="*/ 22860 h 52101"/>
                          <a:gd name="connsiteX16" fmla="*/ 1489 w 43296"/>
                          <a:gd name="connsiteY16" fmla="*/ 31337 h 52101"/>
                          <a:gd name="connsiteX17" fmla="*/ 1775 w 43296"/>
                          <a:gd name="connsiteY17" fmla="*/ 32956 h 52101"/>
                          <a:gd name="connsiteX18" fmla="*/ 1871 w 43296"/>
                          <a:gd name="connsiteY18" fmla="*/ 33623 h 52101"/>
                          <a:gd name="connsiteX19" fmla="*/ 4633 w 43296"/>
                          <a:gd name="connsiteY19" fmla="*/ 39529 h 52101"/>
                          <a:gd name="connsiteX20" fmla="*/ 4252 w 43296"/>
                          <a:gd name="connsiteY20" fmla="*/ 39052 h 52101"/>
                          <a:gd name="connsiteX21" fmla="*/ 6538 w 43296"/>
                          <a:gd name="connsiteY21" fmla="*/ 42672 h 52101"/>
                          <a:gd name="connsiteX22" fmla="*/ 22921 w 43296"/>
                          <a:gd name="connsiteY22" fmla="*/ 52102 h 52101"/>
                          <a:gd name="connsiteX23" fmla="*/ 32541 w 43296"/>
                          <a:gd name="connsiteY23" fmla="*/ 49530 h 52101"/>
                          <a:gd name="connsiteX24" fmla="*/ 39399 w 43296"/>
                          <a:gd name="connsiteY24" fmla="*/ 42672 h 52101"/>
                          <a:gd name="connsiteX25" fmla="*/ 42733 w 43296"/>
                          <a:gd name="connsiteY25" fmla="*/ 34480 h 52101"/>
                          <a:gd name="connsiteX26" fmla="*/ 42352 w 43296"/>
                          <a:gd name="connsiteY26" fmla="*/ 21622 h 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296" h="52101">
                            <a:moveTo>
                              <a:pt x="42352" y="21622"/>
                            </a:moveTo>
                            <a:cubicBezTo>
                              <a:pt x="41685" y="19431"/>
                              <a:pt x="40542" y="16288"/>
                              <a:pt x="39589" y="14764"/>
                            </a:cubicBezTo>
                            <a:cubicBezTo>
                              <a:pt x="38256" y="12763"/>
                              <a:pt x="36637" y="10858"/>
                              <a:pt x="35303" y="9049"/>
                            </a:cubicBezTo>
                            <a:cubicBezTo>
                              <a:pt x="34827" y="8477"/>
                              <a:pt x="34446" y="8001"/>
                              <a:pt x="33970" y="7525"/>
                            </a:cubicBezTo>
                            <a:cubicBezTo>
                              <a:pt x="31970" y="5715"/>
                              <a:pt x="29398" y="3810"/>
                              <a:pt x="26922" y="2476"/>
                            </a:cubicBezTo>
                            <a:cubicBezTo>
                              <a:pt x="25493" y="1905"/>
                              <a:pt x="24064" y="1238"/>
                              <a:pt x="22635" y="667"/>
                            </a:cubicBezTo>
                            <a:cubicBezTo>
                              <a:pt x="21016" y="476"/>
                              <a:pt x="19396" y="190"/>
                              <a:pt x="17873" y="0"/>
                            </a:cubicBezTo>
                            <a:cubicBezTo>
                              <a:pt x="16253" y="190"/>
                              <a:pt x="14634" y="476"/>
                              <a:pt x="13110" y="667"/>
                            </a:cubicBezTo>
                            <a:cubicBezTo>
                              <a:pt x="10729" y="1238"/>
                              <a:pt x="8728" y="2286"/>
                              <a:pt x="7014" y="3905"/>
                            </a:cubicBezTo>
                            <a:cubicBezTo>
                              <a:pt x="5680" y="4667"/>
                              <a:pt x="4537" y="5810"/>
                              <a:pt x="3775" y="7144"/>
                            </a:cubicBezTo>
                            <a:cubicBezTo>
                              <a:pt x="2632" y="8287"/>
                              <a:pt x="1871" y="9620"/>
                              <a:pt x="1489" y="11144"/>
                            </a:cubicBezTo>
                            <a:cubicBezTo>
                              <a:pt x="632" y="12573"/>
                              <a:pt x="251" y="14097"/>
                              <a:pt x="251" y="15716"/>
                            </a:cubicBezTo>
                            <a:cubicBezTo>
                              <a:pt x="-130" y="17526"/>
                              <a:pt x="-34" y="19240"/>
                              <a:pt x="251" y="21050"/>
                            </a:cubicBezTo>
                            <a:lnTo>
                              <a:pt x="251" y="21050"/>
                            </a:lnTo>
                            <a:cubicBezTo>
                              <a:pt x="251" y="21908"/>
                              <a:pt x="442" y="22765"/>
                              <a:pt x="537" y="23527"/>
                            </a:cubicBezTo>
                            <a:cubicBezTo>
                              <a:pt x="537" y="23336"/>
                              <a:pt x="442" y="23050"/>
                              <a:pt x="442" y="22860"/>
                            </a:cubicBezTo>
                            <a:cubicBezTo>
                              <a:pt x="823" y="25717"/>
                              <a:pt x="823" y="28480"/>
                              <a:pt x="1489" y="31337"/>
                            </a:cubicBezTo>
                            <a:cubicBezTo>
                              <a:pt x="1585" y="31909"/>
                              <a:pt x="1680" y="32385"/>
                              <a:pt x="1775" y="32956"/>
                            </a:cubicBezTo>
                            <a:cubicBezTo>
                              <a:pt x="1775" y="33147"/>
                              <a:pt x="1871" y="33433"/>
                              <a:pt x="1871" y="33623"/>
                            </a:cubicBezTo>
                            <a:cubicBezTo>
                              <a:pt x="2538" y="36195"/>
                              <a:pt x="3395" y="37909"/>
                              <a:pt x="4633" y="39529"/>
                            </a:cubicBezTo>
                            <a:cubicBezTo>
                              <a:pt x="4537" y="39338"/>
                              <a:pt x="4347" y="39148"/>
                              <a:pt x="4252" y="39052"/>
                            </a:cubicBezTo>
                            <a:cubicBezTo>
                              <a:pt x="5109" y="40196"/>
                              <a:pt x="5871" y="41338"/>
                              <a:pt x="6538" y="42672"/>
                            </a:cubicBezTo>
                            <a:cubicBezTo>
                              <a:pt x="9586" y="48482"/>
                              <a:pt x="16444" y="52102"/>
                              <a:pt x="22921" y="52102"/>
                            </a:cubicBezTo>
                            <a:cubicBezTo>
                              <a:pt x="26350" y="52102"/>
                              <a:pt x="29588" y="51244"/>
                              <a:pt x="32541" y="49530"/>
                            </a:cubicBezTo>
                            <a:cubicBezTo>
                              <a:pt x="35398" y="47815"/>
                              <a:pt x="37684" y="45529"/>
                              <a:pt x="39399" y="42672"/>
                            </a:cubicBezTo>
                            <a:cubicBezTo>
                              <a:pt x="40638" y="40005"/>
                              <a:pt x="41875" y="37338"/>
                              <a:pt x="42733" y="34480"/>
                            </a:cubicBezTo>
                            <a:cubicBezTo>
                              <a:pt x="43495" y="30289"/>
                              <a:pt x="43590" y="25717"/>
                              <a:pt x="42352" y="21622"/>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5" name="任意多边形: 形状 114"/>
                      <p:cNvSpPr/>
                      <p:nvPr>
                        <p:custDataLst>
                          <p:tags r:id="rId121"/>
                        </p:custDataLst>
                      </p:nvPr>
                    </p:nvSpPr>
                    <p:spPr>
                      <a:xfrm>
                        <a:off x="7674236" y="3119151"/>
                        <a:ext cx="61040" cy="51447"/>
                      </a:xfrm>
                      <a:custGeom>
                        <a:avLst/>
                        <a:gdLst>
                          <a:gd name="connsiteX0" fmla="*/ 61016 w 61040"/>
                          <a:gd name="connsiteY0" fmla="*/ 21241 h 51447"/>
                          <a:gd name="connsiteX1" fmla="*/ 60255 w 61040"/>
                          <a:gd name="connsiteY1" fmla="*/ 15812 h 51447"/>
                          <a:gd name="connsiteX2" fmla="*/ 55206 w 61040"/>
                          <a:gd name="connsiteY2" fmla="*/ 7144 h 51447"/>
                          <a:gd name="connsiteX3" fmla="*/ 38919 w 61040"/>
                          <a:gd name="connsiteY3" fmla="*/ 0 h 51447"/>
                          <a:gd name="connsiteX4" fmla="*/ 25297 w 61040"/>
                          <a:gd name="connsiteY4" fmla="*/ 4096 h 51447"/>
                          <a:gd name="connsiteX5" fmla="*/ 18059 w 61040"/>
                          <a:gd name="connsiteY5" fmla="*/ 8287 h 51447"/>
                          <a:gd name="connsiteX6" fmla="*/ 11296 w 61040"/>
                          <a:gd name="connsiteY6" fmla="*/ 12287 h 51447"/>
                          <a:gd name="connsiteX7" fmla="*/ 2914 w 61040"/>
                          <a:gd name="connsiteY7" fmla="*/ 20288 h 51447"/>
                          <a:gd name="connsiteX8" fmla="*/ 723 w 61040"/>
                          <a:gd name="connsiteY8" fmla="*/ 36385 h 51447"/>
                          <a:gd name="connsiteX9" fmla="*/ 5295 w 61040"/>
                          <a:gd name="connsiteY9" fmla="*/ 44577 h 51447"/>
                          <a:gd name="connsiteX10" fmla="*/ 14916 w 61040"/>
                          <a:gd name="connsiteY10" fmla="*/ 50673 h 51447"/>
                          <a:gd name="connsiteX11" fmla="*/ 28727 w 61040"/>
                          <a:gd name="connsiteY11" fmla="*/ 49911 h 51447"/>
                          <a:gd name="connsiteX12" fmla="*/ 36061 w 61040"/>
                          <a:gd name="connsiteY12" fmla="*/ 47244 h 51447"/>
                          <a:gd name="connsiteX13" fmla="*/ 48634 w 61040"/>
                          <a:gd name="connsiteY13" fmla="*/ 42196 h 51447"/>
                          <a:gd name="connsiteX14" fmla="*/ 49587 w 61040"/>
                          <a:gd name="connsiteY14" fmla="*/ 41815 h 51447"/>
                          <a:gd name="connsiteX15" fmla="*/ 54063 w 61040"/>
                          <a:gd name="connsiteY15" fmla="*/ 38291 h 51447"/>
                          <a:gd name="connsiteX16" fmla="*/ 60921 w 61040"/>
                          <a:gd name="connsiteY16" fmla="*/ 22288 h 51447"/>
                          <a:gd name="connsiteX17" fmla="*/ 61016 w 61040"/>
                          <a:gd name="connsiteY17" fmla="*/ 21241 h 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040" h="51447">
                            <a:moveTo>
                              <a:pt x="61016" y="21241"/>
                            </a:moveTo>
                            <a:cubicBezTo>
                              <a:pt x="60826" y="19431"/>
                              <a:pt x="60635" y="17621"/>
                              <a:pt x="60255" y="15812"/>
                            </a:cubicBezTo>
                            <a:cubicBezTo>
                              <a:pt x="59302" y="12478"/>
                              <a:pt x="57587" y="9525"/>
                              <a:pt x="55206" y="7144"/>
                            </a:cubicBezTo>
                            <a:cubicBezTo>
                              <a:pt x="50920" y="2667"/>
                              <a:pt x="45110" y="0"/>
                              <a:pt x="38919" y="0"/>
                            </a:cubicBezTo>
                            <a:cubicBezTo>
                              <a:pt x="33870" y="0"/>
                              <a:pt x="29679" y="1905"/>
                              <a:pt x="25297" y="4096"/>
                            </a:cubicBezTo>
                            <a:cubicBezTo>
                              <a:pt x="22821" y="5429"/>
                              <a:pt x="20440" y="6858"/>
                              <a:pt x="18059" y="8287"/>
                            </a:cubicBezTo>
                            <a:cubicBezTo>
                              <a:pt x="15772" y="9620"/>
                              <a:pt x="13582" y="10954"/>
                              <a:pt x="11296" y="12287"/>
                            </a:cubicBezTo>
                            <a:cubicBezTo>
                              <a:pt x="7867" y="14288"/>
                              <a:pt x="5009" y="16764"/>
                              <a:pt x="2914" y="20288"/>
                            </a:cubicBezTo>
                            <a:cubicBezTo>
                              <a:pt x="-39" y="25241"/>
                              <a:pt x="-706" y="30861"/>
                              <a:pt x="723" y="36385"/>
                            </a:cubicBezTo>
                            <a:cubicBezTo>
                              <a:pt x="1580" y="39719"/>
                              <a:pt x="3200" y="41910"/>
                              <a:pt x="5295" y="44577"/>
                            </a:cubicBezTo>
                            <a:cubicBezTo>
                              <a:pt x="7676" y="47625"/>
                              <a:pt x="11296" y="49625"/>
                              <a:pt x="14916" y="50673"/>
                            </a:cubicBezTo>
                            <a:cubicBezTo>
                              <a:pt x="19678" y="52006"/>
                              <a:pt x="24250" y="51530"/>
                              <a:pt x="28727" y="49911"/>
                            </a:cubicBezTo>
                            <a:cubicBezTo>
                              <a:pt x="31203" y="49054"/>
                              <a:pt x="33584" y="48101"/>
                              <a:pt x="36061" y="47244"/>
                            </a:cubicBezTo>
                            <a:cubicBezTo>
                              <a:pt x="40347" y="45720"/>
                              <a:pt x="44443" y="43910"/>
                              <a:pt x="48634" y="42196"/>
                            </a:cubicBezTo>
                            <a:cubicBezTo>
                              <a:pt x="48920" y="42100"/>
                              <a:pt x="49301" y="41910"/>
                              <a:pt x="49587" y="41815"/>
                            </a:cubicBezTo>
                            <a:cubicBezTo>
                              <a:pt x="51110" y="40672"/>
                              <a:pt x="52634" y="39529"/>
                              <a:pt x="54063" y="38291"/>
                            </a:cubicBezTo>
                            <a:cubicBezTo>
                              <a:pt x="58254" y="34480"/>
                              <a:pt x="61302" y="28004"/>
                              <a:pt x="60921" y="22288"/>
                            </a:cubicBezTo>
                            <a:cubicBezTo>
                              <a:pt x="61112" y="21812"/>
                              <a:pt x="61016" y="21526"/>
                              <a:pt x="61016" y="21241"/>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6" name="任意多边形: 形状 115"/>
                      <p:cNvSpPr/>
                      <p:nvPr>
                        <p:custDataLst>
                          <p:tags r:id="rId122"/>
                        </p:custDataLst>
                      </p:nvPr>
                    </p:nvSpPr>
                    <p:spPr>
                      <a:xfrm>
                        <a:off x="7742086" y="3084811"/>
                        <a:ext cx="31467" cy="31342"/>
                      </a:xfrm>
                      <a:custGeom>
                        <a:avLst/>
                        <a:gdLst>
                          <a:gd name="connsiteX0" fmla="*/ 26980 w 31467"/>
                          <a:gd name="connsiteY0" fmla="*/ 4527 h 31342"/>
                          <a:gd name="connsiteX1" fmla="*/ 11930 w 31467"/>
                          <a:gd name="connsiteY1" fmla="*/ 527 h 31342"/>
                          <a:gd name="connsiteX2" fmla="*/ 5072 w 31467"/>
                          <a:gd name="connsiteY2" fmla="*/ 4527 h 31342"/>
                          <a:gd name="connsiteX3" fmla="*/ 1071 w 31467"/>
                          <a:gd name="connsiteY3" fmla="*/ 11385 h 31342"/>
                          <a:gd name="connsiteX4" fmla="*/ 691 w 31467"/>
                          <a:gd name="connsiteY4" fmla="*/ 13195 h 31342"/>
                          <a:gd name="connsiteX5" fmla="*/ 500 w 31467"/>
                          <a:gd name="connsiteY5" fmla="*/ 14052 h 31342"/>
                          <a:gd name="connsiteX6" fmla="*/ 215 w 31467"/>
                          <a:gd name="connsiteY6" fmla="*/ 16053 h 31342"/>
                          <a:gd name="connsiteX7" fmla="*/ 215 w 31467"/>
                          <a:gd name="connsiteY7" fmla="*/ 19672 h 31342"/>
                          <a:gd name="connsiteX8" fmla="*/ 500 w 31467"/>
                          <a:gd name="connsiteY8" fmla="*/ 21482 h 31342"/>
                          <a:gd name="connsiteX9" fmla="*/ 1167 w 31467"/>
                          <a:gd name="connsiteY9" fmla="*/ 23101 h 31342"/>
                          <a:gd name="connsiteX10" fmla="*/ 2881 w 31467"/>
                          <a:gd name="connsiteY10" fmla="*/ 26054 h 31342"/>
                          <a:gd name="connsiteX11" fmla="*/ 5262 w 31467"/>
                          <a:gd name="connsiteY11" fmla="*/ 28435 h 31342"/>
                          <a:gd name="connsiteX12" fmla="*/ 9834 w 31467"/>
                          <a:gd name="connsiteY12" fmla="*/ 30816 h 31342"/>
                          <a:gd name="connsiteX13" fmla="*/ 18407 w 31467"/>
                          <a:gd name="connsiteY13" fmla="*/ 30626 h 31342"/>
                          <a:gd name="connsiteX14" fmla="*/ 20026 w 31467"/>
                          <a:gd name="connsiteY14" fmla="*/ 30340 h 31342"/>
                          <a:gd name="connsiteX15" fmla="*/ 26884 w 31467"/>
                          <a:gd name="connsiteY15" fmla="*/ 26340 h 31342"/>
                          <a:gd name="connsiteX16" fmla="*/ 30885 w 31467"/>
                          <a:gd name="connsiteY16" fmla="*/ 19482 h 31342"/>
                          <a:gd name="connsiteX17" fmla="*/ 26980 w 31467"/>
                          <a:gd name="connsiteY17" fmla="*/ 4527 h 3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67" h="31342">
                            <a:moveTo>
                              <a:pt x="26980" y="4527"/>
                            </a:moveTo>
                            <a:cubicBezTo>
                              <a:pt x="23074" y="622"/>
                              <a:pt x="17264" y="-902"/>
                              <a:pt x="11930" y="527"/>
                            </a:cubicBezTo>
                            <a:cubicBezTo>
                              <a:pt x="9263" y="1289"/>
                              <a:pt x="6977" y="2622"/>
                              <a:pt x="5072" y="4527"/>
                            </a:cubicBezTo>
                            <a:cubicBezTo>
                              <a:pt x="3167" y="6432"/>
                              <a:pt x="1834" y="8718"/>
                              <a:pt x="1071" y="11385"/>
                            </a:cubicBezTo>
                            <a:cubicBezTo>
                              <a:pt x="976" y="11957"/>
                              <a:pt x="881" y="12624"/>
                              <a:pt x="691" y="13195"/>
                            </a:cubicBezTo>
                            <a:cubicBezTo>
                              <a:pt x="595" y="13481"/>
                              <a:pt x="595" y="13767"/>
                              <a:pt x="500" y="14052"/>
                            </a:cubicBezTo>
                            <a:cubicBezTo>
                              <a:pt x="405" y="14719"/>
                              <a:pt x="309" y="15291"/>
                              <a:pt x="215" y="16053"/>
                            </a:cubicBezTo>
                            <a:cubicBezTo>
                              <a:pt x="-72" y="17291"/>
                              <a:pt x="-72" y="18434"/>
                              <a:pt x="215" y="19672"/>
                            </a:cubicBezTo>
                            <a:cubicBezTo>
                              <a:pt x="119" y="20339"/>
                              <a:pt x="215" y="20910"/>
                              <a:pt x="500" y="21482"/>
                            </a:cubicBezTo>
                            <a:cubicBezTo>
                              <a:pt x="691" y="22053"/>
                              <a:pt x="976" y="22625"/>
                              <a:pt x="1167" y="23101"/>
                            </a:cubicBezTo>
                            <a:cubicBezTo>
                              <a:pt x="1452" y="24244"/>
                              <a:pt x="2024" y="25197"/>
                              <a:pt x="2881" y="26054"/>
                            </a:cubicBezTo>
                            <a:cubicBezTo>
                              <a:pt x="3453" y="27102"/>
                              <a:pt x="4310" y="27864"/>
                              <a:pt x="5262" y="28435"/>
                            </a:cubicBezTo>
                            <a:cubicBezTo>
                              <a:pt x="6596" y="29673"/>
                              <a:pt x="8120" y="30435"/>
                              <a:pt x="9834" y="30816"/>
                            </a:cubicBezTo>
                            <a:cubicBezTo>
                              <a:pt x="12692" y="31864"/>
                              <a:pt x="15550" y="31102"/>
                              <a:pt x="18407" y="30626"/>
                            </a:cubicBezTo>
                            <a:lnTo>
                              <a:pt x="20026" y="30340"/>
                            </a:lnTo>
                            <a:cubicBezTo>
                              <a:pt x="22693" y="29578"/>
                              <a:pt x="24979" y="28245"/>
                              <a:pt x="26884" y="26340"/>
                            </a:cubicBezTo>
                            <a:cubicBezTo>
                              <a:pt x="28790" y="24435"/>
                              <a:pt x="30123" y="22149"/>
                              <a:pt x="30885" y="19482"/>
                            </a:cubicBezTo>
                            <a:cubicBezTo>
                              <a:pt x="32408" y="14243"/>
                              <a:pt x="30885" y="8433"/>
                              <a:pt x="26980" y="4527"/>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7" name="任意多边形: 形状 116"/>
                      <p:cNvSpPr/>
                      <p:nvPr>
                        <p:custDataLst>
                          <p:tags r:id="rId123"/>
                        </p:custDataLst>
                      </p:nvPr>
                    </p:nvSpPr>
                    <p:spPr>
                      <a:xfrm>
                        <a:off x="7833336" y="2919793"/>
                        <a:ext cx="28979" cy="38290"/>
                      </a:xfrm>
                      <a:custGeom>
                        <a:avLst/>
                        <a:gdLst>
                          <a:gd name="connsiteX0" fmla="*/ 28693 w 28979"/>
                          <a:gd name="connsiteY0" fmla="*/ 19241 h 38290"/>
                          <a:gd name="connsiteX1" fmla="*/ 28599 w 28979"/>
                          <a:gd name="connsiteY1" fmla="*/ 17336 h 38290"/>
                          <a:gd name="connsiteX2" fmla="*/ 26598 w 28979"/>
                          <a:gd name="connsiteY2" fmla="*/ 9811 h 38290"/>
                          <a:gd name="connsiteX3" fmla="*/ 26217 w 28979"/>
                          <a:gd name="connsiteY3" fmla="*/ 9049 h 38290"/>
                          <a:gd name="connsiteX4" fmla="*/ 24693 w 28979"/>
                          <a:gd name="connsiteY4" fmla="*/ 6001 h 38290"/>
                          <a:gd name="connsiteX5" fmla="*/ 14311 w 28979"/>
                          <a:gd name="connsiteY5" fmla="*/ 0 h 38290"/>
                          <a:gd name="connsiteX6" fmla="*/ 3929 w 28979"/>
                          <a:gd name="connsiteY6" fmla="*/ 6001 h 38290"/>
                          <a:gd name="connsiteX7" fmla="*/ 2500 w 28979"/>
                          <a:gd name="connsiteY7" fmla="*/ 8954 h 38290"/>
                          <a:gd name="connsiteX8" fmla="*/ 2119 w 28979"/>
                          <a:gd name="connsiteY8" fmla="*/ 9716 h 38290"/>
                          <a:gd name="connsiteX9" fmla="*/ 595 w 28979"/>
                          <a:gd name="connsiteY9" fmla="*/ 13335 h 38290"/>
                          <a:gd name="connsiteX10" fmla="*/ 118 w 28979"/>
                          <a:gd name="connsiteY10" fmla="*/ 17145 h 38290"/>
                          <a:gd name="connsiteX11" fmla="*/ 24 w 28979"/>
                          <a:gd name="connsiteY11" fmla="*/ 19241 h 38290"/>
                          <a:gd name="connsiteX12" fmla="*/ 2214 w 28979"/>
                          <a:gd name="connsiteY12" fmla="*/ 29528 h 38290"/>
                          <a:gd name="connsiteX13" fmla="*/ 4215 w 28979"/>
                          <a:gd name="connsiteY13" fmla="*/ 32385 h 38290"/>
                          <a:gd name="connsiteX14" fmla="*/ 8500 w 28979"/>
                          <a:gd name="connsiteY14" fmla="*/ 36671 h 38290"/>
                          <a:gd name="connsiteX15" fmla="*/ 14501 w 28979"/>
                          <a:gd name="connsiteY15" fmla="*/ 38291 h 38290"/>
                          <a:gd name="connsiteX16" fmla="*/ 20502 w 28979"/>
                          <a:gd name="connsiteY16" fmla="*/ 36671 h 38290"/>
                          <a:gd name="connsiteX17" fmla="*/ 24788 w 28979"/>
                          <a:gd name="connsiteY17" fmla="*/ 32385 h 38290"/>
                          <a:gd name="connsiteX18" fmla="*/ 26694 w 28979"/>
                          <a:gd name="connsiteY18" fmla="*/ 29718 h 38290"/>
                          <a:gd name="connsiteX19" fmla="*/ 26979 w 28979"/>
                          <a:gd name="connsiteY19" fmla="*/ 29242 h 38290"/>
                          <a:gd name="connsiteX20" fmla="*/ 28408 w 28979"/>
                          <a:gd name="connsiteY20" fmla="*/ 25813 h 38290"/>
                          <a:gd name="connsiteX21" fmla="*/ 28979 w 28979"/>
                          <a:gd name="connsiteY21" fmla="*/ 21336 h 38290"/>
                          <a:gd name="connsiteX22" fmla="*/ 28693 w 28979"/>
                          <a:gd name="connsiteY22" fmla="*/ 19241 h 3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979" h="38290">
                            <a:moveTo>
                              <a:pt x="28693" y="19241"/>
                            </a:moveTo>
                            <a:cubicBezTo>
                              <a:pt x="28693" y="18574"/>
                              <a:pt x="28693" y="18002"/>
                              <a:pt x="28599" y="17336"/>
                            </a:cubicBezTo>
                            <a:cubicBezTo>
                              <a:pt x="28408" y="13907"/>
                              <a:pt x="28027" y="12859"/>
                              <a:pt x="26598" y="9811"/>
                            </a:cubicBezTo>
                            <a:cubicBezTo>
                              <a:pt x="26503" y="9525"/>
                              <a:pt x="26407" y="9335"/>
                              <a:pt x="26217" y="9049"/>
                            </a:cubicBezTo>
                            <a:lnTo>
                              <a:pt x="24693" y="6001"/>
                            </a:lnTo>
                            <a:cubicBezTo>
                              <a:pt x="22788" y="2286"/>
                              <a:pt x="18311" y="0"/>
                              <a:pt x="14311" y="0"/>
                            </a:cubicBezTo>
                            <a:cubicBezTo>
                              <a:pt x="10310" y="0"/>
                              <a:pt x="5834" y="2286"/>
                              <a:pt x="3929" y="6001"/>
                            </a:cubicBezTo>
                            <a:cubicBezTo>
                              <a:pt x="3453" y="6953"/>
                              <a:pt x="2976" y="8001"/>
                              <a:pt x="2500" y="8954"/>
                            </a:cubicBezTo>
                            <a:cubicBezTo>
                              <a:pt x="2405" y="9239"/>
                              <a:pt x="2214" y="9430"/>
                              <a:pt x="2119" y="9716"/>
                            </a:cubicBezTo>
                            <a:cubicBezTo>
                              <a:pt x="1643" y="10954"/>
                              <a:pt x="1071" y="12192"/>
                              <a:pt x="595" y="13335"/>
                            </a:cubicBezTo>
                            <a:lnTo>
                              <a:pt x="118" y="17145"/>
                            </a:lnTo>
                            <a:cubicBezTo>
                              <a:pt x="118" y="17812"/>
                              <a:pt x="24" y="18479"/>
                              <a:pt x="24" y="19241"/>
                            </a:cubicBezTo>
                            <a:cubicBezTo>
                              <a:pt x="-72" y="22765"/>
                              <a:pt x="24" y="26480"/>
                              <a:pt x="2214" y="29528"/>
                            </a:cubicBezTo>
                            <a:cubicBezTo>
                              <a:pt x="2881" y="30480"/>
                              <a:pt x="3548" y="31433"/>
                              <a:pt x="4215" y="32385"/>
                            </a:cubicBezTo>
                            <a:cubicBezTo>
                              <a:pt x="5262" y="34195"/>
                              <a:pt x="6691" y="35624"/>
                              <a:pt x="8500" y="36671"/>
                            </a:cubicBezTo>
                            <a:cubicBezTo>
                              <a:pt x="10310" y="37719"/>
                              <a:pt x="12311" y="38291"/>
                              <a:pt x="14501" y="38291"/>
                            </a:cubicBezTo>
                            <a:cubicBezTo>
                              <a:pt x="16597" y="38291"/>
                              <a:pt x="18597" y="37719"/>
                              <a:pt x="20502" y="36671"/>
                            </a:cubicBezTo>
                            <a:cubicBezTo>
                              <a:pt x="22312" y="35624"/>
                              <a:pt x="23741" y="34195"/>
                              <a:pt x="24788" y="32385"/>
                            </a:cubicBezTo>
                            <a:cubicBezTo>
                              <a:pt x="25455" y="31528"/>
                              <a:pt x="26027" y="30575"/>
                              <a:pt x="26694" y="29718"/>
                            </a:cubicBezTo>
                            <a:cubicBezTo>
                              <a:pt x="26789" y="29528"/>
                              <a:pt x="26884" y="29432"/>
                              <a:pt x="26979" y="29242"/>
                            </a:cubicBezTo>
                            <a:cubicBezTo>
                              <a:pt x="27456" y="28099"/>
                              <a:pt x="27932" y="26956"/>
                              <a:pt x="28408" y="25813"/>
                            </a:cubicBezTo>
                            <a:cubicBezTo>
                              <a:pt x="28884" y="24384"/>
                              <a:pt x="28979" y="22860"/>
                              <a:pt x="28979" y="21336"/>
                            </a:cubicBezTo>
                            <a:cubicBezTo>
                              <a:pt x="28789" y="20574"/>
                              <a:pt x="28693" y="19907"/>
                              <a:pt x="28693" y="19241"/>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8" name="任意多边形: 形状 117"/>
                      <p:cNvSpPr/>
                      <p:nvPr>
                        <p:custDataLst>
                          <p:tags r:id="rId124"/>
                        </p:custDataLst>
                      </p:nvPr>
                    </p:nvSpPr>
                    <p:spPr>
                      <a:xfrm>
                        <a:off x="7541311" y="3133153"/>
                        <a:ext cx="54399" cy="47243"/>
                      </a:xfrm>
                      <a:custGeom>
                        <a:avLst/>
                        <a:gdLst>
                          <a:gd name="connsiteX0" fmla="*/ 52304 w 54399"/>
                          <a:gd name="connsiteY0" fmla="*/ 14573 h 47243"/>
                          <a:gd name="connsiteX1" fmla="*/ 47446 w 54399"/>
                          <a:gd name="connsiteY1" fmla="*/ 6953 h 47243"/>
                          <a:gd name="connsiteX2" fmla="*/ 37064 w 54399"/>
                          <a:gd name="connsiteY2" fmla="*/ 857 h 47243"/>
                          <a:gd name="connsiteX3" fmla="*/ 24491 w 54399"/>
                          <a:gd name="connsiteY3" fmla="*/ 857 h 47243"/>
                          <a:gd name="connsiteX4" fmla="*/ 21538 w 54399"/>
                          <a:gd name="connsiteY4" fmla="*/ 1429 h 47243"/>
                          <a:gd name="connsiteX5" fmla="*/ 18871 w 54399"/>
                          <a:gd name="connsiteY5" fmla="*/ 2381 h 47243"/>
                          <a:gd name="connsiteX6" fmla="*/ 11347 w 54399"/>
                          <a:gd name="connsiteY6" fmla="*/ 5334 h 47243"/>
                          <a:gd name="connsiteX7" fmla="*/ 9061 w 54399"/>
                          <a:gd name="connsiteY7" fmla="*/ 7048 h 47243"/>
                          <a:gd name="connsiteX8" fmla="*/ 6775 w 54399"/>
                          <a:gd name="connsiteY8" fmla="*/ 8858 h 47243"/>
                          <a:gd name="connsiteX9" fmla="*/ 6393 w 54399"/>
                          <a:gd name="connsiteY9" fmla="*/ 9239 h 47243"/>
                          <a:gd name="connsiteX10" fmla="*/ 5632 w 54399"/>
                          <a:gd name="connsiteY10" fmla="*/ 10001 h 47243"/>
                          <a:gd name="connsiteX11" fmla="*/ 1631 w 54399"/>
                          <a:gd name="connsiteY11" fmla="*/ 16192 h 47243"/>
                          <a:gd name="connsiteX12" fmla="*/ 12 w 54399"/>
                          <a:gd name="connsiteY12" fmla="*/ 23622 h 47243"/>
                          <a:gd name="connsiteX13" fmla="*/ 679 w 54399"/>
                          <a:gd name="connsiteY13" fmla="*/ 28766 h 47243"/>
                          <a:gd name="connsiteX14" fmla="*/ 5632 w 54399"/>
                          <a:gd name="connsiteY14" fmla="*/ 37243 h 47243"/>
                          <a:gd name="connsiteX15" fmla="*/ 11347 w 54399"/>
                          <a:gd name="connsiteY15" fmla="*/ 41910 h 47243"/>
                          <a:gd name="connsiteX16" fmla="*/ 16395 w 54399"/>
                          <a:gd name="connsiteY16" fmla="*/ 44005 h 47243"/>
                          <a:gd name="connsiteX17" fmla="*/ 16871 w 54399"/>
                          <a:gd name="connsiteY17" fmla="*/ 44196 h 47243"/>
                          <a:gd name="connsiteX18" fmla="*/ 17443 w 54399"/>
                          <a:gd name="connsiteY18" fmla="*/ 44387 h 47243"/>
                          <a:gd name="connsiteX19" fmla="*/ 18871 w 54399"/>
                          <a:gd name="connsiteY19" fmla="*/ 44863 h 47243"/>
                          <a:gd name="connsiteX20" fmla="*/ 21538 w 54399"/>
                          <a:gd name="connsiteY20" fmla="*/ 45815 h 47243"/>
                          <a:gd name="connsiteX21" fmla="*/ 24491 w 54399"/>
                          <a:gd name="connsiteY21" fmla="*/ 46387 h 47243"/>
                          <a:gd name="connsiteX22" fmla="*/ 37064 w 54399"/>
                          <a:gd name="connsiteY22" fmla="*/ 46387 h 47243"/>
                          <a:gd name="connsiteX23" fmla="*/ 47446 w 54399"/>
                          <a:gd name="connsiteY23" fmla="*/ 40291 h 47243"/>
                          <a:gd name="connsiteX24" fmla="*/ 51161 w 54399"/>
                          <a:gd name="connsiteY24" fmla="*/ 35528 h 47243"/>
                          <a:gd name="connsiteX25" fmla="*/ 54400 w 54399"/>
                          <a:gd name="connsiteY25" fmla="*/ 23622 h 47243"/>
                          <a:gd name="connsiteX26" fmla="*/ 52304 w 54399"/>
                          <a:gd name="connsiteY26" fmla="*/ 14573 h 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9" h="47243">
                            <a:moveTo>
                              <a:pt x="52304" y="14573"/>
                            </a:moveTo>
                            <a:cubicBezTo>
                              <a:pt x="51352" y="11621"/>
                              <a:pt x="49733" y="9144"/>
                              <a:pt x="47446" y="6953"/>
                            </a:cubicBezTo>
                            <a:cubicBezTo>
                              <a:pt x="44493" y="4000"/>
                              <a:pt x="41065" y="2000"/>
                              <a:pt x="37064" y="857"/>
                            </a:cubicBezTo>
                            <a:cubicBezTo>
                              <a:pt x="32873" y="-286"/>
                              <a:pt x="28682" y="-286"/>
                              <a:pt x="24491" y="857"/>
                            </a:cubicBezTo>
                            <a:cubicBezTo>
                              <a:pt x="23539" y="1048"/>
                              <a:pt x="22491" y="1143"/>
                              <a:pt x="21538" y="1429"/>
                            </a:cubicBezTo>
                            <a:cubicBezTo>
                              <a:pt x="20586" y="1714"/>
                              <a:pt x="19729" y="2096"/>
                              <a:pt x="18871" y="2381"/>
                            </a:cubicBezTo>
                            <a:cubicBezTo>
                              <a:pt x="16395" y="3238"/>
                              <a:pt x="13442" y="4096"/>
                              <a:pt x="11347" y="5334"/>
                            </a:cubicBezTo>
                            <a:cubicBezTo>
                              <a:pt x="10490" y="5810"/>
                              <a:pt x="9727" y="6382"/>
                              <a:pt x="9061" y="7048"/>
                            </a:cubicBezTo>
                            <a:cubicBezTo>
                              <a:pt x="8203" y="7525"/>
                              <a:pt x="7537" y="8192"/>
                              <a:pt x="6775" y="8858"/>
                            </a:cubicBezTo>
                            <a:cubicBezTo>
                              <a:pt x="6679" y="8954"/>
                              <a:pt x="6489" y="9144"/>
                              <a:pt x="6393" y="9239"/>
                            </a:cubicBezTo>
                            <a:cubicBezTo>
                              <a:pt x="6108" y="9525"/>
                              <a:pt x="5822" y="9716"/>
                              <a:pt x="5632" y="10001"/>
                            </a:cubicBezTo>
                            <a:cubicBezTo>
                              <a:pt x="3727" y="11716"/>
                              <a:pt x="2393" y="13811"/>
                              <a:pt x="1631" y="16192"/>
                            </a:cubicBezTo>
                            <a:cubicBezTo>
                              <a:pt x="393" y="18479"/>
                              <a:pt x="-84" y="20955"/>
                              <a:pt x="12" y="23622"/>
                            </a:cubicBezTo>
                            <a:cubicBezTo>
                              <a:pt x="202" y="25337"/>
                              <a:pt x="488" y="27051"/>
                              <a:pt x="679" y="28766"/>
                            </a:cubicBezTo>
                            <a:cubicBezTo>
                              <a:pt x="1631" y="32004"/>
                              <a:pt x="3251" y="34862"/>
                              <a:pt x="5632" y="37243"/>
                            </a:cubicBezTo>
                            <a:cubicBezTo>
                              <a:pt x="7442" y="38957"/>
                              <a:pt x="9156" y="40767"/>
                              <a:pt x="11347" y="41910"/>
                            </a:cubicBezTo>
                            <a:cubicBezTo>
                              <a:pt x="13061" y="42577"/>
                              <a:pt x="14681" y="43339"/>
                              <a:pt x="16395" y="44005"/>
                            </a:cubicBezTo>
                            <a:cubicBezTo>
                              <a:pt x="16585" y="44101"/>
                              <a:pt x="16681" y="44101"/>
                              <a:pt x="16871" y="44196"/>
                            </a:cubicBezTo>
                            <a:cubicBezTo>
                              <a:pt x="17062" y="44291"/>
                              <a:pt x="17252" y="44291"/>
                              <a:pt x="17443" y="44387"/>
                            </a:cubicBezTo>
                            <a:cubicBezTo>
                              <a:pt x="17919" y="44577"/>
                              <a:pt x="18395" y="44672"/>
                              <a:pt x="18871" y="44863"/>
                            </a:cubicBezTo>
                            <a:cubicBezTo>
                              <a:pt x="19729" y="45148"/>
                              <a:pt x="20681" y="45529"/>
                              <a:pt x="21538" y="45815"/>
                            </a:cubicBezTo>
                            <a:cubicBezTo>
                              <a:pt x="22491" y="46101"/>
                              <a:pt x="23539" y="46196"/>
                              <a:pt x="24491" y="46387"/>
                            </a:cubicBezTo>
                            <a:cubicBezTo>
                              <a:pt x="28682" y="47530"/>
                              <a:pt x="32873" y="47530"/>
                              <a:pt x="37064" y="46387"/>
                            </a:cubicBezTo>
                            <a:cubicBezTo>
                              <a:pt x="41065" y="45244"/>
                              <a:pt x="44493" y="43243"/>
                              <a:pt x="47446" y="40291"/>
                            </a:cubicBezTo>
                            <a:cubicBezTo>
                              <a:pt x="48684" y="38671"/>
                              <a:pt x="49923" y="37147"/>
                              <a:pt x="51161" y="35528"/>
                            </a:cubicBezTo>
                            <a:cubicBezTo>
                              <a:pt x="53257" y="31813"/>
                              <a:pt x="54400" y="27908"/>
                              <a:pt x="54400" y="23622"/>
                            </a:cubicBezTo>
                            <a:cubicBezTo>
                              <a:pt x="54400" y="20383"/>
                              <a:pt x="53733" y="17431"/>
                              <a:pt x="52304" y="14573"/>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19" name="任意多边形: 形状 118"/>
                      <p:cNvSpPr/>
                      <p:nvPr>
                        <p:custDataLst>
                          <p:tags r:id="rId125"/>
                        </p:custDataLst>
                      </p:nvPr>
                    </p:nvSpPr>
                    <p:spPr>
                      <a:xfrm>
                        <a:off x="7388449" y="2960250"/>
                        <a:ext cx="88980" cy="111332"/>
                      </a:xfrm>
                      <a:custGeom>
                        <a:avLst/>
                        <a:gdLst>
                          <a:gd name="connsiteX0" fmla="*/ 87437 w 88980"/>
                          <a:gd name="connsiteY0" fmla="*/ 58984 h 111332"/>
                          <a:gd name="connsiteX1" fmla="*/ 83246 w 88980"/>
                          <a:gd name="connsiteY1" fmla="*/ 49173 h 111332"/>
                          <a:gd name="connsiteX2" fmla="*/ 81818 w 88980"/>
                          <a:gd name="connsiteY2" fmla="*/ 46982 h 111332"/>
                          <a:gd name="connsiteX3" fmla="*/ 81151 w 88980"/>
                          <a:gd name="connsiteY3" fmla="*/ 45744 h 111332"/>
                          <a:gd name="connsiteX4" fmla="*/ 80580 w 88980"/>
                          <a:gd name="connsiteY4" fmla="*/ 43458 h 111332"/>
                          <a:gd name="connsiteX5" fmla="*/ 80580 w 88980"/>
                          <a:gd name="connsiteY5" fmla="*/ 43172 h 111332"/>
                          <a:gd name="connsiteX6" fmla="*/ 79055 w 88980"/>
                          <a:gd name="connsiteY6" fmla="*/ 30123 h 111332"/>
                          <a:gd name="connsiteX7" fmla="*/ 78198 w 88980"/>
                          <a:gd name="connsiteY7" fmla="*/ 27551 h 111332"/>
                          <a:gd name="connsiteX8" fmla="*/ 52005 w 88980"/>
                          <a:gd name="connsiteY8" fmla="*/ 1357 h 111332"/>
                          <a:gd name="connsiteX9" fmla="*/ 32097 w 88980"/>
                          <a:gd name="connsiteY9" fmla="*/ 1357 h 111332"/>
                          <a:gd name="connsiteX10" fmla="*/ 15524 w 88980"/>
                          <a:gd name="connsiteY10" fmla="*/ 10978 h 111332"/>
                          <a:gd name="connsiteX11" fmla="*/ 13809 w 88980"/>
                          <a:gd name="connsiteY11" fmla="*/ 12502 h 111332"/>
                          <a:gd name="connsiteX12" fmla="*/ 13142 w 88980"/>
                          <a:gd name="connsiteY12" fmla="*/ 13073 h 111332"/>
                          <a:gd name="connsiteX13" fmla="*/ 4760 w 88980"/>
                          <a:gd name="connsiteY13" fmla="*/ 26217 h 111332"/>
                          <a:gd name="connsiteX14" fmla="*/ 1808 w 88980"/>
                          <a:gd name="connsiteY14" fmla="*/ 35552 h 111332"/>
                          <a:gd name="connsiteX15" fmla="*/ 188 w 88980"/>
                          <a:gd name="connsiteY15" fmla="*/ 55650 h 111332"/>
                          <a:gd name="connsiteX16" fmla="*/ 1903 w 88980"/>
                          <a:gd name="connsiteY16" fmla="*/ 68413 h 111332"/>
                          <a:gd name="connsiteX17" fmla="*/ 2474 w 88980"/>
                          <a:gd name="connsiteY17" fmla="*/ 70699 h 111332"/>
                          <a:gd name="connsiteX18" fmla="*/ 3427 w 88980"/>
                          <a:gd name="connsiteY18" fmla="*/ 73176 h 111332"/>
                          <a:gd name="connsiteX19" fmla="*/ 8380 w 88980"/>
                          <a:gd name="connsiteY19" fmla="*/ 84701 h 111332"/>
                          <a:gd name="connsiteX20" fmla="*/ 10856 w 88980"/>
                          <a:gd name="connsiteY20" fmla="*/ 88987 h 111332"/>
                          <a:gd name="connsiteX21" fmla="*/ 18572 w 88980"/>
                          <a:gd name="connsiteY21" fmla="*/ 99084 h 111332"/>
                          <a:gd name="connsiteX22" fmla="*/ 26954 w 88980"/>
                          <a:gd name="connsiteY22" fmla="*/ 105561 h 111332"/>
                          <a:gd name="connsiteX23" fmla="*/ 36764 w 88980"/>
                          <a:gd name="connsiteY23" fmla="*/ 109752 h 111332"/>
                          <a:gd name="connsiteX24" fmla="*/ 48385 w 88980"/>
                          <a:gd name="connsiteY24" fmla="*/ 111181 h 111332"/>
                          <a:gd name="connsiteX25" fmla="*/ 59148 w 88980"/>
                          <a:gd name="connsiteY25" fmla="*/ 109752 h 111332"/>
                          <a:gd name="connsiteX26" fmla="*/ 72864 w 88980"/>
                          <a:gd name="connsiteY26" fmla="*/ 102513 h 111332"/>
                          <a:gd name="connsiteX27" fmla="*/ 80103 w 88980"/>
                          <a:gd name="connsiteY27" fmla="*/ 95274 h 111332"/>
                          <a:gd name="connsiteX28" fmla="*/ 87342 w 88980"/>
                          <a:gd name="connsiteY28" fmla="*/ 81558 h 111332"/>
                          <a:gd name="connsiteX29" fmla="*/ 88295 w 88980"/>
                          <a:gd name="connsiteY29" fmla="*/ 75462 h 111332"/>
                          <a:gd name="connsiteX30" fmla="*/ 87437 w 88980"/>
                          <a:gd name="connsiteY30" fmla="*/ 58984 h 11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980" h="111332">
                            <a:moveTo>
                              <a:pt x="87437" y="58984"/>
                            </a:moveTo>
                            <a:cubicBezTo>
                              <a:pt x="86008" y="55745"/>
                              <a:pt x="84675" y="52411"/>
                              <a:pt x="83246" y="49173"/>
                            </a:cubicBezTo>
                            <a:cubicBezTo>
                              <a:pt x="82770" y="48411"/>
                              <a:pt x="82294" y="47744"/>
                              <a:pt x="81818" y="46982"/>
                            </a:cubicBezTo>
                            <a:cubicBezTo>
                              <a:pt x="81532" y="46601"/>
                              <a:pt x="81436" y="46125"/>
                              <a:pt x="81151" y="45744"/>
                            </a:cubicBezTo>
                            <a:cubicBezTo>
                              <a:pt x="80960" y="44982"/>
                              <a:pt x="80770" y="44220"/>
                              <a:pt x="80580" y="43458"/>
                            </a:cubicBezTo>
                            <a:cubicBezTo>
                              <a:pt x="80580" y="43363"/>
                              <a:pt x="80580" y="43267"/>
                              <a:pt x="80580" y="43172"/>
                            </a:cubicBezTo>
                            <a:cubicBezTo>
                              <a:pt x="80674" y="38791"/>
                              <a:pt x="80580" y="34409"/>
                              <a:pt x="79055" y="30123"/>
                            </a:cubicBezTo>
                            <a:cubicBezTo>
                              <a:pt x="78770" y="29266"/>
                              <a:pt x="78388" y="28408"/>
                              <a:pt x="78198" y="27551"/>
                            </a:cubicBezTo>
                            <a:cubicBezTo>
                              <a:pt x="74388" y="14978"/>
                              <a:pt x="64863" y="4882"/>
                              <a:pt x="52005" y="1357"/>
                            </a:cubicBezTo>
                            <a:cubicBezTo>
                              <a:pt x="45337" y="-452"/>
                              <a:pt x="38669" y="-452"/>
                              <a:pt x="32097" y="1357"/>
                            </a:cubicBezTo>
                            <a:cubicBezTo>
                              <a:pt x="25715" y="3167"/>
                              <a:pt x="20191" y="6310"/>
                              <a:pt x="15524" y="10978"/>
                            </a:cubicBezTo>
                            <a:cubicBezTo>
                              <a:pt x="14952" y="11454"/>
                              <a:pt x="14381" y="11930"/>
                              <a:pt x="13809" y="12502"/>
                            </a:cubicBezTo>
                            <a:cubicBezTo>
                              <a:pt x="13618" y="12692"/>
                              <a:pt x="13428" y="12883"/>
                              <a:pt x="13142" y="13073"/>
                            </a:cubicBezTo>
                            <a:cubicBezTo>
                              <a:pt x="7523" y="18788"/>
                              <a:pt x="7332" y="20217"/>
                              <a:pt x="4760" y="26217"/>
                            </a:cubicBezTo>
                            <a:cubicBezTo>
                              <a:pt x="3332" y="29551"/>
                              <a:pt x="2284" y="32123"/>
                              <a:pt x="1808" y="35552"/>
                            </a:cubicBezTo>
                            <a:cubicBezTo>
                              <a:pt x="760" y="42029"/>
                              <a:pt x="-478" y="48982"/>
                              <a:pt x="188" y="55650"/>
                            </a:cubicBezTo>
                            <a:cubicBezTo>
                              <a:pt x="665" y="59936"/>
                              <a:pt x="1236" y="64222"/>
                              <a:pt x="1903" y="68413"/>
                            </a:cubicBezTo>
                            <a:cubicBezTo>
                              <a:pt x="1998" y="69175"/>
                              <a:pt x="2189" y="69937"/>
                              <a:pt x="2474" y="70699"/>
                            </a:cubicBezTo>
                            <a:cubicBezTo>
                              <a:pt x="2760" y="71557"/>
                              <a:pt x="3046" y="72319"/>
                              <a:pt x="3427" y="73176"/>
                            </a:cubicBezTo>
                            <a:cubicBezTo>
                              <a:pt x="5046" y="77081"/>
                              <a:pt x="6570" y="80986"/>
                              <a:pt x="8380" y="84701"/>
                            </a:cubicBezTo>
                            <a:cubicBezTo>
                              <a:pt x="9142" y="86225"/>
                              <a:pt x="9904" y="87654"/>
                              <a:pt x="10856" y="88987"/>
                            </a:cubicBezTo>
                            <a:cubicBezTo>
                              <a:pt x="13047" y="92226"/>
                              <a:pt x="16952" y="97655"/>
                              <a:pt x="18572" y="99084"/>
                            </a:cubicBezTo>
                            <a:cubicBezTo>
                              <a:pt x="21334" y="101275"/>
                              <a:pt x="24096" y="103370"/>
                              <a:pt x="26954" y="105561"/>
                            </a:cubicBezTo>
                            <a:cubicBezTo>
                              <a:pt x="30192" y="106990"/>
                              <a:pt x="33526" y="108323"/>
                              <a:pt x="36764" y="109752"/>
                            </a:cubicBezTo>
                            <a:cubicBezTo>
                              <a:pt x="41527" y="111276"/>
                              <a:pt x="44479" y="111562"/>
                              <a:pt x="48385" y="111181"/>
                            </a:cubicBezTo>
                            <a:cubicBezTo>
                              <a:pt x="52005" y="110704"/>
                              <a:pt x="55529" y="110228"/>
                              <a:pt x="59148" y="109752"/>
                            </a:cubicBezTo>
                            <a:cubicBezTo>
                              <a:pt x="64387" y="108513"/>
                              <a:pt x="68959" y="106132"/>
                              <a:pt x="72864" y="102513"/>
                            </a:cubicBezTo>
                            <a:cubicBezTo>
                              <a:pt x="75912" y="100703"/>
                              <a:pt x="78293" y="98322"/>
                              <a:pt x="80103" y="95274"/>
                            </a:cubicBezTo>
                            <a:cubicBezTo>
                              <a:pt x="83627" y="91369"/>
                              <a:pt x="86104" y="86796"/>
                              <a:pt x="87342" y="81558"/>
                            </a:cubicBezTo>
                            <a:cubicBezTo>
                              <a:pt x="88104" y="79462"/>
                              <a:pt x="87723" y="79367"/>
                              <a:pt x="88295" y="75462"/>
                            </a:cubicBezTo>
                            <a:cubicBezTo>
                              <a:pt x="89438" y="69937"/>
                              <a:pt x="89152" y="64413"/>
                              <a:pt x="87437" y="58984"/>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0" name="任意多边形: 形状 119"/>
                      <p:cNvSpPr/>
                      <p:nvPr>
                        <p:custDataLst>
                          <p:tags r:id="rId126"/>
                        </p:custDataLst>
                      </p:nvPr>
                    </p:nvSpPr>
                    <p:spPr>
                      <a:xfrm>
                        <a:off x="7443438" y="2911971"/>
                        <a:ext cx="35603" cy="37075"/>
                      </a:xfrm>
                      <a:custGeom>
                        <a:avLst/>
                        <a:gdLst>
                          <a:gd name="connsiteX0" fmla="*/ 33115 w 35603"/>
                          <a:gd name="connsiteY0" fmla="*/ 10299 h 37075"/>
                          <a:gd name="connsiteX1" fmla="*/ 28353 w 35603"/>
                          <a:gd name="connsiteY1" fmla="*/ 4870 h 37075"/>
                          <a:gd name="connsiteX2" fmla="*/ 25019 w 35603"/>
                          <a:gd name="connsiteY2" fmla="*/ 2298 h 37075"/>
                          <a:gd name="connsiteX3" fmla="*/ 21018 w 35603"/>
                          <a:gd name="connsiteY3" fmla="*/ 583 h 37075"/>
                          <a:gd name="connsiteX4" fmla="*/ 16637 w 35603"/>
                          <a:gd name="connsiteY4" fmla="*/ 12 h 37075"/>
                          <a:gd name="connsiteX5" fmla="*/ 10255 w 35603"/>
                          <a:gd name="connsiteY5" fmla="*/ 1441 h 37075"/>
                          <a:gd name="connsiteX6" fmla="*/ 6635 w 35603"/>
                          <a:gd name="connsiteY6" fmla="*/ 3536 h 37075"/>
                          <a:gd name="connsiteX7" fmla="*/ 3683 w 35603"/>
                          <a:gd name="connsiteY7" fmla="*/ 6489 h 37075"/>
                          <a:gd name="connsiteX8" fmla="*/ 1588 w 35603"/>
                          <a:gd name="connsiteY8" fmla="*/ 10108 h 37075"/>
                          <a:gd name="connsiteX9" fmla="*/ 159 w 35603"/>
                          <a:gd name="connsiteY9" fmla="*/ 16490 h 37075"/>
                          <a:gd name="connsiteX10" fmla="*/ 63 w 35603"/>
                          <a:gd name="connsiteY10" fmla="*/ 17919 h 37075"/>
                          <a:gd name="connsiteX11" fmla="*/ 635 w 35603"/>
                          <a:gd name="connsiteY11" fmla="*/ 23920 h 37075"/>
                          <a:gd name="connsiteX12" fmla="*/ 5207 w 35603"/>
                          <a:gd name="connsiteY12" fmla="*/ 31825 h 37075"/>
                          <a:gd name="connsiteX13" fmla="*/ 8827 w 35603"/>
                          <a:gd name="connsiteY13" fmla="*/ 34588 h 37075"/>
                          <a:gd name="connsiteX14" fmla="*/ 17780 w 35603"/>
                          <a:gd name="connsiteY14" fmla="*/ 37064 h 37075"/>
                          <a:gd name="connsiteX15" fmla="*/ 24638 w 35603"/>
                          <a:gd name="connsiteY15" fmla="*/ 35540 h 37075"/>
                          <a:gd name="connsiteX16" fmla="*/ 30353 w 35603"/>
                          <a:gd name="connsiteY16" fmla="*/ 31825 h 37075"/>
                          <a:gd name="connsiteX17" fmla="*/ 34067 w 35603"/>
                          <a:gd name="connsiteY17" fmla="*/ 26110 h 37075"/>
                          <a:gd name="connsiteX18" fmla="*/ 35592 w 35603"/>
                          <a:gd name="connsiteY18" fmla="*/ 19252 h 37075"/>
                          <a:gd name="connsiteX19" fmla="*/ 33115 w 35603"/>
                          <a:gd name="connsiteY19" fmla="*/ 10299 h 3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03" h="37075">
                            <a:moveTo>
                              <a:pt x="33115" y="10299"/>
                            </a:moveTo>
                            <a:cubicBezTo>
                              <a:pt x="32068" y="8108"/>
                              <a:pt x="30163" y="6489"/>
                              <a:pt x="28353" y="4870"/>
                            </a:cubicBezTo>
                            <a:cubicBezTo>
                              <a:pt x="27210" y="4012"/>
                              <a:pt x="26067" y="3155"/>
                              <a:pt x="25019" y="2298"/>
                            </a:cubicBezTo>
                            <a:cubicBezTo>
                              <a:pt x="23686" y="1726"/>
                              <a:pt x="22352" y="1155"/>
                              <a:pt x="21018" y="583"/>
                            </a:cubicBezTo>
                            <a:cubicBezTo>
                              <a:pt x="19590" y="393"/>
                              <a:pt x="18066" y="202"/>
                              <a:pt x="16637" y="12"/>
                            </a:cubicBezTo>
                            <a:cubicBezTo>
                              <a:pt x="14351" y="-83"/>
                              <a:pt x="12255" y="393"/>
                              <a:pt x="10255" y="1441"/>
                            </a:cubicBezTo>
                            <a:cubicBezTo>
                              <a:pt x="8827" y="1822"/>
                              <a:pt x="7588" y="2584"/>
                              <a:pt x="6635" y="3536"/>
                            </a:cubicBezTo>
                            <a:cubicBezTo>
                              <a:pt x="5398" y="4298"/>
                              <a:pt x="4350" y="5251"/>
                              <a:pt x="3683" y="6489"/>
                            </a:cubicBezTo>
                            <a:cubicBezTo>
                              <a:pt x="2635" y="7537"/>
                              <a:pt x="1968" y="8775"/>
                              <a:pt x="1588" y="10108"/>
                            </a:cubicBezTo>
                            <a:cubicBezTo>
                              <a:pt x="540" y="12109"/>
                              <a:pt x="63" y="14204"/>
                              <a:pt x="159" y="16490"/>
                            </a:cubicBezTo>
                            <a:lnTo>
                              <a:pt x="63" y="17919"/>
                            </a:lnTo>
                            <a:cubicBezTo>
                              <a:pt x="-32" y="20014"/>
                              <a:pt x="-127" y="21729"/>
                              <a:pt x="635" y="23920"/>
                            </a:cubicBezTo>
                            <a:cubicBezTo>
                              <a:pt x="1492" y="26968"/>
                              <a:pt x="3016" y="29539"/>
                              <a:pt x="5207" y="31825"/>
                            </a:cubicBezTo>
                            <a:cubicBezTo>
                              <a:pt x="6445" y="32778"/>
                              <a:pt x="7588" y="33730"/>
                              <a:pt x="8827" y="34588"/>
                            </a:cubicBezTo>
                            <a:cubicBezTo>
                              <a:pt x="11589" y="36207"/>
                              <a:pt x="14637" y="36969"/>
                              <a:pt x="17780" y="37064"/>
                            </a:cubicBezTo>
                            <a:cubicBezTo>
                              <a:pt x="20257" y="37159"/>
                              <a:pt x="22543" y="36683"/>
                              <a:pt x="24638" y="35540"/>
                            </a:cubicBezTo>
                            <a:cubicBezTo>
                              <a:pt x="26829" y="34778"/>
                              <a:pt x="28734" y="33635"/>
                              <a:pt x="30353" y="31825"/>
                            </a:cubicBezTo>
                            <a:cubicBezTo>
                              <a:pt x="32068" y="30206"/>
                              <a:pt x="33306" y="28301"/>
                              <a:pt x="34067" y="26110"/>
                            </a:cubicBezTo>
                            <a:cubicBezTo>
                              <a:pt x="35210" y="24015"/>
                              <a:pt x="35687" y="21729"/>
                              <a:pt x="35592" y="19252"/>
                            </a:cubicBezTo>
                            <a:cubicBezTo>
                              <a:pt x="35592" y="16014"/>
                              <a:pt x="34734" y="13061"/>
                              <a:pt x="33115" y="10299"/>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1" name="任意多边形: 形状 120"/>
                      <p:cNvSpPr/>
                      <p:nvPr>
                        <p:custDataLst>
                          <p:tags r:id="rId127"/>
                        </p:custDataLst>
                      </p:nvPr>
                    </p:nvSpPr>
                    <p:spPr>
                      <a:xfrm>
                        <a:off x="7657327" y="2988840"/>
                        <a:ext cx="49254" cy="48987"/>
                      </a:xfrm>
                      <a:custGeom>
                        <a:avLst/>
                        <a:gdLst>
                          <a:gd name="connsiteX0" fmla="*/ 49255 w 49254"/>
                          <a:gd name="connsiteY0" fmla="*/ 23536 h 48987"/>
                          <a:gd name="connsiteX1" fmla="*/ 48397 w 49254"/>
                          <a:gd name="connsiteY1" fmla="*/ 17249 h 48987"/>
                          <a:gd name="connsiteX2" fmla="*/ 44206 w 49254"/>
                          <a:gd name="connsiteY2" fmla="*/ 9248 h 48987"/>
                          <a:gd name="connsiteX3" fmla="*/ 40015 w 49254"/>
                          <a:gd name="connsiteY3" fmla="*/ 5057 h 48987"/>
                          <a:gd name="connsiteX4" fmla="*/ 32015 w 49254"/>
                          <a:gd name="connsiteY4" fmla="*/ 866 h 48987"/>
                          <a:gd name="connsiteX5" fmla="*/ 31919 w 49254"/>
                          <a:gd name="connsiteY5" fmla="*/ 866 h 48987"/>
                          <a:gd name="connsiteX6" fmla="*/ 25632 w 49254"/>
                          <a:gd name="connsiteY6" fmla="*/ 9 h 48987"/>
                          <a:gd name="connsiteX7" fmla="*/ 16489 w 49254"/>
                          <a:gd name="connsiteY7" fmla="*/ 2009 h 48987"/>
                          <a:gd name="connsiteX8" fmla="*/ 11250 w 49254"/>
                          <a:gd name="connsiteY8" fmla="*/ 5057 h 48987"/>
                          <a:gd name="connsiteX9" fmla="*/ 5154 w 49254"/>
                          <a:gd name="connsiteY9" fmla="*/ 11725 h 48987"/>
                          <a:gd name="connsiteX10" fmla="*/ 3344 w 49254"/>
                          <a:gd name="connsiteY10" fmla="*/ 15916 h 48987"/>
                          <a:gd name="connsiteX11" fmla="*/ 1820 w 49254"/>
                          <a:gd name="connsiteY11" fmla="*/ 19345 h 48987"/>
                          <a:gd name="connsiteX12" fmla="*/ 10 w 49254"/>
                          <a:gd name="connsiteY12" fmla="*/ 27536 h 48987"/>
                          <a:gd name="connsiteX13" fmla="*/ 392 w 49254"/>
                          <a:gd name="connsiteY13" fmla="*/ 30489 h 48987"/>
                          <a:gd name="connsiteX14" fmla="*/ 868 w 49254"/>
                          <a:gd name="connsiteY14" fmla="*/ 33537 h 48987"/>
                          <a:gd name="connsiteX15" fmla="*/ 1058 w 49254"/>
                          <a:gd name="connsiteY15" fmla="*/ 34013 h 48987"/>
                          <a:gd name="connsiteX16" fmla="*/ 1153 w 49254"/>
                          <a:gd name="connsiteY16" fmla="*/ 34299 h 48987"/>
                          <a:gd name="connsiteX17" fmla="*/ 3058 w 49254"/>
                          <a:gd name="connsiteY17" fmla="*/ 38871 h 48987"/>
                          <a:gd name="connsiteX18" fmla="*/ 9821 w 49254"/>
                          <a:gd name="connsiteY18" fmla="*/ 45634 h 48987"/>
                          <a:gd name="connsiteX19" fmla="*/ 10393 w 49254"/>
                          <a:gd name="connsiteY19" fmla="*/ 46015 h 48987"/>
                          <a:gd name="connsiteX20" fmla="*/ 18393 w 49254"/>
                          <a:gd name="connsiteY20" fmla="*/ 48586 h 48987"/>
                          <a:gd name="connsiteX21" fmla="*/ 26871 w 49254"/>
                          <a:gd name="connsiteY21" fmla="*/ 48206 h 48987"/>
                          <a:gd name="connsiteX22" fmla="*/ 27061 w 49254"/>
                          <a:gd name="connsiteY22" fmla="*/ 48110 h 48987"/>
                          <a:gd name="connsiteX23" fmla="*/ 28014 w 49254"/>
                          <a:gd name="connsiteY23" fmla="*/ 47824 h 48987"/>
                          <a:gd name="connsiteX24" fmla="*/ 31824 w 49254"/>
                          <a:gd name="connsiteY24" fmla="*/ 46682 h 48987"/>
                          <a:gd name="connsiteX25" fmla="*/ 37443 w 49254"/>
                          <a:gd name="connsiteY25" fmla="*/ 44300 h 48987"/>
                          <a:gd name="connsiteX26" fmla="*/ 44111 w 49254"/>
                          <a:gd name="connsiteY26" fmla="*/ 38204 h 48987"/>
                          <a:gd name="connsiteX27" fmla="*/ 47159 w 49254"/>
                          <a:gd name="connsiteY27" fmla="*/ 32965 h 48987"/>
                          <a:gd name="connsiteX28" fmla="*/ 49160 w 49254"/>
                          <a:gd name="connsiteY28" fmla="*/ 23821 h 48987"/>
                          <a:gd name="connsiteX29" fmla="*/ 49255 w 49254"/>
                          <a:gd name="connsiteY29" fmla="*/ 23536 h 4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254" h="48987">
                            <a:moveTo>
                              <a:pt x="49255" y="23536"/>
                            </a:moveTo>
                            <a:cubicBezTo>
                              <a:pt x="48969" y="21440"/>
                              <a:pt x="48683" y="19345"/>
                              <a:pt x="48397" y="17249"/>
                            </a:cubicBezTo>
                            <a:cubicBezTo>
                              <a:pt x="47635" y="14201"/>
                              <a:pt x="46302" y="11534"/>
                              <a:pt x="44206" y="9248"/>
                            </a:cubicBezTo>
                            <a:cubicBezTo>
                              <a:pt x="43159" y="7439"/>
                              <a:pt x="41730" y="6105"/>
                              <a:pt x="40015" y="5057"/>
                            </a:cubicBezTo>
                            <a:cubicBezTo>
                              <a:pt x="37729" y="2962"/>
                              <a:pt x="35062" y="1533"/>
                              <a:pt x="32015" y="866"/>
                            </a:cubicBezTo>
                            <a:cubicBezTo>
                              <a:pt x="32015" y="866"/>
                              <a:pt x="31919" y="866"/>
                              <a:pt x="31919" y="866"/>
                            </a:cubicBezTo>
                            <a:lnTo>
                              <a:pt x="25632" y="9"/>
                            </a:lnTo>
                            <a:cubicBezTo>
                              <a:pt x="22394" y="-86"/>
                              <a:pt x="19346" y="581"/>
                              <a:pt x="16489" y="2009"/>
                            </a:cubicBezTo>
                            <a:cubicBezTo>
                              <a:pt x="14488" y="2581"/>
                              <a:pt x="12774" y="3628"/>
                              <a:pt x="11250" y="5057"/>
                            </a:cubicBezTo>
                            <a:cubicBezTo>
                              <a:pt x="8678" y="6772"/>
                              <a:pt x="6678" y="8962"/>
                              <a:pt x="5154" y="11725"/>
                            </a:cubicBezTo>
                            <a:cubicBezTo>
                              <a:pt x="4583" y="13153"/>
                              <a:pt x="3916" y="14487"/>
                              <a:pt x="3344" y="15916"/>
                            </a:cubicBezTo>
                            <a:cubicBezTo>
                              <a:pt x="2868" y="17059"/>
                              <a:pt x="2391" y="18202"/>
                              <a:pt x="1820" y="19345"/>
                            </a:cubicBezTo>
                            <a:cubicBezTo>
                              <a:pt x="486" y="21916"/>
                              <a:pt x="-85" y="24583"/>
                              <a:pt x="10" y="27536"/>
                            </a:cubicBezTo>
                            <a:cubicBezTo>
                              <a:pt x="106" y="28489"/>
                              <a:pt x="201" y="29536"/>
                              <a:pt x="392" y="30489"/>
                            </a:cubicBezTo>
                            <a:cubicBezTo>
                              <a:pt x="677" y="32394"/>
                              <a:pt x="486" y="32489"/>
                              <a:pt x="868" y="33537"/>
                            </a:cubicBezTo>
                            <a:cubicBezTo>
                              <a:pt x="963" y="33728"/>
                              <a:pt x="963" y="33823"/>
                              <a:pt x="1058" y="34013"/>
                            </a:cubicBezTo>
                            <a:cubicBezTo>
                              <a:pt x="1058" y="34108"/>
                              <a:pt x="1153" y="34204"/>
                              <a:pt x="1153" y="34299"/>
                            </a:cubicBezTo>
                            <a:cubicBezTo>
                              <a:pt x="1725" y="35823"/>
                              <a:pt x="2391" y="37347"/>
                              <a:pt x="3058" y="38871"/>
                            </a:cubicBezTo>
                            <a:cubicBezTo>
                              <a:pt x="4773" y="41728"/>
                              <a:pt x="6964" y="44015"/>
                              <a:pt x="9821" y="45634"/>
                            </a:cubicBezTo>
                            <a:cubicBezTo>
                              <a:pt x="10011" y="45729"/>
                              <a:pt x="10202" y="45824"/>
                              <a:pt x="10393" y="46015"/>
                            </a:cubicBezTo>
                            <a:cubicBezTo>
                              <a:pt x="14488" y="48301"/>
                              <a:pt x="14679" y="48015"/>
                              <a:pt x="18393" y="48586"/>
                            </a:cubicBezTo>
                            <a:cubicBezTo>
                              <a:pt x="21251" y="49253"/>
                              <a:pt x="24013" y="49063"/>
                              <a:pt x="26871" y="48206"/>
                            </a:cubicBezTo>
                            <a:cubicBezTo>
                              <a:pt x="26966" y="48206"/>
                              <a:pt x="26966" y="48206"/>
                              <a:pt x="27061" y="48110"/>
                            </a:cubicBezTo>
                            <a:cubicBezTo>
                              <a:pt x="27347" y="48015"/>
                              <a:pt x="27728" y="47920"/>
                              <a:pt x="28014" y="47824"/>
                            </a:cubicBezTo>
                            <a:cubicBezTo>
                              <a:pt x="29252" y="47444"/>
                              <a:pt x="30586" y="47062"/>
                              <a:pt x="31824" y="46682"/>
                            </a:cubicBezTo>
                            <a:cubicBezTo>
                              <a:pt x="33729" y="45919"/>
                              <a:pt x="35634" y="45062"/>
                              <a:pt x="37443" y="44300"/>
                            </a:cubicBezTo>
                            <a:cubicBezTo>
                              <a:pt x="40206" y="42776"/>
                              <a:pt x="42397" y="40776"/>
                              <a:pt x="44111" y="38204"/>
                            </a:cubicBezTo>
                            <a:cubicBezTo>
                              <a:pt x="45540" y="36680"/>
                              <a:pt x="46588" y="34966"/>
                              <a:pt x="47159" y="32965"/>
                            </a:cubicBezTo>
                            <a:cubicBezTo>
                              <a:pt x="48683" y="30108"/>
                              <a:pt x="49350" y="27060"/>
                              <a:pt x="49160" y="23821"/>
                            </a:cubicBezTo>
                            <a:cubicBezTo>
                              <a:pt x="49255" y="23631"/>
                              <a:pt x="49255" y="23631"/>
                              <a:pt x="49255" y="2353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22" name="任意多边形: 形状 121"/>
                      <p:cNvSpPr/>
                      <p:nvPr>
                        <p:custDataLst>
                          <p:tags r:id="rId128"/>
                        </p:custDataLst>
                      </p:nvPr>
                    </p:nvSpPr>
                    <p:spPr>
                      <a:xfrm>
                        <a:off x="7503120" y="2727936"/>
                        <a:ext cx="77731" cy="68247"/>
                      </a:xfrm>
                      <a:custGeom>
                        <a:avLst/>
                        <a:gdLst>
                          <a:gd name="connsiteX0" fmla="*/ 77161 w 77731"/>
                          <a:gd name="connsiteY0" fmla="*/ 27456 h 68247"/>
                          <a:gd name="connsiteX1" fmla="*/ 73446 w 77731"/>
                          <a:gd name="connsiteY1" fmla="*/ 15645 h 68247"/>
                          <a:gd name="connsiteX2" fmla="*/ 68493 w 77731"/>
                          <a:gd name="connsiteY2" fmla="*/ 9263 h 68247"/>
                          <a:gd name="connsiteX3" fmla="*/ 62111 w 77731"/>
                          <a:gd name="connsiteY3" fmla="*/ 4310 h 68247"/>
                          <a:gd name="connsiteX4" fmla="*/ 50300 w 77731"/>
                          <a:gd name="connsiteY4" fmla="*/ 595 h 68247"/>
                          <a:gd name="connsiteX5" fmla="*/ 37632 w 77731"/>
                          <a:gd name="connsiteY5" fmla="*/ 1167 h 68247"/>
                          <a:gd name="connsiteX6" fmla="*/ 30203 w 77731"/>
                          <a:gd name="connsiteY6" fmla="*/ 4120 h 68247"/>
                          <a:gd name="connsiteX7" fmla="*/ 26297 w 77731"/>
                          <a:gd name="connsiteY7" fmla="*/ 5929 h 68247"/>
                          <a:gd name="connsiteX8" fmla="*/ 21058 w 77731"/>
                          <a:gd name="connsiteY8" fmla="*/ 9930 h 68247"/>
                          <a:gd name="connsiteX9" fmla="*/ 17915 w 77731"/>
                          <a:gd name="connsiteY9" fmla="*/ 12216 h 68247"/>
                          <a:gd name="connsiteX10" fmla="*/ 9628 w 77731"/>
                          <a:gd name="connsiteY10" fmla="*/ 18407 h 68247"/>
                          <a:gd name="connsiteX11" fmla="*/ 3723 w 77731"/>
                          <a:gd name="connsiteY11" fmla="*/ 26217 h 68247"/>
                          <a:gd name="connsiteX12" fmla="*/ 8 w 77731"/>
                          <a:gd name="connsiteY12" fmla="*/ 39933 h 68247"/>
                          <a:gd name="connsiteX13" fmla="*/ 2389 w 77731"/>
                          <a:gd name="connsiteY13" fmla="*/ 50411 h 68247"/>
                          <a:gd name="connsiteX14" fmla="*/ 8009 w 77731"/>
                          <a:gd name="connsiteY14" fmla="*/ 59174 h 68247"/>
                          <a:gd name="connsiteX15" fmla="*/ 20011 w 77731"/>
                          <a:gd name="connsiteY15" fmla="*/ 66223 h 68247"/>
                          <a:gd name="connsiteX16" fmla="*/ 22297 w 77731"/>
                          <a:gd name="connsiteY16" fmla="*/ 67080 h 68247"/>
                          <a:gd name="connsiteX17" fmla="*/ 35822 w 77731"/>
                          <a:gd name="connsiteY17" fmla="*/ 67556 h 68247"/>
                          <a:gd name="connsiteX18" fmla="*/ 45062 w 77731"/>
                          <a:gd name="connsiteY18" fmla="*/ 66127 h 68247"/>
                          <a:gd name="connsiteX19" fmla="*/ 50205 w 77731"/>
                          <a:gd name="connsiteY19" fmla="*/ 64984 h 68247"/>
                          <a:gd name="connsiteX20" fmla="*/ 51062 w 77731"/>
                          <a:gd name="connsiteY20" fmla="*/ 64699 h 68247"/>
                          <a:gd name="connsiteX21" fmla="*/ 58778 w 77731"/>
                          <a:gd name="connsiteY21" fmla="*/ 61460 h 68247"/>
                          <a:gd name="connsiteX22" fmla="*/ 59921 w 77731"/>
                          <a:gd name="connsiteY22" fmla="*/ 60698 h 68247"/>
                          <a:gd name="connsiteX23" fmla="*/ 68493 w 77731"/>
                          <a:gd name="connsiteY23" fmla="*/ 54126 h 68247"/>
                          <a:gd name="connsiteX24" fmla="*/ 73446 w 77731"/>
                          <a:gd name="connsiteY24" fmla="*/ 47744 h 68247"/>
                          <a:gd name="connsiteX25" fmla="*/ 77161 w 77731"/>
                          <a:gd name="connsiteY25" fmla="*/ 35933 h 68247"/>
                          <a:gd name="connsiteX26" fmla="*/ 77161 w 77731"/>
                          <a:gd name="connsiteY26" fmla="*/ 27456 h 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731" h="68247">
                            <a:moveTo>
                              <a:pt x="77161" y="27456"/>
                            </a:moveTo>
                            <a:cubicBezTo>
                              <a:pt x="76970" y="23265"/>
                              <a:pt x="75732" y="19359"/>
                              <a:pt x="73446" y="15645"/>
                            </a:cubicBezTo>
                            <a:cubicBezTo>
                              <a:pt x="71827" y="13549"/>
                              <a:pt x="70112" y="11358"/>
                              <a:pt x="68493" y="9263"/>
                            </a:cubicBezTo>
                            <a:cubicBezTo>
                              <a:pt x="66397" y="7644"/>
                              <a:pt x="64206" y="5929"/>
                              <a:pt x="62111" y="4310"/>
                            </a:cubicBezTo>
                            <a:cubicBezTo>
                              <a:pt x="58492" y="2024"/>
                              <a:pt x="54587" y="786"/>
                              <a:pt x="50300" y="595"/>
                            </a:cubicBezTo>
                            <a:cubicBezTo>
                              <a:pt x="46109" y="-357"/>
                              <a:pt x="41918" y="-167"/>
                              <a:pt x="37632" y="1167"/>
                            </a:cubicBezTo>
                            <a:cubicBezTo>
                              <a:pt x="35155" y="1643"/>
                              <a:pt x="32679" y="2881"/>
                              <a:pt x="30203" y="4120"/>
                            </a:cubicBezTo>
                            <a:cubicBezTo>
                              <a:pt x="28678" y="4691"/>
                              <a:pt x="27250" y="5358"/>
                              <a:pt x="26297" y="5929"/>
                            </a:cubicBezTo>
                            <a:cubicBezTo>
                              <a:pt x="24583" y="7072"/>
                              <a:pt x="22773" y="8501"/>
                              <a:pt x="21058" y="9930"/>
                            </a:cubicBezTo>
                            <a:cubicBezTo>
                              <a:pt x="20011" y="10692"/>
                              <a:pt x="18963" y="11454"/>
                              <a:pt x="17915" y="12216"/>
                            </a:cubicBezTo>
                            <a:cubicBezTo>
                              <a:pt x="15058" y="14121"/>
                              <a:pt x="12105" y="15835"/>
                              <a:pt x="9628" y="18407"/>
                            </a:cubicBezTo>
                            <a:cubicBezTo>
                              <a:pt x="7247" y="20788"/>
                              <a:pt x="5628" y="23550"/>
                              <a:pt x="3723" y="26217"/>
                            </a:cubicBezTo>
                            <a:cubicBezTo>
                              <a:pt x="1246" y="30504"/>
                              <a:pt x="8" y="35076"/>
                              <a:pt x="8" y="39933"/>
                            </a:cubicBezTo>
                            <a:cubicBezTo>
                              <a:pt x="-87" y="43648"/>
                              <a:pt x="675" y="47173"/>
                              <a:pt x="2389" y="50411"/>
                            </a:cubicBezTo>
                            <a:cubicBezTo>
                              <a:pt x="3532" y="53745"/>
                              <a:pt x="5342" y="56698"/>
                              <a:pt x="8009" y="59174"/>
                            </a:cubicBezTo>
                            <a:cubicBezTo>
                              <a:pt x="11438" y="62508"/>
                              <a:pt x="15438" y="64889"/>
                              <a:pt x="20011" y="66223"/>
                            </a:cubicBezTo>
                            <a:cubicBezTo>
                              <a:pt x="20772" y="66508"/>
                              <a:pt x="21535" y="66794"/>
                              <a:pt x="22297" y="67080"/>
                            </a:cubicBezTo>
                            <a:cubicBezTo>
                              <a:pt x="27726" y="68890"/>
                              <a:pt x="30869" y="68223"/>
                              <a:pt x="35822" y="67556"/>
                            </a:cubicBezTo>
                            <a:cubicBezTo>
                              <a:pt x="38870" y="67175"/>
                              <a:pt x="42014" y="66794"/>
                              <a:pt x="45062" y="66127"/>
                            </a:cubicBezTo>
                            <a:cubicBezTo>
                              <a:pt x="46776" y="65746"/>
                              <a:pt x="48490" y="65461"/>
                              <a:pt x="50205" y="64984"/>
                            </a:cubicBezTo>
                            <a:cubicBezTo>
                              <a:pt x="50491" y="64889"/>
                              <a:pt x="50776" y="64794"/>
                              <a:pt x="51062" y="64699"/>
                            </a:cubicBezTo>
                            <a:cubicBezTo>
                              <a:pt x="53634" y="63651"/>
                              <a:pt x="56206" y="62508"/>
                              <a:pt x="58778" y="61460"/>
                            </a:cubicBezTo>
                            <a:cubicBezTo>
                              <a:pt x="59158" y="61270"/>
                              <a:pt x="59539" y="60984"/>
                              <a:pt x="59921" y="60698"/>
                            </a:cubicBezTo>
                            <a:cubicBezTo>
                              <a:pt x="62873" y="58698"/>
                              <a:pt x="66207" y="56793"/>
                              <a:pt x="68493" y="54126"/>
                            </a:cubicBezTo>
                            <a:cubicBezTo>
                              <a:pt x="70112" y="52030"/>
                              <a:pt x="71827" y="49840"/>
                              <a:pt x="73446" y="47744"/>
                            </a:cubicBezTo>
                            <a:cubicBezTo>
                              <a:pt x="75732" y="44125"/>
                              <a:pt x="76970" y="40219"/>
                              <a:pt x="77161" y="35933"/>
                            </a:cubicBezTo>
                            <a:cubicBezTo>
                              <a:pt x="77922" y="33075"/>
                              <a:pt x="77922" y="30218"/>
                              <a:pt x="77161" y="2745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109" name="任意多边形: 形状 108"/>
                    <p:cNvSpPr/>
                    <p:nvPr>
                      <p:custDataLst>
                        <p:tags r:id="rId115"/>
                      </p:custDataLst>
                    </p:nvPr>
                  </p:nvSpPr>
                  <p:spPr>
                    <a:xfrm>
                      <a:off x="6729105" y="2739104"/>
                      <a:ext cx="1774192" cy="388839"/>
                    </a:xfrm>
                    <a:custGeom>
                      <a:avLst/>
                      <a:gdLst>
                        <a:gd name="connsiteX0" fmla="*/ 1517544 w 1774192"/>
                        <a:gd name="connsiteY0" fmla="*/ 269938 h 388839"/>
                        <a:gd name="connsiteX1" fmla="*/ 1150832 w 1774192"/>
                        <a:gd name="connsiteY1" fmla="*/ 181832 h 388839"/>
                        <a:gd name="connsiteX2" fmla="*/ 1151022 w 1774192"/>
                        <a:gd name="connsiteY2" fmla="*/ 202406 h 388839"/>
                        <a:gd name="connsiteX3" fmla="*/ 1749668 w 1774192"/>
                        <a:gd name="connsiteY3" fmla="*/ 367474 h 388839"/>
                        <a:gd name="connsiteX4" fmla="*/ 1133687 w 1774192"/>
                        <a:gd name="connsiteY4" fmla="*/ 288798 h 388839"/>
                        <a:gd name="connsiteX5" fmla="*/ 878036 w 1774192"/>
                        <a:gd name="connsiteY5" fmla="*/ 240030 h 388839"/>
                        <a:gd name="connsiteX6" fmla="*/ 623337 w 1774192"/>
                        <a:gd name="connsiteY6" fmla="*/ 186404 h 388839"/>
                        <a:gd name="connsiteX7" fmla="*/ 24691 w 1774192"/>
                        <a:gd name="connsiteY7" fmla="*/ 21336 h 388839"/>
                        <a:gd name="connsiteX8" fmla="*/ 640673 w 1774192"/>
                        <a:gd name="connsiteY8" fmla="*/ 100012 h 388839"/>
                        <a:gd name="connsiteX9" fmla="*/ 648769 w 1774192"/>
                        <a:gd name="connsiteY9" fmla="*/ 81058 h 388839"/>
                        <a:gd name="connsiteX10" fmla="*/ 276342 w 1774192"/>
                        <a:gd name="connsiteY10" fmla="*/ 20859 h 388839"/>
                        <a:gd name="connsiteX11" fmla="*/ 497 w 1774192"/>
                        <a:gd name="connsiteY11" fmla="*/ 16478 h 388839"/>
                        <a:gd name="connsiteX12" fmla="*/ 256625 w 1774192"/>
                        <a:gd name="connsiteY12" fmla="*/ 118776 h 388839"/>
                        <a:gd name="connsiteX13" fmla="*/ 623433 w 1774192"/>
                        <a:gd name="connsiteY13" fmla="*/ 206978 h 388839"/>
                        <a:gd name="connsiteX14" fmla="*/ 873940 w 1774192"/>
                        <a:gd name="connsiteY14" fmla="*/ 259651 h 388839"/>
                        <a:gd name="connsiteX15" fmla="*/ 1125400 w 1774192"/>
                        <a:gd name="connsiteY15" fmla="*/ 307753 h 388839"/>
                        <a:gd name="connsiteX16" fmla="*/ 1497827 w 1774192"/>
                        <a:gd name="connsiteY16" fmla="*/ 367951 h 388839"/>
                        <a:gd name="connsiteX17" fmla="*/ 1773672 w 1774192"/>
                        <a:gd name="connsiteY17" fmla="*/ 372332 h 388839"/>
                        <a:gd name="connsiteX18" fmla="*/ 1517544 w 1774192"/>
                        <a:gd name="connsiteY18" fmla="*/ 269938 h 38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4192" h="388839">
                          <a:moveTo>
                            <a:pt x="1517544" y="269938"/>
                          </a:moveTo>
                          <a:cubicBezTo>
                            <a:pt x="1414103" y="242316"/>
                            <a:pt x="1288468" y="212217"/>
                            <a:pt x="1150832" y="181832"/>
                          </a:cubicBezTo>
                          <a:cubicBezTo>
                            <a:pt x="1151213" y="188595"/>
                            <a:pt x="1151213" y="195548"/>
                            <a:pt x="1151022" y="202406"/>
                          </a:cubicBezTo>
                          <a:cubicBezTo>
                            <a:pt x="1483159" y="275749"/>
                            <a:pt x="1711378" y="340804"/>
                            <a:pt x="1749668" y="367474"/>
                          </a:cubicBezTo>
                          <a:cubicBezTo>
                            <a:pt x="1704044" y="377285"/>
                            <a:pt x="1468300" y="349282"/>
                            <a:pt x="1133687" y="288798"/>
                          </a:cubicBezTo>
                          <a:cubicBezTo>
                            <a:pt x="1053677" y="274415"/>
                            <a:pt x="968047" y="258127"/>
                            <a:pt x="878036" y="240030"/>
                          </a:cubicBezTo>
                          <a:cubicBezTo>
                            <a:pt x="788025" y="221932"/>
                            <a:pt x="702680" y="203930"/>
                            <a:pt x="623337" y="186404"/>
                          </a:cubicBezTo>
                          <a:cubicBezTo>
                            <a:pt x="291201" y="113062"/>
                            <a:pt x="62886" y="48006"/>
                            <a:pt x="24691" y="21336"/>
                          </a:cubicBezTo>
                          <a:cubicBezTo>
                            <a:pt x="70221" y="11525"/>
                            <a:pt x="305964" y="39529"/>
                            <a:pt x="640673" y="100012"/>
                          </a:cubicBezTo>
                          <a:cubicBezTo>
                            <a:pt x="643149" y="93535"/>
                            <a:pt x="645816" y="87249"/>
                            <a:pt x="648769" y="81058"/>
                          </a:cubicBezTo>
                          <a:cubicBezTo>
                            <a:pt x="510085" y="55912"/>
                            <a:pt x="382545" y="35242"/>
                            <a:pt x="276342" y="20859"/>
                          </a:cubicBezTo>
                          <a:cubicBezTo>
                            <a:pt x="6975" y="-15716"/>
                            <a:pt x="2974" y="4476"/>
                            <a:pt x="497" y="16478"/>
                          </a:cubicBezTo>
                          <a:cubicBezTo>
                            <a:pt x="-1884" y="28480"/>
                            <a:pt x="-5979" y="48577"/>
                            <a:pt x="256625" y="118776"/>
                          </a:cubicBezTo>
                          <a:cubicBezTo>
                            <a:pt x="360066" y="146494"/>
                            <a:pt x="485796" y="176593"/>
                            <a:pt x="623433" y="206978"/>
                          </a:cubicBezTo>
                          <a:cubicBezTo>
                            <a:pt x="703538" y="224599"/>
                            <a:pt x="787739" y="242316"/>
                            <a:pt x="873940" y="259651"/>
                          </a:cubicBezTo>
                          <a:cubicBezTo>
                            <a:pt x="960142" y="276987"/>
                            <a:pt x="1044724" y="293084"/>
                            <a:pt x="1125400" y="307753"/>
                          </a:cubicBezTo>
                          <a:cubicBezTo>
                            <a:pt x="1264084" y="332899"/>
                            <a:pt x="1391624" y="353568"/>
                            <a:pt x="1497827" y="367951"/>
                          </a:cubicBezTo>
                          <a:cubicBezTo>
                            <a:pt x="1767195" y="404526"/>
                            <a:pt x="1771290" y="384429"/>
                            <a:pt x="1773672" y="372332"/>
                          </a:cubicBezTo>
                          <a:cubicBezTo>
                            <a:pt x="1776148" y="360331"/>
                            <a:pt x="1780148" y="340138"/>
                            <a:pt x="1517544" y="26993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107" name="任意多边形: 形状 106"/>
                  <p:cNvSpPr/>
                  <p:nvPr>
                    <p:custDataLst>
                      <p:tags r:id="rId113"/>
                    </p:custDataLst>
                  </p:nvPr>
                </p:nvSpPr>
                <p:spPr>
                  <a:xfrm>
                    <a:off x="7458646" y="1929204"/>
                    <a:ext cx="861284" cy="3106130"/>
                  </a:xfrm>
                  <a:custGeom>
                    <a:avLst/>
                    <a:gdLst>
                      <a:gd name="connsiteX0" fmla="*/ 832961 w 861284"/>
                      <a:gd name="connsiteY0" fmla="*/ 82286 h 3106130"/>
                      <a:gd name="connsiteX1" fmla="*/ 721519 w 861284"/>
                      <a:gd name="connsiteY1" fmla="*/ 3228 h 3106130"/>
                      <a:gd name="connsiteX2" fmla="*/ 678752 w 861284"/>
                      <a:gd name="connsiteY2" fmla="*/ 371 h 3106130"/>
                      <a:gd name="connsiteX3" fmla="*/ 511397 w 861284"/>
                      <a:gd name="connsiteY3" fmla="*/ 155724 h 3106130"/>
                      <a:gd name="connsiteX4" fmla="*/ 489395 w 861284"/>
                      <a:gd name="connsiteY4" fmla="*/ 266023 h 3106130"/>
                      <a:gd name="connsiteX5" fmla="*/ 486823 w 861284"/>
                      <a:gd name="connsiteY5" fmla="*/ 266309 h 3106130"/>
                      <a:gd name="connsiteX6" fmla="*/ 456533 w 861284"/>
                      <a:gd name="connsiteY6" fmla="*/ 297170 h 3106130"/>
                      <a:gd name="connsiteX7" fmla="*/ 475012 w 861284"/>
                      <a:gd name="connsiteY7" fmla="*/ 338223 h 3106130"/>
                      <a:gd name="connsiteX8" fmla="*/ 455962 w 861284"/>
                      <a:gd name="connsiteY8" fmla="*/ 433758 h 3106130"/>
                      <a:gd name="connsiteX9" fmla="*/ 453771 w 861284"/>
                      <a:gd name="connsiteY9" fmla="*/ 445093 h 3106130"/>
                      <a:gd name="connsiteX10" fmla="*/ 422053 w 861284"/>
                      <a:gd name="connsiteY10" fmla="*/ 604066 h 3106130"/>
                      <a:gd name="connsiteX11" fmla="*/ 419481 w 861284"/>
                      <a:gd name="connsiteY11" fmla="*/ 604351 h 3106130"/>
                      <a:gd name="connsiteX12" fmla="*/ 389096 w 861284"/>
                      <a:gd name="connsiteY12" fmla="*/ 635117 h 3106130"/>
                      <a:gd name="connsiteX13" fmla="*/ 407670 w 861284"/>
                      <a:gd name="connsiteY13" fmla="*/ 676360 h 3106130"/>
                      <a:gd name="connsiteX14" fmla="*/ 0 w 861284"/>
                      <a:gd name="connsiteY14" fmla="*/ 2724902 h 3106130"/>
                      <a:gd name="connsiteX15" fmla="*/ 67913 w 861284"/>
                      <a:gd name="connsiteY15" fmla="*/ 3020653 h 3106130"/>
                      <a:gd name="connsiteX16" fmla="*/ 82486 w 861284"/>
                      <a:gd name="connsiteY16" fmla="*/ 3083804 h 3106130"/>
                      <a:gd name="connsiteX17" fmla="*/ 96298 w 861284"/>
                      <a:gd name="connsiteY17" fmla="*/ 3102759 h 3106130"/>
                      <a:gd name="connsiteX18" fmla="*/ 104013 w 861284"/>
                      <a:gd name="connsiteY18" fmla="*/ 3105616 h 3106130"/>
                      <a:gd name="connsiteX19" fmla="*/ 132207 w 861284"/>
                      <a:gd name="connsiteY19" fmla="*/ 3093710 h 3106130"/>
                      <a:gd name="connsiteX20" fmla="*/ 169831 w 861284"/>
                      <a:gd name="connsiteY20" fmla="*/ 3040941 h 3106130"/>
                      <a:gd name="connsiteX21" fmla="*/ 345948 w 861284"/>
                      <a:gd name="connsiteY21" fmla="*/ 2793768 h 3106130"/>
                      <a:gd name="connsiteX22" fmla="*/ 345853 w 861284"/>
                      <a:gd name="connsiteY22" fmla="*/ 2793768 h 3106130"/>
                      <a:gd name="connsiteX23" fmla="*/ 753523 w 861284"/>
                      <a:gd name="connsiteY23" fmla="*/ 745321 h 3106130"/>
                      <a:gd name="connsiteX24" fmla="*/ 756095 w 861284"/>
                      <a:gd name="connsiteY24" fmla="*/ 745035 h 3106130"/>
                      <a:gd name="connsiteX25" fmla="*/ 786479 w 861284"/>
                      <a:gd name="connsiteY25" fmla="*/ 714174 h 3106130"/>
                      <a:gd name="connsiteX26" fmla="*/ 768001 w 861284"/>
                      <a:gd name="connsiteY26" fmla="*/ 673122 h 3106130"/>
                      <a:gd name="connsiteX27" fmla="*/ 786955 w 861284"/>
                      <a:gd name="connsiteY27" fmla="*/ 577586 h 3106130"/>
                      <a:gd name="connsiteX28" fmla="*/ 801910 w 861284"/>
                      <a:gd name="connsiteY28" fmla="*/ 502624 h 3106130"/>
                      <a:gd name="connsiteX29" fmla="*/ 820864 w 861284"/>
                      <a:gd name="connsiteY29" fmla="*/ 407279 h 3106130"/>
                      <a:gd name="connsiteX30" fmla="*/ 823532 w 861284"/>
                      <a:gd name="connsiteY30" fmla="*/ 406898 h 3106130"/>
                      <a:gd name="connsiteX31" fmla="*/ 853917 w 861284"/>
                      <a:gd name="connsiteY31" fmla="*/ 376132 h 3106130"/>
                      <a:gd name="connsiteX32" fmla="*/ 835247 w 861284"/>
                      <a:gd name="connsiteY32" fmla="*/ 334984 h 3106130"/>
                      <a:gd name="connsiteX33" fmla="*/ 857345 w 861284"/>
                      <a:gd name="connsiteY33" fmla="*/ 224494 h 3106130"/>
                      <a:gd name="connsiteX34" fmla="*/ 832961 w 861284"/>
                      <a:gd name="connsiteY34" fmla="*/ 82286 h 31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1284" h="3106130">
                        <a:moveTo>
                          <a:pt x="832961" y="82286"/>
                        </a:moveTo>
                        <a:cubicBezTo>
                          <a:pt x="808482" y="42186"/>
                          <a:pt x="769334" y="12753"/>
                          <a:pt x="721519" y="3228"/>
                        </a:cubicBezTo>
                        <a:cubicBezTo>
                          <a:pt x="707136" y="276"/>
                          <a:pt x="692753" y="-582"/>
                          <a:pt x="678752" y="371"/>
                        </a:cubicBezTo>
                        <a:cubicBezTo>
                          <a:pt x="599313" y="5514"/>
                          <a:pt x="528828" y="67998"/>
                          <a:pt x="511397" y="155724"/>
                        </a:cubicBezTo>
                        <a:lnTo>
                          <a:pt x="489395" y="266023"/>
                        </a:lnTo>
                        <a:cubicBezTo>
                          <a:pt x="488442" y="266118"/>
                          <a:pt x="487680" y="266214"/>
                          <a:pt x="486823" y="266309"/>
                        </a:cubicBezTo>
                        <a:cubicBezTo>
                          <a:pt x="472250" y="268690"/>
                          <a:pt x="459772" y="280787"/>
                          <a:pt x="456533" y="297170"/>
                        </a:cubicBezTo>
                        <a:cubicBezTo>
                          <a:pt x="452914" y="314505"/>
                          <a:pt x="461200" y="331174"/>
                          <a:pt x="475012" y="338223"/>
                        </a:cubicBezTo>
                        <a:lnTo>
                          <a:pt x="455962" y="433758"/>
                        </a:lnTo>
                        <a:lnTo>
                          <a:pt x="453771" y="445093"/>
                        </a:lnTo>
                        <a:lnTo>
                          <a:pt x="422053" y="604066"/>
                        </a:lnTo>
                        <a:cubicBezTo>
                          <a:pt x="421196" y="604066"/>
                          <a:pt x="420434" y="604256"/>
                          <a:pt x="419481" y="604351"/>
                        </a:cubicBezTo>
                        <a:cubicBezTo>
                          <a:pt x="404813" y="606637"/>
                          <a:pt x="392335" y="618829"/>
                          <a:pt x="389096" y="635117"/>
                        </a:cubicBezTo>
                        <a:cubicBezTo>
                          <a:pt x="385667" y="652452"/>
                          <a:pt x="393668" y="669216"/>
                          <a:pt x="407670" y="676360"/>
                        </a:cubicBezTo>
                        <a:lnTo>
                          <a:pt x="0" y="2724902"/>
                        </a:lnTo>
                        <a:lnTo>
                          <a:pt x="67913" y="3020653"/>
                        </a:lnTo>
                        <a:lnTo>
                          <a:pt x="82486" y="3083804"/>
                        </a:lnTo>
                        <a:cubicBezTo>
                          <a:pt x="84582" y="3092662"/>
                          <a:pt x="89821" y="3099139"/>
                          <a:pt x="96298" y="3102759"/>
                        </a:cubicBezTo>
                        <a:cubicBezTo>
                          <a:pt x="98679" y="3104092"/>
                          <a:pt x="101346" y="3105045"/>
                          <a:pt x="104013" y="3105616"/>
                        </a:cubicBezTo>
                        <a:cubicBezTo>
                          <a:pt x="113824" y="3107616"/>
                          <a:pt x="124777" y="3103806"/>
                          <a:pt x="132207" y="3093710"/>
                        </a:cubicBezTo>
                        <a:lnTo>
                          <a:pt x="169831" y="3040941"/>
                        </a:lnTo>
                        <a:lnTo>
                          <a:pt x="345948" y="2793768"/>
                        </a:lnTo>
                        <a:lnTo>
                          <a:pt x="345853" y="2793768"/>
                        </a:lnTo>
                        <a:lnTo>
                          <a:pt x="753523" y="745321"/>
                        </a:lnTo>
                        <a:cubicBezTo>
                          <a:pt x="754475" y="745226"/>
                          <a:pt x="755237" y="745131"/>
                          <a:pt x="756095" y="745035"/>
                        </a:cubicBezTo>
                        <a:cubicBezTo>
                          <a:pt x="770763" y="742654"/>
                          <a:pt x="783241" y="730557"/>
                          <a:pt x="786479" y="714174"/>
                        </a:cubicBezTo>
                        <a:cubicBezTo>
                          <a:pt x="789908" y="696934"/>
                          <a:pt x="782002" y="680075"/>
                          <a:pt x="768001" y="673122"/>
                        </a:cubicBezTo>
                        <a:lnTo>
                          <a:pt x="786955" y="577586"/>
                        </a:lnTo>
                        <a:lnTo>
                          <a:pt x="801910" y="502624"/>
                        </a:lnTo>
                        <a:lnTo>
                          <a:pt x="820864" y="407279"/>
                        </a:lnTo>
                        <a:cubicBezTo>
                          <a:pt x="821722" y="407279"/>
                          <a:pt x="822579" y="407088"/>
                          <a:pt x="823532" y="406898"/>
                        </a:cubicBezTo>
                        <a:cubicBezTo>
                          <a:pt x="838105" y="404612"/>
                          <a:pt x="850678" y="392420"/>
                          <a:pt x="853917" y="376132"/>
                        </a:cubicBezTo>
                        <a:cubicBezTo>
                          <a:pt x="857345" y="358892"/>
                          <a:pt x="849249" y="342033"/>
                          <a:pt x="835247" y="334984"/>
                        </a:cubicBezTo>
                        <a:lnTo>
                          <a:pt x="857345" y="224494"/>
                        </a:lnTo>
                        <a:cubicBezTo>
                          <a:pt x="867537" y="172869"/>
                          <a:pt x="857441" y="122196"/>
                          <a:pt x="832961" y="82286"/>
                        </a:cubicBezTo>
                        <a:close/>
                      </a:path>
                    </a:pathLst>
                  </a:custGeom>
                  <a:solidFill>
                    <a:srgbClr val="40404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grpSp>
            <p:nvGrpSpPr>
              <p:cNvPr id="33" name="图形 2"/>
              <p:cNvGrpSpPr/>
              <p:nvPr>
                <p:custDataLst>
                  <p:tags r:id="rId39"/>
                </p:custDataLst>
              </p:nvPr>
            </p:nvGrpSpPr>
            <p:grpSpPr>
              <a:xfrm>
                <a:off x="4337977" y="4205719"/>
                <a:ext cx="2773405" cy="835326"/>
                <a:chOff x="4337977" y="4205719"/>
                <a:chExt cx="2773405" cy="835326"/>
              </a:xfrm>
            </p:grpSpPr>
            <p:grpSp>
              <p:nvGrpSpPr>
                <p:cNvPr id="85" name="图形 2"/>
                <p:cNvGrpSpPr/>
                <p:nvPr>
                  <p:custDataLst>
                    <p:tags r:id="rId91"/>
                  </p:custDataLst>
                </p:nvPr>
              </p:nvGrpSpPr>
              <p:grpSpPr>
                <a:xfrm>
                  <a:off x="5307130" y="4205719"/>
                  <a:ext cx="834887" cy="835326"/>
                  <a:chOff x="5307130" y="4205719"/>
                  <a:chExt cx="834887" cy="835326"/>
                </a:xfrm>
              </p:grpSpPr>
              <p:sp>
                <p:nvSpPr>
                  <p:cNvPr id="87" name="任意多边形: 形状 86"/>
                  <p:cNvSpPr/>
                  <p:nvPr>
                    <p:custDataLst>
                      <p:tags r:id="rId93"/>
                    </p:custDataLst>
                  </p:nvPr>
                </p:nvSpPr>
                <p:spPr>
                  <a:xfrm>
                    <a:off x="5307130" y="4205815"/>
                    <a:ext cx="834887" cy="835231"/>
                  </a:xfrm>
                  <a:custGeom>
                    <a:avLst/>
                    <a:gdLst>
                      <a:gd name="connsiteX0" fmla="*/ 834875 w 834887"/>
                      <a:gd name="connsiteY0" fmla="*/ 415524 h 835231"/>
                      <a:gd name="connsiteX1" fmla="*/ 521122 w 834887"/>
                      <a:gd name="connsiteY1" fmla="*/ 822051 h 835231"/>
                      <a:gd name="connsiteX2" fmla="*/ 50587 w 834887"/>
                      <a:gd name="connsiteY2" fmla="*/ 616597 h 835231"/>
                      <a:gd name="connsiteX3" fmla="*/ 36109 w 834887"/>
                      <a:gd name="connsiteY3" fmla="*/ 587355 h 835231"/>
                      <a:gd name="connsiteX4" fmla="*/ 13153 w 834887"/>
                      <a:gd name="connsiteY4" fmla="*/ 521252 h 835231"/>
                      <a:gd name="connsiteX5" fmla="*/ 1343 w 834887"/>
                      <a:gd name="connsiteY5" fmla="*/ 452291 h 835231"/>
                      <a:gd name="connsiteX6" fmla="*/ 9 w 834887"/>
                      <a:gd name="connsiteY6" fmla="*/ 419715 h 835231"/>
                      <a:gd name="connsiteX7" fmla="*/ 100498 w 834887"/>
                      <a:gd name="connsiteY7" fmla="*/ 145967 h 835231"/>
                      <a:gd name="connsiteX8" fmla="*/ 313953 w 834887"/>
                      <a:gd name="connsiteY8" fmla="*/ 13188 h 835231"/>
                      <a:gd name="connsiteX9" fmla="*/ 784583 w 834887"/>
                      <a:gd name="connsiteY9" fmla="*/ 218643 h 835231"/>
                      <a:gd name="connsiteX10" fmla="*/ 798966 w 834887"/>
                      <a:gd name="connsiteY10" fmla="*/ 247884 h 835231"/>
                      <a:gd name="connsiteX11" fmla="*/ 821921 w 834887"/>
                      <a:gd name="connsiteY11" fmla="*/ 313988 h 835231"/>
                      <a:gd name="connsiteX12" fmla="*/ 823064 w 834887"/>
                      <a:gd name="connsiteY12" fmla="*/ 318655 h 835231"/>
                      <a:gd name="connsiteX13" fmla="*/ 833542 w 834887"/>
                      <a:gd name="connsiteY13" fmla="*/ 382949 h 835231"/>
                      <a:gd name="connsiteX14" fmla="*/ 834875 w 834887"/>
                      <a:gd name="connsiteY14" fmla="*/ 415524 h 83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887" h="835231">
                        <a:moveTo>
                          <a:pt x="834875" y="415524"/>
                        </a:moveTo>
                        <a:cubicBezTo>
                          <a:pt x="836018" y="602595"/>
                          <a:pt x="710479" y="773474"/>
                          <a:pt x="521122" y="822051"/>
                        </a:cubicBezTo>
                        <a:cubicBezTo>
                          <a:pt x="331765" y="870629"/>
                          <a:pt x="139455" y="781094"/>
                          <a:pt x="50587" y="616597"/>
                        </a:cubicBezTo>
                        <a:cubicBezTo>
                          <a:pt x="45253" y="607072"/>
                          <a:pt x="40490" y="597261"/>
                          <a:pt x="36109" y="587355"/>
                        </a:cubicBezTo>
                        <a:cubicBezTo>
                          <a:pt x="26774" y="566305"/>
                          <a:pt x="19059" y="544302"/>
                          <a:pt x="13153" y="521252"/>
                        </a:cubicBezTo>
                        <a:cubicBezTo>
                          <a:pt x="7248" y="498297"/>
                          <a:pt x="3343" y="475246"/>
                          <a:pt x="1343" y="452291"/>
                        </a:cubicBezTo>
                        <a:cubicBezTo>
                          <a:pt x="485" y="441432"/>
                          <a:pt x="9" y="430669"/>
                          <a:pt x="9" y="419715"/>
                        </a:cubicBezTo>
                        <a:cubicBezTo>
                          <a:pt x="-658" y="317988"/>
                          <a:pt x="36299" y="221024"/>
                          <a:pt x="100498" y="145967"/>
                        </a:cubicBezTo>
                        <a:cubicBezTo>
                          <a:pt x="154409" y="83006"/>
                          <a:pt x="227561" y="35381"/>
                          <a:pt x="313953" y="13188"/>
                        </a:cubicBezTo>
                        <a:cubicBezTo>
                          <a:pt x="503215" y="-35389"/>
                          <a:pt x="695620" y="54051"/>
                          <a:pt x="784583" y="218643"/>
                        </a:cubicBezTo>
                        <a:cubicBezTo>
                          <a:pt x="789822" y="228168"/>
                          <a:pt x="794585" y="237978"/>
                          <a:pt x="798966" y="247884"/>
                        </a:cubicBezTo>
                        <a:cubicBezTo>
                          <a:pt x="808301" y="268935"/>
                          <a:pt x="816016" y="290937"/>
                          <a:pt x="821921" y="313988"/>
                        </a:cubicBezTo>
                        <a:cubicBezTo>
                          <a:pt x="822302" y="315512"/>
                          <a:pt x="822778" y="317131"/>
                          <a:pt x="823064" y="318655"/>
                        </a:cubicBezTo>
                        <a:cubicBezTo>
                          <a:pt x="828398" y="340086"/>
                          <a:pt x="831732" y="361518"/>
                          <a:pt x="833542" y="382949"/>
                        </a:cubicBezTo>
                        <a:cubicBezTo>
                          <a:pt x="834494" y="393807"/>
                          <a:pt x="834970" y="404571"/>
                          <a:pt x="834875" y="415524"/>
                        </a:cubicBezTo>
                        <a:close/>
                      </a:path>
                    </a:pathLst>
                  </a:custGeom>
                  <a:solidFill>
                    <a:srgbClr val="DC7C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8" name="任意多边形: 形状 87"/>
                  <p:cNvSpPr/>
                  <p:nvPr>
                    <p:custDataLst>
                      <p:tags r:id="rId94"/>
                    </p:custDataLst>
                  </p:nvPr>
                </p:nvSpPr>
                <p:spPr>
                  <a:xfrm>
                    <a:off x="5374571" y="4205719"/>
                    <a:ext cx="755527" cy="678255"/>
                  </a:xfrm>
                  <a:custGeom>
                    <a:avLst/>
                    <a:gdLst>
                      <a:gd name="connsiteX0" fmla="*/ 755528 w 755527"/>
                      <a:gd name="connsiteY0" fmla="*/ 318750 h 678255"/>
                      <a:gd name="connsiteX1" fmla="*/ 471873 w 755527"/>
                      <a:gd name="connsiteY1" fmla="*/ 666318 h 678255"/>
                      <a:gd name="connsiteX2" fmla="*/ 45725 w 755527"/>
                      <a:gd name="connsiteY2" fmla="*/ 480390 h 678255"/>
                      <a:gd name="connsiteX3" fmla="*/ 32676 w 755527"/>
                      <a:gd name="connsiteY3" fmla="*/ 453815 h 678255"/>
                      <a:gd name="connsiteX4" fmla="*/ 11911 w 755527"/>
                      <a:gd name="connsiteY4" fmla="*/ 393998 h 678255"/>
                      <a:gd name="connsiteX5" fmla="*/ 1243 w 755527"/>
                      <a:gd name="connsiteY5" fmla="*/ 331514 h 678255"/>
                      <a:gd name="connsiteX6" fmla="*/ 5 w 755527"/>
                      <a:gd name="connsiteY6" fmla="*/ 302082 h 678255"/>
                      <a:gd name="connsiteX7" fmla="*/ 33057 w 755527"/>
                      <a:gd name="connsiteY7" fmla="*/ 145967 h 678255"/>
                      <a:gd name="connsiteX8" fmla="*/ 246512 w 755527"/>
                      <a:gd name="connsiteY8" fmla="*/ 13188 h 678255"/>
                      <a:gd name="connsiteX9" fmla="*/ 717142 w 755527"/>
                      <a:gd name="connsiteY9" fmla="*/ 218643 h 678255"/>
                      <a:gd name="connsiteX10" fmla="*/ 731525 w 755527"/>
                      <a:gd name="connsiteY10" fmla="*/ 247884 h 678255"/>
                      <a:gd name="connsiteX11" fmla="*/ 754480 w 755527"/>
                      <a:gd name="connsiteY11" fmla="*/ 313988 h 678255"/>
                      <a:gd name="connsiteX12" fmla="*/ 755528 w 755527"/>
                      <a:gd name="connsiteY12" fmla="*/ 318750 h 67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527" h="678255">
                        <a:moveTo>
                          <a:pt x="755528" y="318750"/>
                        </a:moveTo>
                        <a:cubicBezTo>
                          <a:pt x="747718" y="480009"/>
                          <a:pt x="636465" y="624122"/>
                          <a:pt x="471873" y="666318"/>
                        </a:cubicBezTo>
                        <a:cubicBezTo>
                          <a:pt x="300328" y="710323"/>
                          <a:pt x="126211" y="629170"/>
                          <a:pt x="45725" y="480390"/>
                        </a:cubicBezTo>
                        <a:cubicBezTo>
                          <a:pt x="40963" y="471722"/>
                          <a:pt x="36581" y="462864"/>
                          <a:pt x="32676" y="453815"/>
                        </a:cubicBezTo>
                        <a:cubicBezTo>
                          <a:pt x="24294" y="434860"/>
                          <a:pt x="17245" y="414858"/>
                          <a:pt x="11911" y="393998"/>
                        </a:cubicBezTo>
                        <a:cubicBezTo>
                          <a:pt x="6482" y="373234"/>
                          <a:pt x="3053" y="352278"/>
                          <a:pt x="1243" y="331514"/>
                        </a:cubicBezTo>
                        <a:cubicBezTo>
                          <a:pt x="481" y="321608"/>
                          <a:pt x="5" y="311892"/>
                          <a:pt x="5" y="302082"/>
                        </a:cubicBezTo>
                        <a:cubicBezTo>
                          <a:pt x="-281" y="247408"/>
                          <a:pt x="11340" y="194259"/>
                          <a:pt x="33057" y="145967"/>
                        </a:cubicBezTo>
                        <a:cubicBezTo>
                          <a:pt x="86968" y="83007"/>
                          <a:pt x="160120" y="35382"/>
                          <a:pt x="246512" y="13188"/>
                        </a:cubicBezTo>
                        <a:cubicBezTo>
                          <a:pt x="435774" y="-35389"/>
                          <a:pt x="628179" y="54051"/>
                          <a:pt x="717142" y="218643"/>
                        </a:cubicBezTo>
                        <a:cubicBezTo>
                          <a:pt x="722381" y="228168"/>
                          <a:pt x="727144" y="237978"/>
                          <a:pt x="731525" y="247884"/>
                        </a:cubicBezTo>
                        <a:cubicBezTo>
                          <a:pt x="740860" y="268935"/>
                          <a:pt x="748575" y="290937"/>
                          <a:pt x="754480" y="313988"/>
                        </a:cubicBezTo>
                        <a:cubicBezTo>
                          <a:pt x="754861" y="315607"/>
                          <a:pt x="755242" y="317226"/>
                          <a:pt x="755528" y="318750"/>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9" name="任意多边形: 形状 88"/>
                  <p:cNvSpPr/>
                  <p:nvPr>
                    <p:custDataLst>
                      <p:tags r:id="rId95"/>
                    </p:custDataLst>
                  </p:nvPr>
                </p:nvSpPr>
                <p:spPr>
                  <a:xfrm>
                    <a:off x="5993320" y="4477440"/>
                    <a:ext cx="95316" cy="125336"/>
                  </a:xfrm>
                  <a:custGeom>
                    <a:avLst/>
                    <a:gdLst>
                      <a:gd name="connsiteX0" fmla="*/ 94869 w 95316"/>
                      <a:gd name="connsiteY0" fmla="*/ 50649 h 125336"/>
                      <a:gd name="connsiteX1" fmla="*/ 92488 w 95316"/>
                      <a:gd name="connsiteY1" fmla="*/ 34361 h 125336"/>
                      <a:gd name="connsiteX2" fmla="*/ 78962 w 95316"/>
                      <a:gd name="connsiteY2" fmla="*/ 12073 h 125336"/>
                      <a:gd name="connsiteX3" fmla="*/ 60770 w 95316"/>
                      <a:gd name="connsiteY3" fmla="*/ 1500 h 125336"/>
                      <a:gd name="connsiteX4" fmla="*/ 38862 w 95316"/>
                      <a:gd name="connsiteY4" fmla="*/ 1500 h 125336"/>
                      <a:gd name="connsiteX5" fmla="*/ 10096 w 95316"/>
                      <a:gd name="connsiteY5" fmla="*/ 30266 h 125336"/>
                      <a:gd name="connsiteX6" fmla="*/ 7144 w 95316"/>
                      <a:gd name="connsiteY6" fmla="*/ 47506 h 125336"/>
                      <a:gd name="connsiteX7" fmla="*/ 6953 w 95316"/>
                      <a:gd name="connsiteY7" fmla="*/ 49601 h 125336"/>
                      <a:gd name="connsiteX8" fmla="*/ 4953 w 95316"/>
                      <a:gd name="connsiteY8" fmla="*/ 57698 h 125336"/>
                      <a:gd name="connsiteX9" fmla="*/ 2857 w 95316"/>
                      <a:gd name="connsiteY9" fmla="*/ 64556 h 125336"/>
                      <a:gd name="connsiteX10" fmla="*/ 1619 w 95316"/>
                      <a:gd name="connsiteY10" fmla="*/ 68270 h 125336"/>
                      <a:gd name="connsiteX11" fmla="*/ 0 w 95316"/>
                      <a:gd name="connsiteY11" fmla="*/ 79986 h 125336"/>
                      <a:gd name="connsiteX12" fmla="*/ 667 w 95316"/>
                      <a:gd name="connsiteY12" fmla="*/ 84844 h 125336"/>
                      <a:gd name="connsiteX13" fmla="*/ 21050 w 95316"/>
                      <a:gd name="connsiteY13" fmla="*/ 119801 h 125336"/>
                      <a:gd name="connsiteX14" fmla="*/ 56293 w 95316"/>
                      <a:gd name="connsiteY14" fmla="*/ 122753 h 125336"/>
                      <a:gd name="connsiteX15" fmla="*/ 57626 w 95316"/>
                      <a:gd name="connsiteY15" fmla="*/ 122277 h 125336"/>
                      <a:gd name="connsiteX16" fmla="*/ 57817 w 95316"/>
                      <a:gd name="connsiteY16" fmla="*/ 122182 h 125336"/>
                      <a:gd name="connsiteX17" fmla="*/ 75533 w 95316"/>
                      <a:gd name="connsiteY17" fmla="*/ 111228 h 125336"/>
                      <a:gd name="connsiteX18" fmla="*/ 83725 w 95316"/>
                      <a:gd name="connsiteY18" fmla="*/ 100275 h 125336"/>
                      <a:gd name="connsiteX19" fmla="*/ 90488 w 95316"/>
                      <a:gd name="connsiteY19" fmla="*/ 85320 h 125336"/>
                      <a:gd name="connsiteX20" fmla="*/ 94964 w 95316"/>
                      <a:gd name="connsiteY20" fmla="*/ 62556 h 125336"/>
                      <a:gd name="connsiteX21" fmla="*/ 94869 w 95316"/>
                      <a:gd name="connsiteY21" fmla="*/ 50649 h 1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316" h="125335">
                        <a:moveTo>
                          <a:pt x="94869" y="50649"/>
                        </a:moveTo>
                        <a:cubicBezTo>
                          <a:pt x="94202" y="45315"/>
                          <a:pt x="93726" y="39695"/>
                          <a:pt x="92488" y="34361"/>
                        </a:cubicBezTo>
                        <a:cubicBezTo>
                          <a:pt x="90488" y="25503"/>
                          <a:pt x="84582" y="18836"/>
                          <a:pt x="78962" y="12073"/>
                        </a:cubicBezTo>
                        <a:cubicBezTo>
                          <a:pt x="73819" y="6929"/>
                          <a:pt x="67723" y="3405"/>
                          <a:pt x="60770" y="1500"/>
                        </a:cubicBezTo>
                        <a:cubicBezTo>
                          <a:pt x="53435" y="-500"/>
                          <a:pt x="46196" y="-500"/>
                          <a:pt x="38862" y="1500"/>
                        </a:cubicBezTo>
                        <a:cubicBezTo>
                          <a:pt x="24574" y="5406"/>
                          <a:pt x="14573" y="16454"/>
                          <a:pt x="10096" y="30266"/>
                        </a:cubicBezTo>
                        <a:cubicBezTo>
                          <a:pt x="8287" y="35885"/>
                          <a:pt x="7239" y="41601"/>
                          <a:pt x="7144" y="47506"/>
                        </a:cubicBezTo>
                        <a:cubicBezTo>
                          <a:pt x="7144" y="48173"/>
                          <a:pt x="7048" y="48840"/>
                          <a:pt x="6953" y="49601"/>
                        </a:cubicBezTo>
                        <a:cubicBezTo>
                          <a:pt x="6382" y="52364"/>
                          <a:pt x="5715" y="55031"/>
                          <a:pt x="4953" y="57698"/>
                        </a:cubicBezTo>
                        <a:cubicBezTo>
                          <a:pt x="4286" y="59984"/>
                          <a:pt x="3620" y="62270"/>
                          <a:pt x="2857" y="64556"/>
                        </a:cubicBezTo>
                        <a:cubicBezTo>
                          <a:pt x="2477" y="65794"/>
                          <a:pt x="2000" y="67032"/>
                          <a:pt x="1619" y="68270"/>
                        </a:cubicBezTo>
                        <a:cubicBezTo>
                          <a:pt x="1048" y="72176"/>
                          <a:pt x="571" y="76081"/>
                          <a:pt x="0" y="79986"/>
                        </a:cubicBezTo>
                        <a:cubicBezTo>
                          <a:pt x="190" y="81606"/>
                          <a:pt x="476" y="83225"/>
                          <a:pt x="667" y="84844"/>
                        </a:cubicBezTo>
                        <a:cubicBezTo>
                          <a:pt x="190" y="98846"/>
                          <a:pt x="9239" y="112848"/>
                          <a:pt x="21050" y="119801"/>
                        </a:cubicBezTo>
                        <a:cubicBezTo>
                          <a:pt x="31718" y="126087"/>
                          <a:pt x="44863" y="126944"/>
                          <a:pt x="56293" y="122753"/>
                        </a:cubicBezTo>
                        <a:cubicBezTo>
                          <a:pt x="56769" y="122658"/>
                          <a:pt x="57150" y="122468"/>
                          <a:pt x="57626" y="122277"/>
                        </a:cubicBezTo>
                        <a:cubicBezTo>
                          <a:pt x="57721" y="122277"/>
                          <a:pt x="57721" y="122277"/>
                          <a:pt x="57817" y="122182"/>
                        </a:cubicBezTo>
                        <a:cubicBezTo>
                          <a:pt x="64579" y="119896"/>
                          <a:pt x="70866" y="115895"/>
                          <a:pt x="75533" y="111228"/>
                        </a:cubicBezTo>
                        <a:cubicBezTo>
                          <a:pt x="78010" y="108752"/>
                          <a:pt x="81534" y="104084"/>
                          <a:pt x="83725" y="100275"/>
                        </a:cubicBezTo>
                        <a:cubicBezTo>
                          <a:pt x="86487" y="95512"/>
                          <a:pt x="88582" y="90464"/>
                          <a:pt x="90488" y="85320"/>
                        </a:cubicBezTo>
                        <a:cubicBezTo>
                          <a:pt x="93345" y="77986"/>
                          <a:pt x="94393" y="70557"/>
                          <a:pt x="94964" y="62556"/>
                        </a:cubicBezTo>
                        <a:cubicBezTo>
                          <a:pt x="95536" y="58555"/>
                          <a:pt x="95345" y="54554"/>
                          <a:pt x="94869" y="50649"/>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0" name="任意多边形: 形状 89"/>
                  <p:cNvSpPr/>
                  <p:nvPr>
                    <p:custDataLst>
                      <p:tags r:id="rId96"/>
                    </p:custDataLst>
                  </p:nvPr>
                </p:nvSpPr>
                <p:spPr>
                  <a:xfrm>
                    <a:off x="5998352" y="4636306"/>
                    <a:ext cx="54424" cy="59994"/>
                  </a:xfrm>
                  <a:custGeom>
                    <a:avLst/>
                    <a:gdLst>
                      <a:gd name="connsiteX0" fmla="*/ 50689 w 54424"/>
                      <a:gd name="connsiteY0" fmla="*/ 12846 h 59994"/>
                      <a:gd name="connsiteX1" fmla="*/ 41355 w 54424"/>
                      <a:gd name="connsiteY1" fmla="*/ 3511 h 59994"/>
                      <a:gd name="connsiteX2" fmla="*/ 31734 w 54424"/>
                      <a:gd name="connsiteY2" fmla="*/ 463 h 59994"/>
                      <a:gd name="connsiteX3" fmla="*/ 21447 w 54424"/>
                      <a:gd name="connsiteY3" fmla="*/ 940 h 59994"/>
                      <a:gd name="connsiteX4" fmla="*/ 10017 w 54424"/>
                      <a:gd name="connsiteY4" fmla="*/ 7607 h 59994"/>
                      <a:gd name="connsiteX5" fmla="*/ 7827 w 54424"/>
                      <a:gd name="connsiteY5" fmla="*/ 10369 h 59994"/>
                      <a:gd name="connsiteX6" fmla="*/ 3159 w 54424"/>
                      <a:gd name="connsiteY6" fmla="*/ 19228 h 59994"/>
                      <a:gd name="connsiteX7" fmla="*/ 2969 w 54424"/>
                      <a:gd name="connsiteY7" fmla="*/ 19894 h 59994"/>
                      <a:gd name="connsiteX8" fmla="*/ 2588 w 54424"/>
                      <a:gd name="connsiteY8" fmla="*/ 21323 h 59994"/>
                      <a:gd name="connsiteX9" fmla="*/ 2493 w 54424"/>
                      <a:gd name="connsiteY9" fmla="*/ 21609 h 59994"/>
                      <a:gd name="connsiteX10" fmla="*/ 492 w 54424"/>
                      <a:gd name="connsiteY10" fmla="*/ 29038 h 59994"/>
                      <a:gd name="connsiteX11" fmla="*/ 969 w 54424"/>
                      <a:gd name="connsiteY11" fmla="*/ 39707 h 59994"/>
                      <a:gd name="connsiteX12" fmla="*/ 3636 w 54424"/>
                      <a:gd name="connsiteY12" fmla="*/ 46088 h 59994"/>
                      <a:gd name="connsiteX13" fmla="*/ 4588 w 54424"/>
                      <a:gd name="connsiteY13" fmla="*/ 47327 h 59994"/>
                      <a:gd name="connsiteX14" fmla="*/ 5541 w 54424"/>
                      <a:gd name="connsiteY14" fmla="*/ 49612 h 59994"/>
                      <a:gd name="connsiteX15" fmla="*/ 13065 w 54424"/>
                      <a:gd name="connsiteY15" fmla="*/ 57137 h 59994"/>
                      <a:gd name="connsiteX16" fmla="*/ 23638 w 54424"/>
                      <a:gd name="connsiteY16" fmla="*/ 59995 h 59994"/>
                      <a:gd name="connsiteX17" fmla="*/ 29829 w 54424"/>
                      <a:gd name="connsiteY17" fmla="*/ 58947 h 59994"/>
                      <a:gd name="connsiteX18" fmla="*/ 30306 w 54424"/>
                      <a:gd name="connsiteY18" fmla="*/ 58947 h 59994"/>
                      <a:gd name="connsiteX19" fmla="*/ 40307 w 54424"/>
                      <a:gd name="connsiteY19" fmla="*/ 55804 h 59994"/>
                      <a:gd name="connsiteX20" fmla="*/ 45736 w 54424"/>
                      <a:gd name="connsiteY20" fmla="*/ 51613 h 59994"/>
                      <a:gd name="connsiteX21" fmla="*/ 52594 w 54424"/>
                      <a:gd name="connsiteY21" fmla="*/ 39802 h 59994"/>
                      <a:gd name="connsiteX22" fmla="*/ 54213 w 54424"/>
                      <a:gd name="connsiteY22" fmla="*/ 29229 h 59994"/>
                      <a:gd name="connsiteX23" fmla="*/ 54404 w 54424"/>
                      <a:gd name="connsiteY23" fmla="*/ 27324 h 59994"/>
                      <a:gd name="connsiteX24" fmla="*/ 50689 w 54424"/>
                      <a:gd name="connsiteY24" fmla="*/ 12846 h 5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424" h="59994">
                        <a:moveTo>
                          <a:pt x="50689" y="12846"/>
                        </a:moveTo>
                        <a:cubicBezTo>
                          <a:pt x="48403" y="8941"/>
                          <a:pt x="45260" y="5893"/>
                          <a:pt x="41355" y="3511"/>
                        </a:cubicBezTo>
                        <a:cubicBezTo>
                          <a:pt x="38402" y="1607"/>
                          <a:pt x="35163" y="559"/>
                          <a:pt x="31734" y="463"/>
                        </a:cubicBezTo>
                        <a:cubicBezTo>
                          <a:pt x="28305" y="-298"/>
                          <a:pt x="24876" y="-108"/>
                          <a:pt x="21447" y="940"/>
                        </a:cubicBezTo>
                        <a:cubicBezTo>
                          <a:pt x="17066" y="2178"/>
                          <a:pt x="13256" y="4369"/>
                          <a:pt x="10017" y="7607"/>
                        </a:cubicBezTo>
                        <a:cubicBezTo>
                          <a:pt x="9160" y="8369"/>
                          <a:pt x="8398" y="9322"/>
                          <a:pt x="7827" y="10369"/>
                        </a:cubicBezTo>
                        <a:cubicBezTo>
                          <a:pt x="5541" y="12846"/>
                          <a:pt x="3921" y="15894"/>
                          <a:pt x="3159" y="19228"/>
                        </a:cubicBezTo>
                        <a:cubicBezTo>
                          <a:pt x="3064" y="19418"/>
                          <a:pt x="3064" y="19704"/>
                          <a:pt x="2969" y="19894"/>
                        </a:cubicBezTo>
                        <a:cubicBezTo>
                          <a:pt x="2874" y="20371"/>
                          <a:pt x="2683" y="20847"/>
                          <a:pt x="2588" y="21323"/>
                        </a:cubicBezTo>
                        <a:cubicBezTo>
                          <a:pt x="2588" y="21419"/>
                          <a:pt x="2493" y="21514"/>
                          <a:pt x="2493" y="21609"/>
                        </a:cubicBezTo>
                        <a:cubicBezTo>
                          <a:pt x="1445" y="23990"/>
                          <a:pt x="683" y="26371"/>
                          <a:pt x="492" y="29038"/>
                        </a:cubicBezTo>
                        <a:cubicBezTo>
                          <a:pt x="-270" y="32563"/>
                          <a:pt x="-174" y="36182"/>
                          <a:pt x="969" y="39707"/>
                        </a:cubicBezTo>
                        <a:lnTo>
                          <a:pt x="3636" y="46088"/>
                        </a:lnTo>
                        <a:cubicBezTo>
                          <a:pt x="3921" y="46565"/>
                          <a:pt x="4303" y="46945"/>
                          <a:pt x="4588" y="47327"/>
                        </a:cubicBezTo>
                        <a:cubicBezTo>
                          <a:pt x="4874" y="48088"/>
                          <a:pt x="5160" y="48851"/>
                          <a:pt x="5541" y="49612"/>
                        </a:cubicBezTo>
                        <a:cubicBezTo>
                          <a:pt x="7446" y="52756"/>
                          <a:pt x="9922" y="55232"/>
                          <a:pt x="13065" y="57137"/>
                        </a:cubicBezTo>
                        <a:cubicBezTo>
                          <a:pt x="16304" y="59042"/>
                          <a:pt x="19828" y="59995"/>
                          <a:pt x="23638" y="59995"/>
                        </a:cubicBezTo>
                        <a:cubicBezTo>
                          <a:pt x="25829" y="59995"/>
                          <a:pt x="27829" y="59614"/>
                          <a:pt x="29829" y="58947"/>
                        </a:cubicBezTo>
                        <a:cubicBezTo>
                          <a:pt x="30020" y="58947"/>
                          <a:pt x="30211" y="58947"/>
                          <a:pt x="30306" y="58947"/>
                        </a:cubicBezTo>
                        <a:cubicBezTo>
                          <a:pt x="33830" y="58757"/>
                          <a:pt x="37164" y="57709"/>
                          <a:pt x="40307" y="55804"/>
                        </a:cubicBezTo>
                        <a:cubicBezTo>
                          <a:pt x="42117" y="54375"/>
                          <a:pt x="43926" y="53042"/>
                          <a:pt x="45736" y="51613"/>
                        </a:cubicBezTo>
                        <a:cubicBezTo>
                          <a:pt x="49070" y="48279"/>
                          <a:pt x="51356" y="44374"/>
                          <a:pt x="52594" y="39802"/>
                        </a:cubicBezTo>
                        <a:cubicBezTo>
                          <a:pt x="53356" y="36373"/>
                          <a:pt x="53737" y="32658"/>
                          <a:pt x="54213" y="29229"/>
                        </a:cubicBezTo>
                        <a:cubicBezTo>
                          <a:pt x="54309" y="28562"/>
                          <a:pt x="54309" y="27991"/>
                          <a:pt x="54404" y="27324"/>
                        </a:cubicBezTo>
                        <a:cubicBezTo>
                          <a:pt x="54594" y="22466"/>
                          <a:pt x="53451" y="16942"/>
                          <a:pt x="50689" y="1284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1" name="任意多边形: 形状 90"/>
                  <p:cNvSpPr/>
                  <p:nvPr>
                    <p:custDataLst>
                      <p:tags r:id="rId97"/>
                    </p:custDataLst>
                  </p:nvPr>
                </p:nvSpPr>
                <p:spPr>
                  <a:xfrm>
                    <a:off x="5853148" y="4763288"/>
                    <a:ext cx="55595" cy="53699"/>
                  </a:xfrm>
                  <a:custGeom>
                    <a:avLst/>
                    <a:gdLst>
                      <a:gd name="connsiteX0" fmla="*/ 52066 w 55595"/>
                      <a:gd name="connsiteY0" fmla="*/ 13118 h 53699"/>
                      <a:gd name="connsiteX1" fmla="*/ 45303 w 55595"/>
                      <a:gd name="connsiteY1" fmla="*/ 5688 h 53699"/>
                      <a:gd name="connsiteX2" fmla="*/ 36350 w 55595"/>
                      <a:gd name="connsiteY2" fmla="*/ 926 h 53699"/>
                      <a:gd name="connsiteX3" fmla="*/ 10632 w 55595"/>
                      <a:gd name="connsiteY3" fmla="*/ 7689 h 53699"/>
                      <a:gd name="connsiteX4" fmla="*/ 3393 w 55595"/>
                      <a:gd name="connsiteY4" fmla="*/ 16166 h 53699"/>
                      <a:gd name="connsiteX5" fmla="*/ 3393 w 55595"/>
                      <a:gd name="connsiteY5" fmla="*/ 41312 h 53699"/>
                      <a:gd name="connsiteX6" fmla="*/ 12347 w 55595"/>
                      <a:gd name="connsiteY6" fmla="*/ 50265 h 53699"/>
                      <a:gd name="connsiteX7" fmla="*/ 24920 w 55595"/>
                      <a:gd name="connsiteY7" fmla="*/ 53694 h 53699"/>
                      <a:gd name="connsiteX8" fmla="*/ 36255 w 55595"/>
                      <a:gd name="connsiteY8" fmla="*/ 51789 h 53699"/>
                      <a:gd name="connsiteX9" fmla="*/ 47875 w 55595"/>
                      <a:gd name="connsiteY9" fmla="*/ 45026 h 53699"/>
                      <a:gd name="connsiteX10" fmla="*/ 54638 w 55595"/>
                      <a:gd name="connsiteY10" fmla="*/ 33406 h 53699"/>
                      <a:gd name="connsiteX11" fmla="*/ 55590 w 55595"/>
                      <a:gd name="connsiteY11" fmla="*/ 26358 h 53699"/>
                      <a:gd name="connsiteX12" fmla="*/ 52066 w 55595"/>
                      <a:gd name="connsiteY12" fmla="*/ 13118 h 5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94" h="53699">
                        <a:moveTo>
                          <a:pt x="52066" y="13118"/>
                        </a:moveTo>
                        <a:cubicBezTo>
                          <a:pt x="50447" y="10070"/>
                          <a:pt x="48161" y="7593"/>
                          <a:pt x="45303" y="5688"/>
                        </a:cubicBezTo>
                        <a:cubicBezTo>
                          <a:pt x="42731" y="3402"/>
                          <a:pt x="39779" y="1783"/>
                          <a:pt x="36350" y="926"/>
                        </a:cubicBezTo>
                        <a:cubicBezTo>
                          <a:pt x="27301" y="-1551"/>
                          <a:pt x="17300" y="1021"/>
                          <a:pt x="10632" y="7689"/>
                        </a:cubicBezTo>
                        <a:cubicBezTo>
                          <a:pt x="8061" y="10356"/>
                          <a:pt x="5298" y="12927"/>
                          <a:pt x="3393" y="16166"/>
                        </a:cubicBezTo>
                        <a:cubicBezTo>
                          <a:pt x="-1083" y="23881"/>
                          <a:pt x="-1179" y="33596"/>
                          <a:pt x="3393" y="41312"/>
                        </a:cubicBezTo>
                        <a:cubicBezTo>
                          <a:pt x="5584" y="45026"/>
                          <a:pt x="8632" y="48075"/>
                          <a:pt x="12347" y="50265"/>
                        </a:cubicBezTo>
                        <a:cubicBezTo>
                          <a:pt x="16252" y="52551"/>
                          <a:pt x="20443" y="53694"/>
                          <a:pt x="24920" y="53694"/>
                        </a:cubicBezTo>
                        <a:cubicBezTo>
                          <a:pt x="28539" y="53790"/>
                          <a:pt x="32635" y="52646"/>
                          <a:pt x="36255" y="51789"/>
                        </a:cubicBezTo>
                        <a:cubicBezTo>
                          <a:pt x="40731" y="50551"/>
                          <a:pt x="44637" y="48265"/>
                          <a:pt x="47875" y="45026"/>
                        </a:cubicBezTo>
                        <a:cubicBezTo>
                          <a:pt x="51114" y="41693"/>
                          <a:pt x="53399" y="37883"/>
                          <a:pt x="54638" y="33406"/>
                        </a:cubicBezTo>
                        <a:cubicBezTo>
                          <a:pt x="54923" y="31025"/>
                          <a:pt x="55305" y="28739"/>
                          <a:pt x="55590" y="26358"/>
                        </a:cubicBezTo>
                        <a:cubicBezTo>
                          <a:pt x="55686" y="21690"/>
                          <a:pt x="54447" y="17309"/>
                          <a:pt x="52066" y="13118"/>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2" name="任意多边形: 形状 91"/>
                  <p:cNvSpPr/>
                  <p:nvPr>
                    <p:custDataLst>
                      <p:tags r:id="rId98"/>
                    </p:custDataLst>
                  </p:nvPr>
                </p:nvSpPr>
                <p:spPr>
                  <a:xfrm>
                    <a:off x="5476283" y="4296917"/>
                    <a:ext cx="126485" cy="104954"/>
                  </a:xfrm>
                  <a:custGeom>
                    <a:avLst/>
                    <a:gdLst>
                      <a:gd name="connsiteX0" fmla="*/ 125655 w 126485"/>
                      <a:gd name="connsiteY0" fmla="*/ 39529 h 104954"/>
                      <a:gd name="connsiteX1" fmla="*/ 120226 w 126485"/>
                      <a:gd name="connsiteY1" fmla="*/ 22574 h 104954"/>
                      <a:gd name="connsiteX2" fmla="*/ 92984 w 126485"/>
                      <a:gd name="connsiteY2" fmla="*/ 1619 h 104954"/>
                      <a:gd name="connsiteX3" fmla="*/ 80887 w 126485"/>
                      <a:gd name="connsiteY3" fmla="*/ 0 h 104954"/>
                      <a:gd name="connsiteX4" fmla="*/ 57932 w 126485"/>
                      <a:gd name="connsiteY4" fmla="*/ 6191 h 104954"/>
                      <a:gd name="connsiteX5" fmla="*/ 37358 w 126485"/>
                      <a:gd name="connsiteY5" fmla="*/ 15526 h 104954"/>
                      <a:gd name="connsiteX6" fmla="*/ 27643 w 126485"/>
                      <a:gd name="connsiteY6" fmla="*/ 20193 h 104954"/>
                      <a:gd name="connsiteX7" fmla="*/ 14403 w 126485"/>
                      <a:gd name="connsiteY7" fmla="*/ 29432 h 104954"/>
                      <a:gd name="connsiteX8" fmla="*/ 6497 w 126485"/>
                      <a:gd name="connsiteY8" fmla="*/ 39624 h 104954"/>
                      <a:gd name="connsiteX9" fmla="*/ 1544 w 126485"/>
                      <a:gd name="connsiteY9" fmla="*/ 51054 h 104954"/>
                      <a:gd name="connsiteX10" fmla="*/ 20 w 126485"/>
                      <a:gd name="connsiteY10" fmla="*/ 62198 h 104954"/>
                      <a:gd name="connsiteX11" fmla="*/ 3640 w 126485"/>
                      <a:gd name="connsiteY11" fmla="*/ 78391 h 104954"/>
                      <a:gd name="connsiteX12" fmla="*/ 9069 w 126485"/>
                      <a:gd name="connsiteY12" fmla="*/ 87630 h 104954"/>
                      <a:gd name="connsiteX13" fmla="*/ 20880 w 126485"/>
                      <a:gd name="connsiteY13" fmla="*/ 98488 h 104954"/>
                      <a:gd name="connsiteX14" fmla="*/ 32405 w 126485"/>
                      <a:gd name="connsiteY14" fmla="*/ 103156 h 104954"/>
                      <a:gd name="connsiteX15" fmla="*/ 45740 w 126485"/>
                      <a:gd name="connsiteY15" fmla="*/ 104870 h 104954"/>
                      <a:gd name="connsiteX16" fmla="*/ 62123 w 126485"/>
                      <a:gd name="connsiteY16" fmla="*/ 101727 h 104954"/>
                      <a:gd name="connsiteX17" fmla="*/ 72601 w 126485"/>
                      <a:gd name="connsiteY17" fmla="*/ 97727 h 104954"/>
                      <a:gd name="connsiteX18" fmla="*/ 103938 w 126485"/>
                      <a:gd name="connsiteY18" fmla="*/ 84772 h 104954"/>
                      <a:gd name="connsiteX19" fmla="*/ 116702 w 126485"/>
                      <a:gd name="connsiteY19" fmla="*/ 73057 h 104954"/>
                      <a:gd name="connsiteX20" fmla="*/ 124893 w 126485"/>
                      <a:gd name="connsiteY20" fmla="*/ 57531 h 104954"/>
                      <a:gd name="connsiteX21" fmla="*/ 125655 w 126485"/>
                      <a:gd name="connsiteY21" fmla="*/ 39529 h 10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485" h="104953">
                        <a:moveTo>
                          <a:pt x="125655" y="39529"/>
                        </a:moveTo>
                        <a:cubicBezTo>
                          <a:pt x="125369" y="33433"/>
                          <a:pt x="123560" y="27813"/>
                          <a:pt x="120226" y="22574"/>
                        </a:cubicBezTo>
                        <a:cubicBezTo>
                          <a:pt x="113939" y="12859"/>
                          <a:pt x="104605" y="4286"/>
                          <a:pt x="92984" y="1619"/>
                        </a:cubicBezTo>
                        <a:cubicBezTo>
                          <a:pt x="88984" y="1048"/>
                          <a:pt x="84888" y="571"/>
                          <a:pt x="80887" y="0"/>
                        </a:cubicBezTo>
                        <a:cubicBezTo>
                          <a:pt x="72696" y="0"/>
                          <a:pt x="64981" y="2096"/>
                          <a:pt x="57932" y="6191"/>
                        </a:cubicBezTo>
                        <a:cubicBezTo>
                          <a:pt x="50979" y="9144"/>
                          <a:pt x="44121" y="12192"/>
                          <a:pt x="37358" y="15526"/>
                        </a:cubicBezTo>
                        <a:cubicBezTo>
                          <a:pt x="34120" y="17050"/>
                          <a:pt x="30881" y="18669"/>
                          <a:pt x="27643" y="20193"/>
                        </a:cubicBezTo>
                        <a:cubicBezTo>
                          <a:pt x="22690" y="22574"/>
                          <a:pt x="18308" y="25051"/>
                          <a:pt x="14403" y="29432"/>
                        </a:cubicBezTo>
                        <a:cubicBezTo>
                          <a:pt x="11545" y="32480"/>
                          <a:pt x="8974" y="36195"/>
                          <a:pt x="6497" y="39624"/>
                        </a:cubicBezTo>
                        <a:cubicBezTo>
                          <a:pt x="4116" y="43053"/>
                          <a:pt x="2783" y="47054"/>
                          <a:pt x="1544" y="51054"/>
                        </a:cubicBezTo>
                        <a:cubicBezTo>
                          <a:pt x="1068" y="54769"/>
                          <a:pt x="496" y="58484"/>
                          <a:pt x="20" y="62198"/>
                        </a:cubicBezTo>
                        <a:cubicBezTo>
                          <a:pt x="-170" y="68009"/>
                          <a:pt x="973" y="73343"/>
                          <a:pt x="3640" y="78391"/>
                        </a:cubicBezTo>
                        <a:cubicBezTo>
                          <a:pt x="4592" y="81915"/>
                          <a:pt x="6402" y="85058"/>
                          <a:pt x="9069" y="87630"/>
                        </a:cubicBezTo>
                        <a:cubicBezTo>
                          <a:pt x="12022" y="92202"/>
                          <a:pt x="15927" y="95821"/>
                          <a:pt x="20880" y="98488"/>
                        </a:cubicBezTo>
                        <a:cubicBezTo>
                          <a:pt x="24595" y="100394"/>
                          <a:pt x="28405" y="102108"/>
                          <a:pt x="32405" y="103156"/>
                        </a:cubicBezTo>
                        <a:cubicBezTo>
                          <a:pt x="34405" y="103632"/>
                          <a:pt x="41549" y="104585"/>
                          <a:pt x="45740" y="104870"/>
                        </a:cubicBezTo>
                        <a:cubicBezTo>
                          <a:pt x="51741" y="105346"/>
                          <a:pt x="56885" y="103727"/>
                          <a:pt x="62123" y="101727"/>
                        </a:cubicBezTo>
                        <a:cubicBezTo>
                          <a:pt x="65647" y="100394"/>
                          <a:pt x="69172" y="99060"/>
                          <a:pt x="72601" y="97727"/>
                        </a:cubicBezTo>
                        <a:cubicBezTo>
                          <a:pt x="83174" y="93726"/>
                          <a:pt x="93556" y="89249"/>
                          <a:pt x="103938" y="84772"/>
                        </a:cubicBezTo>
                        <a:cubicBezTo>
                          <a:pt x="109272" y="81915"/>
                          <a:pt x="113463" y="78010"/>
                          <a:pt x="116702" y="73057"/>
                        </a:cubicBezTo>
                        <a:cubicBezTo>
                          <a:pt x="120702" y="68675"/>
                          <a:pt x="123464" y="63532"/>
                          <a:pt x="124893" y="57531"/>
                        </a:cubicBezTo>
                        <a:cubicBezTo>
                          <a:pt x="126703" y="51626"/>
                          <a:pt x="126988" y="45529"/>
                          <a:pt x="125655" y="39529"/>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3" name="任意多边形: 形状 92"/>
                  <p:cNvSpPr/>
                  <p:nvPr>
                    <p:custDataLst>
                      <p:tags r:id="rId99"/>
                    </p:custDataLst>
                  </p:nvPr>
                </p:nvSpPr>
                <p:spPr>
                  <a:xfrm>
                    <a:off x="5424768" y="4388905"/>
                    <a:ext cx="60687" cy="64681"/>
                  </a:xfrm>
                  <a:custGeom>
                    <a:avLst/>
                    <a:gdLst>
                      <a:gd name="connsiteX0" fmla="*/ 59631 w 60687"/>
                      <a:gd name="connsiteY0" fmla="*/ 23836 h 64681"/>
                      <a:gd name="connsiteX1" fmla="*/ 56393 w 60687"/>
                      <a:gd name="connsiteY1" fmla="*/ 15168 h 64681"/>
                      <a:gd name="connsiteX2" fmla="*/ 50964 w 60687"/>
                      <a:gd name="connsiteY2" fmla="*/ 8406 h 64681"/>
                      <a:gd name="connsiteX3" fmla="*/ 45153 w 60687"/>
                      <a:gd name="connsiteY3" fmla="*/ 3929 h 64681"/>
                      <a:gd name="connsiteX4" fmla="*/ 34485 w 60687"/>
                      <a:gd name="connsiteY4" fmla="*/ 500 h 64681"/>
                      <a:gd name="connsiteX5" fmla="*/ 26865 w 60687"/>
                      <a:gd name="connsiteY5" fmla="*/ 500 h 64681"/>
                      <a:gd name="connsiteX6" fmla="*/ 16292 w 60687"/>
                      <a:gd name="connsiteY6" fmla="*/ 3929 h 64681"/>
                      <a:gd name="connsiteX7" fmla="*/ 9434 w 60687"/>
                      <a:gd name="connsiteY7" fmla="*/ 9168 h 64681"/>
                      <a:gd name="connsiteX8" fmla="*/ 1624 w 60687"/>
                      <a:gd name="connsiteY8" fmla="*/ 22789 h 64681"/>
                      <a:gd name="connsiteX9" fmla="*/ 1338 w 60687"/>
                      <a:gd name="connsiteY9" fmla="*/ 23646 h 64681"/>
                      <a:gd name="connsiteX10" fmla="*/ 5 w 60687"/>
                      <a:gd name="connsiteY10" fmla="*/ 33266 h 64681"/>
                      <a:gd name="connsiteX11" fmla="*/ 4196 w 60687"/>
                      <a:gd name="connsiteY11" fmla="*/ 49840 h 64681"/>
                      <a:gd name="connsiteX12" fmla="*/ 14959 w 60687"/>
                      <a:gd name="connsiteY12" fmla="*/ 60603 h 64681"/>
                      <a:gd name="connsiteX13" fmla="*/ 26103 w 60687"/>
                      <a:gd name="connsiteY13" fmla="*/ 64127 h 64681"/>
                      <a:gd name="connsiteX14" fmla="*/ 38105 w 60687"/>
                      <a:gd name="connsiteY14" fmla="*/ 63556 h 64681"/>
                      <a:gd name="connsiteX15" fmla="*/ 51345 w 60687"/>
                      <a:gd name="connsiteY15" fmla="*/ 55840 h 64681"/>
                      <a:gd name="connsiteX16" fmla="*/ 59250 w 60687"/>
                      <a:gd name="connsiteY16" fmla="*/ 42124 h 64681"/>
                      <a:gd name="connsiteX17" fmla="*/ 59441 w 60687"/>
                      <a:gd name="connsiteY17" fmla="*/ 41172 h 64681"/>
                      <a:gd name="connsiteX18" fmla="*/ 60679 w 60687"/>
                      <a:gd name="connsiteY18" fmla="*/ 32409 h 64681"/>
                      <a:gd name="connsiteX19" fmla="*/ 59631 w 60687"/>
                      <a:gd name="connsiteY19" fmla="*/ 23836 h 6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86" h="64681">
                        <a:moveTo>
                          <a:pt x="59631" y="23836"/>
                        </a:moveTo>
                        <a:cubicBezTo>
                          <a:pt x="59155" y="20598"/>
                          <a:pt x="58774" y="19169"/>
                          <a:pt x="56393" y="15168"/>
                        </a:cubicBezTo>
                        <a:cubicBezTo>
                          <a:pt x="54869" y="12597"/>
                          <a:pt x="53154" y="10311"/>
                          <a:pt x="50964" y="8406"/>
                        </a:cubicBezTo>
                        <a:cubicBezTo>
                          <a:pt x="49058" y="6882"/>
                          <a:pt x="47154" y="5453"/>
                          <a:pt x="45153" y="3929"/>
                        </a:cubicBezTo>
                        <a:cubicBezTo>
                          <a:pt x="41915" y="1834"/>
                          <a:pt x="38295" y="691"/>
                          <a:pt x="34485" y="500"/>
                        </a:cubicBezTo>
                        <a:cubicBezTo>
                          <a:pt x="31914" y="-167"/>
                          <a:pt x="29437" y="-167"/>
                          <a:pt x="26865" y="500"/>
                        </a:cubicBezTo>
                        <a:cubicBezTo>
                          <a:pt x="23055" y="691"/>
                          <a:pt x="19531" y="1834"/>
                          <a:pt x="16292" y="3929"/>
                        </a:cubicBezTo>
                        <a:cubicBezTo>
                          <a:pt x="13816" y="5453"/>
                          <a:pt x="11530" y="7072"/>
                          <a:pt x="9434" y="9168"/>
                        </a:cubicBezTo>
                        <a:cubicBezTo>
                          <a:pt x="5243" y="13454"/>
                          <a:pt x="3529" y="17169"/>
                          <a:pt x="1624" y="22789"/>
                        </a:cubicBezTo>
                        <a:lnTo>
                          <a:pt x="1338" y="23646"/>
                        </a:lnTo>
                        <a:cubicBezTo>
                          <a:pt x="291" y="26694"/>
                          <a:pt x="5" y="30027"/>
                          <a:pt x="5" y="33266"/>
                        </a:cubicBezTo>
                        <a:cubicBezTo>
                          <a:pt x="-91" y="39172"/>
                          <a:pt x="1243" y="44696"/>
                          <a:pt x="4196" y="49840"/>
                        </a:cubicBezTo>
                        <a:cubicBezTo>
                          <a:pt x="6863" y="54316"/>
                          <a:pt x="10482" y="57936"/>
                          <a:pt x="14959" y="60603"/>
                        </a:cubicBezTo>
                        <a:cubicBezTo>
                          <a:pt x="18388" y="62793"/>
                          <a:pt x="22103" y="64032"/>
                          <a:pt x="26103" y="64127"/>
                        </a:cubicBezTo>
                        <a:cubicBezTo>
                          <a:pt x="30104" y="64984"/>
                          <a:pt x="34104" y="64889"/>
                          <a:pt x="38105" y="63556"/>
                        </a:cubicBezTo>
                        <a:cubicBezTo>
                          <a:pt x="43153" y="62127"/>
                          <a:pt x="47630" y="59555"/>
                          <a:pt x="51345" y="55840"/>
                        </a:cubicBezTo>
                        <a:cubicBezTo>
                          <a:pt x="54774" y="51840"/>
                          <a:pt x="58298" y="47553"/>
                          <a:pt x="59250" y="42124"/>
                        </a:cubicBezTo>
                        <a:cubicBezTo>
                          <a:pt x="59346" y="41839"/>
                          <a:pt x="59346" y="41553"/>
                          <a:pt x="59441" y="41172"/>
                        </a:cubicBezTo>
                        <a:cubicBezTo>
                          <a:pt x="59917" y="38314"/>
                          <a:pt x="60679" y="35171"/>
                          <a:pt x="60679" y="32409"/>
                        </a:cubicBezTo>
                        <a:cubicBezTo>
                          <a:pt x="60774" y="29647"/>
                          <a:pt x="60012" y="26789"/>
                          <a:pt x="59631" y="2383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4" name="任意多边形: 形状 93"/>
                  <p:cNvSpPr/>
                  <p:nvPr>
                    <p:custDataLst>
                      <p:tags r:id="rId100"/>
                    </p:custDataLst>
                  </p:nvPr>
                </p:nvSpPr>
                <p:spPr>
                  <a:xfrm>
                    <a:off x="5501918" y="4429482"/>
                    <a:ext cx="60802" cy="59864"/>
                  </a:xfrm>
                  <a:custGeom>
                    <a:avLst/>
                    <a:gdLst>
                      <a:gd name="connsiteX0" fmla="*/ 58300 w 60802"/>
                      <a:gd name="connsiteY0" fmla="*/ 18407 h 59864"/>
                      <a:gd name="connsiteX1" fmla="*/ 52109 w 60802"/>
                      <a:gd name="connsiteY1" fmla="*/ 8787 h 59864"/>
                      <a:gd name="connsiteX2" fmla="*/ 38869 w 60802"/>
                      <a:gd name="connsiteY2" fmla="*/ 1072 h 59864"/>
                      <a:gd name="connsiteX3" fmla="*/ 22962 w 60802"/>
                      <a:gd name="connsiteY3" fmla="*/ 1072 h 59864"/>
                      <a:gd name="connsiteX4" fmla="*/ 21724 w 60802"/>
                      <a:gd name="connsiteY4" fmla="*/ 1548 h 59864"/>
                      <a:gd name="connsiteX5" fmla="*/ 14676 w 60802"/>
                      <a:gd name="connsiteY5" fmla="*/ 4501 h 59864"/>
                      <a:gd name="connsiteX6" fmla="*/ 6389 w 60802"/>
                      <a:gd name="connsiteY6" fmla="*/ 12121 h 59864"/>
                      <a:gd name="connsiteX7" fmla="*/ 2579 w 60802"/>
                      <a:gd name="connsiteY7" fmla="*/ 18597 h 59864"/>
                      <a:gd name="connsiteX8" fmla="*/ 7 w 60802"/>
                      <a:gd name="connsiteY8" fmla="*/ 29932 h 59864"/>
                      <a:gd name="connsiteX9" fmla="*/ 1055 w 60802"/>
                      <a:gd name="connsiteY9" fmla="*/ 37743 h 59864"/>
                      <a:gd name="connsiteX10" fmla="*/ 4007 w 60802"/>
                      <a:gd name="connsiteY10" fmla="*/ 44791 h 59864"/>
                      <a:gd name="connsiteX11" fmla="*/ 11628 w 60802"/>
                      <a:gd name="connsiteY11" fmla="*/ 53078 h 59864"/>
                      <a:gd name="connsiteX12" fmla="*/ 21629 w 60802"/>
                      <a:gd name="connsiteY12" fmla="*/ 58317 h 59864"/>
                      <a:gd name="connsiteX13" fmla="*/ 22867 w 60802"/>
                      <a:gd name="connsiteY13" fmla="*/ 58793 h 59864"/>
                      <a:gd name="connsiteX14" fmla="*/ 38774 w 60802"/>
                      <a:gd name="connsiteY14" fmla="*/ 58793 h 59864"/>
                      <a:gd name="connsiteX15" fmla="*/ 52014 w 60802"/>
                      <a:gd name="connsiteY15" fmla="*/ 51078 h 59864"/>
                      <a:gd name="connsiteX16" fmla="*/ 56681 w 60802"/>
                      <a:gd name="connsiteY16" fmla="*/ 44982 h 59864"/>
                      <a:gd name="connsiteX17" fmla="*/ 60777 w 60802"/>
                      <a:gd name="connsiteY17" fmla="*/ 29837 h 59864"/>
                      <a:gd name="connsiteX18" fmla="*/ 58300 w 60802"/>
                      <a:gd name="connsiteY18" fmla="*/ 18407 h 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02" h="59863">
                        <a:moveTo>
                          <a:pt x="58300" y="18407"/>
                        </a:moveTo>
                        <a:cubicBezTo>
                          <a:pt x="57062" y="14692"/>
                          <a:pt x="55062" y="11454"/>
                          <a:pt x="52109" y="8787"/>
                        </a:cubicBezTo>
                        <a:cubicBezTo>
                          <a:pt x="48394" y="5072"/>
                          <a:pt x="43917" y="2500"/>
                          <a:pt x="38869" y="1072"/>
                        </a:cubicBezTo>
                        <a:cubicBezTo>
                          <a:pt x="33535" y="-357"/>
                          <a:pt x="28201" y="-357"/>
                          <a:pt x="22962" y="1072"/>
                        </a:cubicBezTo>
                        <a:cubicBezTo>
                          <a:pt x="22581" y="1262"/>
                          <a:pt x="22105" y="1357"/>
                          <a:pt x="21724" y="1548"/>
                        </a:cubicBezTo>
                        <a:cubicBezTo>
                          <a:pt x="19343" y="2500"/>
                          <a:pt x="17057" y="3548"/>
                          <a:pt x="14676" y="4501"/>
                        </a:cubicBezTo>
                        <a:cubicBezTo>
                          <a:pt x="11247" y="6310"/>
                          <a:pt x="8484" y="8882"/>
                          <a:pt x="6389" y="12121"/>
                        </a:cubicBezTo>
                        <a:cubicBezTo>
                          <a:pt x="4579" y="13930"/>
                          <a:pt x="3341" y="16121"/>
                          <a:pt x="2579" y="18597"/>
                        </a:cubicBezTo>
                        <a:cubicBezTo>
                          <a:pt x="769" y="22122"/>
                          <a:pt x="-88" y="25932"/>
                          <a:pt x="7" y="29932"/>
                        </a:cubicBezTo>
                        <a:cubicBezTo>
                          <a:pt x="388" y="32504"/>
                          <a:pt x="674" y="35171"/>
                          <a:pt x="1055" y="37743"/>
                        </a:cubicBezTo>
                        <a:cubicBezTo>
                          <a:pt x="2007" y="40124"/>
                          <a:pt x="3055" y="42410"/>
                          <a:pt x="4007" y="44791"/>
                        </a:cubicBezTo>
                        <a:cubicBezTo>
                          <a:pt x="5817" y="48220"/>
                          <a:pt x="8389" y="50983"/>
                          <a:pt x="11628" y="53078"/>
                        </a:cubicBezTo>
                        <a:cubicBezTo>
                          <a:pt x="14485" y="55650"/>
                          <a:pt x="17819" y="57460"/>
                          <a:pt x="21629" y="58317"/>
                        </a:cubicBezTo>
                        <a:cubicBezTo>
                          <a:pt x="22010" y="58507"/>
                          <a:pt x="22486" y="58603"/>
                          <a:pt x="22867" y="58793"/>
                        </a:cubicBezTo>
                        <a:cubicBezTo>
                          <a:pt x="28201" y="60222"/>
                          <a:pt x="33535" y="60222"/>
                          <a:pt x="38774" y="58793"/>
                        </a:cubicBezTo>
                        <a:cubicBezTo>
                          <a:pt x="43822" y="57364"/>
                          <a:pt x="48299" y="54793"/>
                          <a:pt x="52014" y="51078"/>
                        </a:cubicBezTo>
                        <a:cubicBezTo>
                          <a:pt x="53538" y="49078"/>
                          <a:pt x="55157" y="47077"/>
                          <a:pt x="56681" y="44982"/>
                        </a:cubicBezTo>
                        <a:cubicBezTo>
                          <a:pt x="59348" y="40314"/>
                          <a:pt x="60777" y="35266"/>
                          <a:pt x="60777" y="29837"/>
                        </a:cubicBezTo>
                        <a:cubicBezTo>
                          <a:pt x="60967" y="25837"/>
                          <a:pt x="60110" y="21931"/>
                          <a:pt x="58300" y="18407"/>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5" name="任意多边形: 形状 94"/>
                  <p:cNvSpPr/>
                  <p:nvPr>
                    <p:custDataLst>
                      <p:tags r:id="rId101"/>
                    </p:custDataLst>
                  </p:nvPr>
                </p:nvSpPr>
                <p:spPr>
                  <a:xfrm>
                    <a:off x="5777674" y="4260913"/>
                    <a:ext cx="66032" cy="63908"/>
                  </a:xfrm>
                  <a:custGeom>
                    <a:avLst/>
                    <a:gdLst>
                      <a:gd name="connsiteX0" fmla="*/ 64961 w 66032"/>
                      <a:gd name="connsiteY0" fmla="*/ 24479 h 63908"/>
                      <a:gd name="connsiteX1" fmla="*/ 56674 w 66032"/>
                      <a:gd name="connsiteY1" fmla="*/ 10287 h 63908"/>
                      <a:gd name="connsiteX2" fmla="*/ 55912 w 66032"/>
                      <a:gd name="connsiteY2" fmla="*/ 9525 h 63908"/>
                      <a:gd name="connsiteX3" fmla="*/ 41529 w 66032"/>
                      <a:gd name="connsiteY3" fmla="*/ 1143 h 63908"/>
                      <a:gd name="connsiteX4" fmla="*/ 32480 w 66032"/>
                      <a:gd name="connsiteY4" fmla="*/ 0 h 63908"/>
                      <a:gd name="connsiteX5" fmla="*/ 28670 w 66032"/>
                      <a:gd name="connsiteY5" fmla="*/ 95 h 63908"/>
                      <a:gd name="connsiteX6" fmla="*/ 14192 w 66032"/>
                      <a:gd name="connsiteY6" fmla="*/ 4001 h 63908"/>
                      <a:gd name="connsiteX7" fmla="*/ 3905 w 66032"/>
                      <a:gd name="connsiteY7" fmla="*/ 14288 h 63908"/>
                      <a:gd name="connsiteX8" fmla="*/ 0 w 66032"/>
                      <a:gd name="connsiteY8" fmla="*/ 28765 h 63908"/>
                      <a:gd name="connsiteX9" fmla="*/ 3905 w 66032"/>
                      <a:gd name="connsiteY9" fmla="*/ 43244 h 63908"/>
                      <a:gd name="connsiteX10" fmla="*/ 5525 w 66032"/>
                      <a:gd name="connsiteY10" fmla="*/ 46672 h 63908"/>
                      <a:gd name="connsiteX11" fmla="*/ 5906 w 66032"/>
                      <a:gd name="connsiteY11" fmla="*/ 47435 h 63908"/>
                      <a:gd name="connsiteX12" fmla="*/ 10954 w 66032"/>
                      <a:gd name="connsiteY12" fmla="*/ 54007 h 63908"/>
                      <a:gd name="connsiteX13" fmla="*/ 24860 w 66032"/>
                      <a:gd name="connsiteY13" fmla="*/ 62103 h 63908"/>
                      <a:gd name="connsiteX14" fmla="*/ 34957 w 66032"/>
                      <a:gd name="connsiteY14" fmla="*/ 63818 h 63908"/>
                      <a:gd name="connsiteX15" fmla="*/ 50673 w 66032"/>
                      <a:gd name="connsiteY15" fmla="*/ 59531 h 63908"/>
                      <a:gd name="connsiteX16" fmla="*/ 59436 w 66032"/>
                      <a:gd name="connsiteY16" fmla="*/ 51530 h 63908"/>
                      <a:gd name="connsiteX17" fmla="*/ 64961 w 66032"/>
                      <a:gd name="connsiteY17" fmla="*/ 40958 h 63908"/>
                      <a:gd name="connsiteX18" fmla="*/ 64961 w 66032"/>
                      <a:gd name="connsiteY18" fmla="*/ 24479 h 6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32" h="63908">
                        <a:moveTo>
                          <a:pt x="64961" y="24479"/>
                        </a:moveTo>
                        <a:cubicBezTo>
                          <a:pt x="62770" y="18764"/>
                          <a:pt x="61246" y="14573"/>
                          <a:pt x="56674" y="10287"/>
                        </a:cubicBezTo>
                        <a:cubicBezTo>
                          <a:pt x="56388" y="10001"/>
                          <a:pt x="56102" y="9811"/>
                          <a:pt x="55912" y="9525"/>
                        </a:cubicBezTo>
                        <a:cubicBezTo>
                          <a:pt x="51245" y="5334"/>
                          <a:pt x="47625" y="2858"/>
                          <a:pt x="41529" y="1143"/>
                        </a:cubicBezTo>
                        <a:cubicBezTo>
                          <a:pt x="37719" y="95"/>
                          <a:pt x="35528" y="0"/>
                          <a:pt x="32480" y="0"/>
                        </a:cubicBezTo>
                        <a:cubicBezTo>
                          <a:pt x="31242" y="0"/>
                          <a:pt x="30004" y="0"/>
                          <a:pt x="28670" y="95"/>
                        </a:cubicBezTo>
                        <a:cubicBezTo>
                          <a:pt x="23527" y="95"/>
                          <a:pt x="18669" y="1429"/>
                          <a:pt x="14192" y="4001"/>
                        </a:cubicBezTo>
                        <a:cubicBezTo>
                          <a:pt x="9906" y="6572"/>
                          <a:pt x="6477" y="10001"/>
                          <a:pt x="3905" y="14288"/>
                        </a:cubicBezTo>
                        <a:cubicBezTo>
                          <a:pt x="1334" y="18764"/>
                          <a:pt x="0" y="23527"/>
                          <a:pt x="0" y="28765"/>
                        </a:cubicBezTo>
                        <a:cubicBezTo>
                          <a:pt x="0" y="33909"/>
                          <a:pt x="1334" y="38767"/>
                          <a:pt x="3905" y="43244"/>
                        </a:cubicBezTo>
                        <a:cubicBezTo>
                          <a:pt x="4477" y="44387"/>
                          <a:pt x="4953" y="45529"/>
                          <a:pt x="5525" y="46672"/>
                        </a:cubicBezTo>
                        <a:cubicBezTo>
                          <a:pt x="5620" y="46958"/>
                          <a:pt x="5715" y="47244"/>
                          <a:pt x="5906" y="47435"/>
                        </a:cubicBezTo>
                        <a:cubicBezTo>
                          <a:pt x="7525" y="49625"/>
                          <a:pt x="9239" y="51911"/>
                          <a:pt x="10954" y="54007"/>
                        </a:cubicBezTo>
                        <a:cubicBezTo>
                          <a:pt x="14859" y="57912"/>
                          <a:pt x="19526" y="60674"/>
                          <a:pt x="24860" y="62103"/>
                        </a:cubicBezTo>
                        <a:cubicBezTo>
                          <a:pt x="28099" y="63341"/>
                          <a:pt x="31147" y="64198"/>
                          <a:pt x="34957" y="63818"/>
                        </a:cubicBezTo>
                        <a:cubicBezTo>
                          <a:pt x="40577" y="63818"/>
                          <a:pt x="45816" y="62389"/>
                          <a:pt x="50673" y="59531"/>
                        </a:cubicBezTo>
                        <a:cubicBezTo>
                          <a:pt x="54293" y="57531"/>
                          <a:pt x="57245" y="54864"/>
                          <a:pt x="59436" y="51530"/>
                        </a:cubicBezTo>
                        <a:cubicBezTo>
                          <a:pt x="62198" y="48482"/>
                          <a:pt x="64008" y="44958"/>
                          <a:pt x="64961" y="40958"/>
                        </a:cubicBezTo>
                        <a:cubicBezTo>
                          <a:pt x="66389" y="35528"/>
                          <a:pt x="66389" y="30004"/>
                          <a:pt x="64961" y="24479"/>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6" name="任意多边形: 形状 95"/>
                  <p:cNvSpPr/>
                  <p:nvPr>
                    <p:custDataLst>
                      <p:tags r:id="rId102"/>
                    </p:custDataLst>
                  </p:nvPr>
                </p:nvSpPr>
                <p:spPr>
                  <a:xfrm>
                    <a:off x="5367115" y="4593979"/>
                    <a:ext cx="87654" cy="110724"/>
                  </a:xfrm>
                  <a:custGeom>
                    <a:avLst/>
                    <a:gdLst>
                      <a:gd name="connsiteX0" fmla="*/ 86043 w 87654"/>
                      <a:gd name="connsiteY0" fmla="*/ 55174 h 110724"/>
                      <a:gd name="connsiteX1" fmla="*/ 84614 w 87654"/>
                      <a:gd name="connsiteY1" fmla="*/ 50506 h 110724"/>
                      <a:gd name="connsiteX2" fmla="*/ 82423 w 87654"/>
                      <a:gd name="connsiteY2" fmla="*/ 41458 h 110724"/>
                      <a:gd name="connsiteX3" fmla="*/ 80042 w 87654"/>
                      <a:gd name="connsiteY3" fmla="*/ 32504 h 110724"/>
                      <a:gd name="connsiteX4" fmla="*/ 68802 w 87654"/>
                      <a:gd name="connsiteY4" fmla="*/ 11835 h 110724"/>
                      <a:gd name="connsiteX5" fmla="*/ 60230 w 87654"/>
                      <a:gd name="connsiteY5" fmla="*/ 5262 h 110724"/>
                      <a:gd name="connsiteX6" fmla="*/ 50895 w 87654"/>
                      <a:gd name="connsiteY6" fmla="*/ 1357 h 110724"/>
                      <a:gd name="connsiteX7" fmla="*/ 30893 w 87654"/>
                      <a:gd name="connsiteY7" fmla="*/ 1357 h 110724"/>
                      <a:gd name="connsiteX8" fmla="*/ 20987 w 87654"/>
                      <a:gd name="connsiteY8" fmla="*/ 5643 h 110724"/>
                      <a:gd name="connsiteX9" fmla="*/ 6413 w 87654"/>
                      <a:gd name="connsiteY9" fmla="*/ 20217 h 110724"/>
                      <a:gd name="connsiteX10" fmla="*/ 794 w 87654"/>
                      <a:gd name="connsiteY10" fmla="*/ 41839 h 110724"/>
                      <a:gd name="connsiteX11" fmla="*/ 508 w 87654"/>
                      <a:gd name="connsiteY11" fmla="*/ 43934 h 110724"/>
                      <a:gd name="connsiteX12" fmla="*/ 222 w 87654"/>
                      <a:gd name="connsiteY12" fmla="*/ 53554 h 110724"/>
                      <a:gd name="connsiteX13" fmla="*/ 3365 w 87654"/>
                      <a:gd name="connsiteY13" fmla="*/ 73652 h 110724"/>
                      <a:gd name="connsiteX14" fmla="*/ 8700 w 87654"/>
                      <a:gd name="connsiteY14" fmla="*/ 87844 h 110724"/>
                      <a:gd name="connsiteX15" fmla="*/ 9938 w 87654"/>
                      <a:gd name="connsiteY15" fmla="*/ 89464 h 110724"/>
                      <a:gd name="connsiteX16" fmla="*/ 25749 w 87654"/>
                      <a:gd name="connsiteY16" fmla="*/ 105084 h 110724"/>
                      <a:gd name="connsiteX17" fmla="*/ 46419 w 87654"/>
                      <a:gd name="connsiteY17" fmla="*/ 110704 h 110724"/>
                      <a:gd name="connsiteX18" fmla="*/ 62230 w 87654"/>
                      <a:gd name="connsiteY18" fmla="*/ 107180 h 110724"/>
                      <a:gd name="connsiteX19" fmla="*/ 75470 w 87654"/>
                      <a:gd name="connsiteY19" fmla="*/ 98703 h 110724"/>
                      <a:gd name="connsiteX20" fmla="*/ 86043 w 87654"/>
                      <a:gd name="connsiteY20" fmla="*/ 80605 h 110724"/>
                      <a:gd name="connsiteX21" fmla="*/ 86043 w 87654"/>
                      <a:gd name="connsiteY21" fmla="*/ 55174 h 11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654" h="110724">
                        <a:moveTo>
                          <a:pt x="86043" y="55174"/>
                        </a:moveTo>
                        <a:cubicBezTo>
                          <a:pt x="85566" y="53649"/>
                          <a:pt x="85090" y="52125"/>
                          <a:pt x="84614" y="50506"/>
                        </a:cubicBezTo>
                        <a:cubicBezTo>
                          <a:pt x="83756" y="47553"/>
                          <a:pt x="82994" y="44506"/>
                          <a:pt x="82423" y="41458"/>
                        </a:cubicBezTo>
                        <a:cubicBezTo>
                          <a:pt x="81756" y="38409"/>
                          <a:pt x="80709" y="35552"/>
                          <a:pt x="80042" y="32504"/>
                        </a:cubicBezTo>
                        <a:cubicBezTo>
                          <a:pt x="78232" y="24598"/>
                          <a:pt x="74612" y="17645"/>
                          <a:pt x="68802" y="11835"/>
                        </a:cubicBezTo>
                        <a:cubicBezTo>
                          <a:pt x="66802" y="9930"/>
                          <a:pt x="63278" y="7072"/>
                          <a:pt x="60230" y="5262"/>
                        </a:cubicBezTo>
                        <a:cubicBezTo>
                          <a:pt x="57182" y="3834"/>
                          <a:pt x="54038" y="2500"/>
                          <a:pt x="50895" y="1357"/>
                        </a:cubicBezTo>
                        <a:cubicBezTo>
                          <a:pt x="44228" y="-452"/>
                          <a:pt x="37560" y="-452"/>
                          <a:pt x="30893" y="1357"/>
                        </a:cubicBezTo>
                        <a:cubicBezTo>
                          <a:pt x="27464" y="2595"/>
                          <a:pt x="24035" y="3834"/>
                          <a:pt x="20987" y="5643"/>
                        </a:cubicBezTo>
                        <a:cubicBezTo>
                          <a:pt x="15081" y="9168"/>
                          <a:pt x="9843" y="14311"/>
                          <a:pt x="6413" y="20217"/>
                        </a:cubicBezTo>
                        <a:cubicBezTo>
                          <a:pt x="1746" y="28218"/>
                          <a:pt x="1937" y="32790"/>
                          <a:pt x="794" y="41839"/>
                        </a:cubicBezTo>
                        <a:cubicBezTo>
                          <a:pt x="698" y="42505"/>
                          <a:pt x="603" y="43267"/>
                          <a:pt x="508" y="43934"/>
                        </a:cubicBezTo>
                        <a:cubicBezTo>
                          <a:pt x="127" y="47173"/>
                          <a:pt x="-254" y="50411"/>
                          <a:pt x="222" y="53554"/>
                        </a:cubicBezTo>
                        <a:cubicBezTo>
                          <a:pt x="1079" y="60222"/>
                          <a:pt x="1842" y="67080"/>
                          <a:pt x="3365" y="73652"/>
                        </a:cubicBezTo>
                        <a:cubicBezTo>
                          <a:pt x="4509" y="78415"/>
                          <a:pt x="6032" y="83939"/>
                          <a:pt x="8700" y="87844"/>
                        </a:cubicBezTo>
                        <a:cubicBezTo>
                          <a:pt x="9080" y="88416"/>
                          <a:pt x="9557" y="88987"/>
                          <a:pt x="9938" y="89464"/>
                        </a:cubicBezTo>
                        <a:cubicBezTo>
                          <a:pt x="17081" y="98893"/>
                          <a:pt x="16129" y="97941"/>
                          <a:pt x="25749" y="105084"/>
                        </a:cubicBezTo>
                        <a:cubicBezTo>
                          <a:pt x="32131" y="108799"/>
                          <a:pt x="39084" y="110704"/>
                          <a:pt x="46419" y="110704"/>
                        </a:cubicBezTo>
                        <a:cubicBezTo>
                          <a:pt x="52038" y="110895"/>
                          <a:pt x="57372" y="109752"/>
                          <a:pt x="62230" y="107180"/>
                        </a:cubicBezTo>
                        <a:cubicBezTo>
                          <a:pt x="67278" y="105561"/>
                          <a:pt x="71755" y="102703"/>
                          <a:pt x="75470" y="98703"/>
                        </a:cubicBezTo>
                        <a:cubicBezTo>
                          <a:pt x="80518" y="93559"/>
                          <a:pt x="84042" y="87558"/>
                          <a:pt x="86043" y="80605"/>
                        </a:cubicBezTo>
                        <a:cubicBezTo>
                          <a:pt x="87947" y="72699"/>
                          <a:pt x="88424" y="63270"/>
                          <a:pt x="86043" y="55174"/>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7" name="任意多边形: 形状 96"/>
                  <p:cNvSpPr/>
                  <p:nvPr>
                    <p:custDataLst>
                      <p:tags r:id="rId103"/>
                    </p:custDataLst>
                  </p:nvPr>
                </p:nvSpPr>
                <p:spPr>
                  <a:xfrm>
                    <a:off x="5362974" y="4720095"/>
                    <a:ext cx="52083" cy="52786"/>
                  </a:xfrm>
                  <a:custGeom>
                    <a:avLst/>
                    <a:gdLst>
                      <a:gd name="connsiteX0" fmla="*/ 48273 w 52083"/>
                      <a:gd name="connsiteY0" fmla="*/ 14496 h 52786"/>
                      <a:gd name="connsiteX1" fmla="*/ 47797 w 52083"/>
                      <a:gd name="connsiteY1" fmla="*/ 13639 h 52786"/>
                      <a:gd name="connsiteX2" fmla="*/ 47416 w 52083"/>
                      <a:gd name="connsiteY2" fmla="*/ 12877 h 52786"/>
                      <a:gd name="connsiteX3" fmla="*/ 38177 w 52083"/>
                      <a:gd name="connsiteY3" fmla="*/ 3637 h 52786"/>
                      <a:gd name="connsiteX4" fmla="*/ 31891 w 52083"/>
                      <a:gd name="connsiteY4" fmla="*/ 1066 h 52786"/>
                      <a:gd name="connsiteX5" fmla="*/ 31224 w 52083"/>
                      <a:gd name="connsiteY5" fmla="*/ 970 h 52786"/>
                      <a:gd name="connsiteX6" fmla="*/ 24556 w 52083"/>
                      <a:gd name="connsiteY6" fmla="*/ 18 h 52786"/>
                      <a:gd name="connsiteX7" fmla="*/ 18079 w 52083"/>
                      <a:gd name="connsiteY7" fmla="*/ 875 h 52786"/>
                      <a:gd name="connsiteX8" fmla="*/ 7411 w 52083"/>
                      <a:gd name="connsiteY8" fmla="*/ 7066 h 52786"/>
                      <a:gd name="connsiteX9" fmla="*/ 1029 w 52083"/>
                      <a:gd name="connsiteY9" fmla="*/ 18116 h 52786"/>
                      <a:gd name="connsiteX10" fmla="*/ 934 w 52083"/>
                      <a:gd name="connsiteY10" fmla="*/ 18687 h 52786"/>
                      <a:gd name="connsiteX11" fmla="*/ 934 w 52083"/>
                      <a:gd name="connsiteY11" fmla="*/ 32403 h 52786"/>
                      <a:gd name="connsiteX12" fmla="*/ 3506 w 52083"/>
                      <a:gd name="connsiteY12" fmla="*/ 38499 h 52786"/>
                      <a:gd name="connsiteX13" fmla="*/ 7602 w 52083"/>
                      <a:gd name="connsiteY13" fmla="*/ 43738 h 52786"/>
                      <a:gd name="connsiteX14" fmla="*/ 8173 w 52083"/>
                      <a:gd name="connsiteY14" fmla="*/ 44404 h 52786"/>
                      <a:gd name="connsiteX15" fmla="*/ 8745 w 52083"/>
                      <a:gd name="connsiteY15" fmla="*/ 45071 h 52786"/>
                      <a:gd name="connsiteX16" fmla="*/ 11412 w 52083"/>
                      <a:gd name="connsiteY16" fmla="*/ 47167 h 52786"/>
                      <a:gd name="connsiteX17" fmla="*/ 20079 w 52083"/>
                      <a:gd name="connsiteY17" fmla="*/ 51739 h 52786"/>
                      <a:gd name="connsiteX18" fmla="*/ 27033 w 52083"/>
                      <a:gd name="connsiteY18" fmla="*/ 52691 h 52786"/>
                      <a:gd name="connsiteX19" fmla="*/ 27985 w 52083"/>
                      <a:gd name="connsiteY19" fmla="*/ 52786 h 52786"/>
                      <a:gd name="connsiteX20" fmla="*/ 34272 w 52083"/>
                      <a:gd name="connsiteY20" fmla="*/ 51929 h 52786"/>
                      <a:gd name="connsiteX21" fmla="*/ 42273 w 52083"/>
                      <a:gd name="connsiteY21" fmla="*/ 47738 h 52786"/>
                      <a:gd name="connsiteX22" fmla="*/ 46559 w 52083"/>
                      <a:gd name="connsiteY22" fmla="*/ 43452 h 52786"/>
                      <a:gd name="connsiteX23" fmla="*/ 50750 w 52083"/>
                      <a:gd name="connsiteY23" fmla="*/ 35451 h 52786"/>
                      <a:gd name="connsiteX24" fmla="*/ 51131 w 52083"/>
                      <a:gd name="connsiteY24" fmla="*/ 34308 h 52786"/>
                      <a:gd name="connsiteX25" fmla="*/ 52083 w 52083"/>
                      <a:gd name="connsiteY25" fmla="*/ 27355 h 52786"/>
                      <a:gd name="connsiteX26" fmla="*/ 48273 w 52083"/>
                      <a:gd name="connsiteY26" fmla="*/ 14496 h 5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083" h="52786">
                        <a:moveTo>
                          <a:pt x="48273" y="14496"/>
                        </a:moveTo>
                        <a:cubicBezTo>
                          <a:pt x="48083" y="14210"/>
                          <a:pt x="47987" y="13925"/>
                          <a:pt x="47797" y="13639"/>
                        </a:cubicBezTo>
                        <a:cubicBezTo>
                          <a:pt x="47607" y="13353"/>
                          <a:pt x="47511" y="13162"/>
                          <a:pt x="47416" y="12877"/>
                        </a:cubicBezTo>
                        <a:cubicBezTo>
                          <a:pt x="45321" y="9162"/>
                          <a:pt x="41796" y="5733"/>
                          <a:pt x="38177" y="3637"/>
                        </a:cubicBezTo>
                        <a:cubicBezTo>
                          <a:pt x="34938" y="1733"/>
                          <a:pt x="34176" y="1447"/>
                          <a:pt x="31891" y="1066"/>
                        </a:cubicBezTo>
                        <a:cubicBezTo>
                          <a:pt x="31700" y="1066"/>
                          <a:pt x="31414" y="970"/>
                          <a:pt x="31224" y="970"/>
                        </a:cubicBezTo>
                        <a:cubicBezTo>
                          <a:pt x="29033" y="589"/>
                          <a:pt x="26461" y="18"/>
                          <a:pt x="24556" y="18"/>
                        </a:cubicBezTo>
                        <a:cubicBezTo>
                          <a:pt x="22270" y="-77"/>
                          <a:pt x="20079" y="208"/>
                          <a:pt x="18079" y="875"/>
                        </a:cubicBezTo>
                        <a:cubicBezTo>
                          <a:pt x="13983" y="2018"/>
                          <a:pt x="10364" y="4114"/>
                          <a:pt x="7411" y="7066"/>
                        </a:cubicBezTo>
                        <a:cubicBezTo>
                          <a:pt x="4363" y="10495"/>
                          <a:pt x="2172" y="13639"/>
                          <a:pt x="1029" y="18116"/>
                        </a:cubicBezTo>
                        <a:cubicBezTo>
                          <a:pt x="1029" y="18306"/>
                          <a:pt x="934" y="18496"/>
                          <a:pt x="934" y="18687"/>
                        </a:cubicBezTo>
                        <a:cubicBezTo>
                          <a:pt x="-114" y="23164"/>
                          <a:pt x="-495" y="28021"/>
                          <a:pt x="934" y="32403"/>
                        </a:cubicBezTo>
                        <a:cubicBezTo>
                          <a:pt x="1791" y="34403"/>
                          <a:pt x="2649" y="36499"/>
                          <a:pt x="3506" y="38499"/>
                        </a:cubicBezTo>
                        <a:cubicBezTo>
                          <a:pt x="4839" y="40309"/>
                          <a:pt x="6173" y="42023"/>
                          <a:pt x="7602" y="43738"/>
                        </a:cubicBezTo>
                        <a:cubicBezTo>
                          <a:pt x="7792" y="43928"/>
                          <a:pt x="7983" y="44214"/>
                          <a:pt x="8173" y="44404"/>
                        </a:cubicBezTo>
                        <a:cubicBezTo>
                          <a:pt x="8364" y="44595"/>
                          <a:pt x="8554" y="44881"/>
                          <a:pt x="8745" y="45071"/>
                        </a:cubicBezTo>
                        <a:cubicBezTo>
                          <a:pt x="9411" y="45928"/>
                          <a:pt x="10364" y="46691"/>
                          <a:pt x="11412" y="47167"/>
                        </a:cubicBezTo>
                        <a:cubicBezTo>
                          <a:pt x="13888" y="49453"/>
                          <a:pt x="16746" y="50882"/>
                          <a:pt x="20079" y="51739"/>
                        </a:cubicBezTo>
                        <a:cubicBezTo>
                          <a:pt x="19889" y="51739"/>
                          <a:pt x="24747" y="52501"/>
                          <a:pt x="27033" y="52691"/>
                        </a:cubicBezTo>
                        <a:cubicBezTo>
                          <a:pt x="27318" y="52691"/>
                          <a:pt x="27699" y="52691"/>
                          <a:pt x="27985" y="52786"/>
                        </a:cubicBezTo>
                        <a:cubicBezTo>
                          <a:pt x="30081" y="52501"/>
                          <a:pt x="32176" y="52215"/>
                          <a:pt x="34272" y="51929"/>
                        </a:cubicBezTo>
                        <a:cubicBezTo>
                          <a:pt x="37320" y="51167"/>
                          <a:pt x="39987" y="49834"/>
                          <a:pt x="42273" y="47738"/>
                        </a:cubicBezTo>
                        <a:cubicBezTo>
                          <a:pt x="44083" y="46691"/>
                          <a:pt x="45511" y="45262"/>
                          <a:pt x="46559" y="43452"/>
                        </a:cubicBezTo>
                        <a:cubicBezTo>
                          <a:pt x="48654" y="41166"/>
                          <a:pt x="50083" y="38499"/>
                          <a:pt x="50750" y="35451"/>
                        </a:cubicBezTo>
                        <a:cubicBezTo>
                          <a:pt x="50845" y="35070"/>
                          <a:pt x="51036" y="34689"/>
                          <a:pt x="51131" y="34308"/>
                        </a:cubicBezTo>
                        <a:cubicBezTo>
                          <a:pt x="51893" y="32117"/>
                          <a:pt x="52083" y="28974"/>
                          <a:pt x="52083" y="27355"/>
                        </a:cubicBezTo>
                        <a:cubicBezTo>
                          <a:pt x="51798" y="22497"/>
                          <a:pt x="50559" y="18782"/>
                          <a:pt x="48273" y="14496"/>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8" name="任意多边形: 形状 97"/>
                  <p:cNvSpPr/>
                  <p:nvPr>
                    <p:custDataLst>
                      <p:tags r:id="rId104"/>
                    </p:custDataLst>
                  </p:nvPr>
                </p:nvSpPr>
                <p:spPr>
                  <a:xfrm>
                    <a:off x="5573458" y="4934485"/>
                    <a:ext cx="75818" cy="64329"/>
                  </a:xfrm>
                  <a:custGeom>
                    <a:avLst/>
                    <a:gdLst>
                      <a:gd name="connsiteX0" fmla="*/ 72009 w 75818"/>
                      <a:gd name="connsiteY0" fmla="*/ 21943 h 64329"/>
                      <a:gd name="connsiteX1" fmla="*/ 67627 w 75818"/>
                      <a:gd name="connsiteY1" fmla="*/ 16228 h 64329"/>
                      <a:gd name="connsiteX2" fmla="*/ 59436 w 75818"/>
                      <a:gd name="connsiteY2" fmla="*/ 9751 h 64329"/>
                      <a:gd name="connsiteX3" fmla="*/ 53054 w 75818"/>
                      <a:gd name="connsiteY3" fmla="*/ 6894 h 64329"/>
                      <a:gd name="connsiteX4" fmla="*/ 43720 w 75818"/>
                      <a:gd name="connsiteY4" fmla="*/ 3084 h 64329"/>
                      <a:gd name="connsiteX5" fmla="*/ 40195 w 75818"/>
                      <a:gd name="connsiteY5" fmla="*/ 2131 h 64329"/>
                      <a:gd name="connsiteX6" fmla="*/ 37147 w 75818"/>
                      <a:gd name="connsiteY6" fmla="*/ 1274 h 64329"/>
                      <a:gd name="connsiteX7" fmla="*/ 35623 w 75818"/>
                      <a:gd name="connsiteY7" fmla="*/ 893 h 64329"/>
                      <a:gd name="connsiteX8" fmla="*/ 24384 w 75818"/>
                      <a:gd name="connsiteY8" fmla="*/ 321 h 64329"/>
                      <a:gd name="connsiteX9" fmla="*/ 24193 w 75818"/>
                      <a:gd name="connsiteY9" fmla="*/ 321 h 64329"/>
                      <a:gd name="connsiteX10" fmla="*/ 3334 w 75818"/>
                      <a:gd name="connsiteY10" fmla="*/ 12228 h 64329"/>
                      <a:gd name="connsiteX11" fmla="*/ 0 w 75818"/>
                      <a:gd name="connsiteY11" fmla="*/ 24420 h 64329"/>
                      <a:gd name="connsiteX12" fmla="*/ 3334 w 75818"/>
                      <a:gd name="connsiteY12" fmla="*/ 36612 h 64329"/>
                      <a:gd name="connsiteX13" fmla="*/ 4381 w 75818"/>
                      <a:gd name="connsiteY13" fmla="*/ 38040 h 64329"/>
                      <a:gd name="connsiteX14" fmla="*/ 7525 w 75818"/>
                      <a:gd name="connsiteY14" fmla="*/ 42708 h 64329"/>
                      <a:gd name="connsiteX15" fmla="*/ 15049 w 75818"/>
                      <a:gd name="connsiteY15" fmla="*/ 49566 h 64329"/>
                      <a:gd name="connsiteX16" fmla="*/ 15907 w 75818"/>
                      <a:gd name="connsiteY16" fmla="*/ 50232 h 64329"/>
                      <a:gd name="connsiteX17" fmla="*/ 18478 w 75818"/>
                      <a:gd name="connsiteY17" fmla="*/ 52233 h 64329"/>
                      <a:gd name="connsiteX18" fmla="*/ 24098 w 75818"/>
                      <a:gd name="connsiteY18" fmla="*/ 56329 h 64329"/>
                      <a:gd name="connsiteX19" fmla="*/ 30194 w 75818"/>
                      <a:gd name="connsiteY19" fmla="*/ 59662 h 64329"/>
                      <a:gd name="connsiteX20" fmla="*/ 39909 w 75818"/>
                      <a:gd name="connsiteY20" fmla="*/ 63282 h 64329"/>
                      <a:gd name="connsiteX21" fmla="*/ 47625 w 75818"/>
                      <a:gd name="connsiteY21" fmla="*/ 64329 h 64329"/>
                      <a:gd name="connsiteX22" fmla="*/ 61817 w 75818"/>
                      <a:gd name="connsiteY22" fmla="*/ 60520 h 64329"/>
                      <a:gd name="connsiteX23" fmla="*/ 67532 w 75818"/>
                      <a:gd name="connsiteY23" fmla="*/ 56138 h 64329"/>
                      <a:gd name="connsiteX24" fmla="*/ 72009 w 75818"/>
                      <a:gd name="connsiteY24" fmla="*/ 50423 h 64329"/>
                      <a:gd name="connsiteX25" fmla="*/ 75819 w 75818"/>
                      <a:gd name="connsiteY25" fmla="*/ 36231 h 64329"/>
                      <a:gd name="connsiteX26" fmla="*/ 72009 w 75818"/>
                      <a:gd name="connsiteY26" fmla="*/ 21943 h 6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818" h="64329">
                        <a:moveTo>
                          <a:pt x="72009" y="21943"/>
                        </a:moveTo>
                        <a:cubicBezTo>
                          <a:pt x="70580" y="20038"/>
                          <a:pt x="69056" y="18133"/>
                          <a:pt x="67627" y="16228"/>
                        </a:cubicBezTo>
                        <a:cubicBezTo>
                          <a:pt x="65246" y="13847"/>
                          <a:pt x="62293" y="11085"/>
                          <a:pt x="59436" y="9751"/>
                        </a:cubicBezTo>
                        <a:cubicBezTo>
                          <a:pt x="57340" y="8799"/>
                          <a:pt x="55245" y="7846"/>
                          <a:pt x="53054" y="6894"/>
                        </a:cubicBezTo>
                        <a:cubicBezTo>
                          <a:pt x="50006" y="5560"/>
                          <a:pt x="46958" y="4036"/>
                          <a:pt x="43720" y="3084"/>
                        </a:cubicBezTo>
                        <a:cubicBezTo>
                          <a:pt x="42576" y="2798"/>
                          <a:pt x="41338" y="2417"/>
                          <a:pt x="40195" y="2131"/>
                        </a:cubicBezTo>
                        <a:cubicBezTo>
                          <a:pt x="39148" y="1846"/>
                          <a:pt x="38195" y="1560"/>
                          <a:pt x="37147" y="1274"/>
                        </a:cubicBezTo>
                        <a:cubicBezTo>
                          <a:pt x="36671" y="1179"/>
                          <a:pt x="36100" y="988"/>
                          <a:pt x="35623" y="893"/>
                        </a:cubicBezTo>
                        <a:cubicBezTo>
                          <a:pt x="31813" y="-60"/>
                          <a:pt x="28099" y="-250"/>
                          <a:pt x="24384" y="321"/>
                        </a:cubicBezTo>
                        <a:cubicBezTo>
                          <a:pt x="24289" y="321"/>
                          <a:pt x="24289" y="321"/>
                          <a:pt x="24193" y="321"/>
                        </a:cubicBezTo>
                        <a:cubicBezTo>
                          <a:pt x="15621" y="607"/>
                          <a:pt x="7715" y="4798"/>
                          <a:pt x="3334" y="12228"/>
                        </a:cubicBezTo>
                        <a:cubicBezTo>
                          <a:pt x="1143" y="15943"/>
                          <a:pt x="95" y="20038"/>
                          <a:pt x="0" y="24420"/>
                        </a:cubicBezTo>
                        <a:cubicBezTo>
                          <a:pt x="0" y="28801"/>
                          <a:pt x="1143" y="32802"/>
                          <a:pt x="3334" y="36612"/>
                        </a:cubicBezTo>
                        <a:cubicBezTo>
                          <a:pt x="3715" y="37088"/>
                          <a:pt x="4000" y="37564"/>
                          <a:pt x="4381" y="38040"/>
                        </a:cubicBezTo>
                        <a:cubicBezTo>
                          <a:pt x="5239" y="39755"/>
                          <a:pt x="6191" y="41374"/>
                          <a:pt x="7525" y="42708"/>
                        </a:cubicBezTo>
                        <a:cubicBezTo>
                          <a:pt x="9430" y="45565"/>
                          <a:pt x="11906" y="47946"/>
                          <a:pt x="15049" y="49566"/>
                        </a:cubicBezTo>
                        <a:cubicBezTo>
                          <a:pt x="15335" y="49756"/>
                          <a:pt x="15621" y="50042"/>
                          <a:pt x="15907" y="50232"/>
                        </a:cubicBezTo>
                        <a:lnTo>
                          <a:pt x="18478" y="52233"/>
                        </a:lnTo>
                        <a:cubicBezTo>
                          <a:pt x="20288" y="53662"/>
                          <a:pt x="22098" y="55186"/>
                          <a:pt x="24098" y="56329"/>
                        </a:cubicBezTo>
                        <a:cubicBezTo>
                          <a:pt x="26098" y="57471"/>
                          <a:pt x="28099" y="58519"/>
                          <a:pt x="30194" y="59662"/>
                        </a:cubicBezTo>
                        <a:cubicBezTo>
                          <a:pt x="33528" y="61472"/>
                          <a:pt x="36385" y="62710"/>
                          <a:pt x="39909" y="63282"/>
                        </a:cubicBezTo>
                        <a:cubicBezTo>
                          <a:pt x="42481" y="63663"/>
                          <a:pt x="45053" y="64044"/>
                          <a:pt x="47625" y="64329"/>
                        </a:cubicBezTo>
                        <a:cubicBezTo>
                          <a:pt x="52673" y="64329"/>
                          <a:pt x="57436" y="62996"/>
                          <a:pt x="61817" y="60520"/>
                        </a:cubicBezTo>
                        <a:cubicBezTo>
                          <a:pt x="63722" y="59091"/>
                          <a:pt x="65627" y="57567"/>
                          <a:pt x="67532" y="56138"/>
                        </a:cubicBezTo>
                        <a:cubicBezTo>
                          <a:pt x="69151" y="54328"/>
                          <a:pt x="70580" y="52423"/>
                          <a:pt x="72009" y="50423"/>
                        </a:cubicBezTo>
                        <a:cubicBezTo>
                          <a:pt x="74485" y="46137"/>
                          <a:pt x="75819" y="41184"/>
                          <a:pt x="75819" y="36231"/>
                        </a:cubicBezTo>
                        <a:cubicBezTo>
                          <a:pt x="75819" y="30992"/>
                          <a:pt x="74485" y="26325"/>
                          <a:pt x="72009" y="21943"/>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99" name="任意多边形: 形状 98"/>
                  <p:cNvSpPr/>
                  <p:nvPr>
                    <p:custDataLst>
                      <p:tags r:id="rId105"/>
                    </p:custDataLst>
                  </p:nvPr>
                </p:nvSpPr>
                <p:spPr>
                  <a:xfrm>
                    <a:off x="5671103" y="4964620"/>
                    <a:ext cx="44287" cy="41539"/>
                  </a:xfrm>
                  <a:custGeom>
                    <a:avLst/>
                    <a:gdLst>
                      <a:gd name="connsiteX0" fmla="*/ 43230 w 44287"/>
                      <a:gd name="connsiteY0" fmla="*/ 15240 h 41539"/>
                      <a:gd name="connsiteX1" fmla="*/ 37896 w 44287"/>
                      <a:gd name="connsiteY1" fmla="*/ 6096 h 41539"/>
                      <a:gd name="connsiteX2" fmla="*/ 33705 w 44287"/>
                      <a:gd name="connsiteY2" fmla="*/ 2857 h 41539"/>
                      <a:gd name="connsiteX3" fmla="*/ 23227 w 44287"/>
                      <a:gd name="connsiteY3" fmla="*/ 0 h 41539"/>
                      <a:gd name="connsiteX4" fmla="*/ 21608 w 44287"/>
                      <a:gd name="connsiteY4" fmla="*/ 95 h 41539"/>
                      <a:gd name="connsiteX5" fmla="*/ 21227 w 44287"/>
                      <a:gd name="connsiteY5" fmla="*/ 95 h 41539"/>
                      <a:gd name="connsiteX6" fmla="*/ 15798 w 44287"/>
                      <a:gd name="connsiteY6" fmla="*/ 857 h 41539"/>
                      <a:gd name="connsiteX7" fmla="*/ 10940 w 44287"/>
                      <a:gd name="connsiteY7" fmla="*/ 2953 h 41539"/>
                      <a:gd name="connsiteX8" fmla="*/ 6749 w 44287"/>
                      <a:gd name="connsiteY8" fmla="*/ 6191 h 41539"/>
                      <a:gd name="connsiteX9" fmla="*/ 6654 w 44287"/>
                      <a:gd name="connsiteY9" fmla="*/ 6287 h 41539"/>
                      <a:gd name="connsiteX10" fmla="*/ 6463 w 44287"/>
                      <a:gd name="connsiteY10" fmla="*/ 6477 h 41539"/>
                      <a:gd name="connsiteX11" fmla="*/ 5701 w 44287"/>
                      <a:gd name="connsiteY11" fmla="*/ 7239 h 41539"/>
                      <a:gd name="connsiteX12" fmla="*/ 2463 w 44287"/>
                      <a:gd name="connsiteY12" fmla="*/ 11335 h 41539"/>
                      <a:gd name="connsiteX13" fmla="*/ 2463 w 44287"/>
                      <a:gd name="connsiteY13" fmla="*/ 11430 h 41539"/>
                      <a:gd name="connsiteX14" fmla="*/ 653 w 44287"/>
                      <a:gd name="connsiteY14" fmla="*/ 15812 h 41539"/>
                      <a:gd name="connsiteX15" fmla="*/ 367 w 44287"/>
                      <a:gd name="connsiteY15" fmla="*/ 23146 h 41539"/>
                      <a:gd name="connsiteX16" fmla="*/ 2558 w 44287"/>
                      <a:gd name="connsiteY16" fmla="*/ 30004 h 41539"/>
                      <a:gd name="connsiteX17" fmla="*/ 5511 w 44287"/>
                      <a:gd name="connsiteY17" fmla="*/ 33814 h 41539"/>
                      <a:gd name="connsiteX18" fmla="*/ 5701 w 44287"/>
                      <a:gd name="connsiteY18" fmla="*/ 34004 h 41539"/>
                      <a:gd name="connsiteX19" fmla="*/ 6082 w 44287"/>
                      <a:gd name="connsiteY19" fmla="*/ 34385 h 41539"/>
                      <a:gd name="connsiteX20" fmla="*/ 6749 w 44287"/>
                      <a:gd name="connsiteY20" fmla="*/ 35147 h 41539"/>
                      <a:gd name="connsiteX21" fmla="*/ 6940 w 44287"/>
                      <a:gd name="connsiteY21" fmla="*/ 35338 h 41539"/>
                      <a:gd name="connsiteX22" fmla="*/ 11131 w 44287"/>
                      <a:gd name="connsiteY22" fmla="*/ 38576 h 41539"/>
                      <a:gd name="connsiteX23" fmla="*/ 15988 w 44287"/>
                      <a:gd name="connsiteY23" fmla="*/ 40672 h 41539"/>
                      <a:gd name="connsiteX24" fmla="*/ 21418 w 44287"/>
                      <a:gd name="connsiteY24" fmla="*/ 41434 h 41539"/>
                      <a:gd name="connsiteX25" fmla="*/ 21608 w 44287"/>
                      <a:gd name="connsiteY25" fmla="*/ 41434 h 41539"/>
                      <a:gd name="connsiteX26" fmla="*/ 21989 w 44287"/>
                      <a:gd name="connsiteY26" fmla="*/ 41434 h 41539"/>
                      <a:gd name="connsiteX27" fmla="*/ 23513 w 44287"/>
                      <a:gd name="connsiteY27" fmla="*/ 41529 h 41539"/>
                      <a:gd name="connsiteX28" fmla="*/ 31514 w 44287"/>
                      <a:gd name="connsiteY28" fmla="*/ 39719 h 41539"/>
                      <a:gd name="connsiteX29" fmla="*/ 38182 w 44287"/>
                      <a:gd name="connsiteY29" fmla="*/ 35433 h 41539"/>
                      <a:gd name="connsiteX30" fmla="*/ 42468 w 44287"/>
                      <a:gd name="connsiteY30" fmla="*/ 28765 h 41539"/>
                      <a:gd name="connsiteX31" fmla="*/ 44278 w 44287"/>
                      <a:gd name="connsiteY31" fmla="*/ 20764 h 41539"/>
                      <a:gd name="connsiteX32" fmla="*/ 43230 w 44287"/>
                      <a:gd name="connsiteY32" fmla="*/ 15240 h 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87" h="41539">
                        <a:moveTo>
                          <a:pt x="43230" y="15240"/>
                        </a:moveTo>
                        <a:cubicBezTo>
                          <a:pt x="42277" y="11716"/>
                          <a:pt x="40468" y="8668"/>
                          <a:pt x="37896" y="6096"/>
                        </a:cubicBezTo>
                        <a:cubicBezTo>
                          <a:pt x="36467" y="5048"/>
                          <a:pt x="35134" y="3905"/>
                          <a:pt x="33705" y="2857"/>
                        </a:cubicBezTo>
                        <a:cubicBezTo>
                          <a:pt x="30466" y="953"/>
                          <a:pt x="27038" y="0"/>
                          <a:pt x="23227" y="0"/>
                        </a:cubicBezTo>
                        <a:cubicBezTo>
                          <a:pt x="22656" y="0"/>
                          <a:pt x="22180" y="95"/>
                          <a:pt x="21608" y="95"/>
                        </a:cubicBezTo>
                        <a:cubicBezTo>
                          <a:pt x="21513" y="95"/>
                          <a:pt x="21322" y="95"/>
                          <a:pt x="21227" y="95"/>
                        </a:cubicBezTo>
                        <a:cubicBezTo>
                          <a:pt x="19417" y="381"/>
                          <a:pt x="17608" y="571"/>
                          <a:pt x="15798" y="857"/>
                        </a:cubicBezTo>
                        <a:cubicBezTo>
                          <a:pt x="14179" y="1524"/>
                          <a:pt x="12559" y="2191"/>
                          <a:pt x="10940" y="2953"/>
                        </a:cubicBezTo>
                        <a:cubicBezTo>
                          <a:pt x="9512" y="4001"/>
                          <a:pt x="8178" y="5048"/>
                          <a:pt x="6749" y="6191"/>
                        </a:cubicBezTo>
                        <a:cubicBezTo>
                          <a:pt x="6749" y="6191"/>
                          <a:pt x="6654" y="6287"/>
                          <a:pt x="6654" y="6287"/>
                        </a:cubicBezTo>
                        <a:cubicBezTo>
                          <a:pt x="6559" y="6382"/>
                          <a:pt x="6559" y="6382"/>
                          <a:pt x="6463" y="6477"/>
                        </a:cubicBezTo>
                        <a:cubicBezTo>
                          <a:pt x="6178" y="6763"/>
                          <a:pt x="5987" y="6953"/>
                          <a:pt x="5701" y="7239"/>
                        </a:cubicBezTo>
                        <a:cubicBezTo>
                          <a:pt x="4463" y="8477"/>
                          <a:pt x="3415" y="9620"/>
                          <a:pt x="2463" y="11335"/>
                        </a:cubicBezTo>
                        <a:cubicBezTo>
                          <a:pt x="2463" y="11335"/>
                          <a:pt x="2463" y="11430"/>
                          <a:pt x="2463" y="11430"/>
                        </a:cubicBezTo>
                        <a:cubicBezTo>
                          <a:pt x="1891" y="12859"/>
                          <a:pt x="1225" y="14383"/>
                          <a:pt x="653" y="15812"/>
                        </a:cubicBezTo>
                        <a:cubicBezTo>
                          <a:pt x="-109" y="18288"/>
                          <a:pt x="-204" y="20669"/>
                          <a:pt x="367" y="23146"/>
                        </a:cubicBezTo>
                        <a:cubicBezTo>
                          <a:pt x="463" y="25622"/>
                          <a:pt x="1225" y="27813"/>
                          <a:pt x="2558" y="30004"/>
                        </a:cubicBezTo>
                        <a:cubicBezTo>
                          <a:pt x="2654" y="30289"/>
                          <a:pt x="5225" y="33528"/>
                          <a:pt x="5511" y="33814"/>
                        </a:cubicBezTo>
                        <a:cubicBezTo>
                          <a:pt x="5606" y="33909"/>
                          <a:pt x="5606" y="33909"/>
                          <a:pt x="5701" y="34004"/>
                        </a:cubicBezTo>
                        <a:cubicBezTo>
                          <a:pt x="5797" y="34099"/>
                          <a:pt x="5987" y="34290"/>
                          <a:pt x="6082" y="34385"/>
                        </a:cubicBezTo>
                        <a:cubicBezTo>
                          <a:pt x="6273" y="34671"/>
                          <a:pt x="6559" y="34862"/>
                          <a:pt x="6749" y="35147"/>
                        </a:cubicBezTo>
                        <a:cubicBezTo>
                          <a:pt x="6844" y="35243"/>
                          <a:pt x="6844" y="35243"/>
                          <a:pt x="6940" y="35338"/>
                        </a:cubicBezTo>
                        <a:cubicBezTo>
                          <a:pt x="8368" y="36386"/>
                          <a:pt x="9702" y="37433"/>
                          <a:pt x="11131" y="38576"/>
                        </a:cubicBezTo>
                        <a:cubicBezTo>
                          <a:pt x="12750" y="39243"/>
                          <a:pt x="14369" y="39910"/>
                          <a:pt x="15988" y="40672"/>
                        </a:cubicBezTo>
                        <a:lnTo>
                          <a:pt x="21418" y="41434"/>
                        </a:lnTo>
                        <a:cubicBezTo>
                          <a:pt x="21513" y="41434"/>
                          <a:pt x="21513" y="41434"/>
                          <a:pt x="21608" y="41434"/>
                        </a:cubicBezTo>
                        <a:cubicBezTo>
                          <a:pt x="21704" y="41434"/>
                          <a:pt x="21799" y="41434"/>
                          <a:pt x="21989" y="41434"/>
                        </a:cubicBezTo>
                        <a:cubicBezTo>
                          <a:pt x="22465" y="41434"/>
                          <a:pt x="23037" y="41529"/>
                          <a:pt x="23513" y="41529"/>
                        </a:cubicBezTo>
                        <a:cubicBezTo>
                          <a:pt x="26371" y="41624"/>
                          <a:pt x="29038" y="41053"/>
                          <a:pt x="31514" y="39719"/>
                        </a:cubicBezTo>
                        <a:cubicBezTo>
                          <a:pt x="34086" y="38862"/>
                          <a:pt x="36277" y="37433"/>
                          <a:pt x="38182" y="35433"/>
                        </a:cubicBezTo>
                        <a:cubicBezTo>
                          <a:pt x="40182" y="33528"/>
                          <a:pt x="41611" y="31337"/>
                          <a:pt x="42468" y="28765"/>
                        </a:cubicBezTo>
                        <a:cubicBezTo>
                          <a:pt x="43801" y="26289"/>
                          <a:pt x="44373" y="23622"/>
                          <a:pt x="44278" y="20764"/>
                        </a:cubicBezTo>
                        <a:cubicBezTo>
                          <a:pt x="43706" y="18955"/>
                          <a:pt x="43516" y="17145"/>
                          <a:pt x="43230" y="15240"/>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100" name="任意多边形: 形状 99"/>
                  <p:cNvSpPr/>
                  <p:nvPr>
                    <p:custDataLst>
                      <p:tags r:id="rId106"/>
                    </p:custDataLst>
                  </p:nvPr>
                </p:nvSpPr>
                <p:spPr>
                  <a:xfrm>
                    <a:off x="5954196" y="4848817"/>
                    <a:ext cx="47172" cy="45865"/>
                  </a:xfrm>
                  <a:custGeom>
                    <a:avLst/>
                    <a:gdLst>
                      <a:gd name="connsiteX0" fmla="*/ 46458 w 47172"/>
                      <a:gd name="connsiteY0" fmla="*/ 15219 h 45865"/>
                      <a:gd name="connsiteX1" fmla="*/ 42744 w 47172"/>
                      <a:gd name="connsiteY1" fmla="*/ 8171 h 45865"/>
                      <a:gd name="connsiteX2" fmla="*/ 36933 w 47172"/>
                      <a:gd name="connsiteY2" fmla="*/ 2837 h 45865"/>
                      <a:gd name="connsiteX3" fmla="*/ 29218 w 47172"/>
                      <a:gd name="connsiteY3" fmla="*/ 360 h 45865"/>
                      <a:gd name="connsiteX4" fmla="*/ 20931 w 47172"/>
                      <a:gd name="connsiteY4" fmla="*/ 741 h 45865"/>
                      <a:gd name="connsiteX5" fmla="*/ 11787 w 47172"/>
                      <a:gd name="connsiteY5" fmla="*/ 6075 h 45865"/>
                      <a:gd name="connsiteX6" fmla="*/ 7977 w 47172"/>
                      <a:gd name="connsiteY6" fmla="*/ 9980 h 45865"/>
                      <a:gd name="connsiteX7" fmla="*/ 7120 w 47172"/>
                      <a:gd name="connsiteY7" fmla="*/ 10838 h 45865"/>
                      <a:gd name="connsiteX8" fmla="*/ 6644 w 47172"/>
                      <a:gd name="connsiteY8" fmla="*/ 11314 h 45865"/>
                      <a:gd name="connsiteX9" fmla="*/ 4929 w 47172"/>
                      <a:gd name="connsiteY9" fmla="*/ 13505 h 45865"/>
                      <a:gd name="connsiteX10" fmla="*/ 1310 w 47172"/>
                      <a:gd name="connsiteY10" fmla="*/ 20267 h 45865"/>
                      <a:gd name="connsiteX11" fmla="*/ 643 w 47172"/>
                      <a:gd name="connsiteY11" fmla="*/ 22458 h 45865"/>
                      <a:gd name="connsiteX12" fmla="*/ 643 w 47172"/>
                      <a:gd name="connsiteY12" fmla="*/ 32269 h 45865"/>
                      <a:gd name="connsiteX13" fmla="*/ 5405 w 47172"/>
                      <a:gd name="connsiteY13" fmla="*/ 40460 h 45865"/>
                      <a:gd name="connsiteX14" fmla="*/ 13597 w 47172"/>
                      <a:gd name="connsiteY14" fmla="*/ 45223 h 45865"/>
                      <a:gd name="connsiteX15" fmla="*/ 23408 w 47172"/>
                      <a:gd name="connsiteY15" fmla="*/ 45223 h 45865"/>
                      <a:gd name="connsiteX16" fmla="*/ 25789 w 47172"/>
                      <a:gd name="connsiteY16" fmla="*/ 44842 h 45865"/>
                      <a:gd name="connsiteX17" fmla="*/ 32552 w 47172"/>
                      <a:gd name="connsiteY17" fmla="*/ 41508 h 45865"/>
                      <a:gd name="connsiteX18" fmla="*/ 36933 w 47172"/>
                      <a:gd name="connsiteY18" fmla="*/ 38460 h 45865"/>
                      <a:gd name="connsiteX19" fmla="*/ 44363 w 47172"/>
                      <a:gd name="connsiteY19" fmla="*/ 31031 h 45865"/>
                      <a:gd name="connsiteX20" fmla="*/ 46458 w 47172"/>
                      <a:gd name="connsiteY20" fmla="*/ 26078 h 45865"/>
                      <a:gd name="connsiteX21" fmla="*/ 46458 w 47172"/>
                      <a:gd name="connsiteY21" fmla="*/ 15219 h 4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72" h="45865">
                        <a:moveTo>
                          <a:pt x="46458" y="15219"/>
                        </a:moveTo>
                        <a:cubicBezTo>
                          <a:pt x="45792" y="12552"/>
                          <a:pt x="44553" y="10171"/>
                          <a:pt x="42744" y="8171"/>
                        </a:cubicBezTo>
                        <a:cubicBezTo>
                          <a:pt x="41315" y="5885"/>
                          <a:pt x="39314" y="4170"/>
                          <a:pt x="36933" y="2837"/>
                        </a:cubicBezTo>
                        <a:cubicBezTo>
                          <a:pt x="34552" y="1313"/>
                          <a:pt x="31980" y="551"/>
                          <a:pt x="29218" y="360"/>
                        </a:cubicBezTo>
                        <a:cubicBezTo>
                          <a:pt x="26456" y="-211"/>
                          <a:pt x="23694" y="-116"/>
                          <a:pt x="20931" y="741"/>
                        </a:cubicBezTo>
                        <a:cubicBezTo>
                          <a:pt x="17407" y="1694"/>
                          <a:pt x="14359" y="3503"/>
                          <a:pt x="11787" y="6075"/>
                        </a:cubicBezTo>
                        <a:lnTo>
                          <a:pt x="7977" y="9980"/>
                        </a:lnTo>
                        <a:cubicBezTo>
                          <a:pt x="7692" y="10266"/>
                          <a:pt x="7406" y="10552"/>
                          <a:pt x="7120" y="10838"/>
                        </a:cubicBezTo>
                        <a:cubicBezTo>
                          <a:pt x="6929" y="11028"/>
                          <a:pt x="6834" y="11124"/>
                          <a:pt x="6644" y="11314"/>
                        </a:cubicBezTo>
                        <a:cubicBezTo>
                          <a:pt x="6072" y="11981"/>
                          <a:pt x="5501" y="12743"/>
                          <a:pt x="4929" y="13505"/>
                        </a:cubicBezTo>
                        <a:cubicBezTo>
                          <a:pt x="3120" y="15410"/>
                          <a:pt x="1977" y="17696"/>
                          <a:pt x="1310" y="20267"/>
                        </a:cubicBezTo>
                        <a:cubicBezTo>
                          <a:pt x="1024" y="21029"/>
                          <a:pt x="834" y="21696"/>
                          <a:pt x="643" y="22458"/>
                        </a:cubicBezTo>
                        <a:cubicBezTo>
                          <a:pt x="-214" y="25697"/>
                          <a:pt x="-214" y="29030"/>
                          <a:pt x="643" y="32269"/>
                        </a:cubicBezTo>
                        <a:cubicBezTo>
                          <a:pt x="1500" y="35412"/>
                          <a:pt x="3120" y="38079"/>
                          <a:pt x="5405" y="40460"/>
                        </a:cubicBezTo>
                        <a:cubicBezTo>
                          <a:pt x="7692" y="42746"/>
                          <a:pt x="10454" y="44366"/>
                          <a:pt x="13597" y="45223"/>
                        </a:cubicBezTo>
                        <a:cubicBezTo>
                          <a:pt x="16836" y="46080"/>
                          <a:pt x="20169" y="46080"/>
                          <a:pt x="23408" y="45223"/>
                        </a:cubicBezTo>
                        <a:cubicBezTo>
                          <a:pt x="24170" y="45128"/>
                          <a:pt x="25027" y="45033"/>
                          <a:pt x="25789" y="44842"/>
                        </a:cubicBezTo>
                        <a:cubicBezTo>
                          <a:pt x="28551" y="44366"/>
                          <a:pt x="30456" y="43032"/>
                          <a:pt x="32552" y="41508"/>
                        </a:cubicBezTo>
                        <a:cubicBezTo>
                          <a:pt x="33980" y="40460"/>
                          <a:pt x="35409" y="39508"/>
                          <a:pt x="36933" y="38460"/>
                        </a:cubicBezTo>
                        <a:cubicBezTo>
                          <a:pt x="40077" y="36650"/>
                          <a:pt x="42553" y="34174"/>
                          <a:pt x="44363" y="31031"/>
                        </a:cubicBezTo>
                        <a:cubicBezTo>
                          <a:pt x="45029" y="29411"/>
                          <a:pt x="45792" y="27697"/>
                          <a:pt x="46458" y="26078"/>
                        </a:cubicBezTo>
                        <a:cubicBezTo>
                          <a:pt x="47411" y="22553"/>
                          <a:pt x="47411" y="18934"/>
                          <a:pt x="46458" y="15219"/>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86" name="任意多边形: 形状 85"/>
                <p:cNvSpPr/>
                <p:nvPr>
                  <p:custDataLst>
                    <p:tags r:id="rId92"/>
                  </p:custDataLst>
                </p:nvPr>
              </p:nvSpPr>
              <p:spPr>
                <a:xfrm>
                  <a:off x="4337977" y="4246147"/>
                  <a:ext cx="2773405" cy="754526"/>
                </a:xfrm>
                <a:custGeom>
                  <a:avLst/>
                  <a:gdLst>
                    <a:gd name="connsiteX0" fmla="*/ 2336857 w 2773405"/>
                    <a:gd name="connsiteY0" fmla="*/ 52104 h 754526"/>
                    <a:gd name="connsiteX1" fmla="*/ 1753736 w 2773405"/>
                    <a:gd name="connsiteY1" fmla="*/ 178310 h 754526"/>
                    <a:gd name="connsiteX2" fmla="*/ 1768119 w 2773405"/>
                    <a:gd name="connsiteY2" fmla="*/ 207552 h 754526"/>
                    <a:gd name="connsiteX3" fmla="*/ 2734621 w 2773405"/>
                    <a:gd name="connsiteY3" fmla="*/ 31816 h 754526"/>
                    <a:gd name="connsiteX4" fmla="*/ 1802790 w 2773405"/>
                    <a:gd name="connsiteY4" fmla="*/ 342521 h 754526"/>
                    <a:gd name="connsiteX5" fmla="*/ 1405026 w 2773405"/>
                    <a:gd name="connsiteY5" fmla="*/ 448534 h 754526"/>
                    <a:gd name="connsiteX6" fmla="*/ 1005262 w 2773405"/>
                    <a:gd name="connsiteY6" fmla="*/ 546928 h 754526"/>
                    <a:gd name="connsiteX7" fmla="*/ 38760 w 2773405"/>
                    <a:gd name="connsiteY7" fmla="*/ 722664 h 754526"/>
                    <a:gd name="connsiteX8" fmla="*/ 970590 w 2773405"/>
                    <a:gd name="connsiteY8" fmla="*/ 411958 h 754526"/>
                    <a:gd name="connsiteX9" fmla="*/ 969162 w 2773405"/>
                    <a:gd name="connsiteY9" fmla="*/ 379383 h 754526"/>
                    <a:gd name="connsiteX10" fmla="*/ 397186 w 2773405"/>
                    <a:gd name="connsiteY10" fmla="*/ 549214 h 754526"/>
                    <a:gd name="connsiteX11" fmla="*/ 1136 w 2773405"/>
                    <a:gd name="connsiteY11" fmla="*/ 732379 h 754526"/>
                    <a:gd name="connsiteX12" fmla="*/ 436429 w 2773405"/>
                    <a:gd name="connsiteY12" fmla="*/ 702376 h 754526"/>
                    <a:gd name="connsiteX13" fmla="*/ 1019739 w 2773405"/>
                    <a:gd name="connsiteY13" fmla="*/ 576265 h 754526"/>
                    <a:gd name="connsiteX14" fmla="*/ 1412836 w 2773405"/>
                    <a:gd name="connsiteY14" fmla="*/ 479300 h 754526"/>
                    <a:gd name="connsiteX15" fmla="*/ 1804123 w 2773405"/>
                    <a:gd name="connsiteY15" fmla="*/ 375192 h 754526"/>
                    <a:gd name="connsiteX16" fmla="*/ 2376100 w 2773405"/>
                    <a:gd name="connsiteY16" fmla="*/ 205266 h 754526"/>
                    <a:gd name="connsiteX17" fmla="*/ 2772245 w 2773405"/>
                    <a:gd name="connsiteY17" fmla="*/ 22195 h 754526"/>
                    <a:gd name="connsiteX18" fmla="*/ 2336857 w 2773405"/>
                    <a:gd name="connsiteY18" fmla="*/ 52104 h 75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3405" h="754526">
                      <a:moveTo>
                        <a:pt x="2336857" y="52104"/>
                      </a:moveTo>
                      <a:cubicBezTo>
                        <a:pt x="2170455" y="83727"/>
                        <a:pt x="1970811" y="127066"/>
                        <a:pt x="1753736" y="178310"/>
                      </a:cubicBezTo>
                      <a:cubicBezTo>
                        <a:pt x="1758880" y="187740"/>
                        <a:pt x="1763642" y="197551"/>
                        <a:pt x="1768119" y="207552"/>
                      </a:cubicBezTo>
                      <a:cubicBezTo>
                        <a:pt x="2291708" y="84108"/>
                        <a:pt x="2661659" y="20100"/>
                        <a:pt x="2734621" y="31816"/>
                      </a:cubicBezTo>
                      <a:cubicBezTo>
                        <a:pt x="2676328" y="77155"/>
                        <a:pt x="2321236" y="198979"/>
                        <a:pt x="1802790" y="342521"/>
                      </a:cubicBezTo>
                      <a:cubicBezTo>
                        <a:pt x="1678965" y="376906"/>
                        <a:pt x="1545615" y="412435"/>
                        <a:pt x="1405026" y="448534"/>
                      </a:cubicBezTo>
                      <a:cubicBezTo>
                        <a:pt x="1264342" y="484539"/>
                        <a:pt x="1130420" y="517495"/>
                        <a:pt x="1005262" y="546928"/>
                      </a:cubicBezTo>
                      <a:cubicBezTo>
                        <a:pt x="481577" y="670467"/>
                        <a:pt x="111626" y="734380"/>
                        <a:pt x="38760" y="722664"/>
                      </a:cubicBezTo>
                      <a:cubicBezTo>
                        <a:pt x="96958" y="677325"/>
                        <a:pt x="452050" y="555500"/>
                        <a:pt x="970590" y="411958"/>
                      </a:cubicBezTo>
                      <a:cubicBezTo>
                        <a:pt x="969638" y="401100"/>
                        <a:pt x="969162" y="390242"/>
                        <a:pt x="969162" y="379383"/>
                      </a:cubicBezTo>
                      <a:cubicBezTo>
                        <a:pt x="754278" y="438819"/>
                        <a:pt x="558253" y="496921"/>
                        <a:pt x="397186" y="549214"/>
                      </a:cubicBezTo>
                      <a:cubicBezTo>
                        <a:pt x="-11723" y="681992"/>
                        <a:pt x="-3626" y="713520"/>
                        <a:pt x="1136" y="732379"/>
                      </a:cubicBezTo>
                      <a:cubicBezTo>
                        <a:pt x="5994" y="751239"/>
                        <a:pt x="13995" y="782576"/>
                        <a:pt x="436429" y="702376"/>
                      </a:cubicBezTo>
                      <a:cubicBezTo>
                        <a:pt x="602926" y="670848"/>
                        <a:pt x="802760" y="627509"/>
                        <a:pt x="1019739" y="576265"/>
                      </a:cubicBezTo>
                      <a:cubicBezTo>
                        <a:pt x="1145946" y="546451"/>
                        <a:pt x="1278153" y="513876"/>
                        <a:pt x="1412836" y="479300"/>
                      </a:cubicBezTo>
                      <a:cubicBezTo>
                        <a:pt x="1547615" y="444820"/>
                        <a:pt x="1679155" y="409768"/>
                        <a:pt x="1804123" y="375192"/>
                      </a:cubicBezTo>
                      <a:cubicBezTo>
                        <a:pt x="2019007" y="315756"/>
                        <a:pt x="2215032" y="257653"/>
                        <a:pt x="2376100" y="205266"/>
                      </a:cubicBezTo>
                      <a:cubicBezTo>
                        <a:pt x="2785103" y="72392"/>
                        <a:pt x="2777102" y="41055"/>
                        <a:pt x="2772245" y="22195"/>
                      </a:cubicBezTo>
                      <a:cubicBezTo>
                        <a:pt x="2767387" y="3336"/>
                        <a:pt x="2759290" y="-28097"/>
                        <a:pt x="2336857" y="52104"/>
                      </a:cubicBezTo>
                      <a:close/>
                    </a:path>
                  </a:pathLst>
                </a:custGeom>
                <a:solidFill>
                  <a:srgbClr val="FFC74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34" name="图形 2"/>
              <p:cNvGrpSpPr/>
              <p:nvPr>
                <p:custDataLst>
                  <p:tags r:id="rId40"/>
                </p:custDataLst>
              </p:nvPr>
            </p:nvGrpSpPr>
            <p:grpSpPr>
              <a:xfrm>
                <a:off x="5501449" y="2135790"/>
                <a:ext cx="1408366" cy="1790116"/>
                <a:chOff x="5501449" y="2135790"/>
                <a:chExt cx="1408366" cy="1790116"/>
              </a:xfrm>
            </p:grpSpPr>
            <p:sp>
              <p:nvSpPr>
                <p:cNvPr id="59" name="任意多边形: 形状 58"/>
                <p:cNvSpPr/>
                <p:nvPr>
                  <p:custDataLst>
                    <p:tags r:id="rId65"/>
                  </p:custDataLst>
                </p:nvPr>
              </p:nvSpPr>
              <p:spPr>
                <a:xfrm>
                  <a:off x="5831327" y="2429274"/>
                  <a:ext cx="1021448" cy="1259757"/>
                </a:xfrm>
                <a:custGeom>
                  <a:avLst/>
                  <a:gdLst>
                    <a:gd name="connsiteX0" fmla="*/ 1004193 w 1021448"/>
                    <a:gd name="connsiteY0" fmla="*/ 658159 h 1259757"/>
                    <a:gd name="connsiteX1" fmla="*/ 985524 w 1021448"/>
                    <a:gd name="connsiteY1" fmla="*/ 1108310 h 1259757"/>
                    <a:gd name="connsiteX2" fmla="*/ 667199 w 1021448"/>
                    <a:gd name="connsiteY2" fmla="*/ 1259758 h 1259757"/>
                    <a:gd name="connsiteX3" fmla="*/ 59789 w 1021448"/>
                    <a:gd name="connsiteY3" fmla="*/ 752933 h 1259757"/>
                    <a:gd name="connsiteX4" fmla="*/ 4544 w 1021448"/>
                    <a:gd name="connsiteY4" fmla="*/ 576339 h 1259757"/>
                    <a:gd name="connsiteX5" fmla="*/ 287246 w 1021448"/>
                    <a:gd name="connsiteY5" fmla="*/ 50654 h 1259757"/>
                    <a:gd name="connsiteX6" fmla="*/ 975713 w 1021448"/>
                    <a:gd name="connsiteY6" fmla="*/ 317354 h 1259757"/>
                    <a:gd name="connsiteX7" fmla="*/ 1004193 w 1021448"/>
                    <a:gd name="connsiteY7" fmla="*/ 658159 h 125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447" h="1259757">
                      <a:moveTo>
                        <a:pt x="1004193" y="658159"/>
                      </a:moveTo>
                      <a:cubicBezTo>
                        <a:pt x="975999" y="786365"/>
                        <a:pt x="928660" y="912095"/>
                        <a:pt x="985524" y="1108310"/>
                      </a:cubicBezTo>
                      <a:lnTo>
                        <a:pt x="667199" y="1259758"/>
                      </a:lnTo>
                      <a:cubicBezTo>
                        <a:pt x="459649" y="960101"/>
                        <a:pt x="216666" y="1059447"/>
                        <a:pt x="59789" y="752933"/>
                      </a:cubicBezTo>
                      <a:cubicBezTo>
                        <a:pt x="30548" y="695878"/>
                        <a:pt x="12450" y="636061"/>
                        <a:pt x="4544" y="576339"/>
                      </a:cubicBezTo>
                      <a:cubicBezTo>
                        <a:pt x="-23840" y="360598"/>
                        <a:pt x="81983" y="144095"/>
                        <a:pt x="287246" y="50654"/>
                      </a:cubicBezTo>
                      <a:cubicBezTo>
                        <a:pt x="545374" y="-77552"/>
                        <a:pt x="856651" y="47130"/>
                        <a:pt x="975713" y="317354"/>
                      </a:cubicBezTo>
                      <a:cubicBezTo>
                        <a:pt x="1036578" y="455848"/>
                        <a:pt x="1026291" y="557765"/>
                        <a:pt x="1004193" y="658159"/>
                      </a:cubicBezTo>
                      <a:close/>
                    </a:path>
                  </a:pathLst>
                </a:custGeom>
                <a:solidFill>
                  <a:srgbClr val="FFC74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60" name="任意多边形: 形状 59"/>
                <p:cNvSpPr/>
                <p:nvPr>
                  <p:custDataLst>
                    <p:tags r:id="rId66"/>
                  </p:custDataLst>
                </p:nvPr>
              </p:nvSpPr>
              <p:spPr>
                <a:xfrm>
                  <a:off x="6324513" y="3175876"/>
                  <a:ext cx="375946" cy="263220"/>
                </a:xfrm>
                <a:custGeom>
                  <a:avLst/>
                  <a:gdLst>
                    <a:gd name="connsiteX0" fmla="*/ 64856 w 375946"/>
                    <a:gd name="connsiteY0" fmla="*/ 263220 h 263220"/>
                    <a:gd name="connsiteX1" fmla="*/ 63142 w 375946"/>
                    <a:gd name="connsiteY1" fmla="*/ 263030 h 263220"/>
                    <a:gd name="connsiteX2" fmla="*/ 1992 w 375946"/>
                    <a:gd name="connsiteY2" fmla="*/ 208547 h 263220"/>
                    <a:gd name="connsiteX3" fmla="*/ 23042 w 375946"/>
                    <a:gd name="connsiteY3" fmla="*/ 129584 h 263220"/>
                    <a:gd name="connsiteX4" fmla="*/ 88002 w 375946"/>
                    <a:gd name="connsiteY4" fmla="*/ 85198 h 263220"/>
                    <a:gd name="connsiteX5" fmla="*/ 102480 w 375946"/>
                    <a:gd name="connsiteY5" fmla="*/ 65576 h 263220"/>
                    <a:gd name="connsiteX6" fmla="*/ 234211 w 375946"/>
                    <a:gd name="connsiteY6" fmla="*/ 18809 h 263220"/>
                    <a:gd name="connsiteX7" fmla="*/ 238688 w 375946"/>
                    <a:gd name="connsiteY7" fmla="*/ 19666 h 263220"/>
                    <a:gd name="connsiteX8" fmla="*/ 350702 w 375946"/>
                    <a:gd name="connsiteY8" fmla="*/ 14522 h 263220"/>
                    <a:gd name="connsiteX9" fmla="*/ 375848 w 375946"/>
                    <a:gd name="connsiteY9" fmla="*/ 74054 h 263220"/>
                    <a:gd name="connsiteX10" fmla="*/ 358131 w 375946"/>
                    <a:gd name="connsiteY10" fmla="*/ 137204 h 263220"/>
                    <a:gd name="connsiteX11" fmla="*/ 347368 w 375946"/>
                    <a:gd name="connsiteY11" fmla="*/ 141491 h 263220"/>
                    <a:gd name="connsiteX12" fmla="*/ 343082 w 375946"/>
                    <a:gd name="connsiteY12" fmla="*/ 130727 h 263220"/>
                    <a:gd name="connsiteX13" fmla="*/ 359465 w 375946"/>
                    <a:gd name="connsiteY13" fmla="*/ 73292 h 263220"/>
                    <a:gd name="connsiteX14" fmla="*/ 340605 w 375946"/>
                    <a:gd name="connsiteY14" fmla="*/ 27381 h 263220"/>
                    <a:gd name="connsiteX15" fmla="*/ 259357 w 375946"/>
                    <a:gd name="connsiteY15" fmla="*/ 26905 h 263220"/>
                    <a:gd name="connsiteX16" fmla="*/ 291647 w 375946"/>
                    <a:gd name="connsiteY16" fmla="*/ 57575 h 263220"/>
                    <a:gd name="connsiteX17" fmla="*/ 292313 w 375946"/>
                    <a:gd name="connsiteY17" fmla="*/ 109296 h 263220"/>
                    <a:gd name="connsiteX18" fmla="*/ 263262 w 375946"/>
                    <a:gd name="connsiteY18" fmla="*/ 136347 h 263220"/>
                    <a:gd name="connsiteX19" fmla="*/ 219638 w 375946"/>
                    <a:gd name="connsiteY19" fmla="*/ 129394 h 263220"/>
                    <a:gd name="connsiteX20" fmla="*/ 196778 w 375946"/>
                    <a:gd name="connsiteY20" fmla="*/ 92532 h 263220"/>
                    <a:gd name="connsiteX21" fmla="*/ 213351 w 375946"/>
                    <a:gd name="connsiteY21" fmla="*/ 41192 h 263220"/>
                    <a:gd name="connsiteX22" fmla="*/ 220400 w 375946"/>
                    <a:gd name="connsiteY22" fmla="*/ 33763 h 263220"/>
                    <a:gd name="connsiteX23" fmla="*/ 114577 w 375946"/>
                    <a:gd name="connsiteY23" fmla="*/ 76625 h 263220"/>
                    <a:gd name="connsiteX24" fmla="*/ 109338 w 375946"/>
                    <a:gd name="connsiteY24" fmla="*/ 82817 h 263220"/>
                    <a:gd name="connsiteX25" fmla="*/ 175537 w 375946"/>
                    <a:gd name="connsiteY25" fmla="*/ 137967 h 263220"/>
                    <a:gd name="connsiteX26" fmla="*/ 175823 w 375946"/>
                    <a:gd name="connsiteY26" fmla="*/ 173495 h 263220"/>
                    <a:gd name="connsiteX27" fmla="*/ 143152 w 375946"/>
                    <a:gd name="connsiteY27" fmla="*/ 203308 h 263220"/>
                    <a:gd name="connsiteX28" fmla="*/ 84478 w 375946"/>
                    <a:gd name="connsiteY28" fmla="*/ 176924 h 263220"/>
                    <a:gd name="connsiteX29" fmla="*/ 78668 w 375946"/>
                    <a:gd name="connsiteY29" fmla="*/ 105677 h 263220"/>
                    <a:gd name="connsiteX30" fmla="*/ 36091 w 375946"/>
                    <a:gd name="connsiteY30" fmla="*/ 139491 h 263220"/>
                    <a:gd name="connsiteX31" fmla="*/ 17803 w 375946"/>
                    <a:gd name="connsiteY31" fmla="*/ 204642 h 263220"/>
                    <a:gd name="connsiteX32" fmla="*/ 66476 w 375946"/>
                    <a:gd name="connsiteY32" fmla="*/ 247028 h 263220"/>
                    <a:gd name="connsiteX33" fmla="*/ 72762 w 375946"/>
                    <a:gd name="connsiteY33" fmla="*/ 256838 h 263220"/>
                    <a:gd name="connsiteX34" fmla="*/ 64856 w 375946"/>
                    <a:gd name="connsiteY34" fmla="*/ 263220 h 263220"/>
                    <a:gd name="connsiteX35" fmla="*/ 98861 w 375946"/>
                    <a:gd name="connsiteY35" fmla="*/ 99866 h 263220"/>
                    <a:gd name="connsiteX36" fmla="*/ 98956 w 375946"/>
                    <a:gd name="connsiteY36" fmla="*/ 168923 h 263220"/>
                    <a:gd name="connsiteX37" fmla="*/ 138770 w 375946"/>
                    <a:gd name="connsiteY37" fmla="*/ 187401 h 263220"/>
                    <a:gd name="connsiteX38" fmla="*/ 160487 w 375946"/>
                    <a:gd name="connsiteY38" fmla="*/ 167780 h 263220"/>
                    <a:gd name="connsiteX39" fmla="*/ 159821 w 375946"/>
                    <a:gd name="connsiteY39" fmla="*/ 142348 h 263220"/>
                    <a:gd name="connsiteX40" fmla="*/ 108576 w 375946"/>
                    <a:gd name="connsiteY40" fmla="*/ 99200 h 263220"/>
                    <a:gd name="connsiteX41" fmla="*/ 98861 w 375946"/>
                    <a:gd name="connsiteY41" fmla="*/ 99866 h 263220"/>
                    <a:gd name="connsiteX42" fmla="*/ 241736 w 375946"/>
                    <a:gd name="connsiteY42" fmla="*/ 37478 h 263220"/>
                    <a:gd name="connsiteX43" fmla="*/ 226019 w 375946"/>
                    <a:gd name="connsiteY43" fmla="*/ 51860 h 263220"/>
                    <a:gd name="connsiteX44" fmla="*/ 213161 w 375946"/>
                    <a:gd name="connsiteY44" fmla="*/ 90437 h 263220"/>
                    <a:gd name="connsiteX45" fmla="*/ 229068 w 375946"/>
                    <a:gd name="connsiteY45" fmla="*/ 115964 h 263220"/>
                    <a:gd name="connsiteX46" fmla="*/ 258119 w 375946"/>
                    <a:gd name="connsiteY46" fmla="*/ 120917 h 263220"/>
                    <a:gd name="connsiteX47" fmla="*/ 277550 w 375946"/>
                    <a:gd name="connsiteY47" fmla="*/ 102343 h 263220"/>
                    <a:gd name="connsiteX48" fmla="*/ 277169 w 375946"/>
                    <a:gd name="connsiteY48" fmla="*/ 65291 h 263220"/>
                    <a:gd name="connsiteX49" fmla="*/ 241736 w 375946"/>
                    <a:gd name="connsiteY49" fmla="*/ 37478 h 2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5946" h="263220">
                      <a:moveTo>
                        <a:pt x="64856" y="263220"/>
                      </a:moveTo>
                      <a:cubicBezTo>
                        <a:pt x="64285" y="263220"/>
                        <a:pt x="63713" y="263125"/>
                        <a:pt x="63142" y="263030"/>
                      </a:cubicBezTo>
                      <a:cubicBezTo>
                        <a:pt x="32090" y="256267"/>
                        <a:pt x="8659" y="235407"/>
                        <a:pt x="1992" y="208547"/>
                      </a:cubicBezTo>
                      <a:cubicBezTo>
                        <a:pt x="-4009" y="184163"/>
                        <a:pt x="3706" y="155397"/>
                        <a:pt x="23042" y="129584"/>
                      </a:cubicBezTo>
                      <a:cubicBezTo>
                        <a:pt x="36377" y="111868"/>
                        <a:pt x="59999" y="91866"/>
                        <a:pt x="88002" y="85198"/>
                      </a:cubicBezTo>
                      <a:cubicBezTo>
                        <a:pt x="92003" y="78340"/>
                        <a:pt x="96860" y="71768"/>
                        <a:pt x="102480" y="65576"/>
                      </a:cubicBezTo>
                      <a:cubicBezTo>
                        <a:pt x="133627" y="31382"/>
                        <a:pt x="190396" y="11379"/>
                        <a:pt x="234211" y="18809"/>
                      </a:cubicBezTo>
                      <a:cubicBezTo>
                        <a:pt x="235735" y="19094"/>
                        <a:pt x="237164" y="19380"/>
                        <a:pt x="238688" y="19666"/>
                      </a:cubicBezTo>
                      <a:cubicBezTo>
                        <a:pt x="273073" y="-1765"/>
                        <a:pt x="320888" y="-8814"/>
                        <a:pt x="350702" y="14522"/>
                      </a:cubicBezTo>
                      <a:cubicBezTo>
                        <a:pt x="368133" y="28143"/>
                        <a:pt x="376991" y="49289"/>
                        <a:pt x="375848" y="74054"/>
                      </a:cubicBezTo>
                      <a:cubicBezTo>
                        <a:pt x="374800" y="95485"/>
                        <a:pt x="366799" y="117107"/>
                        <a:pt x="358131" y="137204"/>
                      </a:cubicBezTo>
                      <a:cubicBezTo>
                        <a:pt x="356321" y="141396"/>
                        <a:pt x="351464" y="143300"/>
                        <a:pt x="347368" y="141491"/>
                      </a:cubicBezTo>
                      <a:cubicBezTo>
                        <a:pt x="343177" y="139681"/>
                        <a:pt x="341272" y="134918"/>
                        <a:pt x="343082" y="130727"/>
                      </a:cubicBezTo>
                      <a:cubicBezTo>
                        <a:pt x="351083" y="112058"/>
                        <a:pt x="358608" y="92151"/>
                        <a:pt x="359465" y="73292"/>
                      </a:cubicBezTo>
                      <a:cubicBezTo>
                        <a:pt x="359941" y="62052"/>
                        <a:pt x="358226" y="41192"/>
                        <a:pt x="340605" y="27381"/>
                      </a:cubicBezTo>
                      <a:cubicBezTo>
                        <a:pt x="319936" y="11284"/>
                        <a:pt x="286789" y="13951"/>
                        <a:pt x="259357" y="26905"/>
                      </a:cubicBezTo>
                      <a:cubicBezTo>
                        <a:pt x="273549" y="33954"/>
                        <a:pt x="284884" y="44621"/>
                        <a:pt x="291647" y="57575"/>
                      </a:cubicBezTo>
                      <a:cubicBezTo>
                        <a:pt x="300124" y="73958"/>
                        <a:pt x="300410" y="92342"/>
                        <a:pt x="292313" y="109296"/>
                      </a:cubicBezTo>
                      <a:cubicBezTo>
                        <a:pt x="288694" y="117012"/>
                        <a:pt x="280026" y="130727"/>
                        <a:pt x="263262" y="136347"/>
                      </a:cubicBezTo>
                      <a:cubicBezTo>
                        <a:pt x="249165" y="141110"/>
                        <a:pt x="232877" y="138443"/>
                        <a:pt x="219638" y="129394"/>
                      </a:cubicBezTo>
                      <a:cubicBezTo>
                        <a:pt x="206969" y="120631"/>
                        <a:pt x="198778" y="107582"/>
                        <a:pt x="196778" y="92532"/>
                      </a:cubicBezTo>
                      <a:cubicBezTo>
                        <a:pt x="194396" y="75101"/>
                        <a:pt x="200493" y="56337"/>
                        <a:pt x="213351" y="41192"/>
                      </a:cubicBezTo>
                      <a:cubicBezTo>
                        <a:pt x="215542" y="38621"/>
                        <a:pt x="217828" y="36144"/>
                        <a:pt x="220400" y="33763"/>
                      </a:cubicBezTo>
                      <a:cubicBezTo>
                        <a:pt x="183347" y="31763"/>
                        <a:pt x="139723" y="49003"/>
                        <a:pt x="114577" y="76625"/>
                      </a:cubicBezTo>
                      <a:cubicBezTo>
                        <a:pt x="112767" y="78626"/>
                        <a:pt x="110958" y="80721"/>
                        <a:pt x="109338" y="82817"/>
                      </a:cubicBezTo>
                      <a:cubicBezTo>
                        <a:pt x="146962" y="83769"/>
                        <a:pt x="168203" y="111773"/>
                        <a:pt x="175537" y="137967"/>
                      </a:cubicBezTo>
                      <a:cubicBezTo>
                        <a:pt x="178204" y="147492"/>
                        <a:pt x="180680" y="160064"/>
                        <a:pt x="175823" y="173495"/>
                      </a:cubicBezTo>
                      <a:cubicBezTo>
                        <a:pt x="170775" y="187306"/>
                        <a:pt x="158011" y="199022"/>
                        <a:pt x="143152" y="203308"/>
                      </a:cubicBezTo>
                      <a:cubicBezTo>
                        <a:pt x="116958" y="210928"/>
                        <a:pt x="94384" y="194926"/>
                        <a:pt x="84478" y="176924"/>
                      </a:cubicBezTo>
                      <a:cubicBezTo>
                        <a:pt x="72476" y="155112"/>
                        <a:pt x="70857" y="129775"/>
                        <a:pt x="78668" y="105677"/>
                      </a:cubicBezTo>
                      <a:cubicBezTo>
                        <a:pt x="61332" y="113201"/>
                        <a:pt x="45997" y="126346"/>
                        <a:pt x="36091" y="139491"/>
                      </a:cubicBezTo>
                      <a:cubicBezTo>
                        <a:pt x="19613" y="161303"/>
                        <a:pt x="13040" y="185020"/>
                        <a:pt x="17803" y="204642"/>
                      </a:cubicBezTo>
                      <a:cubicBezTo>
                        <a:pt x="22946" y="225406"/>
                        <a:pt x="41615" y="241694"/>
                        <a:pt x="66476" y="247028"/>
                      </a:cubicBezTo>
                      <a:cubicBezTo>
                        <a:pt x="70952" y="247980"/>
                        <a:pt x="73715" y="252362"/>
                        <a:pt x="72762" y="256838"/>
                      </a:cubicBezTo>
                      <a:cubicBezTo>
                        <a:pt x="72095" y="260648"/>
                        <a:pt x="68667" y="263220"/>
                        <a:pt x="64856" y="263220"/>
                      </a:cubicBezTo>
                      <a:close/>
                      <a:moveTo>
                        <a:pt x="98861" y="99866"/>
                      </a:moveTo>
                      <a:cubicBezTo>
                        <a:pt x="87717" y="122726"/>
                        <a:pt x="87431" y="147968"/>
                        <a:pt x="98956" y="168923"/>
                      </a:cubicBezTo>
                      <a:cubicBezTo>
                        <a:pt x="105814" y="181400"/>
                        <a:pt x="121149" y="192545"/>
                        <a:pt x="138770" y="187401"/>
                      </a:cubicBezTo>
                      <a:cubicBezTo>
                        <a:pt x="150105" y="184163"/>
                        <a:pt x="157820" y="175209"/>
                        <a:pt x="160487" y="167780"/>
                      </a:cubicBezTo>
                      <a:cubicBezTo>
                        <a:pt x="163059" y="160731"/>
                        <a:pt x="162869" y="152921"/>
                        <a:pt x="159821" y="142348"/>
                      </a:cubicBezTo>
                      <a:cubicBezTo>
                        <a:pt x="157059" y="132347"/>
                        <a:pt x="145057" y="99771"/>
                        <a:pt x="108576" y="99200"/>
                      </a:cubicBezTo>
                      <a:cubicBezTo>
                        <a:pt x="105338" y="99200"/>
                        <a:pt x="102099" y="99390"/>
                        <a:pt x="98861" y="99866"/>
                      </a:cubicBezTo>
                      <a:close/>
                      <a:moveTo>
                        <a:pt x="241736" y="37478"/>
                      </a:moveTo>
                      <a:cubicBezTo>
                        <a:pt x="235830" y="41764"/>
                        <a:pt x="230496" y="46622"/>
                        <a:pt x="226019" y="51860"/>
                      </a:cubicBezTo>
                      <a:cubicBezTo>
                        <a:pt x="216113" y="63576"/>
                        <a:pt x="211446" y="77578"/>
                        <a:pt x="213161" y="90437"/>
                      </a:cubicBezTo>
                      <a:cubicBezTo>
                        <a:pt x="214589" y="101009"/>
                        <a:pt x="220114" y="109772"/>
                        <a:pt x="229068" y="115964"/>
                      </a:cubicBezTo>
                      <a:cubicBezTo>
                        <a:pt x="236021" y="120726"/>
                        <a:pt x="247355" y="124536"/>
                        <a:pt x="258119" y="120917"/>
                      </a:cubicBezTo>
                      <a:cubicBezTo>
                        <a:pt x="269549" y="117107"/>
                        <a:pt x="275550" y="106629"/>
                        <a:pt x="277550" y="102343"/>
                      </a:cubicBezTo>
                      <a:cubicBezTo>
                        <a:pt x="283455" y="89960"/>
                        <a:pt x="283265" y="77102"/>
                        <a:pt x="277169" y="65291"/>
                      </a:cubicBezTo>
                      <a:cubicBezTo>
                        <a:pt x="270501" y="52432"/>
                        <a:pt x="257643" y="42526"/>
                        <a:pt x="241736" y="37478"/>
                      </a:cubicBezTo>
                      <a:close/>
                    </a:path>
                  </a:pathLst>
                </a:custGeom>
                <a:solidFill>
                  <a:srgbClr val="FF88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61" name="任意多边形: 形状 60"/>
                <p:cNvSpPr/>
                <p:nvPr>
                  <p:custDataLst>
                    <p:tags r:id="rId67"/>
                  </p:custDataLst>
                </p:nvPr>
              </p:nvSpPr>
              <p:spPr>
                <a:xfrm>
                  <a:off x="6718349" y="3063892"/>
                  <a:ext cx="53750" cy="496171"/>
                </a:xfrm>
                <a:custGeom>
                  <a:avLst/>
                  <a:gdLst>
                    <a:gd name="connsiteX0" fmla="*/ 49449 w 53750"/>
                    <a:gd name="connsiteY0" fmla="*/ 496172 h 496171"/>
                    <a:gd name="connsiteX1" fmla="*/ 45163 w 53750"/>
                    <a:gd name="connsiteY1" fmla="*/ 492267 h 496171"/>
                    <a:gd name="connsiteX2" fmla="*/ 14 w 53750"/>
                    <a:gd name="connsiteY2" fmla="*/ 4682 h 496171"/>
                    <a:gd name="connsiteX3" fmla="*/ 3920 w 53750"/>
                    <a:gd name="connsiteY3" fmla="*/ 14 h 496171"/>
                    <a:gd name="connsiteX4" fmla="*/ 8587 w 53750"/>
                    <a:gd name="connsiteY4" fmla="*/ 3920 h 496171"/>
                    <a:gd name="connsiteX5" fmla="*/ 53736 w 53750"/>
                    <a:gd name="connsiteY5" fmla="*/ 491504 h 496171"/>
                    <a:gd name="connsiteX6" fmla="*/ 49830 w 53750"/>
                    <a:gd name="connsiteY6" fmla="*/ 496172 h 496171"/>
                    <a:gd name="connsiteX7" fmla="*/ 49449 w 53750"/>
                    <a:gd name="connsiteY7" fmla="*/ 496172 h 49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49" h="496171">
                      <a:moveTo>
                        <a:pt x="49449" y="496172"/>
                      </a:moveTo>
                      <a:cubicBezTo>
                        <a:pt x="47258" y="496172"/>
                        <a:pt x="45449" y="494552"/>
                        <a:pt x="45163" y="492267"/>
                      </a:cubicBezTo>
                      <a:lnTo>
                        <a:pt x="14" y="4682"/>
                      </a:lnTo>
                      <a:cubicBezTo>
                        <a:pt x="-176" y="2301"/>
                        <a:pt x="1538" y="205"/>
                        <a:pt x="3920" y="14"/>
                      </a:cubicBezTo>
                      <a:cubicBezTo>
                        <a:pt x="6301" y="-176"/>
                        <a:pt x="8396" y="1538"/>
                        <a:pt x="8587" y="3920"/>
                      </a:cubicBezTo>
                      <a:lnTo>
                        <a:pt x="53736" y="491504"/>
                      </a:lnTo>
                      <a:cubicBezTo>
                        <a:pt x="53926" y="493886"/>
                        <a:pt x="52212" y="495981"/>
                        <a:pt x="49830" y="496172"/>
                      </a:cubicBezTo>
                      <a:cubicBezTo>
                        <a:pt x="49735" y="496172"/>
                        <a:pt x="49640" y="496172"/>
                        <a:pt x="49449" y="496172"/>
                      </a:cubicBezTo>
                      <a:close/>
                    </a:path>
                  </a:pathLst>
                </a:custGeom>
                <a:solidFill>
                  <a:srgbClr val="40404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62" name="任意多边形: 形状 61"/>
                <p:cNvSpPr/>
                <p:nvPr>
                  <p:custDataLst>
                    <p:tags r:id="rId68"/>
                  </p:custDataLst>
                </p:nvPr>
              </p:nvSpPr>
              <p:spPr>
                <a:xfrm>
                  <a:off x="6192523" y="3313973"/>
                  <a:ext cx="358354" cy="351341"/>
                </a:xfrm>
                <a:custGeom>
                  <a:avLst/>
                  <a:gdLst>
                    <a:gd name="connsiteX0" fmla="*/ 354009 w 358354"/>
                    <a:gd name="connsiteY0" fmla="*/ 351342 h 351341"/>
                    <a:gd name="connsiteX1" fmla="*/ 351056 w 358354"/>
                    <a:gd name="connsiteY1" fmla="*/ 350103 h 351341"/>
                    <a:gd name="connsiteX2" fmla="*/ 1298 w 358354"/>
                    <a:gd name="connsiteY2" fmla="*/ 7394 h 351341"/>
                    <a:gd name="connsiteX3" fmla="*/ 1203 w 358354"/>
                    <a:gd name="connsiteY3" fmla="*/ 1298 h 351341"/>
                    <a:gd name="connsiteX4" fmla="*/ 7299 w 358354"/>
                    <a:gd name="connsiteY4" fmla="*/ 1203 h 351341"/>
                    <a:gd name="connsiteX5" fmla="*/ 357057 w 358354"/>
                    <a:gd name="connsiteY5" fmla="*/ 343817 h 351341"/>
                    <a:gd name="connsiteX6" fmla="*/ 357152 w 358354"/>
                    <a:gd name="connsiteY6" fmla="*/ 349913 h 351341"/>
                    <a:gd name="connsiteX7" fmla="*/ 354009 w 358354"/>
                    <a:gd name="connsiteY7" fmla="*/ 351342 h 3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354" h="351341">
                      <a:moveTo>
                        <a:pt x="354009" y="351342"/>
                      </a:moveTo>
                      <a:cubicBezTo>
                        <a:pt x="352961" y="351342"/>
                        <a:pt x="351818" y="350961"/>
                        <a:pt x="351056" y="350103"/>
                      </a:cubicBezTo>
                      <a:lnTo>
                        <a:pt x="1298" y="7394"/>
                      </a:lnTo>
                      <a:cubicBezTo>
                        <a:pt x="-416" y="5775"/>
                        <a:pt x="-416" y="3013"/>
                        <a:pt x="1203" y="1298"/>
                      </a:cubicBezTo>
                      <a:cubicBezTo>
                        <a:pt x="2822" y="-416"/>
                        <a:pt x="5584" y="-416"/>
                        <a:pt x="7299" y="1203"/>
                      </a:cubicBezTo>
                      <a:lnTo>
                        <a:pt x="357057" y="343817"/>
                      </a:lnTo>
                      <a:cubicBezTo>
                        <a:pt x="358771" y="345436"/>
                        <a:pt x="358771" y="348199"/>
                        <a:pt x="357152" y="349913"/>
                      </a:cubicBezTo>
                      <a:cubicBezTo>
                        <a:pt x="356200" y="350961"/>
                        <a:pt x="355152" y="351342"/>
                        <a:pt x="354009" y="351342"/>
                      </a:cubicBezTo>
                      <a:close/>
                    </a:path>
                  </a:pathLst>
                </a:custGeom>
                <a:solidFill>
                  <a:srgbClr val="40404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nvGrpSpPr>
                <p:cNvPr id="63" name="图形 2"/>
                <p:cNvGrpSpPr/>
                <p:nvPr>
                  <p:custDataLst>
                    <p:tags r:id="rId69"/>
                  </p:custDataLst>
                </p:nvPr>
              </p:nvGrpSpPr>
              <p:grpSpPr>
                <a:xfrm>
                  <a:off x="6461378" y="3509506"/>
                  <a:ext cx="448437" cy="416400"/>
                  <a:chOff x="6461378" y="3509506"/>
                  <a:chExt cx="448437" cy="416400"/>
                </a:xfrm>
              </p:grpSpPr>
              <p:sp>
                <p:nvSpPr>
                  <p:cNvPr id="74" name="任意多边形: 形状 73"/>
                  <p:cNvSpPr/>
                  <p:nvPr>
                    <p:custDataLst>
                      <p:tags r:id="rId80"/>
                    </p:custDataLst>
                  </p:nvPr>
                </p:nvSpPr>
                <p:spPr>
                  <a:xfrm>
                    <a:off x="6505575" y="3542442"/>
                    <a:ext cx="371068" cy="383464"/>
                  </a:xfrm>
                  <a:custGeom>
                    <a:avLst/>
                    <a:gdLst>
                      <a:gd name="connsiteX0" fmla="*/ 298418 w 371068"/>
                      <a:gd name="connsiteY0" fmla="*/ 366141 h 383464"/>
                      <a:gd name="connsiteX1" fmla="*/ 294037 w 371068"/>
                      <a:gd name="connsiteY1" fmla="*/ 368427 h 383464"/>
                      <a:gd name="connsiteX2" fmla="*/ 152781 w 371068"/>
                      <a:gd name="connsiteY2" fmla="*/ 350044 h 383464"/>
                      <a:gd name="connsiteX3" fmla="*/ 0 w 371068"/>
                      <a:gd name="connsiteY3" fmla="*/ 146113 h 383464"/>
                      <a:gd name="connsiteX4" fmla="*/ 150114 w 371068"/>
                      <a:gd name="connsiteY4" fmla="*/ 74676 h 383464"/>
                      <a:gd name="connsiteX5" fmla="*/ 307086 w 371068"/>
                      <a:gd name="connsiteY5" fmla="*/ 0 h 383464"/>
                      <a:gd name="connsiteX6" fmla="*/ 368903 w 371068"/>
                      <a:gd name="connsiteY6" fmla="*/ 247269 h 383464"/>
                      <a:gd name="connsiteX7" fmla="*/ 298418 w 371068"/>
                      <a:gd name="connsiteY7" fmla="*/ 366141 h 3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068" h="383464">
                        <a:moveTo>
                          <a:pt x="298418" y="366141"/>
                        </a:moveTo>
                        <a:cubicBezTo>
                          <a:pt x="296989" y="366998"/>
                          <a:pt x="295561" y="367760"/>
                          <a:pt x="294037" y="368427"/>
                        </a:cubicBezTo>
                        <a:cubicBezTo>
                          <a:pt x="240411" y="393954"/>
                          <a:pt x="180022" y="386429"/>
                          <a:pt x="152781" y="350044"/>
                        </a:cubicBezTo>
                        <a:lnTo>
                          <a:pt x="0" y="146113"/>
                        </a:lnTo>
                        <a:lnTo>
                          <a:pt x="150114" y="74676"/>
                        </a:lnTo>
                        <a:lnTo>
                          <a:pt x="307086" y="0"/>
                        </a:lnTo>
                        <a:lnTo>
                          <a:pt x="368903" y="247269"/>
                        </a:lnTo>
                        <a:cubicBezTo>
                          <a:pt x="379666" y="290131"/>
                          <a:pt x="349377" y="340042"/>
                          <a:pt x="298418" y="366141"/>
                        </a:cubicBezTo>
                        <a:close/>
                      </a:path>
                    </a:pathLst>
                  </a:custGeom>
                  <a:solidFill>
                    <a:srgbClr val="62A5B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5" name="任意多边形: 形状 74"/>
                  <p:cNvSpPr/>
                  <p:nvPr>
                    <p:custDataLst>
                      <p:tags r:id="rId81"/>
                    </p:custDataLst>
                  </p:nvPr>
                </p:nvSpPr>
                <p:spPr>
                  <a:xfrm>
                    <a:off x="6655689" y="3542442"/>
                    <a:ext cx="220953" cy="366141"/>
                  </a:xfrm>
                  <a:custGeom>
                    <a:avLst/>
                    <a:gdLst>
                      <a:gd name="connsiteX0" fmla="*/ 148304 w 220953"/>
                      <a:gd name="connsiteY0" fmla="*/ 366141 h 366141"/>
                      <a:gd name="connsiteX1" fmla="*/ 0 w 220953"/>
                      <a:gd name="connsiteY1" fmla="*/ 74676 h 366141"/>
                      <a:gd name="connsiteX2" fmla="*/ 156972 w 220953"/>
                      <a:gd name="connsiteY2" fmla="*/ 0 h 366141"/>
                      <a:gd name="connsiteX3" fmla="*/ 218789 w 220953"/>
                      <a:gd name="connsiteY3" fmla="*/ 247269 h 366141"/>
                      <a:gd name="connsiteX4" fmla="*/ 148304 w 220953"/>
                      <a:gd name="connsiteY4" fmla="*/ 366141 h 36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52" h="366141">
                        <a:moveTo>
                          <a:pt x="148304" y="366141"/>
                        </a:moveTo>
                        <a:lnTo>
                          <a:pt x="0" y="74676"/>
                        </a:lnTo>
                        <a:lnTo>
                          <a:pt x="156972" y="0"/>
                        </a:lnTo>
                        <a:lnTo>
                          <a:pt x="218789" y="247269"/>
                        </a:lnTo>
                        <a:cubicBezTo>
                          <a:pt x="229552" y="290131"/>
                          <a:pt x="199263" y="340042"/>
                          <a:pt x="148304" y="366141"/>
                        </a:cubicBezTo>
                        <a:close/>
                      </a:path>
                    </a:pathLst>
                  </a:custGeom>
                  <a:solidFill>
                    <a:srgbClr val="FFFFFF">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nvGrpSpPr>
                  <p:cNvPr id="76" name="图形 2"/>
                  <p:cNvGrpSpPr/>
                  <p:nvPr>
                    <p:custDataLst>
                      <p:tags r:id="rId82"/>
                    </p:custDataLst>
                  </p:nvPr>
                </p:nvGrpSpPr>
                <p:grpSpPr>
                  <a:xfrm>
                    <a:off x="6461378" y="3509506"/>
                    <a:ext cx="448437" cy="398337"/>
                    <a:chOff x="6461378" y="3509506"/>
                    <a:chExt cx="448437" cy="398337"/>
                  </a:xfrm>
                  <a:solidFill>
                    <a:srgbClr val="A1DAE6"/>
                  </a:solidFill>
                </p:grpSpPr>
                <p:sp>
                  <p:nvSpPr>
                    <p:cNvPr id="81" name="任意多边形: 形状 80"/>
                    <p:cNvSpPr/>
                    <p:nvPr>
                      <p:custDataLst>
                        <p:tags r:id="rId87"/>
                      </p:custDataLst>
                    </p:nvPr>
                  </p:nvSpPr>
                  <p:spPr>
                    <a:xfrm>
                      <a:off x="6461378" y="3509506"/>
                      <a:ext cx="391668" cy="205605"/>
                    </a:xfrm>
                    <a:custGeom>
                      <a:avLst/>
                      <a:gdLst>
                        <a:gd name="connsiteX0" fmla="*/ 391668 w 391668"/>
                        <a:gd name="connsiteY0" fmla="*/ 17316 h 205605"/>
                        <a:gd name="connsiteX1" fmla="*/ 372999 w 391668"/>
                        <a:gd name="connsiteY1" fmla="*/ 41985 h 205605"/>
                        <a:gd name="connsiteX2" fmla="*/ 237554 w 391668"/>
                        <a:gd name="connsiteY2" fmla="*/ 106374 h 205605"/>
                        <a:gd name="connsiteX3" fmla="*/ 36767 w 391668"/>
                        <a:gd name="connsiteY3" fmla="*/ 201910 h 205605"/>
                        <a:gd name="connsiteX4" fmla="*/ 1524 w 391668"/>
                        <a:gd name="connsiteY4" fmla="*/ 195243 h 205605"/>
                        <a:gd name="connsiteX5" fmla="*/ 0 w 391668"/>
                        <a:gd name="connsiteY5" fmla="*/ 188194 h 205605"/>
                        <a:gd name="connsiteX6" fmla="*/ 18574 w 391668"/>
                        <a:gd name="connsiteY6" fmla="*/ 163620 h 205605"/>
                        <a:gd name="connsiteX7" fmla="*/ 218313 w 391668"/>
                        <a:gd name="connsiteY7" fmla="*/ 68560 h 205605"/>
                        <a:gd name="connsiteX8" fmla="*/ 354806 w 391668"/>
                        <a:gd name="connsiteY8" fmla="*/ 3695 h 205605"/>
                        <a:gd name="connsiteX9" fmla="*/ 390144 w 391668"/>
                        <a:gd name="connsiteY9" fmla="*/ 10363 h 205605"/>
                        <a:gd name="connsiteX10" fmla="*/ 391668 w 391668"/>
                        <a:gd name="connsiteY10" fmla="*/ 17316 h 20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668" h="205605">
                          <a:moveTo>
                            <a:pt x="391668" y="17316"/>
                          </a:moveTo>
                          <a:cubicBezTo>
                            <a:pt x="391668" y="26460"/>
                            <a:pt x="384525" y="36461"/>
                            <a:pt x="372999" y="41985"/>
                          </a:cubicBezTo>
                          <a:lnTo>
                            <a:pt x="237554" y="106374"/>
                          </a:lnTo>
                          <a:lnTo>
                            <a:pt x="36767" y="201910"/>
                          </a:lnTo>
                          <a:cubicBezTo>
                            <a:pt x="22289" y="208768"/>
                            <a:pt x="6477" y="205815"/>
                            <a:pt x="1524" y="195243"/>
                          </a:cubicBezTo>
                          <a:cubicBezTo>
                            <a:pt x="476" y="193052"/>
                            <a:pt x="0" y="190671"/>
                            <a:pt x="0" y="188194"/>
                          </a:cubicBezTo>
                          <a:cubicBezTo>
                            <a:pt x="0" y="179050"/>
                            <a:pt x="7144" y="169144"/>
                            <a:pt x="18574" y="163620"/>
                          </a:cubicBezTo>
                          <a:lnTo>
                            <a:pt x="218313" y="68560"/>
                          </a:lnTo>
                          <a:lnTo>
                            <a:pt x="354806" y="3695"/>
                          </a:lnTo>
                          <a:cubicBezTo>
                            <a:pt x="369284" y="-3163"/>
                            <a:pt x="385096" y="-210"/>
                            <a:pt x="390144" y="10363"/>
                          </a:cubicBezTo>
                          <a:cubicBezTo>
                            <a:pt x="391192" y="12553"/>
                            <a:pt x="391668" y="14839"/>
                            <a:pt x="391668" y="17316"/>
                          </a:cubicBezTo>
                          <a:close/>
                        </a:path>
                      </a:pathLst>
                    </a:custGeom>
                    <a:solidFill>
                      <a:srgbClr val="A1DA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2" name="任意多边形: 形状 81"/>
                    <p:cNvSpPr/>
                    <p:nvPr>
                      <p:custDataLst>
                        <p:tags r:id="rId88"/>
                      </p:custDataLst>
                    </p:nvPr>
                  </p:nvSpPr>
                  <p:spPr>
                    <a:xfrm>
                      <a:off x="6510242" y="3588015"/>
                      <a:ext cx="361759" cy="191335"/>
                    </a:xfrm>
                    <a:custGeom>
                      <a:avLst/>
                      <a:gdLst>
                        <a:gd name="connsiteX0" fmla="*/ 361760 w 361759"/>
                        <a:gd name="connsiteY0" fmla="*/ 17292 h 191335"/>
                        <a:gd name="connsiteX1" fmla="*/ 343091 w 361759"/>
                        <a:gd name="connsiteY1" fmla="*/ 41962 h 191335"/>
                        <a:gd name="connsiteX2" fmla="*/ 224504 w 361759"/>
                        <a:gd name="connsiteY2" fmla="*/ 98349 h 191335"/>
                        <a:gd name="connsiteX3" fmla="*/ 36862 w 361759"/>
                        <a:gd name="connsiteY3" fmla="*/ 187599 h 191335"/>
                        <a:gd name="connsiteX4" fmla="*/ 1524 w 361759"/>
                        <a:gd name="connsiteY4" fmla="*/ 180931 h 191335"/>
                        <a:gd name="connsiteX5" fmla="*/ 0 w 361759"/>
                        <a:gd name="connsiteY5" fmla="*/ 173978 h 191335"/>
                        <a:gd name="connsiteX6" fmla="*/ 18669 w 361759"/>
                        <a:gd name="connsiteY6" fmla="*/ 149404 h 191335"/>
                        <a:gd name="connsiteX7" fmla="*/ 205359 w 361759"/>
                        <a:gd name="connsiteY7" fmla="*/ 60535 h 191335"/>
                        <a:gd name="connsiteX8" fmla="*/ 324898 w 361759"/>
                        <a:gd name="connsiteY8" fmla="*/ 3671 h 191335"/>
                        <a:gd name="connsiteX9" fmla="*/ 360236 w 361759"/>
                        <a:gd name="connsiteY9" fmla="*/ 10339 h 191335"/>
                        <a:gd name="connsiteX10" fmla="*/ 361760 w 361759"/>
                        <a:gd name="connsiteY10" fmla="*/ 17292 h 19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759" h="191335">
                          <a:moveTo>
                            <a:pt x="361760" y="17292"/>
                          </a:moveTo>
                          <a:cubicBezTo>
                            <a:pt x="361760" y="26436"/>
                            <a:pt x="354616" y="36532"/>
                            <a:pt x="343091" y="41962"/>
                          </a:cubicBezTo>
                          <a:lnTo>
                            <a:pt x="224504" y="98349"/>
                          </a:lnTo>
                          <a:lnTo>
                            <a:pt x="36862" y="187599"/>
                          </a:lnTo>
                          <a:cubicBezTo>
                            <a:pt x="22384" y="194552"/>
                            <a:pt x="6572" y="191504"/>
                            <a:pt x="1524" y="180931"/>
                          </a:cubicBezTo>
                          <a:cubicBezTo>
                            <a:pt x="476" y="178740"/>
                            <a:pt x="0" y="176455"/>
                            <a:pt x="0" y="173978"/>
                          </a:cubicBezTo>
                          <a:cubicBezTo>
                            <a:pt x="0" y="164834"/>
                            <a:pt x="7144" y="154833"/>
                            <a:pt x="18669" y="149404"/>
                          </a:cubicBezTo>
                          <a:lnTo>
                            <a:pt x="205359" y="60535"/>
                          </a:lnTo>
                          <a:lnTo>
                            <a:pt x="324898" y="3671"/>
                          </a:lnTo>
                          <a:cubicBezTo>
                            <a:pt x="339376" y="-3187"/>
                            <a:pt x="355187" y="-139"/>
                            <a:pt x="360236" y="10339"/>
                          </a:cubicBezTo>
                          <a:cubicBezTo>
                            <a:pt x="361283" y="12529"/>
                            <a:pt x="361760" y="14911"/>
                            <a:pt x="361760" y="17292"/>
                          </a:cubicBezTo>
                          <a:close/>
                        </a:path>
                      </a:pathLst>
                    </a:custGeom>
                    <a:solidFill>
                      <a:srgbClr val="A1DA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3" name="任意多边形: 形状 82"/>
                    <p:cNvSpPr/>
                    <p:nvPr>
                      <p:custDataLst>
                        <p:tags r:id="rId89"/>
                      </p:custDataLst>
                    </p:nvPr>
                  </p:nvSpPr>
                  <p:spPr>
                    <a:xfrm>
                      <a:off x="6559200" y="3666531"/>
                      <a:ext cx="331755" cy="177072"/>
                    </a:xfrm>
                    <a:custGeom>
                      <a:avLst/>
                      <a:gdLst>
                        <a:gd name="connsiteX0" fmla="*/ 331756 w 331755"/>
                        <a:gd name="connsiteY0" fmla="*/ 17358 h 177072"/>
                        <a:gd name="connsiteX1" fmla="*/ 313087 w 331755"/>
                        <a:gd name="connsiteY1" fmla="*/ 41932 h 177072"/>
                        <a:gd name="connsiteX2" fmla="*/ 211455 w 331755"/>
                        <a:gd name="connsiteY2" fmla="*/ 90319 h 177072"/>
                        <a:gd name="connsiteX3" fmla="*/ 36766 w 331755"/>
                        <a:gd name="connsiteY3" fmla="*/ 173377 h 177072"/>
                        <a:gd name="connsiteX4" fmla="*/ 1524 w 331755"/>
                        <a:gd name="connsiteY4" fmla="*/ 166710 h 177072"/>
                        <a:gd name="connsiteX5" fmla="*/ 0 w 331755"/>
                        <a:gd name="connsiteY5" fmla="*/ 159756 h 177072"/>
                        <a:gd name="connsiteX6" fmla="*/ 18574 w 331755"/>
                        <a:gd name="connsiteY6" fmla="*/ 135087 h 177072"/>
                        <a:gd name="connsiteX7" fmla="*/ 192214 w 331755"/>
                        <a:gd name="connsiteY7" fmla="*/ 52505 h 177072"/>
                        <a:gd name="connsiteX8" fmla="*/ 294894 w 331755"/>
                        <a:gd name="connsiteY8" fmla="*/ 3737 h 177072"/>
                        <a:gd name="connsiteX9" fmla="*/ 330232 w 331755"/>
                        <a:gd name="connsiteY9" fmla="*/ 10404 h 177072"/>
                        <a:gd name="connsiteX10" fmla="*/ 331756 w 331755"/>
                        <a:gd name="connsiteY10" fmla="*/ 17358 h 1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755" h="177072">
                          <a:moveTo>
                            <a:pt x="331756" y="17358"/>
                          </a:moveTo>
                          <a:cubicBezTo>
                            <a:pt x="331756" y="26502"/>
                            <a:pt x="324612" y="36503"/>
                            <a:pt x="313087" y="41932"/>
                          </a:cubicBezTo>
                          <a:lnTo>
                            <a:pt x="211455" y="90319"/>
                          </a:lnTo>
                          <a:lnTo>
                            <a:pt x="36766" y="173377"/>
                          </a:lnTo>
                          <a:cubicBezTo>
                            <a:pt x="22384" y="180235"/>
                            <a:pt x="6572" y="177282"/>
                            <a:pt x="1524" y="166710"/>
                          </a:cubicBezTo>
                          <a:cubicBezTo>
                            <a:pt x="476" y="164519"/>
                            <a:pt x="0" y="162138"/>
                            <a:pt x="0" y="159756"/>
                          </a:cubicBezTo>
                          <a:cubicBezTo>
                            <a:pt x="0" y="150612"/>
                            <a:pt x="7144" y="140516"/>
                            <a:pt x="18574" y="135087"/>
                          </a:cubicBezTo>
                          <a:lnTo>
                            <a:pt x="192214" y="52505"/>
                          </a:lnTo>
                          <a:lnTo>
                            <a:pt x="294894" y="3737"/>
                          </a:lnTo>
                          <a:cubicBezTo>
                            <a:pt x="309372" y="-3216"/>
                            <a:pt x="325183" y="-168"/>
                            <a:pt x="330232" y="10404"/>
                          </a:cubicBezTo>
                          <a:cubicBezTo>
                            <a:pt x="331280" y="12595"/>
                            <a:pt x="331756" y="14881"/>
                            <a:pt x="331756" y="17358"/>
                          </a:cubicBezTo>
                          <a:close/>
                        </a:path>
                      </a:pathLst>
                    </a:custGeom>
                    <a:solidFill>
                      <a:srgbClr val="A1DA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4" name="任意多边形: 形状 83"/>
                    <p:cNvSpPr/>
                    <p:nvPr>
                      <p:custDataLst>
                        <p:tags r:id="rId90"/>
                      </p:custDataLst>
                    </p:nvPr>
                  </p:nvSpPr>
                  <p:spPr>
                    <a:xfrm>
                      <a:off x="6608159" y="3745059"/>
                      <a:ext cx="301656" cy="162784"/>
                    </a:xfrm>
                    <a:custGeom>
                      <a:avLst/>
                      <a:gdLst>
                        <a:gd name="connsiteX0" fmla="*/ 301657 w 301656"/>
                        <a:gd name="connsiteY0" fmla="*/ 17411 h 162784"/>
                        <a:gd name="connsiteX1" fmla="*/ 283083 w 301656"/>
                        <a:gd name="connsiteY1" fmla="*/ 41890 h 162784"/>
                        <a:gd name="connsiteX2" fmla="*/ 198311 w 301656"/>
                        <a:gd name="connsiteY2" fmla="*/ 82181 h 162784"/>
                        <a:gd name="connsiteX3" fmla="*/ 36767 w 301656"/>
                        <a:gd name="connsiteY3" fmla="*/ 159048 h 162784"/>
                        <a:gd name="connsiteX4" fmla="*/ 1524 w 301656"/>
                        <a:gd name="connsiteY4" fmla="*/ 152380 h 162784"/>
                        <a:gd name="connsiteX5" fmla="*/ 0 w 301656"/>
                        <a:gd name="connsiteY5" fmla="*/ 145427 h 162784"/>
                        <a:gd name="connsiteX6" fmla="*/ 18574 w 301656"/>
                        <a:gd name="connsiteY6" fmla="*/ 120852 h 162784"/>
                        <a:gd name="connsiteX7" fmla="*/ 179070 w 301656"/>
                        <a:gd name="connsiteY7" fmla="*/ 44462 h 162784"/>
                        <a:gd name="connsiteX8" fmla="*/ 264890 w 301656"/>
                        <a:gd name="connsiteY8" fmla="*/ 3695 h 162784"/>
                        <a:gd name="connsiteX9" fmla="*/ 300133 w 301656"/>
                        <a:gd name="connsiteY9" fmla="*/ 10362 h 162784"/>
                        <a:gd name="connsiteX10" fmla="*/ 301657 w 301656"/>
                        <a:gd name="connsiteY10" fmla="*/ 17411 h 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656" h="162784">
                          <a:moveTo>
                            <a:pt x="301657" y="17411"/>
                          </a:moveTo>
                          <a:cubicBezTo>
                            <a:pt x="301657" y="26555"/>
                            <a:pt x="294513" y="36461"/>
                            <a:pt x="283083" y="41890"/>
                          </a:cubicBezTo>
                          <a:lnTo>
                            <a:pt x="198311" y="82181"/>
                          </a:lnTo>
                          <a:lnTo>
                            <a:pt x="36767" y="159048"/>
                          </a:lnTo>
                          <a:cubicBezTo>
                            <a:pt x="22384" y="166001"/>
                            <a:pt x="6572" y="162953"/>
                            <a:pt x="1524" y="152380"/>
                          </a:cubicBezTo>
                          <a:cubicBezTo>
                            <a:pt x="476" y="150190"/>
                            <a:pt x="0" y="147808"/>
                            <a:pt x="0" y="145427"/>
                          </a:cubicBezTo>
                          <a:cubicBezTo>
                            <a:pt x="0" y="136283"/>
                            <a:pt x="7144" y="126282"/>
                            <a:pt x="18574" y="120852"/>
                          </a:cubicBezTo>
                          <a:lnTo>
                            <a:pt x="179070" y="44462"/>
                          </a:lnTo>
                          <a:lnTo>
                            <a:pt x="264890" y="3695"/>
                          </a:lnTo>
                          <a:cubicBezTo>
                            <a:pt x="279368" y="-3163"/>
                            <a:pt x="295180" y="-210"/>
                            <a:pt x="300133" y="10362"/>
                          </a:cubicBezTo>
                          <a:cubicBezTo>
                            <a:pt x="301181" y="12553"/>
                            <a:pt x="301657" y="14934"/>
                            <a:pt x="301657" y="17411"/>
                          </a:cubicBezTo>
                          <a:close/>
                        </a:path>
                      </a:pathLst>
                    </a:custGeom>
                    <a:solidFill>
                      <a:srgbClr val="A1DA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77" name="任意多边形: 形状 76"/>
                  <p:cNvSpPr/>
                  <p:nvPr>
                    <p:custDataLst>
                      <p:tags r:id="rId83"/>
                    </p:custDataLst>
                  </p:nvPr>
                </p:nvSpPr>
                <p:spPr>
                  <a:xfrm>
                    <a:off x="6679691" y="3509506"/>
                    <a:ext cx="173355" cy="106374"/>
                  </a:xfrm>
                  <a:custGeom>
                    <a:avLst/>
                    <a:gdLst>
                      <a:gd name="connsiteX0" fmla="*/ 154686 w 173355"/>
                      <a:gd name="connsiteY0" fmla="*/ 41985 h 106374"/>
                      <a:gd name="connsiteX1" fmla="*/ 19240 w 173355"/>
                      <a:gd name="connsiteY1" fmla="*/ 106374 h 106374"/>
                      <a:gd name="connsiteX2" fmla="*/ 0 w 173355"/>
                      <a:gd name="connsiteY2" fmla="*/ 68560 h 106374"/>
                      <a:gd name="connsiteX3" fmla="*/ 136493 w 173355"/>
                      <a:gd name="connsiteY3" fmla="*/ 3695 h 106374"/>
                      <a:gd name="connsiteX4" fmla="*/ 171831 w 173355"/>
                      <a:gd name="connsiteY4" fmla="*/ 10363 h 106374"/>
                      <a:gd name="connsiteX5" fmla="*/ 173355 w 173355"/>
                      <a:gd name="connsiteY5" fmla="*/ 17316 h 106374"/>
                      <a:gd name="connsiteX6" fmla="*/ 154686 w 173355"/>
                      <a:gd name="connsiteY6" fmla="*/ 41985 h 1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55" h="106374">
                        <a:moveTo>
                          <a:pt x="154686" y="41985"/>
                        </a:moveTo>
                        <a:lnTo>
                          <a:pt x="19240" y="106374"/>
                        </a:lnTo>
                        <a:lnTo>
                          <a:pt x="0" y="68560"/>
                        </a:lnTo>
                        <a:lnTo>
                          <a:pt x="136493" y="3695"/>
                        </a:lnTo>
                        <a:cubicBezTo>
                          <a:pt x="150971" y="-3163"/>
                          <a:pt x="166783" y="-210"/>
                          <a:pt x="171831" y="10363"/>
                        </a:cubicBezTo>
                        <a:cubicBezTo>
                          <a:pt x="172879" y="12553"/>
                          <a:pt x="173355" y="14839"/>
                          <a:pt x="173355" y="17316"/>
                        </a:cubicBezTo>
                        <a:cubicBezTo>
                          <a:pt x="173355" y="26460"/>
                          <a:pt x="166211" y="36461"/>
                          <a:pt x="154686" y="41985"/>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8" name="任意多边形: 形状 77"/>
                  <p:cNvSpPr/>
                  <p:nvPr>
                    <p:custDataLst>
                      <p:tags r:id="rId84"/>
                    </p:custDataLst>
                  </p:nvPr>
                </p:nvSpPr>
                <p:spPr>
                  <a:xfrm>
                    <a:off x="6715601" y="3588015"/>
                    <a:ext cx="156400" cy="98349"/>
                  </a:xfrm>
                  <a:custGeom>
                    <a:avLst/>
                    <a:gdLst>
                      <a:gd name="connsiteX0" fmla="*/ 137732 w 156400"/>
                      <a:gd name="connsiteY0" fmla="*/ 41962 h 98349"/>
                      <a:gd name="connsiteX1" fmla="*/ 19145 w 156400"/>
                      <a:gd name="connsiteY1" fmla="*/ 98349 h 98349"/>
                      <a:gd name="connsiteX2" fmla="*/ 0 w 156400"/>
                      <a:gd name="connsiteY2" fmla="*/ 60535 h 98349"/>
                      <a:gd name="connsiteX3" fmla="*/ 119539 w 156400"/>
                      <a:gd name="connsiteY3" fmla="*/ 3671 h 98349"/>
                      <a:gd name="connsiteX4" fmla="*/ 154877 w 156400"/>
                      <a:gd name="connsiteY4" fmla="*/ 10339 h 98349"/>
                      <a:gd name="connsiteX5" fmla="*/ 156401 w 156400"/>
                      <a:gd name="connsiteY5" fmla="*/ 17292 h 98349"/>
                      <a:gd name="connsiteX6" fmla="*/ 137732 w 156400"/>
                      <a:gd name="connsiteY6" fmla="*/ 41962 h 9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00" h="98349">
                        <a:moveTo>
                          <a:pt x="137732" y="41962"/>
                        </a:moveTo>
                        <a:lnTo>
                          <a:pt x="19145" y="98349"/>
                        </a:lnTo>
                        <a:lnTo>
                          <a:pt x="0" y="60535"/>
                        </a:lnTo>
                        <a:lnTo>
                          <a:pt x="119539" y="3671"/>
                        </a:lnTo>
                        <a:cubicBezTo>
                          <a:pt x="134017" y="-3187"/>
                          <a:pt x="149828" y="-139"/>
                          <a:pt x="154877" y="10339"/>
                        </a:cubicBezTo>
                        <a:cubicBezTo>
                          <a:pt x="155925" y="12529"/>
                          <a:pt x="156401" y="14911"/>
                          <a:pt x="156401" y="17292"/>
                        </a:cubicBezTo>
                        <a:cubicBezTo>
                          <a:pt x="156401" y="26436"/>
                          <a:pt x="149257" y="36532"/>
                          <a:pt x="137732" y="41962"/>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9" name="任意多边形: 形状 78"/>
                  <p:cNvSpPr/>
                  <p:nvPr>
                    <p:custDataLst>
                      <p:tags r:id="rId85"/>
                    </p:custDataLst>
                  </p:nvPr>
                </p:nvSpPr>
                <p:spPr>
                  <a:xfrm>
                    <a:off x="6751415" y="3666531"/>
                    <a:ext cx="139541" cy="90319"/>
                  </a:xfrm>
                  <a:custGeom>
                    <a:avLst/>
                    <a:gdLst>
                      <a:gd name="connsiteX0" fmla="*/ 120872 w 139541"/>
                      <a:gd name="connsiteY0" fmla="*/ 41932 h 90319"/>
                      <a:gd name="connsiteX1" fmla="*/ 19240 w 139541"/>
                      <a:gd name="connsiteY1" fmla="*/ 90319 h 90319"/>
                      <a:gd name="connsiteX2" fmla="*/ 0 w 139541"/>
                      <a:gd name="connsiteY2" fmla="*/ 52505 h 90319"/>
                      <a:gd name="connsiteX3" fmla="*/ 102679 w 139541"/>
                      <a:gd name="connsiteY3" fmla="*/ 3737 h 90319"/>
                      <a:gd name="connsiteX4" fmla="*/ 138017 w 139541"/>
                      <a:gd name="connsiteY4" fmla="*/ 10404 h 90319"/>
                      <a:gd name="connsiteX5" fmla="*/ 139541 w 139541"/>
                      <a:gd name="connsiteY5" fmla="*/ 17358 h 90319"/>
                      <a:gd name="connsiteX6" fmla="*/ 120872 w 139541"/>
                      <a:gd name="connsiteY6" fmla="*/ 41932 h 9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 h="90319">
                        <a:moveTo>
                          <a:pt x="120872" y="41932"/>
                        </a:moveTo>
                        <a:lnTo>
                          <a:pt x="19240" y="90319"/>
                        </a:lnTo>
                        <a:lnTo>
                          <a:pt x="0" y="52505"/>
                        </a:lnTo>
                        <a:lnTo>
                          <a:pt x="102679" y="3737"/>
                        </a:lnTo>
                        <a:cubicBezTo>
                          <a:pt x="117157" y="-3216"/>
                          <a:pt x="132969" y="-168"/>
                          <a:pt x="138017" y="10404"/>
                        </a:cubicBezTo>
                        <a:cubicBezTo>
                          <a:pt x="139065" y="12595"/>
                          <a:pt x="139541" y="14881"/>
                          <a:pt x="139541" y="17358"/>
                        </a:cubicBezTo>
                        <a:cubicBezTo>
                          <a:pt x="139541" y="26502"/>
                          <a:pt x="132397" y="36503"/>
                          <a:pt x="120872" y="41932"/>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80" name="任意多边形: 形状 79"/>
                  <p:cNvSpPr/>
                  <p:nvPr>
                    <p:custDataLst>
                      <p:tags r:id="rId86"/>
                    </p:custDataLst>
                  </p:nvPr>
                </p:nvSpPr>
                <p:spPr>
                  <a:xfrm>
                    <a:off x="6787229" y="3745059"/>
                    <a:ext cx="122586" cy="82180"/>
                  </a:xfrm>
                  <a:custGeom>
                    <a:avLst/>
                    <a:gdLst>
                      <a:gd name="connsiteX0" fmla="*/ 122587 w 122586"/>
                      <a:gd name="connsiteY0" fmla="*/ 17411 h 82180"/>
                      <a:gd name="connsiteX1" fmla="*/ 104013 w 122586"/>
                      <a:gd name="connsiteY1" fmla="*/ 41890 h 82180"/>
                      <a:gd name="connsiteX2" fmla="*/ 19240 w 122586"/>
                      <a:gd name="connsiteY2" fmla="*/ 82181 h 82180"/>
                      <a:gd name="connsiteX3" fmla="*/ 0 w 122586"/>
                      <a:gd name="connsiteY3" fmla="*/ 44462 h 82180"/>
                      <a:gd name="connsiteX4" fmla="*/ 85820 w 122586"/>
                      <a:gd name="connsiteY4" fmla="*/ 3695 h 82180"/>
                      <a:gd name="connsiteX5" fmla="*/ 121063 w 122586"/>
                      <a:gd name="connsiteY5" fmla="*/ 10362 h 82180"/>
                      <a:gd name="connsiteX6" fmla="*/ 122587 w 122586"/>
                      <a:gd name="connsiteY6" fmla="*/ 17411 h 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6" h="82180">
                        <a:moveTo>
                          <a:pt x="122587" y="17411"/>
                        </a:moveTo>
                        <a:cubicBezTo>
                          <a:pt x="122587" y="26555"/>
                          <a:pt x="115443" y="36461"/>
                          <a:pt x="104013" y="41890"/>
                        </a:cubicBezTo>
                        <a:lnTo>
                          <a:pt x="19240" y="82181"/>
                        </a:lnTo>
                        <a:lnTo>
                          <a:pt x="0" y="44462"/>
                        </a:lnTo>
                        <a:lnTo>
                          <a:pt x="85820" y="3695"/>
                        </a:lnTo>
                        <a:cubicBezTo>
                          <a:pt x="100298" y="-3163"/>
                          <a:pt x="116110" y="-210"/>
                          <a:pt x="121063" y="10362"/>
                        </a:cubicBezTo>
                        <a:cubicBezTo>
                          <a:pt x="122111" y="12553"/>
                          <a:pt x="122587" y="14934"/>
                          <a:pt x="122587" y="17411"/>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64" name="任意多边形: 形状 63"/>
                <p:cNvSpPr/>
                <p:nvPr>
                  <p:custDataLst>
                    <p:tags r:id="rId70"/>
                  </p:custDataLst>
                </p:nvPr>
              </p:nvSpPr>
              <p:spPr>
                <a:xfrm>
                  <a:off x="5831232" y="2429179"/>
                  <a:ext cx="1021535" cy="868899"/>
                </a:xfrm>
                <a:custGeom>
                  <a:avLst/>
                  <a:gdLst>
                    <a:gd name="connsiteX0" fmla="*/ 1004289 w 1021535"/>
                    <a:gd name="connsiteY0" fmla="*/ 658254 h 868899"/>
                    <a:gd name="connsiteX1" fmla="*/ 935042 w 1021535"/>
                    <a:gd name="connsiteY1" fmla="*/ 728263 h 868899"/>
                    <a:gd name="connsiteX2" fmla="*/ 727206 w 1021535"/>
                    <a:gd name="connsiteY2" fmla="*/ 836753 h 868899"/>
                    <a:gd name="connsiteX3" fmla="*/ 710633 w 1021535"/>
                    <a:gd name="connsiteY3" fmla="*/ 841134 h 868899"/>
                    <a:gd name="connsiteX4" fmla="*/ 129703 w 1021535"/>
                    <a:gd name="connsiteY4" fmla="*/ 767601 h 868899"/>
                    <a:gd name="connsiteX5" fmla="*/ 69219 w 1021535"/>
                    <a:gd name="connsiteY5" fmla="*/ 706165 h 868899"/>
                    <a:gd name="connsiteX6" fmla="*/ 4544 w 1021535"/>
                    <a:gd name="connsiteY6" fmla="*/ 576339 h 868899"/>
                    <a:gd name="connsiteX7" fmla="*/ 287246 w 1021535"/>
                    <a:gd name="connsiteY7" fmla="*/ 50654 h 868899"/>
                    <a:gd name="connsiteX8" fmla="*/ 975714 w 1021535"/>
                    <a:gd name="connsiteY8" fmla="*/ 317354 h 868899"/>
                    <a:gd name="connsiteX9" fmla="*/ 1004289 w 1021535"/>
                    <a:gd name="connsiteY9" fmla="*/ 658254 h 86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534" h="868898">
                      <a:moveTo>
                        <a:pt x="1004289" y="658254"/>
                      </a:moveTo>
                      <a:cubicBezTo>
                        <a:pt x="983905" y="683781"/>
                        <a:pt x="960569" y="707213"/>
                        <a:pt x="935042" y="728263"/>
                      </a:cubicBezTo>
                      <a:cubicBezTo>
                        <a:pt x="874558" y="778460"/>
                        <a:pt x="801692" y="815607"/>
                        <a:pt x="727206" y="836753"/>
                      </a:cubicBezTo>
                      <a:cubicBezTo>
                        <a:pt x="721682" y="838277"/>
                        <a:pt x="716157" y="839801"/>
                        <a:pt x="710633" y="841134"/>
                      </a:cubicBezTo>
                      <a:cubicBezTo>
                        <a:pt x="536706" y="885140"/>
                        <a:pt x="282389" y="887711"/>
                        <a:pt x="129703" y="767601"/>
                      </a:cubicBezTo>
                      <a:cubicBezTo>
                        <a:pt x="107129" y="749980"/>
                        <a:pt x="86745" y="729596"/>
                        <a:pt x="69219" y="706165"/>
                      </a:cubicBezTo>
                      <a:cubicBezTo>
                        <a:pt x="38073" y="664636"/>
                        <a:pt x="16927" y="620916"/>
                        <a:pt x="4544" y="576339"/>
                      </a:cubicBezTo>
                      <a:cubicBezTo>
                        <a:pt x="-23840" y="360598"/>
                        <a:pt x="81983" y="144095"/>
                        <a:pt x="287246" y="50654"/>
                      </a:cubicBezTo>
                      <a:cubicBezTo>
                        <a:pt x="545374" y="-77552"/>
                        <a:pt x="856651" y="47130"/>
                        <a:pt x="975714" y="317354"/>
                      </a:cubicBezTo>
                      <a:cubicBezTo>
                        <a:pt x="1036674" y="455943"/>
                        <a:pt x="1026386" y="557861"/>
                        <a:pt x="1004289" y="658254"/>
                      </a:cubicBezTo>
                      <a:close/>
                    </a:path>
                  </a:pathLst>
                </a:custGeom>
                <a:solidFill>
                  <a:srgbClr val="FFFFFF">
                    <a:alpha val="2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65" name="任意多边形: 形状 64"/>
                <p:cNvSpPr/>
                <p:nvPr>
                  <p:custDataLst>
                    <p:tags r:id="rId71"/>
                  </p:custDataLst>
                </p:nvPr>
              </p:nvSpPr>
              <p:spPr>
                <a:xfrm>
                  <a:off x="5991665" y="2719315"/>
                  <a:ext cx="795825" cy="705100"/>
                </a:xfrm>
                <a:custGeom>
                  <a:avLst/>
                  <a:gdLst>
                    <a:gd name="connsiteX0" fmla="*/ 775085 w 795825"/>
                    <a:gd name="connsiteY0" fmla="*/ 283250 h 705100"/>
                    <a:gd name="connsiteX1" fmla="*/ 51851 w 795825"/>
                    <a:gd name="connsiteY1" fmla="*/ 557952 h 705100"/>
                    <a:gd name="connsiteX2" fmla="*/ 307979 w 795825"/>
                    <a:gd name="connsiteY2" fmla="*/ 9978 h 705100"/>
                    <a:gd name="connsiteX3" fmla="*/ 775085 w 795825"/>
                    <a:gd name="connsiteY3" fmla="*/ 283250 h 705100"/>
                  </a:gdLst>
                  <a:ahLst/>
                  <a:cxnLst>
                    <a:cxn ang="0">
                      <a:pos x="connsiteX0" y="connsiteY0"/>
                    </a:cxn>
                    <a:cxn ang="0">
                      <a:pos x="connsiteX1" y="connsiteY1"/>
                    </a:cxn>
                    <a:cxn ang="0">
                      <a:pos x="connsiteX2" y="connsiteY2"/>
                    </a:cxn>
                    <a:cxn ang="0">
                      <a:pos x="connsiteX3" y="connsiteY3"/>
                    </a:cxn>
                  </a:cxnLst>
                  <a:rect l="l" t="t" r="r" b="b"/>
                  <a:pathLst>
                    <a:path w="795825" h="705100">
                      <a:moveTo>
                        <a:pt x="775085" y="283250"/>
                      </a:moveTo>
                      <a:cubicBezTo>
                        <a:pt x="919008" y="676728"/>
                        <a:pt x="274641" y="852179"/>
                        <a:pt x="51851" y="557952"/>
                      </a:cubicBezTo>
                      <a:cubicBezTo>
                        <a:pt x="-94929" y="337067"/>
                        <a:pt x="95095" y="65414"/>
                        <a:pt x="307979" y="9978"/>
                      </a:cubicBezTo>
                      <a:cubicBezTo>
                        <a:pt x="511718" y="-40790"/>
                        <a:pt x="718411" y="110086"/>
                        <a:pt x="775085" y="283250"/>
                      </a:cubicBezTo>
                      <a:close/>
                    </a:path>
                  </a:pathLst>
                </a:custGeom>
                <a:solidFill>
                  <a:srgbClr val="FFFFFF">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nvGrpSpPr>
                <p:cNvPr id="66" name="图形 2"/>
                <p:cNvGrpSpPr/>
                <p:nvPr>
                  <p:custDataLst>
                    <p:tags r:id="rId72"/>
                  </p:custDataLst>
                </p:nvPr>
              </p:nvGrpSpPr>
              <p:grpSpPr>
                <a:xfrm>
                  <a:off x="5501449" y="2135790"/>
                  <a:ext cx="1295685" cy="1399793"/>
                  <a:chOff x="5501449" y="2135790"/>
                  <a:chExt cx="1295685" cy="1399793"/>
                </a:xfrm>
                <a:solidFill>
                  <a:srgbClr val="FFD9EB"/>
                </a:solidFill>
              </p:grpSpPr>
              <p:sp>
                <p:nvSpPr>
                  <p:cNvPr id="69" name="任意多边形: 形状 68"/>
                  <p:cNvSpPr/>
                  <p:nvPr>
                    <p:custDataLst>
                      <p:tags r:id="rId75"/>
                    </p:custDataLst>
                  </p:nvPr>
                </p:nvSpPr>
                <p:spPr>
                  <a:xfrm>
                    <a:off x="5841968" y="2159127"/>
                    <a:ext cx="212121" cy="307657"/>
                  </a:xfrm>
                  <a:custGeom>
                    <a:avLst/>
                    <a:gdLst>
                      <a:gd name="connsiteX0" fmla="*/ 212122 w 212121"/>
                      <a:gd name="connsiteY0" fmla="*/ 291846 h 307657"/>
                      <a:gd name="connsiteX1" fmla="*/ 173355 w 212121"/>
                      <a:gd name="connsiteY1" fmla="*/ 307657 h 307657"/>
                      <a:gd name="connsiteX2" fmla="*/ 0 w 212121"/>
                      <a:gd name="connsiteY2" fmla="*/ 28385 h 307657"/>
                      <a:gd name="connsiteX3" fmla="*/ 191262 w 212121"/>
                      <a:gd name="connsiteY3" fmla="*/ 0 h 307657"/>
                    </a:gdLst>
                    <a:ahLst/>
                    <a:cxnLst>
                      <a:cxn ang="0">
                        <a:pos x="connsiteX0" y="connsiteY0"/>
                      </a:cxn>
                      <a:cxn ang="0">
                        <a:pos x="connsiteX1" y="connsiteY1"/>
                      </a:cxn>
                      <a:cxn ang="0">
                        <a:pos x="connsiteX2" y="connsiteY2"/>
                      </a:cxn>
                      <a:cxn ang="0">
                        <a:pos x="connsiteX3" y="connsiteY3"/>
                      </a:cxn>
                    </a:cxnLst>
                    <a:rect l="l" t="t" r="r" b="b"/>
                    <a:pathLst>
                      <a:path w="212121" h="307657">
                        <a:moveTo>
                          <a:pt x="212122" y="291846"/>
                        </a:moveTo>
                        <a:lnTo>
                          <a:pt x="173355" y="307657"/>
                        </a:lnTo>
                        <a:lnTo>
                          <a:pt x="0" y="28385"/>
                        </a:lnTo>
                        <a:lnTo>
                          <a:pt x="191262" y="0"/>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0" name="任意多边形: 形状 69"/>
                  <p:cNvSpPr/>
                  <p:nvPr>
                    <p:custDataLst>
                      <p:tags r:id="rId76"/>
                    </p:custDataLst>
                  </p:nvPr>
                </p:nvSpPr>
                <p:spPr>
                  <a:xfrm>
                    <a:off x="5532977" y="3274504"/>
                    <a:ext cx="325564" cy="261080"/>
                  </a:xfrm>
                  <a:custGeom>
                    <a:avLst/>
                    <a:gdLst>
                      <a:gd name="connsiteX0" fmla="*/ 325564 w 325564"/>
                      <a:gd name="connsiteY0" fmla="*/ 35433 h 261080"/>
                      <a:gd name="connsiteX1" fmla="*/ 303181 w 325564"/>
                      <a:gd name="connsiteY1" fmla="*/ 0 h 261080"/>
                      <a:gd name="connsiteX2" fmla="*/ 0 w 325564"/>
                      <a:gd name="connsiteY2" fmla="*/ 126968 h 261080"/>
                      <a:gd name="connsiteX3" fmla="*/ 139351 w 325564"/>
                      <a:gd name="connsiteY3" fmla="*/ 261080 h 261080"/>
                    </a:gdLst>
                    <a:ahLst/>
                    <a:cxnLst>
                      <a:cxn ang="0">
                        <a:pos x="connsiteX0" y="connsiteY0"/>
                      </a:cxn>
                      <a:cxn ang="0">
                        <a:pos x="connsiteX1" y="connsiteY1"/>
                      </a:cxn>
                      <a:cxn ang="0">
                        <a:pos x="connsiteX2" y="connsiteY2"/>
                      </a:cxn>
                      <a:cxn ang="0">
                        <a:pos x="connsiteX3" y="connsiteY3"/>
                      </a:cxn>
                    </a:cxnLst>
                    <a:rect l="l" t="t" r="r" b="b"/>
                    <a:pathLst>
                      <a:path w="325564" h="261079">
                        <a:moveTo>
                          <a:pt x="325564" y="35433"/>
                        </a:moveTo>
                        <a:lnTo>
                          <a:pt x="303181" y="0"/>
                        </a:lnTo>
                        <a:lnTo>
                          <a:pt x="0" y="126968"/>
                        </a:lnTo>
                        <a:lnTo>
                          <a:pt x="139351" y="261080"/>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1" name="任意多边形: 形状 70"/>
                  <p:cNvSpPr/>
                  <p:nvPr>
                    <p:custDataLst>
                      <p:tags r:id="rId77"/>
                    </p:custDataLst>
                  </p:nvPr>
                </p:nvSpPr>
                <p:spPr>
                  <a:xfrm>
                    <a:off x="5501449" y="2628519"/>
                    <a:ext cx="302037" cy="157162"/>
                  </a:xfrm>
                  <a:custGeom>
                    <a:avLst/>
                    <a:gdLst>
                      <a:gd name="connsiteX0" fmla="*/ 293275 w 302037"/>
                      <a:gd name="connsiteY0" fmla="*/ 157163 h 157162"/>
                      <a:gd name="connsiteX1" fmla="*/ 302038 w 302037"/>
                      <a:gd name="connsiteY1" fmla="*/ 119634 h 157162"/>
                      <a:gd name="connsiteX2" fmla="*/ 0 w 302037"/>
                      <a:gd name="connsiteY2" fmla="*/ 0 h 157162"/>
                      <a:gd name="connsiteX3" fmla="*/ 4382 w 302037"/>
                      <a:gd name="connsiteY3" fmla="*/ 112776 h 157162"/>
                    </a:gdLst>
                    <a:ahLst/>
                    <a:cxnLst>
                      <a:cxn ang="0">
                        <a:pos x="connsiteX0" y="connsiteY0"/>
                      </a:cxn>
                      <a:cxn ang="0">
                        <a:pos x="connsiteX1" y="connsiteY1"/>
                      </a:cxn>
                      <a:cxn ang="0">
                        <a:pos x="connsiteX2" y="connsiteY2"/>
                      </a:cxn>
                      <a:cxn ang="0">
                        <a:pos x="connsiteX3" y="connsiteY3"/>
                      </a:cxn>
                    </a:cxnLst>
                    <a:rect l="l" t="t" r="r" b="b"/>
                    <a:pathLst>
                      <a:path w="302037" h="157162">
                        <a:moveTo>
                          <a:pt x="293275" y="157163"/>
                        </a:moveTo>
                        <a:lnTo>
                          <a:pt x="302038" y="119634"/>
                        </a:lnTo>
                        <a:lnTo>
                          <a:pt x="0" y="0"/>
                        </a:lnTo>
                        <a:lnTo>
                          <a:pt x="4382" y="112776"/>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2" name="任意多边形: 形状 71"/>
                  <p:cNvSpPr/>
                  <p:nvPr>
                    <p:custDataLst>
                      <p:tags r:id="rId78"/>
                    </p:custDataLst>
                  </p:nvPr>
                </p:nvSpPr>
                <p:spPr>
                  <a:xfrm>
                    <a:off x="5749290" y="2348103"/>
                    <a:ext cx="214502" cy="191166"/>
                  </a:xfrm>
                  <a:custGeom>
                    <a:avLst/>
                    <a:gdLst>
                      <a:gd name="connsiteX0" fmla="*/ 193738 w 214502"/>
                      <a:gd name="connsiteY0" fmla="*/ 191167 h 191166"/>
                      <a:gd name="connsiteX1" fmla="*/ 214503 w 214502"/>
                      <a:gd name="connsiteY1" fmla="*/ 159829 h 191166"/>
                      <a:gd name="connsiteX2" fmla="*/ 28004 w 214502"/>
                      <a:gd name="connsiteY2" fmla="*/ 0 h 191166"/>
                      <a:gd name="connsiteX3" fmla="*/ 0 w 214502"/>
                      <a:gd name="connsiteY3" fmla="*/ 110776 h 191166"/>
                    </a:gdLst>
                    <a:ahLst/>
                    <a:cxnLst>
                      <a:cxn ang="0">
                        <a:pos x="connsiteX0" y="connsiteY0"/>
                      </a:cxn>
                      <a:cxn ang="0">
                        <a:pos x="connsiteX1" y="connsiteY1"/>
                      </a:cxn>
                      <a:cxn ang="0">
                        <a:pos x="connsiteX2" y="connsiteY2"/>
                      </a:cxn>
                      <a:cxn ang="0">
                        <a:pos x="connsiteX3" y="connsiteY3"/>
                      </a:cxn>
                    </a:cxnLst>
                    <a:rect l="l" t="t" r="r" b="b"/>
                    <a:pathLst>
                      <a:path w="214502" h="191166">
                        <a:moveTo>
                          <a:pt x="193738" y="191167"/>
                        </a:moveTo>
                        <a:lnTo>
                          <a:pt x="214503" y="159829"/>
                        </a:lnTo>
                        <a:lnTo>
                          <a:pt x="28004" y="0"/>
                        </a:lnTo>
                        <a:lnTo>
                          <a:pt x="0" y="110776"/>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73" name="任意多边形: 形状 72"/>
                  <p:cNvSpPr/>
                  <p:nvPr>
                    <p:custDataLst>
                      <p:tags r:id="rId79"/>
                    </p:custDataLst>
                  </p:nvPr>
                </p:nvSpPr>
                <p:spPr>
                  <a:xfrm>
                    <a:off x="6585108" y="2135790"/>
                    <a:ext cx="212026" cy="293465"/>
                  </a:xfrm>
                  <a:custGeom>
                    <a:avLst/>
                    <a:gdLst>
                      <a:gd name="connsiteX0" fmla="*/ 35052 w 212026"/>
                      <a:gd name="connsiteY0" fmla="*/ 293465 h 293465"/>
                      <a:gd name="connsiteX1" fmla="*/ 0 w 212026"/>
                      <a:gd name="connsiteY1" fmla="*/ 280035 h 293465"/>
                      <a:gd name="connsiteX2" fmla="*/ 70009 w 212026"/>
                      <a:gd name="connsiteY2" fmla="*/ 0 h 293465"/>
                      <a:gd name="connsiteX3" fmla="*/ 212026 w 212026"/>
                      <a:gd name="connsiteY3" fmla="*/ 25146 h 293465"/>
                    </a:gdLst>
                    <a:ahLst/>
                    <a:cxnLst>
                      <a:cxn ang="0">
                        <a:pos x="connsiteX0" y="connsiteY0"/>
                      </a:cxn>
                      <a:cxn ang="0">
                        <a:pos x="connsiteX1" y="connsiteY1"/>
                      </a:cxn>
                      <a:cxn ang="0">
                        <a:pos x="connsiteX2" y="connsiteY2"/>
                      </a:cxn>
                      <a:cxn ang="0">
                        <a:pos x="connsiteX3" y="connsiteY3"/>
                      </a:cxn>
                    </a:cxnLst>
                    <a:rect l="l" t="t" r="r" b="b"/>
                    <a:pathLst>
                      <a:path w="212025" h="293465">
                        <a:moveTo>
                          <a:pt x="35052" y="293465"/>
                        </a:moveTo>
                        <a:lnTo>
                          <a:pt x="0" y="280035"/>
                        </a:lnTo>
                        <a:lnTo>
                          <a:pt x="70009" y="0"/>
                        </a:lnTo>
                        <a:lnTo>
                          <a:pt x="212026" y="25146"/>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sp>
              <p:nvSpPr>
                <p:cNvPr id="67" name="任意多边形: 形状 66"/>
                <p:cNvSpPr/>
                <p:nvPr>
                  <p:custDataLst>
                    <p:tags r:id="rId73"/>
                  </p:custDataLst>
                </p:nvPr>
              </p:nvSpPr>
              <p:spPr>
                <a:xfrm>
                  <a:off x="6088180" y="2476510"/>
                  <a:ext cx="507710" cy="207638"/>
                </a:xfrm>
                <a:custGeom>
                  <a:avLst/>
                  <a:gdLst>
                    <a:gd name="connsiteX0" fmla="*/ 491213 w 507710"/>
                    <a:gd name="connsiteY0" fmla="*/ 83428 h 207638"/>
                    <a:gd name="connsiteX1" fmla="*/ 38014 w 507710"/>
                    <a:gd name="connsiteY1" fmla="*/ 164295 h 207638"/>
                    <a:gd name="connsiteX2" fmla="*/ 185746 w 507710"/>
                    <a:gd name="connsiteY2" fmla="*/ 2942 h 207638"/>
                    <a:gd name="connsiteX3" fmla="*/ 491213 w 507710"/>
                    <a:gd name="connsiteY3" fmla="*/ 83428 h 207638"/>
                  </a:gdLst>
                  <a:ahLst/>
                  <a:cxnLst>
                    <a:cxn ang="0">
                      <a:pos x="connsiteX0" y="connsiteY0"/>
                    </a:cxn>
                    <a:cxn ang="0">
                      <a:pos x="connsiteX1" y="connsiteY1"/>
                    </a:cxn>
                    <a:cxn ang="0">
                      <a:pos x="connsiteX2" y="connsiteY2"/>
                    </a:cxn>
                    <a:cxn ang="0">
                      <a:pos x="connsiteX3" y="connsiteY3"/>
                    </a:cxn>
                  </a:cxnLst>
                  <a:rect l="l" t="t" r="r" b="b"/>
                  <a:pathLst>
                    <a:path w="507710" h="207638">
                      <a:moveTo>
                        <a:pt x="491213" y="83428"/>
                      </a:moveTo>
                      <a:cubicBezTo>
                        <a:pt x="594083" y="199252"/>
                        <a:pt x="188223" y="250973"/>
                        <a:pt x="38014" y="164295"/>
                      </a:cubicBezTo>
                      <a:cubicBezTo>
                        <a:pt x="-61809" y="99240"/>
                        <a:pt x="51634" y="19230"/>
                        <a:pt x="185746" y="2942"/>
                      </a:cubicBezTo>
                      <a:cubicBezTo>
                        <a:pt x="314239" y="-12012"/>
                        <a:pt x="450160" y="32374"/>
                        <a:pt x="491213" y="83428"/>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68" name="任意多边形: 形状 67"/>
                <p:cNvSpPr/>
                <p:nvPr>
                  <p:custDataLst>
                    <p:tags r:id="rId74"/>
                  </p:custDataLst>
                </p:nvPr>
              </p:nvSpPr>
              <p:spPr>
                <a:xfrm>
                  <a:off x="6593958" y="2640423"/>
                  <a:ext cx="142021" cy="133253"/>
                </a:xfrm>
                <a:custGeom>
                  <a:avLst/>
                  <a:gdLst>
                    <a:gd name="connsiteX0" fmla="*/ 141074 w 142021"/>
                    <a:gd name="connsiteY0" fmla="*/ 93537 h 133253"/>
                    <a:gd name="connsiteX1" fmla="*/ 294 w 142021"/>
                    <a:gd name="connsiteY1" fmla="*/ 60009 h 133253"/>
                    <a:gd name="connsiteX2" fmla="*/ 88876 w 142021"/>
                    <a:gd name="connsiteY2" fmla="*/ 4097 h 133253"/>
                    <a:gd name="connsiteX3" fmla="*/ 141074 w 142021"/>
                    <a:gd name="connsiteY3" fmla="*/ 93537 h 133253"/>
                  </a:gdLst>
                  <a:ahLst/>
                  <a:cxnLst>
                    <a:cxn ang="0">
                      <a:pos x="connsiteX0" y="connsiteY0"/>
                    </a:cxn>
                    <a:cxn ang="0">
                      <a:pos x="connsiteX1" y="connsiteY1"/>
                    </a:cxn>
                    <a:cxn ang="0">
                      <a:pos x="connsiteX2" y="connsiteY2"/>
                    </a:cxn>
                    <a:cxn ang="0">
                      <a:pos x="connsiteX3" y="connsiteY3"/>
                    </a:cxn>
                  </a:cxnLst>
                  <a:rect l="l" t="t" r="r" b="b"/>
                  <a:pathLst>
                    <a:path w="142021" h="133253">
                      <a:moveTo>
                        <a:pt x="141074" y="93537"/>
                      </a:moveTo>
                      <a:cubicBezTo>
                        <a:pt x="130501" y="167642"/>
                        <a:pt x="11057" y="127351"/>
                        <a:pt x="294" y="60009"/>
                      </a:cubicBezTo>
                      <a:cubicBezTo>
                        <a:pt x="-4468" y="11622"/>
                        <a:pt x="49633" y="-9619"/>
                        <a:pt x="88876" y="4097"/>
                      </a:cubicBezTo>
                      <a:cubicBezTo>
                        <a:pt x="126310" y="17528"/>
                        <a:pt x="146789" y="61628"/>
                        <a:pt x="141074" y="93537"/>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35" name="图形 2"/>
              <p:cNvGrpSpPr/>
              <p:nvPr>
                <p:custDataLst>
                  <p:tags r:id="rId41"/>
                </p:custDataLst>
              </p:nvPr>
            </p:nvGrpSpPr>
            <p:grpSpPr>
              <a:xfrm>
                <a:off x="6962965" y="1969018"/>
                <a:ext cx="1265110" cy="3120855"/>
                <a:chOff x="6962965" y="1969018"/>
                <a:chExt cx="1265110" cy="3120855"/>
              </a:xfrm>
            </p:grpSpPr>
            <p:grpSp>
              <p:nvGrpSpPr>
                <p:cNvPr id="36" name="图形 2"/>
                <p:cNvGrpSpPr/>
                <p:nvPr>
                  <p:custDataLst>
                    <p:tags r:id="rId42"/>
                  </p:custDataLst>
                </p:nvPr>
              </p:nvGrpSpPr>
              <p:grpSpPr>
                <a:xfrm>
                  <a:off x="7345965" y="1969018"/>
                  <a:ext cx="861302" cy="3106041"/>
                  <a:chOff x="7345965" y="1969018"/>
                  <a:chExt cx="861302" cy="3106041"/>
                </a:xfrm>
              </p:grpSpPr>
              <p:sp>
                <p:nvSpPr>
                  <p:cNvPr id="46" name="任意多边形: 形状 45"/>
                  <p:cNvSpPr/>
                  <p:nvPr>
                    <p:custDataLst>
                      <p:tags r:id="rId52"/>
                    </p:custDataLst>
                  </p:nvPr>
                </p:nvSpPr>
                <p:spPr>
                  <a:xfrm>
                    <a:off x="7768018" y="2307240"/>
                    <a:ext cx="398811" cy="334803"/>
                  </a:xfrm>
                  <a:custGeom>
                    <a:avLst/>
                    <a:gdLst>
                      <a:gd name="connsiteX0" fmla="*/ 398812 w 398811"/>
                      <a:gd name="connsiteY0" fmla="*/ 68961 h 334803"/>
                      <a:gd name="connsiteX1" fmla="*/ 379857 w 398811"/>
                      <a:gd name="connsiteY1" fmla="*/ 164306 h 334803"/>
                      <a:gd name="connsiteX2" fmla="*/ 364903 w 398811"/>
                      <a:gd name="connsiteY2" fmla="*/ 239268 h 334803"/>
                      <a:gd name="connsiteX3" fmla="*/ 345948 w 398811"/>
                      <a:gd name="connsiteY3" fmla="*/ 334804 h 334803"/>
                      <a:gd name="connsiteX4" fmla="*/ 337281 w 398811"/>
                      <a:gd name="connsiteY4" fmla="*/ 331661 h 334803"/>
                      <a:gd name="connsiteX5" fmla="*/ 244697 w 398811"/>
                      <a:gd name="connsiteY5" fmla="*/ 313182 h 334803"/>
                      <a:gd name="connsiteX6" fmla="*/ 9144 w 398811"/>
                      <a:gd name="connsiteY6" fmla="*/ 266319 h 334803"/>
                      <a:gd name="connsiteX7" fmla="*/ 0 w 398811"/>
                      <a:gd name="connsiteY7" fmla="*/ 265843 h 334803"/>
                      <a:gd name="connsiteX8" fmla="*/ 31718 w 398811"/>
                      <a:gd name="connsiteY8" fmla="*/ 106871 h 334803"/>
                      <a:gd name="connsiteX9" fmla="*/ 33909 w 398811"/>
                      <a:gd name="connsiteY9" fmla="*/ 95536 h 334803"/>
                      <a:gd name="connsiteX10" fmla="*/ 52959 w 398811"/>
                      <a:gd name="connsiteY10" fmla="*/ 0 h 334803"/>
                      <a:gd name="connsiteX11" fmla="*/ 61532 w 398811"/>
                      <a:gd name="connsiteY11" fmla="*/ 3143 h 334803"/>
                      <a:gd name="connsiteX12" fmla="*/ 297180 w 398811"/>
                      <a:gd name="connsiteY12" fmla="*/ 50006 h 334803"/>
                      <a:gd name="connsiteX13" fmla="*/ 389763 w 398811"/>
                      <a:gd name="connsiteY13" fmla="*/ 68485 h 334803"/>
                      <a:gd name="connsiteX14" fmla="*/ 398812 w 398811"/>
                      <a:gd name="connsiteY14" fmla="*/ 68961 h 3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811" h="334803">
                        <a:moveTo>
                          <a:pt x="398812" y="68961"/>
                        </a:moveTo>
                        <a:lnTo>
                          <a:pt x="379857" y="164306"/>
                        </a:lnTo>
                        <a:lnTo>
                          <a:pt x="364903" y="239268"/>
                        </a:lnTo>
                        <a:lnTo>
                          <a:pt x="345948" y="334804"/>
                        </a:lnTo>
                        <a:cubicBezTo>
                          <a:pt x="343186" y="333280"/>
                          <a:pt x="340329" y="332327"/>
                          <a:pt x="337281" y="331661"/>
                        </a:cubicBezTo>
                        <a:lnTo>
                          <a:pt x="244697" y="313182"/>
                        </a:lnTo>
                        <a:lnTo>
                          <a:pt x="9144" y="266319"/>
                        </a:lnTo>
                        <a:cubicBezTo>
                          <a:pt x="6096" y="265748"/>
                          <a:pt x="2953" y="265557"/>
                          <a:pt x="0" y="265843"/>
                        </a:cubicBezTo>
                        <a:lnTo>
                          <a:pt x="31718" y="106871"/>
                        </a:lnTo>
                        <a:lnTo>
                          <a:pt x="33909" y="95536"/>
                        </a:lnTo>
                        <a:lnTo>
                          <a:pt x="52959" y="0"/>
                        </a:lnTo>
                        <a:cubicBezTo>
                          <a:pt x="55626" y="1524"/>
                          <a:pt x="58484" y="2477"/>
                          <a:pt x="61532" y="3143"/>
                        </a:cubicBezTo>
                        <a:lnTo>
                          <a:pt x="297180" y="50006"/>
                        </a:lnTo>
                        <a:lnTo>
                          <a:pt x="389763" y="68485"/>
                        </a:lnTo>
                        <a:cubicBezTo>
                          <a:pt x="392812" y="69056"/>
                          <a:pt x="395764" y="69247"/>
                          <a:pt x="398812" y="68961"/>
                        </a:cubicBezTo>
                        <a:close/>
                      </a:path>
                    </a:pathLst>
                  </a:custGeom>
                  <a:solidFill>
                    <a:srgbClr val="A1DA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7" name="任意多边形: 形状 46"/>
                  <p:cNvSpPr/>
                  <p:nvPr>
                    <p:custDataLst>
                      <p:tags r:id="rId53"/>
                    </p:custDataLst>
                  </p:nvPr>
                </p:nvSpPr>
                <p:spPr>
                  <a:xfrm>
                    <a:off x="7346156" y="2645378"/>
                    <a:ext cx="753427" cy="2117312"/>
                  </a:xfrm>
                  <a:custGeom>
                    <a:avLst/>
                    <a:gdLst>
                      <a:gd name="connsiteX0" fmla="*/ 753427 w 753427"/>
                      <a:gd name="connsiteY0" fmla="*/ 68866 h 2117312"/>
                      <a:gd name="connsiteX1" fmla="*/ 345757 w 753427"/>
                      <a:gd name="connsiteY1" fmla="*/ 2117312 h 2117312"/>
                      <a:gd name="connsiteX2" fmla="*/ 244411 w 753427"/>
                      <a:gd name="connsiteY2" fmla="*/ 2097215 h 2117312"/>
                      <a:gd name="connsiteX3" fmla="*/ 0 w 753427"/>
                      <a:gd name="connsiteY3" fmla="*/ 2048542 h 2117312"/>
                      <a:gd name="connsiteX4" fmla="*/ 407670 w 753427"/>
                      <a:gd name="connsiteY4" fmla="*/ 0 h 2117312"/>
                      <a:gd name="connsiteX5" fmla="*/ 416243 w 753427"/>
                      <a:gd name="connsiteY5" fmla="*/ 3048 h 2117312"/>
                      <a:gd name="connsiteX6" fmla="*/ 660749 w 753427"/>
                      <a:gd name="connsiteY6" fmla="*/ 51721 h 2117312"/>
                      <a:gd name="connsiteX7" fmla="*/ 744188 w 753427"/>
                      <a:gd name="connsiteY7" fmla="*/ 68294 h 2117312"/>
                      <a:gd name="connsiteX8" fmla="*/ 753427 w 753427"/>
                      <a:gd name="connsiteY8" fmla="*/ 68866 h 21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 h="2117312">
                        <a:moveTo>
                          <a:pt x="753427" y="68866"/>
                        </a:moveTo>
                        <a:lnTo>
                          <a:pt x="345757" y="2117312"/>
                        </a:lnTo>
                        <a:lnTo>
                          <a:pt x="244411" y="2097215"/>
                        </a:lnTo>
                        <a:lnTo>
                          <a:pt x="0" y="2048542"/>
                        </a:lnTo>
                        <a:lnTo>
                          <a:pt x="407670" y="0"/>
                        </a:lnTo>
                        <a:cubicBezTo>
                          <a:pt x="410433" y="1524"/>
                          <a:pt x="413290" y="2477"/>
                          <a:pt x="416243" y="3048"/>
                        </a:cubicBezTo>
                        <a:lnTo>
                          <a:pt x="660749" y="51721"/>
                        </a:lnTo>
                        <a:lnTo>
                          <a:pt x="744188" y="68294"/>
                        </a:lnTo>
                        <a:cubicBezTo>
                          <a:pt x="747332" y="68961"/>
                          <a:pt x="750570" y="69056"/>
                          <a:pt x="753427" y="68866"/>
                        </a:cubicBezTo>
                        <a:close/>
                      </a:path>
                    </a:pathLst>
                  </a:custGeom>
                  <a:solidFill>
                    <a:srgbClr val="FFC74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8" name="任意多边形: 形状 47"/>
                  <p:cNvSpPr/>
                  <p:nvPr>
                    <p:custDataLst>
                      <p:tags r:id="rId54"/>
                    </p:custDataLst>
                  </p:nvPr>
                </p:nvSpPr>
                <p:spPr>
                  <a:xfrm>
                    <a:off x="7835550" y="1969018"/>
                    <a:ext cx="371717" cy="334984"/>
                  </a:xfrm>
                  <a:custGeom>
                    <a:avLst/>
                    <a:gdLst>
                      <a:gd name="connsiteX0" fmla="*/ 367760 w 371717"/>
                      <a:gd name="connsiteY0" fmla="*/ 224494 h 334984"/>
                      <a:gd name="connsiteX1" fmla="*/ 345662 w 371717"/>
                      <a:gd name="connsiteY1" fmla="*/ 334984 h 334984"/>
                      <a:gd name="connsiteX2" fmla="*/ 337185 w 371717"/>
                      <a:gd name="connsiteY2" fmla="*/ 331936 h 334984"/>
                      <a:gd name="connsiteX3" fmla="*/ 246126 w 371717"/>
                      <a:gd name="connsiteY3" fmla="*/ 313839 h 334984"/>
                      <a:gd name="connsiteX4" fmla="*/ 9049 w 371717"/>
                      <a:gd name="connsiteY4" fmla="*/ 266595 h 334984"/>
                      <a:gd name="connsiteX5" fmla="*/ 0 w 371717"/>
                      <a:gd name="connsiteY5" fmla="*/ 266023 h 334984"/>
                      <a:gd name="connsiteX6" fmla="*/ 22003 w 371717"/>
                      <a:gd name="connsiteY6" fmla="*/ 155724 h 334984"/>
                      <a:gd name="connsiteX7" fmla="*/ 189357 w 371717"/>
                      <a:gd name="connsiteY7" fmla="*/ 371 h 334984"/>
                      <a:gd name="connsiteX8" fmla="*/ 232124 w 371717"/>
                      <a:gd name="connsiteY8" fmla="*/ 3228 h 334984"/>
                      <a:gd name="connsiteX9" fmla="*/ 343567 w 371717"/>
                      <a:gd name="connsiteY9" fmla="*/ 82286 h 334984"/>
                      <a:gd name="connsiteX10" fmla="*/ 367760 w 371717"/>
                      <a:gd name="connsiteY10" fmla="*/ 224494 h 33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717" h="334984">
                        <a:moveTo>
                          <a:pt x="367760" y="224494"/>
                        </a:moveTo>
                        <a:lnTo>
                          <a:pt x="345662" y="334984"/>
                        </a:lnTo>
                        <a:cubicBezTo>
                          <a:pt x="342995" y="333555"/>
                          <a:pt x="340138" y="332508"/>
                          <a:pt x="337185" y="331936"/>
                        </a:cubicBezTo>
                        <a:lnTo>
                          <a:pt x="246126" y="313839"/>
                        </a:lnTo>
                        <a:lnTo>
                          <a:pt x="9049" y="266595"/>
                        </a:lnTo>
                        <a:cubicBezTo>
                          <a:pt x="6001" y="265928"/>
                          <a:pt x="2953" y="265833"/>
                          <a:pt x="0" y="266023"/>
                        </a:cubicBezTo>
                        <a:lnTo>
                          <a:pt x="22003" y="155724"/>
                        </a:lnTo>
                        <a:cubicBezTo>
                          <a:pt x="39434" y="67903"/>
                          <a:pt x="110014" y="5419"/>
                          <a:pt x="189357" y="371"/>
                        </a:cubicBezTo>
                        <a:cubicBezTo>
                          <a:pt x="203359" y="-582"/>
                          <a:pt x="217741" y="276"/>
                          <a:pt x="232124" y="3228"/>
                        </a:cubicBezTo>
                        <a:cubicBezTo>
                          <a:pt x="279845" y="12753"/>
                          <a:pt x="319088" y="42186"/>
                          <a:pt x="343567" y="82286"/>
                        </a:cubicBezTo>
                        <a:cubicBezTo>
                          <a:pt x="367951" y="122100"/>
                          <a:pt x="377952" y="172773"/>
                          <a:pt x="367760" y="224494"/>
                        </a:cubicBezTo>
                        <a:close/>
                      </a:path>
                    </a:pathLst>
                  </a:custGeom>
                  <a:solidFill>
                    <a:srgbClr val="DC7C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9" name="任意多边形: 形状 48"/>
                  <p:cNvSpPr/>
                  <p:nvPr>
                    <p:custDataLst>
                      <p:tags r:id="rId55"/>
                    </p:custDataLst>
                  </p:nvPr>
                </p:nvSpPr>
                <p:spPr>
                  <a:xfrm>
                    <a:off x="7801643" y="2235049"/>
                    <a:ext cx="399022" cy="141378"/>
                  </a:xfrm>
                  <a:custGeom>
                    <a:avLst/>
                    <a:gdLst>
                      <a:gd name="connsiteX0" fmla="*/ 398238 w 399022"/>
                      <a:gd name="connsiteY0" fmla="*/ 110100 h 141378"/>
                      <a:gd name="connsiteX1" fmla="*/ 367854 w 399022"/>
                      <a:gd name="connsiteY1" fmla="*/ 140866 h 141378"/>
                      <a:gd name="connsiteX2" fmla="*/ 365186 w 399022"/>
                      <a:gd name="connsiteY2" fmla="*/ 141247 h 141378"/>
                      <a:gd name="connsiteX3" fmla="*/ 356138 w 399022"/>
                      <a:gd name="connsiteY3" fmla="*/ 140771 h 141378"/>
                      <a:gd name="connsiteX4" fmla="*/ 263555 w 399022"/>
                      <a:gd name="connsiteY4" fmla="*/ 122292 h 141378"/>
                      <a:gd name="connsiteX5" fmla="*/ 27906 w 399022"/>
                      <a:gd name="connsiteY5" fmla="*/ 75429 h 141378"/>
                      <a:gd name="connsiteX6" fmla="*/ 19334 w 399022"/>
                      <a:gd name="connsiteY6" fmla="*/ 72286 h 141378"/>
                      <a:gd name="connsiteX7" fmla="*/ 855 w 399022"/>
                      <a:gd name="connsiteY7" fmla="*/ 31233 h 141378"/>
                      <a:gd name="connsiteX8" fmla="*/ 31145 w 399022"/>
                      <a:gd name="connsiteY8" fmla="*/ 372 h 141378"/>
                      <a:gd name="connsiteX9" fmla="*/ 33716 w 399022"/>
                      <a:gd name="connsiteY9" fmla="*/ 87 h 141378"/>
                      <a:gd name="connsiteX10" fmla="*/ 42765 w 399022"/>
                      <a:gd name="connsiteY10" fmla="*/ 658 h 141378"/>
                      <a:gd name="connsiteX11" fmla="*/ 279843 w 399022"/>
                      <a:gd name="connsiteY11" fmla="*/ 47902 h 141378"/>
                      <a:gd name="connsiteX12" fmla="*/ 370902 w 399022"/>
                      <a:gd name="connsiteY12" fmla="*/ 66000 h 141378"/>
                      <a:gd name="connsiteX13" fmla="*/ 379379 w 399022"/>
                      <a:gd name="connsiteY13" fmla="*/ 69048 h 141378"/>
                      <a:gd name="connsiteX14" fmla="*/ 398238 w 399022"/>
                      <a:gd name="connsiteY14" fmla="*/ 110100 h 14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022" h="141378">
                        <a:moveTo>
                          <a:pt x="398238" y="110100"/>
                        </a:moveTo>
                        <a:cubicBezTo>
                          <a:pt x="395000" y="126388"/>
                          <a:pt x="382427" y="138580"/>
                          <a:pt x="367854" y="140866"/>
                        </a:cubicBezTo>
                        <a:cubicBezTo>
                          <a:pt x="366901" y="141057"/>
                          <a:pt x="366044" y="141247"/>
                          <a:pt x="365186" y="141247"/>
                        </a:cubicBezTo>
                        <a:cubicBezTo>
                          <a:pt x="362139" y="141533"/>
                          <a:pt x="359186" y="141342"/>
                          <a:pt x="356138" y="140771"/>
                        </a:cubicBezTo>
                        <a:lnTo>
                          <a:pt x="263555" y="122292"/>
                        </a:lnTo>
                        <a:lnTo>
                          <a:pt x="27906" y="75429"/>
                        </a:lnTo>
                        <a:cubicBezTo>
                          <a:pt x="24858" y="74763"/>
                          <a:pt x="22001" y="73715"/>
                          <a:pt x="19334" y="72286"/>
                        </a:cubicBezTo>
                        <a:cubicBezTo>
                          <a:pt x="5427" y="65238"/>
                          <a:pt x="-2764" y="48474"/>
                          <a:pt x="855" y="31233"/>
                        </a:cubicBezTo>
                        <a:cubicBezTo>
                          <a:pt x="4094" y="14850"/>
                          <a:pt x="16572" y="2754"/>
                          <a:pt x="31145" y="372"/>
                        </a:cubicBezTo>
                        <a:cubicBezTo>
                          <a:pt x="32002" y="182"/>
                          <a:pt x="32764" y="87"/>
                          <a:pt x="33716" y="87"/>
                        </a:cubicBezTo>
                        <a:cubicBezTo>
                          <a:pt x="36669" y="-104"/>
                          <a:pt x="39717" y="-9"/>
                          <a:pt x="42765" y="658"/>
                        </a:cubicBezTo>
                        <a:lnTo>
                          <a:pt x="279843" y="47902"/>
                        </a:lnTo>
                        <a:lnTo>
                          <a:pt x="370902" y="66000"/>
                        </a:lnTo>
                        <a:cubicBezTo>
                          <a:pt x="373950" y="66571"/>
                          <a:pt x="376807" y="67714"/>
                          <a:pt x="379379" y="69048"/>
                        </a:cubicBezTo>
                        <a:cubicBezTo>
                          <a:pt x="393571" y="76001"/>
                          <a:pt x="401667" y="92765"/>
                          <a:pt x="398238" y="110100"/>
                        </a:cubicBezTo>
                        <a:close/>
                      </a:path>
                    </a:pathLst>
                  </a:custGeom>
                  <a:solidFill>
                    <a:srgbClr val="62A5B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0" name="任意多边形: 形状 49"/>
                  <p:cNvSpPr/>
                  <p:nvPr>
                    <p:custDataLst>
                      <p:tags r:id="rId56"/>
                    </p:custDataLst>
                  </p:nvPr>
                </p:nvSpPr>
                <p:spPr>
                  <a:xfrm>
                    <a:off x="7734455" y="2572952"/>
                    <a:ext cx="398793" cy="141378"/>
                  </a:xfrm>
                  <a:custGeom>
                    <a:avLst/>
                    <a:gdLst>
                      <a:gd name="connsiteX0" fmla="*/ 397989 w 398793"/>
                      <a:gd name="connsiteY0" fmla="*/ 110145 h 141378"/>
                      <a:gd name="connsiteX1" fmla="*/ 367605 w 398793"/>
                      <a:gd name="connsiteY1" fmla="*/ 141006 h 141378"/>
                      <a:gd name="connsiteX2" fmla="*/ 365033 w 398793"/>
                      <a:gd name="connsiteY2" fmla="*/ 141292 h 141378"/>
                      <a:gd name="connsiteX3" fmla="*/ 355889 w 398793"/>
                      <a:gd name="connsiteY3" fmla="*/ 140720 h 141378"/>
                      <a:gd name="connsiteX4" fmla="*/ 272450 w 398793"/>
                      <a:gd name="connsiteY4" fmla="*/ 124147 h 141378"/>
                      <a:gd name="connsiteX5" fmla="*/ 27943 w 398793"/>
                      <a:gd name="connsiteY5" fmla="*/ 75474 h 141378"/>
                      <a:gd name="connsiteX6" fmla="*/ 19371 w 398793"/>
                      <a:gd name="connsiteY6" fmla="*/ 72426 h 141378"/>
                      <a:gd name="connsiteX7" fmla="*/ 797 w 398793"/>
                      <a:gd name="connsiteY7" fmla="*/ 31183 h 141378"/>
                      <a:gd name="connsiteX8" fmla="*/ 31182 w 398793"/>
                      <a:gd name="connsiteY8" fmla="*/ 417 h 141378"/>
                      <a:gd name="connsiteX9" fmla="*/ 33753 w 398793"/>
                      <a:gd name="connsiteY9" fmla="*/ 131 h 141378"/>
                      <a:gd name="connsiteX10" fmla="*/ 42898 w 398793"/>
                      <a:gd name="connsiteY10" fmla="*/ 608 h 141378"/>
                      <a:gd name="connsiteX11" fmla="*/ 278451 w 398793"/>
                      <a:gd name="connsiteY11" fmla="*/ 47471 h 141378"/>
                      <a:gd name="connsiteX12" fmla="*/ 371033 w 398793"/>
                      <a:gd name="connsiteY12" fmla="*/ 65949 h 141378"/>
                      <a:gd name="connsiteX13" fmla="*/ 379702 w 398793"/>
                      <a:gd name="connsiteY13" fmla="*/ 69092 h 141378"/>
                      <a:gd name="connsiteX14" fmla="*/ 397989 w 398793"/>
                      <a:gd name="connsiteY14" fmla="*/ 110145 h 14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793" h="141378">
                        <a:moveTo>
                          <a:pt x="397989" y="110145"/>
                        </a:moveTo>
                        <a:cubicBezTo>
                          <a:pt x="394751" y="126528"/>
                          <a:pt x="382273" y="138625"/>
                          <a:pt x="367605" y="141006"/>
                        </a:cubicBezTo>
                        <a:cubicBezTo>
                          <a:pt x="366748" y="141197"/>
                          <a:pt x="365985" y="141292"/>
                          <a:pt x="365033" y="141292"/>
                        </a:cubicBezTo>
                        <a:cubicBezTo>
                          <a:pt x="362175" y="141482"/>
                          <a:pt x="359032" y="141387"/>
                          <a:pt x="355889" y="140720"/>
                        </a:cubicBezTo>
                        <a:lnTo>
                          <a:pt x="272450" y="124147"/>
                        </a:lnTo>
                        <a:lnTo>
                          <a:pt x="27943" y="75474"/>
                        </a:lnTo>
                        <a:cubicBezTo>
                          <a:pt x="24895" y="74903"/>
                          <a:pt x="22038" y="73855"/>
                          <a:pt x="19371" y="72426"/>
                        </a:cubicBezTo>
                        <a:cubicBezTo>
                          <a:pt x="5274" y="65282"/>
                          <a:pt x="-2632" y="48518"/>
                          <a:pt x="797" y="31183"/>
                        </a:cubicBezTo>
                        <a:cubicBezTo>
                          <a:pt x="4035" y="14895"/>
                          <a:pt x="16513" y="2703"/>
                          <a:pt x="31182" y="417"/>
                        </a:cubicBezTo>
                        <a:cubicBezTo>
                          <a:pt x="32134" y="226"/>
                          <a:pt x="32896" y="36"/>
                          <a:pt x="33753" y="131"/>
                        </a:cubicBezTo>
                        <a:cubicBezTo>
                          <a:pt x="36706" y="-154"/>
                          <a:pt x="39850" y="36"/>
                          <a:pt x="42898" y="608"/>
                        </a:cubicBezTo>
                        <a:lnTo>
                          <a:pt x="278451" y="47471"/>
                        </a:lnTo>
                        <a:lnTo>
                          <a:pt x="371033" y="65949"/>
                        </a:lnTo>
                        <a:cubicBezTo>
                          <a:pt x="374082" y="66616"/>
                          <a:pt x="376939" y="67663"/>
                          <a:pt x="379702" y="69092"/>
                        </a:cubicBezTo>
                        <a:cubicBezTo>
                          <a:pt x="393608" y="76046"/>
                          <a:pt x="401418" y="92905"/>
                          <a:pt x="397989" y="110145"/>
                        </a:cubicBezTo>
                        <a:close/>
                      </a:path>
                    </a:pathLst>
                  </a:custGeom>
                  <a:solidFill>
                    <a:srgbClr val="62A5B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1" name="任意多边形: 形状 50"/>
                  <p:cNvSpPr/>
                  <p:nvPr>
                    <p:custDataLst>
                      <p:tags r:id="rId57"/>
                    </p:custDataLst>
                  </p:nvPr>
                </p:nvSpPr>
                <p:spPr>
                  <a:xfrm>
                    <a:off x="7787163" y="2402776"/>
                    <a:ext cx="360711" cy="143732"/>
                  </a:xfrm>
                  <a:custGeom>
                    <a:avLst/>
                    <a:gdLst>
                      <a:gd name="connsiteX0" fmla="*/ 360712 w 360711"/>
                      <a:gd name="connsiteY0" fmla="*/ 68771 h 143732"/>
                      <a:gd name="connsiteX1" fmla="*/ 345757 w 360711"/>
                      <a:gd name="connsiteY1" fmla="*/ 143732 h 143732"/>
                      <a:gd name="connsiteX2" fmla="*/ 244316 w 360711"/>
                      <a:gd name="connsiteY2" fmla="*/ 123539 h 143732"/>
                      <a:gd name="connsiteX3" fmla="*/ 0 w 360711"/>
                      <a:gd name="connsiteY3" fmla="*/ 74962 h 143732"/>
                      <a:gd name="connsiteX4" fmla="*/ 12668 w 360711"/>
                      <a:gd name="connsiteY4" fmla="*/ 11335 h 143732"/>
                      <a:gd name="connsiteX5" fmla="*/ 14859 w 360711"/>
                      <a:gd name="connsiteY5" fmla="*/ 0 h 143732"/>
                      <a:gd name="connsiteX6" fmla="*/ 259271 w 360711"/>
                      <a:gd name="connsiteY6" fmla="*/ 48673 h 1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711" h="143732">
                        <a:moveTo>
                          <a:pt x="360712" y="68771"/>
                        </a:moveTo>
                        <a:lnTo>
                          <a:pt x="345757" y="143732"/>
                        </a:lnTo>
                        <a:lnTo>
                          <a:pt x="244316" y="123539"/>
                        </a:lnTo>
                        <a:lnTo>
                          <a:pt x="0" y="74962"/>
                        </a:lnTo>
                        <a:lnTo>
                          <a:pt x="12668" y="11335"/>
                        </a:lnTo>
                        <a:lnTo>
                          <a:pt x="14859" y="0"/>
                        </a:lnTo>
                        <a:lnTo>
                          <a:pt x="259271" y="4867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2" name="任意多边形: 形状 51"/>
                  <p:cNvSpPr/>
                  <p:nvPr>
                    <p:custDataLst>
                      <p:tags r:id="rId58"/>
                    </p:custDataLst>
                  </p:nvPr>
                </p:nvSpPr>
                <p:spPr>
                  <a:xfrm>
                    <a:off x="7807562" y="2786424"/>
                    <a:ext cx="140367" cy="278548"/>
                  </a:xfrm>
                  <a:custGeom>
                    <a:avLst/>
                    <a:gdLst>
                      <a:gd name="connsiteX0" fmla="*/ 42656 w 140367"/>
                      <a:gd name="connsiteY0" fmla="*/ 277577 h 278548"/>
                      <a:gd name="connsiteX1" fmla="*/ 42656 w 140367"/>
                      <a:gd name="connsiteY1" fmla="*/ 277577 h 278548"/>
                      <a:gd name="connsiteX2" fmla="*/ 1223 w 140367"/>
                      <a:gd name="connsiteY2" fmla="*/ 210045 h 278548"/>
                      <a:gd name="connsiteX3" fmla="*/ 33608 w 140367"/>
                      <a:gd name="connsiteY3" fmla="*/ 47548 h 278548"/>
                      <a:gd name="connsiteX4" fmla="*/ 97711 w 140367"/>
                      <a:gd name="connsiteY4" fmla="*/ 971 h 278548"/>
                      <a:gd name="connsiteX5" fmla="*/ 97711 w 140367"/>
                      <a:gd name="connsiteY5" fmla="*/ 971 h 278548"/>
                      <a:gd name="connsiteX6" fmla="*/ 139145 w 140367"/>
                      <a:gd name="connsiteY6" fmla="*/ 68503 h 278548"/>
                      <a:gd name="connsiteX7" fmla="*/ 106760 w 140367"/>
                      <a:gd name="connsiteY7" fmla="*/ 231000 h 278548"/>
                      <a:gd name="connsiteX8" fmla="*/ 42656 w 140367"/>
                      <a:gd name="connsiteY8" fmla="*/ 277577 h 27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367" h="278548">
                        <a:moveTo>
                          <a:pt x="42656" y="277577"/>
                        </a:moveTo>
                        <a:lnTo>
                          <a:pt x="42656" y="277577"/>
                        </a:lnTo>
                        <a:cubicBezTo>
                          <a:pt x="13510" y="271767"/>
                          <a:pt x="-5064" y="241573"/>
                          <a:pt x="1223" y="210045"/>
                        </a:cubicBezTo>
                        <a:lnTo>
                          <a:pt x="33608" y="47548"/>
                        </a:lnTo>
                        <a:cubicBezTo>
                          <a:pt x="39894" y="16021"/>
                          <a:pt x="68565" y="-4839"/>
                          <a:pt x="97711" y="971"/>
                        </a:cubicBezTo>
                        <a:lnTo>
                          <a:pt x="97711" y="971"/>
                        </a:lnTo>
                        <a:cubicBezTo>
                          <a:pt x="126858" y="6781"/>
                          <a:pt x="145432" y="36976"/>
                          <a:pt x="139145" y="68503"/>
                        </a:cubicBezTo>
                        <a:lnTo>
                          <a:pt x="106760" y="231000"/>
                        </a:lnTo>
                        <a:cubicBezTo>
                          <a:pt x="100473" y="262528"/>
                          <a:pt x="71803" y="283387"/>
                          <a:pt x="42656" y="277577"/>
                        </a:cubicBezTo>
                        <a:close/>
                      </a:path>
                    </a:pathLst>
                  </a:custGeom>
                  <a:solidFill>
                    <a:srgbClr val="40404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3" name="任意多边形: 形状 52"/>
                  <p:cNvSpPr/>
                  <p:nvPr>
                    <p:custDataLst>
                      <p:tags r:id="rId59"/>
                    </p:custDataLst>
                  </p:nvPr>
                </p:nvSpPr>
                <p:spPr>
                  <a:xfrm>
                    <a:off x="7345965" y="4693824"/>
                    <a:ext cx="345947" cy="381235"/>
                  </a:xfrm>
                  <a:custGeom>
                    <a:avLst/>
                    <a:gdLst>
                      <a:gd name="connsiteX0" fmla="*/ 345948 w 345947"/>
                      <a:gd name="connsiteY0" fmla="*/ 68866 h 381235"/>
                      <a:gd name="connsiteX1" fmla="*/ 169831 w 345947"/>
                      <a:gd name="connsiteY1" fmla="*/ 316039 h 381235"/>
                      <a:gd name="connsiteX2" fmla="*/ 132207 w 345947"/>
                      <a:gd name="connsiteY2" fmla="*/ 368808 h 381235"/>
                      <a:gd name="connsiteX3" fmla="*/ 104013 w 345947"/>
                      <a:gd name="connsiteY3" fmla="*/ 380714 h 381235"/>
                      <a:gd name="connsiteX4" fmla="*/ 96298 w 345947"/>
                      <a:gd name="connsiteY4" fmla="*/ 377857 h 381235"/>
                      <a:gd name="connsiteX5" fmla="*/ 82487 w 345947"/>
                      <a:gd name="connsiteY5" fmla="*/ 358902 h 381235"/>
                      <a:gd name="connsiteX6" fmla="*/ 67913 w 345947"/>
                      <a:gd name="connsiteY6" fmla="*/ 295751 h 381235"/>
                      <a:gd name="connsiteX7" fmla="*/ 0 w 345947"/>
                      <a:gd name="connsiteY7" fmla="*/ 0 h 381235"/>
                      <a:gd name="connsiteX8" fmla="*/ 244412 w 345947"/>
                      <a:gd name="connsiteY8" fmla="*/ 48578 h 381235"/>
                      <a:gd name="connsiteX9" fmla="*/ 244412 w 345947"/>
                      <a:gd name="connsiteY9" fmla="*/ 48673 h 381235"/>
                      <a:gd name="connsiteX10" fmla="*/ 345758 w 345947"/>
                      <a:gd name="connsiteY10" fmla="*/ 68771 h 381235"/>
                      <a:gd name="connsiteX11" fmla="*/ 345948 w 345947"/>
                      <a:gd name="connsiteY11" fmla="*/ 68866 h 38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947" h="381235">
                        <a:moveTo>
                          <a:pt x="345948" y="68866"/>
                        </a:moveTo>
                        <a:lnTo>
                          <a:pt x="169831" y="316039"/>
                        </a:lnTo>
                        <a:lnTo>
                          <a:pt x="132207" y="368808"/>
                        </a:lnTo>
                        <a:cubicBezTo>
                          <a:pt x="124778" y="379000"/>
                          <a:pt x="113824" y="382714"/>
                          <a:pt x="104013" y="380714"/>
                        </a:cubicBezTo>
                        <a:cubicBezTo>
                          <a:pt x="101251" y="380238"/>
                          <a:pt x="98679" y="379190"/>
                          <a:pt x="96298" y="377857"/>
                        </a:cubicBezTo>
                        <a:cubicBezTo>
                          <a:pt x="89820" y="374237"/>
                          <a:pt x="84677" y="367665"/>
                          <a:pt x="82487" y="358902"/>
                        </a:cubicBezTo>
                        <a:lnTo>
                          <a:pt x="67913" y="295751"/>
                        </a:lnTo>
                        <a:lnTo>
                          <a:pt x="0" y="0"/>
                        </a:lnTo>
                        <a:lnTo>
                          <a:pt x="244412" y="48578"/>
                        </a:lnTo>
                        <a:lnTo>
                          <a:pt x="244412" y="48673"/>
                        </a:lnTo>
                        <a:lnTo>
                          <a:pt x="345758" y="68771"/>
                        </a:lnTo>
                        <a:lnTo>
                          <a:pt x="345948" y="68866"/>
                        </a:lnTo>
                        <a:close/>
                      </a:path>
                    </a:pathLst>
                  </a:custGeom>
                  <a:solidFill>
                    <a:srgbClr val="FF88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4" name="任意多边形: 形状 53"/>
                  <p:cNvSpPr/>
                  <p:nvPr>
                    <p:custDataLst>
                      <p:tags r:id="rId60"/>
                    </p:custDataLst>
                  </p:nvPr>
                </p:nvSpPr>
                <p:spPr>
                  <a:xfrm>
                    <a:off x="7413878" y="4989575"/>
                    <a:ext cx="101917" cy="85484"/>
                  </a:xfrm>
                  <a:custGeom>
                    <a:avLst/>
                    <a:gdLst>
                      <a:gd name="connsiteX0" fmla="*/ 101918 w 101917"/>
                      <a:gd name="connsiteY0" fmla="*/ 20288 h 85484"/>
                      <a:gd name="connsiteX1" fmla="*/ 64294 w 101917"/>
                      <a:gd name="connsiteY1" fmla="*/ 73057 h 85484"/>
                      <a:gd name="connsiteX2" fmla="*/ 36100 w 101917"/>
                      <a:gd name="connsiteY2" fmla="*/ 84963 h 85484"/>
                      <a:gd name="connsiteX3" fmla="*/ 28385 w 101917"/>
                      <a:gd name="connsiteY3" fmla="*/ 82105 h 85484"/>
                      <a:gd name="connsiteX4" fmla="*/ 14574 w 101917"/>
                      <a:gd name="connsiteY4" fmla="*/ 63151 h 85484"/>
                      <a:gd name="connsiteX5" fmla="*/ 0 w 101917"/>
                      <a:gd name="connsiteY5" fmla="*/ 0 h 85484"/>
                      <a:gd name="connsiteX6" fmla="*/ 62199 w 101917"/>
                      <a:gd name="connsiteY6" fmla="*/ 12383 h 85484"/>
                      <a:gd name="connsiteX7" fmla="*/ 101918 w 101917"/>
                      <a:gd name="connsiteY7" fmla="*/ 20288 h 8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 h="85484">
                        <a:moveTo>
                          <a:pt x="101918" y="20288"/>
                        </a:moveTo>
                        <a:lnTo>
                          <a:pt x="64294" y="73057"/>
                        </a:lnTo>
                        <a:cubicBezTo>
                          <a:pt x="56865" y="83248"/>
                          <a:pt x="45911" y="86963"/>
                          <a:pt x="36100" y="84963"/>
                        </a:cubicBezTo>
                        <a:cubicBezTo>
                          <a:pt x="33338" y="84487"/>
                          <a:pt x="30766" y="83439"/>
                          <a:pt x="28385" y="82105"/>
                        </a:cubicBezTo>
                        <a:cubicBezTo>
                          <a:pt x="21907" y="78486"/>
                          <a:pt x="16764" y="71914"/>
                          <a:pt x="14574" y="63151"/>
                        </a:cubicBezTo>
                        <a:lnTo>
                          <a:pt x="0" y="0"/>
                        </a:lnTo>
                        <a:lnTo>
                          <a:pt x="62199" y="12383"/>
                        </a:lnTo>
                        <a:lnTo>
                          <a:pt x="101918" y="20288"/>
                        </a:lnTo>
                        <a:close/>
                      </a:path>
                    </a:pathLst>
                  </a:custGeom>
                  <a:solidFill>
                    <a:srgbClr val="40404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5" name="任意多边形: 形状 54"/>
                  <p:cNvSpPr/>
                  <p:nvPr>
                    <p:custDataLst>
                      <p:tags r:id="rId61"/>
                    </p:custDataLst>
                  </p:nvPr>
                </p:nvSpPr>
                <p:spPr>
                  <a:xfrm>
                    <a:off x="7346060" y="1969484"/>
                    <a:ext cx="760560" cy="3102387"/>
                  </a:xfrm>
                  <a:custGeom>
                    <a:avLst/>
                    <a:gdLst>
                      <a:gd name="connsiteX0" fmla="*/ 756475 w 760560"/>
                      <a:gd name="connsiteY0" fmla="*/ 200025 h 3102387"/>
                      <a:gd name="connsiteX1" fmla="*/ 734092 w 760560"/>
                      <a:gd name="connsiteY1" fmla="*/ 312420 h 3102387"/>
                      <a:gd name="connsiteX2" fmla="*/ 735521 w 760560"/>
                      <a:gd name="connsiteY2" fmla="*/ 313373 h 3102387"/>
                      <a:gd name="connsiteX3" fmla="*/ 753142 w 760560"/>
                      <a:gd name="connsiteY3" fmla="*/ 354330 h 3102387"/>
                      <a:gd name="connsiteX4" fmla="*/ 722186 w 760560"/>
                      <a:gd name="connsiteY4" fmla="*/ 385763 h 3102387"/>
                      <a:gd name="connsiteX5" fmla="*/ 719519 w 760560"/>
                      <a:gd name="connsiteY5" fmla="*/ 386144 h 3102387"/>
                      <a:gd name="connsiteX6" fmla="*/ 719233 w 760560"/>
                      <a:gd name="connsiteY6" fmla="*/ 387858 h 3102387"/>
                      <a:gd name="connsiteX7" fmla="*/ 700469 w 760560"/>
                      <a:gd name="connsiteY7" fmla="*/ 481965 h 3102387"/>
                      <a:gd name="connsiteX8" fmla="*/ 700278 w 760560"/>
                      <a:gd name="connsiteY8" fmla="*/ 483013 h 3102387"/>
                      <a:gd name="connsiteX9" fmla="*/ 693611 w 760560"/>
                      <a:gd name="connsiteY9" fmla="*/ 516255 h 3102387"/>
                      <a:gd name="connsiteX10" fmla="*/ 685515 w 760560"/>
                      <a:gd name="connsiteY10" fmla="*/ 556832 h 3102387"/>
                      <a:gd name="connsiteX11" fmla="*/ 666845 w 760560"/>
                      <a:gd name="connsiteY11" fmla="*/ 650939 h 3102387"/>
                      <a:gd name="connsiteX12" fmla="*/ 665798 w 760560"/>
                      <a:gd name="connsiteY12" fmla="*/ 656368 h 3102387"/>
                      <a:gd name="connsiteX13" fmla="*/ 684657 w 760560"/>
                      <a:gd name="connsiteY13" fmla="*/ 698183 h 3102387"/>
                      <a:gd name="connsiteX14" fmla="*/ 660940 w 760560"/>
                      <a:gd name="connsiteY14" fmla="*/ 727520 h 3102387"/>
                      <a:gd name="connsiteX15" fmla="*/ 653701 w 760560"/>
                      <a:gd name="connsiteY15" fmla="*/ 729520 h 3102387"/>
                      <a:gd name="connsiteX16" fmla="*/ 651034 w 760560"/>
                      <a:gd name="connsiteY16" fmla="*/ 729901 h 3102387"/>
                      <a:gd name="connsiteX17" fmla="*/ 244412 w 760560"/>
                      <a:gd name="connsiteY17" fmla="*/ 2773013 h 3102387"/>
                      <a:gd name="connsiteX18" fmla="*/ 244412 w 760560"/>
                      <a:gd name="connsiteY18" fmla="*/ 2773109 h 3102387"/>
                      <a:gd name="connsiteX19" fmla="*/ 236220 w 760560"/>
                      <a:gd name="connsiteY19" fmla="*/ 2814447 h 3102387"/>
                      <a:gd name="connsiteX20" fmla="*/ 130112 w 760560"/>
                      <a:gd name="connsiteY20" fmla="*/ 3032665 h 3102387"/>
                      <a:gd name="connsiteX21" fmla="*/ 96298 w 760560"/>
                      <a:gd name="connsiteY21" fmla="*/ 3102388 h 3102387"/>
                      <a:gd name="connsiteX22" fmla="*/ 82487 w 760560"/>
                      <a:gd name="connsiteY22" fmla="*/ 3083433 h 3102387"/>
                      <a:gd name="connsiteX23" fmla="*/ 67913 w 760560"/>
                      <a:gd name="connsiteY23" fmla="*/ 3020282 h 3102387"/>
                      <a:gd name="connsiteX24" fmla="*/ 0 w 760560"/>
                      <a:gd name="connsiteY24" fmla="*/ 2724531 h 3102387"/>
                      <a:gd name="connsiteX25" fmla="*/ 407670 w 760560"/>
                      <a:gd name="connsiteY25" fmla="*/ 675989 h 3102387"/>
                      <a:gd name="connsiteX26" fmla="*/ 389097 w 760560"/>
                      <a:gd name="connsiteY26" fmla="*/ 634746 h 3102387"/>
                      <a:gd name="connsiteX27" fmla="*/ 419481 w 760560"/>
                      <a:gd name="connsiteY27" fmla="*/ 603980 h 3102387"/>
                      <a:gd name="connsiteX28" fmla="*/ 422053 w 760560"/>
                      <a:gd name="connsiteY28" fmla="*/ 603695 h 3102387"/>
                      <a:gd name="connsiteX29" fmla="*/ 453771 w 760560"/>
                      <a:gd name="connsiteY29" fmla="*/ 444722 h 3102387"/>
                      <a:gd name="connsiteX30" fmla="*/ 455962 w 760560"/>
                      <a:gd name="connsiteY30" fmla="*/ 433388 h 3102387"/>
                      <a:gd name="connsiteX31" fmla="*/ 475012 w 760560"/>
                      <a:gd name="connsiteY31" fmla="*/ 337852 h 3102387"/>
                      <a:gd name="connsiteX32" fmla="*/ 456533 w 760560"/>
                      <a:gd name="connsiteY32" fmla="*/ 296799 h 3102387"/>
                      <a:gd name="connsiteX33" fmla="*/ 486823 w 760560"/>
                      <a:gd name="connsiteY33" fmla="*/ 265938 h 3102387"/>
                      <a:gd name="connsiteX34" fmla="*/ 489395 w 760560"/>
                      <a:gd name="connsiteY34" fmla="*/ 265652 h 3102387"/>
                      <a:gd name="connsiteX35" fmla="*/ 511397 w 760560"/>
                      <a:gd name="connsiteY35" fmla="*/ 155353 h 3102387"/>
                      <a:gd name="connsiteX36" fmla="*/ 678752 w 760560"/>
                      <a:gd name="connsiteY36" fmla="*/ 0 h 3102387"/>
                      <a:gd name="connsiteX37" fmla="*/ 731806 w 760560"/>
                      <a:gd name="connsiteY37" fmla="*/ 55435 h 3102387"/>
                      <a:gd name="connsiteX38" fmla="*/ 756475 w 760560"/>
                      <a:gd name="connsiteY38" fmla="*/ 200025 h 31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0560" h="3102387">
                        <a:moveTo>
                          <a:pt x="756475" y="200025"/>
                        </a:moveTo>
                        <a:lnTo>
                          <a:pt x="734092" y="312420"/>
                        </a:lnTo>
                        <a:cubicBezTo>
                          <a:pt x="734568" y="312706"/>
                          <a:pt x="735044" y="312896"/>
                          <a:pt x="735521" y="313373"/>
                        </a:cubicBezTo>
                        <a:cubicBezTo>
                          <a:pt x="748855" y="320802"/>
                          <a:pt x="756381" y="337376"/>
                          <a:pt x="753142" y="354330"/>
                        </a:cubicBezTo>
                        <a:cubicBezTo>
                          <a:pt x="749808" y="370904"/>
                          <a:pt x="736949" y="383286"/>
                          <a:pt x="722186" y="385763"/>
                        </a:cubicBezTo>
                        <a:cubicBezTo>
                          <a:pt x="721328" y="385858"/>
                          <a:pt x="720376" y="386048"/>
                          <a:pt x="719519" y="386144"/>
                        </a:cubicBezTo>
                        <a:lnTo>
                          <a:pt x="719233" y="387858"/>
                        </a:lnTo>
                        <a:lnTo>
                          <a:pt x="700469" y="481965"/>
                        </a:lnTo>
                        <a:lnTo>
                          <a:pt x="700278" y="483013"/>
                        </a:lnTo>
                        <a:lnTo>
                          <a:pt x="693611" y="516255"/>
                        </a:lnTo>
                        <a:lnTo>
                          <a:pt x="685515" y="556832"/>
                        </a:lnTo>
                        <a:lnTo>
                          <a:pt x="666845" y="650939"/>
                        </a:lnTo>
                        <a:lnTo>
                          <a:pt x="665798" y="656368"/>
                        </a:lnTo>
                        <a:cubicBezTo>
                          <a:pt x="680085" y="663511"/>
                          <a:pt x="688181" y="680657"/>
                          <a:pt x="684657" y="698183"/>
                        </a:cubicBezTo>
                        <a:cubicBezTo>
                          <a:pt x="681895" y="712184"/>
                          <a:pt x="672655" y="722948"/>
                          <a:pt x="660940" y="727520"/>
                        </a:cubicBezTo>
                        <a:cubicBezTo>
                          <a:pt x="658654" y="728377"/>
                          <a:pt x="656177" y="729139"/>
                          <a:pt x="653701" y="729520"/>
                        </a:cubicBezTo>
                        <a:cubicBezTo>
                          <a:pt x="652749" y="729710"/>
                          <a:pt x="651986" y="729806"/>
                          <a:pt x="651034" y="729901"/>
                        </a:cubicBezTo>
                        <a:lnTo>
                          <a:pt x="244412" y="2773013"/>
                        </a:lnTo>
                        <a:lnTo>
                          <a:pt x="244412" y="2773109"/>
                        </a:lnTo>
                        <a:lnTo>
                          <a:pt x="236220" y="2814447"/>
                        </a:lnTo>
                        <a:lnTo>
                          <a:pt x="130112" y="3032665"/>
                        </a:lnTo>
                        <a:lnTo>
                          <a:pt x="96298" y="3102388"/>
                        </a:lnTo>
                        <a:cubicBezTo>
                          <a:pt x="89821" y="3098768"/>
                          <a:pt x="84677" y="3092196"/>
                          <a:pt x="82487" y="3083433"/>
                        </a:cubicBezTo>
                        <a:lnTo>
                          <a:pt x="67913" y="3020282"/>
                        </a:lnTo>
                        <a:lnTo>
                          <a:pt x="0" y="2724531"/>
                        </a:lnTo>
                        <a:lnTo>
                          <a:pt x="407670" y="675989"/>
                        </a:lnTo>
                        <a:cubicBezTo>
                          <a:pt x="393573" y="668846"/>
                          <a:pt x="385667" y="652082"/>
                          <a:pt x="389097" y="634746"/>
                        </a:cubicBezTo>
                        <a:cubicBezTo>
                          <a:pt x="392335" y="618458"/>
                          <a:pt x="404813" y="606266"/>
                          <a:pt x="419481" y="603980"/>
                        </a:cubicBezTo>
                        <a:cubicBezTo>
                          <a:pt x="420434" y="603790"/>
                          <a:pt x="421196" y="603599"/>
                          <a:pt x="422053" y="603695"/>
                        </a:cubicBezTo>
                        <a:lnTo>
                          <a:pt x="453771" y="444722"/>
                        </a:lnTo>
                        <a:lnTo>
                          <a:pt x="455962" y="433388"/>
                        </a:lnTo>
                        <a:lnTo>
                          <a:pt x="475012" y="337852"/>
                        </a:lnTo>
                        <a:cubicBezTo>
                          <a:pt x="461106" y="330803"/>
                          <a:pt x="452914" y="314039"/>
                          <a:pt x="456533" y="296799"/>
                        </a:cubicBezTo>
                        <a:cubicBezTo>
                          <a:pt x="459772" y="280416"/>
                          <a:pt x="472250" y="268319"/>
                          <a:pt x="486823" y="265938"/>
                        </a:cubicBezTo>
                        <a:cubicBezTo>
                          <a:pt x="487680" y="265748"/>
                          <a:pt x="488442" y="265652"/>
                          <a:pt x="489395" y="265652"/>
                        </a:cubicBezTo>
                        <a:lnTo>
                          <a:pt x="511397" y="155353"/>
                        </a:lnTo>
                        <a:cubicBezTo>
                          <a:pt x="528828" y="67532"/>
                          <a:pt x="599408" y="5048"/>
                          <a:pt x="678752" y="0"/>
                        </a:cubicBezTo>
                        <a:cubicBezTo>
                          <a:pt x="700278" y="14288"/>
                          <a:pt x="718281" y="33242"/>
                          <a:pt x="731806" y="55435"/>
                        </a:cubicBezTo>
                        <a:cubicBezTo>
                          <a:pt x="756761" y="95822"/>
                          <a:pt x="766953" y="147352"/>
                          <a:pt x="756475" y="200025"/>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6" name="任意多边形: 形状 55"/>
                  <p:cNvSpPr/>
                  <p:nvPr>
                    <p:custDataLst>
                      <p:tags r:id="rId62"/>
                    </p:custDataLst>
                  </p:nvPr>
                </p:nvSpPr>
                <p:spPr>
                  <a:xfrm>
                    <a:off x="7907558" y="1994293"/>
                    <a:ext cx="208933" cy="140456"/>
                  </a:xfrm>
                  <a:custGeom>
                    <a:avLst/>
                    <a:gdLst>
                      <a:gd name="connsiteX0" fmla="*/ 206598 w 208933"/>
                      <a:gd name="connsiteY0" fmla="*/ 35579 h 140456"/>
                      <a:gd name="connsiteX1" fmla="*/ 123826 w 208933"/>
                      <a:gd name="connsiteY1" fmla="*/ 124448 h 140456"/>
                      <a:gd name="connsiteX2" fmla="*/ 2667 w 208933"/>
                      <a:gd name="connsiteY2" fmla="*/ 115970 h 140456"/>
                      <a:gd name="connsiteX3" fmla="*/ 78773 w 208933"/>
                      <a:gd name="connsiteY3" fmla="*/ 10338 h 140456"/>
                      <a:gd name="connsiteX4" fmla="*/ 206598 w 208933"/>
                      <a:gd name="connsiteY4" fmla="*/ 35579 h 140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33" h="140456">
                        <a:moveTo>
                          <a:pt x="206598" y="35579"/>
                        </a:moveTo>
                        <a:cubicBezTo>
                          <a:pt x="219076" y="67107"/>
                          <a:pt x="180118" y="102254"/>
                          <a:pt x="123826" y="124448"/>
                        </a:cubicBezTo>
                        <a:cubicBezTo>
                          <a:pt x="67533" y="146641"/>
                          <a:pt x="15050" y="147498"/>
                          <a:pt x="2667" y="115970"/>
                        </a:cubicBezTo>
                        <a:cubicBezTo>
                          <a:pt x="-9810" y="84443"/>
                          <a:pt x="22480" y="32531"/>
                          <a:pt x="78773" y="10338"/>
                        </a:cubicBezTo>
                        <a:cubicBezTo>
                          <a:pt x="135065" y="-11855"/>
                          <a:pt x="194216" y="4052"/>
                          <a:pt x="206598" y="35579"/>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7" name="任意多边形: 形状 56"/>
                  <p:cNvSpPr/>
                  <p:nvPr>
                    <p:custDataLst>
                      <p:tags r:id="rId63"/>
                    </p:custDataLst>
                  </p:nvPr>
                </p:nvSpPr>
                <p:spPr>
                  <a:xfrm>
                    <a:off x="7414882" y="3128918"/>
                    <a:ext cx="346702" cy="1495132"/>
                  </a:xfrm>
                  <a:custGeom>
                    <a:avLst/>
                    <a:gdLst>
                      <a:gd name="connsiteX0" fmla="*/ 25761 w 346702"/>
                      <a:gd name="connsiteY0" fmla="*/ 1494517 h 1495132"/>
                      <a:gd name="connsiteX1" fmla="*/ 25761 w 346702"/>
                      <a:gd name="connsiteY1" fmla="*/ 1494517 h 1495132"/>
                      <a:gd name="connsiteX2" fmla="*/ 616 w 346702"/>
                      <a:gd name="connsiteY2" fmla="*/ 1456988 h 1495132"/>
                      <a:gd name="connsiteX3" fmla="*/ 283412 w 346702"/>
                      <a:gd name="connsiteY3" fmla="*/ 25762 h 1495132"/>
                      <a:gd name="connsiteX4" fmla="*/ 320941 w 346702"/>
                      <a:gd name="connsiteY4" fmla="*/ 616 h 1495132"/>
                      <a:gd name="connsiteX5" fmla="*/ 320941 w 346702"/>
                      <a:gd name="connsiteY5" fmla="*/ 616 h 1495132"/>
                      <a:gd name="connsiteX6" fmla="*/ 346087 w 346702"/>
                      <a:gd name="connsiteY6" fmla="*/ 38144 h 1495132"/>
                      <a:gd name="connsiteX7" fmla="*/ 63290 w 346702"/>
                      <a:gd name="connsiteY7" fmla="*/ 1469371 h 1495132"/>
                      <a:gd name="connsiteX8" fmla="*/ 25761 w 346702"/>
                      <a:gd name="connsiteY8" fmla="*/ 1494517 h 149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02" h="1495132">
                        <a:moveTo>
                          <a:pt x="25761" y="1494517"/>
                        </a:moveTo>
                        <a:lnTo>
                          <a:pt x="25761" y="1494517"/>
                        </a:lnTo>
                        <a:cubicBezTo>
                          <a:pt x="8426" y="1491088"/>
                          <a:pt x="-2814" y="1474324"/>
                          <a:pt x="616" y="1456988"/>
                        </a:cubicBezTo>
                        <a:lnTo>
                          <a:pt x="283412" y="25762"/>
                        </a:lnTo>
                        <a:cubicBezTo>
                          <a:pt x="286842" y="8426"/>
                          <a:pt x="303606" y="-2813"/>
                          <a:pt x="320941" y="616"/>
                        </a:cubicBezTo>
                        <a:lnTo>
                          <a:pt x="320941" y="616"/>
                        </a:lnTo>
                        <a:cubicBezTo>
                          <a:pt x="338277" y="4045"/>
                          <a:pt x="349516" y="20809"/>
                          <a:pt x="346087" y="38144"/>
                        </a:cubicBezTo>
                        <a:lnTo>
                          <a:pt x="63290" y="1469371"/>
                        </a:lnTo>
                        <a:cubicBezTo>
                          <a:pt x="59956" y="1486706"/>
                          <a:pt x="43097" y="1497946"/>
                          <a:pt x="25761" y="1494517"/>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58" name="任意多边形: 形状 57"/>
                  <p:cNvSpPr/>
                  <p:nvPr>
                    <p:custDataLst>
                      <p:tags r:id="rId64"/>
                    </p:custDataLst>
                  </p:nvPr>
                </p:nvSpPr>
                <p:spPr>
                  <a:xfrm>
                    <a:off x="7813112" y="2336142"/>
                    <a:ext cx="101074" cy="231662"/>
                  </a:xfrm>
                  <a:custGeom>
                    <a:avLst/>
                    <a:gdLst>
                      <a:gd name="connsiteX0" fmla="*/ 42346 w 101074"/>
                      <a:gd name="connsiteY0" fmla="*/ 231322 h 231662"/>
                      <a:gd name="connsiteX1" fmla="*/ 14247 w 101074"/>
                      <a:gd name="connsiteY1" fmla="*/ 225797 h 231662"/>
                      <a:gd name="connsiteX2" fmla="*/ 341 w 101074"/>
                      <a:gd name="connsiteY2" fmla="*/ 205128 h 231662"/>
                      <a:gd name="connsiteX3" fmla="*/ 38060 w 101074"/>
                      <a:gd name="connsiteY3" fmla="*/ 14247 h 231662"/>
                      <a:gd name="connsiteX4" fmla="*/ 58729 w 101074"/>
                      <a:gd name="connsiteY4" fmla="*/ 340 h 231662"/>
                      <a:gd name="connsiteX5" fmla="*/ 86828 w 101074"/>
                      <a:gd name="connsiteY5" fmla="*/ 5865 h 231662"/>
                      <a:gd name="connsiteX6" fmla="*/ 100734 w 101074"/>
                      <a:gd name="connsiteY6" fmla="*/ 26534 h 231662"/>
                      <a:gd name="connsiteX7" fmla="*/ 63015 w 101074"/>
                      <a:gd name="connsiteY7" fmla="*/ 217415 h 231662"/>
                      <a:gd name="connsiteX8" fmla="*/ 42346 w 101074"/>
                      <a:gd name="connsiteY8" fmla="*/ 231322 h 2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74" h="231662">
                        <a:moveTo>
                          <a:pt x="42346" y="231322"/>
                        </a:moveTo>
                        <a:lnTo>
                          <a:pt x="14247" y="225797"/>
                        </a:lnTo>
                        <a:cubicBezTo>
                          <a:pt x="4722" y="223892"/>
                          <a:pt x="-1565" y="214653"/>
                          <a:pt x="341" y="205128"/>
                        </a:cubicBezTo>
                        <a:lnTo>
                          <a:pt x="38060" y="14247"/>
                        </a:lnTo>
                        <a:cubicBezTo>
                          <a:pt x="39964" y="4722"/>
                          <a:pt x="49204" y="-1564"/>
                          <a:pt x="58729" y="340"/>
                        </a:cubicBezTo>
                        <a:lnTo>
                          <a:pt x="86828" y="5865"/>
                        </a:lnTo>
                        <a:cubicBezTo>
                          <a:pt x="96353" y="7770"/>
                          <a:pt x="102639" y="17009"/>
                          <a:pt x="100734" y="26534"/>
                        </a:cubicBezTo>
                        <a:lnTo>
                          <a:pt x="63015" y="217415"/>
                        </a:lnTo>
                        <a:cubicBezTo>
                          <a:pt x="61205" y="226940"/>
                          <a:pt x="51871" y="233227"/>
                          <a:pt x="42346" y="231322"/>
                        </a:cubicBez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37" name="图形 2"/>
                <p:cNvGrpSpPr/>
                <p:nvPr>
                  <p:custDataLst>
                    <p:tags r:id="rId43"/>
                  </p:custDataLst>
                </p:nvPr>
              </p:nvGrpSpPr>
              <p:grpSpPr>
                <a:xfrm>
                  <a:off x="6962965" y="4532375"/>
                  <a:ext cx="1265110" cy="557498"/>
                  <a:chOff x="6962965" y="4532375"/>
                  <a:chExt cx="1265110" cy="557498"/>
                </a:xfrm>
                <a:solidFill>
                  <a:srgbClr val="FFD9EB"/>
                </a:solidFill>
              </p:grpSpPr>
              <p:grpSp>
                <p:nvGrpSpPr>
                  <p:cNvPr id="38" name="图形 2"/>
                  <p:cNvGrpSpPr/>
                  <p:nvPr>
                    <p:custDataLst>
                      <p:tags r:id="rId44"/>
                    </p:custDataLst>
                  </p:nvPr>
                </p:nvGrpSpPr>
                <p:grpSpPr>
                  <a:xfrm>
                    <a:off x="7640764" y="4683442"/>
                    <a:ext cx="587311" cy="406431"/>
                    <a:chOff x="7640764" y="4683442"/>
                    <a:chExt cx="587311" cy="406431"/>
                  </a:xfrm>
                  <a:solidFill>
                    <a:srgbClr val="FFD9EB"/>
                  </a:solidFill>
                </p:grpSpPr>
                <p:sp>
                  <p:nvSpPr>
                    <p:cNvPr id="43" name="任意多边形: 形状 42"/>
                    <p:cNvSpPr/>
                    <p:nvPr>
                      <p:custDataLst>
                        <p:tags r:id="rId49"/>
                      </p:custDataLst>
                    </p:nvPr>
                  </p:nvSpPr>
                  <p:spPr>
                    <a:xfrm>
                      <a:off x="7640764" y="4683442"/>
                      <a:ext cx="587311" cy="294417"/>
                    </a:xfrm>
                    <a:custGeom>
                      <a:avLst/>
                      <a:gdLst>
                        <a:gd name="connsiteX0" fmla="*/ 0 w 587311"/>
                        <a:gd name="connsiteY0" fmla="*/ 294418 h 294417"/>
                        <a:gd name="connsiteX1" fmla="*/ 587312 w 587311"/>
                        <a:gd name="connsiteY1" fmla="*/ 0 h 294417"/>
                        <a:gd name="connsiteX2" fmla="*/ 367284 w 587311"/>
                        <a:gd name="connsiteY2" fmla="*/ 191929 h 294417"/>
                      </a:gdLst>
                      <a:ahLst/>
                      <a:cxnLst>
                        <a:cxn ang="0">
                          <a:pos x="connsiteX0" y="connsiteY0"/>
                        </a:cxn>
                        <a:cxn ang="0">
                          <a:pos x="connsiteX1" y="connsiteY1"/>
                        </a:cxn>
                        <a:cxn ang="0">
                          <a:pos x="connsiteX2" y="connsiteY2"/>
                        </a:cxn>
                      </a:cxnLst>
                      <a:rect l="l" t="t" r="r" b="b"/>
                      <a:pathLst>
                        <a:path w="587311" h="294417">
                          <a:moveTo>
                            <a:pt x="0" y="294418"/>
                          </a:moveTo>
                          <a:lnTo>
                            <a:pt x="587312" y="0"/>
                          </a:lnTo>
                          <a:lnTo>
                            <a:pt x="367284" y="191929"/>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4" name="任意多边形: 形状 43"/>
                    <p:cNvSpPr/>
                    <p:nvPr>
                      <p:custDataLst>
                        <p:tags r:id="rId50"/>
                      </p:custDataLst>
                    </p:nvPr>
                  </p:nvSpPr>
                  <p:spPr>
                    <a:xfrm>
                      <a:off x="7657813" y="5022341"/>
                      <a:ext cx="277844" cy="67532"/>
                    </a:xfrm>
                    <a:custGeom>
                      <a:avLst/>
                      <a:gdLst>
                        <a:gd name="connsiteX0" fmla="*/ 0 w 277844"/>
                        <a:gd name="connsiteY0" fmla="*/ 33814 h 67532"/>
                        <a:gd name="connsiteX1" fmla="*/ 200025 w 277844"/>
                        <a:gd name="connsiteY1" fmla="*/ 0 h 67532"/>
                        <a:gd name="connsiteX2" fmla="*/ 277845 w 277844"/>
                        <a:gd name="connsiteY2" fmla="*/ 67532 h 67532"/>
                      </a:gdLst>
                      <a:ahLst/>
                      <a:cxnLst>
                        <a:cxn ang="0">
                          <a:pos x="connsiteX0" y="connsiteY0"/>
                        </a:cxn>
                        <a:cxn ang="0">
                          <a:pos x="connsiteX1" y="connsiteY1"/>
                        </a:cxn>
                        <a:cxn ang="0">
                          <a:pos x="connsiteX2" y="connsiteY2"/>
                        </a:cxn>
                      </a:cxnLst>
                      <a:rect l="l" t="t" r="r" b="b"/>
                      <a:pathLst>
                        <a:path w="277844" h="67532">
                          <a:moveTo>
                            <a:pt x="0" y="33814"/>
                          </a:moveTo>
                          <a:lnTo>
                            <a:pt x="200025" y="0"/>
                          </a:lnTo>
                          <a:lnTo>
                            <a:pt x="277845" y="67532"/>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5" name="任意多边形: 形状 44"/>
                    <p:cNvSpPr/>
                    <p:nvPr>
                      <p:custDataLst>
                        <p:tags r:id="rId51"/>
                      </p:custDataLst>
                    </p:nvPr>
                  </p:nvSpPr>
                  <p:spPr>
                    <a:xfrm>
                      <a:off x="7679912" y="4716684"/>
                      <a:ext cx="371189" cy="217836"/>
                    </a:xfrm>
                    <a:custGeom>
                      <a:avLst/>
                      <a:gdLst>
                        <a:gd name="connsiteX0" fmla="*/ 0 w 371189"/>
                        <a:gd name="connsiteY0" fmla="*/ 217837 h 217836"/>
                        <a:gd name="connsiteX1" fmla="*/ 154972 w 371189"/>
                        <a:gd name="connsiteY1" fmla="*/ 95060 h 217836"/>
                        <a:gd name="connsiteX2" fmla="*/ 371190 w 371189"/>
                        <a:gd name="connsiteY2" fmla="*/ 0 h 217836"/>
                      </a:gdLst>
                      <a:ahLst/>
                      <a:cxnLst>
                        <a:cxn ang="0">
                          <a:pos x="connsiteX0" y="connsiteY0"/>
                        </a:cxn>
                        <a:cxn ang="0">
                          <a:pos x="connsiteX1" y="connsiteY1"/>
                        </a:cxn>
                        <a:cxn ang="0">
                          <a:pos x="connsiteX2" y="connsiteY2"/>
                        </a:cxn>
                      </a:cxnLst>
                      <a:rect l="l" t="t" r="r" b="b"/>
                      <a:pathLst>
                        <a:path w="371189" h="217836">
                          <a:moveTo>
                            <a:pt x="0" y="217837"/>
                          </a:moveTo>
                          <a:lnTo>
                            <a:pt x="154972" y="95060"/>
                          </a:lnTo>
                          <a:lnTo>
                            <a:pt x="371190" y="0"/>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nvGrpSpPr>
                  <p:cNvPr id="39" name="图形 2"/>
                  <p:cNvGrpSpPr/>
                  <p:nvPr>
                    <p:custDataLst>
                      <p:tags r:id="rId45"/>
                    </p:custDataLst>
                  </p:nvPr>
                </p:nvGrpSpPr>
                <p:grpSpPr>
                  <a:xfrm>
                    <a:off x="6962965" y="4532375"/>
                    <a:ext cx="352234" cy="516445"/>
                    <a:chOff x="6962965" y="4532375"/>
                    <a:chExt cx="352234" cy="516445"/>
                  </a:xfrm>
                  <a:solidFill>
                    <a:srgbClr val="FFD9EB"/>
                  </a:solidFill>
                </p:grpSpPr>
                <p:sp>
                  <p:nvSpPr>
                    <p:cNvPr id="40" name="任意多边形: 形状 39"/>
                    <p:cNvSpPr/>
                    <p:nvPr>
                      <p:custDataLst>
                        <p:tags r:id="rId46"/>
                      </p:custDataLst>
                    </p:nvPr>
                  </p:nvSpPr>
                  <p:spPr>
                    <a:xfrm>
                      <a:off x="6963251" y="4532375"/>
                      <a:ext cx="269938" cy="438435"/>
                    </a:xfrm>
                    <a:custGeom>
                      <a:avLst/>
                      <a:gdLst>
                        <a:gd name="connsiteX0" fmla="*/ 269939 w 269938"/>
                        <a:gd name="connsiteY0" fmla="*/ 438436 h 438435"/>
                        <a:gd name="connsiteX1" fmla="*/ 0 w 269938"/>
                        <a:gd name="connsiteY1" fmla="*/ 0 h 438435"/>
                        <a:gd name="connsiteX2" fmla="*/ 6668 w 269938"/>
                        <a:gd name="connsiteY2" fmla="*/ 186404 h 438435"/>
                      </a:gdLst>
                      <a:ahLst/>
                      <a:cxnLst>
                        <a:cxn ang="0">
                          <a:pos x="connsiteX0" y="connsiteY0"/>
                        </a:cxn>
                        <a:cxn ang="0">
                          <a:pos x="connsiteX1" y="connsiteY1"/>
                        </a:cxn>
                        <a:cxn ang="0">
                          <a:pos x="connsiteX2" y="connsiteY2"/>
                        </a:cxn>
                      </a:cxnLst>
                      <a:rect l="l" t="t" r="r" b="b"/>
                      <a:pathLst>
                        <a:path w="269938" h="438435">
                          <a:moveTo>
                            <a:pt x="269939" y="438436"/>
                          </a:moveTo>
                          <a:lnTo>
                            <a:pt x="0" y="0"/>
                          </a:lnTo>
                          <a:lnTo>
                            <a:pt x="6668" y="186404"/>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1" name="任意多边形: 形状 40"/>
                    <p:cNvSpPr/>
                    <p:nvPr>
                      <p:custDataLst>
                        <p:tags r:id="rId47"/>
                      </p:custDataLst>
                    </p:nvPr>
                  </p:nvSpPr>
                  <p:spPr>
                    <a:xfrm>
                      <a:off x="6962965" y="4927949"/>
                      <a:ext cx="328041" cy="120872"/>
                    </a:xfrm>
                    <a:custGeom>
                      <a:avLst/>
                      <a:gdLst>
                        <a:gd name="connsiteX0" fmla="*/ 328041 w 328041"/>
                        <a:gd name="connsiteY0" fmla="*/ 120872 h 120872"/>
                        <a:gd name="connsiteX1" fmla="*/ 121444 w 328041"/>
                        <a:gd name="connsiteY1" fmla="*/ 0 h 120872"/>
                        <a:gd name="connsiteX2" fmla="*/ 0 w 328041"/>
                        <a:gd name="connsiteY2" fmla="*/ 34385 h 120872"/>
                      </a:gdLst>
                      <a:ahLst/>
                      <a:cxnLst>
                        <a:cxn ang="0">
                          <a:pos x="connsiteX0" y="connsiteY0"/>
                        </a:cxn>
                        <a:cxn ang="0">
                          <a:pos x="connsiteX1" y="connsiteY1"/>
                        </a:cxn>
                        <a:cxn ang="0">
                          <a:pos x="connsiteX2" y="connsiteY2"/>
                        </a:cxn>
                      </a:cxnLst>
                      <a:rect l="l" t="t" r="r" b="b"/>
                      <a:pathLst>
                        <a:path w="328041" h="120871">
                          <a:moveTo>
                            <a:pt x="328041" y="120872"/>
                          </a:moveTo>
                          <a:lnTo>
                            <a:pt x="121444" y="0"/>
                          </a:lnTo>
                          <a:lnTo>
                            <a:pt x="0" y="34385"/>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42" name="任意多边形: 形状 41"/>
                    <p:cNvSpPr/>
                    <p:nvPr>
                      <p:custDataLst>
                        <p:tags r:id="rId48"/>
                      </p:custDataLst>
                    </p:nvPr>
                  </p:nvSpPr>
                  <p:spPr>
                    <a:xfrm>
                      <a:off x="7224807" y="4692015"/>
                      <a:ext cx="90392" cy="268414"/>
                    </a:xfrm>
                    <a:custGeom>
                      <a:avLst/>
                      <a:gdLst>
                        <a:gd name="connsiteX0" fmla="*/ 90392 w 90392"/>
                        <a:gd name="connsiteY0" fmla="*/ 268414 h 268414"/>
                        <a:gd name="connsiteX1" fmla="*/ 73438 w 90392"/>
                        <a:gd name="connsiteY1" fmla="*/ 128111 h 268414"/>
                        <a:gd name="connsiteX2" fmla="*/ 0 w 90392"/>
                        <a:gd name="connsiteY2" fmla="*/ 0 h 268414"/>
                      </a:gdLst>
                      <a:ahLst/>
                      <a:cxnLst>
                        <a:cxn ang="0">
                          <a:pos x="connsiteX0" y="connsiteY0"/>
                        </a:cxn>
                        <a:cxn ang="0">
                          <a:pos x="connsiteX1" y="connsiteY1"/>
                        </a:cxn>
                        <a:cxn ang="0">
                          <a:pos x="connsiteX2" y="connsiteY2"/>
                        </a:cxn>
                      </a:cxnLst>
                      <a:rect l="l" t="t" r="r" b="b"/>
                      <a:pathLst>
                        <a:path w="90392" h="268414">
                          <a:moveTo>
                            <a:pt x="90392" y="268414"/>
                          </a:moveTo>
                          <a:lnTo>
                            <a:pt x="73438" y="128111"/>
                          </a:lnTo>
                          <a:lnTo>
                            <a:pt x="0" y="0"/>
                          </a:lnTo>
                          <a:close/>
                        </a:path>
                      </a:pathLst>
                    </a:custGeom>
                    <a:solidFill>
                      <a:srgbClr val="FFD9EB"/>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grpSp>
        </p:grpSp>
        <p:grpSp>
          <p:nvGrpSpPr>
            <p:cNvPr id="18" name="图形 2"/>
            <p:cNvGrpSpPr/>
            <p:nvPr>
              <p:custDataLst>
                <p:tags r:id="rId24"/>
              </p:custDataLst>
            </p:nvPr>
          </p:nvGrpSpPr>
          <p:grpSpPr>
            <a:xfrm>
              <a:off x="3374707" y="747954"/>
              <a:ext cx="7743561" cy="4964023"/>
              <a:chOff x="3466147" y="1712475"/>
              <a:chExt cx="5371718" cy="3443549"/>
            </a:xfrm>
            <a:solidFill>
              <a:srgbClr val="FFEA80"/>
            </a:solidFill>
          </p:grpSpPr>
          <p:sp>
            <p:nvSpPr>
              <p:cNvPr id="19" name="任意多边形: 形状 18"/>
              <p:cNvSpPr/>
              <p:nvPr>
                <p:custDataLst>
                  <p:tags r:id="rId25"/>
                </p:custDataLst>
              </p:nvPr>
            </p:nvSpPr>
            <p:spPr>
              <a:xfrm>
                <a:off x="6126194" y="1712475"/>
                <a:ext cx="115823" cy="153781"/>
              </a:xfrm>
              <a:custGeom>
                <a:avLst/>
                <a:gdLst>
                  <a:gd name="connsiteX0" fmla="*/ 115633 w 115823"/>
                  <a:gd name="connsiteY0" fmla="*/ 77367 h 153781"/>
                  <a:gd name="connsiteX1" fmla="*/ 114967 w 115823"/>
                  <a:gd name="connsiteY1" fmla="*/ 77653 h 153781"/>
                  <a:gd name="connsiteX2" fmla="*/ 59531 w 115823"/>
                  <a:gd name="connsiteY2" fmla="*/ 152710 h 153781"/>
                  <a:gd name="connsiteX3" fmla="*/ 56197 w 115823"/>
                  <a:gd name="connsiteY3" fmla="*/ 152710 h 153781"/>
                  <a:gd name="connsiteX4" fmla="*/ 857 w 115823"/>
                  <a:gd name="connsiteY4" fmla="*/ 77653 h 153781"/>
                  <a:gd name="connsiteX5" fmla="*/ 190 w 115823"/>
                  <a:gd name="connsiteY5" fmla="*/ 77367 h 153781"/>
                  <a:gd name="connsiteX6" fmla="*/ 0 w 115823"/>
                  <a:gd name="connsiteY6" fmla="*/ 76700 h 153781"/>
                  <a:gd name="connsiteX7" fmla="*/ 857 w 115823"/>
                  <a:gd name="connsiteY7" fmla="*/ 76129 h 153781"/>
                  <a:gd name="connsiteX8" fmla="*/ 56197 w 115823"/>
                  <a:gd name="connsiteY8" fmla="*/ 1072 h 153781"/>
                  <a:gd name="connsiteX9" fmla="*/ 59531 w 115823"/>
                  <a:gd name="connsiteY9" fmla="*/ 1072 h 153781"/>
                  <a:gd name="connsiteX10" fmla="*/ 114967 w 115823"/>
                  <a:gd name="connsiteY10" fmla="*/ 76129 h 153781"/>
                  <a:gd name="connsiteX11" fmla="*/ 115824 w 115823"/>
                  <a:gd name="connsiteY11" fmla="*/ 76700 h 153781"/>
                  <a:gd name="connsiteX12" fmla="*/ 115633 w 115823"/>
                  <a:gd name="connsiteY12" fmla="*/ 77367 h 15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23" h="153781">
                    <a:moveTo>
                      <a:pt x="115633" y="77367"/>
                    </a:moveTo>
                    <a:cubicBezTo>
                      <a:pt x="115538" y="77462"/>
                      <a:pt x="115252" y="77653"/>
                      <a:pt x="114967" y="77653"/>
                    </a:cubicBezTo>
                    <a:cubicBezTo>
                      <a:pt x="86201" y="82701"/>
                      <a:pt x="66008" y="113371"/>
                      <a:pt x="59531" y="152710"/>
                    </a:cubicBezTo>
                    <a:cubicBezTo>
                      <a:pt x="59341" y="154138"/>
                      <a:pt x="56388" y="154138"/>
                      <a:pt x="56197" y="152710"/>
                    </a:cubicBezTo>
                    <a:cubicBezTo>
                      <a:pt x="49625" y="113276"/>
                      <a:pt x="29623" y="82701"/>
                      <a:pt x="857" y="77653"/>
                    </a:cubicBezTo>
                    <a:cubicBezTo>
                      <a:pt x="571" y="77557"/>
                      <a:pt x="286" y="77462"/>
                      <a:pt x="190" y="77367"/>
                    </a:cubicBezTo>
                    <a:cubicBezTo>
                      <a:pt x="0" y="77176"/>
                      <a:pt x="0" y="76891"/>
                      <a:pt x="0" y="76700"/>
                    </a:cubicBezTo>
                    <a:cubicBezTo>
                      <a:pt x="95" y="76414"/>
                      <a:pt x="381" y="76224"/>
                      <a:pt x="857" y="76129"/>
                    </a:cubicBezTo>
                    <a:cubicBezTo>
                      <a:pt x="29623" y="71080"/>
                      <a:pt x="49625" y="40410"/>
                      <a:pt x="56197" y="1072"/>
                    </a:cubicBezTo>
                    <a:cubicBezTo>
                      <a:pt x="56388" y="-357"/>
                      <a:pt x="59341" y="-357"/>
                      <a:pt x="59531" y="1072"/>
                    </a:cubicBezTo>
                    <a:cubicBezTo>
                      <a:pt x="65913" y="40410"/>
                      <a:pt x="86106" y="71080"/>
                      <a:pt x="114967" y="76129"/>
                    </a:cubicBezTo>
                    <a:cubicBezTo>
                      <a:pt x="115443" y="76224"/>
                      <a:pt x="115729" y="76414"/>
                      <a:pt x="115824" y="76700"/>
                    </a:cubicBezTo>
                    <a:cubicBezTo>
                      <a:pt x="115824" y="76986"/>
                      <a:pt x="115824" y="77176"/>
                      <a:pt x="115633" y="77367"/>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0" name="任意多边形: 形状 19"/>
              <p:cNvSpPr/>
              <p:nvPr>
                <p:custDataLst>
                  <p:tags r:id="rId26"/>
                </p:custDataLst>
              </p:nvPr>
            </p:nvSpPr>
            <p:spPr>
              <a:xfrm>
                <a:off x="6375995" y="1891522"/>
                <a:ext cx="74239" cy="98488"/>
              </a:xfrm>
              <a:custGeom>
                <a:avLst/>
                <a:gdLst>
                  <a:gd name="connsiteX0" fmla="*/ 73953 w 74239"/>
                  <a:gd name="connsiteY0" fmla="*/ 49578 h 98488"/>
                  <a:gd name="connsiteX1" fmla="*/ 73572 w 74239"/>
                  <a:gd name="connsiteY1" fmla="*/ 49768 h 98488"/>
                  <a:gd name="connsiteX2" fmla="*/ 38139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0 h 98488"/>
                  <a:gd name="connsiteX8" fmla="*/ 36044 w 74239"/>
                  <a:gd name="connsiteY8" fmla="*/ 714 h 98488"/>
                  <a:gd name="connsiteX9" fmla="*/ 38235 w 74239"/>
                  <a:gd name="connsiteY9" fmla="*/ 714 h 98488"/>
                  <a:gd name="connsiteX10" fmla="*/ 73668 w 74239"/>
                  <a:gd name="connsiteY10" fmla="*/ 48720 h 98488"/>
                  <a:gd name="connsiteX11" fmla="*/ 74239 w 74239"/>
                  <a:gd name="connsiteY11" fmla="*/ 49101 h 98488"/>
                  <a:gd name="connsiteX12" fmla="*/ 73953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3" y="49578"/>
                    </a:moveTo>
                    <a:cubicBezTo>
                      <a:pt x="73858" y="49673"/>
                      <a:pt x="73763" y="49768"/>
                      <a:pt x="73572" y="49768"/>
                    </a:cubicBezTo>
                    <a:cubicBezTo>
                      <a:pt x="55189" y="53007"/>
                      <a:pt x="42235" y="72628"/>
                      <a:pt x="38139" y="97774"/>
                    </a:cubicBezTo>
                    <a:cubicBezTo>
                      <a:pt x="38044" y="98727"/>
                      <a:pt x="36139" y="98727"/>
                      <a:pt x="35949" y="97774"/>
                    </a:cubicBezTo>
                    <a:cubicBezTo>
                      <a:pt x="31758" y="72533"/>
                      <a:pt x="18994" y="53007"/>
                      <a:pt x="516" y="49673"/>
                    </a:cubicBezTo>
                    <a:cubicBezTo>
                      <a:pt x="325" y="49673"/>
                      <a:pt x="135" y="49578"/>
                      <a:pt x="135" y="49482"/>
                    </a:cubicBezTo>
                    <a:cubicBezTo>
                      <a:pt x="39" y="49387"/>
                      <a:pt x="-56" y="49197"/>
                      <a:pt x="39" y="49101"/>
                    </a:cubicBezTo>
                    <a:cubicBezTo>
                      <a:pt x="135" y="48911"/>
                      <a:pt x="230" y="48816"/>
                      <a:pt x="611" y="48720"/>
                    </a:cubicBezTo>
                    <a:cubicBezTo>
                      <a:pt x="18994" y="45482"/>
                      <a:pt x="31853" y="25860"/>
                      <a:pt x="36044" y="714"/>
                    </a:cubicBezTo>
                    <a:cubicBezTo>
                      <a:pt x="36235" y="-238"/>
                      <a:pt x="38044" y="-238"/>
                      <a:pt x="38235" y="714"/>
                    </a:cubicBezTo>
                    <a:cubicBezTo>
                      <a:pt x="42330" y="25860"/>
                      <a:pt x="55285" y="45482"/>
                      <a:pt x="73668" y="48720"/>
                    </a:cubicBezTo>
                    <a:cubicBezTo>
                      <a:pt x="73953" y="48816"/>
                      <a:pt x="74144" y="48911"/>
                      <a:pt x="74239" y="49101"/>
                    </a:cubicBezTo>
                    <a:cubicBezTo>
                      <a:pt x="74049" y="49292"/>
                      <a:pt x="74049" y="49482"/>
                      <a:pt x="73953"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1" name="任意多边形: 形状 20"/>
              <p:cNvSpPr/>
              <p:nvPr>
                <p:custDataLst>
                  <p:tags r:id="rId27"/>
                </p:custDataLst>
              </p:nvPr>
            </p:nvSpPr>
            <p:spPr>
              <a:xfrm>
                <a:off x="8585453" y="4745426"/>
                <a:ext cx="115861" cy="153781"/>
              </a:xfrm>
              <a:custGeom>
                <a:avLst/>
                <a:gdLst>
                  <a:gd name="connsiteX0" fmla="*/ 115634 w 115861"/>
                  <a:gd name="connsiteY0" fmla="*/ 77367 h 153781"/>
                  <a:gd name="connsiteX1" fmla="*/ 114967 w 115861"/>
                  <a:gd name="connsiteY1" fmla="*/ 77652 h 153781"/>
                  <a:gd name="connsiteX2" fmla="*/ 59531 w 115861"/>
                  <a:gd name="connsiteY2" fmla="*/ 152709 h 153781"/>
                  <a:gd name="connsiteX3" fmla="*/ 56198 w 115861"/>
                  <a:gd name="connsiteY3" fmla="*/ 152709 h 153781"/>
                  <a:gd name="connsiteX4" fmla="*/ 858 w 115861"/>
                  <a:gd name="connsiteY4" fmla="*/ 77652 h 153781"/>
                  <a:gd name="connsiteX5" fmla="*/ 191 w 115861"/>
                  <a:gd name="connsiteY5" fmla="*/ 77367 h 153781"/>
                  <a:gd name="connsiteX6" fmla="*/ 0 w 115861"/>
                  <a:gd name="connsiteY6" fmla="*/ 76700 h 153781"/>
                  <a:gd name="connsiteX7" fmla="*/ 858 w 115861"/>
                  <a:gd name="connsiteY7" fmla="*/ 76129 h 153781"/>
                  <a:gd name="connsiteX8" fmla="*/ 56198 w 115861"/>
                  <a:gd name="connsiteY8" fmla="*/ 1072 h 153781"/>
                  <a:gd name="connsiteX9" fmla="*/ 59531 w 115861"/>
                  <a:gd name="connsiteY9" fmla="*/ 1072 h 153781"/>
                  <a:gd name="connsiteX10" fmla="*/ 114967 w 115861"/>
                  <a:gd name="connsiteY10" fmla="*/ 76129 h 153781"/>
                  <a:gd name="connsiteX11" fmla="*/ 115824 w 115861"/>
                  <a:gd name="connsiteY11" fmla="*/ 76700 h 153781"/>
                  <a:gd name="connsiteX12" fmla="*/ 115634 w 115861"/>
                  <a:gd name="connsiteY12" fmla="*/ 77367 h 15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61" h="153781">
                    <a:moveTo>
                      <a:pt x="115634" y="77367"/>
                    </a:moveTo>
                    <a:cubicBezTo>
                      <a:pt x="115538" y="77462"/>
                      <a:pt x="115253" y="77652"/>
                      <a:pt x="114967" y="77652"/>
                    </a:cubicBezTo>
                    <a:cubicBezTo>
                      <a:pt x="86201" y="82701"/>
                      <a:pt x="66008" y="113371"/>
                      <a:pt x="59531" y="152709"/>
                    </a:cubicBezTo>
                    <a:cubicBezTo>
                      <a:pt x="59341" y="154138"/>
                      <a:pt x="56388" y="154138"/>
                      <a:pt x="56198" y="152709"/>
                    </a:cubicBezTo>
                    <a:cubicBezTo>
                      <a:pt x="49625" y="113276"/>
                      <a:pt x="29623" y="82701"/>
                      <a:pt x="858" y="77652"/>
                    </a:cubicBezTo>
                    <a:cubicBezTo>
                      <a:pt x="571" y="77557"/>
                      <a:pt x="286" y="77462"/>
                      <a:pt x="191" y="77367"/>
                    </a:cubicBezTo>
                    <a:cubicBezTo>
                      <a:pt x="0" y="77176"/>
                      <a:pt x="0" y="76890"/>
                      <a:pt x="0" y="76700"/>
                    </a:cubicBezTo>
                    <a:cubicBezTo>
                      <a:pt x="95" y="76414"/>
                      <a:pt x="381" y="76224"/>
                      <a:pt x="858" y="76129"/>
                    </a:cubicBezTo>
                    <a:cubicBezTo>
                      <a:pt x="29623" y="71080"/>
                      <a:pt x="49625" y="40410"/>
                      <a:pt x="56198" y="1072"/>
                    </a:cubicBezTo>
                    <a:cubicBezTo>
                      <a:pt x="56388" y="-357"/>
                      <a:pt x="59341" y="-357"/>
                      <a:pt x="59531" y="1072"/>
                    </a:cubicBezTo>
                    <a:cubicBezTo>
                      <a:pt x="65913" y="40410"/>
                      <a:pt x="86106" y="71080"/>
                      <a:pt x="114967" y="76129"/>
                    </a:cubicBezTo>
                    <a:cubicBezTo>
                      <a:pt x="115443" y="76224"/>
                      <a:pt x="115729" y="76414"/>
                      <a:pt x="115824" y="76700"/>
                    </a:cubicBezTo>
                    <a:cubicBezTo>
                      <a:pt x="115920" y="76986"/>
                      <a:pt x="115824" y="77176"/>
                      <a:pt x="115634" y="77367"/>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2" name="任意多边形: 形状 21"/>
              <p:cNvSpPr/>
              <p:nvPr>
                <p:custDataLst>
                  <p:tags r:id="rId28"/>
                </p:custDataLst>
              </p:nvPr>
            </p:nvSpPr>
            <p:spPr>
              <a:xfrm>
                <a:off x="6652411" y="4941141"/>
                <a:ext cx="74239" cy="98488"/>
              </a:xfrm>
              <a:custGeom>
                <a:avLst/>
                <a:gdLst>
                  <a:gd name="connsiteX0" fmla="*/ 73953 w 74239"/>
                  <a:gd name="connsiteY0" fmla="*/ 49577 h 98488"/>
                  <a:gd name="connsiteX1" fmla="*/ 73573 w 74239"/>
                  <a:gd name="connsiteY1" fmla="*/ 49768 h 98488"/>
                  <a:gd name="connsiteX2" fmla="*/ 38140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0 h 98488"/>
                  <a:gd name="connsiteX8" fmla="*/ 36044 w 74239"/>
                  <a:gd name="connsiteY8" fmla="*/ 714 h 98488"/>
                  <a:gd name="connsiteX9" fmla="*/ 38235 w 74239"/>
                  <a:gd name="connsiteY9" fmla="*/ 714 h 98488"/>
                  <a:gd name="connsiteX10" fmla="*/ 73668 w 74239"/>
                  <a:gd name="connsiteY10" fmla="*/ 48720 h 98488"/>
                  <a:gd name="connsiteX11" fmla="*/ 74239 w 74239"/>
                  <a:gd name="connsiteY11" fmla="*/ 49101 h 98488"/>
                  <a:gd name="connsiteX12" fmla="*/ 73953 w 74239"/>
                  <a:gd name="connsiteY12" fmla="*/ 49577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3" y="49577"/>
                    </a:moveTo>
                    <a:cubicBezTo>
                      <a:pt x="73858" y="49673"/>
                      <a:pt x="73763" y="49768"/>
                      <a:pt x="73573" y="49768"/>
                    </a:cubicBezTo>
                    <a:cubicBezTo>
                      <a:pt x="55189" y="53007"/>
                      <a:pt x="42235" y="72628"/>
                      <a:pt x="38140" y="97774"/>
                    </a:cubicBezTo>
                    <a:cubicBezTo>
                      <a:pt x="38044" y="98727"/>
                      <a:pt x="36139" y="98727"/>
                      <a:pt x="35949" y="97774"/>
                    </a:cubicBezTo>
                    <a:cubicBezTo>
                      <a:pt x="31758" y="72533"/>
                      <a:pt x="18994" y="53007"/>
                      <a:pt x="516" y="49673"/>
                    </a:cubicBezTo>
                    <a:cubicBezTo>
                      <a:pt x="325" y="49673"/>
                      <a:pt x="135" y="49577"/>
                      <a:pt x="135" y="49482"/>
                    </a:cubicBezTo>
                    <a:cubicBezTo>
                      <a:pt x="39" y="49387"/>
                      <a:pt x="-56" y="49197"/>
                      <a:pt x="39" y="49101"/>
                    </a:cubicBezTo>
                    <a:cubicBezTo>
                      <a:pt x="135" y="48911"/>
                      <a:pt x="230" y="48816"/>
                      <a:pt x="611" y="48720"/>
                    </a:cubicBezTo>
                    <a:cubicBezTo>
                      <a:pt x="18994" y="45482"/>
                      <a:pt x="31853" y="25860"/>
                      <a:pt x="36044" y="714"/>
                    </a:cubicBezTo>
                    <a:cubicBezTo>
                      <a:pt x="36234" y="-238"/>
                      <a:pt x="38044" y="-238"/>
                      <a:pt x="38235" y="714"/>
                    </a:cubicBezTo>
                    <a:cubicBezTo>
                      <a:pt x="42330" y="25860"/>
                      <a:pt x="55284" y="45482"/>
                      <a:pt x="73668" y="48720"/>
                    </a:cubicBezTo>
                    <a:cubicBezTo>
                      <a:pt x="73953" y="48816"/>
                      <a:pt x="74144" y="48911"/>
                      <a:pt x="74239" y="49101"/>
                    </a:cubicBezTo>
                    <a:cubicBezTo>
                      <a:pt x="74144" y="49292"/>
                      <a:pt x="74049" y="49482"/>
                      <a:pt x="73953" y="49577"/>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3" name="任意多边形: 形状 22"/>
              <p:cNvSpPr/>
              <p:nvPr>
                <p:custDataLst>
                  <p:tags r:id="rId29"/>
                </p:custDataLst>
              </p:nvPr>
            </p:nvSpPr>
            <p:spPr>
              <a:xfrm>
                <a:off x="6561351" y="5054393"/>
                <a:ext cx="74239" cy="98488"/>
              </a:xfrm>
              <a:custGeom>
                <a:avLst/>
                <a:gdLst>
                  <a:gd name="connsiteX0" fmla="*/ 73953 w 74239"/>
                  <a:gd name="connsiteY0" fmla="*/ 49578 h 98488"/>
                  <a:gd name="connsiteX1" fmla="*/ 73572 w 74239"/>
                  <a:gd name="connsiteY1" fmla="*/ 49768 h 98488"/>
                  <a:gd name="connsiteX2" fmla="*/ 38139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1 h 98488"/>
                  <a:gd name="connsiteX8" fmla="*/ 36044 w 74239"/>
                  <a:gd name="connsiteY8" fmla="*/ 714 h 98488"/>
                  <a:gd name="connsiteX9" fmla="*/ 38235 w 74239"/>
                  <a:gd name="connsiteY9" fmla="*/ 714 h 98488"/>
                  <a:gd name="connsiteX10" fmla="*/ 73668 w 74239"/>
                  <a:gd name="connsiteY10" fmla="*/ 48721 h 98488"/>
                  <a:gd name="connsiteX11" fmla="*/ 74239 w 74239"/>
                  <a:gd name="connsiteY11" fmla="*/ 49101 h 98488"/>
                  <a:gd name="connsiteX12" fmla="*/ 73953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3" y="49578"/>
                    </a:moveTo>
                    <a:cubicBezTo>
                      <a:pt x="73858" y="49673"/>
                      <a:pt x="73763" y="49768"/>
                      <a:pt x="73572" y="49768"/>
                    </a:cubicBezTo>
                    <a:cubicBezTo>
                      <a:pt x="55189" y="53007"/>
                      <a:pt x="42235" y="72628"/>
                      <a:pt x="38139" y="97774"/>
                    </a:cubicBezTo>
                    <a:cubicBezTo>
                      <a:pt x="38044" y="98727"/>
                      <a:pt x="36139" y="98727"/>
                      <a:pt x="35949" y="97774"/>
                    </a:cubicBezTo>
                    <a:cubicBezTo>
                      <a:pt x="31758" y="72533"/>
                      <a:pt x="18994" y="53007"/>
                      <a:pt x="516" y="49673"/>
                    </a:cubicBezTo>
                    <a:cubicBezTo>
                      <a:pt x="325" y="49673"/>
                      <a:pt x="135" y="49578"/>
                      <a:pt x="135" y="49482"/>
                    </a:cubicBezTo>
                    <a:cubicBezTo>
                      <a:pt x="39" y="49387"/>
                      <a:pt x="-56" y="49197"/>
                      <a:pt x="39" y="49101"/>
                    </a:cubicBezTo>
                    <a:cubicBezTo>
                      <a:pt x="135" y="48911"/>
                      <a:pt x="230" y="48816"/>
                      <a:pt x="611" y="48721"/>
                    </a:cubicBezTo>
                    <a:cubicBezTo>
                      <a:pt x="18994" y="45482"/>
                      <a:pt x="31853" y="25860"/>
                      <a:pt x="36044" y="714"/>
                    </a:cubicBezTo>
                    <a:cubicBezTo>
                      <a:pt x="36235" y="-238"/>
                      <a:pt x="38044" y="-238"/>
                      <a:pt x="38235" y="714"/>
                    </a:cubicBezTo>
                    <a:cubicBezTo>
                      <a:pt x="42330" y="25860"/>
                      <a:pt x="55285" y="45482"/>
                      <a:pt x="73668" y="48721"/>
                    </a:cubicBezTo>
                    <a:cubicBezTo>
                      <a:pt x="73953" y="48816"/>
                      <a:pt x="74144" y="48911"/>
                      <a:pt x="74239" y="49101"/>
                    </a:cubicBezTo>
                    <a:cubicBezTo>
                      <a:pt x="74049" y="49292"/>
                      <a:pt x="74049" y="49482"/>
                      <a:pt x="73953"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4" name="任意多边形: 形状 23"/>
              <p:cNvSpPr/>
              <p:nvPr>
                <p:custDataLst>
                  <p:tags r:id="rId30"/>
                </p:custDataLst>
              </p:nvPr>
            </p:nvSpPr>
            <p:spPr>
              <a:xfrm>
                <a:off x="5120029" y="4098655"/>
                <a:ext cx="74239" cy="98488"/>
              </a:xfrm>
              <a:custGeom>
                <a:avLst/>
                <a:gdLst>
                  <a:gd name="connsiteX0" fmla="*/ 73953 w 74239"/>
                  <a:gd name="connsiteY0" fmla="*/ 49578 h 98488"/>
                  <a:gd name="connsiteX1" fmla="*/ 73573 w 74239"/>
                  <a:gd name="connsiteY1" fmla="*/ 49768 h 98488"/>
                  <a:gd name="connsiteX2" fmla="*/ 38140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1 h 98488"/>
                  <a:gd name="connsiteX8" fmla="*/ 36044 w 74239"/>
                  <a:gd name="connsiteY8" fmla="*/ 714 h 98488"/>
                  <a:gd name="connsiteX9" fmla="*/ 38235 w 74239"/>
                  <a:gd name="connsiteY9" fmla="*/ 714 h 98488"/>
                  <a:gd name="connsiteX10" fmla="*/ 73668 w 74239"/>
                  <a:gd name="connsiteY10" fmla="*/ 48721 h 98488"/>
                  <a:gd name="connsiteX11" fmla="*/ 74239 w 74239"/>
                  <a:gd name="connsiteY11" fmla="*/ 49101 h 98488"/>
                  <a:gd name="connsiteX12" fmla="*/ 73953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3" y="49578"/>
                    </a:moveTo>
                    <a:cubicBezTo>
                      <a:pt x="73858" y="49673"/>
                      <a:pt x="73763" y="49768"/>
                      <a:pt x="73573" y="49768"/>
                    </a:cubicBezTo>
                    <a:cubicBezTo>
                      <a:pt x="55189" y="53007"/>
                      <a:pt x="42235" y="72628"/>
                      <a:pt x="38140" y="97774"/>
                    </a:cubicBezTo>
                    <a:cubicBezTo>
                      <a:pt x="38044" y="98727"/>
                      <a:pt x="36139" y="98727"/>
                      <a:pt x="35949" y="97774"/>
                    </a:cubicBezTo>
                    <a:cubicBezTo>
                      <a:pt x="31758" y="72533"/>
                      <a:pt x="18994" y="53007"/>
                      <a:pt x="516" y="49673"/>
                    </a:cubicBezTo>
                    <a:cubicBezTo>
                      <a:pt x="325" y="49673"/>
                      <a:pt x="135" y="49578"/>
                      <a:pt x="135" y="49482"/>
                    </a:cubicBezTo>
                    <a:cubicBezTo>
                      <a:pt x="39" y="49387"/>
                      <a:pt x="-56" y="49197"/>
                      <a:pt x="39" y="49101"/>
                    </a:cubicBezTo>
                    <a:cubicBezTo>
                      <a:pt x="135" y="48911"/>
                      <a:pt x="230" y="48816"/>
                      <a:pt x="611" y="48721"/>
                    </a:cubicBezTo>
                    <a:cubicBezTo>
                      <a:pt x="18994" y="45482"/>
                      <a:pt x="31853" y="25860"/>
                      <a:pt x="36044" y="714"/>
                    </a:cubicBezTo>
                    <a:cubicBezTo>
                      <a:pt x="36234" y="-238"/>
                      <a:pt x="38044" y="-238"/>
                      <a:pt x="38235" y="714"/>
                    </a:cubicBezTo>
                    <a:cubicBezTo>
                      <a:pt x="42331" y="25860"/>
                      <a:pt x="55284" y="45482"/>
                      <a:pt x="73668" y="48721"/>
                    </a:cubicBezTo>
                    <a:cubicBezTo>
                      <a:pt x="73953" y="48816"/>
                      <a:pt x="74144" y="48911"/>
                      <a:pt x="74239" y="49101"/>
                    </a:cubicBezTo>
                    <a:cubicBezTo>
                      <a:pt x="74144" y="49292"/>
                      <a:pt x="74049" y="49387"/>
                      <a:pt x="73953"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5" name="任意多边形: 形状 24"/>
              <p:cNvSpPr/>
              <p:nvPr>
                <p:custDataLst>
                  <p:tags r:id="rId31"/>
                </p:custDataLst>
              </p:nvPr>
            </p:nvSpPr>
            <p:spPr>
              <a:xfrm>
                <a:off x="3466393" y="2301859"/>
                <a:ext cx="74239" cy="98488"/>
              </a:xfrm>
              <a:custGeom>
                <a:avLst/>
                <a:gdLst>
                  <a:gd name="connsiteX0" fmla="*/ 73953 w 74239"/>
                  <a:gd name="connsiteY0" fmla="*/ 49578 h 98488"/>
                  <a:gd name="connsiteX1" fmla="*/ 73572 w 74239"/>
                  <a:gd name="connsiteY1" fmla="*/ 49768 h 98488"/>
                  <a:gd name="connsiteX2" fmla="*/ 38139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0 h 98488"/>
                  <a:gd name="connsiteX8" fmla="*/ 36044 w 74239"/>
                  <a:gd name="connsiteY8" fmla="*/ 714 h 98488"/>
                  <a:gd name="connsiteX9" fmla="*/ 38235 w 74239"/>
                  <a:gd name="connsiteY9" fmla="*/ 714 h 98488"/>
                  <a:gd name="connsiteX10" fmla="*/ 73668 w 74239"/>
                  <a:gd name="connsiteY10" fmla="*/ 48720 h 98488"/>
                  <a:gd name="connsiteX11" fmla="*/ 74239 w 74239"/>
                  <a:gd name="connsiteY11" fmla="*/ 49101 h 98488"/>
                  <a:gd name="connsiteX12" fmla="*/ 73953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3" y="49578"/>
                    </a:moveTo>
                    <a:cubicBezTo>
                      <a:pt x="73858" y="49673"/>
                      <a:pt x="73763" y="49768"/>
                      <a:pt x="73572" y="49768"/>
                    </a:cubicBezTo>
                    <a:cubicBezTo>
                      <a:pt x="55189" y="53007"/>
                      <a:pt x="42235" y="72628"/>
                      <a:pt x="38139" y="97774"/>
                    </a:cubicBezTo>
                    <a:cubicBezTo>
                      <a:pt x="38044" y="98727"/>
                      <a:pt x="36139" y="98727"/>
                      <a:pt x="35949" y="97774"/>
                    </a:cubicBezTo>
                    <a:cubicBezTo>
                      <a:pt x="31758" y="72533"/>
                      <a:pt x="18994" y="53007"/>
                      <a:pt x="516" y="49673"/>
                    </a:cubicBezTo>
                    <a:cubicBezTo>
                      <a:pt x="325" y="49673"/>
                      <a:pt x="135" y="49578"/>
                      <a:pt x="135" y="49482"/>
                    </a:cubicBezTo>
                    <a:cubicBezTo>
                      <a:pt x="39" y="49387"/>
                      <a:pt x="-56" y="49197"/>
                      <a:pt x="39" y="49101"/>
                    </a:cubicBezTo>
                    <a:cubicBezTo>
                      <a:pt x="135" y="48911"/>
                      <a:pt x="230" y="48816"/>
                      <a:pt x="611" y="48720"/>
                    </a:cubicBezTo>
                    <a:cubicBezTo>
                      <a:pt x="18994" y="45482"/>
                      <a:pt x="31853" y="25860"/>
                      <a:pt x="36044" y="714"/>
                    </a:cubicBezTo>
                    <a:cubicBezTo>
                      <a:pt x="36234" y="-238"/>
                      <a:pt x="38044" y="-238"/>
                      <a:pt x="38235" y="714"/>
                    </a:cubicBezTo>
                    <a:cubicBezTo>
                      <a:pt x="42330" y="25860"/>
                      <a:pt x="55284" y="45482"/>
                      <a:pt x="73668" y="48720"/>
                    </a:cubicBezTo>
                    <a:cubicBezTo>
                      <a:pt x="73953" y="48816"/>
                      <a:pt x="74144" y="48911"/>
                      <a:pt x="74239" y="49101"/>
                    </a:cubicBezTo>
                    <a:cubicBezTo>
                      <a:pt x="74049" y="49292"/>
                      <a:pt x="74049" y="49482"/>
                      <a:pt x="73953"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6" name="任意多边形: 形状 25"/>
              <p:cNvSpPr/>
              <p:nvPr>
                <p:custDataLst>
                  <p:tags r:id="rId32"/>
                </p:custDataLst>
              </p:nvPr>
            </p:nvSpPr>
            <p:spPr>
              <a:xfrm>
                <a:off x="8729432" y="4938379"/>
                <a:ext cx="74239" cy="98488"/>
              </a:xfrm>
              <a:custGeom>
                <a:avLst/>
                <a:gdLst>
                  <a:gd name="connsiteX0" fmla="*/ 73954 w 74239"/>
                  <a:gd name="connsiteY0" fmla="*/ 49578 h 98488"/>
                  <a:gd name="connsiteX1" fmla="*/ 73573 w 74239"/>
                  <a:gd name="connsiteY1" fmla="*/ 49768 h 98488"/>
                  <a:gd name="connsiteX2" fmla="*/ 38139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0 h 98488"/>
                  <a:gd name="connsiteX8" fmla="*/ 36044 w 74239"/>
                  <a:gd name="connsiteY8" fmla="*/ 714 h 98488"/>
                  <a:gd name="connsiteX9" fmla="*/ 38235 w 74239"/>
                  <a:gd name="connsiteY9" fmla="*/ 714 h 98488"/>
                  <a:gd name="connsiteX10" fmla="*/ 73668 w 74239"/>
                  <a:gd name="connsiteY10" fmla="*/ 48720 h 98488"/>
                  <a:gd name="connsiteX11" fmla="*/ 74240 w 74239"/>
                  <a:gd name="connsiteY11" fmla="*/ 49101 h 98488"/>
                  <a:gd name="connsiteX12" fmla="*/ 73954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4" y="49578"/>
                    </a:moveTo>
                    <a:cubicBezTo>
                      <a:pt x="73858" y="49673"/>
                      <a:pt x="73763" y="49768"/>
                      <a:pt x="73573" y="49768"/>
                    </a:cubicBezTo>
                    <a:cubicBezTo>
                      <a:pt x="55190" y="53007"/>
                      <a:pt x="42235" y="72628"/>
                      <a:pt x="38139" y="97774"/>
                    </a:cubicBezTo>
                    <a:cubicBezTo>
                      <a:pt x="38044" y="98726"/>
                      <a:pt x="36140" y="98726"/>
                      <a:pt x="35949" y="97774"/>
                    </a:cubicBezTo>
                    <a:cubicBezTo>
                      <a:pt x="31758" y="72533"/>
                      <a:pt x="18994" y="53007"/>
                      <a:pt x="516" y="49673"/>
                    </a:cubicBezTo>
                    <a:cubicBezTo>
                      <a:pt x="326" y="49673"/>
                      <a:pt x="135" y="49578"/>
                      <a:pt x="135" y="49482"/>
                    </a:cubicBezTo>
                    <a:cubicBezTo>
                      <a:pt x="39" y="49387"/>
                      <a:pt x="-56" y="49197"/>
                      <a:pt x="39" y="49101"/>
                    </a:cubicBezTo>
                    <a:cubicBezTo>
                      <a:pt x="135" y="48911"/>
                      <a:pt x="230" y="48816"/>
                      <a:pt x="611" y="48720"/>
                    </a:cubicBezTo>
                    <a:cubicBezTo>
                      <a:pt x="18994" y="45482"/>
                      <a:pt x="31853" y="25860"/>
                      <a:pt x="36044" y="714"/>
                    </a:cubicBezTo>
                    <a:cubicBezTo>
                      <a:pt x="36235" y="-238"/>
                      <a:pt x="38044" y="-238"/>
                      <a:pt x="38235" y="714"/>
                    </a:cubicBezTo>
                    <a:cubicBezTo>
                      <a:pt x="42331" y="25860"/>
                      <a:pt x="55285" y="45482"/>
                      <a:pt x="73668" y="48720"/>
                    </a:cubicBezTo>
                    <a:cubicBezTo>
                      <a:pt x="73954" y="48816"/>
                      <a:pt x="74144" y="48911"/>
                      <a:pt x="74240" y="49101"/>
                    </a:cubicBezTo>
                    <a:cubicBezTo>
                      <a:pt x="74144" y="49292"/>
                      <a:pt x="74049" y="49482"/>
                      <a:pt x="73954"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7" name="任意多边形: 形状 26"/>
              <p:cNvSpPr/>
              <p:nvPr>
                <p:custDataLst>
                  <p:tags r:id="rId33"/>
                </p:custDataLst>
              </p:nvPr>
            </p:nvSpPr>
            <p:spPr>
              <a:xfrm>
                <a:off x="3540442" y="4402335"/>
                <a:ext cx="115824" cy="153781"/>
              </a:xfrm>
              <a:custGeom>
                <a:avLst/>
                <a:gdLst>
                  <a:gd name="connsiteX0" fmla="*/ 191 w 115824"/>
                  <a:gd name="connsiteY0" fmla="*/ 76414 h 153781"/>
                  <a:gd name="connsiteX1" fmla="*/ 857 w 115824"/>
                  <a:gd name="connsiteY1" fmla="*/ 76129 h 153781"/>
                  <a:gd name="connsiteX2" fmla="*/ 56293 w 115824"/>
                  <a:gd name="connsiteY2" fmla="*/ 1072 h 153781"/>
                  <a:gd name="connsiteX3" fmla="*/ 59627 w 115824"/>
                  <a:gd name="connsiteY3" fmla="*/ 1072 h 153781"/>
                  <a:gd name="connsiteX4" fmla="*/ 114967 w 115824"/>
                  <a:gd name="connsiteY4" fmla="*/ 76129 h 153781"/>
                  <a:gd name="connsiteX5" fmla="*/ 115633 w 115824"/>
                  <a:gd name="connsiteY5" fmla="*/ 76414 h 153781"/>
                  <a:gd name="connsiteX6" fmla="*/ 115824 w 115824"/>
                  <a:gd name="connsiteY6" fmla="*/ 77081 h 153781"/>
                  <a:gd name="connsiteX7" fmla="*/ 114967 w 115824"/>
                  <a:gd name="connsiteY7" fmla="*/ 77653 h 153781"/>
                  <a:gd name="connsiteX8" fmla="*/ 59627 w 115824"/>
                  <a:gd name="connsiteY8" fmla="*/ 152710 h 153781"/>
                  <a:gd name="connsiteX9" fmla="*/ 56293 w 115824"/>
                  <a:gd name="connsiteY9" fmla="*/ 152710 h 153781"/>
                  <a:gd name="connsiteX10" fmla="*/ 857 w 115824"/>
                  <a:gd name="connsiteY10" fmla="*/ 77653 h 153781"/>
                  <a:gd name="connsiteX11" fmla="*/ 0 w 115824"/>
                  <a:gd name="connsiteY11" fmla="*/ 77081 h 153781"/>
                  <a:gd name="connsiteX12" fmla="*/ 191 w 115824"/>
                  <a:gd name="connsiteY12" fmla="*/ 76414 h 15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23" h="153781">
                    <a:moveTo>
                      <a:pt x="191" y="76414"/>
                    </a:moveTo>
                    <a:cubicBezTo>
                      <a:pt x="286" y="76319"/>
                      <a:pt x="572" y="76129"/>
                      <a:pt x="857" y="76129"/>
                    </a:cubicBezTo>
                    <a:cubicBezTo>
                      <a:pt x="29623" y="71080"/>
                      <a:pt x="49816" y="40410"/>
                      <a:pt x="56293" y="1072"/>
                    </a:cubicBezTo>
                    <a:cubicBezTo>
                      <a:pt x="56483" y="-357"/>
                      <a:pt x="59436" y="-357"/>
                      <a:pt x="59627" y="1072"/>
                    </a:cubicBezTo>
                    <a:cubicBezTo>
                      <a:pt x="66199" y="40505"/>
                      <a:pt x="86201" y="71080"/>
                      <a:pt x="114967" y="76129"/>
                    </a:cubicBezTo>
                    <a:cubicBezTo>
                      <a:pt x="115253" y="76224"/>
                      <a:pt x="115538" y="76319"/>
                      <a:pt x="115633" y="76414"/>
                    </a:cubicBezTo>
                    <a:cubicBezTo>
                      <a:pt x="115824" y="76605"/>
                      <a:pt x="115824" y="76891"/>
                      <a:pt x="115824" y="77081"/>
                    </a:cubicBezTo>
                    <a:cubicBezTo>
                      <a:pt x="115729" y="77367"/>
                      <a:pt x="115443" y="77557"/>
                      <a:pt x="114967" y="77653"/>
                    </a:cubicBezTo>
                    <a:cubicBezTo>
                      <a:pt x="86201" y="82701"/>
                      <a:pt x="66199" y="113371"/>
                      <a:pt x="59627" y="152710"/>
                    </a:cubicBezTo>
                    <a:cubicBezTo>
                      <a:pt x="59436" y="154138"/>
                      <a:pt x="56483" y="154138"/>
                      <a:pt x="56293" y="152710"/>
                    </a:cubicBezTo>
                    <a:cubicBezTo>
                      <a:pt x="49911" y="113371"/>
                      <a:pt x="29718" y="82701"/>
                      <a:pt x="857" y="77653"/>
                    </a:cubicBezTo>
                    <a:cubicBezTo>
                      <a:pt x="381" y="77557"/>
                      <a:pt x="95" y="77367"/>
                      <a:pt x="0" y="77081"/>
                    </a:cubicBezTo>
                    <a:cubicBezTo>
                      <a:pt x="0" y="76891"/>
                      <a:pt x="0" y="76605"/>
                      <a:pt x="191" y="76414"/>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8" name="任意多边形: 形状 27"/>
              <p:cNvSpPr/>
              <p:nvPr>
                <p:custDataLst>
                  <p:tags r:id="rId34"/>
                </p:custDataLst>
              </p:nvPr>
            </p:nvSpPr>
            <p:spPr>
              <a:xfrm>
                <a:off x="4607871" y="1922311"/>
                <a:ext cx="115861" cy="153781"/>
              </a:xfrm>
              <a:custGeom>
                <a:avLst/>
                <a:gdLst>
                  <a:gd name="connsiteX0" fmla="*/ 228 w 115861"/>
                  <a:gd name="connsiteY0" fmla="*/ 76414 h 153781"/>
                  <a:gd name="connsiteX1" fmla="*/ 895 w 115861"/>
                  <a:gd name="connsiteY1" fmla="*/ 76129 h 153781"/>
                  <a:gd name="connsiteX2" fmla="*/ 56330 w 115861"/>
                  <a:gd name="connsiteY2" fmla="*/ 1072 h 153781"/>
                  <a:gd name="connsiteX3" fmla="*/ 59664 w 115861"/>
                  <a:gd name="connsiteY3" fmla="*/ 1072 h 153781"/>
                  <a:gd name="connsiteX4" fmla="*/ 115004 w 115861"/>
                  <a:gd name="connsiteY4" fmla="*/ 76129 h 153781"/>
                  <a:gd name="connsiteX5" fmla="*/ 115671 w 115861"/>
                  <a:gd name="connsiteY5" fmla="*/ 76414 h 153781"/>
                  <a:gd name="connsiteX6" fmla="*/ 115861 w 115861"/>
                  <a:gd name="connsiteY6" fmla="*/ 77081 h 153781"/>
                  <a:gd name="connsiteX7" fmla="*/ 115004 w 115861"/>
                  <a:gd name="connsiteY7" fmla="*/ 77653 h 153781"/>
                  <a:gd name="connsiteX8" fmla="*/ 59664 w 115861"/>
                  <a:gd name="connsiteY8" fmla="*/ 152710 h 153781"/>
                  <a:gd name="connsiteX9" fmla="*/ 56330 w 115861"/>
                  <a:gd name="connsiteY9" fmla="*/ 152710 h 153781"/>
                  <a:gd name="connsiteX10" fmla="*/ 895 w 115861"/>
                  <a:gd name="connsiteY10" fmla="*/ 77653 h 153781"/>
                  <a:gd name="connsiteX11" fmla="*/ 37 w 115861"/>
                  <a:gd name="connsiteY11" fmla="*/ 77081 h 153781"/>
                  <a:gd name="connsiteX12" fmla="*/ 228 w 115861"/>
                  <a:gd name="connsiteY12" fmla="*/ 76414 h 15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61" h="153781">
                    <a:moveTo>
                      <a:pt x="228" y="76414"/>
                    </a:moveTo>
                    <a:cubicBezTo>
                      <a:pt x="323" y="76319"/>
                      <a:pt x="609" y="76129"/>
                      <a:pt x="895" y="76129"/>
                    </a:cubicBezTo>
                    <a:cubicBezTo>
                      <a:pt x="29660" y="71080"/>
                      <a:pt x="49853" y="40410"/>
                      <a:pt x="56330" y="1072"/>
                    </a:cubicBezTo>
                    <a:cubicBezTo>
                      <a:pt x="56521" y="-357"/>
                      <a:pt x="59473" y="-357"/>
                      <a:pt x="59664" y="1072"/>
                    </a:cubicBezTo>
                    <a:cubicBezTo>
                      <a:pt x="66236" y="40505"/>
                      <a:pt x="86239" y="71080"/>
                      <a:pt x="115004" y="76129"/>
                    </a:cubicBezTo>
                    <a:cubicBezTo>
                      <a:pt x="115290" y="76224"/>
                      <a:pt x="115576" y="76319"/>
                      <a:pt x="115671" y="76414"/>
                    </a:cubicBezTo>
                    <a:cubicBezTo>
                      <a:pt x="115861" y="76605"/>
                      <a:pt x="115861" y="76891"/>
                      <a:pt x="115861" y="77081"/>
                    </a:cubicBezTo>
                    <a:cubicBezTo>
                      <a:pt x="115766" y="77367"/>
                      <a:pt x="115480" y="77557"/>
                      <a:pt x="115004" y="77653"/>
                    </a:cubicBezTo>
                    <a:cubicBezTo>
                      <a:pt x="86239" y="82701"/>
                      <a:pt x="66236" y="113371"/>
                      <a:pt x="59664" y="152710"/>
                    </a:cubicBezTo>
                    <a:cubicBezTo>
                      <a:pt x="59473" y="154138"/>
                      <a:pt x="56521" y="154138"/>
                      <a:pt x="56330" y="152710"/>
                    </a:cubicBezTo>
                    <a:cubicBezTo>
                      <a:pt x="49948" y="113371"/>
                      <a:pt x="29755" y="82701"/>
                      <a:pt x="895" y="77653"/>
                    </a:cubicBezTo>
                    <a:cubicBezTo>
                      <a:pt x="418" y="77557"/>
                      <a:pt x="133" y="77367"/>
                      <a:pt x="37" y="77081"/>
                    </a:cubicBezTo>
                    <a:cubicBezTo>
                      <a:pt x="-58" y="76891"/>
                      <a:pt x="37" y="76605"/>
                      <a:pt x="228" y="76414"/>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29" name="任意多边形: 形状 28"/>
              <p:cNvSpPr/>
              <p:nvPr>
                <p:custDataLst>
                  <p:tags r:id="rId35"/>
                </p:custDataLst>
              </p:nvPr>
            </p:nvSpPr>
            <p:spPr>
              <a:xfrm>
                <a:off x="3466147" y="4269533"/>
                <a:ext cx="74239" cy="98488"/>
              </a:xfrm>
              <a:custGeom>
                <a:avLst/>
                <a:gdLst>
                  <a:gd name="connsiteX0" fmla="*/ 286 w 74239"/>
                  <a:gd name="connsiteY0" fmla="*/ 48911 h 98488"/>
                  <a:gd name="connsiteX1" fmla="*/ 667 w 74239"/>
                  <a:gd name="connsiteY1" fmla="*/ 48720 h 98488"/>
                  <a:gd name="connsiteX2" fmla="*/ 36100 w 74239"/>
                  <a:gd name="connsiteY2" fmla="*/ 714 h 98488"/>
                  <a:gd name="connsiteX3" fmla="*/ 38290 w 74239"/>
                  <a:gd name="connsiteY3" fmla="*/ 714 h 98488"/>
                  <a:gd name="connsiteX4" fmla="*/ 73723 w 74239"/>
                  <a:gd name="connsiteY4" fmla="*/ 48816 h 98488"/>
                  <a:gd name="connsiteX5" fmla="*/ 74104 w 74239"/>
                  <a:gd name="connsiteY5" fmla="*/ 49006 h 98488"/>
                  <a:gd name="connsiteX6" fmla="*/ 74200 w 74239"/>
                  <a:gd name="connsiteY6" fmla="*/ 49387 h 98488"/>
                  <a:gd name="connsiteX7" fmla="*/ 73628 w 74239"/>
                  <a:gd name="connsiteY7" fmla="*/ 49768 h 98488"/>
                  <a:gd name="connsiteX8" fmla="*/ 38195 w 74239"/>
                  <a:gd name="connsiteY8" fmla="*/ 97774 h 98488"/>
                  <a:gd name="connsiteX9" fmla="*/ 36004 w 74239"/>
                  <a:gd name="connsiteY9" fmla="*/ 97774 h 98488"/>
                  <a:gd name="connsiteX10" fmla="*/ 571 w 74239"/>
                  <a:gd name="connsiteY10" fmla="*/ 49768 h 98488"/>
                  <a:gd name="connsiteX11" fmla="*/ 0 w 74239"/>
                  <a:gd name="connsiteY11" fmla="*/ 49387 h 98488"/>
                  <a:gd name="connsiteX12" fmla="*/ 286 w 74239"/>
                  <a:gd name="connsiteY12" fmla="*/ 48911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286" y="48911"/>
                    </a:moveTo>
                    <a:cubicBezTo>
                      <a:pt x="381" y="48816"/>
                      <a:pt x="476" y="48720"/>
                      <a:pt x="667" y="48720"/>
                    </a:cubicBezTo>
                    <a:cubicBezTo>
                      <a:pt x="19050" y="45482"/>
                      <a:pt x="32004" y="25860"/>
                      <a:pt x="36100" y="714"/>
                    </a:cubicBezTo>
                    <a:cubicBezTo>
                      <a:pt x="36195" y="-238"/>
                      <a:pt x="38100" y="-238"/>
                      <a:pt x="38290" y="714"/>
                    </a:cubicBezTo>
                    <a:cubicBezTo>
                      <a:pt x="42481" y="25956"/>
                      <a:pt x="55245" y="45482"/>
                      <a:pt x="73723" y="48816"/>
                    </a:cubicBezTo>
                    <a:cubicBezTo>
                      <a:pt x="73914" y="48816"/>
                      <a:pt x="74104" y="48911"/>
                      <a:pt x="74104" y="49006"/>
                    </a:cubicBezTo>
                    <a:cubicBezTo>
                      <a:pt x="74200" y="49101"/>
                      <a:pt x="74295" y="49292"/>
                      <a:pt x="74200" y="49387"/>
                    </a:cubicBezTo>
                    <a:cubicBezTo>
                      <a:pt x="74104" y="49578"/>
                      <a:pt x="74009" y="49673"/>
                      <a:pt x="73628" y="49768"/>
                    </a:cubicBezTo>
                    <a:cubicBezTo>
                      <a:pt x="55245" y="53007"/>
                      <a:pt x="42386" y="72628"/>
                      <a:pt x="38195" y="97774"/>
                    </a:cubicBezTo>
                    <a:cubicBezTo>
                      <a:pt x="38005" y="98726"/>
                      <a:pt x="36195" y="98726"/>
                      <a:pt x="36004" y="97774"/>
                    </a:cubicBezTo>
                    <a:cubicBezTo>
                      <a:pt x="31909" y="72628"/>
                      <a:pt x="18955" y="53007"/>
                      <a:pt x="571" y="49768"/>
                    </a:cubicBezTo>
                    <a:cubicBezTo>
                      <a:pt x="286" y="49673"/>
                      <a:pt x="95" y="49578"/>
                      <a:pt x="0" y="49387"/>
                    </a:cubicBezTo>
                    <a:cubicBezTo>
                      <a:pt x="95" y="49197"/>
                      <a:pt x="190" y="49006"/>
                      <a:pt x="286" y="48911"/>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30" name="任意多边形: 形状 29"/>
              <p:cNvSpPr/>
              <p:nvPr>
                <p:custDataLst>
                  <p:tags r:id="rId36"/>
                </p:custDataLst>
              </p:nvPr>
            </p:nvSpPr>
            <p:spPr>
              <a:xfrm>
                <a:off x="3561111" y="5057536"/>
                <a:ext cx="74239" cy="98488"/>
              </a:xfrm>
              <a:custGeom>
                <a:avLst/>
                <a:gdLst>
                  <a:gd name="connsiteX0" fmla="*/ 286 w 74239"/>
                  <a:gd name="connsiteY0" fmla="*/ 48911 h 98488"/>
                  <a:gd name="connsiteX1" fmla="*/ 667 w 74239"/>
                  <a:gd name="connsiteY1" fmla="*/ 48720 h 98488"/>
                  <a:gd name="connsiteX2" fmla="*/ 36100 w 74239"/>
                  <a:gd name="connsiteY2" fmla="*/ 714 h 98488"/>
                  <a:gd name="connsiteX3" fmla="*/ 38290 w 74239"/>
                  <a:gd name="connsiteY3" fmla="*/ 714 h 98488"/>
                  <a:gd name="connsiteX4" fmla="*/ 73723 w 74239"/>
                  <a:gd name="connsiteY4" fmla="*/ 48816 h 98488"/>
                  <a:gd name="connsiteX5" fmla="*/ 74104 w 74239"/>
                  <a:gd name="connsiteY5" fmla="*/ 49006 h 98488"/>
                  <a:gd name="connsiteX6" fmla="*/ 74200 w 74239"/>
                  <a:gd name="connsiteY6" fmla="*/ 49387 h 98488"/>
                  <a:gd name="connsiteX7" fmla="*/ 73628 w 74239"/>
                  <a:gd name="connsiteY7" fmla="*/ 49768 h 98488"/>
                  <a:gd name="connsiteX8" fmla="*/ 38195 w 74239"/>
                  <a:gd name="connsiteY8" fmla="*/ 97774 h 98488"/>
                  <a:gd name="connsiteX9" fmla="*/ 36004 w 74239"/>
                  <a:gd name="connsiteY9" fmla="*/ 97774 h 98488"/>
                  <a:gd name="connsiteX10" fmla="*/ 571 w 74239"/>
                  <a:gd name="connsiteY10" fmla="*/ 49768 h 98488"/>
                  <a:gd name="connsiteX11" fmla="*/ 0 w 74239"/>
                  <a:gd name="connsiteY11" fmla="*/ 49387 h 98488"/>
                  <a:gd name="connsiteX12" fmla="*/ 286 w 74239"/>
                  <a:gd name="connsiteY12" fmla="*/ 48911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286" y="48911"/>
                    </a:moveTo>
                    <a:cubicBezTo>
                      <a:pt x="381" y="48816"/>
                      <a:pt x="476" y="48720"/>
                      <a:pt x="667" y="48720"/>
                    </a:cubicBezTo>
                    <a:cubicBezTo>
                      <a:pt x="19050" y="45482"/>
                      <a:pt x="32004" y="25860"/>
                      <a:pt x="36100" y="714"/>
                    </a:cubicBezTo>
                    <a:cubicBezTo>
                      <a:pt x="36195" y="-238"/>
                      <a:pt x="38100" y="-238"/>
                      <a:pt x="38290" y="714"/>
                    </a:cubicBezTo>
                    <a:cubicBezTo>
                      <a:pt x="42481" y="25956"/>
                      <a:pt x="55245" y="45482"/>
                      <a:pt x="73723" y="48816"/>
                    </a:cubicBezTo>
                    <a:cubicBezTo>
                      <a:pt x="73914" y="48816"/>
                      <a:pt x="74104" y="48911"/>
                      <a:pt x="74104" y="49006"/>
                    </a:cubicBezTo>
                    <a:cubicBezTo>
                      <a:pt x="74200" y="49101"/>
                      <a:pt x="74295" y="49292"/>
                      <a:pt x="74200" y="49387"/>
                    </a:cubicBezTo>
                    <a:cubicBezTo>
                      <a:pt x="74104" y="49577"/>
                      <a:pt x="74009" y="49673"/>
                      <a:pt x="73628" y="49768"/>
                    </a:cubicBezTo>
                    <a:cubicBezTo>
                      <a:pt x="55245" y="53007"/>
                      <a:pt x="42386" y="72628"/>
                      <a:pt x="38195" y="97774"/>
                    </a:cubicBezTo>
                    <a:cubicBezTo>
                      <a:pt x="38005" y="98727"/>
                      <a:pt x="36195" y="98727"/>
                      <a:pt x="36004" y="97774"/>
                    </a:cubicBezTo>
                    <a:cubicBezTo>
                      <a:pt x="31909" y="72628"/>
                      <a:pt x="18955" y="53007"/>
                      <a:pt x="571" y="49768"/>
                    </a:cubicBezTo>
                    <a:cubicBezTo>
                      <a:pt x="286" y="49673"/>
                      <a:pt x="95" y="49577"/>
                      <a:pt x="0" y="49387"/>
                    </a:cubicBezTo>
                    <a:cubicBezTo>
                      <a:pt x="190" y="49197"/>
                      <a:pt x="190" y="49006"/>
                      <a:pt x="286" y="48911"/>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sp>
            <p:nvSpPr>
              <p:cNvPr id="31" name="任意多边形: 形状 30"/>
              <p:cNvSpPr/>
              <p:nvPr>
                <p:custDataLst>
                  <p:tags r:id="rId37"/>
                </p:custDataLst>
              </p:nvPr>
            </p:nvSpPr>
            <p:spPr>
              <a:xfrm>
                <a:off x="8763627" y="2068687"/>
                <a:ext cx="74239" cy="98488"/>
              </a:xfrm>
              <a:custGeom>
                <a:avLst/>
                <a:gdLst>
                  <a:gd name="connsiteX0" fmla="*/ 73954 w 74239"/>
                  <a:gd name="connsiteY0" fmla="*/ 49578 h 98488"/>
                  <a:gd name="connsiteX1" fmla="*/ 73572 w 74239"/>
                  <a:gd name="connsiteY1" fmla="*/ 49768 h 98488"/>
                  <a:gd name="connsiteX2" fmla="*/ 38139 w 74239"/>
                  <a:gd name="connsiteY2" fmla="*/ 97774 h 98488"/>
                  <a:gd name="connsiteX3" fmla="*/ 35949 w 74239"/>
                  <a:gd name="connsiteY3" fmla="*/ 97774 h 98488"/>
                  <a:gd name="connsiteX4" fmla="*/ 516 w 74239"/>
                  <a:gd name="connsiteY4" fmla="*/ 49673 h 98488"/>
                  <a:gd name="connsiteX5" fmla="*/ 135 w 74239"/>
                  <a:gd name="connsiteY5" fmla="*/ 49482 h 98488"/>
                  <a:gd name="connsiteX6" fmla="*/ 39 w 74239"/>
                  <a:gd name="connsiteY6" fmla="*/ 49101 h 98488"/>
                  <a:gd name="connsiteX7" fmla="*/ 611 w 74239"/>
                  <a:gd name="connsiteY7" fmla="*/ 48720 h 98488"/>
                  <a:gd name="connsiteX8" fmla="*/ 36044 w 74239"/>
                  <a:gd name="connsiteY8" fmla="*/ 714 h 98488"/>
                  <a:gd name="connsiteX9" fmla="*/ 38235 w 74239"/>
                  <a:gd name="connsiteY9" fmla="*/ 714 h 98488"/>
                  <a:gd name="connsiteX10" fmla="*/ 73668 w 74239"/>
                  <a:gd name="connsiteY10" fmla="*/ 48720 h 98488"/>
                  <a:gd name="connsiteX11" fmla="*/ 74239 w 74239"/>
                  <a:gd name="connsiteY11" fmla="*/ 49101 h 98488"/>
                  <a:gd name="connsiteX12" fmla="*/ 73954 w 74239"/>
                  <a:gd name="connsiteY12" fmla="*/ 49578 h 9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39" h="98488">
                    <a:moveTo>
                      <a:pt x="73954" y="49578"/>
                    </a:moveTo>
                    <a:cubicBezTo>
                      <a:pt x="73858" y="49673"/>
                      <a:pt x="73763" y="49768"/>
                      <a:pt x="73572" y="49768"/>
                    </a:cubicBezTo>
                    <a:cubicBezTo>
                      <a:pt x="55189" y="53007"/>
                      <a:pt x="42235" y="72628"/>
                      <a:pt x="38139" y="97774"/>
                    </a:cubicBezTo>
                    <a:cubicBezTo>
                      <a:pt x="38044" y="98727"/>
                      <a:pt x="36139" y="98727"/>
                      <a:pt x="35949" y="97774"/>
                    </a:cubicBezTo>
                    <a:cubicBezTo>
                      <a:pt x="31758" y="72533"/>
                      <a:pt x="18994" y="53007"/>
                      <a:pt x="516" y="49673"/>
                    </a:cubicBezTo>
                    <a:cubicBezTo>
                      <a:pt x="325" y="49673"/>
                      <a:pt x="135" y="49578"/>
                      <a:pt x="135" y="49482"/>
                    </a:cubicBezTo>
                    <a:cubicBezTo>
                      <a:pt x="39" y="49387"/>
                      <a:pt x="-56" y="49197"/>
                      <a:pt x="39" y="49101"/>
                    </a:cubicBezTo>
                    <a:cubicBezTo>
                      <a:pt x="135" y="48911"/>
                      <a:pt x="230" y="48816"/>
                      <a:pt x="611" y="48720"/>
                    </a:cubicBezTo>
                    <a:cubicBezTo>
                      <a:pt x="18994" y="45482"/>
                      <a:pt x="31853" y="25860"/>
                      <a:pt x="36044" y="714"/>
                    </a:cubicBezTo>
                    <a:cubicBezTo>
                      <a:pt x="36234" y="-238"/>
                      <a:pt x="38044" y="-238"/>
                      <a:pt x="38235" y="714"/>
                    </a:cubicBezTo>
                    <a:cubicBezTo>
                      <a:pt x="42331" y="25860"/>
                      <a:pt x="55284" y="45482"/>
                      <a:pt x="73668" y="48720"/>
                    </a:cubicBezTo>
                    <a:cubicBezTo>
                      <a:pt x="73954" y="48816"/>
                      <a:pt x="74144" y="48911"/>
                      <a:pt x="74239" y="49101"/>
                    </a:cubicBezTo>
                    <a:cubicBezTo>
                      <a:pt x="74144" y="49292"/>
                      <a:pt x="74144" y="49482"/>
                      <a:pt x="73954" y="49578"/>
                    </a:cubicBezTo>
                    <a:close/>
                  </a:path>
                </a:pathLst>
              </a:custGeom>
              <a:solidFill>
                <a:srgbClr val="FFEA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2046"/>
                  </a:solidFill>
                  <a:effectLst/>
                  <a:uLnTx/>
                  <a:uFillTx/>
                  <a:latin typeface="Arial"/>
                  <a:ea typeface="微软雅黑"/>
                  <a:cs typeface="+mn-cs"/>
                </a:endParaRPr>
              </a:p>
            </p:txBody>
          </p:sp>
        </p:grpSp>
      </p:grpSp>
      <p:grpSp>
        <p:nvGrpSpPr>
          <p:cNvPr id="169" name="组合 168"/>
          <p:cNvGrpSpPr>
            <a:grpSpLocks noChangeAspect="1"/>
          </p:cNvGrpSpPr>
          <p:nvPr>
            <p:custDataLst>
              <p:tags r:id="rId4"/>
            </p:custDataLst>
          </p:nvPr>
        </p:nvGrpSpPr>
        <p:grpSpPr>
          <a:xfrm>
            <a:off x="2605440" y="789284"/>
            <a:ext cx="359405" cy="342246"/>
            <a:chOff x="-4325130" y="3987806"/>
            <a:chExt cx="2856625" cy="2856562"/>
          </a:xfrm>
        </p:grpSpPr>
        <p:sp>
          <p:nvSpPr>
            <p:cNvPr id="170" name="任意多边形: 形状 169"/>
            <p:cNvSpPr/>
            <p:nvPr>
              <p:custDataLst>
                <p:tags r:id="rId9"/>
              </p:custDataLst>
            </p:nvPr>
          </p:nvSpPr>
          <p:spPr>
            <a:xfrm>
              <a:off x="-4325130" y="3987806"/>
              <a:ext cx="2856625" cy="2856562"/>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rgbClr val="FED0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1" name="任意多边形: 形状 170"/>
            <p:cNvSpPr/>
            <p:nvPr>
              <p:custDataLst>
                <p:tags r:id="rId10"/>
              </p:custDataLst>
            </p:nvPr>
          </p:nvSpPr>
          <p:spPr>
            <a:xfrm>
              <a:off x="-4096370" y="4202514"/>
              <a:ext cx="2424316" cy="2424207"/>
            </a:xfrm>
            <a:custGeom>
              <a:avLst/>
              <a:gdLst>
                <a:gd name="connsiteX0" fmla="*/ 2424317 w 2424316"/>
                <a:gd name="connsiteY0" fmla="*/ 1212628 h 2424207"/>
                <a:gd name="connsiteX1" fmla="*/ 2066939 w 2424316"/>
                <a:gd name="connsiteY1" fmla="*/ 2070354 h 2424207"/>
                <a:gd name="connsiteX2" fmla="*/ 1199021 w 2424316"/>
                <a:gd name="connsiteY2" fmla="*/ 2424208 h 2424207"/>
                <a:gd name="connsiteX3" fmla="*/ 348914 w 2424316"/>
                <a:gd name="connsiteY3" fmla="*/ 2062734 h 2424207"/>
                <a:gd name="connsiteX4" fmla="*/ 109 w 2424316"/>
                <a:gd name="connsiteY4" fmla="*/ 1182053 h 2424207"/>
                <a:gd name="connsiteX5" fmla="*/ 358535 w 2424316"/>
                <a:gd name="connsiteY5" fmla="*/ 351854 h 2424207"/>
                <a:gd name="connsiteX6" fmla="*/ 1222357 w 2424316"/>
                <a:gd name="connsiteY6" fmla="*/ 0 h 2424207"/>
                <a:gd name="connsiteX7" fmla="*/ 2069701 w 2424316"/>
                <a:gd name="connsiteY7" fmla="*/ 356616 h 2424207"/>
                <a:gd name="connsiteX8" fmla="*/ 2424317 w 2424316"/>
                <a:gd name="connsiteY8" fmla="*/ 1212628 h 24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316" h="2424207">
                  <a:moveTo>
                    <a:pt x="2424317" y="1212628"/>
                  </a:moveTo>
                  <a:cubicBezTo>
                    <a:pt x="2418792" y="1545622"/>
                    <a:pt x="2300587" y="1832039"/>
                    <a:pt x="2066939" y="2070354"/>
                  </a:cubicBezTo>
                  <a:cubicBezTo>
                    <a:pt x="1825290" y="2305145"/>
                    <a:pt x="1536015" y="2423065"/>
                    <a:pt x="1199021" y="2424208"/>
                  </a:cubicBezTo>
                  <a:cubicBezTo>
                    <a:pt x="867741" y="2416397"/>
                    <a:pt x="584372" y="2295906"/>
                    <a:pt x="348914" y="2062734"/>
                  </a:cubicBezTo>
                  <a:cubicBezTo>
                    <a:pt x="112694" y="1816703"/>
                    <a:pt x="-4082" y="1523333"/>
                    <a:pt x="109" y="1182053"/>
                  </a:cubicBezTo>
                  <a:cubicBezTo>
                    <a:pt x="11634" y="858679"/>
                    <a:pt x="131840" y="582263"/>
                    <a:pt x="358535" y="351854"/>
                  </a:cubicBezTo>
                  <a:cubicBezTo>
                    <a:pt x="599327" y="118872"/>
                    <a:pt x="887363" y="1715"/>
                    <a:pt x="1222357" y="0"/>
                  </a:cubicBezTo>
                  <a:cubicBezTo>
                    <a:pt x="1551732" y="7239"/>
                    <a:pt x="1834148" y="126206"/>
                    <a:pt x="2069701" y="356616"/>
                  </a:cubicBezTo>
                  <a:cubicBezTo>
                    <a:pt x="2301444" y="594741"/>
                    <a:pt x="2418792" y="880110"/>
                    <a:pt x="2424317" y="1212628"/>
                  </a:cubicBezTo>
                  <a:close/>
                </a:path>
              </a:pathLst>
            </a:custGeom>
            <a:solidFill>
              <a:srgbClr val="FEFEF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2" name="任意多边形: 形状 171"/>
            <p:cNvSpPr/>
            <p:nvPr>
              <p:custDataLst>
                <p:tags r:id="rId11"/>
              </p:custDataLst>
            </p:nvPr>
          </p:nvSpPr>
          <p:spPr>
            <a:xfrm>
              <a:off x="-3365027" y="5309605"/>
              <a:ext cx="1135970" cy="837612"/>
            </a:xfrm>
            <a:custGeom>
              <a:avLst/>
              <a:gdLst>
                <a:gd name="connsiteX0" fmla="*/ 568071 w 1135970"/>
                <a:gd name="connsiteY0" fmla="*/ 837343 h 837612"/>
                <a:gd name="connsiteX1" fmla="*/ 11906 w 1135970"/>
                <a:gd name="connsiteY1" fmla="*/ 837343 h 837612"/>
                <a:gd name="connsiteX2" fmla="*/ 191 w 1135970"/>
                <a:gd name="connsiteY2" fmla="*/ 825437 h 837612"/>
                <a:gd name="connsiteX3" fmla="*/ 0 w 1135970"/>
                <a:gd name="connsiteY3" fmla="*/ 411005 h 837612"/>
                <a:gd name="connsiteX4" fmla="*/ 5715 w 1135970"/>
                <a:gd name="connsiteY4" fmla="*/ 394336 h 837612"/>
                <a:gd name="connsiteX5" fmla="*/ 187166 w 1135970"/>
                <a:gd name="connsiteY5" fmla="*/ 174880 h 837612"/>
                <a:gd name="connsiteX6" fmla="*/ 323755 w 1135970"/>
                <a:gd name="connsiteY6" fmla="*/ 7621 h 837612"/>
                <a:gd name="connsiteX7" fmla="*/ 336423 w 1135970"/>
                <a:gd name="connsiteY7" fmla="*/ 953 h 837612"/>
                <a:gd name="connsiteX8" fmla="*/ 437293 w 1135970"/>
                <a:gd name="connsiteY8" fmla="*/ 191 h 837612"/>
                <a:gd name="connsiteX9" fmla="*/ 474155 w 1135970"/>
                <a:gd name="connsiteY9" fmla="*/ 96 h 837612"/>
                <a:gd name="connsiteX10" fmla="*/ 481013 w 1135970"/>
                <a:gd name="connsiteY10" fmla="*/ 7144 h 837612"/>
                <a:gd name="connsiteX11" fmla="*/ 480917 w 1135970"/>
                <a:gd name="connsiteY11" fmla="*/ 102299 h 837612"/>
                <a:gd name="connsiteX12" fmla="*/ 479870 w 1135970"/>
                <a:gd name="connsiteY12" fmla="*/ 306992 h 837612"/>
                <a:gd name="connsiteX13" fmla="*/ 478822 w 1135970"/>
                <a:gd name="connsiteY13" fmla="*/ 581597 h 837612"/>
                <a:gd name="connsiteX14" fmla="*/ 477965 w 1135970"/>
                <a:gd name="connsiteY14" fmla="*/ 797910 h 837612"/>
                <a:gd name="connsiteX15" fmla="*/ 490061 w 1135970"/>
                <a:gd name="connsiteY15" fmla="*/ 809626 h 837612"/>
                <a:gd name="connsiteX16" fmla="*/ 653129 w 1135970"/>
                <a:gd name="connsiteY16" fmla="*/ 809626 h 837612"/>
                <a:gd name="connsiteX17" fmla="*/ 659892 w 1135970"/>
                <a:gd name="connsiteY17" fmla="*/ 809626 h 837612"/>
                <a:gd name="connsiteX18" fmla="*/ 665226 w 1135970"/>
                <a:gd name="connsiteY18" fmla="*/ 804577 h 837612"/>
                <a:gd name="connsiteX19" fmla="*/ 665893 w 1135970"/>
                <a:gd name="connsiteY19" fmla="*/ 783242 h 837612"/>
                <a:gd name="connsiteX20" fmla="*/ 666179 w 1135970"/>
                <a:gd name="connsiteY20" fmla="*/ 521209 h 837612"/>
                <a:gd name="connsiteX21" fmla="*/ 667226 w 1135970"/>
                <a:gd name="connsiteY21" fmla="*/ 234030 h 837612"/>
                <a:gd name="connsiteX22" fmla="*/ 667893 w 1135970"/>
                <a:gd name="connsiteY22" fmla="*/ 10859 h 837612"/>
                <a:gd name="connsiteX23" fmla="*/ 678847 w 1135970"/>
                <a:gd name="connsiteY23" fmla="*/ 1 h 837612"/>
                <a:gd name="connsiteX24" fmla="*/ 1125284 w 1135970"/>
                <a:gd name="connsiteY24" fmla="*/ 191 h 837612"/>
                <a:gd name="connsiteX25" fmla="*/ 1135952 w 1135970"/>
                <a:gd name="connsiteY25" fmla="*/ 10383 h 837612"/>
                <a:gd name="connsiteX26" fmla="*/ 1135952 w 1135970"/>
                <a:gd name="connsiteY26" fmla="*/ 826676 h 837612"/>
                <a:gd name="connsiteX27" fmla="*/ 1125093 w 1135970"/>
                <a:gd name="connsiteY27" fmla="*/ 837534 h 837612"/>
                <a:gd name="connsiteX28" fmla="*/ 568071 w 1135970"/>
                <a:gd name="connsiteY28" fmla="*/ 837343 h 837612"/>
                <a:gd name="connsiteX29" fmla="*/ 568071 w 1135970"/>
                <a:gd name="connsiteY29" fmla="*/ 837343 h 8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5970" h="837612">
                  <a:moveTo>
                    <a:pt x="568071" y="837343"/>
                  </a:moveTo>
                  <a:cubicBezTo>
                    <a:pt x="382715" y="837343"/>
                    <a:pt x="197263" y="837343"/>
                    <a:pt x="11906" y="837343"/>
                  </a:cubicBezTo>
                  <a:cubicBezTo>
                    <a:pt x="-1619" y="837343"/>
                    <a:pt x="191" y="838868"/>
                    <a:pt x="191" y="825437"/>
                  </a:cubicBezTo>
                  <a:cubicBezTo>
                    <a:pt x="95" y="687325"/>
                    <a:pt x="191" y="549117"/>
                    <a:pt x="0" y="411005"/>
                  </a:cubicBezTo>
                  <a:cubicBezTo>
                    <a:pt x="0" y="404527"/>
                    <a:pt x="1429" y="399479"/>
                    <a:pt x="5715" y="394336"/>
                  </a:cubicBezTo>
                  <a:cubicBezTo>
                    <a:pt x="66294" y="321279"/>
                    <a:pt x="126683" y="248032"/>
                    <a:pt x="187166" y="174880"/>
                  </a:cubicBezTo>
                  <a:cubicBezTo>
                    <a:pt x="233077" y="119444"/>
                    <a:pt x="278797" y="63818"/>
                    <a:pt x="323755" y="7621"/>
                  </a:cubicBezTo>
                  <a:cubicBezTo>
                    <a:pt x="327184" y="3334"/>
                    <a:pt x="330613" y="1239"/>
                    <a:pt x="336423" y="953"/>
                  </a:cubicBezTo>
                  <a:cubicBezTo>
                    <a:pt x="370046" y="-761"/>
                    <a:pt x="403670" y="667"/>
                    <a:pt x="437293" y="191"/>
                  </a:cubicBezTo>
                  <a:cubicBezTo>
                    <a:pt x="449580" y="1"/>
                    <a:pt x="461867" y="96"/>
                    <a:pt x="474155" y="96"/>
                  </a:cubicBezTo>
                  <a:cubicBezTo>
                    <a:pt x="480917" y="96"/>
                    <a:pt x="481013" y="191"/>
                    <a:pt x="481013" y="7144"/>
                  </a:cubicBezTo>
                  <a:cubicBezTo>
                    <a:pt x="481108" y="38863"/>
                    <a:pt x="481775" y="70581"/>
                    <a:pt x="480917" y="102299"/>
                  </a:cubicBezTo>
                  <a:cubicBezTo>
                    <a:pt x="479012" y="170498"/>
                    <a:pt x="480632" y="238793"/>
                    <a:pt x="479870" y="306992"/>
                  </a:cubicBezTo>
                  <a:cubicBezTo>
                    <a:pt x="478822" y="398527"/>
                    <a:pt x="480060" y="490062"/>
                    <a:pt x="478822" y="581597"/>
                  </a:cubicBezTo>
                  <a:cubicBezTo>
                    <a:pt x="477869" y="653702"/>
                    <a:pt x="478441" y="725806"/>
                    <a:pt x="477965" y="797910"/>
                  </a:cubicBezTo>
                  <a:cubicBezTo>
                    <a:pt x="477869" y="810673"/>
                    <a:pt x="476345" y="809626"/>
                    <a:pt x="490061" y="809626"/>
                  </a:cubicBezTo>
                  <a:cubicBezTo>
                    <a:pt x="544449" y="809626"/>
                    <a:pt x="598742" y="809626"/>
                    <a:pt x="653129" y="809626"/>
                  </a:cubicBezTo>
                  <a:cubicBezTo>
                    <a:pt x="655415" y="809626"/>
                    <a:pt x="657701" y="809531"/>
                    <a:pt x="659892" y="809626"/>
                  </a:cubicBezTo>
                  <a:cubicBezTo>
                    <a:pt x="663416" y="809816"/>
                    <a:pt x="665131" y="808388"/>
                    <a:pt x="665226" y="804577"/>
                  </a:cubicBezTo>
                  <a:cubicBezTo>
                    <a:pt x="665226" y="797434"/>
                    <a:pt x="665893" y="790385"/>
                    <a:pt x="665893" y="783242"/>
                  </a:cubicBezTo>
                  <a:cubicBezTo>
                    <a:pt x="665988" y="695897"/>
                    <a:pt x="665036" y="608553"/>
                    <a:pt x="666179" y="521209"/>
                  </a:cubicBezTo>
                  <a:cubicBezTo>
                    <a:pt x="667417" y="425482"/>
                    <a:pt x="666083" y="329756"/>
                    <a:pt x="667226" y="234030"/>
                  </a:cubicBezTo>
                  <a:cubicBezTo>
                    <a:pt x="668084" y="159640"/>
                    <a:pt x="667417" y="85250"/>
                    <a:pt x="667893" y="10859"/>
                  </a:cubicBezTo>
                  <a:cubicBezTo>
                    <a:pt x="667988" y="-285"/>
                    <a:pt x="665893" y="1"/>
                    <a:pt x="678847" y="1"/>
                  </a:cubicBezTo>
                  <a:cubicBezTo>
                    <a:pt x="827627" y="96"/>
                    <a:pt x="976503" y="96"/>
                    <a:pt x="1125284" y="191"/>
                  </a:cubicBezTo>
                  <a:cubicBezTo>
                    <a:pt x="1136904" y="191"/>
                    <a:pt x="1135952" y="-857"/>
                    <a:pt x="1135952" y="10383"/>
                  </a:cubicBezTo>
                  <a:cubicBezTo>
                    <a:pt x="1135952" y="282512"/>
                    <a:pt x="1135952" y="554546"/>
                    <a:pt x="1135952" y="826676"/>
                  </a:cubicBezTo>
                  <a:cubicBezTo>
                    <a:pt x="1135952" y="839248"/>
                    <a:pt x="1136904" y="837534"/>
                    <a:pt x="1125093" y="837534"/>
                  </a:cubicBezTo>
                  <a:cubicBezTo>
                    <a:pt x="939451" y="837439"/>
                    <a:pt x="753809" y="837439"/>
                    <a:pt x="568071" y="837343"/>
                  </a:cubicBezTo>
                  <a:cubicBezTo>
                    <a:pt x="568071" y="837439"/>
                    <a:pt x="568071" y="837439"/>
                    <a:pt x="568071" y="837343"/>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3" name="任意多边形: 形状 172"/>
            <p:cNvSpPr/>
            <p:nvPr>
              <p:custDataLst>
                <p:tags r:id="rId12"/>
              </p:custDataLst>
            </p:nvPr>
          </p:nvSpPr>
          <p:spPr>
            <a:xfrm>
              <a:off x="-3904784" y="4916318"/>
              <a:ext cx="1007765" cy="1038464"/>
            </a:xfrm>
            <a:custGeom>
              <a:avLst/>
              <a:gdLst>
                <a:gd name="connsiteX0" fmla="*/ 358401 w 1007765"/>
                <a:gd name="connsiteY0" fmla="*/ 539496 h 1038464"/>
                <a:gd name="connsiteX1" fmla="*/ 306299 w 1007765"/>
                <a:gd name="connsiteY1" fmla="*/ 542354 h 1038464"/>
                <a:gd name="connsiteX2" fmla="*/ 226956 w 1007765"/>
                <a:gd name="connsiteY2" fmla="*/ 540639 h 1038464"/>
                <a:gd name="connsiteX3" fmla="*/ 97797 w 1007765"/>
                <a:gd name="connsiteY3" fmla="*/ 505016 h 1038464"/>
                <a:gd name="connsiteX4" fmla="*/ 23597 w 1007765"/>
                <a:gd name="connsiteY4" fmla="*/ 451675 h 1038464"/>
                <a:gd name="connsiteX5" fmla="*/ 5023 w 1007765"/>
                <a:gd name="connsiteY5" fmla="*/ 423481 h 1038464"/>
                <a:gd name="connsiteX6" fmla="*/ 5214 w 1007765"/>
                <a:gd name="connsiteY6" fmla="*/ 383572 h 1038464"/>
                <a:gd name="connsiteX7" fmla="*/ 53029 w 1007765"/>
                <a:gd name="connsiteY7" fmla="*/ 338804 h 1038464"/>
                <a:gd name="connsiteX8" fmla="*/ 124752 w 1007765"/>
                <a:gd name="connsiteY8" fmla="*/ 319468 h 1038464"/>
                <a:gd name="connsiteX9" fmla="*/ 198190 w 1007765"/>
                <a:gd name="connsiteY9" fmla="*/ 316706 h 1038464"/>
                <a:gd name="connsiteX10" fmla="*/ 322587 w 1007765"/>
                <a:gd name="connsiteY10" fmla="*/ 343662 h 1038464"/>
                <a:gd name="connsiteX11" fmla="*/ 336112 w 1007765"/>
                <a:gd name="connsiteY11" fmla="*/ 345472 h 1038464"/>
                <a:gd name="connsiteX12" fmla="*/ 329730 w 1007765"/>
                <a:gd name="connsiteY12" fmla="*/ 330327 h 1038464"/>
                <a:gd name="connsiteX13" fmla="*/ 278772 w 1007765"/>
                <a:gd name="connsiteY13" fmla="*/ 194977 h 1038464"/>
                <a:gd name="connsiteX14" fmla="*/ 277724 w 1007765"/>
                <a:gd name="connsiteY14" fmla="*/ 69913 h 1038464"/>
                <a:gd name="connsiteX15" fmla="*/ 296964 w 1007765"/>
                <a:gd name="connsiteY15" fmla="*/ 28003 h 1038464"/>
                <a:gd name="connsiteX16" fmla="*/ 340398 w 1007765"/>
                <a:gd name="connsiteY16" fmla="*/ 6572 h 1038464"/>
                <a:gd name="connsiteX17" fmla="*/ 389833 w 1007765"/>
                <a:gd name="connsiteY17" fmla="*/ 23146 h 1038464"/>
                <a:gd name="connsiteX18" fmla="*/ 460318 w 1007765"/>
                <a:gd name="connsiteY18" fmla="*/ 98298 h 1038464"/>
                <a:gd name="connsiteX19" fmla="*/ 522135 w 1007765"/>
                <a:gd name="connsiteY19" fmla="*/ 260128 h 1038464"/>
                <a:gd name="connsiteX20" fmla="*/ 530994 w 1007765"/>
                <a:gd name="connsiteY20" fmla="*/ 329279 h 1038464"/>
                <a:gd name="connsiteX21" fmla="*/ 532708 w 1007765"/>
                <a:gd name="connsiteY21" fmla="*/ 331565 h 1038464"/>
                <a:gd name="connsiteX22" fmla="*/ 808647 w 1007765"/>
                <a:gd name="connsiteY22" fmla="*/ 0 h 1038464"/>
                <a:gd name="connsiteX23" fmla="*/ 845985 w 1007765"/>
                <a:gd name="connsiteY23" fmla="*/ 31813 h 1038464"/>
                <a:gd name="connsiteX24" fmla="*/ 958666 w 1007765"/>
                <a:gd name="connsiteY24" fmla="*/ 125063 h 1038464"/>
                <a:gd name="connsiteX25" fmla="*/ 1002291 w 1007765"/>
                <a:gd name="connsiteY25" fmla="*/ 160401 h 1038464"/>
                <a:gd name="connsiteX26" fmla="*/ 1003910 w 1007765"/>
                <a:gd name="connsiteY26" fmla="*/ 180308 h 1038464"/>
                <a:gd name="connsiteX27" fmla="*/ 734829 w 1007765"/>
                <a:gd name="connsiteY27" fmla="*/ 504539 h 1038464"/>
                <a:gd name="connsiteX28" fmla="*/ 713683 w 1007765"/>
                <a:gd name="connsiteY28" fmla="*/ 530162 h 1038464"/>
                <a:gd name="connsiteX29" fmla="*/ 692728 w 1007765"/>
                <a:gd name="connsiteY29" fmla="*/ 512540 h 1038464"/>
                <a:gd name="connsiteX30" fmla="*/ 557473 w 1007765"/>
                <a:gd name="connsiteY30" fmla="*/ 399574 h 1038464"/>
                <a:gd name="connsiteX31" fmla="*/ 522040 w 1007765"/>
                <a:gd name="connsiteY31" fmla="*/ 369475 h 1038464"/>
                <a:gd name="connsiteX32" fmla="*/ 513944 w 1007765"/>
                <a:gd name="connsiteY32" fmla="*/ 364331 h 1038464"/>
                <a:gd name="connsiteX33" fmla="*/ 496418 w 1007765"/>
                <a:gd name="connsiteY33" fmla="*/ 370522 h 1038464"/>
                <a:gd name="connsiteX34" fmla="*/ 439268 w 1007765"/>
                <a:gd name="connsiteY34" fmla="*/ 441388 h 1038464"/>
                <a:gd name="connsiteX35" fmla="*/ 394119 w 1007765"/>
                <a:gd name="connsiteY35" fmla="*/ 494538 h 1038464"/>
                <a:gd name="connsiteX36" fmla="*/ 396120 w 1007765"/>
                <a:gd name="connsiteY36" fmla="*/ 514255 h 1038464"/>
                <a:gd name="connsiteX37" fmla="*/ 466890 w 1007765"/>
                <a:gd name="connsiteY37" fmla="*/ 572929 h 1038464"/>
                <a:gd name="connsiteX38" fmla="*/ 584905 w 1007765"/>
                <a:gd name="connsiteY38" fmla="*/ 670370 h 1038464"/>
                <a:gd name="connsiteX39" fmla="*/ 586239 w 1007765"/>
                <a:gd name="connsiteY39" fmla="*/ 682180 h 1038464"/>
                <a:gd name="connsiteX40" fmla="*/ 489179 w 1007765"/>
                <a:gd name="connsiteY40" fmla="*/ 800481 h 1038464"/>
                <a:gd name="connsiteX41" fmla="*/ 302775 w 1007765"/>
                <a:gd name="connsiteY41" fmla="*/ 1025843 h 1038464"/>
                <a:gd name="connsiteX42" fmla="*/ 297345 w 1007765"/>
                <a:gd name="connsiteY42" fmla="*/ 1032605 h 1038464"/>
                <a:gd name="connsiteX43" fmla="*/ 278295 w 1007765"/>
                <a:gd name="connsiteY43" fmla="*/ 1034129 h 1038464"/>
                <a:gd name="connsiteX44" fmla="*/ 191237 w 1007765"/>
                <a:gd name="connsiteY44" fmla="*/ 961644 h 1038464"/>
                <a:gd name="connsiteX45" fmla="*/ 93225 w 1007765"/>
                <a:gd name="connsiteY45" fmla="*/ 881063 h 1038464"/>
                <a:gd name="connsiteX46" fmla="*/ 90462 w 1007765"/>
                <a:gd name="connsiteY46" fmla="*/ 865442 h 1038464"/>
                <a:gd name="connsiteX47" fmla="*/ 105417 w 1007765"/>
                <a:gd name="connsiteY47" fmla="*/ 846392 h 1038464"/>
                <a:gd name="connsiteX48" fmla="*/ 317348 w 1007765"/>
                <a:gd name="connsiteY48" fmla="*/ 591788 h 1038464"/>
                <a:gd name="connsiteX49" fmla="*/ 359258 w 1007765"/>
                <a:gd name="connsiteY49" fmla="*/ 541306 h 1038464"/>
                <a:gd name="connsiteX50" fmla="*/ 358401 w 1007765"/>
                <a:gd name="connsiteY50" fmla="*/ 539496 h 103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765" h="1038464">
                  <a:moveTo>
                    <a:pt x="358401" y="539496"/>
                  </a:moveTo>
                  <a:cubicBezTo>
                    <a:pt x="341065" y="540449"/>
                    <a:pt x="323634" y="541306"/>
                    <a:pt x="306299" y="542354"/>
                  </a:cubicBezTo>
                  <a:cubicBezTo>
                    <a:pt x="279819" y="543877"/>
                    <a:pt x="253435" y="543497"/>
                    <a:pt x="226956" y="540639"/>
                  </a:cubicBezTo>
                  <a:cubicBezTo>
                    <a:pt x="181902" y="535876"/>
                    <a:pt x="138849" y="523780"/>
                    <a:pt x="97797" y="505016"/>
                  </a:cubicBezTo>
                  <a:cubicBezTo>
                    <a:pt x="69698" y="492157"/>
                    <a:pt x="44076" y="475297"/>
                    <a:pt x="23597" y="451675"/>
                  </a:cubicBezTo>
                  <a:cubicBezTo>
                    <a:pt x="16167" y="443103"/>
                    <a:pt x="10357" y="433483"/>
                    <a:pt x="5023" y="423481"/>
                  </a:cubicBezTo>
                  <a:cubicBezTo>
                    <a:pt x="-2216" y="409956"/>
                    <a:pt x="-1168" y="396621"/>
                    <a:pt x="5214" y="383572"/>
                  </a:cubicBezTo>
                  <a:cubicBezTo>
                    <a:pt x="15405" y="362617"/>
                    <a:pt x="32169" y="348139"/>
                    <a:pt x="53029" y="338804"/>
                  </a:cubicBezTo>
                  <a:cubicBezTo>
                    <a:pt x="75794" y="328613"/>
                    <a:pt x="99606" y="322135"/>
                    <a:pt x="124752" y="319468"/>
                  </a:cubicBezTo>
                  <a:cubicBezTo>
                    <a:pt x="149232" y="316992"/>
                    <a:pt x="173520" y="314039"/>
                    <a:pt x="198190" y="316706"/>
                  </a:cubicBezTo>
                  <a:cubicBezTo>
                    <a:pt x="240576" y="321374"/>
                    <a:pt x="283153" y="325279"/>
                    <a:pt x="322587" y="343662"/>
                  </a:cubicBezTo>
                  <a:cubicBezTo>
                    <a:pt x="326778" y="345567"/>
                    <a:pt x="331254" y="345758"/>
                    <a:pt x="336112" y="345472"/>
                  </a:cubicBezTo>
                  <a:cubicBezTo>
                    <a:pt x="335826" y="339471"/>
                    <a:pt x="332493" y="334804"/>
                    <a:pt x="329730" y="330327"/>
                  </a:cubicBezTo>
                  <a:cubicBezTo>
                    <a:pt x="304394" y="288322"/>
                    <a:pt x="288582" y="242697"/>
                    <a:pt x="278772" y="194977"/>
                  </a:cubicBezTo>
                  <a:cubicBezTo>
                    <a:pt x="270199" y="153448"/>
                    <a:pt x="268389" y="111633"/>
                    <a:pt x="277724" y="69913"/>
                  </a:cubicBezTo>
                  <a:cubicBezTo>
                    <a:pt x="281153" y="54673"/>
                    <a:pt x="287058" y="40386"/>
                    <a:pt x="296964" y="28003"/>
                  </a:cubicBezTo>
                  <a:cubicBezTo>
                    <a:pt x="308109" y="14002"/>
                    <a:pt x="322110" y="6858"/>
                    <a:pt x="340398" y="6572"/>
                  </a:cubicBezTo>
                  <a:cubicBezTo>
                    <a:pt x="359163" y="6286"/>
                    <a:pt x="374879" y="12763"/>
                    <a:pt x="389833" y="23146"/>
                  </a:cubicBezTo>
                  <a:cubicBezTo>
                    <a:pt x="418789" y="43148"/>
                    <a:pt x="441459" y="68961"/>
                    <a:pt x="460318" y="98298"/>
                  </a:cubicBezTo>
                  <a:cubicBezTo>
                    <a:pt x="492132" y="147923"/>
                    <a:pt x="511944" y="202216"/>
                    <a:pt x="522135" y="260128"/>
                  </a:cubicBezTo>
                  <a:cubicBezTo>
                    <a:pt x="526136" y="282988"/>
                    <a:pt x="529660" y="306038"/>
                    <a:pt x="530994" y="329279"/>
                  </a:cubicBezTo>
                  <a:cubicBezTo>
                    <a:pt x="530994" y="329755"/>
                    <a:pt x="531660" y="330232"/>
                    <a:pt x="532708" y="331565"/>
                  </a:cubicBezTo>
                  <a:cubicBezTo>
                    <a:pt x="624624" y="221075"/>
                    <a:pt x="716445" y="110776"/>
                    <a:pt x="808647" y="0"/>
                  </a:cubicBezTo>
                  <a:cubicBezTo>
                    <a:pt x="821506" y="10954"/>
                    <a:pt x="833603" y="21526"/>
                    <a:pt x="845985" y="31813"/>
                  </a:cubicBezTo>
                  <a:cubicBezTo>
                    <a:pt x="883514" y="62960"/>
                    <a:pt x="921042" y="94012"/>
                    <a:pt x="958666" y="125063"/>
                  </a:cubicBezTo>
                  <a:cubicBezTo>
                    <a:pt x="973049" y="136969"/>
                    <a:pt x="986289" y="150304"/>
                    <a:pt x="1002291" y="160401"/>
                  </a:cubicBezTo>
                  <a:cubicBezTo>
                    <a:pt x="1009244" y="164782"/>
                    <a:pt x="1009339" y="173641"/>
                    <a:pt x="1003910" y="180308"/>
                  </a:cubicBezTo>
                  <a:cubicBezTo>
                    <a:pt x="914184" y="288417"/>
                    <a:pt x="824554" y="396526"/>
                    <a:pt x="734829" y="504539"/>
                  </a:cubicBezTo>
                  <a:cubicBezTo>
                    <a:pt x="727875" y="513017"/>
                    <a:pt x="720827" y="521399"/>
                    <a:pt x="713683" y="530162"/>
                  </a:cubicBezTo>
                  <a:cubicBezTo>
                    <a:pt x="705682" y="525018"/>
                    <a:pt x="699491" y="518446"/>
                    <a:pt x="692728" y="512540"/>
                  </a:cubicBezTo>
                  <a:cubicBezTo>
                    <a:pt x="648437" y="473964"/>
                    <a:pt x="602526" y="437293"/>
                    <a:pt x="557473" y="399574"/>
                  </a:cubicBezTo>
                  <a:cubicBezTo>
                    <a:pt x="545567" y="389668"/>
                    <a:pt x="533756" y="379571"/>
                    <a:pt x="522040" y="369475"/>
                  </a:cubicBezTo>
                  <a:cubicBezTo>
                    <a:pt x="519564" y="367284"/>
                    <a:pt x="516992" y="365379"/>
                    <a:pt x="513944" y="364331"/>
                  </a:cubicBezTo>
                  <a:cubicBezTo>
                    <a:pt x="506514" y="361759"/>
                    <a:pt x="502228" y="363379"/>
                    <a:pt x="496418" y="370522"/>
                  </a:cubicBezTo>
                  <a:cubicBezTo>
                    <a:pt x="477368" y="394145"/>
                    <a:pt x="458508" y="417957"/>
                    <a:pt x="439268" y="441388"/>
                  </a:cubicBezTo>
                  <a:cubicBezTo>
                    <a:pt x="424504" y="459296"/>
                    <a:pt x="409169" y="476821"/>
                    <a:pt x="394119" y="494538"/>
                  </a:cubicBezTo>
                  <a:cubicBezTo>
                    <a:pt x="386785" y="503206"/>
                    <a:pt x="387071" y="506825"/>
                    <a:pt x="396120" y="514255"/>
                  </a:cubicBezTo>
                  <a:cubicBezTo>
                    <a:pt x="419742" y="533781"/>
                    <a:pt x="443459" y="553212"/>
                    <a:pt x="466890" y="572929"/>
                  </a:cubicBezTo>
                  <a:cubicBezTo>
                    <a:pt x="505943" y="605790"/>
                    <a:pt x="545091" y="638461"/>
                    <a:pt x="584905" y="670370"/>
                  </a:cubicBezTo>
                  <a:cubicBezTo>
                    <a:pt x="591477" y="675608"/>
                    <a:pt x="591573" y="675799"/>
                    <a:pt x="586239" y="682180"/>
                  </a:cubicBezTo>
                  <a:cubicBezTo>
                    <a:pt x="553949" y="721614"/>
                    <a:pt x="521754" y="761238"/>
                    <a:pt x="489179" y="800481"/>
                  </a:cubicBezTo>
                  <a:cubicBezTo>
                    <a:pt x="426981" y="875538"/>
                    <a:pt x="364211" y="950214"/>
                    <a:pt x="302775" y="1025843"/>
                  </a:cubicBezTo>
                  <a:cubicBezTo>
                    <a:pt x="300965" y="1028129"/>
                    <a:pt x="299250" y="1030510"/>
                    <a:pt x="297345" y="1032605"/>
                  </a:cubicBezTo>
                  <a:cubicBezTo>
                    <a:pt x="290773" y="1039939"/>
                    <a:pt x="285725" y="1040321"/>
                    <a:pt x="278295" y="1034129"/>
                  </a:cubicBezTo>
                  <a:cubicBezTo>
                    <a:pt x="249244" y="1009936"/>
                    <a:pt x="220193" y="985838"/>
                    <a:pt x="191237" y="961644"/>
                  </a:cubicBezTo>
                  <a:cubicBezTo>
                    <a:pt x="158852" y="934498"/>
                    <a:pt x="126372" y="907351"/>
                    <a:pt x="93225" y="881063"/>
                  </a:cubicBezTo>
                  <a:cubicBezTo>
                    <a:pt x="85128" y="874585"/>
                    <a:pt x="85224" y="874585"/>
                    <a:pt x="90462" y="865442"/>
                  </a:cubicBezTo>
                  <a:cubicBezTo>
                    <a:pt x="94558" y="858393"/>
                    <a:pt x="100273" y="852583"/>
                    <a:pt x="105417" y="846392"/>
                  </a:cubicBezTo>
                  <a:cubicBezTo>
                    <a:pt x="175997" y="761524"/>
                    <a:pt x="246672" y="676656"/>
                    <a:pt x="317348" y="591788"/>
                  </a:cubicBezTo>
                  <a:cubicBezTo>
                    <a:pt x="331350" y="575024"/>
                    <a:pt x="345351" y="558165"/>
                    <a:pt x="359258" y="541306"/>
                  </a:cubicBezTo>
                  <a:cubicBezTo>
                    <a:pt x="358972" y="540830"/>
                    <a:pt x="358686" y="540163"/>
                    <a:pt x="358401" y="539496"/>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4" name="任意多边形: 形状 173"/>
            <p:cNvSpPr/>
            <p:nvPr>
              <p:custDataLst>
                <p:tags r:id="rId13"/>
              </p:custDataLst>
            </p:nvPr>
          </p:nvSpPr>
          <p:spPr>
            <a:xfrm>
              <a:off x="-2868962" y="4664224"/>
              <a:ext cx="261782" cy="410868"/>
            </a:xfrm>
            <a:custGeom>
              <a:avLst/>
              <a:gdLst>
                <a:gd name="connsiteX0" fmla="*/ 207832 w 261782"/>
                <a:gd name="connsiteY0" fmla="*/ 348 h 410868"/>
                <a:gd name="connsiteX1" fmla="*/ 223167 w 261782"/>
                <a:gd name="connsiteY1" fmla="*/ 10159 h 410868"/>
                <a:gd name="connsiteX2" fmla="*/ 231645 w 261782"/>
                <a:gd name="connsiteY2" fmla="*/ 92074 h 410868"/>
                <a:gd name="connsiteX3" fmla="*/ 244218 w 261782"/>
                <a:gd name="connsiteY3" fmla="*/ 211517 h 410868"/>
                <a:gd name="connsiteX4" fmla="*/ 256981 w 261782"/>
                <a:gd name="connsiteY4" fmla="*/ 335818 h 410868"/>
                <a:gd name="connsiteX5" fmla="*/ 261458 w 261782"/>
                <a:gd name="connsiteY5" fmla="*/ 379157 h 410868"/>
                <a:gd name="connsiteX6" fmla="*/ 253552 w 261782"/>
                <a:gd name="connsiteY6" fmla="*/ 388301 h 410868"/>
                <a:gd name="connsiteX7" fmla="*/ 95913 w 261782"/>
                <a:gd name="connsiteY7" fmla="*/ 405351 h 410868"/>
                <a:gd name="connsiteX8" fmla="*/ 64957 w 261782"/>
                <a:gd name="connsiteY8" fmla="*/ 407351 h 410868"/>
                <a:gd name="connsiteX9" fmla="*/ 46860 w 261782"/>
                <a:gd name="connsiteY9" fmla="*/ 410494 h 410868"/>
                <a:gd name="connsiteX10" fmla="*/ 40764 w 261782"/>
                <a:gd name="connsiteY10" fmla="*/ 406970 h 410868"/>
                <a:gd name="connsiteX11" fmla="*/ 36096 w 261782"/>
                <a:gd name="connsiteY11" fmla="*/ 377347 h 410868"/>
                <a:gd name="connsiteX12" fmla="*/ 28476 w 261782"/>
                <a:gd name="connsiteY12" fmla="*/ 302195 h 410868"/>
                <a:gd name="connsiteX13" fmla="*/ 10569 w 261782"/>
                <a:gd name="connsiteY13" fmla="*/ 132650 h 410868"/>
                <a:gd name="connsiteX14" fmla="*/ 759 w 261782"/>
                <a:gd name="connsiteY14" fmla="*/ 31399 h 410868"/>
                <a:gd name="connsiteX15" fmla="*/ 11236 w 261782"/>
                <a:gd name="connsiteY15" fmla="*/ 19303 h 410868"/>
                <a:gd name="connsiteX16" fmla="*/ 129727 w 261782"/>
                <a:gd name="connsiteY16" fmla="*/ 8539 h 410868"/>
                <a:gd name="connsiteX17" fmla="*/ 207832 w 261782"/>
                <a:gd name="connsiteY17" fmla="*/ 348 h 41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782" h="410868">
                  <a:moveTo>
                    <a:pt x="207832" y="348"/>
                  </a:moveTo>
                  <a:cubicBezTo>
                    <a:pt x="222024" y="-509"/>
                    <a:pt x="222120" y="-605"/>
                    <a:pt x="223167" y="10159"/>
                  </a:cubicBezTo>
                  <a:cubicBezTo>
                    <a:pt x="226025" y="37495"/>
                    <a:pt x="228787" y="64737"/>
                    <a:pt x="231645" y="92074"/>
                  </a:cubicBezTo>
                  <a:cubicBezTo>
                    <a:pt x="235836" y="131888"/>
                    <a:pt x="240122" y="171703"/>
                    <a:pt x="244218" y="211517"/>
                  </a:cubicBezTo>
                  <a:cubicBezTo>
                    <a:pt x="248504" y="252951"/>
                    <a:pt x="252790" y="294385"/>
                    <a:pt x="256981" y="335818"/>
                  </a:cubicBezTo>
                  <a:cubicBezTo>
                    <a:pt x="258505" y="350296"/>
                    <a:pt x="259934" y="364679"/>
                    <a:pt x="261458" y="379157"/>
                  </a:cubicBezTo>
                  <a:cubicBezTo>
                    <a:pt x="262315" y="387253"/>
                    <a:pt x="262029" y="387349"/>
                    <a:pt x="253552" y="388301"/>
                  </a:cubicBezTo>
                  <a:cubicBezTo>
                    <a:pt x="200974" y="394016"/>
                    <a:pt x="148301" y="398588"/>
                    <a:pt x="95913" y="405351"/>
                  </a:cubicBezTo>
                  <a:cubicBezTo>
                    <a:pt x="85722" y="406684"/>
                    <a:pt x="75339" y="406399"/>
                    <a:pt x="64957" y="407351"/>
                  </a:cubicBezTo>
                  <a:cubicBezTo>
                    <a:pt x="58861" y="407923"/>
                    <a:pt x="52765" y="408875"/>
                    <a:pt x="46860" y="410494"/>
                  </a:cubicBezTo>
                  <a:cubicBezTo>
                    <a:pt x="42954" y="411542"/>
                    <a:pt x="41716" y="410399"/>
                    <a:pt x="40764" y="406970"/>
                  </a:cubicBezTo>
                  <a:cubicBezTo>
                    <a:pt x="38192" y="397255"/>
                    <a:pt x="36668" y="387349"/>
                    <a:pt x="36096" y="377347"/>
                  </a:cubicBezTo>
                  <a:cubicBezTo>
                    <a:pt x="34763" y="352201"/>
                    <a:pt x="31048" y="327246"/>
                    <a:pt x="28476" y="302195"/>
                  </a:cubicBezTo>
                  <a:cubicBezTo>
                    <a:pt x="22666" y="245712"/>
                    <a:pt x="16475" y="189229"/>
                    <a:pt x="10569" y="132650"/>
                  </a:cubicBezTo>
                  <a:cubicBezTo>
                    <a:pt x="7045" y="98932"/>
                    <a:pt x="3616" y="65213"/>
                    <a:pt x="759" y="31399"/>
                  </a:cubicBezTo>
                  <a:cubicBezTo>
                    <a:pt x="-289" y="18826"/>
                    <a:pt x="-2289" y="20065"/>
                    <a:pt x="11236" y="19303"/>
                  </a:cubicBezTo>
                  <a:cubicBezTo>
                    <a:pt x="50860" y="17207"/>
                    <a:pt x="90294" y="13207"/>
                    <a:pt x="129727" y="8539"/>
                  </a:cubicBezTo>
                  <a:cubicBezTo>
                    <a:pt x="157254" y="5301"/>
                    <a:pt x="184591" y="2729"/>
                    <a:pt x="207832" y="348"/>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5" name="任意多边形: 形状 174"/>
            <p:cNvSpPr/>
            <p:nvPr>
              <p:custDataLst>
                <p:tags r:id="rId14"/>
              </p:custDataLst>
            </p:nvPr>
          </p:nvSpPr>
          <p:spPr>
            <a:xfrm>
              <a:off x="-2454473" y="4782287"/>
              <a:ext cx="149388" cy="300926"/>
            </a:xfrm>
            <a:custGeom>
              <a:avLst/>
              <a:gdLst>
                <a:gd name="connsiteX0" fmla="*/ 149293 w 149388"/>
                <a:gd name="connsiteY0" fmla="*/ 27542 h 300926"/>
                <a:gd name="connsiteX1" fmla="*/ 138720 w 149388"/>
                <a:gd name="connsiteY1" fmla="*/ 118887 h 300926"/>
                <a:gd name="connsiteX2" fmla="*/ 126052 w 149388"/>
                <a:gd name="connsiteY2" fmla="*/ 225567 h 300926"/>
                <a:gd name="connsiteX3" fmla="*/ 119099 w 149388"/>
                <a:gd name="connsiteY3" fmla="*/ 277287 h 300926"/>
                <a:gd name="connsiteX4" fmla="*/ 118051 w 149388"/>
                <a:gd name="connsiteY4" fmla="*/ 293670 h 300926"/>
                <a:gd name="connsiteX5" fmla="*/ 109764 w 149388"/>
                <a:gd name="connsiteY5" fmla="*/ 300624 h 300926"/>
                <a:gd name="connsiteX6" fmla="*/ 6227 w 149388"/>
                <a:gd name="connsiteY6" fmla="*/ 288051 h 300926"/>
                <a:gd name="connsiteX7" fmla="*/ 227 w 149388"/>
                <a:gd name="connsiteY7" fmla="*/ 280907 h 300926"/>
                <a:gd name="connsiteX8" fmla="*/ 6799 w 149388"/>
                <a:gd name="connsiteY8" fmla="*/ 220328 h 300926"/>
                <a:gd name="connsiteX9" fmla="*/ 27182 w 149388"/>
                <a:gd name="connsiteY9" fmla="*/ 55164 h 300926"/>
                <a:gd name="connsiteX10" fmla="*/ 32707 w 149388"/>
                <a:gd name="connsiteY10" fmla="*/ 6111 h 300926"/>
                <a:gd name="connsiteX11" fmla="*/ 39089 w 149388"/>
                <a:gd name="connsiteY11" fmla="*/ 15 h 300926"/>
                <a:gd name="connsiteX12" fmla="*/ 82427 w 149388"/>
                <a:gd name="connsiteY12" fmla="*/ 3253 h 300926"/>
                <a:gd name="connsiteX13" fmla="*/ 141006 w 149388"/>
                <a:gd name="connsiteY13" fmla="*/ 9825 h 300926"/>
                <a:gd name="connsiteX14" fmla="*/ 149388 w 149388"/>
                <a:gd name="connsiteY14" fmla="*/ 18779 h 300926"/>
                <a:gd name="connsiteX15" fmla="*/ 149293 w 149388"/>
                <a:gd name="connsiteY15" fmla="*/ 27542 h 30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88" h="300926">
                  <a:moveTo>
                    <a:pt x="149293" y="27542"/>
                  </a:moveTo>
                  <a:cubicBezTo>
                    <a:pt x="147578" y="58212"/>
                    <a:pt x="142340" y="88502"/>
                    <a:pt x="138720" y="118887"/>
                  </a:cubicBezTo>
                  <a:cubicBezTo>
                    <a:pt x="134434" y="154415"/>
                    <a:pt x="130338" y="190038"/>
                    <a:pt x="126052" y="225567"/>
                  </a:cubicBezTo>
                  <a:cubicBezTo>
                    <a:pt x="123956" y="242807"/>
                    <a:pt x="121289" y="260047"/>
                    <a:pt x="119099" y="277287"/>
                  </a:cubicBezTo>
                  <a:cubicBezTo>
                    <a:pt x="118432" y="282717"/>
                    <a:pt x="118527" y="288241"/>
                    <a:pt x="118051" y="293670"/>
                  </a:cubicBezTo>
                  <a:cubicBezTo>
                    <a:pt x="117479" y="300909"/>
                    <a:pt x="116622" y="301481"/>
                    <a:pt x="109764" y="300624"/>
                  </a:cubicBezTo>
                  <a:cubicBezTo>
                    <a:pt x="75284" y="296433"/>
                    <a:pt x="40708" y="292242"/>
                    <a:pt x="6227" y="288051"/>
                  </a:cubicBezTo>
                  <a:cubicBezTo>
                    <a:pt x="36" y="287289"/>
                    <a:pt x="-440" y="287098"/>
                    <a:pt x="227" y="280907"/>
                  </a:cubicBezTo>
                  <a:cubicBezTo>
                    <a:pt x="2322" y="260714"/>
                    <a:pt x="4322" y="240521"/>
                    <a:pt x="6799" y="220328"/>
                  </a:cubicBezTo>
                  <a:cubicBezTo>
                    <a:pt x="13466" y="165273"/>
                    <a:pt x="20420" y="110219"/>
                    <a:pt x="27182" y="55164"/>
                  </a:cubicBezTo>
                  <a:cubicBezTo>
                    <a:pt x="29183" y="38876"/>
                    <a:pt x="31183" y="22494"/>
                    <a:pt x="32707" y="6111"/>
                  </a:cubicBezTo>
                  <a:cubicBezTo>
                    <a:pt x="33088" y="1539"/>
                    <a:pt x="34517" y="110"/>
                    <a:pt x="39089" y="15"/>
                  </a:cubicBezTo>
                  <a:cubicBezTo>
                    <a:pt x="53662" y="-176"/>
                    <a:pt x="68045" y="1539"/>
                    <a:pt x="82427" y="3253"/>
                  </a:cubicBezTo>
                  <a:cubicBezTo>
                    <a:pt x="101954" y="5634"/>
                    <a:pt x="121385" y="8682"/>
                    <a:pt x="141006" y="9825"/>
                  </a:cubicBezTo>
                  <a:cubicBezTo>
                    <a:pt x="149388" y="10301"/>
                    <a:pt x="149388" y="10206"/>
                    <a:pt x="149388" y="18779"/>
                  </a:cubicBezTo>
                  <a:cubicBezTo>
                    <a:pt x="149293" y="21732"/>
                    <a:pt x="149293" y="24684"/>
                    <a:pt x="149293" y="27542"/>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6" name="任意多边形: 形状 175"/>
            <p:cNvSpPr/>
            <p:nvPr>
              <p:custDataLst>
                <p:tags r:id="rId15"/>
              </p:custDataLst>
            </p:nvPr>
          </p:nvSpPr>
          <p:spPr>
            <a:xfrm>
              <a:off x="-1991773" y="5157715"/>
              <a:ext cx="203704" cy="234307"/>
            </a:xfrm>
            <a:custGeom>
              <a:avLst/>
              <a:gdLst>
                <a:gd name="connsiteX0" fmla="*/ 203705 w 203704"/>
                <a:gd name="connsiteY0" fmla="*/ 82739 h 234307"/>
                <a:gd name="connsiteX1" fmla="*/ 193037 w 203704"/>
                <a:gd name="connsiteY1" fmla="*/ 116743 h 234307"/>
                <a:gd name="connsiteX2" fmla="*/ 172749 w 203704"/>
                <a:gd name="connsiteY2" fmla="*/ 144842 h 234307"/>
                <a:gd name="connsiteX3" fmla="*/ 133982 w 203704"/>
                <a:gd name="connsiteY3" fmla="*/ 185609 h 234307"/>
                <a:gd name="connsiteX4" fmla="*/ 91691 w 203704"/>
                <a:gd name="connsiteY4" fmla="*/ 229709 h 234307"/>
                <a:gd name="connsiteX5" fmla="*/ 79499 w 203704"/>
                <a:gd name="connsiteY5" fmla="*/ 230186 h 234307"/>
                <a:gd name="connsiteX6" fmla="*/ 3394 w 203704"/>
                <a:gd name="connsiteY6" fmla="*/ 156938 h 234307"/>
                <a:gd name="connsiteX7" fmla="*/ 3680 w 203704"/>
                <a:gd name="connsiteY7" fmla="*/ 147032 h 234307"/>
                <a:gd name="connsiteX8" fmla="*/ 85023 w 203704"/>
                <a:gd name="connsiteY8" fmla="*/ 63784 h 234307"/>
                <a:gd name="connsiteX9" fmla="*/ 137792 w 203704"/>
                <a:gd name="connsiteY9" fmla="*/ 8253 h 234307"/>
                <a:gd name="connsiteX10" fmla="*/ 159509 w 203704"/>
                <a:gd name="connsiteY10" fmla="*/ 6634 h 234307"/>
                <a:gd name="connsiteX11" fmla="*/ 201609 w 203704"/>
                <a:gd name="connsiteY11" fmla="*/ 71118 h 234307"/>
                <a:gd name="connsiteX12" fmla="*/ 203705 w 203704"/>
                <a:gd name="connsiteY12" fmla="*/ 82739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3" h="234306">
                  <a:moveTo>
                    <a:pt x="203705" y="82739"/>
                  </a:moveTo>
                  <a:cubicBezTo>
                    <a:pt x="201324" y="94359"/>
                    <a:pt x="197799" y="105694"/>
                    <a:pt x="193037" y="116743"/>
                  </a:cubicBezTo>
                  <a:cubicBezTo>
                    <a:pt x="188370" y="127697"/>
                    <a:pt x="180654" y="136364"/>
                    <a:pt x="172749" y="144842"/>
                  </a:cubicBezTo>
                  <a:cubicBezTo>
                    <a:pt x="159985" y="158558"/>
                    <a:pt x="146936" y="172083"/>
                    <a:pt x="133982" y="185609"/>
                  </a:cubicBezTo>
                  <a:cubicBezTo>
                    <a:pt x="119885" y="200277"/>
                    <a:pt x="105693" y="214946"/>
                    <a:pt x="91691" y="229709"/>
                  </a:cubicBezTo>
                  <a:cubicBezTo>
                    <a:pt x="85881" y="235710"/>
                    <a:pt x="85976" y="235805"/>
                    <a:pt x="79499" y="230186"/>
                  </a:cubicBezTo>
                  <a:cubicBezTo>
                    <a:pt x="52829" y="207135"/>
                    <a:pt x="27778" y="182370"/>
                    <a:pt x="3394" y="156938"/>
                  </a:cubicBezTo>
                  <a:cubicBezTo>
                    <a:pt x="-1178" y="152176"/>
                    <a:pt x="-1178" y="152081"/>
                    <a:pt x="3680" y="147032"/>
                  </a:cubicBezTo>
                  <a:cubicBezTo>
                    <a:pt x="30731" y="119219"/>
                    <a:pt x="57877" y="91502"/>
                    <a:pt x="85023" y="63784"/>
                  </a:cubicBezTo>
                  <a:cubicBezTo>
                    <a:pt x="102930" y="45591"/>
                    <a:pt x="120552" y="27017"/>
                    <a:pt x="137792" y="8253"/>
                  </a:cubicBezTo>
                  <a:cubicBezTo>
                    <a:pt x="147603" y="-2415"/>
                    <a:pt x="147984" y="-2510"/>
                    <a:pt x="159509" y="6634"/>
                  </a:cubicBezTo>
                  <a:cubicBezTo>
                    <a:pt x="180750" y="23398"/>
                    <a:pt x="195037" y="44829"/>
                    <a:pt x="201609" y="71118"/>
                  </a:cubicBezTo>
                  <a:cubicBezTo>
                    <a:pt x="202562" y="74833"/>
                    <a:pt x="203038" y="78738"/>
                    <a:pt x="203705" y="82739"/>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7" name="任意多边形: 形状 176"/>
            <p:cNvSpPr/>
            <p:nvPr>
              <p:custDataLst>
                <p:tags r:id="rId16"/>
              </p:custDataLst>
            </p:nvPr>
          </p:nvSpPr>
          <p:spPr>
            <a:xfrm>
              <a:off x="-2284875" y="4934483"/>
              <a:ext cx="228398" cy="231268"/>
            </a:xfrm>
            <a:custGeom>
              <a:avLst/>
              <a:gdLst>
                <a:gd name="connsiteX0" fmla="*/ 139715 w 228398"/>
                <a:gd name="connsiteY0" fmla="*/ 231105 h 231268"/>
                <a:gd name="connsiteX1" fmla="*/ 47418 w 228398"/>
                <a:gd name="connsiteY1" fmla="*/ 198339 h 231268"/>
                <a:gd name="connsiteX2" fmla="*/ 3031 w 228398"/>
                <a:gd name="connsiteY2" fmla="*/ 135759 h 231268"/>
                <a:gd name="connsiteX3" fmla="*/ 93804 w 228398"/>
                <a:gd name="connsiteY3" fmla="*/ 1171 h 231268"/>
                <a:gd name="connsiteX4" fmla="*/ 149145 w 228398"/>
                <a:gd name="connsiteY4" fmla="*/ 6029 h 231268"/>
                <a:gd name="connsiteX5" fmla="*/ 153907 w 228398"/>
                <a:gd name="connsiteY5" fmla="*/ 15459 h 231268"/>
                <a:gd name="connsiteX6" fmla="*/ 117141 w 228398"/>
                <a:gd name="connsiteY6" fmla="*/ 112328 h 231268"/>
                <a:gd name="connsiteX7" fmla="*/ 89994 w 228398"/>
                <a:gd name="connsiteY7" fmla="*/ 182718 h 231268"/>
                <a:gd name="connsiteX8" fmla="*/ 87137 w 228398"/>
                <a:gd name="connsiteY8" fmla="*/ 191004 h 231268"/>
                <a:gd name="connsiteX9" fmla="*/ 96662 w 228398"/>
                <a:gd name="connsiteY9" fmla="*/ 207578 h 231268"/>
                <a:gd name="connsiteX10" fmla="*/ 107711 w 228398"/>
                <a:gd name="connsiteY10" fmla="*/ 211293 h 231268"/>
                <a:gd name="connsiteX11" fmla="*/ 211819 w 228398"/>
                <a:gd name="connsiteY11" fmla="*/ 189671 h 231268"/>
                <a:gd name="connsiteX12" fmla="*/ 215915 w 228398"/>
                <a:gd name="connsiteY12" fmla="*/ 185575 h 231268"/>
                <a:gd name="connsiteX13" fmla="*/ 225154 w 228398"/>
                <a:gd name="connsiteY13" fmla="*/ 183670 h 231268"/>
                <a:gd name="connsiteX14" fmla="*/ 227059 w 228398"/>
                <a:gd name="connsiteY14" fmla="*/ 195005 h 231268"/>
                <a:gd name="connsiteX15" fmla="*/ 219534 w 228398"/>
                <a:gd name="connsiteY15" fmla="*/ 203863 h 231268"/>
                <a:gd name="connsiteX16" fmla="*/ 139715 w 228398"/>
                <a:gd name="connsiteY16" fmla="*/ 231105 h 2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398" h="231268">
                  <a:moveTo>
                    <a:pt x="139715" y="231105"/>
                  </a:moveTo>
                  <a:cubicBezTo>
                    <a:pt x="112092" y="227961"/>
                    <a:pt x="77612" y="219389"/>
                    <a:pt x="47418" y="198339"/>
                  </a:cubicBezTo>
                  <a:cubicBezTo>
                    <a:pt x="25224" y="182813"/>
                    <a:pt x="9508" y="162239"/>
                    <a:pt x="3031" y="135759"/>
                  </a:cubicBezTo>
                  <a:cubicBezTo>
                    <a:pt x="-10876" y="78990"/>
                    <a:pt x="23700" y="10887"/>
                    <a:pt x="93804" y="1171"/>
                  </a:cubicBezTo>
                  <a:cubicBezTo>
                    <a:pt x="112759" y="-1496"/>
                    <a:pt x="131047" y="504"/>
                    <a:pt x="149145" y="6029"/>
                  </a:cubicBezTo>
                  <a:cubicBezTo>
                    <a:pt x="156288" y="8220"/>
                    <a:pt x="156479" y="8696"/>
                    <a:pt x="153907" y="15459"/>
                  </a:cubicBezTo>
                  <a:cubicBezTo>
                    <a:pt x="141715" y="47748"/>
                    <a:pt x="129428" y="80038"/>
                    <a:pt x="117141" y="112328"/>
                  </a:cubicBezTo>
                  <a:cubicBezTo>
                    <a:pt x="108187" y="135855"/>
                    <a:pt x="99043" y="159286"/>
                    <a:pt x="89994" y="182718"/>
                  </a:cubicBezTo>
                  <a:cubicBezTo>
                    <a:pt x="88947" y="185385"/>
                    <a:pt x="87803" y="188147"/>
                    <a:pt x="87137" y="191004"/>
                  </a:cubicBezTo>
                  <a:cubicBezTo>
                    <a:pt x="84660" y="202053"/>
                    <a:pt x="85994" y="204244"/>
                    <a:pt x="96662" y="207578"/>
                  </a:cubicBezTo>
                  <a:cubicBezTo>
                    <a:pt x="100377" y="208721"/>
                    <a:pt x="103996" y="209959"/>
                    <a:pt x="107711" y="211293"/>
                  </a:cubicBezTo>
                  <a:cubicBezTo>
                    <a:pt x="146763" y="225009"/>
                    <a:pt x="181244" y="216912"/>
                    <a:pt x="211819" y="189671"/>
                  </a:cubicBezTo>
                  <a:cubicBezTo>
                    <a:pt x="213248" y="188337"/>
                    <a:pt x="214677" y="187004"/>
                    <a:pt x="215915" y="185575"/>
                  </a:cubicBezTo>
                  <a:cubicBezTo>
                    <a:pt x="218582" y="182622"/>
                    <a:pt x="221439" y="180908"/>
                    <a:pt x="225154" y="183670"/>
                  </a:cubicBezTo>
                  <a:cubicBezTo>
                    <a:pt x="228393" y="186051"/>
                    <a:pt x="229536" y="191481"/>
                    <a:pt x="227059" y="195005"/>
                  </a:cubicBezTo>
                  <a:cubicBezTo>
                    <a:pt x="224868" y="198148"/>
                    <a:pt x="222297" y="201101"/>
                    <a:pt x="219534" y="203863"/>
                  </a:cubicBezTo>
                  <a:cubicBezTo>
                    <a:pt x="203628" y="219484"/>
                    <a:pt x="171052" y="232914"/>
                    <a:pt x="139715" y="231105"/>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8" name="任意多边形: 形状 177"/>
            <p:cNvSpPr/>
            <p:nvPr>
              <p:custDataLst>
                <p:tags r:id="rId17"/>
              </p:custDataLst>
            </p:nvPr>
          </p:nvSpPr>
          <p:spPr>
            <a:xfrm>
              <a:off x="-2587789" y="4849952"/>
              <a:ext cx="135951" cy="215291"/>
            </a:xfrm>
            <a:custGeom>
              <a:avLst/>
              <a:gdLst>
                <a:gd name="connsiteX0" fmla="*/ 2 w 135951"/>
                <a:gd name="connsiteY0" fmla="*/ 108467 h 215291"/>
                <a:gd name="connsiteX1" fmla="*/ 84298 w 135951"/>
                <a:gd name="connsiteY1" fmla="*/ 2358 h 215291"/>
                <a:gd name="connsiteX2" fmla="*/ 131542 w 135951"/>
                <a:gd name="connsiteY2" fmla="*/ 644 h 215291"/>
                <a:gd name="connsiteX3" fmla="*/ 135733 w 135951"/>
                <a:gd name="connsiteY3" fmla="*/ 7311 h 215291"/>
                <a:gd name="connsiteX4" fmla="*/ 128494 w 135951"/>
                <a:gd name="connsiteY4" fmla="*/ 63985 h 215291"/>
                <a:gd name="connsiteX5" fmla="*/ 111635 w 135951"/>
                <a:gd name="connsiteY5" fmla="*/ 206193 h 215291"/>
                <a:gd name="connsiteX6" fmla="*/ 101062 w 135951"/>
                <a:gd name="connsiteY6" fmla="*/ 215052 h 215291"/>
                <a:gd name="connsiteX7" fmla="*/ 11241 w 135951"/>
                <a:gd name="connsiteY7" fmla="*/ 157997 h 215291"/>
                <a:gd name="connsiteX8" fmla="*/ 2 w 135951"/>
                <a:gd name="connsiteY8" fmla="*/ 108467 h 2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51" h="215291">
                  <a:moveTo>
                    <a:pt x="2" y="108467"/>
                  </a:moveTo>
                  <a:cubicBezTo>
                    <a:pt x="192" y="58080"/>
                    <a:pt x="35339" y="13788"/>
                    <a:pt x="84298" y="2358"/>
                  </a:cubicBezTo>
                  <a:cubicBezTo>
                    <a:pt x="99919" y="-1261"/>
                    <a:pt x="115730" y="263"/>
                    <a:pt x="131542" y="644"/>
                  </a:cubicBezTo>
                  <a:cubicBezTo>
                    <a:pt x="136590" y="739"/>
                    <a:pt x="136114" y="3882"/>
                    <a:pt x="135733" y="7311"/>
                  </a:cubicBezTo>
                  <a:cubicBezTo>
                    <a:pt x="133256" y="26171"/>
                    <a:pt x="130875" y="45030"/>
                    <a:pt x="128494" y="63985"/>
                  </a:cubicBezTo>
                  <a:cubicBezTo>
                    <a:pt x="122493" y="111324"/>
                    <a:pt x="116302" y="158664"/>
                    <a:pt x="111635" y="206193"/>
                  </a:cubicBezTo>
                  <a:cubicBezTo>
                    <a:pt x="110682" y="215623"/>
                    <a:pt x="110682" y="215718"/>
                    <a:pt x="101062" y="215052"/>
                  </a:cubicBezTo>
                  <a:cubicBezTo>
                    <a:pt x="60771" y="212385"/>
                    <a:pt x="31244" y="192477"/>
                    <a:pt x="11241" y="157997"/>
                  </a:cubicBezTo>
                  <a:cubicBezTo>
                    <a:pt x="4192" y="145710"/>
                    <a:pt x="-94" y="125517"/>
                    <a:pt x="2" y="108467"/>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9" name="任意多边形: 形状 178"/>
            <p:cNvSpPr/>
            <p:nvPr>
              <p:custDataLst>
                <p:tags r:id="rId18"/>
              </p:custDataLst>
            </p:nvPr>
          </p:nvSpPr>
          <p:spPr>
            <a:xfrm>
              <a:off x="-2063389" y="5145736"/>
              <a:ext cx="145780" cy="147729"/>
            </a:xfrm>
            <a:custGeom>
              <a:avLst/>
              <a:gdLst>
                <a:gd name="connsiteX0" fmla="*/ 145781 w 145780"/>
                <a:gd name="connsiteY0" fmla="*/ 53094 h 147729"/>
                <a:gd name="connsiteX1" fmla="*/ 135684 w 145780"/>
                <a:gd name="connsiteY1" fmla="*/ 64619 h 147729"/>
                <a:gd name="connsiteX2" fmla="*/ 91012 w 145780"/>
                <a:gd name="connsiteY2" fmla="*/ 110339 h 147729"/>
                <a:gd name="connsiteX3" fmla="*/ 59674 w 145780"/>
                <a:gd name="connsiteY3" fmla="*/ 143296 h 147729"/>
                <a:gd name="connsiteX4" fmla="*/ 48149 w 145780"/>
                <a:gd name="connsiteY4" fmla="*/ 143867 h 147729"/>
                <a:gd name="connsiteX5" fmla="*/ 18622 w 145780"/>
                <a:gd name="connsiteY5" fmla="*/ 114530 h 147729"/>
                <a:gd name="connsiteX6" fmla="*/ 4144 w 145780"/>
                <a:gd name="connsiteY6" fmla="*/ 45188 h 147729"/>
                <a:gd name="connsiteX7" fmla="*/ 57103 w 145780"/>
                <a:gd name="connsiteY7" fmla="*/ 2040 h 147729"/>
                <a:gd name="connsiteX8" fmla="*/ 79201 w 145780"/>
                <a:gd name="connsiteY8" fmla="*/ 421 h 147729"/>
                <a:gd name="connsiteX9" fmla="*/ 88535 w 145780"/>
                <a:gd name="connsiteY9" fmla="*/ 8136 h 147729"/>
                <a:gd name="connsiteX10" fmla="*/ 101299 w 145780"/>
                <a:gd name="connsiteY10" fmla="*/ 31758 h 147729"/>
                <a:gd name="connsiteX11" fmla="*/ 138541 w 145780"/>
                <a:gd name="connsiteY11" fmla="*/ 50141 h 147729"/>
                <a:gd name="connsiteX12" fmla="*/ 144256 w 145780"/>
                <a:gd name="connsiteY12" fmla="*/ 50808 h 147729"/>
                <a:gd name="connsiteX13" fmla="*/ 145781 w 145780"/>
                <a:gd name="connsiteY13" fmla="*/ 53094 h 14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80" h="147729">
                  <a:moveTo>
                    <a:pt x="145781" y="53094"/>
                  </a:moveTo>
                  <a:cubicBezTo>
                    <a:pt x="142732" y="56618"/>
                    <a:pt x="139399" y="60809"/>
                    <a:pt x="135684" y="64619"/>
                  </a:cubicBezTo>
                  <a:cubicBezTo>
                    <a:pt x="120825" y="79954"/>
                    <a:pt x="105871" y="95004"/>
                    <a:pt x="91012" y="110339"/>
                  </a:cubicBezTo>
                  <a:cubicBezTo>
                    <a:pt x="80439" y="121198"/>
                    <a:pt x="70057" y="132247"/>
                    <a:pt x="59674" y="143296"/>
                  </a:cubicBezTo>
                  <a:cubicBezTo>
                    <a:pt x="54245" y="149011"/>
                    <a:pt x="53769" y="149201"/>
                    <a:pt x="48149" y="143867"/>
                  </a:cubicBezTo>
                  <a:cubicBezTo>
                    <a:pt x="38148" y="134247"/>
                    <a:pt x="27670" y="125198"/>
                    <a:pt x="18622" y="114530"/>
                  </a:cubicBezTo>
                  <a:cubicBezTo>
                    <a:pt x="1286" y="93956"/>
                    <a:pt x="-4905" y="70811"/>
                    <a:pt x="4144" y="45188"/>
                  </a:cubicBezTo>
                  <a:cubicBezTo>
                    <a:pt x="12811" y="20614"/>
                    <a:pt x="32242" y="7564"/>
                    <a:pt x="57103" y="2040"/>
                  </a:cubicBezTo>
                  <a:cubicBezTo>
                    <a:pt x="64342" y="421"/>
                    <a:pt x="71676" y="-627"/>
                    <a:pt x="79201" y="421"/>
                  </a:cubicBezTo>
                  <a:cubicBezTo>
                    <a:pt x="83868" y="1087"/>
                    <a:pt x="87106" y="2516"/>
                    <a:pt x="88535" y="8136"/>
                  </a:cubicBezTo>
                  <a:cubicBezTo>
                    <a:pt x="90726" y="16899"/>
                    <a:pt x="95393" y="24805"/>
                    <a:pt x="101299" y="31758"/>
                  </a:cubicBezTo>
                  <a:cubicBezTo>
                    <a:pt x="111110" y="43093"/>
                    <a:pt x="122349" y="51665"/>
                    <a:pt x="138541" y="50141"/>
                  </a:cubicBezTo>
                  <a:cubicBezTo>
                    <a:pt x="140446" y="49951"/>
                    <a:pt x="142352" y="50618"/>
                    <a:pt x="144256" y="50808"/>
                  </a:cubicBezTo>
                  <a:cubicBezTo>
                    <a:pt x="145114" y="50998"/>
                    <a:pt x="145495" y="51284"/>
                    <a:pt x="145781" y="53094"/>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0" name="任意多边形: 形状 179"/>
            <p:cNvSpPr/>
            <p:nvPr>
              <p:custDataLst>
                <p:tags r:id="rId19"/>
              </p:custDataLst>
            </p:nvPr>
          </p:nvSpPr>
          <p:spPr>
            <a:xfrm>
              <a:off x="-2144436" y="4952751"/>
              <a:ext cx="114245" cy="141987"/>
            </a:xfrm>
            <a:custGeom>
              <a:avLst/>
              <a:gdLst>
                <a:gd name="connsiteX0" fmla="*/ 114242 w 114245"/>
                <a:gd name="connsiteY0" fmla="*/ 107871 h 141987"/>
                <a:gd name="connsiteX1" fmla="*/ 109861 w 114245"/>
                <a:gd name="connsiteY1" fmla="*/ 137398 h 141987"/>
                <a:gd name="connsiteX2" fmla="*/ 102241 w 114245"/>
                <a:gd name="connsiteY2" fmla="*/ 141208 h 141987"/>
                <a:gd name="connsiteX3" fmla="*/ 52330 w 114245"/>
                <a:gd name="connsiteY3" fmla="*/ 122730 h 141987"/>
                <a:gd name="connsiteX4" fmla="*/ 6229 w 114245"/>
                <a:gd name="connsiteY4" fmla="*/ 105204 h 141987"/>
                <a:gd name="connsiteX5" fmla="*/ 1466 w 114245"/>
                <a:gd name="connsiteY5" fmla="*/ 94726 h 141987"/>
                <a:gd name="connsiteX6" fmla="*/ 28041 w 114245"/>
                <a:gd name="connsiteY6" fmla="*/ 24146 h 141987"/>
                <a:gd name="connsiteX7" fmla="*/ 35280 w 114245"/>
                <a:gd name="connsiteY7" fmla="*/ 5191 h 141987"/>
                <a:gd name="connsiteX8" fmla="*/ 43472 w 114245"/>
                <a:gd name="connsiteY8" fmla="*/ 1381 h 141987"/>
                <a:gd name="connsiteX9" fmla="*/ 89191 w 114245"/>
                <a:gd name="connsiteY9" fmla="*/ 36148 h 141987"/>
                <a:gd name="connsiteX10" fmla="*/ 114242 w 114245"/>
                <a:gd name="connsiteY10" fmla="*/ 107871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245" h="141987">
                  <a:moveTo>
                    <a:pt x="114242" y="107871"/>
                  </a:moveTo>
                  <a:cubicBezTo>
                    <a:pt x="114052" y="117872"/>
                    <a:pt x="112718" y="127778"/>
                    <a:pt x="109861" y="137398"/>
                  </a:cubicBezTo>
                  <a:cubicBezTo>
                    <a:pt x="108527" y="141875"/>
                    <a:pt x="106813" y="142923"/>
                    <a:pt x="102241" y="141208"/>
                  </a:cubicBezTo>
                  <a:cubicBezTo>
                    <a:pt x="85667" y="134827"/>
                    <a:pt x="68998" y="128921"/>
                    <a:pt x="52330" y="122730"/>
                  </a:cubicBezTo>
                  <a:cubicBezTo>
                    <a:pt x="36899" y="117015"/>
                    <a:pt x="21564" y="111014"/>
                    <a:pt x="6229" y="105204"/>
                  </a:cubicBezTo>
                  <a:cubicBezTo>
                    <a:pt x="-915" y="102442"/>
                    <a:pt x="-1010" y="102442"/>
                    <a:pt x="1466" y="94726"/>
                  </a:cubicBezTo>
                  <a:cubicBezTo>
                    <a:pt x="9086" y="70723"/>
                    <a:pt x="19087" y="47578"/>
                    <a:pt x="28041" y="24146"/>
                  </a:cubicBezTo>
                  <a:cubicBezTo>
                    <a:pt x="30422" y="17860"/>
                    <a:pt x="32899" y="11478"/>
                    <a:pt x="35280" y="5191"/>
                  </a:cubicBezTo>
                  <a:cubicBezTo>
                    <a:pt x="37566" y="-809"/>
                    <a:pt x="37661" y="-905"/>
                    <a:pt x="43472" y="1381"/>
                  </a:cubicBezTo>
                  <a:cubicBezTo>
                    <a:pt x="61855" y="8811"/>
                    <a:pt x="77190" y="20527"/>
                    <a:pt x="89191" y="36148"/>
                  </a:cubicBezTo>
                  <a:cubicBezTo>
                    <a:pt x="105479" y="57198"/>
                    <a:pt x="114433" y="81010"/>
                    <a:pt x="114242" y="1078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1" name="任意多边形: 形状 180"/>
            <p:cNvSpPr/>
            <p:nvPr>
              <p:custDataLst>
                <p:tags r:id="rId20"/>
              </p:custDataLst>
            </p:nvPr>
          </p:nvSpPr>
          <p:spPr>
            <a:xfrm>
              <a:off x="-1964630" y="5097347"/>
              <a:ext cx="88457" cy="87703"/>
            </a:xfrm>
            <a:custGeom>
              <a:avLst/>
              <a:gdLst>
                <a:gd name="connsiteX0" fmla="*/ 44355 w 88457"/>
                <a:gd name="connsiteY0" fmla="*/ 87671 h 87703"/>
                <a:gd name="connsiteX1" fmla="*/ 64 w 88457"/>
                <a:gd name="connsiteY1" fmla="*/ 41284 h 87703"/>
                <a:gd name="connsiteX2" fmla="*/ 44450 w 88457"/>
                <a:gd name="connsiteY2" fmla="*/ 41 h 87703"/>
                <a:gd name="connsiteX3" fmla="*/ 88456 w 88457"/>
                <a:gd name="connsiteY3" fmla="*/ 43380 h 87703"/>
                <a:gd name="connsiteX4" fmla="*/ 44355 w 88457"/>
                <a:gd name="connsiteY4" fmla="*/ 87671 h 8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 h="87703">
                  <a:moveTo>
                    <a:pt x="44355" y="87671"/>
                  </a:moveTo>
                  <a:cubicBezTo>
                    <a:pt x="14828" y="86909"/>
                    <a:pt x="2159" y="71193"/>
                    <a:pt x="64" y="41284"/>
                  </a:cubicBezTo>
                  <a:cubicBezTo>
                    <a:pt x="-1270" y="21758"/>
                    <a:pt x="18447" y="-1102"/>
                    <a:pt x="44450" y="41"/>
                  </a:cubicBezTo>
                  <a:cubicBezTo>
                    <a:pt x="69311" y="1089"/>
                    <a:pt x="88646" y="19377"/>
                    <a:pt x="88456" y="43380"/>
                  </a:cubicBezTo>
                  <a:cubicBezTo>
                    <a:pt x="88456" y="64430"/>
                    <a:pt x="71311" y="88719"/>
                    <a:pt x="44355" y="876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2" name="椭圆 181"/>
            <p:cNvSpPr/>
            <p:nvPr>
              <p:custDataLst>
                <p:tags r:id="rId21"/>
              </p:custDataLst>
            </p:nvPr>
          </p:nvSpPr>
          <p:spPr>
            <a:xfrm rot="20430998">
              <a:off x="-3562074" y="4968325"/>
              <a:ext cx="104400" cy="316800"/>
            </a:xfrm>
            <a:prstGeom prst="ellipse">
              <a:avLst/>
            </a:pr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3" name="椭圆 182"/>
            <p:cNvSpPr/>
            <p:nvPr>
              <p:custDataLst>
                <p:tags r:id="rId22"/>
              </p:custDataLst>
            </p:nvPr>
          </p:nvSpPr>
          <p:spPr>
            <a:xfrm rot="431829">
              <a:off x="-3829598" y="5291037"/>
              <a:ext cx="317329" cy="104112"/>
            </a:xfrm>
            <a:prstGeom prst="ellipse">
              <a:avLst/>
            </a:pr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89" name="文本框 188"/>
          <p:cNvSpPr txBox="1"/>
          <p:nvPr>
            <p:custDataLst>
              <p:tags r:id="rId5"/>
            </p:custDataLst>
          </p:nvPr>
        </p:nvSpPr>
        <p:spPr>
          <a:xfrm>
            <a:off x="3095979" y="775564"/>
            <a:ext cx="2805830" cy="369332"/>
          </a:xfrm>
          <a:prstGeom prst="rect">
            <a:avLst/>
          </a:prstGeom>
          <a:noFill/>
        </p:spPr>
        <p:txBody>
          <a:bodyPr wrap="square" rtlCol="0">
            <a:spAutoFit/>
          </a:bodyPr>
          <a:lstStyle/>
          <a:p>
            <a:r>
              <a:rPr lang="zh-CN" altLang="en-US">
                <a:solidFill>
                  <a:schemeClr val="bg2">
                    <a:lumMod val="50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脑洞英语课堂</a:t>
            </a:r>
          </a:p>
        </p:txBody>
      </p:sp>
      <p:sp>
        <p:nvSpPr>
          <p:cNvPr id="191" name="文本框 190"/>
          <p:cNvSpPr txBox="1"/>
          <p:nvPr userDrawn="1">
            <p:custDataLst>
              <p:tags r:id="rId6"/>
            </p:custDataLst>
          </p:nvPr>
        </p:nvSpPr>
        <p:spPr>
          <a:xfrm>
            <a:off x="827903" y="1550586"/>
            <a:ext cx="5435087" cy="1323439"/>
          </a:xfrm>
          <a:prstGeom prst="rect">
            <a:avLst/>
          </a:prstGeom>
          <a:noFill/>
        </p:spPr>
        <p:txBody>
          <a:bodyPr wrap="square" rtlCol="0">
            <a:spAutoFit/>
          </a:bodyPr>
          <a:lstStyle/>
          <a:p>
            <a:r>
              <a:rPr lang="zh-CN" altLang="en-US" sz="8000" b="1" spc="600">
                <a:solidFill>
                  <a:schemeClr val="bg2"/>
                </a:solidFill>
              </a:rPr>
              <a:t>谢谢观看</a:t>
            </a:r>
          </a:p>
        </p:txBody>
      </p:sp>
      <p:sp>
        <p:nvSpPr>
          <p:cNvPr id="192" name="文本框 191"/>
          <p:cNvSpPr txBox="1"/>
          <p:nvPr userDrawn="1">
            <p:custDataLst>
              <p:tags r:id="rId7"/>
            </p:custDataLst>
          </p:nvPr>
        </p:nvSpPr>
        <p:spPr>
          <a:xfrm>
            <a:off x="852286" y="3205574"/>
            <a:ext cx="5049523" cy="523220"/>
          </a:xfrm>
          <a:prstGeom prst="rect">
            <a:avLst/>
          </a:prstGeom>
          <a:noFill/>
        </p:spPr>
        <p:txBody>
          <a:bodyPr wrap="square" rtlCol="0">
            <a:spAutoFit/>
          </a:bodyPr>
          <a:lstStyle/>
          <a:p>
            <a:r>
              <a:rPr lang="en-US" altLang="zh-CN" sz="2800" spc="300">
                <a:solidFill>
                  <a:schemeClr val="bg2"/>
                </a:solidFill>
              </a:rPr>
              <a:t>Thanks for watching</a:t>
            </a:r>
            <a:endParaRPr lang="zh-CN" altLang="en-US" sz="2800" spc="300">
              <a:solidFill>
                <a:schemeClr val="bg2"/>
              </a:solidFill>
            </a:endParaRPr>
          </a:p>
        </p:txBody>
      </p:sp>
      <p:pic>
        <p:nvPicPr>
          <p:cNvPr id="159" name="图片 158" descr="logo"/>
          <p:cNvPicPr>
            <a:picLocks noChangeAspect="1"/>
          </p:cNvPicPr>
          <p:nvPr userDrawn="1">
            <p:custDataLst>
              <p:tags r:id="rId8"/>
            </p:custDataLst>
          </p:nvPr>
        </p:nvPicPr>
        <p:blipFill>
          <a:blip r:embed="rId159"/>
          <a:stretch>
            <a:fillRect/>
          </a:stretch>
        </p:blipFill>
        <p:spPr>
          <a:xfrm>
            <a:off x="812578" y="715693"/>
            <a:ext cx="1215756" cy="503344"/>
          </a:xfrm>
          <a:prstGeom prst="rect">
            <a:avLst/>
          </a:prstGeom>
        </p:spPr>
      </p:pic>
    </p:spTree>
    <p:extLst>
      <p:ext uri="{BB962C8B-B14F-4D97-AF65-F5344CB8AC3E}">
        <p14:creationId xmlns:p14="http://schemas.microsoft.com/office/powerpoint/2010/main" val="37170501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封面页">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2192000" cy="6858000"/>
          </a:xfrm>
          <a:prstGeom prst="rect">
            <a:avLst/>
          </a:prstGeom>
          <a:solidFill>
            <a:srgbClr val="F8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 name="图形 568"/>
          <p:cNvSpPr/>
          <p:nvPr userDrawn="1">
            <p:custDataLst>
              <p:tags r:id="rId2"/>
            </p:custDataLst>
          </p:nvPr>
        </p:nvSpPr>
        <p:spPr>
          <a:xfrm>
            <a:off x="4367529" y="-1"/>
            <a:ext cx="7812485" cy="6858001"/>
          </a:xfrm>
          <a:custGeom>
            <a:avLst/>
            <a:gdLst>
              <a:gd name="connsiteX0" fmla="*/ 1763450 w 1763450"/>
              <a:gd name="connsiteY0" fmla="*/ 110109 h 1548002"/>
              <a:gd name="connsiteX1" fmla="*/ 1763450 w 1763450"/>
              <a:gd name="connsiteY1" fmla="*/ 1163860 h 1548002"/>
              <a:gd name="connsiteX2" fmla="*/ 1678487 w 1763450"/>
              <a:gd name="connsiteY2" fmla="*/ 1306639 h 1548002"/>
              <a:gd name="connsiteX3" fmla="*/ 1468366 w 1763450"/>
              <a:gd name="connsiteY3" fmla="*/ 1548003 h 1548002"/>
              <a:gd name="connsiteX4" fmla="*/ 164393 w 1763450"/>
              <a:gd name="connsiteY4" fmla="*/ 1548003 h 1548002"/>
              <a:gd name="connsiteX5" fmla="*/ 224972 w 1763450"/>
              <a:gd name="connsiteY5" fmla="*/ 316897 h 1548002"/>
              <a:gd name="connsiteX6" fmla="*/ 527296 w 1763450"/>
              <a:gd name="connsiteY6" fmla="*/ 0 h 1548002"/>
              <a:gd name="connsiteX7" fmla="*/ 1674582 w 1763450"/>
              <a:gd name="connsiteY7" fmla="*/ 0 h 1548002"/>
              <a:gd name="connsiteX8" fmla="*/ 1763450 w 1763450"/>
              <a:gd name="connsiteY8" fmla="*/ 110109 h 15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450" h="1548002">
                <a:moveTo>
                  <a:pt x="1763450" y="110109"/>
                </a:moveTo>
                <a:lnTo>
                  <a:pt x="1763450" y="1163860"/>
                </a:lnTo>
                <a:cubicBezTo>
                  <a:pt x="1738590" y="1212342"/>
                  <a:pt x="1710205" y="1260062"/>
                  <a:pt x="1678487" y="1306639"/>
                </a:cubicBezTo>
                <a:cubicBezTo>
                  <a:pt x="1616289" y="1397984"/>
                  <a:pt x="1545328" y="1478756"/>
                  <a:pt x="1468366" y="1548003"/>
                </a:cubicBezTo>
                <a:lnTo>
                  <a:pt x="164393" y="1548003"/>
                </a:lnTo>
                <a:cubicBezTo>
                  <a:pt x="-70017" y="1233297"/>
                  <a:pt x="-57158" y="731139"/>
                  <a:pt x="224972" y="316897"/>
                </a:cubicBezTo>
                <a:cubicBezTo>
                  <a:pt x="311364" y="190024"/>
                  <a:pt x="414615" y="83629"/>
                  <a:pt x="527296" y="0"/>
                </a:cubicBezTo>
                <a:lnTo>
                  <a:pt x="1674582" y="0"/>
                </a:lnTo>
                <a:cubicBezTo>
                  <a:pt x="1707824" y="33814"/>
                  <a:pt x="1737542" y="70675"/>
                  <a:pt x="1763450" y="110109"/>
                </a:cubicBezTo>
                <a:close/>
              </a:path>
            </a:pathLst>
          </a:custGeom>
          <a:solidFill>
            <a:srgbClr val="B7D4F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4" name="图形 568"/>
          <p:cNvGrpSpPr/>
          <p:nvPr userDrawn="1">
            <p:custDataLst>
              <p:tags r:id="rId3"/>
            </p:custDataLst>
          </p:nvPr>
        </p:nvGrpSpPr>
        <p:grpSpPr>
          <a:xfrm>
            <a:off x="6711694" y="586837"/>
            <a:ext cx="4326255" cy="3980661"/>
            <a:chOff x="4783712" y="3652235"/>
            <a:chExt cx="976531" cy="898523"/>
          </a:xfrm>
        </p:grpSpPr>
        <p:grpSp>
          <p:nvGrpSpPr>
            <p:cNvPr id="5" name="图形 568"/>
            <p:cNvGrpSpPr/>
            <p:nvPr>
              <p:custDataLst>
                <p:tags r:id="rId991"/>
              </p:custDataLst>
            </p:nvPr>
          </p:nvGrpSpPr>
          <p:grpSpPr>
            <a:xfrm>
              <a:off x="4789074" y="4072318"/>
              <a:ext cx="46101" cy="108870"/>
              <a:chOff x="4789074" y="4072318"/>
              <a:chExt cx="46101" cy="108870"/>
            </a:xfrm>
          </p:grpSpPr>
          <p:sp>
            <p:nvSpPr>
              <p:cNvPr id="41" name="图形 568"/>
              <p:cNvSpPr/>
              <p:nvPr>
                <p:custDataLst>
                  <p:tags r:id="rId1027"/>
                </p:custDataLst>
              </p:nvPr>
            </p:nvSpPr>
            <p:spPr>
              <a:xfrm>
                <a:off x="4789074" y="4085653"/>
                <a:ext cx="23145" cy="95535"/>
              </a:xfrm>
              <a:custGeom>
                <a:avLst/>
                <a:gdLst>
                  <a:gd name="connsiteX0" fmla="*/ 0 w 23145"/>
                  <a:gd name="connsiteY0" fmla="*/ 0 h 95535"/>
                  <a:gd name="connsiteX1" fmla="*/ 286 w 23145"/>
                  <a:gd name="connsiteY1" fmla="*/ 82296 h 95535"/>
                  <a:gd name="connsiteX2" fmla="*/ 23146 w 23145"/>
                  <a:gd name="connsiteY2" fmla="*/ 95536 h 95535"/>
                  <a:gd name="connsiteX3" fmla="*/ 22765 w 23145"/>
                  <a:gd name="connsiteY3" fmla="*/ 13240 h 95535"/>
                </a:gdLst>
                <a:ahLst/>
                <a:cxnLst>
                  <a:cxn ang="0">
                    <a:pos x="connsiteX0" y="connsiteY0"/>
                  </a:cxn>
                  <a:cxn ang="0">
                    <a:pos x="connsiteX1" y="connsiteY1"/>
                  </a:cxn>
                  <a:cxn ang="0">
                    <a:pos x="connsiteX2" y="connsiteY2"/>
                  </a:cxn>
                  <a:cxn ang="0">
                    <a:pos x="connsiteX3" y="connsiteY3"/>
                  </a:cxn>
                </a:cxnLst>
                <a:rect l="l" t="t" r="r" b="b"/>
                <a:pathLst>
                  <a:path w="23145" h="95535">
                    <a:moveTo>
                      <a:pt x="0" y="0"/>
                    </a:moveTo>
                    <a:lnTo>
                      <a:pt x="286" y="82296"/>
                    </a:lnTo>
                    <a:lnTo>
                      <a:pt x="23146" y="95536"/>
                    </a:lnTo>
                    <a:lnTo>
                      <a:pt x="22765" y="13240"/>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 name="图形 568"/>
              <p:cNvSpPr/>
              <p:nvPr>
                <p:custDataLst>
                  <p:tags r:id="rId1028"/>
                </p:custDataLst>
              </p:nvPr>
            </p:nvSpPr>
            <p:spPr>
              <a:xfrm>
                <a:off x="4811839" y="4085653"/>
                <a:ext cx="23336" cy="95535"/>
              </a:xfrm>
              <a:custGeom>
                <a:avLst/>
                <a:gdLst>
                  <a:gd name="connsiteX0" fmla="*/ 0 w 23336"/>
                  <a:gd name="connsiteY0" fmla="*/ 13240 h 95535"/>
                  <a:gd name="connsiteX1" fmla="*/ 381 w 23336"/>
                  <a:gd name="connsiteY1" fmla="*/ 95536 h 95535"/>
                  <a:gd name="connsiteX2" fmla="*/ 23336 w 23336"/>
                  <a:gd name="connsiteY2" fmla="*/ 82296 h 95535"/>
                  <a:gd name="connsiteX3" fmla="*/ 23051 w 23336"/>
                  <a:gd name="connsiteY3" fmla="*/ 0 h 95535"/>
                </a:gdLst>
                <a:ahLst/>
                <a:cxnLst>
                  <a:cxn ang="0">
                    <a:pos x="connsiteX0" y="connsiteY0"/>
                  </a:cxn>
                  <a:cxn ang="0">
                    <a:pos x="connsiteX1" y="connsiteY1"/>
                  </a:cxn>
                  <a:cxn ang="0">
                    <a:pos x="connsiteX2" y="connsiteY2"/>
                  </a:cxn>
                  <a:cxn ang="0">
                    <a:pos x="connsiteX3" y="connsiteY3"/>
                  </a:cxn>
                </a:cxnLst>
                <a:rect l="l" t="t" r="r" b="b"/>
                <a:pathLst>
                  <a:path w="23336" h="95535">
                    <a:moveTo>
                      <a:pt x="0" y="13240"/>
                    </a:moveTo>
                    <a:lnTo>
                      <a:pt x="381" y="95536"/>
                    </a:lnTo>
                    <a:lnTo>
                      <a:pt x="23336" y="82296"/>
                    </a:lnTo>
                    <a:lnTo>
                      <a:pt x="23051"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 name="图形 568"/>
              <p:cNvSpPr/>
              <p:nvPr>
                <p:custDataLst>
                  <p:tags r:id="rId1029"/>
                </p:custDataLst>
              </p:nvPr>
            </p:nvSpPr>
            <p:spPr>
              <a:xfrm>
                <a:off x="4789074" y="4072318"/>
                <a:ext cx="45815" cy="26574"/>
              </a:xfrm>
              <a:custGeom>
                <a:avLst/>
                <a:gdLst>
                  <a:gd name="connsiteX0" fmla="*/ 0 w 45815"/>
                  <a:gd name="connsiteY0" fmla="*/ 13335 h 26574"/>
                  <a:gd name="connsiteX1" fmla="*/ 22765 w 45815"/>
                  <a:gd name="connsiteY1" fmla="*/ 26575 h 26574"/>
                  <a:gd name="connsiteX2" fmla="*/ 45815 w 45815"/>
                  <a:gd name="connsiteY2" fmla="*/ 13335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335"/>
                    </a:moveTo>
                    <a:lnTo>
                      <a:pt x="22765" y="26575"/>
                    </a:lnTo>
                    <a:lnTo>
                      <a:pt x="45815" y="13335"/>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 name="图形 568"/>
            <p:cNvGrpSpPr/>
            <p:nvPr>
              <p:custDataLst>
                <p:tags r:id="rId992"/>
              </p:custDataLst>
            </p:nvPr>
          </p:nvGrpSpPr>
          <p:grpSpPr>
            <a:xfrm>
              <a:off x="4793932" y="3766112"/>
              <a:ext cx="351500" cy="391168"/>
              <a:chOff x="4793932" y="3766112"/>
              <a:chExt cx="351500" cy="391168"/>
            </a:xfrm>
          </p:grpSpPr>
          <p:grpSp>
            <p:nvGrpSpPr>
              <p:cNvPr id="33" name="图形 568"/>
              <p:cNvGrpSpPr/>
              <p:nvPr>
                <p:custDataLst>
                  <p:tags r:id="rId1019"/>
                </p:custDataLst>
              </p:nvPr>
            </p:nvGrpSpPr>
            <p:grpSpPr>
              <a:xfrm>
                <a:off x="4793932" y="3766112"/>
                <a:ext cx="313753" cy="176094"/>
                <a:chOff x="4793932" y="3766112"/>
                <a:chExt cx="313753" cy="176094"/>
              </a:xfrm>
            </p:grpSpPr>
            <p:sp>
              <p:nvSpPr>
                <p:cNvPr id="39" name="图形 568"/>
                <p:cNvSpPr/>
                <p:nvPr>
                  <p:custDataLst>
                    <p:tags r:id="rId1025"/>
                  </p:custDataLst>
                </p:nvPr>
              </p:nvSpPr>
              <p:spPr>
                <a:xfrm>
                  <a:off x="4805457" y="3767042"/>
                  <a:ext cx="302228" cy="175164"/>
                </a:xfrm>
                <a:custGeom>
                  <a:avLst/>
                  <a:gdLst>
                    <a:gd name="connsiteX0" fmla="*/ 4477 w 302228"/>
                    <a:gd name="connsiteY0" fmla="*/ 175165 h 175164"/>
                    <a:gd name="connsiteX1" fmla="*/ 302228 w 302228"/>
                    <a:gd name="connsiteY1" fmla="*/ 2096 h 175164"/>
                    <a:gd name="connsiteX2" fmla="*/ 297752 w 302228"/>
                    <a:gd name="connsiteY2" fmla="*/ 0 h 175164"/>
                    <a:gd name="connsiteX3" fmla="*/ 0 w 302228"/>
                    <a:gd name="connsiteY3" fmla="*/ 173069 h 175164"/>
                    <a:gd name="connsiteX4" fmla="*/ 4477 w 302228"/>
                    <a:gd name="connsiteY4" fmla="*/ 175165 h 175164"/>
                    <a:gd name="connsiteX5" fmla="*/ 4477 w 302228"/>
                    <a:gd name="connsiteY5" fmla="*/ 175165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28" h="175164">
                      <a:moveTo>
                        <a:pt x="4477" y="175165"/>
                      </a:moveTo>
                      <a:lnTo>
                        <a:pt x="302228" y="2096"/>
                      </a:lnTo>
                      <a:cubicBezTo>
                        <a:pt x="300704" y="1238"/>
                        <a:pt x="299180" y="571"/>
                        <a:pt x="297752" y="0"/>
                      </a:cubicBezTo>
                      <a:lnTo>
                        <a:pt x="0" y="173069"/>
                      </a:lnTo>
                      <a:cubicBezTo>
                        <a:pt x="1524" y="173641"/>
                        <a:pt x="2953" y="174307"/>
                        <a:pt x="4477" y="175165"/>
                      </a:cubicBezTo>
                      <a:lnTo>
                        <a:pt x="4477" y="17516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 name="图形 568"/>
                <p:cNvSpPr/>
                <p:nvPr>
                  <p:custDataLst>
                    <p:tags r:id="rId1026"/>
                  </p:custDataLst>
                </p:nvPr>
              </p:nvSpPr>
              <p:spPr>
                <a:xfrm>
                  <a:off x="4793932" y="3766112"/>
                  <a:ext cx="309276" cy="174570"/>
                </a:xfrm>
                <a:custGeom>
                  <a:avLst/>
                  <a:gdLst>
                    <a:gd name="connsiteX0" fmla="*/ 11525 w 309276"/>
                    <a:gd name="connsiteY0" fmla="*/ 174094 h 174570"/>
                    <a:gd name="connsiteX1" fmla="*/ 309277 w 309276"/>
                    <a:gd name="connsiteY1" fmla="*/ 1025 h 174570"/>
                    <a:gd name="connsiteX2" fmla="*/ 297751 w 309276"/>
                    <a:gd name="connsiteY2" fmla="*/ 1501 h 174570"/>
                    <a:gd name="connsiteX3" fmla="*/ 0 w 309276"/>
                    <a:gd name="connsiteY3" fmla="*/ 174570 h 174570"/>
                    <a:gd name="connsiteX4" fmla="*/ 11525 w 309276"/>
                    <a:gd name="connsiteY4" fmla="*/ 174094 h 174570"/>
                    <a:gd name="connsiteX5" fmla="*/ 11525 w 309276"/>
                    <a:gd name="connsiteY5" fmla="*/ 174094 h 17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76" h="174570">
                      <a:moveTo>
                        <a:pt x="11525" y="174094"/>
                      </a:moveTo>
                      <a:lnTo>
                        <a:pt x="309277" y="1025"/>
                      </a:lnTo>
                      <a:cubicBezTo>
                        <a:pt x="304800" y="-500"/>
                        <a:pt x="300800" y="-309"/>
                        <a:pt x="297751" y="1501"/>
                      </a:cubicBezTo>
                      <a:lnTo>
                        <a:pt x="0" y="174570"/>
                      </a:lnTo>
                      <a:cubicBezTo>
                        <a:pt x="3143" y="172760"/>
                        <a:pt x="7144" y="172475"/>
                        <a:pt x="11525" y="174094"/>
                      </a:cubicBezTo>
                      <a:lnTo>
                        <a:pt x="11525" y="174094"/>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4" name="图形 568"/>
              <p:cNvGrpSpPr/>
              <p:nvPr>
                <p:custDataLst>
                  <p:tags r:id="rId1020"/>
                </p:custDataLst>
              </p:nvPr>
            </p:nvGrpSpPr>
            <p:grpSpPr>
              <a:xfrm>
                <a:off x="4809839" y="3769137"/>
                <a:ext cx="335593" cy="388143"/>
                <a:chOff x="4809839" y="3769137"/>
                <a:chExt cx="335593" cy="388143"/>
              </a:xfrm>
            </p:grpSpPr>
            <p:sp>
              <p:nvSpPr>
                <p:cNvPr id="35" name="图形 568"/>
                <p:cNvSpPr/>
                <p:nvPr>
                  <p:custDataLst>
                    <p:tags r:id="rId1021"/>
                  </p:custDataLst>
                </p:nvPr>
              </p:nvSpPr>
              <p:spPr>
                <a:xfrm>
                  <a:off x="4841366" y="3937444"/>
                  <a:ext cx="302513" cy="219836"/>
                </a:xfrm>
                <a:custGeom>
                  <a:avLst/>
                  <a:gdLst>
                    <a:gd name="connsiteX0" fmla="*/ 0 w 302513"/>
                    <a:gd name="connsiteY0" fmla="*/ 219837 h 219836"/>
                    <a:gd name="connsiteX1" fmla="*/ 297751 w 302513"/>
                    <a:gd name="connsiteY1" fmla="*/ 46768 h 219836"/>
                    <a:gd name="connsiteX2" fmla="*/ 302514 w 302513"/>
                    <a:gd name="connsiteY2" fmla="*/ 0 h 219836"/>
                    <a:gd name="connsiteX3" fmla="*/ 4763 w 302513"/>
                    <a:gd name="connsiteY3" fmla="*/ 173069 h 219836"/>
                    <a:gd name="connsiteX4" fmla="*/ 0 w 302513"/>
                    <a:gd name="connsiteY4" fmla="*/ 219837 h 219836"/>
                    <a:gd name="connsiteX5" fmla="*/ 0 w 302513"/>
                    <a:gd name="connsiteY5" fmla="*/ 219837 h 2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13" h="219835">
                      <a:moveTo>
                        <a:pt x="0" y="219837"/>
                      </a:moveTo>
                      <a:lnTo>
                        <a:pt x="297751" y="46768"/>
                      </a:lnTo>
                      <a:cubicBezTo>
                        <a:pt x="299847" y="31432"/>
                        <a:pt x="301371" y="15811"/>
                        <a:pt x="302514" y="0"/>
                      </a:cubicBezTo>
                      <a:lnTo>
                        <a:pt x="4763" y="173069"/>
                      </a:lnTo>
                      <a:cubicBezTo>
                        <a:pt x="3620" y="188881"/>
                        <a:pt x="2096" y="204406"/>
                        <a:pt x="0" y="219837"/>
                      </a:cubicBezTo>
                      <a:lnTo>
                        <a:pt x="0" y="219837"/>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 name="图形 568"/>
                <p:cNvSpPr/>
                <p:nvPr>
                  <p:custDataLst>
                    <p:tags r:id="rId1022"/>
                  </p:custDataLst>
                </p:nvPr>
              </p:nvSpPr>
              <p:spPr>
                <a:xfrm>
                  <a:off x="4843462" y="3806380"/>
                  <a:ext cx="301970" cy="304133"/>
                </a:xfrm>
                <a:custGeom>
                  <a:avLst/>
                  <a:gdLst>
                    <a:gd name="connsiteX0" fmla="*/ 2572 w 301970"/>
                    <a:gd name="connsiteY0" fmla="*/ 304133 h 304133"/>
                    <a:gd name="connsiteX1" fmla="*/ 300323 w 301970"/>
                    <a:gd name="connsiteY1" fmla="*/ 131064 h 304133"/>
                    <a:gd name="connsiteX2" fmla="*/ 298609 w 301970"/>
                    <a:gd name="connsiteY2" fmla="*/ 5525 h 304133"/>
                    <a:gd name="connsiteX3" fmla="*/ 297751 w 301970"/>
                    <a:gd name="connsiteY3" fmla="*/ 0 h 304133"/>
                    <a:gd name="connsiteX4" fmla="*/ 0 w 301970"/>
                    <a:gd name="connsiteY4" fmla="*/ 173069 h 304133"/>
                    <a:gd name="connsiteX5" fmla="*/ 857 w 301970"/>
                    <a:gd name="connsiteY5" fmla="*/ 178594 h 304133"/>
                    <a:gd name="connsiteX6" fmla="*/ 2572 w 301970"/>
                    <a:gd name="connsiteY6" fmla="*/ 304133 h 304133"/>
                    <a:gd name="connsiteX7" fmla="*/ 2572 w 301970"/>
                    <a:gd name="connsiteY7" fmla="*/ 304133 h 30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70" h="304133">
                      <a:moveTo>
                        <a:pt x="2572" y="304133"/>
                      </a:moveTo>
                      <a:lnTo>
                        <a:pt x="300323" y="131064"/>
                      </a:lnTo>
                      <a:cubicBezTo>
                        <a:pt x="302990" y="91059"/>
                        <a:pt x="302419" y="49530"/>
                        <a:pt x="298609" y="5525"/>
                      </a:cubicBezTo>
                      <a:cubicBezTo>
                        <a:pt x="298418" y="3715"/>
                        <a:pt x="298133" y="1905"/>
                        <a:pt x="297751" y="0"/>
                      </a:cubicBezTo>
                      <a:lnTo>
                        <a:pt x="0" y="173069"/>
                      </a:lnTo>
                      <a:cubicBezTo>
                        <a:pt x="476" y="174879"/>
                        <a:pt x="762" y="176784"/>
                        <a:pt x="857" y="178594"/>
                      </a:cubicBezTo>
                      <a:cubicBezTo>
                        <a:pt x="4667" y="222504"/>
                        <a:pt x="5239" y="264128"/>
                        <a:pt x="2572" y="304133"/>
                      </a:cubicBezTo>
                      <a:lnTo>
                        <a:pt x="2572" y="304133"/>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 name="图形 568"/>
                <p:cNvSpPr/>
                <p:nvPr>
                  <p:custDataLst>
                    <p:tags r:id="rId1023"/>
                  </p:custDataLst>
                </p:nvPr>
              </p:nvSpPr>
              <p:spPr>
                <a:xfrm>
                  <a:off x="4826222" y="3778948"/>
                  <a:ext cx="314991" cy="200501"/>
                </a:xfrm>
                <a:custGeom>
                  <a:avLst/>
                  <a:gdLst>
                    <a:gd name="connsiteX0" fmla="*/ 17240 w 314991"/>
                    <a:gd name="connsiteY0" fmla="*/ 200501 h 200501"/>
                    <a:gd name="connsiteX1" fmla="*/ 314992 w 314991"/>
                    <a:gd name="connsiteY1" fmla="*/ 27432 h 200501"/>
                    <a:gd name="connsiteX2" fmla="*/ 297751 w 314991"/>
                    <a:gd name="connsiteY2" fmla="*/ 0 h 200501"/>
                    <a:gd name="connsiteX3" fmla="*/ 0 w 314991"/>
                    <a:gd name="connsiteY3" fmla="*/ 173069 h 200501"/>
                    <a:gd name="connsiteX4" fmla="*/ 17240 w 314991"/>
                    <a:gd name="connsiteY4" fmla="*/ 200501 h 200501"/>
                    <a:gd name="connsiteX5" fmla="*/ 17240 w 314991"/>
                    <a:gd name="connsiteY5" fmla="*/ 20050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91" h="200501">
                      <a:moveTo>
                        <a:pt x="17240" y="200501"/>
                      </a:moveTo>
                      <a:lnTo>
                        <a:pt x="314992" y="27432"/>
                      </a:lnTo>
                      <a:cubicBezTo>
                        <a:pt x="312515" y="16954"/>
                        <a:pt x="305848" y="6382"/>
                        <a:pt x="297751" y="0"/>
                      </a:cubicBezTo>
                      <a:lnTo>
                        <a:pt x="0" y="173069"/>
                      </a:lnTo>
                      <a:cubicBezTo>
                        <a:pt x="8096" y="179451"/>
                        <a:pt x="14764" y="190119"/>
                        <a:pt x="17240" y="200501"/>
                      </a:cubicBezTo>
                      <a:lnTo>
                        <a:pt x="17240" y="200501"/>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 name="图形 568"/>
                <p:cNvSpPr/>
                <p:nvPr>
                  <p:custDataLst>
                    <p:tags r:id="rId1024"/>
                  </p:custDataLst>
                </p:nvPr>
              </p:nvSpPr>
              <p:spPr>
                <a:xfrm>
                  <a:off x="4809839" y="3769137"/>
                  <a:ext cx="314039" cy="182879"/>
                </a:xfrm>
                <a:custGeom>
                  <a:avLst/>
                  <a:gdLst>
                    <a:gd name="connsiteX0" fmla="*/ 16288 w 314039"/>
                    <a:gd name="connsiteY0" fmla="*/ 182880 h 182879"/>
                    <a:gd name="connsiteX1" fmla="*/ 314039 w 314039"/>
                    <a:gd name="connsiteY1" fmla="*/ 9811 h 182879"/>
                    <a:gd name="connsiteX2" fmla="*/ 309943 w 314039"/>
                    <a:gd name="connsiteY2" fmla="*/ 7048 h 182879"/>
                    <a:gd name="connsiteX3" fmla="*/ 297751 w 314039"/>
                    <a:gd name="connsiteY3" fmla="*/ 0 h 182879"/>
                    <a:gd name="connsiteX4" fmla="*/ 0 w 314039"/>
                    <a:gd name="connsiteY4" fmla="*/ 173069 h 182879"/>
                    <a:gd name="connsiteX5" fmla="*/ 12192 w 314039"/>
                    <a:gd name="connsiteY5" fmla="*/ 180118 h 182879"/>
                    <a:gd name="connsiteX6" fmla="*/ 16288 w 314039"/>
                    <a:gd name="connsiteY6" fmla="*/ 182880 h 182879"/>
                    <a:gd name="connsiteX7" fmla="*/ 16288 w 314039"/>
                    <a:gd name="connsiteY7" fmla="*/ 182880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039" h="182879">
                      <a:moveTo>
                        <a:pt x="16288" y="182880"/>
                      </a:moveTo>
                      <a:lnTo>
                        <a:pt x="314039" y="9811"/>
                      </a:lnTo>
                      <a:cubicBezTo>
                        <a:pt x="312706" y="8763"/>
                        <a:pt x="311372" y="7810"/>
                        <a:pt x="309943" y="7048"/>
                      </a:cubicBezTo>
                      <a:cubicBezTo>
                        <a:pt x="305848" y="4667"/>
                        <a:pt x="301847" y="2381"/>
                        <a:pt x="297751" y="0"/>
                      </a:cubicBezTo>
                      <a:lnTo>
                        <a:pt x="0" y="173069"/>
                      </a:lnTo>
                      <a:cubicBezTo>
                        <a:pt x="4096" y="175450"/>
                        <a:pt x="8096" y="177736"/>
                        <a:pt x="12192" y="180118"/>
                      </a:cubicBezTo>
                      <a:cubicBezTo>
                        <a:pt x="13621" y="180880"/>
                        <a:pt x="15050" y="181832"/>
                        <a:pt x="16288" y="182880"/>
                      </a:cubicBezTo>
                      <a:lnTo>
                        <a:pt x="16288" y="18288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 name="图形 568"/>
            <p:cNvGrpSpPr/>
            <p:nvPr>
              <p:custDataLst>
                <p:tags r:id="rId993"/>
              </p:custDataLst>
            </p:nvPr>
          </p:nvGrpSpPr>
          <p:grpSpPr>
            <a:xfrm>
              <a:off x="5426868" y="4441888"/>
              <a:ext cx="46100" cy="108870"/>
              <a:chOff x="5426868" y="4441888"/>
              <a:chExt cx="46100" cy="108870"/>
            </a:xfrm>
          </p:grpSpPr>
          <p:sp>
            <p:nvSpPr>
              <p:cNvPr id="30" name="图形 568"/>
              <p:cNvSpPr/>
              <p:nvPr>
                <p:custDataLst>
                  <p:tags r:id="rId1016"/>
                </p:custDataLst>
              </p:nvPr>
            </p:nvSpPr>
            <p:spPr>
              <a:xfrm>
                <a:off x="5426868" y="4455128"/>
                <a:ext cx="23145" cy="95630"/>
              </a:xfrm>
              <a:custGeom>
                <a:avLst/>
                <a:gdLst>
                  <a:gd name="connsiteX0" fmla="*/ 0 w 23145"/>
                  <a:gd name="connsiteY0" fmla="*/ 0 h 95630"/>
                  <a:gd name="connsiteX1" fmla="*/ 286 w 23145"/>
                  <a:gd name="connsiteY1" fmla="*/ 82296 h 95630"/>
                  <a:gd name="connsiteX2" fmla="*/ 23146 w 23145"/>
                  <a:gd name="connsiteY2" fmla="*/ 95631 h 95630"/>
                  <a:gd name="connsiteX3" fmla="*/ 22860 w 23145"/>
                  <a:gd name="connsiteY3" fmla="*/ 13335 h 95630"/>
                </a:gdLst>
                <a:ahLst/>
                <a:cxnLst>
                  <a:cxn ang="0">
                    <a:pos x="connsiteX0" y="connsiteY0"/>
                  </a:cxn>
                  <a:cxn ang="0">
                    <a:pos x="connsiteX1" y="connsiteY1"/>
                  </a:cxn>
                  <a:cxn ang="0">
                    <a:pos x="connsiteX2" y="connsiteY2"/>
                  </a:cxn>
                  <a:cxn ang="0">
                    <a:pos x="connsiteX3" y="connsiteY3"/>
                  </a:cxn>
                </a:cxnLst>
                <a:rect l="l" t="t" r="r" b="b"/>
                <a:pathLst>
                  <a:path w="23145" h="95630">
                    <a:moveTo>
                      <a:pt x="0" y="0"/>
                    </a:moveTo>
                    <a:lnTo>
                      <a:pt x="286" y="82296"/>
                    </a:lnTo>
                    <a:lnTo>
                      <a:pt x="23146" y="95631"/>
                    </a:lnTo>
                    <a:lnTo>
                      <a:pt x="22860" y="13335"/>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 name="图形 568"/>
              <p:cNvSpPr/>
              <p:nvPr>
                <p:custDataLst>
                  <p:tags r:id="rId1017"/>
                </p:custDataLst>
              </p:nvPr>
            </p:nvSpPr>
            <p:spPr>
              <a:xfrm>
                <a:off x="5449728" y="4455128"/>
                <a:ext cx="23241" cy="95630"/>
              </a:xfrm>
              <a:custGeom>
                <a:avLst/>
                <a:gdLst>
                  <a:gd name="connsiteX0" fmla="*/ 0 w 23241"/>
                  <a:gd name="connsiteY0" fmla="*/ 13335 h 95630"/>
                  <a:gd name="connsiteX1" fmla="*/ 286 w 23241"/>
                  <a:gd name="connsiteY1" fmla="*/ 95631 h 95630"/>
                  <a:gd name="connsiteX2" fmla="*/ 23241 w 23241"/>
                  <a:gd name="connsiteY2" fmla="*/ 82296 h 95630"/>
                  <a:gd name="connsiteX3" fmla="*/ 22955 w 23241"/>
                  <a:gd name="connsiteY3" fmla="*/ 0 h 95630"/>
                </a:gdLst>
                <a:ahLst/>
                <a:cxnLst>
                  <a:cxn ang="0">
                    <a:pos x="connsiteX0" y="connsiteY0"/>
                  </a:cxn>
                  <a:cxn ang="0">
                    <a:pos x="connsiteX1" y="connsiteY1"/>
                  </a:cxn>
                  <a:cxn ang="0">
                    <a:pos x="connsiteX2" y="connsiteY2"/>
                  </a:cxn>
                  <a:cxn ang="0">
                    <a:pos x="connsiteX3" y="connsiteY3"/>
                  </a:cxn>
                </a:cxnLst>
                <a:rect l="l" t="t" r="r" b="b"/>
                <a:pathLst>
                  <a:path w="23241" h="95630">
                    <a:moveTo>
                      <a:pt x="0" y="13335"/>
                    </a:moveTo>
                    <a:lnTo>
                      <a:pt x="286" y="95631"/>
                    </a:lnTo>
                    <a:lnTo>
                      <a:pt x="23241" y="82296"/>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 name="图形 568"/>
              <p:cNvSpPr/>
              <p:nvPr>
                <p:custDataLst>
                  <p:tags r:id="rId1018"/>
                </p:custDataLst>
              </p:nvPr>
            </p:nvSpPr>
            <p:spPr>
              <a:xfrm>
                <a:off x="5426868" y="4441888"/>
                <a:ext cx="45815" cy="26574"/>
              </a:xfrm>
              <a:custGeom>
                <a:avLst/>
                <a:gdLst>
                  <a:gd name="connsiteX0" fmla="*/ 0 w 45815"/>
                  <a:gd name="connsiteY0" fmla="*/ 13240 h 26574"/>
                  <a:gd name="connsiteX1" fmla="*/ 22860 w 45815"/>
                  <a:gd name="connsiteY1" fmla="*/ 26575 h 26574"/>
                  <a:gd name="connsiteX2" fmla="*/ 45815 w 45815"/>
                  <a:gd name="connsiteY2" fmla="*/ 13240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240"/>
                    </a:moveTo>
                    <a:lnTo>
                      <a:pt x="22860" y="26575"/>
                    </a:lnTo>
                    <a:lnTo>
                      <a:pt x="45815" y="13240"/>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 name="图形 568"/>
            <p:cNvGrpSpPr/>
            <p:nvPr>
              <p:custDataLst>
                <p:tags r:id="rId994"/>
              </p:custDataLst>
            </p:nvPr>
          </p:nvGrpSpPr>
          <p:grpSpPr>
            <a:xfrm>
              <a:off x="5714142" y="4276058"/>
              <a:ext cx="46100" cy="108870"/>
              <a:chOff x="5714142" y="4276058"/>
              <a:chExt cx="46100" cy="108870"/>
            </a:xfrm>
          </p:grpSpPr>
          <p:sp>
            <p:nvSpPr>
              <p:cNvPr id="27" name="图形 568"/>
              <p:cNvSpPr/>
              <p:nvPr>
                <p:custDataLst>
                  <p:tags r:id="rId1013"/>
                </p:custDataLst>
              </p:nvPr>
            </p:nvSpPr>
            <p:spPr>
              <a:xfrm>
                <a:off x="5714142" y="4289298"/>
                <a:ext cx="23145" cy="95630"/>
              </a:xfrm>
              <a:custGeom>
                <a:avLst/>
                <a:gdLst>
                  <a:gd name="connsiteX0" fmla="*/ 0 w 23145"/>
                  <a:gd name="connsiteY0" fmla="*/ 0 h 95630"/>
                  <a:gd name="connsiteX1" fmla="*/ 286 w 23145"/>
                  <a:gd name="connsiteY1" fmla="*/ 82296 h 95630"/>
                  <a:gd name="connsiteX2" fmla="*/ 23146 w 23145"/>
                  <a:gd name="connsiteY2" fmla="*/ 95631 h 95630"/>
                  <a:gd name="connsiteX3" fmla="*/ 22860 w 23145"/>
                  <a:gd name="connsiteY3" fmla="*/ 13335 h 95630"/>
                </a:gdLst>
                <a:ahLst/>
                <a:cxnLst>
                  <a:cxn ang="0">
                    <a:pos x="connsiteX0" y="connsiteY0"/>
                  </a:cxn>
                  <a:cxn ang="0">
                    <a:pos x="connsiteX1" y="connsiteY1"/>
                  </a:cxn>
                  <a:cxn ang="0">
                    <a:pos x="connsiteX2" y="connsiteY2"/>
                  </a:cxn>
                  <a:cxn ang="0">
                    <a:pos x="connsiteX3" y="connsiteY3"/>
                  </a:cxn>
                </a:cxnLst>
                <a:rect l="l" t="t" r="r" b="b"/>
                <a:pathLst>
                  <a:path w="23145" h="95630">
                    <a:moveTo>
                      <a:pt x="0" y="0"/>
                    </a:moveTo>
                    <a:lnTo>
                      <a:pt x="286" y="82296"/>
                    </a:lnTo>
                    <a:lnTo>
                      <a:pt x="23146" y="95631"/>
                    </a:lnTo>
                    <a:lnTo>
                      <a:pt x="22860" y="13335"/>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 name="图形 568"/>
              <p:cNvSpPr/>
              <p:nvPr>
                <p:custDataLst>
                  <p:tags r:id="rId1014"/>
                </p:custDataLst>
              </p:nvPr>
            </p:nvSpPr>
            <p:spPr>
              <a:xfrm>
                <a:off x="5737002" y="4289298"/>
                <a:ext cx="23241" cy="95630"/>
              </a:xfrm>
              <a:custGeom>
                <a:avLst/>
                <a:gdLst>
                  <a:gd name="connsiteX0" fmla="*/ 0 w 23241"/>
                  <a:gd name="connsiteY0" fmla="*/ 13335 h 95630"/>
                  <a:gd name="connsiteX1" fmla="*/ 286 w 23241"/>
                  <a:gd name="connsiteY1" fmla="*/ 95631 h 95630"/>
                  <a:gd name="connsiteX2" fmla="*/ 23241 w 23241"/>
                  <a:gd name="connsiteY2" fmla="*/ 82296 h 95630"/>
                  <a:gd name="connsiteX3" fmla="*/ 22955 w 23241"/>
                  <a:gd name="connsiteY3" fmla="*/ 0 h 95630"/>
                </a:gdLst>
                <a:ahLst/>
                <a:cxnLst>
                  <a:cxn ang="0">
                    <a:pos x="connsiteX0" y="connsiteY0"/>
                  </a:cxn>
                  <a:cxn ang="0">
                    <a:pos x="connsiteX1" y="connsiteY1"/>
                  </a:cxn>
                  <a:cxn ang="0">
                    <a:pos x="connsiteX2" y="connsiteY2"/>
                  </a:cxn>
                  <a:cxn ang="0">
                    <a:pos x="connsiteX3" y="connsiteY3"/>
                  </a:cxn>
                </a:cxnLst>
                <a:rect l="l" t="t" r="r" b="b"/>
                <a:pathLst>
                  <a:path w="23241" h="95630">
                    <a:moveTo>
                      <a:pt x="0" y="13335"/>
                    </a:moveTo>
                    <a:lnTo>
                      <a:pt x="286" y="95631"/>
                    </a:lnTo>
                    <a:lnTo>
                      <a:pt x="23241" y="82296"/>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 name="图形 568"/>
              <p:cNvSpPr/>
              <p:nvPr>
                <p:custDataLst>
                  <p:tags r:id="rId1015"/>
                </p:custDataLst>
              </p:nvPr>
            </p:nvSpPr>
            <p:spPr>
              <a:xfrm>
                <a:off x="5714142" y="4276058"/>
                <a:ext cx="45815" cy="26574"/>
              </a:xfrm>
              <a:custGeom>
                <a:avLst/>
                <a:gdLst>
                  <a:gd name="connsiteX0" fmla="*/ 0 w 45815"/>
                  <a:gd name="connsiteY0" fmla="*/ 13240 h 26574"/>
                  <a:gd name="connsiteX1" fmla="*/ 22860 w 45815"/>
                  <a:gd name="connsiteY1" fmla="*/ 26575 h 26574"/>
                  <a:gd name="connsiteX2" fmla="*/ 45815 w 45815"/>
                  <a:gd name="connsiteY2" fmla="*/ 13240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240"/>
                    </a:moveTo>
                    <a:lnTo>
                      <a:pt x="22860" y="26575"/>
                    </a:lnTo>
                    <a:lnTo>
                      <a:pt x="45815" y="13240"/>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 name="图形 568"/>
            <p:cNvGrpSpPr/>
            <p:nvPr>
              <p:custDataLst>
                <p:tags r:id="rId995"/>
              </p:custDataLst>
            </p:nvPr>
          </p:nvGrpSpPr>
          <p:grpSpPr>
            <a:xfrm>
              <a:off x="4841081" y="3945731"/>
              <a:ext cx="846772" cy="541686"/>
              <a:chOff x="4841081" y="3945731"/>
              <a:chExt cx="846772" cy="541686"/>
            </a:xfrm>
          </p:grpSpPr>
          <p:sp>
            <p:nvSpPr>
              <p:cNvPr id="24" name="图形 568"/>
              <p:cNvSpPr/>
              <p:nvPr>
                <p:custDataLst>
                  <p:tags r:id="rId1010"/>
                </p:custDataLst>
              </p:nvPr>
            </p:nvSpPr>
            <p:spPr>
              <a:xfrm>
                <a:off x="4841081" y="4090130"/>
                <a:ext cx="571880" cy="397287"/>
              </a:xfrm>
              <a:custGeom>
                <a:avLst/>
                <a:gdLst>
                  <a:gd name="connsiteX0" fmla="*/ 0 w 571880"/>
                  <a:gd name="connsiteY0" fmla="*/ 0 h 397287"/>
                  <a:gd name="connsiteX1" fmla="*/ 191 w 571880"/>
                  <a:gd name="connsiteY1" fmla="*/ 67056 h 397287"/>
                  <a:gd name="connsiteX2" fmla="*/ 571881 w 571880"/>
                  <a:gd name="connsiteY2" fmla="*/ 397288 h 397287"/>
                  <a:gd name="connsiteX3" fmla="*/ 571691 w 571880"/>
                  <a:gd name="connsiteY3" fmla="*/ 330137 h 397287"/>
                </a:gdLst>
                <a:ahLst/>
                <a:cxnLst>
                  <a:cxn ang="0">
                    <a:pos x="connsiteX0" y="connsiteY0"/>
                  </a:cxn>
                  <a:cxn ang="0">
                    <a:pos x="connsiteX1" y="connsiteY1"/>
                  </a:cxn>
                  <a:cxn ang="0">
                    <a:pos x="connsiteX2" y="connsiteY2"/>
                  </a:cxn>
                  <a:cxn ang="0">
                    <a:pos x="connsiteX3" y="connsiteY3"/>
                  </a:cxn>
                </a:cxnLst>
                <a:rect l="l" t="t" r="r" b="b"/>
                <a:pathLst>
                  <a:path w="571880" h="397287">
                    <a:moveTo>
                      <a:pt x="0" y="0"/>
                    </a:moveTo>
                    <a:lnTo>
                      <a:pt x="191" y="67056"/>
                    </a:lnTo>
                    <a:lnTo>
                      <a:pt x="571881" y="397288"/>
                    </a:lnTo>
                    <a:lnTo>
                      <a:pt x="571691" y="330137"/>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 name="图形 568"/>
              <p:cNvSpPr/>
              <p:nvPr>
                <p:custDataLst>
                  <p:tags r:id="rId1011"/>
                </p:custDataLst>
              </p:nvPr>
            </p:nvSpPr>
            <p:spPr>
              <a:xfrm>
                <a:off x="5412771" y="4261580"/>
                <a:ext cx="275081" cy="225837"/>
              </a:xfrm>
              <a:custGeom>
                <a:avLst/>
                <a:gdLst>
                  <a:gd name="connsiteX0" fmla="*/ 0 w 275081"/>
                  <a:gd name="connsiteY0" fmla="*/ 158687 h 225837"/>
                  <a:gd name="connsiteX1" fmla="*/ 190 w 275081"/>
                  <a:gd name="connsiteY1" fmla="*/ 225838 h 225837"/>
                  <a:gd name="connsiteX2" fmla="*/ 275082 w 275081"/>
                  <a:gd name="connsiteY2" fmla="*/ 67056 h 225837"/>
                  <a:gd name="connsiteX3" fmla="*/ 274892 w 275081"/>
                  <a:gd name="connsiteY3" fmla="*/ 0 h 225837"/>
                </a:gdLst>
                <a:ahLst/>
                <a:cxnLst>
                  <a:cxn ang="0">
                    <a:pos x="connsiteX0" y="connsiteY0"/>
                  </a:cxn>
                  <a:cxn ang="0">
                    <a:pos x="connsiteX1" y="connsiteY1"/>
                  </a:cxn>
                  <a:cxn ang="0">
                    <a:pos x="connsiteX2" y="connsiteY2"/>
                  </a:cxn>
                  <a:cxn ang="0">
                    <a:pos x="connsiteX3" y="connsiteY3"/>
                  </a:cxn>
                </a:cxnLst>
                <a:rect l="l" t="t" r="r" b="b"/>
                <a:pathLst>
                  <a:path w="275081" h="225837">
                    <a:moveTo>
                      <a:pt x="0" y="158687"/>
                    </a:moveTo>
                    <a:lnTo>
                      <a:pt x="190" y="225838"/>
                    </a:lnTo>
                    <a:lnTo>
                      <a:pt x="275082" y="67056"/>
                    </a:lnTo>
                    <a:lnTo>
                      <a:pt x="274892" y="0"/>
                    </a:lnTo>
                    <a:close/>
                  </a:path>
                </a:pathLst>
              </a:custGeom>
              <a:solidFill>
                <a:srgbClr val="8962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 name="图形 568"/>
              <p:cNvSpPr/>
              <p:nvPr>
                <p:custDataLst>
                  <p:tags r:id="rId1012"/>
                </p:custDataLst>
              </p:nvPr>
            </p:nvSpPr>
            <p:spPr>
              <a:xfrm>
                <a:off x="4841081" y="3945731"/>
                <a:ext cx="846582" cy="474535"/>
              </a:xfrm>
              <a:custGeom>
                <a:avLst/>
                <a:gdLst>
                  <a:gd name="connsiteX0" fmla="*/ 0 w 846582"/>
                  <a:gd name="connsiteY0" fmla="*/ 144399 h 474535"/>
                  <a:gd name="connsiteX1" fmla="*/ 571691 w 846582"/>
                  <a:gd name="connsiteY1" fmla="*/ 474536 h 474535"/>
                  <a:gd name="connsiteX2" fmla="*/ 846582 w 846582"/>
                  <a:gd name="connsiteY2" fmla="*/ 315849 h 474535"/>
                  <a:gd name="connsiteX3" fmla="*/ 260318 w 846582"/>
                  <a:gd name="connsiteY3" fmla="*/ 0 h 474535"/>
                </a:gdLst>
                <a:ahLst/>
                <a:cxnLst>
                  <a:cxn ang="0">
                    <a:pos x="connsiteX0" y="connsiteY0"/>
                  </a:cxn>
                  <a:cxn ang="0">
                    <a:pos x="connsiteX1" y="connsiteY1"/>
                  </a:cxn>
                  <a:cxn ang="0">
                    <a:pos x="connsiteX2" y="connsiteY2"/>
                  </a:cxn>
                  <a:cxn ang="0">
                    <a:pos x="connsiteX3" y="connsiteY3"/>
                  </a:cxn>
                </a:cxnLst>
                <a:rect l="l" t="t" r="r" b="b"/>
                <a:pathLst>
                  <a:path w="846582" h="474534">
                    <a:moveTo>
                      <a:pt x="0" y="144399"/>
                    </a:moveTo>
                    <a:lnTo>
                      <a:pt x="571691" y="474536"/>
                    </a:lnTo>
                    <a:lnTo>
                      <a:pt x="846582" y="315849"/>
                    </a:lnTo>
                    <a:lnTo>
                      <a:pt x="260318"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 name="图形 568"/>
            <p:cNvGrpSpPr/>
            <p:nvPr>
              <p:custDataLst>
                <p:tags r:id="rId996"/>
              </p:custDataLst>
            </p:nvPr>
          </p:nvGrpSpPr>
          <p:grpSpPr>
            <a:xfrm>
              <a:off x="5072919" y="3652235"/>
              <a:ext cx="673302" cy="607154"/>
              <a:chOff x="5072919" y="3652235"/>
              <a:chExt cx="673302" cy="607154"/>
            </a:xfrm>
          </p:grpSpPr>
          <p:sp>
            <p:nvSpPr>
              <p:cNvPr id="21" name="图形 568"/>
              <p:cNvSpPr/>
              <p:nvPr>
                <p:custDataLst>
                  <p:tags r:id="rId1007"/>
                </p:custDataLst>
              </p:nvPr>
            </p:nvSpPr>
            <p:spPr>
              <a:xfrm>
                <a:off x="5124926" y="3652235"/>
                <a:ext cx="339280" cy="136524"/>
              </a:xfrm>
              <a:custGeom>
                <a:avLst/>
                <a:gdLst>
                  <a:gd name="connsiteX0" fmla="*/ 283750 w 339280"/>
                  <a:gd name="connsiteY0" fmla="*/ 136524 h 136524"/>
                  <a:gd name="connsiteX1" fmla="*/ 339280 w 339280"/>
                  <a:gd name="connsiteY1" fmla="*/ 116045 h 136524"/>
                  <a:gd name="connsiteX2" fmla="*/ 76009 w 339280"/>
                  <a:gd name="connsiteY2" fmla="*/ 1460 h 136524"/>
                  <a:gd name="connsiteX3" fmla="*/ 55531 w 339280"/>
                  <a:gd name="connsiteY3" fmla="*/ 1841 h 136524"/>
                  <a:gd name="connsiteX4" fmla="*/ 0 w 339280"/>
                  <a:gd name="connsiteY4" fmla="*/ 22319 h 136524"/>
                  <a:gd name="connsiteX5" fmla="*/ 20479 w 339280"/>
                  <a:gd name="connsiteY5" fmla="*/ 21938 h 136524"/>
                  <a:gd name="connsiteX6" fmla="*/ 283750 w 339280"/>
                  <a:gd name="connsiteY6" fmla="*/ 136524 h 136524"/>
                  <a:gd name="connsiteX7" fmla="*/ 283750 w 339280"/>
                  <a:gd name="connsiteY7" fmla="*/ 136524 h 13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280" h="136524">
                    <a:moveTo>
                      <a:pt x="283750" y="136524"/>
                    </a:moveTo>
                    <a:lnTo>
                      <a:pt x="339280" y="116045"/>
                    </a:lnTo>
                    <a:cubicBezTo>
                      <a:pt x="247745" y="65277"/>
                      <a:pt x="154686" y="24129"/>
                      <a:pt x="76009" y="1460"/>
                    </a:cubicBezTo>
                    <a:cubicBezTo>
                      <a:pt x="68675" y="-636"/>
                      <a:pt x="61627" y="-445"/>
                      <a:pt x="55531" y="1841"/>
                    </a:cubicBezTo>
                    <a:lnTo>
                      <a:pt x="0" y="22319"/>
                    </a:lnTo>
                    <a:cubicBezTo>
                      <a:pt x="6191" y="20033"/>
                      <a:pt x="13144" y="19748"/>
                      <a:pt x="20479" y="21938"/>
                    </a:cubicBezTo>
                    <a:cubicBezTo>
                      <a:pt x="99155" y="44608"/>
                      <a:pt x="192214" y="85756"/>
                      <a:pt x="283750" y="136524"/>
                    </a:cubicBezTo>
                    <a:lnTo>
                      <a:pt x="283750" y="136524"/>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 name="图形 568"/>
              <p:cNvSpPr/>
              <p:nvPr>
                <p:custDataLst>
                  <p:tags r:id="rId1008"/>
                </p:custDataLst>
              </p:nvPr>
            </p:nvSpPr>
            <p:spPr>
              <a:xfrm>
                <a:off x="5408771" y="3768280"/>
                <a:ext cx="337450" cy="468534"/>
              </a:xfrm>
              <a:custGeom>
                <a:avLst/>
                <a:gdLst>
                  <a:gd name="connsiteX0" fmla="*/ 251936 w 337450"/>
                  <a:gd name="connsiteY0" fmla="*/ 468535 h 468534"/>
                  <a:gd name="connsiteX1" fmla="*/ 307467 w 337450"/>
                  <a:gd name="connsiteY1" fmla="*/ 448056 h 468534"/>
                  <a:gd name="connsiteX2" fmla="*/ 336613 w 337450"/>
                  <a:gd name="connsiteY2" fmla="*/ 244697 h 468534"/>
                  <a:gd name="connsiteX3" fmla="*/ 309658 w 337450"/>
                  <a:gd name="connsiteY3" fmla="*/ 172212 h 468534"/>
                  <a:gd name="connsiteX4" fmla="*/ 55531 w 337450"/>
                  <a:gd name="connsiteY4" fmla="*/ 0 h 468534"/>
                  <a:gd name="connsiteX5" fmla="*/ 0 w 337450"/>
                  <a:gd name="connsiteY5" fmla="*/ 20479 h 468534"/>
                  <a:gd name="connsiteX6" fmla="*/ 254127 w 337450"/>
                  <a:gd name="connsiteY6" fmla="*/ 192691 h 468534"/>
                  <a:gd name="connsiteX7" fmla="*/ 281083 w 337450"/>
                  <a:gd name="connsiteY7" fmla="*/ 265176 h 468534"/>
                  <a:gd name="connsiteX8" fmla="*/ 251936 w 337450"/>
                  <a:gd name="connsiteY8" fmla="*/ 468535 h 468534"/>
                  <a:gd name="connsiteX9" fmla="*/ 251936 w 337450"/>
                  <a:gd name="connsiteY9" fmla="*/ 468535 h 46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450" h="468534">
                    <a:moveTo>
                      <a:pt x="251936" y="468535"/>
                    </a:moveTo>
                    <a:lnTo>
                      <a:pt x="307467" y="448056"/>
                    </a:lnTo>
                    <a:cubicBezTo>
                      <a:pt x="317182" y="387096"/>
                      <a:pt x="326898" y="305657"/>
                      <a:pt x="336613" y="244697"/>
                    </a:cubicBezTo>
                    <a:cubicBezTo>
                      <a:pt x="340709" y="219075"/>
                      <a:pt x="329470" y="188881"/>
                      <a:pt x="309658" y="172212"/>
                    </a:cubicBezTo>
                    <a:cubicBezTo>
                      <a:pt x="237077" y="111062"/>
                      <a:pt x="147066" y="50768"/>
                      <a:pt x="55531" y="0"/>
                    </a:cubicBezTo>
                    <a:lnTo>
                      <a:pt x="0" y="20479"/>
                    </a:lnTo>
                    <a:cubicBezTo>
                      <a:pt x="91535" y="71247"/>
                      <a:pt x="181546" y="131540"/>
                      <a:pt x="254127" y="192691"/>
                    </a:cubicBezTo>
                    <a:cubicBezTo>
                      <a:pt x="273939" y="209360"/>
                      <a:pt x="285178" y="239649"/>
                      <a:pt x="281083" y="265176"/>
                    </a:cubicBezTo>
                    <a:cubicBezTo>
                      <a:pt x="271272" y="326136"/>
                      <a:pt x="261556" y="407575"/>
                      <a:pt x="251936" y="468535"/>
                    </a:cubicBezTo>
                    <a:lnTo>
                      <a:pt x="251936" y="46853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 name="图形 568"/>
              <p:cNvSpPr/>
              <p:nvPr>
                <p:custDataLst>
                  <p:tags r:id="rId1009"/>
                </p:custDataLst>
              </p:nvPr>
            </p:nvSpPr>
            <p:spPr>
              <a:xfrm>
                <a:off x="5072919" y="3672710"/>
                <a:ext cx="617676" cy="586678"/>
              </a:xfrm>
              <a:custGeom>
                <a:avLst/>
                <a:gdLst>
                  <a:gd name="connsiteX0" fmla="*/ 335756 w 617676"/>
                  <a:gd name="connsiteY0" fmla="*/ 116048 h 586678"/>
                  <a:gd name="connsiteX1" fmla="*/ 72485 w 617676"/>
                  <a:gd name="connsiteY1" fmla="*/ 1463 h 586678"/>
                  <a:gd name="connsiteX2" fmla="*/ 28670 w 617676"/>
                  <a:gd name="connsiteY2" fmla="*/ 34800 h 586678"/>
                  <a:gd name="connsiteX3" fmla="*/ 0 w 617676"/>
                  <a:gd name="connsiteY3" fmla="*/ 240921 h 586678"/>
                  <a:gd name="connsiteX4" fmla="*/ 275273 w 617676"/>
                  <a:gd name="connsiteY4" fmla="*/ 426278 h 586678"/>
                  <a:gd name="connsiteX5" fmla="*/ 588264 w 617676"/>
                  <a:gd name="connsiteY5" fmla="*/ 586679 h 586678"/>
                  <a:gd name="connsiteX6" fmla="*/ 616839 w 617676"/>
                  <a:gd name="connsiteY6" fmla="*/ 360841 h 586678"/>
                  <a:gd name="connsiteX7" fmla="*/ 589883 w 617676"/>
                  <a:gd name="connsiteY7" fmla="*/ 288356 h 586678"/>
                  <a:gd name="connsiteX8" fmla="*/ 335756 w 617676"/>
                  <a:gd name="connsiteY8" fmla="*/ 116048 h 5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676" h="586678">
                    <a:moveTo>
                      <a:pt x="335756" y="116048"/>
                    </a:moveTo>
                    <a:cubicBezTo>
                      <a:pt x="244221" y="65280"/>
                      <a:pt x="151162" y="24132"/>
                      <a:pt x="72485" y="1463"/>
                    </a:cubicBezTo>
                    <a:cubicBezTo>
                      <a:pt x="51054" y="-4729"/>
                      <a:pt x="32766" y="9178"/>
                      <a:pt x="28670" y="34800"/>
                    </a:cubicBezTo>
                    <a:lnTo>
                      <a:pt x="0" y="240921"/>
                    </a:lnTo>
                    <a:lnTo>
                      <a:pt x="275273" y="426278"/>
                    </a:lnTo>
                    <a:lnTo>
                      <a:pt x="588264" y="586679"/>
                    </a:lnTo>
                    <a:cubicBezTo>
                      <a:pt x="588264" y="586679"/>
                      <a:pt x="607124" y="421801"/>
                      <a:pt x="616839" y="360841"/>
                    </a:cubicBezTo>
                    <a:cubicBezTo>
                      <a:pt x="620935" y="335219"/>
                      <a:pt x="609695" y="305024"/>
                      <a:pt x="589883" y="288356"/>
                    </a:cubicBezTo>
                    <a:cubicBezTo>
                      <a:pt x="517303" y="227110"/>
                      <a:pt x="427292" y="166721"/>
                      <a:pt x="335756" y="116048"/>
                    </a:cubicBez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 name="图形 568"/>
            <p:cNvGrpSpPr/>
            <p:nvPr>
              <p:custDataLst>
                <p:tags r:id="rId997"/>
              </p:custDataLst>
            </p:nvPr>
          </p:nvGrpSpPr>
          <p:grpSpPr>
            <a:xfrm>
              <a:off x="4839176" y="3913536"/>
              <a:ext cx="805624" cy="533114"/>
              <a:chOff x="4839176" y="3913536"/>
              <a:chExt cx="805624" cy="533114"/>
            </a:xfrm>
          </p:grpSpPr>
          <p:grpSp>
            <p:nvGrpSpPr>
              <p:cNvPr id="13" name="图形 568"/>
              <p:cNvGrpSpPr/>
              <p:nvPr>
                <p:custDataLst>
                  <p:tags r:id="rId999"/>
                </p:custDataLst>
              </p:nvPr>
            </p:nvGrpSpPr>
            <p:grpSpPr>
              <a:xfrm>
                <a:off x="4839176" y="3913536"/>
                <a:ext cx="527875" cy="371760"/>
                <a:chOff x="4839176" y="3913536"/>
                <a:chExt cx="527875" cy="371760"/>
              </a:xfrm>
            </p:grpSpPr>
            <p:sp>
              <p:nvSpPr>
                <p:cNvPr id="18" name="图形 568"/>
                <p:cNvSpPr/>
                <p:nvPr>
                  <p:custDataLst>
                    <p:tags r:id="rId1004"/>
                  </p:custDataLst>
                </p:nvPr>
              </p:nvSpPr>
              <p:spPr>
                <a:xfrm>
                  <a:off x="4839176" y="4047362"/>
                  <a:ext cx="296037" cy="237934"/>
                </a:xfrm>
                <a:custGeom>
                  <a:avLst/>
                  <a:gdLst>
                    <a:gd name="connsiteX0" fmla="*/ 1905 w 296037"/>
                    <a:gd name="connsiteY0" fmla="*/ 0 h 237934"/>
                    <a:gd name="connsiteX1" fmla="*/ 0 w 296037"/>
                    <a:gd name="connsiteY1" fmla="*/ 65913 h 237934"/>
                    <a:gd name="connsiteX2" fmla="*/ 296037 w 296037"/>
                    <a:gd name="connsiteY2" fmla="*/ 237934 h 237934"/>
                    <a:gd name="connsiteX3" fmla="*/ 295846 w 296037"/>
                    <a:gd name="connsiteY3" fmla="*/ 170783 h 237934"/>
                  </a:gdLst>
                  <a:ahLst/>
                  <a:cxnLst>
                    <a:cxn ang="0">
                      <a:pos x="connsiteX0" y="connsiteY0"/>
                    </a:cxn>
                    <a:cxn ang="0">
                      <a:pos x="connsiteX1" y="connsiteY1"/>
                    </a:cxn>
                    <a:cxn ang="0">
                      <a:pos x="connsiteX2" y="connsiteY2"/>
                    </a:cxn>
                    <a:cxn ang="0">
                      <a:pos x="connsiteX3" y="connsiteY3"/>
                    </a:cxn>
                  </a:cxnLst>
                  <a:rect l="l" t="t" r="r" b="b"/>
                  <a:pathLst>
                    <a:path w="296037" h="237934">
                      <a:moveTo>
                        <a:pt x="1905" y="0"/>
                      </a:moveTo>
                      <a:lnTo>
                        <a:pt x="0" y="65913"/>
                      </a:lnTo>
                      <a:lnTo>
                        <a:pt x="296037" y="237934"/>
                      </a:lnTo>
                      <a:lnTo>
                        <a:pt x="295846" y="170783"/>
                      </a:ln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 name="图形 568"/>
                <p:cNvSpPr/>
                <p:nvPr>
                  <p:custDataLst>
                    <p:tags r:id="rId1005"/>
                  </p:custDataLst>
                </p:nvPr>
              </p:nvSpPr>
              <p:spPr>
                <a:xfrm>
                  <a:off x="5135022" y="4084319"/>
                  <a:ext cx="232029" cy="200977"/>
                </a:xfrm>
                <a:custGeom>
                  <a:avLst/>
                  <a:gdLst>
                    <a:gd name="connsiteX0" fmla="*/ 0 w 232029"/>
                    <a:gd name="connsiteY0" fmla="*/ 133826 h 200977"/>
                    <a:gd name="connsiteX1" fmla="*/ 191 w 232029"/>
                    <a:gd name="connsiteY1" fmla="*/ 200978 h 200977"/>
                    <a:gd name="connsiteX2" fmla="*/ 232029 w 232029"/>
                    <a:gd name="connsiteY2" fmla="*/ 67151 h 200977"/>
                    <a:gd name="connsiteX3" fmla="*/ 231838 w 232029"/>
                    <a:gd name="connsiteY3" fmla="*/ 0 h 200977"/>
                  </a:gdLst>
                  <a:ahLst/>
                  <a:cxnLst>
                    <a:cxn ang="0">
                      <a:pos x="connsiteX0" y="connsiteY0"/>
                    </a:cxn>
                    <a:cxn ang="0">
                      <a:pos x="connsiteX1" y="connsiteY1"/>
                    </a:cxn>
                    <a:cxn ang="0">
                      <a:pos x="connsiteX2" y="connsiteY2"/>
                    </a:cxn>
                    <a:cxn ang="0">
                      <a:pos x="connsiteX3" y="connsiteY3"/>
                    </a:cxn>
                  </a:cxnLst>
                  <a:rect l="l" t="t" r="r" b="b"/>
                  <a:pathLst>
                    <a:path w="232029" h="200977">
                      <a:moveTo>
                        <a:pt x="0" y="133826"/>
                      </a:moveTo>
                      <a:lnTo>
                        <a:pt x="191" y="200978"/>
                      </a:lnTo>
                      <a:lnTo>
                        <a:pt x="232029" y="67151"/>
                      </a:lnTo>
                      <a:lnTo>
                        <a:pt x="231838" y="0"/>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 name="图形 568"/>
                <p:cNvSpPr/>
                <p:nvPr>
                  <p:custDataLst>
                    <p:tags r:id="rId1006"/>
                  </p:custDataLst>
                </p:nvPr>
              </p:nvSpPr>
              <p:spPr>
                <a:xfrm>
                  <a:off x="4841081" y="3913536"/>
                  <a:ext cx="525779" cy="304609"/>
                </a:xfrm>
                <a:custGeom>
                  <a:avLst/>
                  <a:gdLst>
                    <a:gd name="connsiteX0" fmla="*/ 0 w 525779"/>
                    <a:gd name="connsiteY0" fmla="*/ 133826 h 304609"/>
                    <a:gd name="connsiteX1" fmla="*/ 293942 w 525779"/>
                    <a:gd name="connsiteY1" fmla="*/ 304610 h 304609"/>
                    <a:gd name="connsiteX2" fmla="*/ 525780 w 525779"/>
                    <a:gd name="connsiteY2" fmla="*/ 170783 h 304609"/>
                    <a:gd name="connsiteX3" fmla="*/ 231838 w 525779"/>
                    <a:gd name="connsiteY3" fmla="*/ 0 h 304609"/>
                  </a:gdLst>
                  <a:ahLst/>
                  <a:cxnLst>
                    <a:cxn ang="0">
                      <a:pos x="connsiteX0" y="connsiteY0"/>
                    </a:cxn>
                    <a:cxn ang="0">
                      <a:pos x="connsiteX1" y="connsiteY1"/>
                    </a:cxn>
                    <a:cxn ang="0">
                      <a:pos x="connsiteX2" y="connsiteY2"/>
                    </a:cxn>
                    <a:cxn ang="0">
                      <a:pos x="connsiteX3" y="connsiteY3"/>
                    </a:cxn>
                  </a:cxnLst>
                  <a:rect l="l" t="t" r="r" b="b"/>
                  <a:pathLst>
                    <a:path w="525779" h="304609">
                      <a:moveTo>
                        <a:pt x="0" y="133826"/>
                      </a:moveTo>
                      <a:lnTo>
                        <a:pt x="293942" y="304610"/>
                      </a:lnTo>
                      <a:lnTo>
                        <a:pt x="525780" y="170783"/>
                      </a:lnTo>
                      <a:lnTo>
                        <a:pt x="231838" y="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 name="图形 568"/>
              <p:cNvGrpSpPr/>
              <p:nvPr>
                <p:custDataLst>
                  <p:tags r:id="rId1000"/>
                </p:custDataLst>
              </p:nvPr>
            </p:nvGrpSpPr>
            <p:grpSpPr>
              <a:xfrm>
                <a:off x="5146071" y="4090701"/>
                <a:ext cx="498729" cy="355949"/>
                <a:chOff x="5146071" y="4090701"/>
                <a:chExt cx="498729" cy="355949"/>
              </a:xfrm>
            </p:grpSpPr>
            <p:sp>
              <p:nvSpPr>
                <p:cNvPr id="15" name="图形 568"/>
                <p:cNvSpPr/>
                <p:nvPr>
                  <p:custDataLst>
                    <p:tags r:id="rId1001"/>
                  </p:custDataLst>
                </p:nvPr>
              </p:nvSpPr>
              <p:spPr>
                <a:xfrm>
                  <a:off x="5146071" y="4224623"/>
                  <a:ext cx="266890" cy="222027"/>
                </a:xfrm>
                <a:custGeom>
                  <a:avLst/>
                  <a:gdLst>
                    <a:gd name="connsiteX0" fmla="*/ 0 w 266890"/>
                    <a:gd name="connsiteY0" fmla="*/ 0 h 222027"/>
                    <a:gd name="connsiteX1" fmla="*/ 190 w 266890"/>
                    <a:gd name="connsiteY1" fmla="*/ 67056 h 222027"/>
                    <a:gd name="connsiteX2" fmla="*/ 266890 w 266890"/>
                    <a:gd name="connsiteY2" fmla="*/ 222028 h 222027"/>
                    <a:gd name="connsiteX3" fmla="*/ 266700 w 266890"/>
                    <a:gd name="connsiteY3" fmla="*/ 154972 h 222027"/>
                  </a:gdLst>
                  <a:ahLst/>
                  <a:cxnLst>
                    <a:cxn ang="0">
                      <a:pos x="connsiteX0" y="connsiteY0"/>
                    </a:cxn>
                    <a:cxn ang="0">
                      <a:pos x="connsiteX1" y="connsiteY1"/>
                    </a:cxn>
                    <a:cxn ang="0">
                      <a:pos x="connsiteX2" y="connsiteY2"/>
                    </a:cxn>
                    <a:cxn ang="0">
                      <a:pos x="connsiteX3" y="connsiteY3"/>
                    </a:cxn>
                  </a:cxnLst>
                  <a:rect l="l" t="t" r="r" b="b"/>
                  <a:pathLst>
                    <a:path w="266890" h="222027">
                      <a:moveTo>
                        <a:pt x="0" y="0"/>
                      </a:moveTo>
                      <a:lnTo>
                        <a:pt x="190" y="67056"/>
                      </a:lnTo>
                      <a:lnTo>
                        <a:pt x="266890" y="222028"/>
                      </a:lnTo>
                      <a:lnTo>
                        <a:pt x="266700" y="154972"/>
                      </a:ln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 name="图形 568"/>
                <p:cNvSpPr/>
                <p:nvPr>
                  <p:custDataLst>
                    <p:tags r:id="rId1002"/>
                  </p:custDataLst>
                </p:nvPr>
              </p:nvSpPr>
              <p:spPr>
                <a:xfrm>
                  <a:off x="5412771" y="4245768"/>
                  <a:ext cx="232029" cy="200882"/>
                </a:xfrm>
                <a:custGeom>
                  <a:avLst/>
                  <a:gdLst>
                    <a:gd name="connsiteX0" fmla="*/ 0 w 232029"/>
                    <a:gd name="connsiteY0" fmla="*/ 133826 h 200882"/>
                    <a:gd name="connsiteX1" fmla="*/ 190 w 232029"/>
                    <a:gd name="connsiteY1" fmla="*/ 200882 h 200882"/>
                    <a:gd name="connsiteX2" fmla="*/ 232029 w 232029"/>
                    <a:gd name="connsiteY2" fmla="*/ 67056 h 200882"/>
                    <a:gd name="connsiteX3" fmla="*/ 231838 w 232029"/>
                    <a:gd name="connsiteY3" fmla="*/ 0 h 200882"/>
                  </a:gdLst>
                  <a:ahLst/>
                  <a:cxnLst>
                    <a:cxn ang="0">
                      <a:pos x="connsiteX0" y="connsiteY0"/>
                    </a:cxn>
                    <a:cxn ang="0">
                      <a:pos x="connsiteX1" y="connsiteY1"/>
                    </a:cxn>
                    <a:cxn ang="0">
                      <a:pos x="connsiteX2" y="connsiteY2"/>
                    </a:cxn>
                    <a:cxn ang="0">
                      <a:pos x="connsiteX3" y="connsiteY3"/>
                    </a:cxn>
                  </a:cxnLst>
                  <a:rect l="l" t="t" r="r" b="b"/>
                  <a:pathLst>
                    <a:path w="232029" h="200882">
                      <a:moveTo>
                        <a:pt x="0" y="133826"/>
                      </a:moveTo>
                      <a:lnTo>
                        <a:pt x="190" y="200882"/>
                      </a:lnTo>
                      <a:lnTo>
                        <a:pt x="232029" y="67056"/>
                      </a:lnTo>
                      <a:lnTo>
                        <a:pt x="231838" y="0"/>
                      </a:lnTo>
                      <a:close/>
                    </a:path>
                  </a:pathLst>
                </a:custGeom>
                <a:solidFill>
                  <a:srgbClr val="876B0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 name="图形 568"/>
                <p:cNvSpPr/>
                <p:nvPr>
                  <p:custDataLst>
                    <p:tags r:id="rId1003"/>
                  </p:custDataLst>
                </p:nvPr>
              </p:nvSpPr>
              <p:spPr>
                <a:xfrm>
                  <a:off x="5146071" y="4090701"/>
                  <a:ext cx="498538" cy="288893"/>
                </a:xfrm>
                <a:custGeom>
                  <a:avLst/>
                  <a:gdLst>
                    <a:gd name="connsiteX0" fmla="*/ 0 w 498538"/>
                    <a:gd name="connsiteY0" fmla="*/ 133921 h 288893"/>
                    <a:gd name="connsiteX1" fmla="*/ 266700 w 498538"/>
                    <a:gd name="connsiteY1" fmla="*/ 288893 h 288893"/>
                    <a:gd name="connsiteX2" fmla="*/ 498538 w 498538"/>
                    <a:gd name="connsiteY2" fmla="*/ 155067 h 288893"/>
                    <a:gd name="connsiteX3" fmla="*/ 231838 w 498538"/>
                    <a:gd name="connsiteY3" fmla="*/ 0 h 288893"/>
                  </a:gdLst>
                  <a:ahLst/>
                  <a:cxnLst>
                    <a:cxn ang="0">
                      <a:pos x="connsiteX0" y="connsiteY0"/>
                    </a:cxn>
                    <a:cxn ang="0">
                      <a:pos x="connsiteX1" y="connsiteY1"/>
                    </a:cxn>
                    <a:cxn ang="0">
                      <a:pos x="connsiteX2" y="connsiteY2"/>
                    </a:cxn>
                    <a:cxn ang="0">
                      <a:pos x="connsiteX3" y="connsiteY3"/>
                    </a:cxn>
                  </a:cxnLst>
                  <a:rect l="l" t="t" r="r" b="b"/>
                  <a:pathLst>
                    <a:path w="498537" h="288893">
                      <a:moveTo>
                        <a:pt x="0" y="133921"/>
                      </a:moveTo>
                      <a:lnTo>
                        <a:pt x="266700" y="288893"/>
                      </a:lnTo>
                      <a:lnTo>
                        <a:pt x="498538" y="155067"/>
                      </a:lnTo>
                      <a:lnTo>
                        <a:pt x="231838" y="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2" name="图形 568"/>
            <p:cNvSpPr/>
            <p:nvPr>
              <p:custDataLst>
                <p:tags r:id="rId998"/>
              </p:custDataLst>
            </p:nvPr>
          </p:nvSpPr>
          <p:spPr>
            <a:xfrm>
              <a:off x="4783712" y="3939139"/>
              <a:ext cx="63939" cy="218142"/>
            </a:xfrm>
            <a:custGeom>
              <a:avLst/>
              <a:gdLst>
                <a:gd name="connsiteX0" fmla="*/ 26222 w 63939"/>
                <a:gd name="connsiteY0" fmla="*/ 3068 h 218142"/>
                <a:gd name="connsiteX1" fmla="*/ 3838 w 63939"/>
                <a:gd name="connsiteY1" fmla="*/ 13069 h 218142"/>
                <a:gd name="connsiteX2" fmla="*/ 5839 w 63939"/>
                <a:gd name="connsiteY2" fmla="*/ 188234 h 218142"/>
                <a:gd name="connsiteX3" fmla="*/ 57559 w 63939"/>
                <a:gd name="connsiteY3" fmla="*/ 218142 h 218142"/>
                <a:gd name="connsiteX4" fmla="*/ 60512 w 63939"/>
                <a:gd name="connsiteY4" fmla="*/ 45835 h 218142"/>
                <a:gd name="connsiteX5" fmla="*/ 38319 w 63939"/>
                <a:gd name="connsiteY5" fmla="*/ 10116 h 218142"/>
                <a:gd name="connsiteX6" fmla="*/ 26222 w 63939"/>
                <a:gd name="connsiteY6" fmla="*/ 3068 h 2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9" h="218142">
                  <a:moveTo>
                    <a:pt x="26222" y="3068"/>
                  </a:moveTo>
                  <a:cubicBezTo>
                    <a:pt x="14792" y="-3504"/>
                    <a:pt x="5172" y="782"/>
                    <a:pt x="3838" y="13069"/>
                  </a:cubicBezTo>
                  <a:cubicBezTo>
                    <a:pt x="-1877" y="68028"/>
                    <a:pt x="-1210" y="125655"/>
                    <a:pt x="5839" y="188234"/>
                  </a:cubicBezTo>
                  <a:cubicBezTo>
                    <a:pt x="23079" y="198235"/>
                    <a:pt x="40319" y="208141"/>
                    <a:pt x="57559" y="218142"/>
                  </a:cubicBezTo>
                  <a:cubicBezTo>
                    <a:pt x="64894" y="163850"/>
                    <a:pt x="65941" y="107176"/>
                    <a:pt x="60512" y="45835"/>
                  </a:cubicBezTo>
                  <a:cubicBezTo>
                    <a:pt x="59274" y="32119"/>
                    <a:pt x="49749" y="16689"/>
                    <a:pt x="38319" y="10116"/>
                  </a:cubicBezTo>
                  <a:cubicBezTo>
                    <a:pt x="34318" y="7735"/>
                    <a:pt x="30318" y="5449"/>
                    <a:pt x="26222" y="3068"/>
                  </a:cubicBez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4" name="图形 568"/>
          <p:cNvGrpSpPr/>
          <p:nvPr userDrawn="1">
            <p:custDataLst>
              <p:tags r:id="rId4"/>
            </p:custDataLst>
          </p:nvPr>
        </p:nvGrpSpPr>
        <p:grpSpPr>
          <a:xfrm>
            <a:off x="7102573" y="1775267"/>
            <a:ext cx="1716607" cy="1084063"/>
            <a:chOff x="4871942" y="3920490"/>
            <a:chExt cx="387476" cy="244697"/>
          </a:xfrm>
        </p:grpSpPr>
        <p:sp>
          <p:nvSpPr>
            <p:cNvPr id="45" name="图形 568"/>
            <p:cNvSpPr/>
            <p:nvPr>
              <p:custDataLst>
                <p:tags r:id="rId986"/>
              </p:custDataLst>
            </p:nvPr>
          </p:nvSpPr>
          <p:spPr>
            <a:xfrm>
              <a:off x="4871942" y="4032694"/>
              <a:ext cx="193071" cy="132492"/>
            </a:xfrm>
            <a:custGeom>
              <a:avLst/>
              <a:gdLst>
                <a:gd name="connsiteX0" fmla="*/ 0 w 193071"/>
                <a:gd name="connsiteY0" fmla="*/ 0 h 132492"/>
                <a:gd name="connsiteX1" fmla="*/ 0 w 193071"/>
                <a:gd name="connsiteY1" fmla="*/ 20288 h 132492"/>
                <a:gd name="connsiteX2" fmla="*/ 193072 w 193071"/>
                <a:gd name="connsiteY2" fmla="*/ 132493 h 132492"/>
                <a:gd name="connsiteX3" fmla="*/ 193072 w 193071"/>
                <a:gd name="connsiteY3" fmla="*/ 112204 h 132492"/>
              </a:gdLst>
              <a:ahLst/>
              <a:cxnLst>
                <a:cxn ang="0">
                  <a:pos x="connsiteX0" y="connsiteY0"/>
                </a:cxn>
                <a:cxn ang="0">
                  <a:pos x="connsiteX1" y="connsiteY1"/>
                </a:cxn>
                <a:cxn ang="0">
                  <a:pos x="connsiteX2" y="connsiteY2"/>
                </a:cxn>
                <a:cxn ang="0">
                  <a:pos x="connsiteX3" y="connsiteY3"/>
                </a:cxn>
              </a:cxnLst>
              <a:rect l="l" t="t" r="r" b="b"/>
              <a:pathLst>
                <a:path w="193071" h="132492">
                  <a:moveTo>
                    <a:pt x="0" y="0"/>
                  </a:moveTo>
                  <a:lnTo>
                    <a:pt x="0" y="20288"/>
                  </a:lnTo>
                  <a:lnTo>
                    <a:pt x="193072" y="132493"/>
                  </a:lnTo>
                  <a:lnTo>
                    <a:pt x="193072" y="112204"/>
                  </a:lnTo>
                  <a:close/>
                </a:path>
              </a:pathLst>
            </a:custGeom>
            <a:solidFill>
              <a:srgbClr val="D1D5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 name="图形 568"/>
            <p:cNvSpPr/>
            <p:nvPr>
              <p:custDataLst>
                <p:tags r:id="rId987"/>
              </p:custDataLst>
            </p:nvPr>
          </p:nvSpPr>
          <p:spPr>
            <a:xfrm>
              <a:off x="5065013" y="4032694"/>
              <a:ext cx="194405" cy="132492"/>
            </a:xfrm>
            <a:custGeom>
              <a:avLst/>
              <a:gdLst>
                <a:gd name="connsiteX0" fmla="*/ 0 w 194405"/>
                <a:gd name="connsiteY0" fmla="*/ 112204 h 132492"/>
                <a:gd name="connsiteX1" fmla="*/ 0 w 194405"/>
                <a:gd name="connsiteY1" fmla="*/ 132493 h 132492"/>
                <a:gd name="connsiteX2" fmla="*/ 194405 w 194405"/>
                <a:gd name="connsiteY2" fmla="*/ 20288 h 132492"/>
                <a:gd name="connsiteX3" fmla="*/ 194310 w 194405"/>
                <a:gd name="connsiteY3" fmla="*/ 0 h 132492"/>
              </a:gdLst>
              <a:ahLst/>
              <a:cxnLst>
                <a:cxn ang="0">
                  <a:pos x="connsiteX0" y="connsiteY0"/>
                </a:cxn>
                <a:cxn ang="0">
                  <a:pos x="connsiteX1" y="connsiteY1"/>
                </a:cxn>
                <a:cxn ang="0">
                  <a:pos x="connsiteX2" y="connsiteY2"/>
                </a:cxn>
                <a:cxn ang="0">
                  <a:pos x="connsiteX3" y="connsiteY3"/>
                </a:cxn>
              </a:cxnLst>
              <a:rect l="l" t="t" r="r" b="b"/>
              <a:pathLst>
                <a:path w="194405" h="132492">
                  <a:moveTo>
                    <a:pt x="0" y="112204"/>
                  </a:moveTo>
                  <a:lnTo>
                    <a:pt x="0" y="132493"/>
                  </a:lnTo>
                  <a:lnTo>
                    <a:pt x="194405" y="20288"/>
                  </a:lnTo>
                  <a:lnTo>
                    <a:pt x="194310" y="0"/>
                  </a:lnTo>
                  <a:close/>
                </a:path>
              </a:pathLst>
            </a:custGeom>
            <a:solidFill>
              <a:srgbClr val="E4E6F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 name="图形 568"/>
            <p:cNvSpPr/>
            <p:nvPr>
              <p:custDataLst>
                <p:tags r:id="rId988"/>
              </p:custDataLst>
            </p:nvPr>
          </p:nvSpPr>
          <p:spPr>
            <a:xfrm>
              <a:off x="4871942" y="3920490"/>
              <a:ext cx="387381" cy="224408"/>
            </a:xfrm>
            <a:custGeom>
              <a:avLst/>
              <a:gdLst>
                <a:gd name="connsiteX0" fmla="*/ 0 w 387381"/>
                <a:gd name="connsiteY0" fmla="*/ 112204 h 224408"/>
                <a:gd name="connsiteX1" fmla="*/ 193072 w 387381"/>
                <a:gd name="connsiteY1" fmla="*/ 224409 h 224408"/>
                <a:gd name="connsiteX2" fmla="*/ 387382 w 387381"/>
                <a:gd name="connsiteY2" fmla="*/ 112204 h 224408"/>
                <a:gd name="connsiteX3" fmla="*/ 194310 w 387381"/>
                <a:gd name="connsiteY3" fmla="*/ 0 h 224408"/>
              </a:gdLst>
              <a:ahLst/>
              <a:cxnLst>
                <a:cxn ang="0">
                  <a:pos x="connsiteX0" y="connsiteY0"/>
                </a:cxn>
                <a:cxn ang="0">
                  <a:pos x="connsiteX1" y="connsiteY1"/>
                </a:cxn>
                <a:cxn ang="0">
                  <a:pos x="connsiteX2" y="connsiteY2"/>
                </a:cxn>
                <a:cxn ang="0">
                  <a:pos x="connsiteX3" y="connsiteY3"/>
                </a:cxn>
              </a:cxnLst>
              <a:rect l="l" t="t" r="r" b="b"/>
              <a:pathLst>
                <a:path w="387381" h="224408">
                  <a:moveTo>
                    <a:pt x="0" y="112204"/>
                  </a:moveTo>
                  <a:lnTo>
                    <a:pt x="193072" y="224409"/>
                  </a:lnTo>
                  <a:lnTo>
                    <a:pt x="387382" y="112204"/>
                  </a:lnTo>
                  <a:lnTo>
                    <a:pt x="194310" y="0"/>
                  </a:lnTo>
                  <a:close/>
                </a:path>
              </a:pathLst>
            </a:custGeom>
            <a:solidFill>
              <a:srgbClr val="F7F7F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 name="图形 568"/>
            <p:cNvSpPr/>
            <p:nvPr>
              <p:custDataLst>
                <p:tags r:id="rId989"/>
              </p:custDataLst>
            </p:nvPr>
          </p:nvSpPr>
          <p:spPr>
            <a:xfrm>
              <a:off x="4894516" y="3933634"/>
              <a:ext cx="342233" cy="198215"/>
            </a:xfrm>
            <a:custGeom>
              <a:avLst/>
              <a:gdLst>
                <a:gd name="connsiteX0" fmla="*/ 0 w 342233"/>
                <a:gd name="connsiteY0" fmla="*/ 99060 h 198215"/>
                <a:gd name="connsiteX1" fmla="*/ 12668 w 342233"/>
                <a:gd name="connsiteY1" fmla="*/ 106490 h 198215"/>
                <a:gd name="connsiteX2" fmla="*/ 170497 w 342233"/>
                <a:gd name="connsiteY2" fmla="*/ 198215 h 198215"/>
                <a:gd name="connsiteX3" fmla="*/ 329565 w 342233"/>
                <a:gd name="connsiteY3" fmla="*/ 106394 h 198215"/>
                <a:gd name="connsiteX4" fmla="*/ 342233 w 342233"/>
                <a:gd name="connsiteY4" fmla="*/ 99060 h 198215"/>
                <a:gd name="connsiteX5" fmla="*/ 171641 w 342233"/>
                <a:gd name="connsiteY5" fmla="*/ 0 h 1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233" h="198215">
                  <a:moveTo>
                    <a:pt x="0" y="99060"/>
                  </a:moveTo>
                  <a:lnTo>
                    <a:pt x="12668" y="106490"/>
                  </a:lnTo>
                  <a:lnTo>
                    <a:pt x="170497" y="198215"/>
                  </a:lnTo>
                  <a:lnTo>
                    <a:pt x="329565" y="106394"/>
                  </a:lnTo>
                  <a:lnTo>
                    <a:pt x="342233" y="99060"/>
                  </a:lnTo>
                  <a:lnTo>
                    <a:pt x="171641" y="0"/>
                  </a:lnTo>
                  <a:close/>
                </a:path>
              </a:pathLst>
            </a:custGeom>
            <a:solidFill>
              <a:srgbClr val="D1D5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 name="图形 568"/>
            <p:cNvSpPr/>
            <p:nvPr>
              <p:custDataLst>
                <p:tags r:id="rId990"/>
              </p:custDataLst>
            </p:nvPr>
          </p:nvSpPr>
          <p:spPr>
            <a:xfrm>
              <a:off x="4907184" y="3948303"/>
              <a:ext cx="316896" cy="183546"/>
            </a:xfrm>
            <a:custGeom>
              <a:avLst/>
              <a:gdLst>
                <a:gd name="connsiteX0" fmla="*/ 0 w 316896"/>
                <a:gd name="connsiteY0" fmla="*/ 91821 h 183546"/>
                <a:gd name="connsiteX1" fmla="*/ 82010 w 316896"/>
                <a:gd name="connsiteY1" fmla="*/ 139446 h 183546"/>
                <a:gd name="connsiteX2" fmla="*/ 87821 w 316896"/>
                <a:gd name="connsiteY2" fmla="*/ 142875 h 183546"/>
                <a:gd name="connsiteX3" fmla="*/ 107061 w 316896"/>
                <a:gd name="connsiteY3" fmla="*/ 154019 h 183546"/>
                <a:gd name="connsiteX4" fmla="*/ 142018 w 316896"/>
                <a:gd name="connsiteY4" fmla="*/ 174308 h 183546"/>
                <a:gd name="connsiteX5" fmla="*/ 157829 w 316896"/>
                <a:gd name="connsiteY5" fmla="*/ 183547 h 183546"/>
                <a:gd name="connsiteX6" fmla="*/ 173546 w 316896"/>
                <a:gd name="connsiteY6" fmla="*/ 174498 h 183546"/>
                <a:gd name="connsiteX7" fmla="*/ 197739 w 316896"/>
                <a:gd name="connsiteY7" fmla="*/ 160496 h 183546"/>
                <a:gd name="connsiteX8" fmla="*/ 200216 w 316896"/>
                <a:gd name="connsiteY8" fmla="*/ 159067 h 183546"/>
                <a:gd name="connsiteX9" fmla="*/ 215646 w 316896"/>
                <a:gd name="connsiteY9" fmla="*/ 150209 h 183546"/>
                <a:gd name="connsiteX10" fmla="*/ 217075 w 316896"/>
                <a:gd name="connsiteY10" fmla="*/ 149352 h 183546"/>
                <a:gd name="connsiteX11" fmla="*/ 230219 w 316896"/>
                <a:gd name="connsiteY11" fmla="*/ 141732 h 183546"/>
                <a:gd name="connsiteX12" fmla="*/ 230219 w 316896"/>
                <a:gd name="connsiteY12" fmla="*/ 141732 h 183546"/>
                <a:gd name="connsiteX13" fmla="*/ 233743 w 316896"/>
                <a:gd name="connsiteY13" fmla="*/ 139732 h 183546"/>
                <a:gd name="connsiteX14" fmla="*/ 235648 w 316896"/>
                <a:gd name="connsiteY14" fmla="*/ 138589 h 183546"/>
                <a:gd name="connsiteX15" fmla="*/ 236601 w 316896"/>
                <a:gd name="connsiteY15" fmla="*/ 138112 h 183546"/>
                <a:gd name="connsiteX16" fmla="*/ 238696 w 316896"/>
                <a:gd name="connsiteY16" fmla="*/ 136874 h 183546"/>
                <a:gd name="connsiteX17" fmla="*/ 238696 w 316896"/>
                <a:gd name="connsiteY17" fmla="*/ 136874 h 183546"/>
                <a:gd name="connsiteX18" fmla="*/ 243364 w 316896"/>
                <a:gd name="connsiteY18" fmla="*/ 134207 h 183546"/>
                <a:gd name="connsiteX19" fmla="*/ 250888 w 316896"/>
                <a:gd name="connsiteY19" fmla="*/ 129826 h 183546"/>
                <a:gd name="connsiteX20" fmla="*/ 254317 w 316896"/>
                <a:gd name="connsiteY20" fmla="*/ 127825 h 183546"/>
                <a:gd name="connsiteX21" fmla="*/ 254317 w 316896"/>
                <a:gd name="connsiteY21" fmla="*/ 127825 h 183546"/>
                <a:gd name="connsiteX22" fmla="*/ 257937 w 316896"/>
                <a:gd name="connsiteY22" fmla="*/ 125730 h 183546"/>
                <a:gd name="connsiteX23" fmla="*/ 259461 w 316896"/>
                <a:gd name="connsiteY23" fmla="*/ 124873 h 183546"/>
                <a:gd name="connsiteX24" fmla="*/ 280797 w 316896"/>
                <a:gd name="connsiteY24" fmla="*/ 112585 h 183546"/>
                <a:gd name="connsiteX25" fmla="*/ 316897 w 316896"/>
                <a:gd name="connsiteY25" fmla="*/ 91726 h 183546"/>
                <a:gd name="connsiteX26" fmla="*/ 158972 w 316896"/>
                <a:gd name="connsiteY26" fmla="*/ 0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896" h="183546">
                  <a:moveTo>
                    <a:pt x="0" y="91821"/>
                  </a:moveTo>
                  <a:lnTo>
                    <a:pt x="82010" y="139446"/>
                  </a:lnTo>
                  <a:lnTo>
                    <a:pt x="87821" y="142875"/>
                  </a:lnTo>
                  <a:lnTo>
                    <a:pt x="107061" y="154019"/>
                  </a:lnTo>
                  <a:lnTo>
                    <a:pt x="142018" y="174308"/>
                  </a:lnTo>
                  <a:lnTo>
                    <a:pt x="157829" y="183547"/>
                  </a:lnTo>
                  <a:lnTo>
                    <a:pt x="173546" y="174498"/>
                  </a:lnTo>
                  <a:lnTo>
                    <a:pt x="197739" y="160496"/>
                  </a:lnTo>
                  <a:lnTo>
                    <a:pt x="200216" y="159067"/>
                  </a:lnTo>
                  <a:lnTo>
                    <a:pt x="215646" y="150209"/>
                  </a:lnTo>
                  <a:lnTo>
                    <a:pt x="217075" y="149352"/>
                  </a:lnTo>
                  <a:lnTo>
                    <a:pt x="230219" y="141732"/>
                  </a:lnTo>
                  <a:lnTo>
                    <a:pt x="230219" y="141732"/>
                  </a:lnTo>
                  <a:lnTo>
                    <a:pt x="233743" y="139732"/>
                  </a:lnTo>
                  <a:lnTo>
                    <a:pt x="235648" y="138589"/>
                  </a:lnTo>
                  <a:lnTo>
                    <a:pt x="236601" y="138112"/>
                  </a:lnTo>
                  <a:lnTo>
                    <a:pt x="238696" y="136874"/>
                  </a:lnTo>
                  <a:lnTo>
                    <a:pt x="238696" y="136874"/>
                  </a:lnTo>
                  <a:lnTo>
                    <a:pt x="243364" y="134207"/>
                  </a:lnTo>
                  <a:lnTo>
                    <a:pt x="250888" y="129826"/>
                  </a:lnTo>
                  <a:lnTo>
                    <a:pt x="254317" y="127825"/>
                  </a:lnTo>
                  <a:lnTo>
                    <a:pt x="254317" y="127825"/>
                  </a:lnTo>
                  <a:lnTo>
                    <a:pt x="257937" y="125730"/>
                  </a:lnTo>
                  <a:lnTo>
                    <a:pt x="259461" y="124873"/>
                  </a:lnTo>
                  <a:lnTo>
                    <a:pt x="280797" y="112585"/>
                  </a:lnTo>
                  <a:lnTo>
                    <a:pt x="316897" y="91726"/>
                  </a:lnTo>
                  <a:lnTo>
                    <a:pt x="158972" y="0"/>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0" name="图形 568"/>
          <p:cNvGrpSpPr/>
          <p:nvPr userDrawn="1">
            <p:custDataLst>
              <p:tags r:id="rId5"/>
            </p:custDataLst>
          </p:nvPr>
        </p:nvGrpSpPr>
        <p:grpSpPr>
          <a:xfrm>
            <a:off x="6940081" y="840162"/>
            <a:ext cx="3415112" cy="4504203"/>
            <a:chOff x="4835264" y="3709416"/>
            <a:chExt cx="770866" cy="1016698"/>
          </a:xfrm>
        </p:grpSpPr>
        <p:grpSp>
          <p:nvGrpSpPr>
            <p:cNvPr id="51" name="图形 568"/>
            <p:cNvGrpSpPr/>
            <p:nvPr>
              <p:custDataLst>
                <p:tags r:id="rId924"/>
              </p:custDataLst>
            </p:nvPr>
          </p:nvGrpSpPr>
          <p:grpSpPr>
            <a:xfrm>
              <a:off x="4835264" y="4326445"/>
              <a:ext cx="333197" cy="399669"/>
              <a:chOff x="4835264" y="4326445"/>
              <a:chExt cx="333197" cy="399669"/>
            </a:xfrm>
          </p:grpSpPr>
          <p:sp>
            <p:nvSpPr>
              <p:cNvPr id="106" name="图形 568"/>
              <p:cNvSpPr/>
              <p:nvPr>
                <p:custDataLst>
                  <p:tags r:id="rId979"/>
                </p:custDataLst>
              </p:nvPr>
            </p:nvSpPr>
            <p:spPr>
              <a:xfrm>
                <a:off x="5088159" y="4441983"/>
                <a:ext cx="80301" cy="206672"/>
              </a:xfrm>
              <a:custGeom>
                <a:avLst/>
                <a:gdLst>
                  <a:gd name="connsiteX0" fmla="*/ 0 w 80301"/>
                  <a:gd name="connsiteY0" fmla="*/ 17431 h 206672"/>
                  <a:gd name="connsiteX1" fmla="*/ 67151 w 80301"/>
                  <a:gd name="connsiteY1" fmla="*/ 202311 h 206672"/>
                  <a:gd name="connsiteX2" fmla="*/ 78105 w 80301"/>
                  <a:gd name="connsiteY2" fmla="*/ 204883 h 206672"/>
                  <a:gd name="connsiteX3" fmla="*/ 78105 w 80301"/>
                  <a:gd name="connsiteY3" fmla="*/ 204883 h 206672"/>
                  <a:gd name="connsiteX4" fmla="*/ 80010 w 80301"/>
                  <a:gd name="connsiteY4" fmla="*/ 197834 h 206672"/>
                  <a:gd name="connsiteX5" fmla="*/ 22384 w 80301"/>
                  <a:gd name="connsiteY5" fmla="*/ 0 h 206672"/>
                  <a:gd name="connsiteX6" fmla="*/ 0 w 80301"/>
                  <a:gd name="connsiteY6" fmla="*/ 17431 h 20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01" h="206672">
                    <a:moveTo>
                      <a:pt x="0" y="17431"/>
                    </a:moveTo>
                    <a:lnTo>
                      <a:pt x="67151" y="202311"/>
                    </a:lnTo>
                    <a:cubicBezTo>
                      <a:pt x="68866" y="206788"/>
                      <a:pt x="74485" y="208121"/>
                      <a:pt x="78105" y="204883"/>
                    </a:cubicBezTo>
                    <a:lnTo>
                      <a:pt x="78105" y="204883"/>
                    </a:lnTo>
                    <a:cubicBezTo>
                      <a:pt x="80010" y="203073"/>
                      <a:pt x="80772" y="200406"/>
                      <a:pt x="80010" y="197834"/>
                    </a:cubicBezTo>
                    <a:lnTo>
                      <a:pt x="22384" y="0"/>
                    </a:lnTo>
                    <a:lnTo>
                      <a:pt x="0" y="17431"/>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7" name="图形 568"/>
              <p:cNvSpPr/>
              <p:nvPr>
                <p:custDataLst>
                  <p:tags r:id="rId980"/>
                </p:custDataLst>
              </p:nvPr>
            </p:nvSpPr>
            <p:spPr>
              <a:xfrm>
                <a:off x="5020527" y="4438364"/>
                <a:ext cx="42771" cy="287750"/>
              </a:xfrm>
              <a:custGeom>
                <a:avLst/>
                <a:gdLst>
                  <a:gd name="connsiteX0" fmla="*/ 42772 w 42771"/>
                  <a:gd name="connsiteY0" fmla="*/ 14383 h 287750"/>
                  <a:gd name="connsiteX1" fmla="*/ 13530 w 42771"/>
                  <a:gd name="connsiteY1" fmla="*/ 281654 h 287750"/>
                  <a:gd name="connsiteX2" fmla="*/ 3624 w 42771"/>
                  <a:gd name="connsiteY2" fmla="*/ 286988 h 287750"/>
                  <a:gd name="connsiteX3" fmla="*/ 3624 w 42771"/>
                  <a:gd name="connsiteY3" fmla="*/ 286988 h 287750"/>
                  <a:gd name="connsiteX4" fmla="*/ 4 w 42771"/>
                  <a:gd name="connsiteY4" fmla="*/ 280702 h 287750"/>
                  <a:gd name="connsiteX5" fmla="*/ 9244 w 42771"/>
                  <a:gd name="connsiteY5" fmla="*/ 0 h 287750"/>
                  <a:gd name="connsiteX6" fmla="*/ 42772 w 42771"/>
                  <a:gd name="connsiteY6" fmla="*/ 14383 h 2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1" h="287750">
                    <a:moveTo>
                      <a:pt x="42772" y="14383"/>
                    </a:moveTo>
                    <a:lnTo>
                      <a:pt x="13530" y="281654"/>
                    </a:lnTo>
                    <a:cubicBezTo>
                      <a:pt x="13054" y="286417"/>
                      <a:pt x="7910" y="289179"/>
                      <a:pt x="3624" y="286988"/>
                    </a:cubicBezTo>
                    <a:lnTo>
                      <a:pt x="3624" y="286988"/>
                    </a:lnTo>
                    <a:cubicBezTo>
                      <a:pt x="1338" y="285750"/>
                      <a:pt x="-91" y="283369"/>
                      <a:pt x="4" y="280702"/>
                    </a:cubicBezTo>
                    <a:lnTo>
                      <a:pt x="9244" y="0"/>
                    </a:lnTo>
                    <a:lnTo>
                      <a:pt x="42772" y="14383"/>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568"/>
              <p:cNvSpPr/>
              <p:nvPr>
                <p:custDataLst>
                  <p:tags r:id="rId981"/>
                </p:custDataLst>
              </p:nvPr>
            </p:nvSpPr>
            <p:spPr>
              <a:xfrm>
                <a:off x="4835264" y="4393691"/>
                <a:ext cx="85731" cy="222865"/>
              </a:xfrm>
              <a:custGeom>
                <a:avLst/>
                <a:gdLst>
                  <a:gd name="connsiteX0" fmla="*/ 85731 w 85731"/>
                  <a:gd name="connsiteY0" fmla="*/ 17526 h 222865"/>
                  <a:gd name="connsiteX1" fmla="*/ 13151 w 85731"/>
                  <a:gd name="connsiteY1" fmla="*/ 218504 h 222865"/>
                  <a:gd name="connsiteX2" fmla="*/ 2197 w 85731"/>
                  <a:gd name="connsiteY2" fmla="*/ 221075 h 222865"/>
                  <a:gd name="connsiteX3" fmla="*/ 2197 w 85731"/>
                  <a:gd name="connsiteY3" fmla="*/ 221075 h 222865"/>
                  <a:gd name="connsiteX4" fmla="*/ 292 w 85731"/>
                  <a:gd name="connsiteY4" fmla="*/ 214027 h 222865"/>
                  <a:gd name="connsiteX5" fmla="*/ 63443 w 85731"/>
                  <a:gd name="connsiteY5" fmla="*/ 0 h 222865"/>
                  <a:gd name="connsiteX6" fmla="*/ 85731 w 85731"/>
                  <a:gd name="connsiteY6" fmla="*/ 17526 h 2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31" h="222864">
                    <a:moveTo>
                      <a:pt x="85731" y="17526"/>
                    </a:moveTo>
                    <a:lnTo>
                      <a:pt x="13151" y="218504"/>
                    </a:lnTo>
                    <a:cubicBezTo>
                      <a:pt x="11436" y="222980"/>
                      <a:pt x="5817" y="224314"/>
                      <a:pt x="2197" y="221075"/>
                    </a:cubicBezTo>
                    <a:lnTo>
                      <a:pt x="2197" y="221075"/>
                    </a:lnTo>
                    <a:cubicBezTo>
                      <a:pt x="292" y="219265"/>
                      <a:pt x="-470" y="216598"/>
                      <a:pt x="292" y="214027"/>
                    </a:cubicBezTo>
                    <a:lnTo>
                      <a:pt x="63443" y="0"/>
                    </a:lnTo>
                    <a:lnTo>
                      <a:pt x="85731" y="17526"/>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9" name="图形 568"/>
              <p:cNvGrpSpPr/>
              <p:nvPr>
                <p:custDataLst>
                  <p:tags r:id="rId982"/>
                </p:custDataLst>
              </p:nvPr>
            </p:nvGrpSpPr>
            <p:grpSpPr>
              <a:xfrm>
                <a:off x="4866417" y="4326445"/>
                <a:ext cx="274986" cy="287083"/>
                <a:chOff x="4866417" y="4326445"/>
                <a:chExt cx="274986" cy="287083"/>
              </a:xfrm>
            </p:grpSpPr>
            <p:sp>
              <p:nvSpPr>
                <p:cNvPr id="110" name="图形 568"/>
                <p:cNvSpPr/>
                <p:nvPr>
                  <p:custDataLst>
                    <p:tags r:id="rId983"/>
                  </p:custDataLst>
                </p:nvPr>
              </p:nvSpPr>
              <p:spPr>
                <a:xfrm>
                  <a:off x="5040344" y="4426839"/>
                  <a:ext cx="101060" cy="186689"/>
                </a:xfrm>
                <a:custGeom>
                  <a:avLst/>
                  <a:gdLst>
                    <a:gd name="connsiteX0" fmla="*/ 101060 w 101060"/>
                    <a:gd name="connsiteY0" fmla="*/ 0 h 186689"/>
                    <a:gd name="connsiteX1" fmla="*/ 100870 w 101060"/>
                    <a:gd name="connsiteY1" fmla="*/ 128016 h 186689"/>
                    <a:gd name="connsiteX2" fmla="*/ 0 w 101060"/>
                    <a:gd name="connsiteY2" fmla="*/ 186690 h 186689"/>
                    <a:gd name="connsiteX3" fmla="*/ 191 w 101060"/>
                    <a:gd name="connsiteY3" fmla="*/ 58579 h 186689"/>
                  </a:gdLst>
                  <a:ahLst/>
                  <a:cxnLst>
                    <a:cxn ang="0">
                      <a:pos x="connsiteX0" y="connsiteY0"/>
                    </a:cxn>
                    <a:cxn ang="0">
                      <a:pos x="connsiteX1" y="connsiteY1"/>
                    </a:cxn>
                    <a:cxn ang="0">
                      <a:pos x="connsiteX2" y="connsiteY2"/>
                    </a:cxn>
                    <a:cxn ang="0">
                      <a:pos x="connsiteX3" y="connsiteY3"/>
                    </a:cxn>
                  </a:cxnLst>
                  <a:rect l="l" t="t" r="r" b="b"/>
                  <a:pathLst>
                    <a:path w="101060" h="186689">
                      <a:moveTo>
                        <a:pt x="101060" y="0"/>
                      </a:moveTo>
                      <a:lnTo>
                        <a:pt x="100870" y="128016"/>
                      </a:lnTo>
                      <a:lnTo>
                        <a:pt x="0" y="186690"/>
                      </a:lnTo>
                      <a:lnTo>
                        <a:pt x="191" y="58579"/>
                      </a:lnTo>
                      <a:close/>
                    </a:path>
                  </a:pathLst>
                </a:custGeom>
                <a:solidFill>
                  <a:srgbClr val="B4725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568"/>
                <p:cNvSpPr/>
                <p:nvPr>
                  <p:custDataLst>
                    <p:tags r:id="rId984"/>
                  </p:custDataLst>
                </p:nvPr>
              </p:nvSpPr>
              <p:spPr>
                <a:xfrm>
                  <a:off x="4866417" y="4385024"/>
                  <a:ext cx="174116" cy="228504"/>
                </a:xfrm>
                <a:custGeom>
                  <a:avLst/>
                  <a:gdLst>
                    <a:gd name="connsiteX0" fmla="*/ 174117 w 174116"/>
                    <a:gd name="connsiteY0" fmla="*/ 100394 h 228504"/>
                    <a:gd name="connsiteX1" fmla="*/ 173926 w 174116"/>
                    <a:gd name="connsiteY1" fmla="*/ 228505 h 228504"/>
                    <a:gd name="connsiteX2" fmla="*/ 0 w 174116"/>
                    <a:gd name="connsiteY2" fmla="*/ 128111 h 228504"/>
                    <a:gd name="connsiteX3" fmla="*/ 190 w 174116"/>
                    <a:gd name="connsiteY3" fmla="*/ 0 h 228504"/>
                  </a:gdLst>
                  <a:ahLst/>
                  <a:cxnLst>
                    <a:cxn ang="0">
                      <a:pos x="connsiteX0" y="connsiteY0"/>
                    </a:cxn>
                    <a:cxn ang="0">
                      <a:pos x="connsiteX1" y="connsiteY1"/>
                    </a:cxn>
                    <a:cxn ang="0">
                      <a:pos x="connsiteX2" y="connsiteY2"/>
                    </a:cxn>
                    <a:cxn ang="0">
                      <a:pos x="connsiteX3" y="connsiteY3"/>
                    </a:cxn>
                  </a:cxnLst>
                  <a:rect l="l" t="t" r="r" b="b"/>
                  <a:pathLst>
                    <a:path w="174116" h="228503">
                      <a:moveTo>
                        <a:pt x="174117" y="100394"/>
                      </a:moveTo>
                      <a:lnTo>
                        <a:pt x="173926" y="228505"/>
                      </a:lnTo>
                      <a:lnTo>
                        <a:pt x="0" y="128111"/>
                      </a:lnTo>
                      <a:lnTo>
                        <a:pt x="190" y="0"/>
                      </a:lnTo>
                      <a:close/>
                    </a:path>
                  </a:pathLst>
                </a:custGeom>
                <a:solidFill>
                  <a:srgbClr val="7641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568"/>
                <p:cNvSpPr/>
                <p:nvPr>
                  <p:custDataLst>
                    <p:tags r:id="rId985"/>
                  </p:custDataLst>
                </p:nvPr>
              </p:nvSpPr>
              <p:spPr>
                <a:xfrm>
                  <a:off x="4866608" y="4326445"/>
                  <a:ext cx="274796" cy="158972"/>
                </a:xfrm>
                <a:custGeom>
                  <a:avLst/>
                  <a:gdLst>
                    <a:gd name="connsiteX0" fmla="*/ 274796 w 274796"/>
                    <a:gd name="connsiteY0" fmla="*/ 100394 h 158972"/>
                    <a:gd name="connsiteX1" fmla="*/ 173927 w 274796"/>
                    <a:gd name="connsiteY1" fmla="*/ 158972 h 158972"/>
                    <a:gd name="connsiteX2" fmla="*/ 0 w 274796"/>
                    <a:gd name="connsiteY2" fmla="*/ 58579 h 158972"/>
                    <a:gd name="connsiteX3" fmla="*/ 100965 w 274796"/>
                    <a:gd name="connsiteY3" fmla="*/ 0 h 158972"/>
                  </a:gdLst>
                  <a:ahLst/>
                  <a:cxnLst>
                    <a:cxn ang="0">
                      <a:pos x="connsiteX0" y="connsiteY0"/>
                    </a:cxn>
                    <a:cxn ang="0">
                      <a:pos x="connsiteX1" y="connsiteY1"/>
                    </a:cxn>
                    <a:cxn ang="0">
                      <a:pos x="connsiteX2" y="connsiteY2"/>
                    </a:cxn>
                    <a:cxn ang="0">
                      <a:pos x="connsiteX3" y="connsiteY3"/>
                    </a:cxn>
                  </a:cxnLst>
                  <a:rect l="l" t="t" r="r" b="b"/>
                  <a:pathLst>
                    <a:path w="274796" h="158972">
                      <a:moveTo>
                        <a:pt x="274796" y="100394"/>
                      </a:moveTo>
                      <a:lnTo>
                        <a:pt x="173927" y="158972"/>
                      </a:lnTo>
                      <a:lnTo>
                        <a:pt x="0" y="58579"/>
                      </a:lnTo>
                      <a:lnTo>
                        <a:pt x="100965" y="0"/>
                      </a:lnTo>
                      <a:close/>
                    </a:path>
                  </a:pathLst>
                </a:custGeom>
                <a:solidFill>
                  <a:srgbClr val="CB988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52" name="图形 568"/>
            <p:cNvGrpSpPr/>
            <p:nvPr>
              <p:custDataLst>
                <p:tags r:id="rId925"/>
              </p:custDataLst>
            </p:nvPr>
          </p:nvGrpSpPr>
          <p:grpSpPr>
            <a:xfrm>
              <a:off x="4925633" y="3709416"/>
              <a:ext cx="680497" cy="738022"/>
              <a:chOff x="4925633" y="3709416"/>
              <a:chExt cx="680497" cy="738022"/>
            </a:xfrm>
          </p:grpSpPr>
          <p:sp>
            <p:nvSpPr>
              <p:cNvPr id="82" name="图形 568"/>
              <p:cNvSpPr/>
              <p:nvPr>
                <p:custDataLst>
                  <p:tags r:id="rId955"/>
                </p:custDataLst>
              </p:nvPr>
            </p:nvSpPr>
            <p:spPr>
              <a:xfrm>
                <a:off x="5519796" y="3785425"/>
                <a:ext cx="61984" cy="135467"/>
              </a:xfrm>
              <a:custGeom>
                <a:avLst/>
                <a:gdLst>
                  <a:gd name="connsiteX0" fmla="*/ 60997 w 61984"/>
                  <a:gd name="connsiteY0" fmla="*/ 116110 h 135467"/>
                  <a:gd name="connsiteX1" fmla="*/ 61759 w 61984"/>
                  <a:gd name="connsiteY1" fmla="*/ 95631 h 135467"/>
                  <a:gd name="connsiteX2" fmla="*/ 59663 w 61984"/>
                  <a:gd name="connsiteY2" fmla="*/ 53150 h 135467"/>
                  <a:gd name="connsiteX3" fmla="*/ 41185 w 61984"/>
                  <a:gd name="connsiteY3" fmla="*/ 6001 h 135467"/>
                  <a:gd name="connsiteX4" fmla="*/ 36422 w 61984"/>
                  <a:gd name="connsiteY4" fmla="*/ 0 h 135467"/>
                  <a:gd name="connsiteX5" fmla="*/ 21373 w 61984"/>
                  <a:gd name="connsiteY5" fmla="*/ 1429 h 135467"/>
                  <a:gd name="connsiteX6" fmla="*/ 7752 w 61984"/>
                  <a:gd name="connsiteY6" fmla="*/ 22003 h 135467"/>
                  <a:gd name="connsiteX7" fmla="*/ 1751 w 61984"/>
                  <a:gd name="connsiteY7" fmla="*/ 75819 h 135467"/>
                  <a:gd name="connsiteX8" fmla="*/ 8704 w 61984"/>
                  <a:gd name="connsiteY8" fmla="*/ 94488 h 135467"/>
                  <a:gd name="connsiteX9" fmla="*/ 18801 w 61984"/>
                  <a:gd name="connsiteY9" fmla="*/ 117062 h 135467"/>
                  <a:gd name="connsiteX10" fmla="*/ 43089 w 61984"/>
                  <a:gd name="connsiteY10" fmla="*/ 135065 h 135467"/>
                  <a:gd name="connsiteX11" fmla="*/ 57568 w 61984"/>
                  <a:gd name="connsiteY11" fmla="*/ 131540 h 135467"/>
                  <a:gd name="connsiteX12" fmla="*/ 61092 w 61984"/>
                  <a:gd name="connsiteY12" fmla="*/ 116396 h 135467"/>
                  <a:gd name="connsiteX13" fmla="*/ 60997 w 61984"/>
                  <a:gd name="connsiteY13" fmla="*/ 11611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84" h="135467">
                    <a:moveTo>
                      <a:pt x="60997" y="116110"/>
                    </a:moveTo>
                    <a:cubicBezTo>
                      <a:pt x="60997" y="109252"/>
                      <a:pt x="61473" y="102394"/>
                      <a:pt x="61759" y="95631"/>
                    </a:cubicBezTo>
                    <a:cubicBezTo>
                      <a:pt x="62235" y="81439"/>
                      <a:pt x="62139" y="67151"/>
                      <a:pt x="59663" y="53150"/>
                    </a:cubicBezTo>
                    <a:cubicBezTo>
                      <a:pt x="56710" y="36386"/>
                      <a:pt x="50424" y="20288"/>
                      <a:pt x="41185" y="6001"/>
                    </a:cubicBezTo>
                    <a:cubicBezTo>
                      <a:pt x="39756" y="3810"/>
                      <a:pt x="38327" y="1715"/>
                      <a:pt x="36422" y="0"/>
                    </a:cubicBezTo>
                    <a:cubicBezTo>
                      <a:pt x="31660" y="667"/>
                      <a:pt x="25659" y="-857"/>
                      <a:pt x="21373" y="1429"/>
                    </a:cubicBezTo>
                    <a:cubicBezTo>
                      <a:pt x="15086" y="4763"/>
                      <a:pt x="10514" y="15812"/>
                      <a:pt x="7752" y="22003"/>
                    </a:cubicBezTo>
                    <a:cubicBezTo>
                      <a:pt x="322" y="38767"/>
                      <a:pt x="-1964" y="57817"/>
                      <a:pt x="1751" y="75819"/>
                    </a:cubicBezTo>
                    <a:cubicBezTo>
                      <a:pt x="3180" y="82772"/>
                      <a:pt x="6323" y="88011"/>
                      <a:pt x="8704" y="94488"/>
                    </a:cubicBezTo>
                    <a:cubicBezTo>
                      <a:pt x="11562" y="102299"/>
                      <a:pt x="14229" y="110014"/>
                      <a:pt x="18801" y="117062"/>
                    </a:cubicBezTo>
                    <a:cubicBezTo>
                      <a:pt x="24421" y="125730"/>
                      <a:pt x="32898" y="133064"/>
                      <a:pt x="43089" y="135065"/>
                    </a:cubicBezTo>
                    <a:cubicBezTo>
                      <a:pt x="48233" y="136017"/>
                      <a:pt x="54043" y="135446"/>
                      <a:pt x="57568" y="131540"/>
                    </a:cubicBezTo>
                    <a:cubicBezTo>
                      <a:pt x="61377" y="127349"/>
                      <a:pt x="60997" y="121634"/>
                      <a:pt x="61092" y="116396"/>
                    </a:cubicBezTo>
                    <a:cubicBezTo>
                      <a:pt x="60997" y="116300"/>
                      <a:pt x="60997" y="116205"/>
                      <a:pt x="60997" y="11611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 name="图形 568"/>
              <p:cNvSpPr/>
              <p:nvPr>
                <p:custDataLst>
                  <p:tags r:id="rId956"/>
                </p:custDataLst>
              </p:nvPr>
            </p:nvSpPr>
            <p:spPr>
              <a:xfrm>
                <a:off x="5182915" y="4098427"/>
                <a:ext cx="287675" cy="185337"/>
              </a:xfrm>
              <a:custGeom>
                <a:avLst/>
                <a:gdLst>
                  <a:gd name="connsiteX0" fmla="*/ 140511 w 287675"/>
                  <a:gd name="connsiteY0" fmla="*/ 45328 h 185337"/>
                  <a:gd name="connsiteX1" fmla="*/ 80599 w 287675"/>
                  <a:gd name="connsiteY1" fmla="*/ 88477 h 185337"/>
                  <a:gd name="connsiteX2" fmla="*/ 42309 w 287675"/>
                  <a:gd name="connsiteY2" fmla="*/ 119242 h 185337"/>
                  <a:gd name="connsiteX3" fmla="*/ 9162 w 287675"/>
                  <a:gd name="connsiteY3" fmla="*/ 146294 h 185337"/>
                  <a:gd name="connsiteX4" fmla="*/ 399 w 287675"/>
                  <a:gd name="connsiteY4" fmla="*/ 157342 h 185337"/>
                  <a:gd name="connsiteX5" fmla="*/ 3352 w 287675"/>
                  <a:gd name="connsiteY5" fmla="*/ 174487 h 185337"/>
                  <a:gd name="connsiteX6" fmla="*/ 19449 w 287675"/>
                  <a:gd name="connsiteY6" fmla="*/ 184489 h 185337"/>
                  <a:gd name="connsiteX7" fmla="*/ 38785 w 287675"/>
                  <a:gd name="connsiteY7" fmla="*/ 184679 h 185337"/>
                  <a:gd name="connsiteX8" fmla="*/ 119747 w 287675"/>
                  <a:gd name="connsiteY8" fmla="*/ 157152 h 185337"/>
                  <a:gd name="connsiteX9" fmla="*/ 277576 w 287675"/>
                  <a:gd name="connsiteY9" fmla="*/ 57044 h 185337"/>
                  <a:gd name="connsiteX10" fmla="*/ 286435 w 287675"/>
                  <a:gd name="connsiteY10" fmla="*/ 10943 h 185337"/>
                  <a:gd name="connsiteX11" fmla="*/ 265384 w 287675"/>
                  <a:gd name="connsiteY11" fmla="*/ 370 h 185337"/>
                  <a:gd name="connsiteX12" fmla="*/ 210330 w 287675"/>
                  <a:gd name="connsiteY12" fmla="*/ 7514 h 185337"/>
                  <a:gd name="connsiteX13" fmla="*/ 192327 w 287675"/>
                  <a:gd name="connsiteY13" fmla="*/ 16944 h 185337"/>
                  <a:gd name="connsiteX14" fmla="*/ 168610 w 287675"/>
                  <a:gd name="connsiteY14" fmla="*/ 28755 h 185337"/>
                  <a:gd name="connsiteX15" fmla="*/ 140511 w 287675"/>
                  <a:gd name="connsiteY15" fmla="*/ 45328 h 1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675" h="185337">
                    <a:moveTo>
                      <a:pt x="140511" y="45328"/>
                    </a:moveTo>
                    <a:cubicBezTo>
                      <a:pt x="119747" y="58568"/>
                      <a:pt x="99935" y="73237"/>
                      <a:pt x="80599" y="88477"/>
                    </a:cubicBezTo>
                    <a:cubicBezTo>
                      <a:pt x="67740" y="98573"/>
                      <a:pt x="55072" y="108955"/>
                      <a:pt x="42309" y="119242"/>
                    </a:cubicBezTo>
                    <a:cubicBezTo>
                      <a:pt x="31260" y="128291"/>
                      <a:pt x="20211" y="137245"/>
                      <a:pt x="9162" y="146294"/>
                    </a:cubicBezTo>
                    <a:cubicBezTo>
                      <a:pt x="4685" y="149913"/>
                      <a:pt x="1256" y="151723"/>
                      <a:pt x="399" y="157342"/>
                    </a:cubicBezTo>
                    <a:cubicBezTo>
                      <a:pt x="-554" y="163153"/>
                      <a:pt x="113" y="169534"/>
                      <a:pt x="3352" y="174487"/>
                    </a:cubicBezTo>
                    <a:cubicBezTo>
                      <a:pt x="6876" y="179917"/>
                      <a:pt x="13067" y="183155"/>
                      <a:pt x="19449" y="184489"/>
                    </a:cubicBezTo>
                    <a:cubicBezTo>
                      <a:pt x="25831" y="185822"/>
                      <a:pt x="32403" y="185346"/>
                      <a:pt x="38785" y="184679"/>
                    </a:cubicBezTo>
                    <a:cubicBezTo>
                      <a:pt x="66026" y="181917"/>
                      <a:pt x="93744" y="165629"/>
                      <a:pt x="119747" y="157152"/>
                    </a:cubicBezTo>
                    <a:cubicBezTo>
                      <a:pt x="155847" y="145436"/>
                      <a:pt x="282339" y="134863"/>
                      <a:pt x="277576" y="57044"/>
                    </a:cubicBezTo>
                    <a:cubicBezTo>
                      <a:pt x="276719" y="43138"/>
                      <a:pt x="292054" y="23326"/>
                      <a:pt x="286435" y="10943"/>
                    </a:cubicBezTo>
                    <a:cubicBezTo>
                      <a:pt x="283101" y="3514"/>
                      <a:pt x="273671" y="1037"/>
                      <a:pt x="265384" y="370"/>
                    </a:cubicBezTo>
                    <a:cubicBezTo>
                      <a:pt x="246810" y="-1154"/>
                      <a:pt x="228141" y="2180"/>
                      <a:pt x="210330" y="7514"/>
                    </a:cubicBezTo>
                    <a:cubicBezTo>
                      <a:pt x="203186" y="9705"/>
                      <a:pt x="198709" y="13610"/>
                      <a:pt x="192327" y="16944"/>
                    </a:cubicBezTo>
                    <a:cubicBezTo>
                      <a:pt x="184517" y="21040"/>
                      <a:pt x="176325" y="24564"/>
                      <a:pt x="168610" y="28755"/>
                    </a:cubicBezTo>
                    <a:cubicBezTo>
                      <a:pt x="158990" y="33994"/>
                      <a:pt x="149656" y="39518"/>
                      <a:pt x="140511" y="45328"/>
                    </a:cubicBezTo>
                    <a:close/>
                  </a:path>
                </a:pathLst>
              </a:custGeom>
              <a:solidFill>
                <a:srgbClr val="F3AD4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 name="图形 568"/>
              <p:cNvSpPr/>
              <p:nvPr>
                <p:custDataLst>
                  <p:tags r:id="rId957"/>
                </p:custDataLst>
              </p:nvPr>
            </p:nvSpPr>
            <p:spPr>
              <a:xfrm>
                <a:off x="5266801" y="4081641"/>
                <a:ext cx="277326" cy="238023"/>
              </a:xfrm>
              <a:custGeom>
                <a:avLst/>
                <a:gdLst>
                  <a:gd name="connsiteX0" fmla="*/ 235029 w 277326"/>
                  <a:gd name="connsiteY0" fmla="*/ 168413 h 238023"/>
                  <a:gd name="connsiteX1" fmla="*/ 277320 w 277326"/>
                  <a:gd name="connsiteY1" fmla="*/ 75068 h 238023"/>
                  <a:gd name="connsiteX2" fmla="*/ 265509 w 277326"/>
                  <a:gd name="connsiteY2" fmla="*/ 25253 h 238023"/>
                  <a:gd name="connsiteX3" fmla="*/ 240268 w 277326"/>
                  <a:gd name="connsiteY3" fmla="*/ 773 h 238023"/>
                  <a:gd name="connsiteX4" fmla="*/ 207502 w 277326"/>
                  <a:gd name="connsiteY4" fmla="*/ 15918 h 238023"/>
                  <a:gd name="connsiteX5" fmla="*/ 189214 w 277326"/>
                  <a:gd name="connsiteY5" fmla="*/ 26586 h 238023"/>
                  <a:gd name="connsiteX6" fmla="*/ 177403 w 277326"/>
                  <a:gd name="connsiteY6" fmla="*/ 64781 h 238023"/>
                  <a:gd name="connsiteX7" fmla="*/ 4715 w 277326"/>
                  <a:gd name="connsiteY7" fmla="*/ 193083 h 238023"/>
                  <a:gd name="connsiteX8" fmla="*/ 9953 w 277326"/>
                  <a:gd name="connsiteY8" fmla="*/ 215848 h 238023"/>
                  <a:gd name="connsiteX9" fmla="*/ 58912 w 277326"/>
                  <a:gd name="connsiteY9" fmla="*/ 234326 h 238023"/>
                  <a:gd name="connsiteX10" fmla="*/ 131873 w 277326"/>
                  <a:gd name="connsiteY10" fmla="*/ 235374 h 238023"/>
                  <a:gd name="connsiteX11" fmla="*/ 182261 w 277326"/>
                  <a:gd name="connsiteY11" fmla="*/ 208990 h 238023"/>
                  <a:gd name="connsiteX12" fmla="*/ 227314 w 277326"/>
                  <a:gd name="connsiteY12" fmla="*/ 175938 h 238023"/>
                  <a:gd name="connsiteX13" fmla="*/ 235029 w 277326"/>
                  <a:gd name="connsiteY13" fmla="*/ 168413 h 2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326" h="238023">
                    <a:moveTo>
                      <a:pt x="235029" y="168413"/>
                    </a:moveTo>
                    <a:cubicBezTo>
                      <a:pt x="259413" y="142982"/>
                      <a:pt x="277034" y="110025"/>
                      <a:pt x="277320" y="75068"/>
                    </a:cubicBezTo>
                    <a:cubicBezTo>
                      <a:pt x="277511" y="57828"/>
                      <a:pt x="273320" y="40588"/>
                      <a:pt x="265509" y="25253"/>
                    </a:cubicBezTo>
                    <a:cubicBezTo>
                      <a:pt x="260747" y="15918"/>
                      <a:pt x="253508" y="-4180"/>
                      <a:pt x="240268" y="773"/>
                    </a:cubicBezTo>
                    <a:cubicBezTo>
                      <a:pt x="228933" y="4964"/>
                      <a:pt x="218075" y="10013"/>
                      <a:pt x="207502" y="15918"/>
                    </a:cubicBezTo>
                    <a:cubicBezTo>
                      <a:pt x="201501" y="19347"/>
                      <a:pt x="195596" y="23824"/>
                      <a:pt x="189214" y="26586"/>
                    </a:cubicBezTo>
                    <a:cubicBezTo>
                      <a:pt x="157877" y="40016"/>
                      <a:pt x="193310" y="56209"/>
                      <a:pt x="177403" y="64781"/>
                    </a:cubicBezTo>
                    <a:cubicBezTo>
                      <a:pt x="142256" y="83546"/>
                      <a:pt x="39481" y="163937"/>
                      <a:pt x="4715" y="193083"/>
                    </a:cubicBezTo>
                    <a:cubicBezTo>
                      <a:pt x="-4620" y="200893"/>
                      <a:pt x="1381" y="208799"/>
                      <a:pt x="9953" y="215848"/>
                    </a:cubicBezTo>
                    <a:cubicBezTo>
                      <a:pt x="23669" y="227087"/>
                      <a:pt x="41195" y="233183"/>
                      <a:pt x="58912" y="234326"/>
                    </a:cubicBezTo>
                    <a:cubicBezTo>
                      <a:pt x="82534" y="235850"/>
                      <a:pt x="108442" y="241184"/>
                      <a:pt x="131873" y="235374"/>
                    </a:cubicBezTo>
                    <a:cubicBezTo>
                      <a:pt x="148828" y="231183"/>
                      <a:pt x="167306" y="217943"/>
                      <a:pt x="182261" y="208990"/>
                    </a:cubicBezTo>
                    <a:cubicBezTo>
                      <a:pt x="198263" y="199370"/>
                      <a:pt x="213598" y="188606"/>
                      <a:pt x="227314" y="175938"/>
                    </a:cubicBezTo>
                    <a:cubicBezTo>
                      <a:pt x="229981" y="173462"/>
                      <a:pt x="232553" y="170985"/>
                      <a:pt x="235029" y="168413"/>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 name="图形 568"/>
              <p:cNvSpPr/>
              <p:nvPr>
                <p:custDataLst>
                  <p:tags r:id="rId958"/>
                </p:custDataLst>
              </p:nvPr>
            </p:nvSpPr>
            <p:spPr>
              <a:xfrm>
                <a:off x="5046381" y="4216811"/>
                <a:ext cx="390562" cy="192328"/>
              </a:xfrm>
              <a:custGeom>
                <a:avLst/>
                <a:gdLst>
                  <a:gd name="connsiteX0" fmla="*/ 535 w 390562"/>
                  <a:gd name="connsiteY0" fmla="*/ 157735 h 192328"/>
                  <a:gd name="connsiteX1" fmla="*/ 8059 w 390562"/>
                  <a:gd name="connsiteY1" fmla="*/ 182977 h 192328"/>
                  <a:gd name="connsiteX2" fmla="*/ 44064 w 390562"/>
                  <a:gd name="connsiteY2" fmla="*/ 192311 h 192328"/>
                  <a:gd name="connsiteX3" fmla="*/ 86545 w 390562"/>
                  <a:gd name="connsiteY3" fmla="*/ 184120 h 192328"/>
                  <a:gd name="connsiteX4" fmla="*/ 296476 w 390562"/>
                  <a:gd name="connsiteY4" fmla="*/ 123826 h 192328"/>
                  <a:gd name="connsiteX5" fmla="*/ 373724 w 390562"/>
                  <a:gd name="connsiteY5" fmla="*/ 91346 h 192328"/>
                  <a:gd name="connsiteX6" fmla="*/ 383344 w 390562"/>
                  <a:gd name="connsiteY6" fmla="*/ 14956 h 192328"/>
                  <a:gd name="connsiteX7" fmla="*/ 312478 w 390562"/>
                  <a:gd name="connsiteY7" fmla="*/ 1716 h 192328"/>
                  <a:gd name="connsiteX8" fmla="*/ 304954 w 390562"/>
                  <a:gd name="connsiteY8" fmla="*/ 3240 h 192328"/>
                  <a:gd name="connsiteX9" fmla="*/ 263520 w 390562"/>
                  <a:gd name="connsiteY9" fmla="*/ 18385 h 192328"/>
                  <a:gd name="connsiteX10" fmla="*/ 253138 w 390562"/>
                  <a:gd name="connsiteY10" fmla="*/ 23528 h 192328"/>
                  <a:gd name="connsiteX11" fmla="*/ 225039 w 390562"/>
                  <a:gd name="connsiteY11" fmla="*/ 38292 h 192328"/>
                  <a:gd name="connsiteX12" fmla="*/ 206275 w 390562"/>
                  <a:gd name="connsiteY12" fmla="*/ 51055 h 192328"/>
                  <a:gd name="connsiteX13" fmla="*/ 79306 w 390562"/>
                  <a:gd name="connsiteY13" fmla="*/ 104586 h 192328"/>
                  <a:gd name="connsiteX14" fmla="*/ 23490 w 390562"/>
                  <a:gd name="connsiteY14" fmla="*/ 128113 h 192328"/>
                  <a:gd name="connsiteX15" fmla="*/ 23490 w 390562"/>
                  <a:gd name="connsiteY15" fmla="*/ 157831 h 192328"/>
                  <a:gd name="connsiteX16" fmla="*/ 535 w 390562"/>
                  <a:gd name="connsiteY16" fmla="*/ 157831 h 1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62" h="192328">
                    <a:moveTo>
                      <a:pt x="535" y="157735"/>
                    </a:moveTo>
                    <a:cubicBezTo>
                      <a:pt x="535" y="169356"/>
                      <a:pt x="-2990" y="176595"/>
                      <a:pt x="8059" y="182977"/>
                    </a:cubicBezTo>
                    <a:cubicBezTo>
                      <a:pt x="19204" y="189454"/>
                      <a:pt x="31205" y="192597"/>
                      <a:pt x="44064" y="192311"/>
                    </a:cubicBezTo>
                    <a:cubicBezTo>
                      <a:pt x="58542" y="192025"/>
                      <a:pt x="72639" y="188025"/>
                      <a:pt x="86545" y="184120"/>
                    </a:cubicBezTo>
                    <a:cubicBezTo>
                      <a:pt x="156554" y="164403"/>
                      <a:pt x="227134" y="145829"/>
                      <a:pt x="296476" y="123826"/>
                    </a:cubicBezTo>
                    <a:cubicBezTo>
                      <a:pt x="329909" y="113254"/>
                      <a:pt x="373724" y="91346"/>
                      <a:pt x="373724" y="91346"/>
                    </a:cubicBezTo>
                    <a:cubicBezTo>
                      <a:pt x="373724" y="91346"/>
                      <a:pt x="404014" y="29529"/>
                      <a:pt x="383344" y="14956"/>
                    </a:cubicBezTo>
                    <a:cubicBezTo>
                      <a:pt x="363151" y="668"/>
                      <a:pt x="336386" y="-2475"/>
                      <a:pt x="312478" y="1716"/>
                    </a:cubicBezTo>
                    <a:cubicBezTo>
                      <a:pt x="309907" y="2192"/>
                      <a:pt x="307430" y="2668"/>
                      <a:pt x="304954" y="3240"/>
                    </a:cubicBezTo>
                    <a:cubicBezTo>
                      <a:pt x="290571" y="6574"/>
                      <a:pt x="276855" y="12098"/>
                      <a:pt x="263520" y="18385"/>
                    </a:cubicBezTo>
                    <a:cubicBezTo>
                      <a:pt x="259996" y="20004"/>
                      <a:pt x="256567" y="21718"/>
                      <a:pt x="253138" y="23528"/>
                    </a:cubicBezTo>
                    <a:cubicBezTo>
                      <a:pt x="243708" y="28290"/>
                      <a:pt x="234278" y="33148"/>
                      <a:pt x="225039" y="38292"/>
                    </a:cubicBezTo>
                    <a:cubicBezTo>
                      <a:pt x="218276" y="42102"/>
                      <a:pt x="213323" y="47722"/>
                      <a:pt x="206275" y="51055"/>
                    </a:cubicBezTo>
                    <a:cubicBezTo>
                      <a:pt x="164936" y="70772"/>
                      <a:pt x="121502" y="86774"/>
                      <a:pt x="79306" y="104586"/>
                    </a:cubicBezTo>
                    <a:cubicBezTo>
                      <a:pt x="60733" y="112396"/>
                      <a:pt x="42064" y="120207"/>
                      <a:pt x="23490" y="128113"/>
                    </a:cubicBezTo>
                    <a:lnTo>
                      <a:pt x="23490" y="157831"/>
                    </a:lnTo>
                    <a:lnTo>
                      <a:pt x="535" y="15783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 name="图形 568"/>
              <p:cNvSpPr/>
              <p:nvPr>
                <p:custDataLst>
                  <p:tags r:id="rId959"/>
                </p:custDataLst>
              </p:nvPr>
            </p:nvSpPr>
            <p:spPr>
              <a:xfrm>
                <a:off x="5288274" y="3861856"/>
                <a:ext cx="164649" cy="114640"/>
              </a:xfrm>
              <a:custGeom>
                <a:avLst/>
                <a:gdLst>
                  <a:gd name="connsiteX0" fmla="*/ 66204 w 164649"/>
                  <a:gd name="connsiteY0" fmla="*/ 72159 h 114640"/>
                  <a:gd name="connsiteX1" fmla="*/ 164598 w 164649"/>
                  <a:gd name="connsiteY1" fmla="*/ 5294 h 114640"/>
                  <a:gd name="connsiteX2" fmla="*/ 958 w 164649"/>
                  <a:gd name="connsiteY2" fmla="*/ 74064 h 114640"/>
                  <a:gd name="connsiteX3" fmla="*/ 6 w 164649"/>
                  <a:gd name="connsiteY3" fmla="*/ 114641 h 114640"/>
                  <a:gd name="connsiteX4" fmla="*/ 85636 w 164649"/>
                  <a:gd name="connsiteY4" fmla="*/ 93972 h 114640"/>
                  <a:gd name="connsiteX5" fmla="*/ 66204 w 164649"/>
                  <a:gd name="connsiteY5" fmla="*/ 7215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49" h="114640">
                    <a:moveTo>
                      <a:pt x="66204" y="72159"/>
                    </a:moveTo>
                    <a:cubicBezTo>
                      <a:pt x="65157" y="65301"/>
                      <a:pt x="167265" y="10818"/>
                      <a:pt x="164598" y="5294"/>
                    </a:cubicBezTo>
                    <a:cubicBezTo>
                      <a:pt x="152501" y="-19566"/>
                      <a:pt x="50107" y="49871"/>
                      <a:pt x="958" y="74064"/>
                    </a:cubicBezTo>
                    <a:cubicBezTo>
                      <a:pt x="4482" y="91686"/>
                      <a:pt x="-185" y="96734"/>
                      <a:pt x="6" y="114641"/>
                    </a:cubicBezTo>
                    <a:cubicBezTo>
                      <a:pt x="26199" y="109497"/>
                      <a:pt x="75920" y="105116"/>
                      <a:pt x="85636" y="93972"/>
                    </a:cubicBezTo>
                    <a:cubicBezTo>
                      <a:pt x="90589" y="88161"/>
                      <a:pt x="67538" y="81208"/>
                      <a:pt x="66204" y="72159"/>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 name="图形 568"/>
              <p:cNvSpPr/>
              <p:nvPr>
                <p:custDataLst>
                  <p:tags r:id="rId960"/>
                </p:custDataLst>
              </p:nvPr>
            </p:nvSpPr>
            <p:spPr>
              <a:xfrm>
                <a:off x="5339287" y="3861581"/>
                <a:ext cx="129500" cy="106229"/>
              </a:xfrm>
              <a:custGeom>
                <a:avLst/>
                <a:gdLst>
                  <a:gd name="connsiteX0" fmla="*/ 120062 w 129500"/>
                  <a:gd name="connsiteY0" fmla="*/ 74148 h 106229"/>
                  <a:gd name="connsiteX1" fmla="*/ 128920 w 129500"/>
                  <a:gd name="connsiteY1" fmla="*/ 12236 h 106229"/>
                  <a:gd name="connsiteX2" fmla="*/ 5285 w 129500"/>
                  <a:gd name="connsiteY2" fmla="*/ 44335 h 106229"/>
                  <a:gd name="connsiteX3" fmla="*/ 8143 w 129500"/>
                  <a:gd name="connsiteY3" fmla="*/ 106057 h 106229"/>
                  <a:gd name="connsiteX4" fmla="*/ 120062 w 129500"/>
                  <a:gd name="connsiteY4" fmla="*/ 74148 h 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00" h="106228">
                    <a:moveTo>
                      <a:pt x="120062" y="74148"/>
                    </a:moveTo>
                    <a:cubicBezTo>
                      <a:pt x="118728" y="66909"/>
                      <a:pt x="132444" y="17855"/>
                      <a:pt x="128920" y="12236"/>
                    </a:cubicBezTo>
                    <a:cubicBezTo>
                      <a:pt x="108917" y="-19864"/>
                      <a:pt x="53672" y="18427"/>
                      <a:pt x="5285" y="44335"/>
                    </a:cubicBezTo>
                    <a:cubicBezTo>
                      <a:pt x="-2906" y="64433"/>
                      <a:pt x="-1287" y="87102"/>
                      <a:pt x="8143" y="106057"/>
                    </a:cubicBezTo>
                    <a:cubicBezTo>
                      <a:pt x="31670" y="108533"/>
                      <a:pt x="121776" y="83673"/>
                      <a:pt x="120062" y="74148"/>
                    </a:cubicBezTo>
                    <a:close/>
                  </a:path>
                </a:pathLst>
              </a:custGeom>
              <a:solidFill>
                <a:srgbClr val="CED4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8" name="图形 568"/>
              <p:cNvGrpSpPr/>
              <p:nvPr>
                <p:custDataLst>
                  <p:tags r:id="rId961"/>
                </p:custDataLst>
              </p:nvPr>
            </p:nvGrpSpPr>
            <p:grpSpPr>
              <a:xfrm>
                <a:off x="5368022" y="3808463"/>
                <a:ext cx="227765" cy="385780"/>
                <a:chOff x="5368022" y="3808463"/>
                <a:chExt cx="227765" cy="385780"/>
              </a:xfrm>
            </p:grpSpPr>
            <p:sp>
              <p:nvSpPr>
                <p:cNvPr id="102" name="图形 568"/>
                <p:cNvSpPr/>
                <p:nvPr>
                  <p:custDataLst>
                    <p:tags r:id="rId975"/>
                  </p:custDataLst>
                </p:nvPr>
              </p:nvSpPr>
              <p:spPr>
                <a:xfrm>
                  <a:off x="5433821" y="3858802"/>
                  <a:ext cx="111633" cy="123695"/>
                </a:xfrm>
                <a:custGeom>
                  <a:avLst/>
                  <a:gdLst>
                    <a:gd name="connsiteX0" fmla="*/ 111633 w 111633"/>
                    <a:gd name="connsiteY0" fmla="*/ 18539 h 123695"/>
                    <a:gd name="connsiteX1" fmla="*/ 64961 w 111633"/>
                    <a:gd name="connsiteY1" fmla="*/ 3966 h 123695"/>
                    <a:gd name="connsiteX2" fmla="*/ 57341 w 111633"/>
                    <a:gd name="connsiteY2" fmla="*/ 2346 h 123695"/>
                    <a:gd name="connsiteX3" fmla="*/ 571 w 111633"/>
                    <a:gd name="connsiteY3" fmla="*/ 6919 h 123695"/>
                    <a:gd name="connsiteX4" fmla="*/ 0 w 111633"/>
                    <a:gd name="connsiteY4" fmla="*/ 7204 h 123695"/>
                    <a:gd name="connsiteX5" fmla="*/ 0 w 111633"/>
                    <a:gd name="connsiteY5" fmla="*/ 123695 h 123695"/>
                    <a:gd name="connsiteX6" fmla="*/ 111633 w 111633"/>
                    <a:gd name="connsiteY6" fmla="*/ 123695 h 123695"/>
                    <a:gd name="connsiteX7" fmla="*/ 111633 w 111633"/>
                    <a:gd name="connsiteY7" fmla="*/ 18539 h 12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32" h="123695">
                      <a:moveTo>
                        <a:pt x="111633" y="18539"/>
                      </a:moveTo>
                      <a:cubicBezTo>
                        <a:pt x="96774" y="11776"/>
                        <a:pt x="80582" y="7490"/>
                        <a:pt x="64961" y="3966"/>
                      </a:cubicBezTo>
                      <a:cubicBezTo>
                        <a:pt x="62389" y="3394"/>
                        <a:pt x="59912" y="2823"/>
                        <a:pt x="57341" y="2346"/>
                      </a:cubicBezTo>
                      <a:cubicBezTo>
                        <a:pt x="38386" y="-1654"/>
                        <a:pt x="18193" y="-797"/>
                        <a:pt x="571" y="6919"/>
                      </a:cubicBezTo>
                      <a:cubicBezTo>
                        <a:pt x="381" y="7014"/>
                        <a:pt x="191" y="7109"/>
                        <a:pt x="0" y="7204"/>
                      </a:cubicBezTo>
                      <a:lnTo>
                        <a:pt x="0" y="123695"/>
                      </a:lnTo>
                      <a:lnTo>
                        <a:pt x="111633" y="123695"/>
                      </a:lnTo>
                      <a:lnTo>
                        <a:pt x="111633" y="18539"/>
                      </a:ln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 name="图形 568"/>
                <p:cNvSpPr/>
                <p:nvPr>
                  <p:custDataLst>
                    <p:tags r:id="rId976"/>
                  </p:custDataLst>
                </p:nvPr>
              </p:nvSpPr>
              <p:spPr>
                <a:xfrm>
                  <a:off x="5368022" y="3857339"/>
                  <a:ext cx="227765" cy="336905"/>
                </a:xfrm>
                <a:custGeom>
                  <a:avLst/>
                  <a:gdLst>
                    <a:gd name="connsiteX0" fmla="*/ 22651 w 227765"/>
                    <a:gd name="connsiteY0" fmla="*/ 134398 h 336905"/>
                    <a:gd name="connsiteX1" fmla="*/ 28366 w 227765"/>
                    <a:gd name="connsiteY1" fmla="*/ 151543 h 336905"/>
                    <a:gd name="connsiteX2" fmla="*/ 33986 w 227765"/>
                    <a:gd name="connsiteY2" fmla="*/ 199930 h 336905"/>
                    <a:gd name="connsiteX3" fmla="*/ 2268 w 227765"/>
                    <a:gd name="connsiteY3" fmla="*/ 254698 h 336905"/>
                    <a:gd name="connsiteX4" fmla="*/ 22937 w 227765"/>
                    <a:gd name="connsiteY4" fmla="*/ 291084 h 336905"/>
                    <a:gd name="connsiteX5" fmla="*/ 136189 w 227765"/>
                    <a:gd name="connsiteY5" fmla="*/ 334042 h 336905"/>
                    <a:gd name="connsiteX6" fmla="*/ 154858 w 227765"/>
                    <a:gd name="connsiteY6" fmla="*/ 336899 h 336905"/>
                    <a:gd name="connsiteX7" fmla="*/ 172765 w 227765"/>
                    <a:gd name="connsiteY7" fmla="*/ 331661 h 336905"/>
                    <a:gd name="connsiteX8" fmla="*/ 178099 w 227765"/>
                    <a:gd name="connsiteY8" fmla="*/ 313754 h 336905"/>
                    <a:gd name="connsiteX9" fmla="*/ 179528 w 227765"/>
                    <a:gd name="connsiteY9" fmla="*/ 244221 h 336905"/>
                    <a:gd name="connsiteX10" fmla="*/ 178861 w 227765"/>
                    <a:gd name="connsiteY10" fmla="*/ 216408 h 336905"/>
                    <a:gd name="connsiteX11" fmla="*/ 184672 w 227765"/>
                    <a:gd name="connsiteY11" fmla="*/ 184975 h 336905"/>
                    <a:gd name="connsiteX12" fmla="*/ 226010 w 227765"/>
                    <a:gd name="connsiteY12" fmla="*/ 86296 h 336905"/>
                    <a:gd name="connsiteX13" fmla="*/ 227629 w 227765"/>
                    <a:gd name="connsiteY13" fmla="*/ 70580 h 336905"/>
                    <a:gd name="connsiteX14" fmla="*/ 171527 w 227765"/>
                    <a:gd name="connsiteY14" fmla="*/ 17335 h 336905"/>
                    <a:gd name="connsiteX15" fmla="*/ 137332 w 227765"/>
                    <a:gd name="connsiteY15" fmla="*/ 65151 h 336905"/>
                    <a:gd name="connsiteX16" fmla="*/ 115996 w 227765"/>
                    <a:gd name="connsiteY16" fmla="*/ 64770 h 336905"/>
                    <a:gd name="connsiteX17" fmla="*/ 103519 w 227765"/>
                    <a:gd name="connsiteY17" fmla="*/ 54959 h 336905"/>
                    <a:gd name="connsiteX18" fmla="*/ 95137 w 227765"/>
                    <a:gd name="connsiteY18" fmla="*/ 0 h 336905"/>
                    <a:gd name="connsiteX19" fmla="*/ 66276 w 227765"/>
                    <a:gd name="connsiteY19" fmla="*/ 8192 h 336905"/>
                    <a:gd name="connsiteX20" fmla="*/ 44559 w 227765"/>
                    <a:gd name="connsiteY20" fmla="*/ 26384 h 336905"/>
                    <a:gd name="connsiteX21" fmla="*/ 39511 w 227765"/>
                    <a:gd name="connsiteY21" fmla="*/ 48101 h 336905"/>
                    <a:gd name="connsiteX22" fmla="*/ 34081 w 227765"/>
                    <a:gd name="connsiteY22" fmla="*/ 69151 h 336905"/>
                    <a:gd name="connsiteX23" fmla="*/ 24461 w 227765"/>
                    <a:gd name="connsiteY23" fmla="*/ 91535 h 336905"/>
                    <a:gd name="connsiteX24" fmla="*/ 21127 w 227765"/>
                    <a:gd name="connsiteY24" fmla="*/ 109252 h 336905"/>
                    <a:gd name="connsiteX25" fmla="*/ 22651 w 227765"/>
                    <a:gd name="connsiteY25" fmla="*/ 134398 h 3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7765" h="336905">
                      <a:moveTo>
                        <a:pt x="22651" y="134398"/>
                      </a:moveTo>
                      <a:cubicBezTo>
                        <a:pt x="24080" y="140113"/>
                        <a:pt x="26176" y="145447"/>
                        <a:pt x="28366" y="151543"/>
                      </a:cubicBezTo>
                      <a:cubicBezTo>
                        <a:pt x="33510" y="165259"/>
                        <a:pt x="39892" y="185928"/>
                        <a:pt x="33986" y="199930"/>
                      </a:cubicBezTo>
                      <a:cubicBezTo>
                        <a:pt x="26176" y="218885"/>
                        <a:pt x="12555" y="236982"/>
                        <a:pt x="2268" y="254698"/>
                      </a:cubicBezTo>
                      <a:cubicBezTo>
                        <a:pt x="-6400" y="269653"/>
                        <a:pt x="11793" y="283655"/>
                        <a:pt x="22937" y="291084"/>
                      </a:cubicBezTo>
                      <a:cubicBezTo>
                        <a:pt x="56656" y="313658"/>
                        <a:pt x="96661" y="324803"/>
                        <a:pt x="136189" y="334042"/>
                      </a:cubicBezTo>
                      <a:cubicBezTo>
                        <a:pt x="142381" y="335471"/>
                        <a:pt x="148572" y="336899"/>
                        <a:pt x="154858" y="336899"/>
                      </a:cubicBezTo>
                      <a:cubicBezTo>
                        <a:pt x="160764" y="336995"/>
                        <a:pt x="168384" y="335947"/>
                        <a:pt x="172765" y="331661"/>
                      </a:cubicBezTo>
                      <a:cubicBezTo>
                        <a:pt x="177528" y="326993"/>
                        <a:pt x="177909" y="320040"/>
                        <a:pt x="178099" y="313754"/>
                      </a:cubicBezTo>
                      <a:cubicBezTo>
                        <a:pt x="178576" y="290608"/>
                        <a:pt x="179052" y="267462"/>
                        <a:pt x="179528" y="244221"/>
                      </a:cubicBezTo>
                      <a:cubicBezTo>
                        <a:pt x="179719" y="234791"/>
                        <a:pt x="178195" y="225647"/>
                        <a:pt x="178861" y="216408"/>
                      </a:cubicBezTo>
                      <a:cubicBezTo>
                        <a:pt x="179623" y="205740"/>
                        <a:pt x="181243" y="195167"/>
                        <a:pt x="184672" y="184975"/>
                      </a:cubicBezTo>
                      <a:cubicBezTo>
                        <a:pt x="195911" y="150971"/>
                        <a:pt x="216295" y="120872"/>
                        <a:pt x="226010" y="86296"/>
                      </a:cubicBezTo>
                      <a:cubicBezTo>
                        <a:pt x="227629" y="80677"/>
                        <a:pt x="228010" y="75438"/>
                        <a:pt x="227629" y="70580"/>
                      </a:cubicBezTo>
                      <a:cubicBezTo>
                        <a:pt x="225248" y="43815"/>
                        <a:pt x="182100" y="20193"/>
                        <a:pt x="171527" y="17335"/>
                      </a:cubicBezTo>
                      <a:cubicBezTo>
                        <a:pt x="168289" y="39338"/>
                        <a:pt x="159811" y="57721"/>
                        <a:pt x="137332" y="65151"/>
                      </a:cubicBezTo>
                      <a:cubicBezTo>
                        <a:pt x="130189" y="68294"/>
                        <a:pt x="122950" y="67532"/>
                        <a:pt x="115996" y="64770"/>
                      </a:cubicBezTo>
                      <a:cubicBezTo>
                        <a:pt x="110853" y="62770"/>
                        <a:pt x="106471" y="59341"/>
                        <a:pt x="103519" y="54959"/>
                      </a:cubicBezTo>
                      <a:cubicBezTo>
                        <a:pt x="91898" y="39433"/>
                        <a:pt x="93136" y="19812"/>
                        <a:pt x="95137" y="0"/>
                      </a:cubicBezTo>
                      <a:cubicBezTo>
                        <a:pt x="85040" y="1429"/>
                        <a:pt x="75229" y="4286"/>
                        <a:pt x="66276" y="8192"/>
                      </a:cubicBezTo>
                      <a:cubicBezTo>
                        <a:pt x="57513" y="12001"/>
                        <a:pt x="50083" y="18479"/>
                        <a:pt x="44559" y="26384"/>
                      </a:cubicBezTo>
                      <a:cubicBezTo>
                        <a:pt x="40654" y="31909"/>
                        <a:pt x="41130" y="41434"/>
                        <a:pt x="39511" y="48101"/>
                      </a:cubicBezTo>
                      <a:cubicBezTo>
                        <a:pt x="37891" y="55054"/>
                        <a:pt x="36272" y="62484"/>
                        <a:pt x="34081" y="69151"/>
                      </a:cubicBezTo>
                      <a:cubicBezTo>
                        <a:pt x="31510" y="76867"/>
                        <a:pt x="26747" y="83629"/>
                        <a:pt x="24461" y="91535"/>
                      </a:cubicBezTo>
                      <a:cubicBezTo>
                        <a:pt x="22747" y="97346"/>
                        <a:pt x="21604" y="103251"/>
                        <a:pt x="21127" y="109252"/>
                      </a:cubicBezTo>
                      <a:cubicBezTo>
                        <a:pt x="20365" y="118015"/>
                        <a:pt x="20651" y="126111"/>
                        <a:pt x="22651" y="134398"/>
                      </a:cubicBez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4" name="图形 568"/>
                <p:cNvSpPr/>
                <p:nvPr>
                  <p:custDataLst>
                    <p:tags r:id="rId977"/>
                  </p:custDataLst>
                </p:nvPr>
              </p:nvSpPr>
              <p:spPr>
                <a:xfrm>
                  <a:off x="5424574" y="3928958"/>
                  <a:ext cx="72787" cy="92459"/>
                </a:xfrm>
                <a:custGeom>
                  <a:avLst/>
                  <a:gdLst>
                    <a:gd name="connsiteX0" fmla="*/ 36584 w 72787"/>
                    <a:gd name="connsiteY0" fmla="*/ 390 h 92459"/>
                    <a:gd name="connsiteX1" fmla="*/ 39061 w 72787"/>
                    <a:gd name="connsiteY1" fmla="*/ 3533 h 92459"/>
                    <a:gd name="connsiteX2" fmla="*/ 48871 w 72787"/>
                    <a:gd name="connsiteY2" fmla="*/ 29346 h 92459"/>
                    <a:gd name="connsiteX3" fmla="*/ 50776 w 72787"/>
                    <a:gd name="connsiteY3" fmla="*/ 32108 h 92459"/>
                    <a:gd name="connsiteX4" fmla="*/ 70493 w 72787"/>
                    <a:gd name="connsiteY4" fmla="*/ 48015 h 92459"/>
                    <a:gd name="connsiteX5" fmla="*/ 72017 w 72787"/>
                    <a:gd name="connsiteY5" fmla="*/ 54397 h 92459"/>
                    <a:gd name="connsiteX6" fmla="*/ 58396 w 72787"/>
                    <a:gd name="connsiteY6" fmla="*/ 63541 h 92459"/>
                    <a:gd name="connsiteX7" fmla="*/ 57634 w 72787"/>
                    <a:gd name="connsiteY7" fmla="*/ 65732 h 92459"/>
                    <a:gd name="connsiteX8" fmla="*/ 59920 w 72787"/>
                    <a:gd name="connsiteY8" fmla="*/ 90020 h 92459"/>
                    <a:gd name="connsiteX9" fmla="*/ 57063 w 72787"/>
                    <a:gd name="connsiteY9" fmla="*/ 92116 h 92459"/>
                    <a:gd name="connsiteX10" fmla="*/ 55825 w 72787"/>
                    <a:gd name="connsiteY10" fmla="*/ 91163 h 92459"/>
                    <a:gd name="connsiteX11" fmla="*/ 37537 w 72787"/>
                    <a:gd name="connsiteY11" fmla="*/ 70970 h 92459"/>
                    <a:gd name="connsiteX12" fmla="*/ 36298 w 72787"/>
                    <a:gd name="connsiteY12" fmla="*/ 70018 h 92459"/>
                    <a:gd name="connsiteX13" fmla="*/ 35060 w 72787"/>
                    <a:gd name="connsiteY13" fmla="*/ 69637 h 92459"/>
                    <a:gd name="connsiteX14" fmla="*/ 16772 w 72787"/>
                    <a:gd name="connsiteY14" fmla="*/ 68684 h 92459"/>
                    <a:gd name="connsiteX15" fmla="*/ 15534 w 72787"/>
                    <a:gd name="connsiteY15" fmla="*/ 68303 h 92459"/>
                    <a:gd name="connsiteX16" fmla="*/ 12676 w 72787"/>
                    <a:gd name="connsiteY16" fmla="*/ 62969 h 92459"/>
                    <a:gd name="connsiteX17" fmla="*/ 15058 w 72787"/>
                    <a:gd name="connsiteY17" fmla="*/ 41348 h 92459"/>
                    <a:gd name="connsiteX18" fmla="*/ 14296 w 72787"/>
                    <a:gd name="connsiteY18" fmla="*/ 38299 h 92459"/>
                    <a:gd name="connsiteX19" fmla="*/ 770 w 72787"/>
                    <a:gd name="connsiteY19" fmla="*/ 13439 h 92459"/>
                    <a:gd name="connsiteX20" fmla="*/ 2294 w 72787"/>
                    <a:gd name="connsiteY20" fmla="*/ 8867 h 92459"/>
                    <a:gd name="connsiteX21" fmla="*/ 22011 w 72787"/>
                    <a:gd name="connsiteY21" fmla="*/ 15725 h 92459"/>
                    <a:gd name="connsiteX22" fmla="*/ 23916 w 72787"/>
                    <a:gd name="connsiteY22" fmla="*/ 15249 h 92459"/>
                    <a:gd name="connsiteX23" fmla="*/ 33822 w 72787"/>
                    <a:gd name="connsiteY23" fmla="*/ 771 h 92459"/>
                    <a:gd name="connsiteX24" fmla="*/ 36584 w 72787"/>
                    <a:gd name="connsiteY24" fmla="*/ 390 h 9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87" h="92459">
                      <a:moveTo>
                        <a:pt x="36584" y="390"/>
                      </a:moveTo>
                      <a:cubicBezTo>
                        <a:pt x="37537" y="961"/>
                        <a:pt x="38584" y="2105"/>
                        <a:pt x="39061" y="3533"/>
                      </a:cubicBezTo>
                      <a:lnTo>
                        <a:pt x="48871" y="29346"/>
                      </a:lnTo>
                      <a:cubicBezTo>
                        <a:pt x="49252" y="30394"/>
                        <a:pt x="50014" y="31441"/>
                        <a:pt x="50776" y="32108"/>
                      </a:cubicBezTo>
                      <a:lnTo>
                        <a:pt x="70493" y="48015"/>
                      </a:lnTo>
                      <a:cubicBezTo>
                        <a:pt x="72684" y="49825"/>
                        <a:pt x="73541" y="53349"/>
                        <a:pt x="72017" y="54397"/>
                      </a:cubicBezTo>
                      <a:lnTo>
                        <a:pt x="58396" y="63541"/>
                      </a:lnTo>
                      <a:cubicBezTo>
                        <a:pt x="57825" y="63922"/>
                        <a:pt x="57539" y="64684"/>
                        <a:pt x="57634" y="65732"/>
                      </a:cubicBezTo>
                      <a:lnTo>
                        <a:pt x="59920" y="90020"/>
                      </a:lnTo>
                      <a:cubicBezTo>
                        <a:pt x="60111" y="92211"/>
                        <a:pt x="58682" y="92973"/>
                        <a:pt x="57063" y="92116"/>
                      </a:cubicBezTo>
                      <a:cubicBezTo>
                        <a:pt x="56682" y="91925"/>
                        <a:pt x="56301" y="91544"/>
                        <a:pt x="55825" y="91163"/>
                      </a:cubicBezTo>
                      <a:lnTo>
                        <a:pt x="37537" y="70970"/>
                      </a:lnTo>
                      <a:cubicBezTo>
                        <a:pt x="37156" y="70589"/>
                        <a:pt x="36775" y="70208"/>
                        <a:pt x="36298" y="70018"/>
                      </a:cubicBezTo>
                      <a:cubicBezTo>
                        <a:pt x="35917" y="69827"/>
                        <a:pt x="35441" y="69637"/>
                        <a:pt x="35060" y="69637"/>
                      </a:cubicBezTo>
                      <a:lnTo>
                        <a:pt x="16772" y="68684"/>
                      </a:lnTo>
                      <a:cubicBezTo>
                        <a:pt x="16391" y="68684"/>
                        <a:pt x="16010" y="68494"/>
                        <a:pt x="15534" y="68303"/>
                      </a:cubicBezTo>
                      <a:cubicBezTo>
                        <a:pt x="13915" y="67351"/>
                        <a:pt x="12486" y="64874"/>
                        <a:pt x="12676" y="62969"/>
                      </a:cubicBezTo>
                      <a:lnTo>
                        <a:pt x="15058" y="41348"/>
                      </a:lnTo>
                      <a:cubicBezTo>
                        <a:pt x="15153" y="40490"/>
                        <a:pt x="14867" y="39347"/>
                        <a:pt x="14296" y="38299"/>
                      </a:cubicBezTo>
                      <a:lnTo>
                        <a:pt x="770" y="13439"/>
                      </a:lnTo>
                      <a:cubicBezTo>
                        <a:pt x="-754" y="10677"/>
                        <a:pt x="103" y="8105"/>
                        <a:pt x="2294" y="8867"/>
                      </a:cubicBezTo>
                      <a:lnTo>
                        <a:pt x="22011" y="15725"/>
                      </a:lnTo>
                      <a:cubicBezTo>
                        <a:pt x="22868" y="16011"/>
                        <a:pt x="23535" y="15820"/>
                        <a:pt x="23916" y="15249"/>
                      </a:cubicBezTo>
                      <a:lnTo>
                        <a:pt x="33822" y="771"/>
                      </a:lnTo>
                      <a:cubicBezTo>
                        <a:pt x="34584" y="-181"/>
                        <a:pt x="35536" y="-181"/>
                        <a:pt x="36584" y="390"/>
                      </a:cubicBezTo>
                      <a:close/>
                    </a:path>
                  </a:pathLst>
                </a:custGeom>
                <a:solidFill>
                  <a:srgbClr val="FFD4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 name="图形 568"/>
                <p:cNvSpPr/>
                <p:nvPr>
                  <p:custDataLst>
                    <p:tags r:id="rId978"/>
                  </p:custDataLst>
                </p:nvPr>
              </p:nvSpPr>
              <p:spPr>
                <a:xfrm>
                  <a:off x="5465147" y="3808463"/>
                  <a:ext cx="69559" cy="101065"/>
                </a:xfrm>
                <a:custGeom>
                  <a:avLst/>
                  <a:gdLst>
                    <a:gd name="connsiteX0" fmla="*/ 69544 w 69559"/>
                    <a:gd name="connsiteY0" fmla="*/ 69545 h 101065"/>
                    <a:gd name="connsiteX1" fmla="*/ 11 w 69559"/>
                    <a:gd name="connsiteY1" fmla="*/ 72688 h 101065"/>
                    <a:gd name="connsiteX2" fmla="*/ 28110 w 69559"/>
                    <a:gd name="connsiteY2" fmla="*/ 4203 h 101065"/>
                    <a:gd name="connsiteX3" fmla="*/ 48208 w 69559"/>
                    <a:gd name="connsiteY3" fmla="*/ 12 h 101065"/>
                    <a:gd name="connsiteX4" fmla="*/ 62591 w 69559"/>
                    <a:gd name="connsiteY4" fmla="*/ 22682 h 101065"/>
                    <a:gd name="connsiteX5" fmla="*/ 69544 w 69559"/>
                    <a:gd name="connsiteY5" fmla="*/ 69545 h 10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59" h="101065">
                      <a:moveTo>
                        <a:pt x="69544" y="69545"/>
                      </a:moveTo>
                      <a:cubicBezTo>
                        <a:pt x="70782" y="110693"/>
                        <a:pt x="-1036" y="111359"/>
                        <a:pt x="11" y="72688"/>
                      </a:cubicBezTo>
                      <a:cubicBezTo>
                        <a:pt x="1440" y="18776"/>
                        <a:pt x="4488" y="12585"/>
                        <a:pt x="28110" y="4203"/>
                      </a:cubicBezTo>
                      <a:cubicBezTo>
                        <a:pt x="34587" y="1917"/>
                        <a:pt x="41350" y="108"/>
                        <a:pt x="48208" y="12"/>
                      </a:cubicBezTo>
                      <a:cubicBezTo>
                        <a:pt x="73163" y="-464"/>
                        <a:pt x="63543" y="13157"/>
                        <a:pt x="62591" y="22682"/>
                      </a:cubicBezTo>
                      <a:cubicBezTo>
                        <a:pt x="59828" y="50876"/>
                        <a:pt x="69163" y="54781"/>
                        <a:pt x="69544" y="69545"/>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9" name="图形 568"/>
              <p:cNvGrpSpPr/>
              <p:nvPr>
                <p:custDataLst>
                  <p:tags r:id="rId962"/>
                </p:custDataLst>
              </p:nvPr>
            </p:nvGrpSpPr>
            <p:grpSpPr>
              <a:xfrm>
                <a:off x="4946351" y="4304703"/>
                <a:ext cx="101023" cy="113369"/>
                <a:chOff x="4946351" y="4304703"/>
                <a:chExt cx="101023" cy="113369"/>
              </a:xfrm>
            </p:grpSpPr>
            <p:sp>
              <p:nvSpPr>
                <p:cNvPr id="100" name="图形 568"/>
                <p:cNvSpPr/>
                <p:nvPr>
                  <p:custDataLst>
                    <p:tags r:id="rId973"/>
                  </p:custDataLst>
                </p:nvPr>
              </p:nvSpPr>
              <p:spPr>
                <a:xfrm>
                  <a:off x="4946644" y="4304703"/>
                  <a:ext cx="100730" cy="112654"/>
                </a:xfrm>
                <a:custGeom>
                  <a:avLst/>
                  <a:gdLst>
                    <a:gd name="connsiteX0" fmla="*/ 55790 w 100730"/>
                    <a:gd name="connsiteY0" fmla="*/ 111944 h 112654"/>
                    <a:gd name="connsiteX1" fmla="*/ 59410 w 100730"/>
                    <a:gd name="connsiteY1" fmla="*/ 110705 h 112654"/>
                    <a:gd name="connsiteX2" fmla="*/ 70459 w 100730"/>
                    <a:gd name="connsiteY2" fmla="*/ 108515 h 112654"/>
                    <a:gd name="connsiteX3" fmla="*/ 81603 w 100730"/>
                    <a:gd name="connsiteY3" fmla="*/ 105181 h 112654"/>
                    <a:gd name="connsiteX4" fmla="*/ 99700 w 100730"/>
                    <a:gd name="connsiteY4" fmla="*/ 87274 h 112654"/>
                    <a:gd name="connsiteX5" fmla="*/ 91890 w 100730"/>
                    <a:gd name="connsiteY5" fmla="*/ 64414 h 112654"/>
                    <a:gd name="connsiteX6" fmla="*/ 81508 w 100730"/>
                    <a:gd name="connsiteY6" fmla="*/ 61175 h 112654"/>
                    <a:gd name="connsiteX7" fmla="*/ 34740 w 100730"/>
                    <a:gd name="connsiteY7" fmla="*/ 13836 h 112654"/>
                    <a:gd name="connsiteX8" fmla="*/ 23977 w 100730"/>
                    <a:gd name="connsiteY8" fmla="*/ 2311 h 112654"/>
                    <a:gd name="connsiteX9" fmla="*/ 545 w 100730"/>
                    <a:gd name="connsiteY9" fmla="*/ 19075 h 112654"/>
                    <a:gd name="connsiteX10" fmla="*/ 6736 w 100730"/>
                    <a:gd name="connsiteY10" fmla="*/ 51555 h 112654"/>
                    <a:gd name="connsiteX11" fmla="*/ 19690 w 100730"/>
                    <a:gd name="connsiteY11" fmla="*/ 72510 h 112654"/>
                    <a:gd name="connsiteX12" fmla="*/ 28263 w 100730"/>
                    <a:gd name="connsiteY12" fmla="*/ 95465 h 112654"/>
                    <a:gd name="connsiteX13" fmla="*/ 40550 w 100730"/>
                    <a:gd name="connsiteY13" fmla="*/ 109944 h 112654"/>
                    <a:gd name="connsiteX14" fmla="*/ 55790 w 100730"/>
                    <a:gd name="connsiteY14" fmla="*/ 111944 h 1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730" h="112654">
                      <a:moveTo>
                        <a:pt x="55790" y="111944"/>
                      </a:moveTo>
                      <a:cubicBezTo>
                        <a:pt x="57028" y="111658"/>
                        <a:pt x="58171" y="111182"/>
                        <a:pt x="59410" y="110705"/>
                      </a:cubicBezTo>
                      <a:cubicBezTo>
                        <a:pt x="62743" y="109372"/>
                        <a:pt x="66934" y="109277"/>
                        <a:pt x="70459" y="108515"/>
                      </a:cubicBezTo>
                      <a:cubicBezTo>
                        <a:pt x="74269" y="107753"/>
                        <a:pt x="77983" y="106705"/>
                        <a:pt x="81603" y="105181"/>
                      </a:cubicBezTo>
                      <a:cubicBezTo>
                        <a:pt x="89604" y="101657"/>
                        <a:pt x="96938" y="95561"/>
                        <a:pt x="99700" y="87274"/>
                      </a:cubicBezTo>
                      <a:cubicBezTo>
                        <a:pt x="102463" y="78987"/>
                        <a:pt x="99605" y="68510"/>
                        <a:pt x="91890" y="64414"/>
                      </a:cubicBezTo>
                      <a:cubicBezTo>
                        <a:pt x="88651" y="62699"/>
                        <a:pt x="85032" y="62128"/>
                        <a:pt x="81508" y="61175"/>
                      </a:cubicBezTo>
                      <a:cubicBezTo>
                        <a:pt x="58743" y="54794"/>
                        <a:pt x="47408" y="31743"/>
                        <a:pt x="34740" y="13836"/>
                      </a:cubicBezTo>
                      <a:cubicBezTo>
                        <a:pt x="31692" y="9550"/>
                        <a:pt x="28453" y="5073"/>
                        <a:pt x="23977" y="2311"/>
                      </a:cubicBezTo>
                      <a:cubicBezTo>
                        <a:pt x="11404" y="-5404"/>
                        <a:pt x="2545" y="7740"/>
                        <a:pt x="545" y="19075"/>
                      </a:cubicBezTo>
                      <a:cubicBezTo>
                        <a:pt x="-1360" y="30124"/>
                        <a:pt x="1974" y="41459"/>
                        <a:pt x="6736" y="51555"/>
                      </a:cubicBezTo>
                      <a:cubicBezTo>
                        <a:pt x="10261" y="58985"/>
                        <a:pt x="15785" y="65271"/>
                        <a:pt x="19690" y="72510"/>
                      </a:cubicBezTo>
                      <a:cubicBezTo>
                        <a:pt x="23691" y="79749"/>
                        <a:pt x="24739" y="87941"/>
                        <a:pt x="28263" y="95465"/>
                      </a:cubicBezTo>
                      <a:cubicBezTo>
                        <a:pt x="31025" y="101276"/>
                        <a:pt x="35026" y="106610"/>
                        <a:pt x="40550" y="109944"/>
                      </a:cubicBezTo>
                      <a:cubicBezTo>
                        <a:pt x="45598" y="112801"/>
                        <a:pt x="50647" y="113277"/>
                        <a:pt x="55790" y="111944"/>
                      </a:cubicBezTo>
                      <a:close/>
                    </a:path>
                  </a:pathLst>
                </a:custGeom>
                <a:solidFill>
                  <a:srgbClr val="BFC7E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568"/>
                <p:cNvSpPr/>
                <p:nvPr>
                  <p:custDataLst>
                    <p:tags r:id="rId974"/>
                  </p:custDataLst>
                </p:nvPr>
              </p:nvSpPr>
              <p:spPr>
                <a:xfrm>
                  <a:off x="4946351" y="4309482"/>
                  <a:ext cx="62795" cy="108591"/>
                </a:xfrm>
                <a:custGeom>
                  <a:avLst/>
                  <a:gdLst>
                    <a:gd name="connsiteX0" fmla="*/ 6173 w 62795"/>
                    <a:gd name="connsiteY0" fmla="*/ 676 h 108591"/>
                    <a:gd name="connsiteX1" fmla="*/ 13031 w 62795"/>
                    <a:gd name="connsiteY1" fmla="*/ 485 h 108591"/>
                    <a:gd name="connsiteX2" fmla="*/ 21317 w 62795"/>
                    <a:gd name="connsiteY2" fmla="*/ 6010 h 108591"/>
                    <a:gd name="connsiteX3" fmla="*/ 41701 w 62795"/>
                    <a:gd name="connsiteY3" fmla="*/ 42967 h 108591"/>
                    <a:gd name="connsiteX4" fmla="*/ 47035 w 62795"/>
                    <a:gd name="connsiteY4" fmla="*/ 60873 h 108591"/>
                    <a:gd name="connsiteX5" fmla="*/ 56750 w 62795"/>
                    <a:gd name="connsiteY5" fmla="*/ 78400 h 108591"/>
                    <a:gd name="connsiteX6" fmla="*/ 62751 w 62795"/>
                    <a:gd name="connsiteY6" fmla="*/ 93640 h 108591"/>
                    <a:gd name="connsiteX7" fmla="*/ 47225 w 62795"/>
                    <a:gd name="connsiteY7" fmla="*/ 108498 h 108591"/>
                    <a:gd name="connsiteX8" fmla="*/ 33700 w 62795"/>
                    <a:gd name="connsiteY8" fmla="*/ 101260 h 108591"/>
                    <a:gd name="connsiteX9" fmla="*/ 24080 w 62795"/>
                    <a:gd name="connsiteY9" fmla="*/ 82876 h 108591"/>
                    <a:gd name="connsiteX10" fmla="*/ 15221 w 62795"/>
                    <a:gd name="connsiteY10" fmla="*/ 60683 h 108591"/>
                    <a:gd name="connsiteX11" fmla="*/ 7125 w 62795"/>
                    <a:gd name="connsiteY11" fmla="*/ 47920 h 108591"/>
                    <a:gd name="connsiteX12" fmla="*/ 1982 w 62795"/>
                    <a:gd name="connsiteY12" fmla="*/ 33918 h 108591"/>
                    <a:gd name="connsiteX13" fmla="*/ 6173 w 62795"/>
                    <a:gd name="connsiteY13" fmla="*/ 676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95" h="108591">
                      <a:moveTo>
                        <a:pt x="6173" y="676"/>
                      </a:moveTo>
                      <a:cubicBezTo>
                        <a:pt x="7982" y="-86"/>
                        <a:pt x="10173" y="-277"/>
                        <a:pt x="13031" y="485"/>
                      </a:cubicBezTo>
                      <a:cubicBezTo>
                        <a:pt x="16269" y="1342"/>
                        <a:pt x="18936" y="3628"/>
                        <a:pt x="21317" y="6010"/>
                      </a:cubicBezTo>
                      <a:cubicBezTo>
                        <a:pt x="31700" y="16487"/>
                        <a:pt x="37605" y="28965"/>
                        <a:pt x="41701" y="42967"/>
                      </a:cubicBezTo>
                      <a:cubicBezTo>
                        <a:pt x="43415" y="48967"/>
                        <a:pt x="44463" y="55159"/>
                        <a:pt x="47035" y="60873"/>
                      </a:cubicBezTo>
                      <a:cubicBezTo>
                        <a:pt x="49702" y="66970"/>
                        <a:pt x="53417" y="72685"/>
                        <a:pt x="56750" y="78400"/>
                      </a:cubicBezTo>
                      <a:cubicBezTo>
                        <a:pt x="59513" y="83162"/>
                        <a:pt x="62370" y="88115"/>
                        <a:pt x="62751" y="93640"/>
                      </a:cubicBezTo>
                      <a:cubicBezTo>
                        <a:pt x="63418" y="102974"/>
                        <a:pt x="56465" y="109451"/>
                        <a:pt x="47225" y="108498"/>
                      </a:cubicBezTo>
                      <a:cubicBezTo>
                        <a:pt x="41987" y="108022"/>
                        <a:pt x="37224" y="105165"/>
                        <a:pt x="33700" y="101260"/>
                      </a:cubicBezTo>
                      <a:cubicBezTo>
                        <a:pt x="29223" y="96306"/>
                        <a:pt x="26270" y="89163"/>
                        <a:pt x="24080" y="82876"/>
                      </a:cubicBezTo>
                      <a:cubicBezTo>
                        <a:pt x="21508" y="75352"/>
                        <a:pt x="18650" y="67922"/>
                        <a:pt x="15221" y="60683"/>
                      </a:cubicBezTo>
                      <a:cubicBezTo>
                        <a:pt x="13031" y="56206"/>
                        <a:pt x="9411" y="52492"/>
                        <a:pt x="7125" y="47920"/>
                      </a:cubicBezTo>
                      <a:cubicBezTo>
                        <a:pt x="4839" y="43443"/>
                        <a:pt x="3125" y="38776"/>
                        <a:pt x="1982" y="33918"/>
                      </a:cubicBezTo>
                      <a:cubicBezTo>
                        <a:pt x="362" y="26774"/>
                        <a:pt x="-3067" y="4867"/>
                        <a:pt x="6173" y="676"/>
                      </a:cubicBezTo>
                      <a:close/>
                    </a:path>
                  </a:pathLst>
                </a:custGeom>
                <a:solidFill>
                  <a:srgbClr val="E3E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0" name="图形 568"/>
              <p:cNvSpPr/>
              <p:nvPr>
                <p:custDataLst>
                  <p:tags r:id="rId963"/>
                </p:custDataLst>
              </p:nvPr>
            </p:nvSpPr>
            <p:spPr>
              <a:xfrm>
                <a:off x="4925633" y="4349516"/>
                <a:ext cx="145260" cy="97921"/>
              </a:xfrm>
              <a:custGeom>
                <a:avLst/>
                <a:gdLst>
                  <a:gd name="connsiteX0" fmla="*/ 119568 w 145260"/>
                  <a:gd name="connsiteY0" fmla="*/ 79037 h 97921"/>
                  <a:gd name="connsiteX1" fmla="*/ 106138 w 145260"/>
                  <a:gd name="connsiteY1" fmla="*/ 96467 h 97921"/>
                  <a:gd name="connsiteX2" fmla="*/ 93184 w 145260"/>
                  <a:gd name="connsiteY2" fmla="*/ 97230 h 97921"/>
                  <a:gd name="connsiteX3" fmla="*/ 82897 w 145260"/>
                  <a:gd name="connsiteY3" fmla="*/ 94372 h 97921"/>
                  <a:gd name="connsiteX4" fmla="*/ 66800 w 145260"/>
                  <a:gd name="connsiteY4" fmla="*/ 78656 h 97921"/>
                  <a:gd name="connsiteX5" fmla="*/ 50131 w 145260"/>
                  <a:gd name="connsiteY5" fmla="*/ 65702 h 97921"/>
                  <a:gd name="connsiteX6" fmla="*/ 15746 w 145260"/>
                  <a:gd name="connsiteY6" fmla="*/ 42080 h 97921"/>
                  <a:gd name="connsiteX7" fmla="*/ 3840 w 145260"/>
                  <a:gd name="connsiteY7" fmla="*/ 5694 h 97921"/>
                  <a:gd name="connsiteX8" fmla="*/ 21842 w 145260"/>
                  <a:gd name="connsiteY8" fmla="*/ 360 h 97921"/>
                  <a:gd name="connsiteX9" fmla="*/ 46988 w 145260"/>
                  <a:gd name="connsiteY9" fmla="*/ 11981 h 97921"/>
                  <a:gd name="connsiteX10" fmla="*/ 66228 w 145260"/>
                  <a:gd name="connsiteY10" fmla="*/ 27316 h 97921"/>
                  <a:gd name="connsiteX11" fmla="*/ 95661 w 145260"/>
                  <a:gd name="connsiteY11" fmla="*/ 28745 h 97921"/>
                  <a:gd name="connsiteX12" fmla="*/ 105090 w 145260"/>
                  <a:gd name="connsiteY12" fmla="*/ 19982 h 97921"/>
                  <a:gd name="connsiteX13" fmla="*/ 116806 w 145260"/>
                  <a:gd name="connsiteY13" fmla="*/ 11790 h 97921"/>
                  <a:gd name="connsiteX14" fmla="*/ 125188 w 145260"/>
                  <a:gd name="connsiteY14" fmla="*/ 9218 h 97921"/>
                  <a:gd name="connsiteX15" fmla="*/ 136809 w 145260"/>
                  <a:gd name="connsiteY15" fmla="*/ 18743 h 97921"/>
                  <a:gd name="connsiteX16" fmla="*/ 144143 w 145260"/>
                  <a:gd name="connsiteY16" fmla="*/ 32459 h 97921"/>
                  <a:gd name="connsiteX17" fmla="*/ 143286 w 145260"/>
                  <a:gd name="connsiteY17" fmla="*/ 47699 h 97921"/>
                  <a:gd name="connsiteX18" fmla="*/ 129284 w 145260"/>
                  <a:gd name="connsiteY18" fmla="*/ 61225 h 97921"/>
                  <a:gd name="connsiteX19" fmla="*/ 120997 w 145260"/>
                  <a:gd name="connsiteY19" fmla="*/ 74179 h 97921"/>
                  <a:gd name="connsiteX20" fmla="*/ 119568 w 145260"/>
                  <a:gd name="connsiteY20" fmla="*/ 79037 h 9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60" h="97921">
                    <a:moveTo>
                      <a:pt x="119568" y="79037"/>
                    </a:moveTo>
                    <a:cubicBezTo>
                      <a:pt x="117473" y="86562"/>
                      <a:pt x="113663" y="93420"/>
                      <a:pt x="106138" y="96467"/>
                    </a:cubicBezTo>
                    <a:cubicBezTo>
                      <a:pt x="102042" y="98087"/>
                      <a:pt x="97470" y="98373"/>
                      <a:pt x="93184" y="97230"/>
                    </a:cubicBezTo>
                    <a:cubicBezTo>
                      <a:pt x="89660" y="96277"/>
                      <a:pt x="86231" y="96182"/>
                      <a:pt x="82897" y="94372"/>
                    </a:cubicBezTo>
                    <a:cubicBezTo>
                      <a:pt x="76230" y="90657"/>
                      <a:pt x="71943" y="83990"/>
                      <a:pt x="66800" y="78656"/>
                    </a:cubicBezTo>
                    <a:cubicBezTo>
                      <a:pt x="61847" y="73607"/>
                      <a:pt x="56227" y="69226"/>
                      <a:pt x="50131" y="65702"/>
                    </a:cubicBezTo>
                    <a:cubicBezTo>
                      <a:pt x="38130" y="58653"/>
                      <a:pt x="25842" y="51700"/>
                      <a:pt x="15746" y="42080"/>
                    </a:cubicBezTo>
                    <a:cubicBezTo>
                      <a:pt x="6411" y="33222"/>
                      <a:pt x="-6543" y="17886"/>
                      <a:pt x="3840" y="5694"/>
                    </a:cubicBezTo>
                    <a:cubicBezTo>
                      <a:pt x="8126" y="741"/>
                      <a:pt x="15365" y="-783"/>
                      <a:pt x="21842" y="360"/>
                    </a:cubicBezTo>
                    <a:cubicBezTo>
                      <a:pt x="30414" y="1884"/>
                      <a:pt x="40035" y="6932"/>
                      <a:pt x="46988" y="11981"/>
                    </a:cubicBezTo>
                    <a:cubicBezTo>
                      <a:pt x="53560" y="16743"/>
                      <a:pt x="59370" y="23125"/>
                      <a:pt x="66228" y="27316"/>
                    </a:cubicBezTo>
                    <a:cubicBezTo>
                      <a:pt x="75087" y="32555"/>
                      <a:pt x="86421" y="33698"/>
                      <a:pt x="95661" y="28745"/>
                    </a:cubicBezTo>
                    <a:cubicBezTo>
                      <a:pt x="99280" y="26745"/>
                      <a:pt x="101947" y="22649"/>
                      <a:pt x="105090" y="19982"/>
                    </a:cubicBezTo>
                    <a:cubicBezTo>
                      <a:pt x="108710" y="16839"/>
                      <a:pt x="112615" y="14076"/>
                      <a:pt x="116806" y="11790"/>
                    </a:cubicBezTo>
                    <a:cubicBezTo>
                      <a:pt x="119378" y="10362"/>
                      <a:pt x="122235" y="9028"/>
                      <a:pt x="125188" y="9218"/>
                    </a:cubicBezTo>
                    <a:cubicBezTo>
                      <a:pt x="130332" y="9599"/>
                      <a:pt x="133951" y="14362"/>
                      <a:pt x="136809" y="18743"/>
                    </a:cubicBezTo>
                    <a:cubicBezTo>
                      <a:pt x="139666" y="23125"/>
                      <a:pt x="142619" y="27507"/>
                      <a:pt x="144143" y="32459"/>
                    </a:cubicBezTo>
                    <a:cubicBezTo>
                      <a:pt x="145667" y="37413"/>
                      <a:pt x="145857" y="43128"/>
                      <a:pt x="143286" y="47699"/>
                    </a:cubicBezTo>
                    <a:cubicBezTo>
                      <a:pt x="140047" y="53510"/>
                      <a:pt x="133570" y="56272"/>
                      <a:pt x="129284" y="61225"/>
                    </a:cubicBezTo>
                    <a:cubicBezTo>
                      <a:pt x="125950" y="65130"/>
                      <a:pt x="123093" y="69416"/>
                      <a:pt x="120997" y="74179"/>
                    </a:cubicBezTo>
                    <a:cubicBezTo>
                      <a:pt x="120521" y="75608"/>
                      <a:pt x="120045" y="77322"/>
                      <a:pt x="119568" y="79037"/>
                    </a:cubicBezTo>
                    <a:close/>
                  </a:path>
                </a:pathLst>
              </a:custGeom>
              <a:solidFill>
                <a:srgbClr val="EFF1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 name="图形 568"/>
              <p:cNvSpPr/>
              <p:nvPr>
                <p:custDataLst>
                  <p:tags r:id="rId964"/>
                </p:custDataLst>
              </p:nvPr>
            </p:nvSpPr>
            <p:spPr>
              <a:xfrm>
                <a:off x="5021827" y="4200525"/>
                <a:ext cx="343890" cy="209171"/>
              </a:xfrm>
              <a:custGeom>
                <a:avLst/>
                <a:gdLst>
                  <a:gd name="connsiteX0" fmla="*/ 324 w 343890"/>
                  <a:gd name="connsiteY0" fmla="*/ 182118 h 209171"/>
                  <a:gd name="connsiteX1" fmla="*/ 8039 w 343890"/>
                  <a:gd name="connsiteY1" fmla="*/ 166402 h 209171"/>
                  <a:gd name="connsiteX2" fmla="*/ 27565 w 343890"/>
                  <a:gd name="connsiteY2" fmla="*/ 148399 h 209171"/>
                  <a:gd name="connsiteX3" fmla="*/ 219780 w 343890"/>
                  <a:gd name="connsiteY3" fmla="*/ 5239 h 209171"/>
                  <a:gd name="connsiteX4" fmla="*/ 275882 w 343890"/>
                  <a:gd name="connsiteY4" fmla="*/ 25813 h 209171"/>
                  <a:gd name="connsiteX5" fmla="*/ 343891 w 343890"/>
                  <a:gd name="connsiteY5" fmla="*/ 0 h 209171"/>
                  <a:gd name="connsiteX6" fmla="*/ 198349 w 343890"/>
                  <a:gd name="connsiteY6" fmla="*/ 104775 h 209171"/>
                  <a:gd name="connsiteX7" fmla="*/ 137293 w 343890"/>
                  <a:gd name="connsiteY7" fmla="*/ 143542 h 209171"/>
                  <a:gd name="connsiteX8" fmla="*/ 80143 w 343890"/>
                  <a:gd name="connsiteY8" fmla="*/ 181070 h 209171"/>
                  <a:gd name="connsiteX9" fmla="*/ 51473 w 343890"/>
                  <a:gd name="connsiteY9" fmla="*/ 200311 h 209171"/>
                  <a:gd name="connsiteX10" fmla="*/ 33757 w 343890"/>
                  <a:gd name="connsiteY10" fmla="*/ 209169 h 209171"/>
                  <a:gd name="connsiteX11" fmla="*/ 13468 w 343890"/>
                  <a:gd name="connsiteY11" fmla="*/ 202787 h 209171"/>
                  <a:gd name="connsiteX12" fmla="*/ 991 w 343890"/>
                  <a:gd name="connsiteY12" fmla="*/ 184118 h 209171"/>
                  <a:gd name="connsiteX13" fmla="*/ 324 w 343890"/>
                  <a:gd name="connsiteY13" fmla="*/ 182118 h 20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890" h="209171">
                    <a:moveTo>
                      <a:pt x="324" y="182118"/>
                    </a:moveTo>
                    <a:cubicBezTo>
                      <a:pt x="-1105" y="174879"/>
                      <a:pt x="2324" y="172021"/>
                      <a:pt x="8039" y="166402"/>
                    </a:cubicBezTo>
                    <a:cubicBezTo>
                      <a:pt x="14326" y="160211"/>
                      <a:pt x="20898" y="154210"/>
                      <a:pt x="27565" y="148399"/>
                    </a:cubicBezTo>
                    <a:cubicBezTo>
                      <a:pt x="39281" y="138208"/>
                      <a:pt x="209874" y="6572"/>
                      <a:pt x="219780" y="5239"/>
                    </a:cubicBezTo>
                    <a:cubicBezTo>
                      <a:pt x="225209" y="4477"/>
                      <a:pt x="275882" y="25813"/>
                      <a:pt x="275882" y="25813"/>
                    </a:cubicBezTo>
                    <a:lnTo>
                      <a:pt x="343891" y="0"/>
                    </a:lnTo>
                    <a:cubicBezTo>
                      <a:pt x="291027" y="48101"/>
                      <a:pt x="207016" y="99155"/>
                      <a:pt x="198349" y="104775"/>
                    </a:cubicBezTo>
                    <a:cubicBezTo>
                      <a:pt x="177775" y="117348"/>
                      <a:pt x="157582" y="130588"/>
                      <a:pt x="137293" y="143542"/>
                    </a:cubicBezTo>
                    <a:cubicBezTo>
                      <a:pt x="118243" y="155638"/>
                      <a:pt x="99098" y="168402"/>
                      <a:pt x="80143" y="181070"/>
                    </a:cubicBezTo>
                    <a:cubicBezTo>
                      <a:pt x="70618" y="187452"/>
                      <a:pt x="60998" y="193929"/>
                      <a:pt x="51473" y="200311"/>
                    </a:cubicBezTo>
                    <a:cubicBezTo>
                      <a:pt x="45568" y="204311"/>
                      <a:pt x="41091" y="209074"/>
                      <a:pt x="33757" y="209169"/>
                    </a:cubicBezTo>
                    <a:cubicBezTo>
                      <a:pt x="26518" y="209264"/>
                      <a:pt x="19279" y="207073"/>
                      <a:pt x="13468" y="202787"/>
                    </a:cubicBezTo>
                    <a:cubicBezTo>
                      <a:pt x="7182" y="198120"/>
                      <a:pt x="3086" y="191548"/>
                      <a:pt x="991" y="184118"/>
                    </a:cubicBezTo>
                    <a:cubicBezTo>
                      <a:pt x="610" y="183356"/>
                      <a:pt x="514" y="182785"/>
                      <a:pt x="324" y="182118"/>
                    </a:cubicBezTo>
                    <a:close/>
                  </a:path>
                </a:pathLst>
              </a:custGeom>
              <a:solidFill>
                <a:srgbClr val="F3AD4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 name="图形 568"/>
              <p:cNvSpPr/>
              <p:nvPr>
                <p:custDataLst>
                  <p:tags r:id="rId965"/>
                </p:custDataLst>
              </p:nvPr>
            </p:nvSpPr>
            <p:spPr>
              <a:xfrm>
                <a:off x="5490503" y="3936704"/>
                <a:ext cx="104290" cy="171764"/>
              </a:xfrm>
              <a:custGeom>
                <a:avLst/>
                <a:gdLst>
                  <a:gd name="connsiteX0" fmla="*/ 52094 w 104290"/>
                  <a:gd name="connsiteY0" fmla="*/ 157807 h 171764"/>
                  <a:gd name="connsiteX1" fmla="*/ 94195 w 104290"/>
                  <a:gd name="connsiteY1" fmla="*/ 73511 h 171764"/>
                  <a:gd name="connsiteX2" fmla="*/ 103624 w 104290"/>
                  <a:gd name="connsiteY2" fmla="*/ 42840 h 171764"/>
                  <a:gd name="connsiteX3" fmla="*/ 100291 w 104290"/>
                  <a:gd name="connsiteY3" fmla="*/ 12551 h 171764"/>
                  <a:gd name="connsiteX4" fmla="*/ 89432 w 104290"/>
                  <a:gd name="connsiteY4" fmla="*/ 549 h 171764"/>
                  <a:gd name="connsiteX5" fmla="*/ 76288 w 104290"/>
                  <a:gd name="connsiteY5" fmla="*/ 3121 h 171764"/>
                  <a:gd name="connsiteX6" fmla="*/ 29329 w 104290"/>
                  <a:gd name="connsiteY6" fmla="*/ 66748 h 171764"/>
                  <a:gd name="connsiteX7" fmla="*/ 3707 w 104290"/>
                  <a:gd name="connsiteY7" fmla="*/ 135328 h 171764"/>
                  <a:gd name="connsiteX8" fmla="*/ 88 w 104290"/>
                  <a:gd name="connsiteY8" fmla="*/ 149139 h 171764"/>
                  <a:gd name="connsiteX9" fmla="*/ 52094 w 104290"/>
                  <a:gd name="connsiteY9" fmla="*/ 157807 h 17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90" h="171764">
                    <a:moveTo>
                      <a:pt x="52094" y="157807"/>
                    </a:moveTo>
                    <a:cubicBezTo>
                      <a:pt x="64953" y="136566"/>
                      <a:pt x="76669" y="109134"/>
                      <a:pt x="94195" y="73511"/>
                    </a:cubicBezTo>
                    <a:cubicBezTo>
                      <a:pt x="98862" y="63986"/>
                      <a:pt x="102196" y="53508"/>
                      <a:pt x="103624" y="42840"/>
                    </a:cubicBezTo>
                    <a:cubicBezTo>
                      <a:pt x="105053" y="32077"/>
                      <a:pt x="104291" y="22933"/>
                      <a:pt x="100291" y="12551"/>
                    </a:cubicBezTo>
                    <a:cubicBezTo>
                      <a:pt x="98481" y="7788"/>
                      <a:pt x="94290" y="2264"/>
                      <a:pt x="89432" y="549"/>
                    </a:cubicBezTo>
                    <a:cubicBezTo>
                      <a:pt x="84956" y="-975"/>
                      <a:pt x="80288" y="930"/>
                      <a:pt x="76288" y="3121"/>
                    </a:cubicBezTo>
                    <a:cubicBezTo>
                      <a:pt x="52570" y="16456"/>
                      <a:pt x="37426" y="41792"/>
                      <a:pt x="29329" y="66748"/>
                    </a:cubicBezTo>
                    <a:cubicBezTo>
                      <a:pt x="21805" y="89989"/>
                      <a:pt x="11041" y="111992"/>
                      <a:pt x="3707" y="135328"/>
                    </a:cubicBezTo>
                    <a:cubicBezTo>
                      <a:pt x="2278" y="139805"/>
                      <a:pt x="564" y="144472"/>
                      <a:pt x="88" y="149139"/>
                    </a:cubicBezTo>
                    <a:cubicBezTo>
                      <a:pt x="-2103" y="171618"/>
                      <a:pt x="37331" y="182191"/>
                      <a:pt x="52094" y="157807"/>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 name="图形 568"/>
              <p:cNvSpPr/>
              <p:nvPr>
                <p:custDataLst>
                  <p:tags r:id="rId966"/>
                </p:custDataLst>
              </p:nvPr>
            </p:nvSpPr>
            <p:spPr>
              <a:xfrm>
                <a:off x="5516117" y="3906792"/>
                <a:ext cx="90012" cy="125830"/>
              </a:xfrm>
              <a:custGeom>
                <a:avLst/>
                <a:gdLst>
                  <a:gd name="connsiteX0" fmla="*/ 89916 w 90012"/>
                  <a:gd name="connsiteY0" fmla="*/ 47130 h 125830"/>
                  <a:gd name="connsiteX1" fmla="*/ 82772 w 90012"/>
                  <a:gd name="connsiteY1" fmla="*/ 13030 h 125830"/>
                  <a:gd name="connsiteX2" fmla="*/ 68771 w 90012"/>
                  <a:gd name="connsiteY2" fmla="*/ 362 h 125830"/>
                  <a:gd name="connsiteX3" fmla="*/ 53626 w 90012"/>
                  <a:gd name="connsiteY3" fmla="*/ 4458 h 125830"/>
                  <a:gd name="connsiteX4" fmla="*/ 5334 w 90012"/>
                  <a:gd name="connsiteY4" fmla="*/ 80944 h 125830"/>
                  <a:gd name="connsiteX5" fmla="*/ 0 w 90012"/>
                  <a:gd name="connsiteY5" fmla="*/ 100946 h 125830"/>
                  <a:gd name="connsiteX6" fmla="*/ 66008 w 90012"/>
                  <a:gd name="connsiteY6" fmla="*/ 124092 h 125830"/>
                  <a:gd name="connsiteX7" fmla="*/ 82201 w 90012"/>
                  <a:gd name="connsiteY7" fmla="*/ 82753 h 125830"/>
                  <a:gd name="connsiteX8" fmla="*/ 89916 w 90012"/>
                  <a:gd name="connsiteY8" fmla="*/ 47130 h 1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12" h="125830">
                    <a:moveTo>
                      <a:pt x="89916" y="47130"/>
                    </a:moveTo>
                    <a:cubicBezTo>
                      <a:pt x="90488" y="34747"/>
                      <a:pt x="88583" y="24460"/>
                      <a:pt x="82772" y="13030"/>
                    </a:cubicBezTo>
                    <a:cubicBezTo>
                      <a:pt x="80200" y="7792"/>
                      <a:pt x="74676" y="1791"/>
                      <a:pt x="68771" y="362"/>
                    </a:cubicBezTo>
                    <a:cubicBezTo>
                      <a:pt x="63341" y="-971"/>
                      <a:pt x="58007" y="1600"/>
                      <a:pt x="53626" y="4458"/>
                    </a:cubicBezTo>
                    <a:cubicBezTo>
                      <a:pt x="27242" y="21698"/>
                      <a:pt x="12097" y="51892"/>
                      <a:pt x="5334" y="80944"/>
                    </a:cubicBezTo>
                    <a:cubicBezTo>
                      <a:pt x="3715" y="87706"/>
                      <a:pt x="1905" y="94374"/>
                      <a:pt x="0" y="100946"/>
                    </a:cubicBezTo>
                    <a:cubicBezTo>
                      <a:pt x="11811" y="123044"/>
                      <a:pt x="40577" y="129331"/>
                      <a:pt x="66008" y="124092"/>
                    </a:cubicBezTo>
                    <a:cubicBezTo>
                      <a:pt x="70961" y="111328"/>
                      <a:pt x="76295" y="97517"/>
                      <a:pt x="82201" y="82753"/>
                    </a:cubicBezTo>
                    <a:cubicBezTo>
                      <a:pt x="86678" y="71514"/>
                      <a:pt x="89440" y="59322"/>
                      <a:pt x="89916" y="47130"/>
                    </a:cubicBezTo>
                    <a:close/>
                  </a:path>
                </a:pathLst>
              </a:custGeom>
              <a:solidFill>
                <a:srgbClr val="CED4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 name="图形 568"/>
              <p:cNvSpPr/>
              <p:nvPr>
                <p:custDataLst>
                  <p:tags r:id="rId967"/>
                </p:custDataLst>
              </p:nvPr>
            </p:nvSpPr>
            <p:spPr>
              <a:xfrm>
                <a:off x="5426978" y="3969323"/>
                <a:ext cx="109043" cy="140375"/>
              </a:xfrm>
              <a:custGeom>
                <a:avLst/>
                <a:gdLst>
                  <a:gd name="connsiteX0" fmla="*/ 367 w 109043"/>
                  <a:gd name="connsiteY0" fmla="*/ 12031 h 140375"/>
                  <a:gd name="connsiteX1" fmla="*/ 73614 w 109043"/>
                  <a:gd name="connsiteY1" fmla="*/ 136333 h 140375"/>
                  <a:gd name="connsiteX2" fmla="*/ 105618 w 109043"/>
                  <a:gd name="connsiteY2" fmla="*/ 135094 h 140375"/>
                  <a:gd name="connsiteX3" fmla="*/ 104189 w 109043"/>
                  <a:gd name="connsiteY3" fmla="*/ 98709 h 140375"/>
                  <a:gd name="connsiteX4" fmla="*/ 28465 w 109043"/>
                  <a:gd name="connsiteY4" fmla="*/ 792 h 140375"/>
                  <a:gd name="connsiteX5" fmla="*/ 367 w 109043"/>
                  <a:gd name="connsiteY5" fmla="*/ 12031 h 14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43" h="140375">
                    <a:moveTo>
                      <a:pt x="367" y="12031"/>
                    </a:moveTo>
                    <a:cubicBezTo>
                      <a:pt x="14845" y="32891"/>
                      <a:pt x="47706" y="122331"/>
                      <a:pt x="73614" y="136333"/>
                    </a:cubicBezTo>
                    <a:cubicBezTo>
                      <a:pt x="86377" y="143191"/>
                      <a:pt x="97045" y="140333"/>
                      <a:pt x="105618" y="135094"/>
                    </a:cubicBezTo>
                    <a:cubicBezTo>
                      <a:pt x="112095" y="131094"/>
                      <a:pt x="108094" y="103662"/>
                      <a:pt x="104189" y="98709"/>
                    </a:cubicBezTo>
                    <a:cubicBezTo>
                      <a:pt x="98093" y="90898"/>
                      <a:pt x="44658" y="27748"/>
                      <a:pt x="28465" y="792"/>
                    </a:cubicBezTo>
                    <a:cubicBezTo>
                      <a:pt x="26370" y="-2732"/>
                      <a:pt x="-3634" y="6316"/>
                      <a:pt x="367" y="12031"/>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5" name="图形 568"/>
              <p:cNvGrpSpPr/>
              <p:nvPr>
                <p:custDataLst>
                  <p:tags r:id="rId968"/>
                </p:custDataLst>
              </p:nvPr>
            </p:nvGrpSpPr>
            <p:grpSpPr>
              <a:xfrm>
                <a:off x="5418272" y="3709416"/>
                <a:ext cx="144912" cy="170937"/>
                <a:chOff x="5418272" y="3709416"/>
                <a:chExt cx="144912" cy="170937"/>
              </a:xfrm>
            </p:grpSpPr>
            <p:sp>
              <p:nvSpPr>
                <p:cNvPr id="96" name="图形 568"/>
                <p:cNvSpPr/>
                <p:nvPr>
                  <p:custDataLst>
                    <p:tags r:id="rId969"/>
                  </p:custDataLst>
                </p:nvPr>
              </p:nvSpPr>
              <p:spPr>
                <a:xfrm>
                  <a:off x="5419015" y="3721692"/>
                  <a:ext cx="123872" cy="158661"/>
                </a:xfrm>
                <a:custGeom>
                  <a:avLst/>
                  <a:gdLst>
                    <a:gd name="connsiteX0" fmla="*/ 86625 w 123872"/>
                    <a:gd name="connsiteY0" fmla="*/ 130693 h 158661"/>
                    <a:gd name="connsiteX1" fmla="*/ 92816 w 123872"/>
                    <a:gd name="connsiteY1" fmla="*/ 125264 h 158661"/>
                    <a:gd name="connsiteX2" fmla="*/ 112533 w 123872"/>
                    <a:gd name="connsiteY2" fmla="*/ 103261 h 158661"/>
                    <a:gd name="connsiteX3" fmla="*/ 107103 w 123872"/>
                    <a:gd name="connsiteY3" fmla="*/ 19156 h 158661"/>
                    <a:gd name="connsiteX4" fmla="*/ 45191 w 123872"/>
                    <a:gd name="connsiteY4" fmla="*/ 2201 h 158661"/>
                    <a:gd name="connsiteX5" fmla="*/ 28332 w 123872"/>
                    <a:gd name="connsiteY5" fmla="*/ 9059 h 158661"/>
                    <a:gd name="connsiteX6" fmla="*/ 15378 w 123872"/>
                    <a:gd name="connsiteY6" fmla="*/ 17917 h 158661"/>
                    <a:gd name="connsiteX7" fmla="*/ 9567 w 123872"/>
                    <a:gd name="connsiteY7" fmla="*/ 26490 h 158661"/>
                    <a:gd name="connsiteX8" fmla="*/ 3281 w 123872"/>
                    <a:gd name="connsiteY8" fmla="*/ 43159 h 158661"/>
                    <a:gd name="connsiteX9" fmla="*/ 2710 w 123872"/>
                    <a:gd name="connsiteY9" fmla="*/ 53255 h 158661"/>
                    <a:gd name="connsiteX10" fmla="*/ 4233 w 123872"/>
                    <a:gd name="connsiteY10" fmla="*/ 70781 h 158661"/>
                    <a:gd name="connsiteX11" fmla="*/ 5948 w 123872"/>
                    <a:gd name="connsiteY11" fmla="*/ 85354 h 158661"/>
                    <a:gd name="connsiteX12" fmla="*/ 2043 w 123872"/>
                    <a:gd name="connsiteY12" fmla="*/ 99070 h 158661"/>
                    <a:gd name="connsiteX13" fmla="*/ 233 w 123872"/>
                    <a:gd name="connsiteY13" fmla="*/ 109072 h 158661"/>
                    <a:gd name="connsiteX14" fmla="*/ 6043 w 123872"/>
                    <a:gd name="connsiteY14" fmla="*/ 117454 h 158661"/>
                    <a:gd name="connsiteX15" fmla="*/ 8329 w 123872"/>
                    <a:gd name="connsiteY15" fmla="*/ 126217 h 158661"/>
                    <a:gd name="connsiteX16" fmla="*/ 10044 w 123872"/>
                    <a:gd name="connsiteY16" fmla="*/ 131932 h 158661"/>
                    <a:gd name="connsiteX17" fmla="*/ 10615 w 123872"/>
                    <a:gd name="connsiteY17" fmla="*/ 136504 h 158661"/>
                    <a:gd name="connsiteX18" fmla="*/ 13187 w 123872"/>
                    <a:gd name="connsiteY18" fmla="*/ 142123 h 158661"/>
                    <a:gd name="connsiteX19" fmla="*/ 15759 w 123872"/>
                    <a:gd name="connsiteY19" fmla="*/ 148219 h 158661"/>
                    <a:gd name="connsiteX20" fmla="*/ 43191 w 123872"/>
                    <a:gd name="connsiteY20" fmla="*/ 156125 h 158661"/>
                    <a:gd name="connsiteX21" fmla="*/ 86625 w 123872"/>
                    <a:gd name="connsiteY21" fmla="*/ 130693 h 1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872" h="158661">
                      <a:moveTo>
                        <a:pt x="86625" y="130693"/>
                      </a:moveTo>
                      <a:cubicBezTo>
                        <a:pt x="88720" y="128979"/>
                        <a:pt x="90816" y="127169"/>
                        <a:pt x="92816" y="125264"/>
                      </a:cubicBezTo>
                      <a:cubicBezTo>
                        <a:pt x="99769" y="118882"/>
                        <a:pt x="107675" y="111358"/>
                        <a:pt x="112533" y="103261"/>
                      </a:cubicBezTo>
                      <a:cubicBezTo>
                        <a:pt x="128058" y="77163"/>
                        <a:pt x="128916" y="42016"/>
                        <a:pt x="107103" y="19156"/>
                      </a:cubicBezTo>
                      <a:cubicBezTo>
                        <a:pt x="91578" y="2963"/>
                        <a:pt x="66813" y="-3895"/>
                        <a:pt x="45191" y="2201"/>
                      </a:cubicBezTo>
                      <a:cubicBezTo>
                        <a:pt x="39381" y="3820"/>
                        <a:pt x="33761" y="6297"/>
                        <a:pt x="28332" y="9059"/>
                      </a:cubicBezTo>
                      <a:cubicBezTo>
                        <a:pt x="23665" y="11440"/>
                        <a:pt x="18997" y="14107"/>
                        <a:pt x="15378" y="17917"/>
                      </a:cubicBezTo>
                      <a:cubicBezTo>
                        <a:pt x="12996" y="20489"/>
                        <a:pt x="11187" y="23442"/>
                        <a:pt x="9567" y="26490"/>
                      </a:cubicBezTo>
                      <a:cubicBezTo>
                        <a:pt x="6615" y="31919"/>
                        <a:pt x="4995" y="37253"/>
                        <a:pt x="3281" y="43159"/>
                      </a:cubicBezTo>
                      <a:cubicBezTo>
                        <a:pt x="2328" y="46397"/>
                        <a:pt x="2710" y="49826"/>
                        <a:pt x="2710" y="53255"/>
                      </a:cubicBezTo>
                      <a:cubicBezTo>
                        <a:pt x="2710" y="59161"/>
                        <a:pt x="3090" y="64971"/>
                        <a:pt x="4233" y="70781"/>
                      </a:cubicBezTo>
                      <a:cubicBezTo>
                        <a:pt x="5186" y="75544"/>
                        <a:pt x="5853" y="80401"/>
                        <a:pt x="5948" y="85354"/>
                      </a:cubicBezTo>
                      <a:cubicBezTo>
                        <a:pt x="6043" y="90307"/>
                        <a:pt x="3662" y="94498"/>
                        <a:pt x="2043" y="99070"/>
                      </a:cubicBezTo>
                      <a:cubicBezTo>
                        <a:pt x="1090" y="101928"/>
                        <a:pt x="-624" y="106309"/>
                        <a:pt x="233" y="109072"/>
                      </a:cubicBezTo>
                      <a:cubicBezTo>
                        <a:pt x="1186" y="112215"/>
                        <a:pt x="4519" y="114691"/>
                        <a:pt x="6043" y="117454"/>
                      </a:cubicBezTo>
                      <a:cubicBezTo>
                        <a:pt x="7662" y="120502"/>
                        <a:pt x="8234" y="122692"/>
                        <a:pt x="8329" y="126217"/>
                      </a:cubicBezTo>
                      <a:cubicBezTo>
                        <a:pt x="8424" y="128503"/>
                        <a:pt x="9186" y="129931"/>
                        <a:pt x="10044" y="131932"/>
                      </a:cubicBezTo>
                      <a:cubicBezTo>
                        <a:pt x="10806" y="133646"/>
                        <a:pt x="10329" y="134884"/>
                        <a:pt x="10615" y="136504"/>
                      </a:cubicBezTo>
                      <a:cubicBezTo>
                        <a:pt x="10901" y="138504"/>
                        <a:pt x="12425" y="140218"/>
                        <a:pt x="13187" y="142123"/>
                      </a:cubicBezTo>
                      <a:cubicBezTo>
                        <a:pt x="13949" y="144219"/>
                        <a:pt x="14711" y="146219"/>
                        <a:pt x="15759" y="148219"/>
                      </a:cubicBezTo>
                      <a:cubicBezTo>
                        <a:pt x="22236" y="159840"/>
                        <a:pt x="31570" y="160602"/>
                        <a:pt x="43191" y="156125"/>
                      </a:cubicBezTo>
                      <a:cubicBezTo>
                        <a:pt x="59002" y="150124"/>
                        <a:pt x="73671" y="141457"/>
                        <a:pt x="86625" y="130693"/>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568"/>
                <p:cNvSpPr/>
                <p:nvPr>
                  <p:custDataLst>
                    <p:tags r:id="rId970"/>
                  </p:custDataLst>
                </p:nvPr>
              </p:nvSpPr>
              <p:spPr>
                <a:xfrm>
                  <a:off x="5418272" y="3709416"/>
                  <a:ext cx="144912" cy="134121"/>
                </a:xfrm>
                <a:custGeom>
                  <a:avLst/>
                  <a:gdLst>
                    <a:gd name="connsiteX0" fmla="*/ 144804 w 144912"/>
                    <a:gd name="connsiteY0" fmla="*/ 66008 h 134121"/>
                    <a:gd name="connsiteX1" fmla="*/ 141851 w 144912"/>
                    <a:gd name="connsiteY1" fmla="*/ 50101 h 134121"/>
                    <a:gd name="connsiteX2" fmla="*/ 135279 w 144912"/>
                    <a:gd name="connsiteY2" fmla="*/ 35909 h 134121"/>
                    <a:gd name="connsiteX3" fmla="*/ 130612 w 144912"/>
                    <a:gd name="connsiteY3" fmla="*/ 29242 h 134121"/>
                    <a:gd name="connsiteX4" fmla="*/ 124611 w 144912"/>
                    <a:gd name="connsiteY4" fmla="*/ 23336 h 134121"/>
                    <a:gd name="connsiteX5" fmla="*/ 72414 w 144912"/>
                    <a:gd name="connsiteY5" fmla="*/ 0 h 134121"/>
                    <a:gd name="connsiteX6" fmla="*/ 26884 w 144912"/>
                    <a:gd name="connsiteY6" fmla="*/ 14288 h 134121"/>
                    <a:gd name="connsiteX7" fmla="*/ 6596 w 144912"/>
                    <a:gd name="connsiteY7" fmla="*/ 36290 h 134121"/>
                    <a:gd name="connsiteX8" fmla="*/ 24 w 144912"/>
                    <a:gd name="connsiteY8" fmla="*/ 69723 h 134121"/>
                    <a:gd name="connsiteX9" fmla="*/ 1453 w 144912"/>
                    <a:gd name="connsiteY9" fmla="*/ 74581 h 134121"/>
                    <a:gd name="connsiteX10" fmla="*/ 8787 w 144912"/>
                    <a:gd name="connsiteY10" fmla="*/ 75343 h 134121"/>
                    <a:gd name="connsiteX11" fmla="*/ 34600 w 144912"/>
                    <a:gd name="connsiteY11" fmla="*/ 64960 h 134121"/>
                    <a:gd name="connsiteX12" fmla="*/ 53269 w 144912"/>
                    <a:gd name="connsiteY12" fmla="*/ 60103 h 134121"/>
                    <a:gd name="connsiteX13" fmla="*/ 55650 w 144912"/>
                    <a:gd name="connsiteY13" fmla="*/ 75914 h 134121"/>
                    <a:gd name="connsiteX14" fmla="*/ 65651 w 144912"/>
                    <a:gd name="connsiteY14" fmla="*/ 89630 h 134121"/>
                    <a:gd name="connsiteX15" fmla="*/ 79367 w 144912"/>
                    <a:gd name="connsiteY15" fmla="*/ 96679 h 134121"/>
                    <a:gd name="connsiteX16" fmla="*/ 89464 w 144912"/>
                    <a:gd name="connsiteY16" fmla="*/ 107823 h 134121"/>
                    <a:gd name="connsiteX17" fmla="*/ 93654 w 144912"/>
                    <a:gd name="connsiteY17" fmla="*/ 122968 h 134121"/>
                    <a:gd name="connsiteX18" fmla="*/ 109847 w 144912"/>
                    <a:gd name="connsiteY18" fmla="*/ 113443 h 134121"/>
                    <a:gd name="connsiteX19" fmla="*/ 109180 w 144912"/>
                    <a:gd name="connsiteY19" fmla="*/ 134112 h 134121"/>
                    <a:gd name="connsiteX20" fmla="*/ 144042 w 144912"/>
                    <a:gd name="connsiteY20" fmla="*/ 80963 h 134121"/>
                    <a:gd name="connsiteX21" fmla="*/ 144804 w 144912"/>
                    <a:gd name="connsiteY21" fmla="*/ 66008 h 13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912" h="134121">
                      <a:moveTo>
                        <a:pt x="144804" y="66008"/>
                      </a:moveTo>
                      <a:cubicBezTo>
                        <a:pt x="144518" y="60579"/>
                        <a:pt x="143470" y="55245"/>
                        <a:pt x="141851" y="50101"/>
                      </a:cubicBezTo>
                      <a:cubicBezTo>
                        <a:pt x="140232" y="45148"/>
                        <a:pt x="138041" y="40386"/>
                        <a:pt x="135279" y="35909"/>
                      </a:cubicBezTo>
                      <a:cubicBezTo>
                        <a:pt x="133850" y="33623"/>
                        <a:pt x="132326" y="31242"/>
                        <a:pt x="130612" y="29242"/>
                      </a:cubicBezTo>
                      <a:cubicBezTo>
                        <a:pt x="128992" y="27432"/>
                        <a:pt x="125563" y="25527"/>
                        <a:pt x="124611" y="23336"/>
                      </a:cubicBezTo>
                      <a:cubicBezTo>
                        <a:pt x="124516" y="23050"/>
                        <a:pt x="115181" y="0"/>
                        <a:pt x="72414" y="0"/>
                      </a:cubicBezTo>
                      <a:cubicBezTo>
                        <a:pt x="56317" y="0"/>
                        <a:pt x="40505" y="5905"/>
                        <a:pt x="26884" y="14288"/>
                      </a:cubicBezTo>
                      <a:cubicBezTo>
                        <a:pt x="17169" y="20288"/>
                        <a:pt x="11263" y="25622"/>
                        <a:pt x="6596" y="36290"/>
                      </a:cubicBezTo>
                      <a:cubicBezTo>
                        <a:pt x="2024" y="46768"/>
                        <a:pt x="-262" y="58293"/>
                        <a:pt x="24" y="69723"/>
                      </a:cubicBezTo>
                      <a:cubicBezTo>
                        <a:pt x="119" y="71438"/>
                        <a:pt x="214" y="73342"/>
                        <a:pt x="1453" y="74581"/>
                      </a:cubicBezTo>
                      <a:cubicBezTo>
                        <a:pt x="3262" y="76486"/>
                        <a:pt x="6310" y="76009"/>
                        <a:pt x="8787" y="75343"/>
                      </a:cubicBezTo>
                      <a:cubicBezTo>
                        <a:pt x="18312" y="72866"/>
                        <a:pt x="26218" y="69723"/>
                        <a:pt x="34600" y="64960"/>
                      </a:cubicBezTo>
                      <a:cubicBezTo>
                        <a:pt x="38505" y="62770"/>
                        <a:pt x="48792" y="58007"/>
                        <a:pt x="53269" y="60103"/>
                      </a:cubicBezTo>
                      <a:cubicBezTo>
                        <a:pt x="56983" y="61817"/>
                        <a:pt x="54221" y="71533"/>
                        <a:pt x="55650" y="75914"/>
                      </a:cubicBezTo>
                      <a:cubicBezTo>
                        <a:pt x="57460" y="81343"/>
                        <a:pt x="60889" y="86296"/>
                        <a:pt x="65651" y="89630"/>
                      </a:cubicBezTo>
                      <a:cubicBezTo>
                        <a:pt x="69842" y="92583"/>
                        <a:pt x="74890" y="94202"/>
                        <a:pt x="79367" y="96679"/>
                      </a:cubicBezTo>
                      <a:cubicBezTo>
                        <a:pt x="83844" y="99155"/>
                        <a:pt x="88225" y="102775"/>
                        <a:pt x="89464" y="107823"/>
                      </a:cubicBezTo>
                      <a:cubicBezTo>
                        <a:pt x="90797" y="113157"/>
                        <a:pt x="88987" y="120205"/>
                        <a:pt x="93654" y="122968"/>
                      </a:cubicBezTo>
                      <a:cubicBezTo>
                        <a:pt x="99274" y="126301"/>
                        <a:pt x="109942" y="111823"/>
                        <a:pt x="109847" y="113443"/>
                      </a:cubicBezTo>
                      <a:cubicBezTo>
                        <a:pt x="109561" y="116872"/>
                        <a:pt x="108704" y="134588"/>
                        <a:pt x="109180" y="134112"/>
                      </a:cubicBezTo>
                      <a:cubicBezTo>
                        <a:pt x="126897" y="123539"/>
                        <a:pt x="140708" y="101632"/>
                        <a:pt x="144042" y="80963"/>
                      </a:cubicBezTo>
                      <a:cubicBezTo>
                        <a:pt x="144804" y="75914"/>
                        <a:pt x="145090" y="70961"/>
                        <a:pt x="144804" y="66008"/>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568"/>
                <p:cNvSpPr/>
                <p:nvPr>
                  <p:custDataLst>
                    <p:tags r:id="rId971"/>
                  </p:custDataLst>
                </p:nvPr>
              </p:nvSpPr>
              <p:spPr>
                <a:xfrm>
                  <a:off x="5502128" y="3803023"/>
                  <a:ext cx="35066" cy="39440"/>
                </a:xfrm>
                <a:custGeom>
                  <a:avLst/>
                  <a:gdLst>
                    <a:gd name="connsiteX0" fmla="*/ 24372 w 35066"/>
                    <a:gd name="connsiteY0" fmla="*/ 23 h 39440"/>
                    <a:gd name="connsiteX1" fmla="*/ 30658 w 35066"/>
                    <a:gd name="connsiteY1" fmla="*/ 24026 h 39440"/>
                    <a:gd name="connsiteX2" fmla="*/ 21419 w 35066"/>
                    <a:gd name="connsiteY2" fmla="*/ 32408 h 39440"/>
                    <a:gd name="connsiteX3" fmla="*/ 2655 w 35066"/>
                    <a:gd name="connsiteY3" fmla="*/ 25074 h 39440"/>
                    <a:gd name="connsiteX4" fmla="*/ 24372 w 35066"/>
                    <a:gd name="connsiteY4" fmla="*/ 23 h 3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6" h="39440">
                      <a:moveTo>
                        <a:pt x="24372" y="23"/>
                      </a:moveTo>
                      <a:cubicBezTo>
                        <a:pt x="35611" y="-644"/>
                        <a:pt x="38469" y="13263"/>
                        <a:pt x="30658" y="24026"/>
                      </a:cubicBezTo>
                      <a:cubicBezTo>
                        <a:pt x="28372" y="27169"/>
                        <a:pt x="24372" y="29932"/>
                        <a:pt x="21419" y="32408"/>
                      </a:cubicBezTo>
                      <a:cubicBezTo>
                        <a:pt x="1226" y="49458"/>
                        <a:pt x="-3822" y="30884"/>
                        <a:pt x="2655" y="25074"/>
                      </a:cubicBezTo>
                      <a:cubicBezTo>
                        <a:pt x="17609" y="11548"/>
                        <a:pt x="10179" y="880"/>
                        <a:pt x="24372" y="23"/>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 name="图形 568"/>
                <p:cNvSpPr/>
                <p:nvPr>
                  <p:custDataLst>
                    <p:tags r:id="rId972"/>
                  </p:custDataLst>
                </p:nvPr>
              </p:nvSpPr>
              <p:spPr>
                <a:xfrm>
                  <a:off x="5513829" y="3814203"/>
                  <a:ext cx="13801" cy="17076"/>
                </a:xfrm>
                <a:custGeom>
                  <a:avLst/>
                  <a:gdLst>
                    <a:gd name="connsiteX0" fmla="*/ 5337 w 13801"/>
                    <a:gd name="connsiteY0" fmla="*/ 14370 h 17076"/>
                    <a:gd name="connsiteX1" fmla="*/ 10766 w 13801"/>
                    <a:gd name="connsiteY1" fmla="*/ 464 h 17076"/>
                    <a:gd name="connsiteX2" fmla="*/ 5241 w 13801"/>
                    <a:gd name="connsiteY2" fmla="*/ 3702 h 17076"/>
                    <a:gd name="connsiteX3" fmla="*/ 5241 w 13801"/>
                    <a:gd name="connsiteY3" fmla="*/ 7703 h 17076"/>
                    <a:gd name="connsiteX4" fmla="*/ 4384 w 13801"/>
                    <a:gd name="connsiteY4" fmla="*/ 9894 h 17076"/>
                    <a:gd name="connsiteX5" fmla="*/ 98 w 13801"/>
                    <a:gd name="connsiteY5" fmla="*/ 16275 h 17076"/>
                    <a:gd name="connsiteX6" fmla="*/ 5337 w 13801"/>
                    <a:gd name="connsiteY6" fmla="*/ 14370 h 1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 h="17076">
                      <a:moveTo>
                        <a:pt x="5337" y="14370"/>
                      </a:moveTo>
                      <a:cubicBezTo>
                        <a:pt x="6670" y="13227"/>
                        <a:pt x="19529" y="5703"/>
                        <a:pt x="10766" y="464"/>
                      </a:cubicBezTo>
                      <a:cubicBezTo>
                        <a:pt x="8385" y="-965"/>
                        <a:pt x="5622" y="1131"/>
                        <a:pt x="5241" y="3702"/>
                      </a:cubicBezTo>
                      <a:cubicBezTo>
                        <a:pt x="5051" y="5036"/>
                        <a:pt x="5432" y="6369"/>
                        <a:pt x="5241" y="7703"/>
                      </a:cubicBezTo>
                      <a:cubicBezTo>
                        <a:pt x="5146" y="8465"/>
                        <a:pt x="4765" y="9227"/>
                        <a:pt x="4384" y="9894"/>
                      </a:cubicBezTo>
                      <a:cubicBezTo>
                        <a:pt x="3241" y="11703"/>
                        <a:pt x="-664" y="13513"/>
                        <a:pt x="98" y="16275"/>
                      </a:cubicBezTo>
                      <a:cubicBezTo>
                        <a:pt x="860" y="18657"/>
                        <a:pt x="4575" y="15037"/>
                        <a:pt x="5337" y="14370"/>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53" name="图形 568"/>
            <p:cNvSpPr/>
            <p:nvPr>
              <p:custDataLst>
                <p:tags r:id="rId926"/>
              </p:custDataLst>
            </p:nvPr>
          </p:nvSpPr>
          <p:spPr>
            <a:xfrm>
              <a:off x="5389550" y="3901868"/>
              <a:ext cx="68560" cy="84168"/>
            </a:xfrm>
            <a:custGeom>
              <a:avLst/>
              <a:gdLst>
                <a:gd name="connsiteX0" fmla="*/ 75 w 68560"/>
                <a:gd name="connsiteY0" fmla="*/ 21574 h 84168"/>
                <a:gd name="connsiteX1" fmla="*/ 3028 w 68560"/>
                <a:gd name="connsiteY1" fmla="*/ 18050 h 84168"/>
                <a:gd name="connsiteX2" fmla="*/ 4171 w 68560"/>
                <a:gd name="connsiteY2" fmla="*/ 20336 h 84168"/>
                <a:gd name="connsiteX3" fmla="*/ 5505 w 68560"/>
                <a:gd name="connsiteY3" fmla="*/ 18621 h 84168"/>
                <a:gd name="connsiteX4" fmla="*/ 5886 w 68560"/>
                <a:gd name="connsiteY4" fmla="*/ 14526 h 84168"/>
                <a:gd name="connsiteX5" fmla="*/ 6362 w 68560"/>
                <a:gd name="connsiteY5" fmla="*/ 9858 h 84168"/>
                <a:gd name="connsiteX6" fmla="*/ 9505 w 68560"/>
                <a:gd name="connsiteY6" fmla="*/ 5096 h 84168"/>
                <a:gd name="connsiteX7" fmla="*/ 11601 w 68560"/>
                <a:gd name="connsiteY7" fmla="*/ 1571 h 84168"/>
                <a:gd name="connsiteX8" fmla="*/ 15696 w 68560"/>
                <a:gd name="connsiteY8" fmla="*/ 3096 h 84168"/>
                <a:gd name="connsiteX9" fmla="*/ 18744 w 68560"/>
                <a:gd name="connsiteY9" fmla="*/ 1000 h 84168"/>
                <a:gd name="connsiteX10" fmla="*/ 23316 w 68560"/>
                <a:gd name="connsiteY10" fmla="*/ 2619 h 84168"/>
                <a:gd name="connsiteX11" fmla="*/ 23793 w 68560"/>
                <a:gd name="connsiteY11" fmla="*/ 9096 h 84168"/>
                <a:gd name="connsiteX12" fmla="*/ 26555 w 68560"/>
                <a:gd name="connsiteY12" fmla="*/ 21003 h 84168"/>
                <a:gd name="connsiteX13" fmla="*/ 38842 w 68560"/>
                <a:gd name="connsiteY13" fmla="*/ 32433 h 84168"/>
                <a:gd name="connsiteX14" fmla="*/ 38842 w 68560"/>
                <a:gd name="connsiteY14" fmla="*/ 32433 h 84168"/>
                <a:gd name="connsiteX15" fmla="*/ 61321 w 68560"/>
                <a:gd name="connsiteY15" fmla="*/ 57197 h 84168"/>
                <a:gd name="connsiteX16" fmla="*/ 62559 w 68560"/>
                <a:gd name="connsiteY16" fmla="*/ 62246 h 84168"/>
                <a:gd name="connsiteX17" fmla="*/ 68560 w 68560"/>
                <a:gd name="connsiteY17" fmla="*/ 72818 h 84168"/>
                <a:gd name="connsiteX18" fmla="*/ 60654 w 68560"/>
                <a:gd name="connsiteY18" fmla="*/ 79105 h 84168"/>
                <a:gd name="connsiteX19" fmla="*/ 48177 w 68560"/>
                <a:gd name="connsiteY19" fmla="*/ 84153 h 84168"/>
                <a:gd name="connsiteX20" fmla="*/ 40366 w 68560"/>
                <a:gd name="connsiteY20" fmla="*/ 83867 h 84168"/>
                <a:gd name="connsiteX21" fmla="*/ 31603 w 68560"/>
                <a:gd name="connsiteY21" fmla="*/ 70818 h 84168"/>
                <a:gd name="connsiteX22" fmla="*/ 13506 w 68560"/>
                <a:gd name="connsiteY22" fmla="*/ 53864 h 84168"/>
                <a:gd name="connsiteX23" fmla="*/ 5981 w 68560"/>
                <a:gd name="connsiteY23" fmla="*/ 41100 h 84168"/>
                <a:gd name="connsiteX24" fmla="*/ 3600 w 68560"/>
                <a:gd name="connsiteY24" fmla="*/ 36624 h 84168"/>
                <a:gd name="connsiteX25" fmla="*/ 1028 w 68560"/>
                <a:gd name="connsiteY25" fmla="*/ 29766 h 84168"/>
                <a:gd name="connsiteX26" fmla="*/ 75 w 68560"/>
                <a:gd name="connsiteY26" fmla="*/ 21574 h 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560" h="84168">
                  <a:moveTo>
                    <a:pt x="75" y="21574"/>
                  </a:moveTo>
                  <a:cubicBezTo>
                    <a:pt x="171" y="20241"/>
                    <a:pt x="1219" y="16526"/>
                    <a:pt x="3028" y="18050"/>
                  </a:cubicBezTo>
                  <a:cubicBezTo>
                    <a:pt x="3790" y="18717"/>
                    <a:pt x="3695" y="19574"/>
                    <a:pt x="4171" y="20336"/>
                  </a:cubicBezTo>
                  <a:cubicBezTo>
                    <a:pt x="5409" y="22336"/>
                    <a:pt x="5409" y="19574"/>
                    <a:pt x="5505" y="18621"/>
                  </a:cubicBezTo>
                  <a:cubicBezTo>
                    <a:pt x="5695" y="17288"/>
                    <a:pt x="5695" y="15859"/>
                    <a:pt x="5886" y="14526"/>
                  </a:cubicBezTo>
                  <a:cubicBezTo>
                    <a:pt x="6076" y="13192"/>
                    <a:pt x="5886" y="11096"/>
                    <a:pt x="6362" y="9858"/>
                  </a:cubicBezTo>
                  <a:cubicBezTo>
                    <a:pt x="7124" y="8049"/>
                    <a:pt x="8838" y="7191"/>
                    <a:pt x="9505" y="5096"/>
                  </a:cubicBezTo>
                  <a:cubicBezTo>
                    <a:pt x="9886" y="3953"/>
                    <a:pt x="10172" y="2048"/>
                    <a:pt x="11601" y="1571"/>
                  </a:cubicBezTo>
                  <a:cubicBezTo>
                    <a:pt x="13220" y="1000"/>
                    <a:pt x="14363" y="2714"/>
                    <a:pt x="15696" y="3096"/>
                  </a:cubicBezTo>
                  <a:cubicBezTo>
                    <a:pt x="17220" y="3476"/>
                    <a:pt x="17887" y="2048"/>
                    <a:pt x="18744" y="1000"/>
                  </a:cubicBezTo>
                  <a:cubicBezTo>
                    <a:pt x="20554" y="-1000"/>
                    <a:pt x="22650" y="238"/>
                    <a:pt x="23316" y="2619"/>
                  </a:cubicBezTo>
                  <a:cubicBezTo>
                    <a:pt x="23983" y="4620"/>
                    <a:pt x="23602" y="7001"/>
                    <a:pt x="23793" y="9096"/>
                  </a:cubicBezTo>
                  <a:cubicBezTo>
                    <a:pt x="24269" y="13287"/>
                    <a:pt x="24745" y="17097"/>
                    <a:pt x="26555" y="21003"/>
                  </a:cubicBezTo>
                  <a:cubicBezTo>
                    <a:pt x="28746" y="25765"/>
                    <a:pt x="33223" y="31766"/>
                    <a:pt x="38842" y="32433"/>
                  </a:cubicBezTo>
                  <a:cubicBezTo>
                    <a:pt x="38842" y="32433"/>
                    <a:pt x="38842" y="32433"/>
                    <a:pt x="38842" y="32433"/>
                  </a:cubicBezTo>
                  <a:cubicBezTo>
                    <a:pt x="43224" y="43196"/>
                    <a:pt x="51320" y="51483"/>
                    <a:pt x="61321" y="57197"/>
                  </a:cubicBezTo>
                  <a:cubicBezTo>
                    <a:pt x="61416" y="58912"/>
                    <a:pt x="61988" y="60626"/>
                    <a:pt x="62559" y="62246"/>
                  </a:cubicBezTo>
                  <a:cubicBezTo>
                    <a:pt x="63703" y="65294"/>
                    <a:pt x="68560" y="72818"/>
                    <a:pt x="68560" y="72818"/>
                  </a:cubicBezTo>
                  <a:cubicBezTo>
                    <a:pt x="68560" y="72818"/>
                    <a:pt x="62750" y="77105"/>
                    <a:pt x="60654" y="79105"/>
                  </a:cubicBezTo>
                  <a:cubicBezTo>
                    <a:pt x="57321" y="82248"/>
                    <a:pt x="52749" y="84058"/>
                    <a:pt x="48177" y="84153"/>
                  </a:cubicBezTo>
                  <a:cubicBezTo>
                    <a:pt x="42843" y="84249"/>
                    <a:pt x="40366" y="83867"/>
                    <a:pt x="40366" y="83867"/>
                  </a:cubicBezTo>
                  <a:cubicBezTo>
                    <a:pt x="40366" y="83867"/>
                    <a:pt x="33318" y="73104"/>
                    <a:pt x="31603" y="70818"/>
                  </a:cubicBezTo>
                  <a:cubicBezTo>
                    <a:pt x="30365" y="69104"/>
                    <a:pt x="16744" y="58055"/>
                    <a:pt x="13506" y="53864"/>
                  </a:cubicBezTo>
                  <a:cubicBezTo>
                    <a:pt x="10458" y="49959"/>
                    <a:pt x="8553" y="45291"/>
                    <a:pt x="5981" y="41100"/>
                  </a:cubicBezTo>
                  <a:cubicBezTo>
                    <a:pt x="5124" y="39672"/>
                    <a:pt x="4362" y="38147"/>
                    <a:pt x="3600" y="36624"/>
                  </a:cubicBezTo>
                  <a:cubicBezTo>
                    <a:pt x="2552" y="34528"/>
                    <a:pt x="1790" y="31956"/>
                    <a:pt x="1028" y="29766"/>
                  </a:cubicBezTo>
                  <a:cubicBezTo>
                    <a:pt x="361" y="27099"/>
                    <a:pt x="-210" y="24241"/>
                    <a:pt x="75" y="21574"/>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 name="图形 568"/>
            <p:cNvSpPr/>
            <p:nvPr>
              <p:custDataLst>
                <p:tags r:id="rId927"/>
              </p:custDataLst>
            </p:nvPr>
          </p:nvSpPr>
          <p:spPr>
            <a:xfrm>
              <a:off x="5356088" y="3891636"/>
              <a:ext cx="112118" cy="86512"/>
            </a:xfrm>
            <a:custGeom>
              <a:avLst/>
              <a:gdLst>
                <a:gd name="connsiteX0" fmla="*/ 1914 w 112118"/>
                <a:gd name="connsiteY0" fmla="*/ 52666 h 86512"/>
                <a:gd name="connsiteX1" fmla="*/ 2295 w 112118"/>
                <a:gd name="connsiteY1" fmla="*/ 53333 h 86512"/>
                <a:gd name="connsiteX2" fmla="*/ 13916 w 112118"/>
                <a:gd name="connsiteY2" fmla="*/ 62953 h 86512"/>
                <a:gd name="connsiteX3" fmla="*/ 22012 w 112118"/>
                <a:gd name="connsiteY3" fmla="*/ 67239 h 86512"/>
                <a:gd name="connsiteX4" fmla="*/ 28584 w 112118"/>
                <a:gd name="connsiteY4" fmla="*/ 70954 h 86512"/>
                <a:gd name="connsiteX5" fmla="*/ 33728 w 112118"/>
                <a:gd name="connsiteY5" fmla="*/ 76097 h 86512"/>
                <a:gd name="connsiteX6" fmla="*/ 46205 w 112118"/>
                <a:gd name="connsiteY6" fmla="*/ 83813 h 86512"/>
                <a:gd name="connsiteX7" fmla="*/ 52968 w 112118"/>
                <a:gd name="connsiteY7" fmla="*/ 86480 h 86512"/>
                <a:gd name="connsiteX8" fmla="*/ 59826 w 112118"/>
                <a:gd name="connsiteY8" fmla="*/ 83146 h 86512"/>
                <a:gd name="connsiteX9" fmla="*/ 61160 w 112118"/>
                <a:gd name="connsiteY9" fmla="*/ 77336 h 86512"/>
                <a:gd name="connsiteX10" fmla="*/ 61636 w 112118"/>
                <a:gd name="connsiteY10" fmla="*/ 61143 h 86512"/>
                <a:gd name="connsiteX11" fmla="*/ 73256 w 112118"/>
                <a:gd name="connsiteY11" fmla="*/ 34378 h 86512"/>
                <a:gd name="connsiteX12" fmla="*/ 77924 w 112118"/>
                <a:gd name="connsiteY12" fmla="*/ 28758 h 86512"/>
                <a:gd name="connsiteX13" fmla="*/ 85067 w 112118"/>
                <a:gd name="connsiteY13" fmla="*/ 23329 h 86512"/>
                <a:gd name="connsiteX14" fmla="*/ 112118 w 112118"/>
                <a:gd name="connsiteY14" fmla="*/ 4755 h 86512"/>
                <a:gd name="connsiteX15" fmla="*/ 95164 w 112118"/>
                <a:gd name="connsiteY15" fmla="*/ 279 h 86512"/>
                <a:gd name="connsiteX16" fmla="*/ 73923 w 112118"/>
                <a:gd name="connsiteY16" fmla="*/ 1326 h 86512"/>
                <a:gd name="connsiteX17" fmla="*/ 30775 w 112118"/>
                <a:gd name="connsiteY17" fmla="*/ 14661 h 86512"/>
                <a:gd name="connsiteX18" fmla="*/ 5724 w 112118"/>
                <a:gd name="connsiteY18" fmla="*/ 30663 h 86512"/>
                <a:gd name="connsiteX19" fmla="*/ 4295 w 112118"/>
                <a:gd name="connsiteY19" fmla="*/ 31901 h 86512"/>
                <a:gd name="connsiteX20" fmla="*/ 676 w 112118"/>
                <a:gd name="connsiteY20" fmla="*/ 35045 h 86512"/>
                <a:gd name="connsiteX21" fmla="*/ 9 w 112118"/>
                <a:gd name="connsiteY21" fmla="*/ 39617 h 86512"/>
                <a:gd name="connsiteX22" fmla="*/ 866 w 112118"/>
                <a:gd name="connsiteY22" fmla="*/ 45522 h 86512"/>
                <a:gd name="connsiteX23" fmla="*/ 1914 w 112118"/>
                <a:gd name="connsiteY23" fmla="*/ 52666 h 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18" h="86512">
                  <a:moveTo>
                    <a:pt x="1914" y="52666"/>
                  </a:moveTo>
                  <a:cubicBezTo>
                    <a:pt x="2009" y="52952"/>
                    <a:pt x="2105" y="53142"/>
                    <a:pt x="2295" y="53333"/>
                  </a:cubicBezTo>
                  <a:cubicBezTo>
                    <a:pt x="5057" y="57809"/>
                    <a:pt x="9344" y="60572"/>
                    <a:pt x="13916" y="62953"/>
                  </a:cubicBezTo>
                  <a:cubicBezTo>
                    <a:pt x="16583" y="64382"/>
                    <a:pt x="19345" y="65810"/>
                    <a:pt x="22012" y="67239"/>
                  </a:cubicBezTo>
                  <a:cubicBezTo>
                    <a:pt x="24203" y="68382"/>
                    <a:pt x="26679" y="69335"/>
                    <a:pt x="28584" y="70954"/>
                  </a:cubicBezTo>
                  <a:cubicBezTo>
                    <a:pt x="30394" y="72573"/>
                    <a:pt x="31918" y="74478"/>
                    <a:pt x="33728" y="76097"/>
                  </a:cubicBezTo>
                  <a:cubicBezTo>
                    <a:pt x="37442" y="79336"/>
                    <a:pt x="41633" y="81813"/>
                    <a:pt x="46205" y="83813"/>
                  </a:cubicBezTo>
                  <a:cubicBezTo>
                    <a:pt x="48301" y="84765"/>
                    <a:pt x="50682" y="86194"/>
                    <a:pt x="52968" y="86480"/>
                  </a:cubicBezTo>
                  <a:cubicBezTo>
                    <a:pt x="55349" y="86765"/>
                    <a:pt x="58683" y="85146"/>
                    <a:pt x="59826" y="83146"/>
                  </a:cubicBezTo>
                  <a:cubicBezTo>
                    <a:pt x="60779" y="81527"/>
                    <a:pt x="60969" y="79146"/>
                    <a:pt x="61160" y="77336"/>
                  </a:cubicBezTo>
                  <a:cubicBezTo>
                    <a:pt x="61541" y="71906"/>
                    <a:pt x="60779" y="66477"/>
                    <a:pt x="61636" y="61143"/>
                  </a:cubicBezTo>
                  <a:cubicBezTo>
                    <a:pt x="63255" y="51523"/>
                    <a:pt x="67351" y="42284"/>
                    <a:pt x="73256" y="34378"/>
                  </a:cubicBezTo>
                  <a:cubicBezTo>
                    <a:pt x="74685" y="32378"/>
                    <a:pt x="76209" y="30568"/>
                    <a:pt x="77924" y="28758"/>
                  </a:cubicBezTo>
                  <a:cubicBezTo>
                    <a:pt x="79733" y="26853"/>
                    <a:pt x="82210" y="25043"/>
                    <a:pt x="85067" y="23329"/>
                  </a:cubicBezTo>
                  <a:cubicBezTo>
                    <a:pt x="94973" y="17423"/>
                    <a:pt x="109166" y="12089"/>
                    <a:pt x="112118" y="4755"/>
                  </a:cubicBezTo>
                  <a:cubicBezTo>
                    <a:pt x="106784" y="2755"/>
                    <a:pt x="101069" y="945"/>
                    <a:pt x="95164" y="279"/>
                  </a:cubicBezTo>
                  <a:cubicBezTo>
                    <a:pt x="88306" y="-483"/>
                    <a:pt x="81067" y="469"/>
                    <a:pt x="73923" y="1326"/>
                  </a:cubicBezTo>
                  <a:cubicBezTo>
                    <a:pt x="59159" y="3136"/>
                    <a:pt x="44110" y="7994"/>
                    <a:pt x="30775" y="14661"/>
                  </a:cubicBezTo>
                  <a:cubicBezTo>
                    <a:pt x="21440" y="19329"/>
                    <a:pt x="12868" y="24758"/>
                    <a:pt x="5724" y="30663"/>
                  </a:cubicBezTo>
                  <a:cubicBezTo>
                    <a:pt x="5248" y="31044"/>
                    <a:pt x="4772" y="31425"/>
                    <a:pt x="4295" y="31901"/>
                  </a:cubicBezTo>
                  <a:cubicBezTo>
                    <a:pt x="3248" y="32854"/>
                    <a:pt x="1533" y="33902"/>
                    <a:pt x="676" y="35045"/>
                  </a:cubicBezTo>
                  <a:cubicBezTo>
                    <a:pt x="-86" y="36188"/>
                    <a:pt x="104" y="38283"/>
                    <a:pt x="9" y="39617"/>
                  </a:cubicBezTo>
                  <a:cubicBezTo>
                    <a:pt x="-86" y="41617"/>
                    <a:pt x="581" y="43427"/>
                    <a:pt x="866" y="45522"/>
                  </a:cubicBezTo>
                  <a:cubicBezTo>
                    <a:pt x="962" y="47808"/>
                    <a:pt x="962" y="50571"/>
                    <a:pt x="1914" y="52666"/>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 name="图形 568"/>
            <p:cNvSpPr/>
            <p:nvPr>
              <p:custDataLst>
                <p:tags r:id="rId928"/>
              </p:custDataLst>
            </p:nvPr>
          </p:nvSpPr>
          <p:spPr>
            <a:xfrm>
              <a:off x="5345163" y="3891311"/>
              <a:ext cx="120757" cy="86223"/>
            </a:xfrm>
            <a:custGeom>
              <a:avLst/>
              <a:gdLst>
                <a:gd name="connsiteX0" fmla="*/ 457 w 120757"/>
                <a:gd name="connsiteY0" fmla="*/ 56515 h 86223"/>
                <a:gd name="connsiteX1" fmla="*/ 23793 w 120757"/>
                <a:gd name="connsiteY1" fmla="*/ 74136 h 86223"/>
                <a:gd name="connsiteX2" fmla="*/ 58750 w 120757"/>
                <a:gd name="connsiteY2" fmla="*/ 85376 h 86223"/>
                <a:gd name="connsiteX3" fmla="*/ 63988 w 120757"/>
                <a:gd name="connsiteY3" fmla="*/ 86138 h 86223"/>
                <a:gd name="connsiteX4" fmla="*/ 66655 w 120757"/>
                <a:gd name="connsiteY4" fmla="*/ 84804 h 86223"/>
                <a:gd name="connsiteX5" fmla="*/ 69608 w 120757"/>
                <a:gd name="connsiteY5" fmla="*/ 72041 h 86223"/>
                <a:gd name="connsiteX6" fmla="*/ 70370 w 120757"/>
                <a:gd name="connsiteY6" fmla="*/ 60516 h 86223"/>
                <a:gd name="connsiteX7" fmla="*/ 81991 w 120757"/>
                <a:gd name="connsiteY7" fmla="*/ 33750 h 86223"/>
                <a:gd name="connsiteX8" fmla="*/ 86658 w 120757"/>
                <a:gd name="connsiteY8" fmla="*/ 28131 h 86223"/>
                <a:gd name="connsiteX9" fmla="*/ 93802 w 120757"/>
                <a:gd name="connsiteY9" fmla="*/ 22701 h 86223"/>
                <a:gd name="connsiteX10" fmla="*/ 120757 w 120757"/>
                <a:gd name="connsiteY10" fmla="*/ 4413 h 86223"/>
                <a:gd name="connsiteX11" fmla="*/ 103898 w 120757"/>
                <a:gd name="connsiteY11" fmla="*/ 508 h 86223"/>
                <a:gd name="connsiteX12" fmla="*/ 82753 w 120757"/>
                <a:gd name="connsiteY12" fmla="*/ 794 h 86223"/>
                <a:gd name="connsiteX13" fmla="*/ 39604 w 120757"/>
                <a:gd name="connsiteY13" fmla="*/ 14129 h 86223"/>
                <a:gd name="connsiteX14" fmla="*/ 14554 w 120757"/>
                <a:gd name="connsiteY14" fmla="*/ 30131 h 86223"/>
                <a:gd name="connsiteX15" fmla="*/ 13125 w 120757"/>
                <a:gd name="connsiteY15" fmla="*/ 31369 h 86223"/>
                <a:gd name="connsiteX16" fmla="*/ 457 w 120757"/>
                <a:gd name="connsiteY16" fmla="*/ 56515 h 8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57" h="86223">
                  <a:moveTo>
                    <a:pt x="457" y="56515"/>
                  </a:moveTo>
                  <a:cubicBezTo>
                    <a:pt x="2933" y="66421"/>
                    <a:pt x="14077" y="70993"/>
                    <a:pt x="23793" y="74136"/>
                  </a:cubicBezTo>
                  <a:cubicBezTo>
                    <a:pt x="35413" y="77851"/>
                    <a:pt x="47129" y="81661"/>
                    <a:pt x="58750" y="85376"/>
                  </a:cubicBezTo>
                  <a:cubicBezTo>
                    <a:pt x="60464" y="85947"/>
                    <a:pt x="62179" y="86424"/>
                    <a:pt x="63988" y="86138"/>
                  </a:cubicBezTo>
                  <a:cubicBezTo>
                    <a:pt x="65036" y="85947"/>
                    <a:pt x="65989" y="85471"/>
                    <a:pt x="66655" y="84804"/>
                  </a:cubicBezTo>
                  <a:cubicBezTo>
                    <a:pt x="69608" y="82233"/>
                    <a:pt x="69799" y="76422"/>
                    <a:pt x="69608" y="72041"/>
                  </a:cubicBezTo>
                  <a:cubicBezTo>
                    <a:pt x="69418" y="68136"/>
                    <a:pt x="69703" y="64325"/>
                    <a:pt x="70370" y="60516"/>
                  </a:cubicBezTo>
                  <a:cubicBezTo>
                    <a:pt x="71989" y="50895"/>
                    <a:pt x="76085" y="41656"/>
                    <a:pt x="81991" y="33750"/>
                  </a:cubicBezTo>
                  <a:cubicBezTo>
                    <a:pt x="83419" y="31750"/>
                    <a:pt x="84943" y="29940"/>
                    <a:pt x="86658" y="28131"/>
                  </a:cubicBezTo>
                  <a:cubicBezTo>
                    <a:pt x="88468" y="26225"/>
                    <a:pt x="90944" y="24416"/>
                    <a:pt x="93802" y="22701"/>
                  </a:cubicBezTo>
                  <a:cubicBezTo>
                    <a:pt x="103708" y="16796"/>
                    <a:pt x="117709" y="11748"/>
                    <a:pt x="120757" y="4413"/>
                  </a:cubicBezTo>
                  <a:cubicBezTo>
                    <a:pt x="115423" y="2413"/>
                    <a:pt x="109804" y="1079"/>
                    <a:pt x="103898" y="508"/>
                  </a:cubicBezTo>
                  <a:cubicBezTo>
                    <a:pt x="97040" y="-254"/>
                    <a:pt x="89896" y="-159"/>
                    <a:pt x="82753" y="794"/>
                  </a:cubicBezTo>
                  <a:cubicBezTo>
                    <a:pt x="67989" y="2603"/>
                    <a:pt x="52939" y="7461"/>
                    <a:pt x="39604" y="14129"/>
                  </a:cubicBezTo>
                  <a:cubicBezTo>
                    <a:pt x="30270" y="18796"/>
                    <a:pt x="21697" y="24225"/>
                    <a:pt x="14554" y="30131"/>
                  </a:cubicBezTo>
                  <a:cubicBezTo>
                    <a:pt x="14077" y="30512"/>
                    <a:pt x="13601" y="30893"/>
                    <a:pt x="13125" y="31369"/>
                  </a:cubicBezTo>
                  <a:cubicBezTo>
                    <a:pt x="5410" y="37656"/>
                    <a:pt x="-1925" y="46895"/>
                    <a:pt x="457" y="56515"/>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 name="图形 568"/>
            <p:cNvSpPr/>
            <p:nvPr>
              <p:custDataLst>
                <p:tags r:id="rId929"/>
              </p:custDataLst>
            </p:nvPr>
          </p:nvSpPr>
          <p:spPr>
            <a:xfrm>
              <a:off x="5345229" y="3934015"/>
              <a:ext cx="69646" cy="43519"/>
            </a:xfrm>
            <a:custGeom>
              <a:avLst/>
              <a:gdLst>
                <a:gd name="connsiteX0" fmla="*/ 69637 w 69646"/>
                <a:gd name="connsiteY0" fmla="*/ 30289 h 43519"/>
                <a:gd name="connsiteX1" fmla="*/ 64017 w 69646"/>
                <a:gd name="connsiteY1" fmla="*/ 43434 h 43519"/>
                <a:gd name="connsiteX2" fmla="*/ 58779 w 69646"/>
                <a:gd name="connsiteY2" fmla="*/ 42672 h 43519"/>
                <a:gd name="connsiteX3" fmla="*/ 23822 w 69646"/>
                <a:gd name="connsiteY3" fmla="*/ 31433 h 43519"/>
                <a:gd name="connsiteX4" fmla="*/ 486 w 69646"/>
                <a:gd name="connsiteY4" fmla="*/ 13811 h 43519"/>
                <a:gd name="connsiteX5" fmla="*/ 2962 w 69646"/>
                <a:gd name="connsiteY5" fmla="*/ 0 h 43519"/>
                <a:gd name="connsiteX6" fmla="*/ 69637 w 69646"/>
                <a:gd name="connsiteY6" fmla="*/ 30289 h 4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46" h="43519">
                  <a:moveTo>
                    <a:pt x="69637" y="30289"/>
                  </a:moveTo>
                  <a:cubicBezTo>
                    <a:pt x="69733" y="35719"/>
                    <a:pt x="69161" y="42386"/>
                    <a:pt x="64017" y="43434"/>
                  </a:cubicBezTo>
                  <a:cubicBezTo>
                    <a:pt x="62303" y="43720"/>
                    <a:pt x="60493" y="43243"/>
                    <a:pt x="58779" y="42672"/>
                  </a:cubicBezTo>
                  <a:cubicBezTo>
                    <a:pt x="47158" y="38957"/>
                    <a:pt x="35442" y="35242"/>
                    <a:pt x="23822" y="31433"/>
                  </a:cubicBezTo>
                  <a:cubicBezTo>
                    <a:pt x="14107" y="28289"/>
                    <a:pt x="2962" y="23717"/>
                    <a:pt x="486" y="13811"/>
                  </a:cubicBezTo>
                  <a:cubicBezTo>
                    <a:pt x="-752" y="8954"/>
                    <a:pt x="486" y="4286"/>
                    <a:pt x="2962" y="0"/>
                  </a:cubicBezTo>
                  <a:cubicBezTo>
                    <a:pt x="14773" y="20002"/>
                    <a:pt x="45634" y="28004"/>
                    <a:pt x="69637" y="30289"/>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57" name="图形 568"/>
            <p:cNvGrpSpPr/>
            <p:nvPr>
              <p:custDataLst>
                <p:tags r:id="rId930"/>
              </p:custDataLst>
            </p:nvPr>
          </p:nvGrpSpPr>
          <p:grpSpPr>
            <a:xfrm>
              <a:off x="5414867" y="3902892"/>
              <a:ext cx="21716" cy="13977"/>
              <a:chOff x="5414867" y="3902892"/>
              <a:chExt cx="21716" cy="13977"/>
            </a:xfrm>
          </p:grpSpPr>
          <p:sp>
            <p:nvSpPr>
              <p:cNvPr id="75" name="图形 568"/>
              <p:cNvSpPr/>
              <p:nvPr>
                <p:custDataLst>
                  <p:tags r:id="rId948"/>
                </p:custDataLst>
              </p:nvPr>
            </p:nvSpPr>
            <p:spPr>
              <a:xfrm>
                <a:off x="5414867" y="3904297"/>
                <a:ext cx="21716" cy="12572"/>
              </a:xfrm>
              <a:custGeom>
                <a:avLst/>
                <a:gdLst>
                  <a:gd name="connsiteX0" fmla="*/ 21717 w 21716"/>
                  <a:gd name="connsiteY0" fmla="*/ 6286 h 12572"/>
                  <a:gd name="connsiteX1" fmla="*/ 10859 w 21716"/>
                  <a:gd name="connsiteY1" fmla="*/ 12573 h 12572"/>
                  <a:gd name="connsiteX2" fmla="*/ 0 w 21716"/>
                  <a:gd name="connsiteY2" fmla="*/ 6286 h 12572"/>
                  <a:gd name="connsiteX3" fmla="*/ 10859 w 21716"/>
                  <a:gd name="connsiteY3" fmla="*/ 0 h 12572"/>
                  <a:gd name="connsiteX4" fmla="*/ 21717 w 21716"/>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 h="12572">
                    <a:moveTo>
                      <a:pt x="21717" y="6286"/>
                    </a:moveTo>
                    <a:cubicBezTo>
                      <a:pt x="21717" y="9758"/>
                      <a:pt x="16856" y="12573"/>
                      <a:pt x="10859" y="12573"/>
                    </a:cubicBezTo>
                    <a:cubicBezTo>
                      <a:pt x="4862" y="12573"/>
                      <a:pt x="0" y="9759"/>
                      <a:pt x="0" y="6286"/>
                    </a:cubicBezTo>
                    <a:cubicBezTo>
                      <a:pt x="0" y="2815"/>
                      <a:pt x="4862" y="0"/>
                      <a:pt x="10859" y="0"/>
                    </a:cubicBezTo>
                    <a:cubicBezTo>
                      <a:pt x="16856" y="0"/>
                      <a:pt x="21717" y="2814"/>
                      <a:pt x="21717" y="6286"/>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568"/>
              <p:cNvSpPr/>
              <p:nvPr>
                <p:custDataLst>
                  <p:tags r:id="rId949"/>
                </p:custDataLst>
              </p:nvPr>
            </p:nvSpPr>
            <p:spPr>
              <a:xfrm>
                <a:off x="5414867" y="3902892"/>
                <a:ext cx="21621" cy="12501"/>
              </a:xfrm>
              <a:custGeom>
                <a:avLst/>
                <a:gdLst>
                  <a:gd name="connsiteX0" fmla="*/ 3143 w 21621"/>
                  <a:gd name="connsiteY0" fmla="*/ 1786 h 12501"/>
                  <a:gd name="connsiteX1" fmla="*/ 3143 w 21621"/>
                  <a:gd name="connsiteY1" fmla="*/ 10644 h 12501"/>
                  <a:gd name="connsiteX2" fmla="*/ 18478 w 21621"/>
                  <a:gd name="connsiteY2" fmla="*/ 10644 h 12501"/>
                  <a:gd name="connsiteX3" fmla="*/ 18478 w 21621"/>
                  <a:gd name="connsiteY3" fmla="*/ 1786 h 12501"/>
                  <a:gd name="connsiteX4" fmla="*/ 3143 w 21621"/>
                  <a:gd name="connsiteY4" fmla="*/ 1786 h 1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01">
                    <a:moveTo>
                      <a:pt x="3143" y="1786"/>
                    </a:moveTo>
                    <a:cubicBezTo>
                      <a:pt x="-1048" y="4262"/>
                      <a:pt x="-1048" y="8168"/>
                      <a:pt x="3143" y="10644"/>
                    </a:cubicBezTo>
                    <a:cubicBezTo>
                      <a:pt x="7334" y="13121"/>
                      <a:pt x="14192" y="13121"/>
                      <a:pt x="18478" y="10644"/>
                    </a:cubicBezTo>
                    <a:cubicBezTo>
                      <a:pt x="22669" y="8168"/>
                      <a:pt x="22669" y="4262"/>
                      <a:pt x="18478" y="1786"/>
                    </a:cubicBezTo>
                    <a:cubicBezTo>
                      <a:pt x="14288" y="-595"/>
                      <a:pt x="7429" y="-595"/>
                      <a:pt x="3143" y="1786"/>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568"/>
              <p:cNvSpPr/>
              <p:nvPr>
                <p:custDataLst>
                  <p:tags r:id="rId950"/>
                </p:custDataLst>
              </p:nvPr>
            </p:nvSpPr>
            <p:spPr>
              <a:xfrm>
                <a:off x="5422177" y="3903916"/>
                <a:ext cx="3476" cy="2000"/>
              </a:xfrm>
              <a:custGeom>
                <a:avLst/>
                <a:gdLst>
                  <a:gd name="connsiteX0" fmla="*/ 500 w 3476"/>
                  <a:gd name="connsiteY0" fmla="*/ 286 h 2000"/>
                  <a:gd name="connsiteX1" fmla="*/ 500 w 3476"/>
                  <a:gd name="connsiteY1" fmla="*/ 1714 h 2000"/>
                  <a:gd name="connsiteX2" fmla="*/ 2977 w 3476"/>
                  <a:gd name="connsiteY2" fmla="*/ 1714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4"/>
                    </a:cubicBezTo>
                    <a:cubicBezTo>
                      <a:pt x="1167" y="2095"/>
                      <a:pt x="2310" y="2095"/>
                      <a:pt x="2977" y="1714"/>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 name="图形 568"/>
              <p:cNvSpPr/>
              <p:nvPr>
                <p:custDataLst>
                  <p:tags r:id="rId951"/>
                </p:custDataLst>
              </p:nvPr>
            </p:nvSpPr>
            <p:spPr>
              <a:xfrm>
                <a:off x="5427225" y="3909821"/>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 name="图形 568"/>
              <p:cNvSpPr/>
              <p:nvPr>
                <p:custDataLst>
                  <p:tags r:id="rId952"/>
                </p:custDataLst>
              </p:nvPr>
            </p:nvSpPr>
            <p:spPr>
              <a:xfrm>
                <a:off x="5429702" y="3906392"/>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 name="图形 568"/>
              <p:cNvSpPr/>
              <p:nvPr>
                <p:custDataLst>
                  <p:tags r:id="rId953"/>
                </p:custDataLst>
              </p:nvPr>
            </p:nvSpPr>
            <p:spPr>
              <a:xfrm>
                <a:off x="5416176" y="3908107"/>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4"/>
                      <a:pt x="500" y="1715"/>
                    </a:cubicBezTo>
                    <a:cubicBezTo>
                      <a:pt x="1167" y="2096"/>
                      <a:pt x="2310" y="2096"/>
                      <a:pt x="2977" y="1715"/>
                    </a:cubicBezTo>
                    <a:cubicBezTo>
                      <a:pt x="3643" y="1334"/>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 name="图形 568"/>
              <p:cNvSpPr/>
              <p:nvPr>
                <p:custDataLst>
                  <p:tags r:id="rId954"/>
                </p:custDataLst>
              </p:nvPr>
            </p:nvSpPr>
            <p:spPr>
              <a:xfrm>
                <a:off x="5421606" y="3911822"/>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4"/>
                      <a:pt x="500" y="1715"/>
                    </a:cubicBezTo>
                    <a:cubicBezTo>
                      <a:pt x="1167" y="2096"/>
                      <a:pt x="2310" y="2096"/>
                      <a:pt x="2977" y="1715"/>
                    </a:cubicBezTo>
                    <a:cubicBezTo>
                      <a:pt x="3643" y="1334"/>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8" name="图形 568"/>
            <p:cNvGrpSpPr/>
            <p:nvPr>
              <p:custDataLst>
                <p:tags r:id="rId931"/>
              </p:custDataLst>
            </p:nvPr>
          </p:nvGrpSpPr>
          <p:grpSpPr>
            <a:xfrm>
              <a:off x="5369242" y="3931967"/>
              <a:ext cx="21621" cy="14001"/>
              <a:chOff x="5369242" y="3931967"/>
              <a:chExt cx="21621" cy="14001"/>
            </a:xfrm>
          </p:grpSpPr>
          <p:sp>
            <p:nvSpPr>
              <p:cNvPr id="68" name="图形 568"/>
              <p:cNvSpPr/>
              <p:nvPr>
                <p:custDataLst>
                  <p:tags r:id="rId941"/>
                </p:custDataLst>
              </p:nvPr>
            </p:nvSpPr>
            <p:spPr>
              <a:xfrm>
                <a:off x="5369242" y="3933396"/>
                <a:ext cx="21621" cy="12572"/>
              </a:xfrm>
              <a:custGeom>
                <a:avLst/>
                <a:gdLst>
                  <a:gd name="connsiteX0" fmla="*/ 3143 w 21621"/>
                  <a:gd name="connsiteY0" fmla="*/ 1857 h 12572"/>
                  <a:gd name="connsiteX1" fmla="*/ 3143 w 21621"/>
                  <a:gd name="connsiteY1" fmla="*/ 10716 h 12572"/>
                  <a:gd name="connsiteX2" fmla="*/ 18479 w 21621"/>
                  <a:gd name="connsiteY2" fmla="*/ 10716 h 12572"/>
                  <a:gd name="connsiteX3" fmla="*/ 18479 w 21621"/>
                  <a:gd name="connsiteY3" fmla="*/ 1857 h 12572"/>
                  <a:gd name="connsiteX4" fmla="*/ 3143 w 21621"/>
                  <a:gd name="connsiteY4" fmla="*/ 1857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72">
                    <a:moveTo>
                      <a:pt x="3143" y="1857"/>
                    </a:moveTo>
                    <a:cubicBezTo>
                      <a:pt x="-1048" y="4334"/>
                      <a:pt x="-1048" y="8239"/>
                      <a:pt x="3143" y="10716"/>
                    </a:cubicBezTo>
                    <a:cubicBezTo>
                      <a:pt x="7334" y="13192"/>
                      <a:pt x="14192" y="13192"/>
                      <a:pt x="18479" y="10716"/>
                    </a:cubicBezTo>
                    <a:cubicBezTo>
                      <a:pt x="22670" y="8239"/>
                      <a:pt x="22670" y="4334"/>
                      <a:pt x="18479" y="1857"/>
                    </a:cubicBezTo>
                    <a:cubicBezTo>
                      <a:pt x="14192" y="-619"/>
                      <a:pt x="7334" y="-619"/>
                      <a:pt x="3143" y="185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 name="图形 568"/>
              <p:cNvSpPr/>
              <p:nvPr>
                <p:custDataLst>
                  <p:tags r:id="rId942"/>
                </p:custDataLst>
              </p:nvPr>
            </p:nvSpPr>
            <p:spPr>
              <a:xfrm>
                <a:off x="5369242" y="3931967"/>
                <a:ext cx="21621" cy="12572"/>
              </a:xfrm>
              <a:custGeom>
                <a:avLst/>
                <a:gdLst>
                  <a:gd name="connsiteX0" fmla="*/ 3143 w 21621"/>
                  <a:gd name="connsiteY0" fmla="*/ 1857 h 12572"/>
                  <a:gd name="connsiteX1" fmla="*/ 3143 w 21621"/>
                  <a:gd name="connsiteY1" fmla="*/ 10716 h 12572"/>
                  <a:gd name="connsiteX2" fmla="*/ 18479 w 21621"/>
                  <a:gd name="connsiteY2" fmla="*/ 10716 h 12572"/>
                  <a:gd name="connsiteX3" fmla="*/ 18479 w 21621"/>
                  <a:gd name="connsiteY3" fmla="*/ 1857 h 12572"/>
                  <a:gd name="connsiteX4" fmla="*/ 3143 w 21621"/>
                  <a:gd name="connsiteY4" fmla="*/ 1857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72">
                    <a:moveTo>
                      <a:pt x="3143" y="1857"/>
                    </a:moveTo>
                    <a:cubicBezTo>
                      <a:pt x="-1048" y="4334"/>
                      <a:pt x="-1048" y="8239"/>
                      <a:pt x="3143" y="10716"/>
                    </a:cubicBezTo>
                    <a:cubicBezTo>
                      <a:pt x="7334" y="13192"/>
                      <a:pt x="14192" y="13192"/>
                      <a:pt x="18479" y="10716"/>
                    </a:cubicBezTo>
                    <a:cubicBezTo>
                      <a:pt x="22670" y="8239"/>
                      <a:pt x="22670" y="4334"/>
                      <a:pt x="18479" y="1857"/>
                    </a:cubicBezTo>
                    <a:cubicBezTo>
                      <a:pt x="14192" y="-619"/>
                      <a:pt x="7334" y="-619"/>
                      <a:pt x="3143" y="1857"/>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 name="图形 568"/>
              <p:cNvSpPr/>
              <p:nvPr>
                <p:custDataLst>
                  <p:tags r:id="rId943"/>
                </p:custDataLst>
              </p:nvPr>
            </p:nvSpPr>
            <p:spPr>
              <a:xfrm>
                <a:off x="5376457" y="3933063"/>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 name="图形 568"/>
              <p:cNvSpPr/>
              <p:nvPr>
                <p:custDataLst>
                  <p:tags r:id="rId944"/>
                </p:custDataLst>
              </p:nvPr>
            </p:nvSpPr>
            <p:spPr>
              <a:xfrm>
                <a:off x="5381505" y="3938873"/>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 name="图形 568"/>
              <p:cNvSpPr/>
              <p:nvPr>
                <p:custDataLst>
                  <p:tags r:id="rId945"/>
                </p:custDataLst>
              </p:nvPr>
            </p:nvSpPr>
            <p:spPr>
              <a:xfrm>
                <a:off x="5383982" y="3935444"/>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 name="图形 568"/>
              <p:cNvSpPr/>
              <p:nvPr>
                <p:custDataLst>
                  <p:tags r:id="rId946"/>
                </p:custDataLst>
              </p:nvPr>
            </p:nvSpPr>
            <p:spPr>
              <a:xfrm>
                <a:off x="5370456" y="3937182"/>
                <a:ext cx="3476" cy="2071"/>
              </a:xfrm>
              <a:custGeom>
                <a:avLst/>
                <a:gdLst>
                  <a:gd name="connsiteX0" fmla="*/ 500 w 3476"/>
                  <a:gd name="connsiteY0" fmla="*/ 357 h 2071"/>
                  <a:gd name="connsiteX1" fmla="*/ 500 w 3476"/>
                  <a:gd name="connsiteY1" fmla="*/ 1786 h 2071"/>
                  <a:gd name="connsiteX2" fmla="*/ 2977 w 3476"/>
                  <a:gd name="connsiteY2" fmla="*/ 1786 h 2071"/>
                  <a:gd name="connsiteX3" fmla="*/ 2977 w 3476"/>
                  <a:gd name="connsiteY3" fmla="*/ 357 h 2071"/>
                  <a:gd name="connsiteX4" fmla="*/ 500 w 3476"/>
                  <a:gd name="connsiteY4" fmla="*/ 357 h 2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71">
                    <a:moveTo>
                      <a:pt x="500" y="357"/>
                    </a:moveTo>
                    <a:cubicBezTo>
                      <a:pt x="-167" y="738"/>
                      <a:pt x="-167" y="1405"/>
                      <a:pt x="500" y="1786"/>
                    </a:cubicBezTo>
                    <a:cubicBezTo>
                      <a:pt x="1167" y="2167"/>
                      <a:pt x="2310" y="2167"/>
                      <a:pt x="2977" y="1786"/>
                    </a:cubicBezTo>
                    <a:cubicBezTo>
                      <a:pt x="3643" y="1405"/>
                      <a:pt x="3643" y="738"/>
                      <a:pt x="2977" y="357"/>
                    </a:cubicBezTo>
                    <a:cubicBezTo>
                      <a:pt x="2310" y="-119"/>
                      <a:pt x="1262" y="-119"/>
                      <a:pt x="500" y="357"/>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568"/>
              <p:cNvSpPr/>
              <p:nvPr>
                <p:custDataLst>
                  <p:tags r:id="rId947"/>
                </p:custDataLst>
              </p:nvPr>
            </p:nvSpPr>
            <p:spPr>
              <a:xfrm>
                <a:off x="5375886" y="3940968"/>
                <a:ext cx="3476" cy="2000"/>
              </a:xfrm>
              <a:custGeom>
                <a:avLst/>
                <a:gdLst>
                  <a:gd name="connsiteX0" fmla="*/ 500 w 3476"/>
                  <a:gd name="connsiteY0" fmla="*/ 286 h 2000"/>
                  <a:gd name="connsiteX1" fmla="*/ 500 w 3476"/>
                  <a:gd name="connsiteY1" fmla="*/ 1714 h 2000"/>
                  <a:gd name="connsiteX2" fmla="*/ 2977 w 3476"/>
                  <a:gd name="connsiteY2" fmla="*/ 1714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4"/>
                    </a:cubicBezTo>
                    <a:cubicBezTo>
                      <a:pt x="1167" y="2095"/>
                      <a:pt x="2310" y="2095"/>
                      <a:pt x="2977" y="1714"/>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59" name="图形 568"/>
            <p:cNvSpPr/>
            <p:nvPr>
              <p:custDataLst>
                <p:tags r:id="rId932"/>
              </p:custDataLst>
            </p:nvPr>
          </p:nvSpPr>
          <p:spPr>
            <a:xfrm>
              <a:off x="5375803" y="3901842"/>
              <a:ext cx="27542" cy="27960"/>
            </a:xfrm>
            <a:custGeom>
              <a:avLst/>
              <a:gdLst>
                <a:gd name="connsiteX0" fmla="*/ 4679 w 27542"/>
                <a:gd name="connsiteY0" fmla="*/ 14837 h 27960"/>
                <a:gd name="connsiteX1" fmla="*/ 8489 w 27542"/>
                <a:gd name="connsiteY1" fmla="*/ 3502 h 27960"/>
                <a:gd name="connsiteX2" fmla="*/ 16585 w 27542"/>
                <a:gd name="connsiteY2" fmla="*/ 2645 h 27960"/>
                <a:gd name="connsiteX3" fmla="*/ 19157 w 27542"/>
                <a:gd name="connsiteY3" fmla="*/ 10075 h 27960"/>
                <a:gd name="connsiteX4" fmla="*/ 25729 w 27542"/>
                <a:gd name="connsiteY4" fmla="*/ 12170 h 27960"/>
                <a:gd name="connsiteX5" fmla="*/ 26205 w 27542"/>
                <a:gd name="connsiteY5" fmla="*/ 19790 h 27960"/>
                <a:gd name="connsiteX6" fmla="*/ 23538 w 27542"/>
                <a:gd name="connsiteY6" fmla="*/ 23410 h 27960"/>
                <a:gd name="connsiteX7" fmla="*/ 20871 w 27542"/>
                <a:gd name="connsiteY7" fmla="*/ 25696 h 27960"/>
                <a:gd name="connsiteX8" fmla="*/ 18395 w 27542"/>
                <a:gd name="connsiteY8" fmla="*/ 27696 h 27960"/>
                <a:gd name="connsiteX9" fmla="*/ 10584 w 27542"/>
                <a:gd name="connsiteY9" fmla="*/ 27505 h 27960"/>
                <a:gd name="connsiteX10" fmla="*/ 12 w 27542"/>
                <a:gd name="connsiteY10" fmla="*/ 22648 h 27960"/>
                <a:gd name="connsiteX11" fmla="*/ 4679 w 27542"/>
                <a:gd name="connsiteY11" fmla="*/ 14837 h 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2" h="27960">
                  <a:moveTo>
                    <a:pt x="4679" y="14837"/>
                  </a:moveTo>
                  <a:cubicBezTo>
                    <a:pt x="7822" y="11884"/>
                    <a:pt x="6679" y="7122"/>
                    <a:pt x="8489" y="3502"/>
                  </a:cubicBezTo>
                  <a:cubicBezTo>
                    <a:pt x="10489" y="-498"/>
                    <a:pt x="14966" y="-1451"/>
                    <a:pt x="16585" y="2645"/>
                  </a:cubicBezTo>
                  <a:cubicBezTo>
                    <a:pt x="17442" y="4931"/>
                    <a:pt x="16966" y="8265"/>
                    <a:pt x="19157" y="10075"/>
                  </a:cubicBezTo>
                  <a:cubicBezTo>
                    <a:pt x="20967" y="11599"/>
                    <a:pt x="23824" y="10837"/>
                    <a:pt x="25729" y="12170"/>
                  </a:cubicBezTo>
                  <a:cubicBezTo>
                    <a:pt x="28491" y="14075"/>
                    <a:pt x="27634" y="17314"/>
                    <a:pt x="26205" y="19790"/>
                  </a:cubicBezTo>
                  <a:cubicBezTo>
                    <a:pt x="25443" y="21028"/>
                    <a:pt x="24586" y="22362"/>
                    <a:pt x="23538" y="23410"/>
                  </a:cubicBezTo>
                  <a:cubicBezTo>
                    <a:pt x="22776" y="24267"/>
                    <a:pt x="21633" y="24743"/>
                    <a:pt x="20871" y="25696"/>
                  </a:cubicBezTo>
                  <a:cubicBezTo>
                    <a:pt x="20109" y="26553"/>
                    <a:pt x="19633" y="27315"/>
                    <a:pt x="18395" y="27696"/>
                  </a:cubicBezTo>
                  <a:cubicBezTo>
                    <a:pt x="15918" y="28458"/>
                    <a:pt x="13061" y="27315"/>
                    <a:pt x="10584" y="27505"/>
                  </a:cubicBezTo>
                  <a:cubicBezTo>
                    <a:pt x="6489" y="27791"/>
                    <a:pt x="107" y="27696"/>
                    <a:pt x="12" y="22648"/>
                  </a:cubicBezTo>
                  <a:cubicBezTo>
                    <a:pt x="-179" y="17504"/>
                    <a:pt x="2012" y="17314"/>
                    <a:pt x="4679" y="1483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 name="图形 568"/>
            <p:cNvSpPr/>
            <p:nvPr>
              <p:custDataLst>
                <p:tags r:id="rId933"/>
              </p:custDataLst>
            </p:nvPr>
          </p:nvSpPr>
          <p:spPr>
            <a:xfrm>
              <a:off x="5405508" y="3899749"/>
              <a:ext cx="7191" cy="4167"/>
            </a:xfrm>
            <a:custGeom>
              <a:avLst/>
              <a:gdLst>
                <a:gd name="connsiteX0" fmla="*/ 1072 w 7191"/>
                <a:gd name="connsiteY0" fmla="*/ 643 h 4167"/>
                <a:gd name="connsiteX1" fmla="*/ 1072 w 7191"/>
                <a:gd name="connsiteY1" fmla="*/ 3596 h 4167"/>
                <a:gd name="connsiteX2" fmla="*/ 6120 w 7191"/>
                <a:gd name="connsiteY2" fmla="*/ 3596 h 4167"/>
                <a:gd name="connsiteX3" fmla="*/ 6120 w 7191"/>
                <a:gd name="connsiteY3" fmla="*/ 643 h 4167"/>
                <a:gd name="connsiteX4" fmla="*/ 1072 w 7191"/>
                <a:gd name="connsiteY4" fmla="*/ 643 h 4167"/>
                <a:gd name="connsiteX5" fmla="*/ 1834 w 7191"/>
                <a:gd name="connsiteY5" fmla="*/ 1024 h 4167"/>
                <a:gd name="connsiteX6" fmla="*/ 5453 w 7191"/>
                <a:gd name="connsiteY6" fmla="*/ 1024 h 4167"/>
                <a:gd name="connsiteX7" fmla="*/ 5453 w 7191"/>
                <a:gd name="connsiteY7" fmla="*/ 3119 h 4167"/>
                <a:gd name="connsiteX8" fmla="*/ 1834 w 7191"/>
                <a:gd name="connsiteY8" fmla="*/ 3119 h 4167"/>
                <a:gd name="connsiteX9" fmla="*/ 1834 w 7191"/>
                <a:gd name="connsiteY9" fmla="*/ 1024 h 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167">
                  <a:moveTo>
                    <a:pt x="1072" y="643"/>
                  </a:moveTo>
                  <a:cubicBezTo>
                    <a:pt x="-357" y="1405"/>
                    <a:pt x="-357" y="2739"/>
                    <a:pt x="1072" y="3596"/>
                  </a:cubicBezTo>
                  <a:cubicBezTo>
                    <a:pt x="2500" y="4358"/>
                    <a:pt x="4691" y="4358"/>
                    <a:pt x="6120" y="3596"/>
                  </a:cubicBezTo>
                  <a:cubicBezTo>
                    <a:pt x="7549" y="2834"/>
                    <a:pt x="7549" y="1500"/>
                    <a:pt x="6120" y="643"/>
                  </a:cubicBezTo>
                  <a:cubicBezTo>
                    <a:pt x="4691" y="-214"/>
                    <a:pt x="2500" y="-214"/>
                    <a:pt x="1072" y="643"/>
                  </a:cubicBezTo>
                  <a:close/>
                  <a:moveTo>
                    <a:pt x="1834" y="1024"/>
                  </a:moveTo>
                  <a:cubicBezTo>
                    <a:pt x="2786" y="452"/>
                    <a:pt x="4405" y="452"/>
                    <a:pt x="5453" y="1024"/>
                  </a:cubicBezTo>
                  <a:cubicBezTo>
                    <a:pt x="6405" y="1595"/>
                    <a:pt x="6405" y="2548"/>
                    <a:pt x="5453" y="3119"/>
                  </a:cubicBezTo>
                  <a:cubicBezTo>
                    <a:pt x="4501" y="3691"/>
                    <a:pt x="2881" y="3691"/>
                    <a:pt x="1834" y="3119"/>
                  </a:cubicBezTo>
                  <a:cubicBezTo>
                    <a:pt x="786" y="2548"/>
                    <a:pt x="786" y="1595"/>
                    <a:pt x="1834" y="1024"/>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 name="图形 568"/>
            <p:cNvSpPr/>
            <p:nvPr>
              <p:custDataLst>
                <p:tags r:id="rId934"/>
              </p:custDataLst>
            </p:nvPr>
          </p:nvSpPr>
          <p:spPr>
            <a:xfrm>
              <a:off x="5413128" y="3924776"/>
              <a:ext cx="7191" cy="4095"/>
            </a:xfrm>
            <a:custGeom>
              <a:avLst/>
              <a:gdLst>
                <a:gd name="connsiteX0" fmla="*/ 1072 w 7191"/>
                <a:gd name="connsiteY0" fmla="*/ 572 h 4095"/>
                <a:gd name="connsiteX1" fmla="*/ 1072 w 7191"/>
                <a:gd name="connsiteY1" fmla="*/ 3524 h 4095"/>
                <a:gd name="connsiteX2" fmla="*/ 6120 w 7191"/>
                <a:gd name="connsiteY2" fmla="*/ 3524 h 4095"/>
                <a:gd name="connsiteX3" fmla="*/ 6120 w 7191"/>
                <a:gd name="connsiteY3" fmla="*/ 572 h 4095"/>
                <a:gd name="connsiteX4" fmla="*/ 1072 w 7191"/>
                <a:gd name="connsiteY4" fmla="*/ 572 h 4095"/>
                <a:gd name="connsiteX5" fmla="*/ 1834 w 7191"/>
                <a:gd name="connsiteY5" fmla="*/ 1048 h 4095"/>
                <a:gd name="connsiteX6" fmla="*/ 5453 w 7191"/>
                <a:gd name="connsiteY6" fmla="*/ 1048 h 4095"/>
                <a:gd name="connsiteX7" fmla="*/ 5453 w 7191"/>
                <a:gd name="connsiteY7" fmla="*/ 3143 h 4095"/>
                <a:gd name="connsiteX8" fmla="*/ 1834 w 7191"/>
                <a:gd name="connsiteY8" fmla="*/ 3143 h 4095"/>
                <a:gd name="connsiteX9" fmla="*/ 1834 w 7191"/>
                <a:gd name="connsiteY9" fmla="*/ 1048 h 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095">
                  <a:moveTo>
                    <a:pt x="1072" y="572"/>
                  </a:moveTo>
                  <a:cubicBezTo>
                    <a:pt x="-357" y="1334"/>
                    <a:pt x="-357" y="2667"/>
                    <a:pt x="1072" y="3524"/>
                  </a:cubicBezTo>
                  <a:cubicBezTo>
                    <a:pt x="2500" y="4286"/>
                    <a:pt x="4786" y="4286"/>
                    <a:pt x="6120" y="3524"/>
                  </a:cubicBezTo>
                  <a:cubicBezTo>
                    <a:pt x="7549" y="2762"/>
                    <a:pt x="7549" y="1429"/>
                    <a:pt x="6120" y="572"/>
                  </a:cubicBezTo>
                  <a:cubicBezTo>
                    <a:pt x="4786" y="-191"/>
                    <a:pt x="2500" y="-191"/>
                    <a:pt x="1072" y="572"/>
                  </a:cubicBezTo>
                  <a:close/>
                  <a:moveTo>
                    <a:pt x="1834" y="1048"/>
                  </a:moveTo>
                  <a:cubicBezTo>
                    <a:pt x="2786" y="476"/>
                    <a:pt x="4405" y="476"/>
                    <a:pt x="5453" y="1048"/>
                  </a:cubicBezTo>
                  <a:cubicBezTo>
                    <a:pt x="6405" y="1619"/>
                    <a:pt x="6405" y="2572"/>
                    <a:pt x="5453" y="3143"/>
                  </a:cubicBezTo>
                  <a:cubicBezTo>
                    <a:pt x="4501" y="3715"/>
                    <a:pt x="2881" y="3715"/>
                    <a:pt x="1834" y="3143"/>
                  </a:cubicBezTo>
                  <a:cubicBezTo>
                    <a:pt x="881" y="2572"/>
                    <a:pt x="881" y="1619"/>
                    <a:pt x="1834" y="1048"/>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568"/>
            <p:cNvSpPr/>
            <p:nvPr>
              <p:custDataLst>
                <p:tags r:id="rId935"/>
              </p:custDataLst>
            </p:nvPr>
          </p:nvSpPr>
          <p:spPr>
            <a:xfrm>
              <a:off x="5392364" y="3932324"/>
              <a:ext cx="7191" cy="4167"/>
            </a:xfrm>
            <a:custGeom>
              <a:avLst/>
              <a:gdLst>
                <a:gd name="connsiteX0" fmla="*/ 1072 w 7191"/>
                <a:gd name="connsiteY0" fmla="*/ 643 h 4167"/>
                <a:gd name="connsiteX1" fmla="*/ 1072 w 7191"/>
                <a:gd name="connsiteY1" fmla="*/ 3596 h 4167"/>
                <a:gd name="connsiteX2" fmla="*/ 6120 w 7191"/>
                <a:gd name="connsiteY2" fmla="*/ 3596 h 4167"/>
                <a:gd name="connsiteX3" fmla="*/ 6120 w 7191"/>
                <a:gd name="connsiteY3" fmla="*/ 643 h 4167"/>
                <a:gd name="connsiteX4" fmla="*/ 1072 w 7191"/>
                <a:gd name="connsiteY4" fmla="*/ 643 h 4167"/>
                <a:gd name="connsiteX5" fmla="*/ 1834 w 7191"/>
                <a:gd name="connsiteY5" fmla="*/ 1024 h 4167"/>
                <a:gd name="connsiteX6" fmla="*/ 5453 w 7191"/>
                <a:gd name="connsiteY6" fmla="*/ 1024 h 4167"/>
                <a:gd name="connsiteX7" fmla="*/ 5453 w 7191"/>
                <a:gd name="connsiteY7" fmla="*/ 3119 h 4167"/>
                <a:gd name="connsiteX8" fmla="*/ 1834 w 7191"/>
                <a:gd name="connsiteY8" fmla="*/ 3119 h 4167"/>
                <a:gd name="connsiteX9" fmla="*/ 1834 w 7191"/>
                <a:gd name="connsiteY9" fmla="*/ 1024 h 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167">
                  <a:moveTo>
                    <a:pt x="1072" y="643"/>
                  </a:moveTo>
                  <a:cubicBezTo>
                    <a:pt x="-357" y="1405"/>
                    <a:pt x="-357" y="2738"/>
                    <a:pt x="1072" y="3596"/>
                  </a:cubicBezTo>
                  <a:cubicBezTo>
                    <a:pt x="2500" y="4358"/>
                    <a:pt x="4786" y="4358"/>
                    <a:pt x="6120" y="3596"/>
                  </a:cubicBezTo>
                  <a:cubicBezTo>
                    <a:pt x="7549" y="2834"/>
                    <a:pt x="7549" y="1500"/>
                    <a:pt x="6120" y="643"/>
                  </a:cubicBezTo>
                  <a:cubicBezTo>
                    <a:pt x="4691" y="-214"/>
                    <a:pt x="2500" y="-214"/>
                    <a:pt x="1072" y="643"/>
                  </a:cubicBezTo>
                  <a:close/>
                  <a:moveTo>
                    <a:pt x="1834" y="1024"/>
                  </a:moveTo>
                  <a:cubicBezTo>
                    <a:pt x="2786" y="452"/>
                    <a:pt x="4405" y="452"/>
                    <a:pt x="5453" y="1024"/>
                  </a:cubicBezTo>
                  <a:cubicBezTo>
                    <a:pt x="6406" y="1595"/>
                    <a:pt x="6406" y="2548"/>
                    <a:pt x="5453" y="3119"/>
                  </a:cubicBezTo>
                  <a:cubicBezTo>
                    <a:pt x="4501" y="3691"/>
                    <a:pt x="2881" y="3691"/>
                    <a:pt x="1834" y="3119"/>
                  </a:cubicBezTo>
                  <a:cubicBezTo>
                    <a:pt x="786" y="2548"/>
                    <a:pt x="786" y="1595"/>
                    <a:pt x="1834" y="1024"/>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568"/>
            <p:cNvSpPr/>
            <p:nvPr>
              <p:custDataLst>
                <p:tags r:id="rId936"/>
              </p:custDataLst>
            </p:nvPr>
          </p:nvSpPr>
          <p:spPr>
            <a:xfrm>
              <a:off x="5351079" y="3905250"/>
              <a:ext cx="64550" cy="70770"/>
            </a:xfrm>
            <a:custGeom>
              <a:avLst/>
              <a:gdLst>
                <a:gd name="connsiteX0" fmla="*/ 256 w 64550"/>
                <a:gd name="connsiteY0" fmla="*/ 29337 h 70770"/>
                <a:gd name="connsiteX1" fmla="*/ 6257 w 64550"/>
                <a:gd name="connsiteY1" fmla="*/ 38957 h 70770"/>
                <a:gd name="connsiteX2" fmla="*/ 14830 w 64550"/>
                <a:gd name="connsiteY2" fmla="*/ 36481 h 70770"/>
                <a:gd name="connsiteX3" fmla="*/ 21021 w 64550"/>
                <a:gd name="connsiteY3" fmla="*/ 42482 h 70770"/>
                <a:gd name="connsiteX4" fmla="*/ 19973 w 64550"/>
                <a:gd name="connsiteY4" fmla="*/ 49339 h 70770"/>
                <a:gd name="connsiteX5" fmla="*/ 25688 w 64550"/>
                <a:gd name="connsiteY5" fmla="*/ 52768 h 70770"/>
                <a:gd name="connsiteX6" fmla="*/ 30165 w 64550"/>
                <a:gd name="connsiteY6" fmla="*/ 56007 h 70770"/>
                <a:gd name="connsiteX7" fmla="*/ 43881 w 64550"/>
                <a:gd name="connsiteY7" fmla="*/ 61055 h 70770"/>
                <a:gd name="connsiteX8" fmla="*/ 46453 w 64550"/>
                <a:gd name="connsiteY8" fmla="*/ 55626 h 70770"/>
                <a:gd name="connsiteX9" fmla="*/ 52549 w 64550"/>
                <a:gd name="connsiteY9" fmla="*/ 53912 h 70770"/>
                <a:gd name="connsiteX10" fmla="*/ 58835 w 64550"/>
                <a:gd name="connsiteY10" fmla="*/ 66008 h 70770"/>
                <a:gd name="connsiteX11" fmla="*/ 60835 w 64550"/>
                <a:gd name="connsiteY11" fmla="*/ 70771 h 70770"/>
                <a:gd name="connsiteX12" fmla="*/ 63788 w 64550"/>
                <a:gd name="connsiteY12" fmla="*/ 58007 h 70770"/>
                <a:gd name="connsiteX13" fmla="*/ 64550 w 64550"/>
                <a:gd name="connsiteY13" fmla="*/ 46482 h 70770"/>
                <a:gd name="connsiteX14" fmla="*/ 61597 w 64550"/>
                <a:gd name="connsiteY14" fmla="*/ 46387 h 70770"/>
                <a:gd name="connsiteX15" fmla="*/ 53787 w 64550"/>
                <a:gd name="connsiteY15" fmla="*/ 44482 h 70770"/>
                <a:gd name="connsiteX16" fmla="*/ 53215 w 64550"/>
                <a:gd name="connsiteY16" fmla="*/ 33528 h 70770"/>
                <a:gd name="connsiteX17" fmla="*/ 43976 w 64550"/>
                <a:gd name="connsiteY17" fmla="*/ 26765 h 70770"/>
                <a:gd name="connsiteX18" fmla="*/ 42261 w 64550"/>
                <a:gd name="connsiteY18" fmla="*/ 29337 h 70770"/>
                <a:gd name="connsiteX19" fmla="*/ 34737 w 64550"/>
                <a:gd name="connsiteY19" fmla="*/ 32766 h 70770"/>
                <a:gd name="connsiteX20" fmla="*/ 22259 w 64550"/>
                <a:gd name="connsiteY20" fmla="*/ 23146 h 70770"/>
                <a:gd name="connsiteX21" fmla="*/ 28069 w 64550"/>
                <a:gd name="connsiteY21" fmla="*/ 13430 h 70770"/>
                <a:gd name="connsiteX22" fmla="*/ 34451 w 64550"/>
                <a:gd name="connsiteY22" fmla="*/ 762 h 70770"/>
                <a:gd name="connsiteX23" fmla="*/ 33689 w 64550"/>
                <a:gd name="connsiteY23" fmla="*/ 0 h 70770"/>
                <a:gd name="connsiteX24" fmla="*/ 8638 w 64550"/>
                <a:gd name="connsiteY24" fmla="*/ 16002 h 70770"/>
                <a:gd name="connsiteX25" fmla="*/ 5305 w 64550"/>
                <a:gd name="connsiteY25" fmla="*/ 19907 h 70770"/>
                <a:gd name="connsiteX26" fmla="*/ 256 w 64550"/>
                <a:gd name="connsiteY26" fmla="*/ 29337 h 7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550" h="70770">
                  <a:moveTo>
                    <a:pt x="256" y="29337"/>
                  </a:moveTo>
                  <a:cubicBezTo>
                    <a:pt x="1018" y="32575"/>
                    <a:pt x="3685" y="36767"/>
                    <a:pt x="6257" y="38957"/>
                  </a:cubicBezTo>
                  <a:cubicBezTo>
                    <a:pt x="10924" y="43053"/>
                    <a:pt x="10353" y="36767"/>
                    <a:pt x="14830" y="36481"/>
                  </a:cubicBezTo>
                  <a:cubicBezTo>
                    <a:pt x="17973" y="36290"/>
                    <a:pt x="21497" y="39243"/>
                    <a:pt x="21021" y="42482"/>
                  </a:cubicBezTo>
                  <a:cubicBezTo>
                    <a:pt x="20640" y="44958"/>
                    <a:pt x="18544" y="46863"/>
                    <a:pt x="19973" y="49339"/>
                  </a:cubicBezTo>
                  <a:cubicBezTo>
                    <a:pt x="21021" y="51149"/>
                    <a:pt x="24069" y="51721"/>
                    <a:pt x="25688" y="52768"/>
                  </a:cubicBezTo>
                  <a:cubicBezTo>
                    <a:pt x="27212" y="53721"/>
                    <a:pt x="28641" y="54959"/>
                    <a:pt x="30165" y="56007"/>
                  </a:cubicBezTo>
                  <a:cubicBezTo>
                    <a:pt x="33022" y="58103"/>
                    <a:pt x="39976" y="64008"/>
                    <a:pt x="43881" y="61055"/>
                  </a:cubicBezTo>
                  <a:cubicBezTo>
                    <a:pt x="45310" y="59912"/>
                    <a:pt x="45310" y="57055"/>
                    <a:pt x="46453" y="55626"/>
                  </a:cubicBezTo>
                  <a:cubicBezTo>
                    <a:pt x="48072" y="53626"/>
                    <a:pt x="50072" y="53340"/>
                    <a:pt x="52549" y="53912"/>
                  </a:cubicBezTo>
                  <a:cubicBezTo>
                    <a:pt x="59121" y="55531"/>
                    <a:pt x="57692" y="60674"/>
                    <a:pt x="58835" y="66008"/>
                  </a:cubicBezTo>
                  <a:cubicBezTo>
                    <a:pt x="59216" y="67913"/>
                    <a:pt x="59883" y="69437"/>
                    <a:pt x="60835" y="70771"/>
                  </a:cubicBezTo>
                  <a:cubicBezTo>
                    <a:pt x="63788" y="68199"/>
                    <a:pt x="63978" y="62389"/>
                    <a:pt x="63788" y="58007"/>
                  </a:cubicBezTo>
                  <a:cubicBezTo>
                    <a:pt x="63598" y="54102"/>
                    <a:pt x="63883" y="50292"/>
                    <a:pt x="64550" y="46482"/>
                  </a:cubicBezTo>
                  <a:cubicBezTo>
                    <a:pt x="63598" y="46482"/>
                    <a:pt x="62550" y="46482"/>
                    <a:pt x="61597" y="46387"/>
                  </a:cubicBezTo>
                  <a:cubicBezTo>
                    <a:pt x="59597" y="46292"/>
                    <a:pt x="55216" y="46292"/>
                    <a:pt x="53787" y="44482"/>
                  </a:cubicBezTo>
                  <a:cubicBezTo>
                    <a:pt x="51882" y="42005"/>
                    <a:pt x="53501" y="36386"/>
                    <a:pt x="53215" y="33528"/>
                  </a:cubicBezTo>
                  <a:cubicBezTo>
                    <a:pt x="52739" y="29051"/>
                    <a:pt x="49024" y="22574"/>
                    <a:pt x="43976" y="26765"/>
                  </a:cubicBezTo>
                  <a:cubicBezTo>
                    <a:pt x="43024" y="27527"/>
                    <a:pt x="43024" y="28384"/>
                    <a:pt x="42261" y="29337"/>
                  </a:cubicBezTo>
                  <a:cubicBezTo>
                    <a:pt x="40261" y="32004"/>
                    <a:pt x="38166" y="32861"/>
                    <a:pt x="34737" y="32766"/>
                  </a:cubicBezTo>
                  <a:cubicBezTo>
                    <a:pt x="29022" y="32671"/>
                    <a:pt x="21973" y="29813"/>
                    <a:pt x="22259" y="23146"/>
                  </a:cubicBezTo>
                  <a:cubicBezTo>
                    <a:pt x="22449" y="19431"/>
                    <a:pt x="25116" y="15621"/>
                    <a:pt x="28069" y="13430"/>
                  </a:cubicBezTo>
                  <a:cubicBezTo>
                    <a:pt x="32832" y="10001"/>
                    <a:pt x="40738" y="7239"/>
                    <a:pt x="34451" y="762"/>
                  </a:cubicBezTo>
                  <a:cubicBezTo>
                    <a:pt x="34165" y="476"/>
                    <a:pt x="33880" y="191"/>
                    <a:pt x="33689" y="0"/>
                  </a:cubicBezTo>
                  <a:cubicBezTo>
                    <a:pt x="24355" y="4667"/>
                    <a:pt x="15782" y="10096"/>
                    <a:pt x="8638" y="16002"/>
                  </a:cubicBezTo>
                  <a:cubicBezTo>
                    <a:pt x="7781" y="17431"/>
                    <a:pt x="6638" y="18764"/>
                    <a:pt x="5305" y="19907"/>
                  </a:cubicBezTo>
                  <a:cubicBezTo>
                    <a:pt x="1971" y="22955"/>
                    <a:pt x="-887" y="24575"/>
                    <a:pt x="256" y="29337"/>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 name="图形 568"/>
            <p:cNvSpPr/>
            <p:nvPr>
              <p:custDataLst>
                <p:tags r:id="rId937"/>
              </p:custDataLst>
            </p:nvPr>
          </p:nvSpPr>
          <p:spPr>
            <a:xfrm>
              <a:off x="5429025" y="3897254"/>
              <a:ext cx="32537" cy="15822"/>
            </a:xfrm>
            <a:custGeom>
              <a:avLst/>
              <a:gdLst>
                <a:gd name="connsiteX0" fmla="*/ 31847 w 32537"/>
                <a:gd name="connsiteY0" fmla="*/ 5614 h 15822"/>
                <a:gd name="connsiteX1" fmla="*/ 25180 w 32537"/>
                <a:gd name="connsiteY1" fmla="*/ 280 h 15822"/>
                <a:gd name="connsiteX2" fmla="*/ 10797 w 32537"/>
                <a:gd name="connsiteY2" fmla="*/ 3042 h 15822"/>
                <a:gd name="connsiteX3" fmla="*/ 1558 w 32537"/>
                <a:gd name="connsiteY3" fmla="*/ 1042 h 15822"/>
                <a:gd name="connsiteX4" fmla="*/ 700 w 32537"/>
                <a:gd name="connsiteY4" fmla="*/ 13520 h 15822"/>
                <a:gd name="connsiteX5" fmla="*/ 12892 w 32537"/>
                <a:gd name="connsiteY5" fmla="*/ 13424 h 15822"/>
                <a:gd name="connsiteX6" fmla="*/ 22798 w 32537"/>
                <a:gd name="connsiteY6" fmla="*/ 8471 h 15822"/>
                <a:gd name="connsiteX7" fmla="*/ 32514 w 32537"/>
                <a:gd name="connsiteY7" fmla="*/ 8186 h 15822"/>
                <a:gd name="connsiteX8" fmla="*/ 31847 w 32537"/>
                <a:gd name="connsiteY8" fmla="*/ 5614 h 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37" h="15822">
                  <a:moveTo>
                    <a:pt x="31847" y="5614"/>
                  </a:moveTo>
                  <a:cubicBezTo>
                    <a:pt x="30418" y="3233"/>
                    <a:pt x="26894" y="851"/>
                    <a:pt x="25180" y="280"/>
                  </a:cubicBezTo>
                  <a:cubicBezTo>
                    <a:pt x="20893" y="-1149"/>
                    <a:pt x="15369" y="3423"/>
                    <a:pt x="10797" y="3042"/>
                  </a:cubicBezTo>
                  <a:cubicBezTo>
                    <a:pt x="7558" y="2852"/>
                    <a:pt x="4034" y="-2101"/>
                    <a:pt x="1558" y="1042"/>
                  </a:cubicBezTo>
                  <a:cubicBezTo>
                    <a:pt x="-62" y="3137"/>
                    <a:pt x="-538" y="11234"/>
                    <a:pt x="700" y="13520"/>
                  </a:cubicBezTo>
                  <a:cubicBezTo>
                    <a:pt x="2986" y="17520"/>
                    <a:pt x="10130" y="15520"/>
                    <a:pt x="12892" y="13424"/>
                  </a:cubicBezTo>
                  <a:cubicBezTo>
                    <a:pt x="16512" y="10662"/>
                    <a:pt x="17845" y="7233"/>
                    <a:pt x="22798" y="8471"/>
                  </a:cubicBezTo>
                  <a:cubicBezTo>
                    <a:pt x="25180" y="9138"/>
                    <a:pt x="31276" y="12281"/>
                    <a:pt x="32514" y="8186"/>
                  </a:cubicBezTo>
                  <a:cubicBezTo>
                    <a:pt x="32609" y="7328"/>
                    <a:pt x="32419" y="6471"/>
                    <a:pt x="31847" y="5614"/>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 name="图形 568"/>
            <p:cNvSpPr/>
            <p:nvPr>
              <p:custDataLst>
                <p:tags r:id="rId938"/>
              </p:custDataLst>
            </p:nvPr>
          </p:nvSpPr>
          <p:spPr>
            <a:xfrm>
              <a:off x="5398388" y="3891216"/>
              <a:ext cx="52615" cy="47614"/>
            </a:xfrm>
            <a:custGeom>
              <a:avLst/>
              <a:gdLst>
                <a:gd name="connsiteX0" fmla="*/ 0 w 52615"/>
                <a:gd name="connsiteY0" fmla="*/ 26321 h 47614"/>
                <a:gd name="connsiteX1" fmla="*/ 6668 w 52615"/>
                <a:gd name="connsiteY1" fmla="*/ 30702 h 47614"/>
                <a:gd name="connsiteX2" fmla="*/ 10763 w 52615"/>
                <a:gd name="connsiteY2" fmla="*/ 36798 h 47614"/>
                <a:gd name="connsiteX3" fmla="*/ 10478 w 52615"/>
                <a:gd name="connsiteY3" fmla="*/ 42323 h 47614"/>
                <a:gd name="connsiteX4" fmla="*/ 20003 w 52615"/>
                <a:gd name="connsiteY4" fmla="*/ 45180 h 47614"/>
                <a:gd name="connsiteX5" fmla="*/ 21527 w 52615"/>
                <a:gd name="connsiteY5" fmla="*/ 36989 h 47614"/>
                <a:gd name="connsiteX6" fmla="*/ 28766 w 52615"/>
                <a:gd name="connsiteY6" fmla="*/ 33846 h 47614"/>
                <a:gd name="connsiteX7" fmla="*/ 33433 w 52615"/>
                <a:gd name="connsiteY7" fmla="*/ 28226 h 47614"/>
                <a:gd name="connsiteX8" fmla="*/ 40577 w 52615"/>
                <a:gd name="connsiteY8" fmla="*/ 22796 h 47614"/>
                <a:gd name="connsiteX9" fmla="*/ 38386 w 52615"/>
                <a:gd name="connsiteY9" fmla="*/ 20225 h 47614"/>
                <a:gd name="connsiteX10" fmla="*/ 38291 w 52615"/>
                <a:gd name="connsiteY10" fmla="*/ 11747 h 47614"/>
                <a:gd name="connsiteX11" fmla="*/ 47911 w 52615"/>
                <a:gd name="connsiteY11" fmla="*/ 11176 h 47614"/>
                <a:gd name="connsiteX12" fmla="*/ 50673 w 52615"/>
                <a:gd name="connsiteY12" fmla="*/ 508 h 47614"/>
                <a:gd name="connsiteX13" fmla="*/ 29528 w 52615"/>
                <a:gd name="connsiteY13" fmla="*/ 794 h 47614"/>
                <a:gd name="connsiteX14" fmla="*/ 27623 w 52615"/>
                <a:gd name="connsiteY14" fmla="*/ 7557 h 47614"/>
                <a:gd name="connsiteX15" fmla="*/ 26384 w 52615"/>
                <a:gd name="connsiteY15" fmla="*/ 15938 h 47614"/>
                <a:gd name="connsiteX16" fmla="*/ 10763 w 52615"/>
                <a:gd name="connsiteY16" fmla="*/ 19749 h 47614"/>
                <a:gd name="connsiteX17" fmla="*/ 2762 w 52615"/>
                <a:gd name="connsiteY17" fmla="*/ 22987 h 47614"/>
                <a:gd name="connsiteX18" fmla="*/ 0 w 52615"/>
                <a:gd name="connsiteY18" fmla="*/ 26321 h 4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615" h="47614">
                  <a:moveTo>
                    <a:pt x="0" y="26321"/>
                  </a:moveTo>
                  <a:cubicBezTo>
                    <a:pt x="95" y="28988"/>
                    <a:pt x="4763" y="29845"/>
                    <a:pt x="6668" y="30702"/>
                  </a:cubicBezTo>
                  <a:cubicBezTo>
                    <a:pt x="9525" y="31941"/>
                    <a:pt x="11335" y="33560"/>
                    <a:pt x="10763" y="36798"/>
                  </a:cubicBezTo>
                  <a:cubicBezTo>
                    <a:pt x="10478" y="38799"/>
                    <a:pt x="10001" y="40322"/>
                    <a:pt x="10478" y="42323"/>
                  </a:cubicBezTo>
                  <a:cubicBezTo>
                    <a:pt x="11430" y="46323"/>
                    <a:pt x="17717" y="50324"/>
                    <a:pt x="20003" y="45180"/>
                  </a:cubicBezTo>
                  <a:cubicBezTo>
                    <a:pt x="21146" y="42513"/>
                    <a:pt x="20098" y="39560"/>
                    <a:pt x="21527" y="36989"/>
                  </a:cubicBezTo>
                  <a:cubicBezTo>
                    <a:pt x="22955" y="34512"/>
                    <a:pt x="26003" y="33274"/>
                    <a:pt x="28766" y="33846"/>
                  </a:cubicBezTo>
                  <a:cubicBezTo>
                    <a:pt x="30194" y="31845"/>
                    <a:pt x="31718" y="30035"/>
                    <a:pt x="33433" y="28226"/>
                  </a:cubicBezTo>
                  <a:cubicBezTo>
                    <a:pt x="35243" y="26321"/>
                    <a:pt x="37719" y="24511"/>
                    <a:pt x="40577" y="22796"/>
                  </a:cubicBezTo>
                  <a:cubicBezTo>
                    <a:pt x="39719" y="22034"/>
                    <a:pt x="38957" y="21272"/>
                    <a:pt x="38386" y="20225"/>
                  </a:cubicBezTo>
                  <a:cubicBezTo>
                    <a:pt x="37148" y="17939"/>
                    <a:pt x="36481" y="13938"/>
                    <a:pt x="38291" y="11747"/>
                  </a:cubicBezTo>
                  <a:cubicBezTo>
                    <a:pt x="40481" y="9080"/>
                    <a:pt x="45149" y="11271"/>
                    <a:pt x="47911" y="11176"/>
                  </a:cubicBezTo>
                  <a:cubicBezTo>
                    <a:pt x="53721" y="10890"/>
                    <a:pt x="53531" y="4413"/>
                    <a:pt x="50673" y="508"/>
                  </a:cubicBezTo>
                  <a:cubicBezTo>
                    <a:pt x="43815" y="-254"/>
                    <a:pt x="36671" y="-159"/>
                    <a:pt x="29528" y="794"/>
                  </a:cubicBezTo>
                  <a:cubicBezTo>
                    <a:pt x="27432" y="2413"/>
                    <a:pt x="26289" y="4509"/>
                    <a:pt x="27623" y="7557"/>
                  </a:cubicBezTo>
                  <a:cubicBezTo>
                    <a:pt x="28956" y="10700"/>
                    <a:pt x="29242" y="13462"/>
                    <a:pt x="26384" y="15938"/>
                  </a:cubicBezTo>
                  <a:cubicBezTo>
                    <a:pt x="22384" y="19367"/>
                    <a:pt x="15716" y="18796"/>
                    <a:pt x="10763" y="19749"/>
                  </a:cubicBezTo>
                  <a:cubicBezTo>
                    <a:pt x="7906" y="20320"/>
                    <a:pt x="5144" y="21272"/>
                    <a:pt x="2762" y="22987"/>
                  </a:cubicBezTo>
                  <a:cubicBezTo>
                    <a:pt x="1810" y="23654"/>
                    <a:pt x="0" y="24892"/>
                    <a:pt x="0" y="26321"/>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 name="图形 568"/>
            <p:cNvSpPr/>
            <p:nvPr>
              <p:custDataLst>
                <p:tags r:id="rId939"/>
              </p:custDataLst>
            </p:nvPr>
          </p:nvSpPr>
          <p:spPr>
            <a:xfrm>
              <a:off x="5427829" y="3909803"/>
              <a:ext cx="23319" cy="48976"/>
            </a:xfrm>
            <a:custGeom>
              <a:avLst/>
              <a:gdLst>
                <a:gd name="connsiteX0" fmla="*/ 659 w 23319"/>
                <a:gd name="connsiteY0" fmla="*/ 24402 h 48976"/>
                <a:gd name="connsiteX1" fmla="*/ 4755 w 23319"/>
                <a:gd name="connsiteY1" fmla="*/ 23354 h 48976"/>
                <a:gd name="connsiteX2" fmla="*/ 3802 w 23319"/>
                <a:gd name="connsiteY2" fmla="*/ 16116 h 48976"/>
                <a:gd name="connsiteX3" fmla="*/ 1326 w 23319"/>
                <a:gd name="connsiteY3" fmla="*/ 9734 h 48976"/>
                <a:gd name="connsiteX4" fmla="*/ 2564 w 23319"/>
                <a:gd name="connsiteY4" fmla="*/ 18 h 48976"/>
                <a:gd name="connsiteX5" fmla="*/ 8945 w 23319"/>
                <a:gd name="connsiteY5" fmla="*/ 4114 h 48976"/>
                <a:gd name="connsiteX6" fmla="*/ 18280 w 23319"/>
                <a:gd name="connsiteY6" fmla="*/ 18306 h 48976"/>
                <a:gd name="connsiteX7" fmla="*/ 21899 w 23319"/>
                <a:gd name="connsiteY7" fmla="*/ 27927 h 48976"/>
                <a:gd name="connsiteX8" fmla="*/ 23233 w 23319"/>
                <a:gd name="connsiteY8" fmla="*/ 40023 h 48976"/>
                <a:gd name="connsiteX9" fmla="*/ 23138 w 23319"/>
                <a:gd name="connsiteY9" fmla="*/ 46596 h 48976"/>
                <a:gd name="connsiteX10" fmla="*/ 23043 w 23319"/>
                <a:gd name="connsiteY10" fmla="*/ 48977 h 48976"/>
                <a:gd name="connsiteX11" fmla="*/ 659 w 23319"/>
                <a:gd name="connsiteY11" fmla="*/ 24402 h 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19" h="48976">
                  <a:moveTo>
                    <a:pt x="659" y="24402"/>
                  </a:moveTo>
                  <a:cubicBezTo>
                    <a:pt x="1802" y="24498"/>
                    <a:pt x="4183" y="24498"/>
                    <a:pt x="4755" y="23354"/>
                  </a:cubicBezTo>
                  <a:cubicBezTo>
                    <a:pt x="5612" y="21735"/>
                    <a:pt x="4278" y="17735"/>
                    <a:pt x="3802" y="16116"/>
                  </a:cubicBezTo>
                  <a:cubicBezTo>
                    <a:pt x="3135" y="13925"/>
                    <a:pt x="2183" y="11925"/>
                    <a:pt x="1326" y="9734"/>
                  </a:cubicBezTo>
                  <a:cubicBezTo>
                    <a:pt x="468" y="7543"/>
                    <a:pt x="-1722" y="685"/>
                    <a:pt x="2564" y="18"/>
                  </a:cubicBezTo>
                  <a:cubicBezTo>
                    <a:pt x="4659" y="-267"/>
                    <a:pt x="7612" y="2876"/>
                    <a:pt x="8945" y="4114"/>
                  </a:cubicBezTo>
                  <a:cubicBezTo>
                    <a:pt x="13041" y="8115"/>
                    <a:pt x="16470" y="12972"/>
                    <a:pt x="18280" y="18306"/>
                  </a:cubicBezTo>
                  <a:cubicBezTo>
                    <a:pt x="19423" y="21545"/>
                    <a:pt x="20661" y="24783"/>
                    <a:pt x="21899" y="27927"/>
                  </a:cubicBezTo>
                  <a:cubicBezTo>
                    <a:pt x="23424" y="31832"/>
                    <a:pt x="23424" y="35928"/>
                    <a:pt x="23233" y="40023"/>
                  </a:cubicBezTo>
                  <a:cubicBezTo>
                    <a:pt x="23138" y="42309"/>
                    <a:pt x="23519" y="44405"/>
                    <a:pt x="23138" y="46596"/>
                  </a:cubicBezTo>
                  <a:cubicBezTo>
                    <a:pt x="23043" y="47358"/>
                    <a:pt x="22947" y="48215"/>
                    <a:pt x="23043" y="48977"/>
                  </a:cubicBezTo>
                  <a:cubicBezTo>
                    <a:pt x="13137" y="43452"/>
                    <a:pt x="5040" y="35166"/>
                    <a:pt x="659" y="24402"/>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 name="图形 568"/>
            <p:cNvSpPr/>
            <p:nvPr>
              <p:custDataLst>
                <p:tags r:id="rId940"/>
              </p:custDataLst>
            </p:nvPr>
          </p:nvSpPr>
          <p:spPr>
            <a:xfrm>
              <a:off x="5259419" y="3874573"/>
              <a:ext cx="189874" cy="102627"/>
            </a:xfrm>
            <a:custGeom>
              <a:avLst/>
              <a:gdLst>
                <a:gd name="connsiteX0" fmla="*/ 95 w 189874"/>
                <a:gd name="connsiteY0" fmla="*/ 78206 h 102627"/>
                <a:gd name="connsiteX1" fmla="*/ 5525 w 189874"/>
                <a:gd name="connsiteY1" fmla="*/ 65823 h 102627"/>
                <a:gd name="connsiteX2" fmla="*/ 34004 w 189874"/>
                <a:gd name="connsiteY2" fmla="*/ 41630 h 102627"/>
                <a:gd name="connsiteX3" fmla="*/ 69723 w 189874"/>
                <a:gd name="connsiteY3" fmla="*/ 20103 h 102627"/>
                <a:gd name="connsiteX4" fmla="*/ 94679 w 189874"/>
                <a:gd name="connsiteY4" fmla="*/ 5911 h 102627"/>
                <a:gd name="connsiteX5" fmla="*/ 103442 w 189874"/>
                <a:gd name="connsiteY5" fmla="*/ 3339 h 102627"/>
                <a:gd name="connsiteX6" fmla="*/ 150590 w 189874"/>
                <a:gd name="connsiteY6" fmla="*/ 482 h 102627"/>
                <a:gd name="connsiteX7" fmla="*/ 160973 w 189874"/>
                <a:gd name="connsiteY7" fmla="*/ 2482 h 102627"/>
                <a:gd name="connsiteX8" fmla="*/ 183166 w 189874"/>
                <a:gd name="connsiteY8" fmla="*/ 9721 h 102627"/>
                <a:gd name="connsiteX9" fmla="*/ 189452 w 189874"/>
                <a:gd name="connsiteY9" fmla="*/ 14102 h 102627"/>
                <a:gd name="connsiteX10" fmla="*/ 186214 w 189874"/>
                <a:gd name="connsiteY10" fmla="*/ 17246 h 102627"/>
                <a:gd name="connsiteX11" fmla="*/ 173450 w 189874"/>
                <a:gd name="connsiteY11" fmla="*/ 16008 h 102627"/>
                <a:gd name="connsiteX12" fmla="*/ 161258 w 189874"/>
                <a:gd name="connsiteY12" fmla="*/ 14865 h 102627"/>
                <a:gd name="connsiteX13" fmla="*/ 164973 w 189874"/>
                <a:gd name="connsiteY13" fmla="*/ 21151 h 102627"/>
                <a:gd name="connsiteX14" fmla="*/ 174212 w 189874"/>
                <a:gd name="connsiteY14" fmla="*/ 26294 h 102627"/>
                <a:gd name="connsiteX15" fmla="*/ 180594 w 189874"/>
                <a:gd name="connsiteY15" fmla="*/ 39058 h 102627"/>
                <a:gd name="connsiteX16" fmla="*/ 162211 w 189874"/>
                <a:gd name="connsiteY16" fmla="*/ 30105 h 102627"/>
                <a:gd name="connsiteX17" fmla="*/ 172498 w 189874"/>
                <a:gd name="connsiteY17" fmla="*/ 39153 h 102627"/>
                <a:gd name="connsiteX18" fmla="*/ 174974 w 189874"/>
                <a:gd name="connsiteY18" fmla="*/ 45059 h 102627"/>
                <a:gd name="connsiteX19" fmla="*/ 145542 w 189874"/>
                <a:gd name="connsiteY19" fmla="*/ 34296 h 102627"/>
                <a:gd name="connsiteX20" fmla="*/ 152305 w 189874"/>
                <a:gd name="connsiteY20" fmla="*/ 43630 h 102627"/>
                <a:gd name="connsiteX21" fmla="*/ 153924 w 189874"/>
                <a:gd name="connsiteY21" fmla="*/ 47916 h 102627"/>
                <a:gd name="connsiteX22" fmla="*/ 149542 w 189874"/>
                <a:gd name="connsiteY22" fmla="*/ 48012 h 102627"/>
                <a:gd name="connsiteX23" fmla="*/ 137160 w 189874"/>
                <a:gd name="connsiteY23" fmla="*/ 41820 h 102627"/>
                <a:gd name="connsiteX24" fmla="*/ 123444 w 189874"/>
                <a:gd name="connsiteY24" fmla="*/ 37820 h 102627"/>
                <a:gd name="connsiteX25" fmla="*/ 105728 w 189874"/>
                <a:gd name="connsiteY25" fmla="*/ 33819 h 102627"/>
                <a:gd name="connsiteX26" fmla="*/ 92774 w 189874"/>
                <a:gd name="connsiteY26" fmla="*/ 44583 h 102627"/>
                <a:gd name="connsiteX27" fmla="*/ 33052 w 189874"/>
                <a:gd name="connsiteY27" fmla="*/ 100971 h 102627"/>
                <a:gd name="connsiteX28" fmla="*/ 5239 w 189874"/>
                <a:gd name="connsiteY28" fmla="*/ 93731 h 102627"/>
                <a:gd name="connsiteX29" fmla="*/ 0 w 189874"/>
                <a:gd name="connsiteY29" fmla="*/ 82587 h 102627"/>
                <a:gd name="connsiteX30" fmla="*/ 95 w 189874"/>
                <a:gd name="connsiteY30" fmla="*/ 78206 h 1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874" h="102627">
                  <a:moveTo>
                    <a:pt x="95" y="78206"/>
                  </a:moveTo>
                  <a:cubicBezTo>
                    <a:pt x="476" y="73729"/>
                    <a:pt x="2762" y="69443"/>
                    <a:pt x="5525" y="65823"/>
                  </a:cubicBezTo>
                  <a:cubicBezTo>
                    <a:pt x="12954" y="55917"/>
                    <a:pt x="23813" y="48393"/>
                    <a:pt x="34004" y="41630"/>
                  </a:cubicBezTo>
                  <a:cubicBezTo>
                    <a:pt x="45625" y="34010"/>
                    <a:pt x="57721" y="27152"/>
                    <a:pt x="69723" y="20103"/>
                  </a:cubicBezTo>
                  <a:cubicBezTo>
                    <a:pt x="77915" y="15246"/>
                    <a:pt x="85820" y="9435"/>
                    <a:pt x="94679" y="5911"/>
                  </a:cubicBezTo>
                  <a:cubicBezTo>
                    <a:pt x="97441" y="4768"/>
                    <a:pt x="100584" y="4101"/>
                    <a:pt x="103442" y="3339"/>
                  </a:cubicBezTo>
                  <a:cubicBezTo>
                    <a:pt x="106775" y="2482"/>
                    <a:pt x="130207" y="-1328"/>
                    <a:pt x="150590" y="482"/>
                  </a:cubicBezTo>
                  <a:cubicBezTo>
                    <a:pt x="154115" y="768"/>
                    <a:pt x="157639" y="1720"/>
                    <a:pt x="160973" y="2482"/>
                  </a:cubicBezTo>
                  <a:cubicBezTo>
                    <a:pt x="168497" y="4292"/>
                    <a:pt x="176117" y="6387"/>
                    <a:pt x="183166" y="9721"/>
                  </a:cubicBezTo>
                  <a:cubicBezTo>
                    <a:pt x="185261" y="10769"/>
                    <a:pt x="188119" y="12007"/>
                    <a:pt x="189452" y="14102"/>
                  </a:cubicBezTo>
                  <a:cubicBezTo>
                    <a:pt x="190976" y="16579"/>
                    <a:pt x="188024" y="17151"/>
                    <a:pt x="186214" y="17246"/>
                  </a:cubicBezTo>
                  <a:cubicBezTo>
                    <a:pt x="185642" y="17246"/>
                    <a:pt x="175641" y="16103"/>
                    <a:pt x="173450" y="16008"/>
                  </a:cubicBezTo>
                  <a:cubicBezTo>
                    <a:pt x="171926" y="15912"/>
                    <a:pt x="163735" y="13817"/>
                    <a:pt x="161258" y="14865"/>
                  </a:cubicBezTo>
                  <a:cubicBezTo>
                    <a:pt x="157544" y="16484"/>
                    <a:pt x="163640" y="20294"/>
                    <a:pt x="164973" y="21151"/>
                  </a:cubicBezTo>
                  <a:cubicBezTo>
                    <a:pt x="167926" y="23151"/>
                    <a:pt x="171259" y="24294"/>
                    <a:pt x="174212" y="26294"/>
                  </a:cubicBezTo>
                  <a:cubicBezTo>
                    <a:pt x="180404" y="30676"/>
                    <a:pt x="186785" y="38010"/>
                    <a:pt x="180594" y="39058"/>
                  </a:cubicBezTo>
                  <a:cubicBezTo>
                    <a:pt x="177070" y="39630"/>
                    <a:pt x="162211" y="30105"/>
                    <a:pt x="162211" y="30105"/>
                  </a:cubicBezTo>
                  <a:cubicBezTo>
                    <a:pt x="162211" y="30105"/>
                    <a:pt x="171259" y="37629"/>
                    <a:pt x="172498" y="39153"/>
                  </a:cubicBezTo>
                  <a:cubicBezTo>
                    <a:pt x="174022" y="40868"/>
                    <a:pt x="175165" y="42582"/>
                    <a:pt x="174974" y="45059"/>
                  </a:cubicBezTo>
                  <a:cubicBezTo>
                    <a:pt x="172307" y="47250"/>
                    <a:pt x="145542" y="34296"/>
                    <a:pt x="145542" y="34296"/>
                  </a:cubicBezTo>
                  <a:cubicBezTo>
                    <a:pt x="146113" y="35058"/>
                    <a:pt x="151257" y="41915"/>
                    <a:pt x="152305" y="43630"/>
                  </a:cubicBezTo>
                  <a:cubicBezTo>
                    <a:pt x="153067" y="44773"/>
                    <a:pt x="154210" y="46488"/>
                    <a:pt x="153924" y="47916"/>
                  </a:cubicBezTo>
                  <a:cubicBezTo>
                    <a:pt x="153638" y="49917"/>
                    <a:pt x="150686" y="48678"/>
                    <a:pt x="149542" y="48012"/>
                  </a:cubicBezTo>
                  <a:cubicBezTo>
                    <a:pt x="148209" y="47154"/>
                    <a:pt x="140113" y="42773"/>
                    <a:pt x="137160" y="41820"/>
                  </a:cubicBezTo>
                  <a:cubicBezTo>
                    <a:pt x="132683" y="40296"/>
                    <a:pt x="128016" y="39153"/>
                    <a:pt x="123444" y="37820"/>
                  </a:cubicBezTo>
                  <a:cubicBezTo>
                    <a:pt x="117824" y="36105"/>
                    <a:pt x="111633" y="33819"/>
                    <a:pt x="105728" y="33819"/>
                  </a:cubicBezTo>
                  <a:cubicBezTo>
                    <a:pt x="102203" y="33819"/>
                    <a:pt x="94964" y="42297"/>
                    <a:pt x="92774" y="44583"/>
                  </a:cubicBezTo>
                  <a:cubicBezTo>
                    <a:pt x="87630" y="49726"/>
                    <a:pt x="48863" y="94113"/>
                    <a:pt x="33052" y="100971"/>
                  </a:cubicBezTo>
                  <a:cubicBezTo>
                    <a:pt x="23717" y="105066"/>
                    <a:pt x="12287" y="101161"/>
                    <a:pt x="5239" y="93731"/>
                  </a:cubicBezTo>
                  <a:cubicBezTo>
                    <a:pt x="2476" y="90779"/>
                    <a:pt x="0" y="86778"/>
                    <a:pt x="0" y="82587"/>
                  </a:cubicBezTo>
                  <a:cubicBezTo>
                    <a:pt x="95" y="81159"/>
                    <a:pt x="0" y="79635"/>
                    <a:pt x="95" y="78206"/>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3" name="图形 568"/>
          <p:cNvGrpSpPr/>
          <p:nvPr userDrawn="1">
            <p:custDataLst>
              <p:tags r:id="rId6"/>
            </p:custDataLst>
          </p:nvPr>
        </p:nvGrpSpPr>
        <p:grpSpPr>
          <a:xfrm>
            <a:off x="7414182" y="2043115"/>
            <a:ext cx="1090939" cy="630718"/>
            <a:chOff x="4942279" y="3980949"/>
            <a:chExt cx="246249" cy="142367"/>
          </a:xfrm>
        </p:grpSpPr>
        <p:sp>
          <p:nvSpPr>
            <p:cNvPr id="114" name="图形 568"/>
            <p:cNvSpPr/>
            <p:nvPr>
              <p:custDataLst>
                <p:tags r:id="rId793"/>
              </p:custDataLst>
            </p:nvPr>
          </p:nvSpPr>
          <p:spPr>
            <a:xfrm>
              <a:off x="4942396" y="3980949"/>
              <a:ext cx="246132" cy="142367"/>
            </a:xfrm>
            <a:custGeom>
              <a:avLst/>
              <a:gdLst>
                <a:gd name="connsiteX0" fmla="*/ 31 w 246132"/>
                <a:gd name="connsiteY0" fmla="*/ 71080 h 142367"/>
                <a:gd name="connsiteX1" fmla="*/ 31 w 246132"/>
                <a:gd name="connsiteY1" fmla="*/ 71080 h 142367"/>
                <a:gd name="connsiteX2" fmla="*/ 4889 w 246132"/>
                <a:gd name="connsiteY2" fmla="*/ 76986 h 142367"/>
                <a:gd name="connsiteX3" fmla="*/ 11747 w 246132"/>
                <a:gd name="connsiteY3" fmla="*/ 76033 h 142367"/>
                <a:gd name="connsiteX4" fmla="*/ 16033 w 246132"/>
                <a:gd name="connsiteY4" fmla="*/ 74986 h 142367"/>
                <a:gd name="connsiteX5" fmla="*/ 19557 w 246132"/>
                <a:gd name="connsiteY5" fmla="*/ 74224 h 142367"/>
                <a:gd name="connsiteX6" fmla="*/ 22510 w 246132"/>
                <a:gd name="connsiteY6" fmla="*/ 73652 h 142367"/>
                <a:gd name="connsiteX7" fmla="*/ 26701 w 246132"/>
                <a:gd name="connsiteY7" fmla="*/ 72890 h 142367"/>
                <a:gd name="connsiteX8" fmla="*/ 27273 w 246132"/>
                <a:gd name="connsiteY8" fmla="*/ 72795 h 142367"/>
                <a:gd name="connsiteX9" fmla="*/ 30416 w 246132"/>
                <a:gd name="connsiteY9" fmla="*/ 72318 h 142367"/>
                <a:gd name="connsiteX10" fmla="*/ 33559 w 246132"/>
                <a:gd name="connsiteY10" fmla="*/ 71842 h 142367"/>
                <a:gd name="connsiteX11" fmla="*/ 35369 w 246132"/>
                <a:gd name="connsiteY11" fmla="*/ 71557 h 142367"/>
                <a:gd name="connsiteX12" fmla="*/ 37750 w 246132"/>
                <a:gd name="connsiteY12" fmla="*/ 71176 h 142367"/>
                <a:gd name="connsiteX13" fmla="*/ 38322 w 246132"/>
                <a:gd name="connsiteY13" fmla="*/ 71080 h 142367"/>
                <a:gd name="connsiteX14" fmla="*/ 42131 w 246132"/>
                <a:gd name="connsiteY14" fmla="*/ 70509 h 142367"/>
                <a:gd name="connsiteX15" fmla="*/ 43560 w 246132"/>
                <a:gd name="connsiteY15" fmla="*/ 70318 h 142367"/>
                <a:gd name="connsiteX16" fmla="*/ 46227 w 246132"/>
                <a:gd name="connsiteY16" fmla="*/ 69842 h 142367"/>
                <a:gd name="connsiteX17" fmla="*/ 48418 w 246132"/>
                <a:gd name="connsiteY17" fmla="*/ 69366 h 142367"/>
                <a:gd name="connsiteX18" fmla="*/ 49466 w 246132"/>
                <a:gd name="connsiteY18" fmla="*/ 69175 h 142367"/>
                <a:gd name="connsiteX19" fmla="*/ 50228 w 246132"/>
                <a:gd name="connsiteY19" fmla="*/ 68985 h 142367"/>
                <a:gd name="connsiteX20" fmla="*/ 51466 w 246132"/>
                <a:gd name="connsiteY20" fmla="*/ 68699 h 142367"/>
                <a:gd name="connsiteX21" fmla="*/ 53752 w 246132"/>
                <a:gd name="connsiteY21" fmla="*/ 68223 h 142367"/>
                <a:gd name="connsiteX22" fmla="*/ 59372 w 246132"/>
                <a:gd name="connsiteY22" fmla="*/ 66794 h 142367"/>
                <a:gd name="connsiteX23" fmla="*/ 61944 w 246132"/>
                <a:gd name="connsiteY23" fmla="*/ 66127 h 142367"/>
                <a:gd name="connsiteX24" fmla="*/ 64515 w 246132"/>
                <a:gd name="connsiteY24" fmla="*/ 65365 h 142367"/>
                <a:gd name="connsiteX25" fmla="*/ 66325 w 246132"/>
                <a:gd name="connsiteY25" fmla="*/ 64794 h 142367"/>
                <a:gd name="connsiteX26" fmla="*/ 70326 w 246132"/>
                <a:gd name="connsiteY26" fmla="*/ 63651 h 142367"/>
                <a:gd name="connsiteX27" fmla="*/ 74326 w 246132"/>
                <a:gd name="connsiteY27" fmla="*/ 62508 h 142367"/>
                <a:gd name="connsiteX28" fmla="*/ 75374 w 246132"/>
                <a:gd name="connsiteY28" fmla="*/ 62222 h 142367"/>
                <a:gd name="connsiteX29" fmla="*/ 80136 w 246132"/>
                <a:gd name="connsiteY29" fmla="*/ 60889 h 142367"/>
                <a:gd name="connsiteX30" fmla="*/ 84899 w 246132"/>
                <a:gd name="connsiteY30" fmla="*/ 59555 h 142367"/>
                <a:gd name="connsiteX31" fmla="*/ 89376 w 246132"/>
                <a:gd name="connsiteY31" fmla="*/ 58317 h 142367"/>
                <a:gd name="connsiteX32" fmla="*/ 91376 w 246132"/>
                <a:gd name="connsiteY32" fmla="*/ 57841 h 142367"/>
                <a:gd name="connsiteX33" fmla="*/ 93471 w 246132"/>
                <a:gd name="connsiteY33" fmla="*/ 57364 h 142367"/>
                <a:gd name="connsiteX34" fmla="*/ 93471 w 246132"/>
                <a:gd name="connsiteY34" fmla="*/ 57364 h 142367"/>
                <a:gd name="connsiteX35" fmla="*/ 94424 w 246132"/>
                <a:gd name="connsiteY35" fmla="*/ 57174 h 142367"/>
                <a:gd name="connsiteX36" fmla="*/ 93281 w 246132"/>
                <a:gd name="connsiteY36" fmla="*/ 57555 h 142367"/>
                <a:gd name="connsiteX37" fmla="*/ 92138 w 246132"/>
                <a:gd name="connsiteY37" fmla="*/ 58031 h 142367"/>
                <a:gd name="connsiteX38" fmla="*/ 91566 w 246132"/>
                <a:gd name="connsiteY38" fmla="*/ 58317 h 142367"/>
                <a:gd name="connsiteX39" fmla="*/ 88804 w 246132"/>
                <a:gd name="connsiteY39" fmla="*/ 60031 h 142367"/>
                <a:gd name="connsiteX40" fmla="*/ 88804 w 246132"/>
                <a:gd name="connsiteY40" fmla="*/ 60031 h 142367"/>
                <a:gd name="connsiteX41" fmla="*/ 87947 w 246132"/>
                <a:gd name="connsiteY41" fmla="*/ 60603 h 142367"/>
                <a:gd name="connsiteX42" fmla="*/ 86899 w 246132"/>
                <a:gd name="connsiteY42" fmla="*/ 61270 h 142367"/>
                <a:gd name="connsiteX43" fmla="*/ 85947 w 246132"/>
                <a:gd name="connsiteY43" fmla="*/ 61936 h 142367"/>
                <a:gd name="connsiteX44" fmla="*/ 83184 w 246132"/>
                <a:gd name="connsiteY44" fmla="*/ 63841 h 142367"/>
                <a:gd name="connsiteX45" fmla="*/ 82232 w 246132"/>
                <a:gd name="connsiteY45" fmla="*/ 64603 h 142367"/>
                <a:gd name="connsiteX46" fmla="*/ 80327 w 246132"/>
                <a:gd name="connsiteY46" fmla="*/ 66127 h 142367"/>
                <a:gd name="connsiteX47" fmla="*/ 78422 w 246132"/>
                <a:gd name="connsiteY47" fmla="*/ 67747 h 142367"/>
                <a:gd name="connsiteX48" fmla="*/ 76612 w 246132"/>
                <a:gd name="connsiteY48" fmla="*/ 69366 h 142367"/>
                <a:gd name="connsiteX49" fmla="*/ 75183 w 246132"/>
                <a:gd name="connsiteY49" fmla="*/ 70604 h 142367"/>
                <a:gd name="connsiteX50" fmla="*/ 74517 w 246132"/>
                <a:gd name="connsiteY50" fmla="*/ 71176 h 142367"/>
                <a:gd name="connsiteX51" fmla="*/ 74421 w 246132"/>
                <a:gd name="connsiteY51" fmla="*/ 71271 h 142367"/>
                <a:gd name="connsiteX52" fmla="*/ 74135 w 246132"/>
                <a:gd name="connsiteY52" fmla="*/ 71461 h 142367"/>
                <a:gd name="connsiteX53" fmla="*/ 74040 w 246132"/>
                <a:gd name="connsiteY53" fmla="*/ 71557 h 142367"/>
                <a:gd name="connsiteX54" fmla="*/ 73945 w 246132"/>
                <a:gd name="connsiteY54" fmla="*/ 71652 h 142367"/>
                <a:gd name="connsiteX55" fmla="*/ 73755 w 246132"/>
                <a:gd name="connsiteY55" fmla="*/ 71842 h 142367"/>
                <a:gd name="connsiteX56" fmla="*/ 73755 w 246132"/>
                <a:gd name="connsiteY56" fmla="*/ 71842 h 142367"/>
                <a:gd name="connsiteX57" fmla="*/ 73659 w 246132"/>
                <a:gd name="connsiteY57" fmla="*/ 71938 h 142367"/>
                <a:gd name="connsiteX58" fmla="*/ 73088 w 246132"/>
                <a:gd name="connsiteY58" fmla="*/ 72414 h 142367"/>
                <a:gd name="connsiteX59" fmla="*/ 72516 w 246132"/>
                <a:gd name="connsiteY59" fmla="*/ 72890 h 142367"/>
                <a:gd name="connsiteX60" fmla="*/ 72516 w 246132"/>
                <a:gd name="connsiteY60" fmla="*/ 72890 h 142367"/>
                <a:gd name="connsiteX61" fmla="*/ 70802 w 246132"/>
                <a:gd name="connsiteY61" fmla="*/ 74414 h 142367"/>
                <a:gd name="connsiteX62" fmla="*/ 70516 w 246132"/>
                <a:gd name="connsiteY62" fmla="*/ 74700 h 142367"/>
                <a:gd name="connsiteX63" fmla="*/ 70230 w 246132"/>
                <a:gd name="connsiteY63" fmla="*/ 74986 h 142367"/>
                <a:gd name="connsiteX64" fmla="*/ 69564 w 246132"/>
                <a:gd name="connsiteY64" fmla="*/ 75652 h 142367"/>
                <a:gd name="connsiteX65" fmla="*/ 69564 w 246132"/>
                <a:gd name="connsiteY65" fmla="*/ 75652 h 142367"/>
                <a:gd name="connsiteX66" fmla="*/ 69468 w 246132"/>
                <a:gd name="connsiteY66" fmla="*/ 75652 h 142367"/>
                <a:gd name="connsiteX67" fmla="*/ 69373 w 246132"/>
                <a:gd name="connsiteY67" fmla="*/ 75747 h 142367"/>
                <a:gd name="connsiteX68" fmla="*/ 69373 w 246132"/>
                <a:gd name="connsiteY68" fmla="*/ 75843 h 142367"/>
                <a:gd name="connsiteX69" fmla="*/ 69087 w 246132"/>
                <a:gd name="connsiteY69" fmla="*/ 76129 h 142367"/>
                <a:gd name="connsiteX70" fmla="*/ 68516 w 246132"/>
                <a:gd name="connsiteY70" fmla="*/ 76700 h 142367"/>
                <a:gd name="connsiteX71" fmla="*/ 68421 w 246132"/>
                <a:gd name="connsiteY71" fmla="*/ 76795 h 142367"/>
                <a:gd name="connsiteX72" fmla="*/ 68325 w 246132"/>
                <a:gd name="connsiteY72" fmla="*/ 76891 h 142367"/>
                <a:gd name="connsiteX73" fmla="*/ 68230 w 246132"/>
                <a:gd name="connsiteY73" fmla="*/ 76986 h 142367"/>
                <a:gd name="connsiteX74" fmla="*/ 67754 w 246132"/>
                <a:gd name="connsiteY74" fmla="*/ 77462 h 142367"/>
                <a:gd name="connsiteX75" fmla="*/ 67563 w 246132"/>
                <a:gd name="connsiteY75" fmla="*/ 77653 h 142367"/>
                <a:gd name="connsiteX76" fmla="*/ 67373 w 246132"/>
                <a:gd name="connsiteY76" fmla="*/ 77843 h 142367"/>
                <a:gd name="connsiteX77" fmla="*/ 67277 w 246132"/>
                <a:gd name="connsiteY77" fmla="*/ 78034 h 142367"/>
                <a:gd name="connsiteX78" fmla="*/ 67277 w 246132"/>
                <a:gd name="connsiteY78" fmla="*/ 78034 h 142367"/>
                <a:gd name="connsiteX79" fmla="*/ 67182 w 246132"/>
                <a:gd name="connsiteY79" fmla="*/ 78034 h 142367"/>
                <a:gd name="connsiteX80" fmla="*/ 67087 w 246132"/>
                <a:gd name="connsiteY80" fmla="*/ 78129 h 142367"/>
                <a:gd name="connsiteX81" fmla="*/ 66992 w 246132"/>
                <a:gd name="connsiteY81" fmla="*/ 78224 h 142367"/>
                <a:gd name="connsiteX82" fmla="*/ 66897 w 246132"/>
                <a:gd name="connsiteY82" fmla="*/ 78319 h 142367"/>
                <a:gd name="connsiteX83" fmla="*/ 66897 w 246132"/>
                <a:gd name="connsiteY83" fmla="*/ 78319 h 142367"/>
                <a:gd name="connsiteX84" fmla="*/ 66897 w 246132"/>
                <a:gd name="connsiteY84" fmla="*/ 78319 h 142367"/>
                <a:gd name="connsiteX85" fmla="*/ 66801 w 246132"/>
                <a:gd name="connsiteY85" fmla="*/ 78414 h 142367"/>
                <a:gd name="connsiteX86" fmla="*/ 66515 w 246132"/>
                <a:gd name="connsiteY86" fmla="*/ 78700 h 142367"/>
                <a:gd name="connsiteX87" fmla="*/ 66135 w 246132"/>
                <a:gd name="connsiteY87" fmla="*/ 79081 h 142367"/>
                <a:gd name="connsiteX88" fmla="*/ 65277 w 246132"/>
                <a:gd name="connsiteY88" fmla="*/ 80034 h 142367"/>
                <a:gd name="connsiteX89" fmla="*/ 64420 w 246132"/>
                <a:gd name="connsiteY89" fmla="*/ 80986 h 142367"/>
                <a:gd name="connsiteX90" fmla="*/ 64039 w 246132"/>
                <a:gd name="connsiteY90" fmla="*/ 81463 h 142367"/>
                <a:gd name="connsiteX91" fmla="*/ 63658 w 246132"/>
                <a:gd name="connsiteY91" fmla="*/ 81939 h 142367"/>
                <a:gd name="connsiteX92" fmla="*/ 62896 w 246132"/>
                <a:gd name="connsiteY92" fmla="*/ 82891 h 142367"/>
                <a:gd name="connsiteX93" fmla="*/ 62801 w 246132"/>
                <a:gd name="connsiteY93" fmla="*/ 82987 h 142367"/>
                <a:gd name="connsiteX94" fmla="*/ 62706 w 246132"/>
                <a:gd name="connsiteY94" fmla="*/ 83177 h 142367"/>
                <a:gd name="connsiteX95" fmla="*/ 55943 w 246132"/>
                <a:gd name="connsiteY95" fmla="*/ 92130 h 142367"/>
                <a:gd name="connsiteX96" fmla="*/ 54228 w 246132"/>
                <a:gd name="connsiteY96" fmla="*/ 94226 h 142367"/>
                <a:gd name="connsiteX97" fmla="*/ 54038 w 246132"/>
                <a:gd name="connsiteY97" fmla="*/ 94512 h 142367"/>
                <a:gd name="connsiteX98" fmla="*/ 52609 w 246132"/>
                <a:gd name="connsiteY98" fmla="*/ 96322 h 142367"/>
                <a:gd name="connsiteX99" fmla="*/ 51752 w 246132"/>
                <a:gd name="connsiteY99" fmla="*/ 97560 h 142367"/>
                <a:gd name="connsiteX100" fmla="*/ 51752 w 246132"/>
                <a:gd name="connsiteY100" fmla="*/ 97655 h 142367"/>
                <a:gd name="connsiteX101" fmla="*/ 51752 w 246132"/>
                <a:gd name="connsiteY101" fmla="*/ 97655 h 142367"/>
                <a:gd name="connsiteX102" fmla="*/ 51371 w 246132"/>
                <a:gd name="connsiteY102" fmla="*/ 98227 h 142367"/>
                <a:gd name="connsiteX103" fmla="*/ 51371 w 246132"/>
                <a:gd name="connsiteY103" fmla="*/ 98322 h 142367"/>
                <a:gd name="connsiteX104" fmla="*/ 49942 w 246132"/>
                <a:gd name="connsiteY104" fmla="*/ 100417 h 142367"/>
                <a:gd name="connsiteX105" fmla="*/ 48227 w 246132"/>
                <a:gd name="connsiteY105" fmla="*/ 103370 h 142367"/>
                <a:gd name="connsiteX106" fmla="*/ 47275 w 246132"/>
                <a:gd name="connsiteY106" fmla="*/ 105180 h 142367"/>
                <a:gd name="connsiteX107" fmla="*/ 46323 w 246132"/>
                <a:gd name="connsiteY107" fmla="*/ 106799 h 142367"/>
                <a:gd name="connsiteX108" fmla="*/ 46323 w 246132"/>
                <a:gd name="connsiteY108" fmla="*/ 106894 h 142367"/>
                <a:gd name="connsiteX109" fmla="*/ 52228 w 246132"/>
                <a:gd name="connsiteY109" fmla="*/ 110228 h 142367"/>
                <a:gd name="connsiteX110" fmla="*/ 71469 w 246132"/>
                <a:gd name="connsiteY110" fmla="*/ 121372 h 142367"/>
                <a:gd name="connsiteX111" fmla="*/ 106425 w 246132"/>
                <a:gd name="connsiteY111" fmla="*/ 141661 h 142367"/>
                <a:gd name="connsiteX112" fmla="*/ 137953 w 246132"/>
                <a:gd name="connsiteY112" fmla="*/ 141851 h 142367"/>
                <a:gd name="connsiteX113" fmla="*/ 162147 w 246132"/>
                <a:gd name="connsiteY113" fmla="*/ 127849 h 142367"/>
                <a:gd name="connsiteX114" fmla="*/ 164623 w 246132"/>
                <a:gd name="connsiteY114" fmla="*/ 126421 h 142367"/>
                <a:gd name="connsiteX115" fmla="*/ 180053 w 246132"/>
                <a:gd name="connsiteY115" fmla="*/ 117467 h 142367"/>
                <a:gd name="connsiteX116" fmla="*/ 181482 w 246132"/>
                <a:gd name="connsiteY116" fmla="*/ 116610 h 142367"/>
                <a:gd name="connsiteX117" fmla="*/ 194627 w 246132"/>
                <a:gd name="connsiteY117" fmla="*/ 108990 h 142367"/>
                <a:gd name="connsiteX118" fmla="*/ 194627 w 246132"/>
                <a:gd name="connsiteY118" fmla="*/ 108990 h 142367"/>
                <a:gd name="connsiteX119" fmla="*/ 198151 w 246132"/>
                <a:gd name="connsiteY119" fmla="*/ 106989 h 142367"/>
                <a:gd name="connsiteX120" fmla="*/ 200056 w 246132"/>
                <a:gd name="connsiteY120" fmla="*/ 105847 h 142367"/>
                <a:gd name="connsiteX121" fmla="*/ 201009 w 246132"/>
                <a:gd name="connsiteY121" fmla="*/ 105275 h 142367"/>
                <a:gd name="connsiteX122" fmla="*/ 203009 w 246132"/>
                <a:gd name="connsiteY122" fmla="*/ 104132 h 142367"/>
                <a:gd name="connsiteX123" fmla="*/ 207771 w 246132"/>
                <a:gd name="connsiteY123" fmla="*/ 101370 h 142367"/>
                <a:gd name="connsiteX124" fmla="*/ 215296 w 246132"/>
                <a:gd name="connsiteY124" fmla="*/ 96988 h 142367"/>
                <a:gd name="connsiteX125" fmla="*/ 218725 w 246132"/>
                <a:gd name="connsiteY125" fmla="*/ 94988 h 142367"/>
                <a:gd name="connsiteX126" fmla="*/ 222344 w 246132"/>
                <a:gd name="connsiteY126" fmla="*/ 92893 h 142367"/>
                <a:gd name="connsiteX127" fmla="*/ 223869 w 246132"/>
                <a:gd name="connsiteY127" fmla="*/ 92035 h 142367"/>
                <a:gd name="connsiteX128" fmla="*/ 245205 w 246132"/>
                <a:gd name="connsiteY128" fmla="*/ 79653 h 142367"/>
                <a:gd name="connsiteX129" fmla="*/ 210057 w 246132"/>
                <a:gd name="connsiteY129" fmla="*/ 20788 h 142367"/>
                <a:gd name="connsiteX130" fmla="*/ 36035 w 246132"/>
                <a:gd name="connsiteY130" fmla="*/ 20788 h 142367"/>
                <a:gd name="connsiteX131" fmla="*/ 6318 w 246132"/>
                <a:gd name="connsiteY131" fmla="*/ 48506 h 142367"/>
                <a:gd name="connsiteX132" fmla="*/ 31 w 246132"/>
                <a:gd name="connsiteY132" fmla="*/ 71080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46132" h="142367">
                  <a:moveTo>
                    <a:pt x="31" y="71080"/>
                  </a:moveTo>
                  <a:lnTo>
                    <a:pt x="31" y="71080"/>
                  </a:lnTo>
                  <a:cubicBezTo>
                    <a:pt x="222" y="74319"/>
                    <a:pt x="1650" y="76700"/>
                    <a:pt x="4889" y="76986"/>
                  </a:cubicBezTo>
                  <a:cubicBezTo>
                    <a:pt x="7175" y="77176"/>
                    <a:pt x="9556" y="76605"/>
                    <a:pt x="11747" y="76033"/>
                  </a:cubicBezTo>
                  <a:cubicBezTo>
                    <a:pt x="13176" y="75652"/>
                    <a:pt x="14604" y="75271"/>
                    <a:pt x="16033" y="74986"/>
                  </a:cubicBezTo>
                  <a:cubicBezTo>
                    <a:pt x="17176" y="74700"/>
                    <a:pt x="18414" y="74414"/>
                    <a:pt x="19557" y="74224"/>
                  </a:cubicBezTo>
                  <a:cubicBezTo>
                    <a:pt x="20605" y="74033"/>
                    <a:pt x="21557" y="73843"/>
                    <a:pt x="22510" y="73652"/>
                  </a:cubicBezTo>
                  <a:cubicBezTo>
                    <a:pt x="23844" y="73366"/>
                    <a:pt x="25272" y="73176"/>
                    <a:pt x="26701" y="72890"/>
                  </a:cubicBezTo>
                  <a:cubicBezTo>
                    <a:pt x="26892" y="72890"/>
                    <a:pt x="27082" y="72795"/>
                    <a:pt x="27273" y="72795"/>
                  </a:cubicBezTo>
                  <a:cubicBezTo>
                    <a:pt x="28320" y="72604"/>
                    <a:pt x="29368" y="72414"/>
                    <a:pt x="30416" y="72318"/>
                  </a:cubicBezTo>
                  <a:cubicBezTo>
                    <a:pt x="31464" y="72128"/>
                    <a:pt x="32511" y="72033"/>
                    <a:pt x="33559" y="71842"/>
                  </a:cubicBezTo>
                  <a:cubicBezTo>
                    <a:pt x="34131" y="71747"/>
                    <a:pt x="34702" y="71652"/>
                    <a:pt x="35369" y="71557"/>
                  </a:cubicBezTo>
                  <a:cubicBezTo>
                    <a:pt x="36131" y="71461"/>
                    <a:pt x="36893" y="71271"/>
                    <a:pt x="37750" y="71176"/>
                  </a:cubicBezTo>
                  <a:cubicBezTo>
                    <a:pt x="37940" y="71176"/>
                    <a:pt x="38131" y="71080"/>
                    <a:pt x="38322" y="71080"/>
                  </a:cubicBezTo>
                  <a:cubicBezTo>
                    <a:pt x="39560" y="70890"/>
                    <a:pt x="40893" y="70699"/>
                    <a:pt x="42131" y="70509"/>
                  </a:cubicBezTo>
                  <a:cubicBezTo>
                    <a:pt x="42608" y="70414"/>
                    <a:pt x="43084" y="70318"/>
                    <a:pt x="43560" y="70318"/>
                  </a:cubicBezTo>
                  <a:cubicBezTo>
                    <a:pt x="44418" y="70128"/>
                    <a:pt x="45370" y="70033"/>
                    <a:pt x="46227" y="69842"/>
                  </a:cubicBezTo>
                  <a:cubicBezTo>
                    <a:pt x="46989" y="69747"/>
                    <a:pt x="47656" y="69556"/>
                    <a:pt x="48418" y="69366"/>
                  </a:cubicBezTo>
                  <a:cubicBezTo>
                    <a:pt x="48799" y="69271"/>
                    <a:pt x="49085" y="69271"/>
                    <a:pt x="49466" y="69175"/>
                  </a:cubicBezTo>
                  <a:cubicBezTo>
                    <a:pt x="49752" y="69080"/>
                    <a:pt x="49942" y="69080"/>
                    <a:pt x="50228" y="68985"/>
                  </a:cubicBezTo>
                  <a:cubicBezTo>
                    <a:pt x="50609" y="68889"/>
                    <a:pt x="51085" y="68794"/>
                    <a:pt x="51466" y="68699"/>
                  </a:cubicBezTo>
                  <a:cubicBezTo>
                    <a:pt x="52228" y="68509"/>
                    <a:pt x="52990" y="68413"/>
                    <a:pt x="53752" y="68223"/>
                  </a:cubicBezTo>
                  <a:cubicBezTo>
                    <a:pt x="55657" y="67747"/>
                    <a:pt x="57467" y="67270"/>
                    <a:pt x="59372" y="66794"/>
                  </a:cubicBezTo>
                  <a:cubicBezTo>
                    <a:pt x="60229" y="66604"/>
                    <a:pt x="61086" y="66318"/>
                    <a:pt x="61944" y="66127"/>
                  </a:cubicBezTo>
                  <a:cubicBezTo>
                    <a:pt x="62801" y="65842"/>
                    <a:pt x="63658" y="65651"/>
                    <a:pt x="64515" y="65365"/>
                  </a:cubicBezTo>
                  <a:cubicBezTo>
                    <a:pt x="65182" y="65175"/>
                    <a:pt x="65753" y="64984"/>
                    <a:pt x="66325" y="64794"/>
                  </a:cubicBezTo>
                  <a:cubicBezTo>
                    <a:pt x="67659" y="64413"/>
                    <a:pt x="68992" y="64032"/>
                    <a:pt x="70326" y="63651"/>
                  </a:cubicBezTo>
                  <a:cubicBezTo>
                    <a:pt x="71659" y="63270"/>
                    <a:pt x="72993" y="62889"/>
                    <a:pt x="74326" y="62508"/>
                  </a:cubicBezTo>
                  <a:cubicBezTo>
                    <a:pt x="74707" y="62413"/>
                    <a:pt x="74993" y="62317"/>
                    <a:pt x="75374" y="62222"/>
                  </a:cubicBezTo>
                  <a:cubicBezTo>
                    <a:pt x="76993" y="61746"/>
                    <a:pt x="78517" y="61270"/>
                    <a:pt x="80136" y="60889"/>
                  </a:cubicBezTo>
                  <a:cubicBezTo>
                    <a:pt x="81756" y="60412"/>
                    <a:pt x="83280" y="59936"/>
                    <a:pt x="84899" y="59555"/>
                  </a:cubicBezTo>
                  <a:cubicBezTo>
                    <a:pt x="86423" y="59174"/>
                    <a:pt x="87852" y="58698"/>
                    <a:pt x="89376" y="58317"/>
                  </a:cubicBezTo>
                  <a:cubicBezTo>
                    <a:pt x="90042" y="58126"/>
                    <a:pt x="90709" y="57936"/>
                    <a:pt x="91376" y="57841"/>
                  </a:cubicBezTo>
                  <a:cubicBezTo>
                    <a:pt x="92043" y="57650"/>
                    <a:pt x="92709" y="57460"/>
                    <a:pt x="93471" y="57364"/>
                  </a:cubicBezTo>
                  <a:lnTo>
                    <a:pt x="93471" y="57364"/>
                  </a:lnTo>
                  <a:cubicBezTo>
                    <a:pt x="93757" y="57269"/>
                    <a:pt x="94138" y="57174"/>
                    <a:pt x="94424" y="57174"/>
                  </a:cubicBezTo>
                  <a:cubicBezTo>
                    <a:pt x="94043" y="57269"/>
                    <a:pt x="93662" y="57364"/>
                    <a:pt x="93281" y="57555"/>
                  </a:cubicBezTo>
                  <a:cubicBezTo>
                    <a:pt x="92900" y="57745"/>
                    <a:pt x="92519" y="57841"/>
                    <a:pt x="92138" y="58031"/>
                  </a:cubicBezTo>
                  <a:cubicBezTo>
                    <a:pt x="91947" y="58126"/>
                    <a:pt x="91757" y="58222"/>
                    <a:pt x="91566" y="58317"/>
                  </a:cubicBezTo>
                  <a:cubicBezTo>
                    <a:pt x="90614" y="58793"/>
                    <a:pt x="89661" y="59460"/>
                    <a:pt x="88804" y="60031"/>
                  </a:cubicBezTo>
                  <a:cubicBezTo>
                    <a:pt x="88804" y="60031"/>
                    <a:pt x="88804" y="60031"/>
                    <a:pt x="88804" y="60031"/>
                  </a:cubicBezTo>
                  <a:cubicBezTo>
                    <a:pt x="88518" y="60222"/>
                    <a:pt x="88232" y="60412"/>
                    <a:pt x="87947" y="60603"/>
                  </a:cubicBezTo>
                  <a:cubicBezTo>
                    <a:pt x="87566" y="60889"/>
                    <a:pt x="87280" y="61079"/>
                    <a:pt x="86899" y="61270"/>
                  </a:cubicBezTo>
                  <a:cubicBezTo>
                    <a:pt x="86613" y="61460"/>
                    <a:pt x="86232" y="61746"/>
                    <a:pt x="85947" y="61936"/>
                  </a:cubicBezTo>
                  <a:cubicBezTo>
                    <a:pt x="84994" y="62508"/>
                    <a:pt x="84137" y="63175"/>
                    <a:pt x="83184" y="63841"/>
                  </a:cubicBezTo>
                  <a:cubicBezTo>
                    <a:pt x="82898" y="64032"/>
                    <a:pt x="82518" y="64318"/>
                    <a:pt x="82232" y="64603"/>
                  </a:cubicBezTo>
                  <a:cubicBezTo>
                    <a:pt x="81565" y="65080"/>
                    <a:pt x="80994" y="65556"/>
                    <a:pt x="80327" y="66127"/>
                  </a:cubicBezTo>
                  <a:cubicBezTo>
                    <a:pt x="79660" y="66699"/>
                    <a:pt x="79089" y="67175"/>
                    <a:pt x="78422" y="67747"/>
                  </a:cubicBezTo>
                  <a:cubicBezTo>
                    <a:pt x="77850" y="68318"/>
                    <a:pt x="77184" y="68794"/>
                    <a:pt x="76612" y="69366"/>
                  </a:cubicBezTo>
                  <a:cubicBezTo>
                    <a:pt x="76136" y="69747"/>
                    <a:pt x="75660" y="70223"/>
                    <a:pt x="75183" y="70604"/>
                  </a:cubicBezTo>
                  <a:cubicBezTo>
                    <a:pt x="74993" y="70795"/>
                    <a:pt x="74707" y="70985"/>
                    <a:pt x="74517" y="71176"/>
                  </a:cubicBezTo>
                  <a:cubicBezTo>
                    <a:pt x="74421" y="71176"/>
                    <a:pt x="74421" y="71271"/>
                    <a:pt x="74421" y="71271"/>
                  </a:cubicBezTo>
                  <a:cubicBezTo>
                    <a:pt x="74326" y="71366"/>
                    <a:pt x="74231" y="71366"/>
                    <a:pt x="74135" y="71461"/>
                  </a:cubicBezTo>
                  <a:cubicBezTo>
                    <a:pt x="74135" y="71557"/>
                    <a:pt x="74040" y="71557"/>
                    <a:pt x="74040" y="71557"/>
                  </a:cubicBezTo>
                  <a:cubicBezTo>
                    <a:pt x="74040" y="71557"/>
                    <a:pt x="73945" y="71557"/>
                    <a:pt x="73945" y="71652"/>
                  </a:cubicBezTo>
                  <a:cubicBezTo>
                    <a:pt x="73850" y="71747"/>
                    <a:pt x="73850" y="71747"/>
                    <a:pt x="73755" y="71842"/>
                  </a:cubicBezTo>
                  <a:lnTo>
                    <a:pt x="73755" y="71842"/>
                  </a:lnTo>
                  <a:cubicBezTo>
                    <a:pt x="73755" y="71842"/>
                    <a:pt x="73659" y="71938"/>
                    <a:pt x="73659" y="71938"/>
                  </a:cubicBezTo>
                  <a:cubicBezTo>
                    <a:pt x="73469" y="72128"/>
                    <a:pt x="73278" y="72223"/>
                    <a:pt x="73088" y="72414"/>
                  </a:cubicBezTo>
                  <a:cubicBezTo>
                    <a:pt x="72897" y="72604"/>
                    <a:pt x="72707" y="72700"/>
                    <a:pt x="72516" y="72890"/>
                  </a:cubicBezTo>
                  <a:cubicBezTo>
                    <a:pt x="72516" y="72890"/>
                    <a:pt x="72516" y="72890"/>
                    <a:pt x="72516" y="72890"/>
                  </a:cubicBezTo>
                  <a:cubicBezTo>
                    <a:pt x="71945" y="73366"/>
                    <a:pt x="71373" y="73938"/>
                    <a:pt x="70802" y="74414"/>
                  </a:cubicBezTo>
                  <a:cubicBezTo>
                    <a:pt x="70706" y="74509"/>
                    <a:pt x="70611" y="74605"/>
                    <a:pt x="70516" y="74700"/>
                  </a:cubicBezTo>
                  <a:cubicBezTo>
                    <a:pt x="70421" y="74795"/>
                    <a:pt x="70326" y="74890"/>
                    <a:pt x="70230" y="74986"/>
                  </a:cubicBezTo>
                  <a:cubicBezTo>
                    <a:pt x="70040" y="75176"/>
                    <a:pt x="69754" y="75462"/>
                    <a:pt x="69564" y="75652"/>
                  </a:cubicBezTo>
                  <a:lnTo>
                    <a:pt x="69564" y="75652"/>
                  </a:lnTo>
                  <a:cubicBezTo>
                    <a:pt x="69468" y="75652"/>
                    <a:pt x="69468" y="75652"/>
                    <a:pt x="69468" y="75652"/>
                  </a:cubicBezTo>
                  <a:cubicBezTo>
                    <a:pt x="69468" y="75652"/>
                    <a:pt x="69373" y="75747"/>
                    <a:pt x="69373" y="75747"/>
                  </a:cubicBezTo>
                  <a:cubicBezTo>
                    <a:pt x="69373" y="75747"/>
                    <a:pt x="69373" y="75747"/>
                    <a:pt x="69373" y="75843"/>
                  </a:cubicBezTo>
                  <a:cubicBezTo>
                    <a:pt x="69278" y="75938"/>
                    <a:pt x="69182" y="76033"/>
                    <a:pt x="69087" y="76129"/>
                  </a:cubicBezTo>
                  <a:cubicBezTo>
                    <a:pt x="68897" y="76319"/>
                    <a:pt x="68706" y="76510"/>
                    <a:pt x="68516" y="76700"/>
                  </a:cubicBezTo>
                  <a:cubicBezTo>
                    <a:pt x="68516" y="76700"/>
                    <a:pt x="68421" y="76700"/>
                    <a:pt x="68421" y="76795"/>
                  </a:cubicBezTo>
                  <a:cubicBezTo>
                    <a:pt x="68421" y="76795"/>
                    <a:pt x="68325" y="76891"/>
                    <a:pt x="68325" y="76891"/>
                  </a:cubicBezTo>
                  <a:cubicBezTo>
                    <a:pt x="68230" y="76891"/>
                    <a:pt x="68230" y="76986"/>
                    <a:pt x="68230" y="76986"/>
                  </a:cubicBezTo>
                  <a:cubicBezTo>
                    <a:pt x="68040" y="77176"/>
                    <a:pt x="67944" y="77272"/>
                    <a:pt x="67754" y="77462"/>
                  </a:cubicBezTo>
                  <a:cubicBezTo>
                    <a:pt x="67659" y="77557"/>
                    <a:pt x="67659" y="77653"/>
                    <a:pt x="67563" y="77653"/>
                  </a:cubicBezTo>
                  <a:cubicBezTo>
                    <a:pt x="67468" y="77748"/>
                    <a:pt x="67468" y="77748"/>
                    <a:pt x="67373" y="77843"/>
                  </a:cubicBezTo>
                  <a:cubicBezTo>
                    <a:pt x="67277" y="77938"/>
                    <a:pt x="67277" y="77938"/>
                    <a:pt x="67277" y="78034"/>
                  </a:cubicBezTo>
                  <a:cubicBezTo>
                    <a:pt x="67277" y="78034"/>
                    <a:pt x="67277" y="78034"/>
                    <a:pt x="67277" y="78034"/>
                  </a:cubicBezTo>
                  <a:cubicBezTo>
                    <a:pt x="67277" y="78034"/>
                    <a:pt x="67277" y="78034"/>
                    <a:pt x="67182" y="78034"/>
                  </a:cubicBezTo>
                  <a:cubicBezTo>
                    <a:pt x="67182" y="78034"/>
                    <a:pt x="67087" y="78129"/>
                    <a:pt x="67087" y="78129"/>
                  </a:cubicBezTo>
                  <a:cubicBezTo>
                    <a:pt x="67087" y="78129"/>
                    <a:pt x="66992" y="78224"/>
                    <a:pt x="66992" y="78224"/>
                  </a:cubicBezTo>
                  <a:cubicBezTo>
                    <a:pt x="66992" y="78224"/>
                    <a:pt x="66992" y="78224"/>
                    <a:pt x="66897" y="78319"/>
                  </a:cubicBezTo>
                  <a:cubicBezTo>
                    <a:pt x="66897" y="78319"/>
                    <a:pt x="66897" y="78319"/>
                    <a:pt x="66897" y="78319"/>
                  </a:cubicBezTo>
                  <a:cubicBezTo>
                    <a:pt x="66897" y="78319"/>
                    <a:pt x="66897" y="78319"/>
                    <a:pt x="66897" y="78319"/>
                  </a:cubicBezTo>
                  <a:cubicBezTo>
                    <a:pt x="66897" y="78319"/>
                    <a:pt x="66897" y="78319"/>
                    <a:pt x="66801" y="78414"/>
                  </a:cubicBezTo>
                  <a:cubicBezTo>
                    <a:pt x="66706" y="78510"/>
                    <a:pt x="66611" y="78605"/>
                    <a:pt x="66515" y="78700"/>
                  </a:cubicBezTo>
                  <a:cubicBezTo>
                    <a:pt x="66420" y="78796"/>
                    <a:pt x="66325" y="78986"/>
                    <a:pt x="66135" y="79081"/>
                  </a:cubicBezTo>
                  <a:cubicBezTo>
                    <a:pt x="65849" y="79367"/>
                    <a:pt x="65563" y="79748"/>
                    <a:pt x="65277" y="80034"/>
                  </a:cubicBezTo>
                  <a:cubicBezTo>
                    <a:pt x="64992" y="80320"/>
                    <a:pt x="64706" y="80701"/>
                    <a:pt x="64420" y="80986"/>
                  </a:cubicBezTo>
                  <a:cubicBezTo>
                    <a:pt x="64325" y="81177"/>
                    <a:pt x="64134" y="81272"/>
                    <a:pt x="64039" y="81463"/>
                  </a:cubicBezTo>
                  <a:cubicBezTo>
                    <a:pt x="63944" y="81653"/>
                    <a:pt x="63753" y="81748"/>
                    <a:pt x="63658" y="81939"/>
                  </a:cubicBezTo>
                  <a:cubicBezTo>
                    <a:pt x="63372" y="82225"/>
                    <a:pt x="63182" y="82510"/>
                    <a:pt x="62896" y="82891"/>
                  </a:cubicBezTo>
                  <a:cubicBezTo>
                    <a:pt x="62896" y="82891"/>
                    <a:pt x="62801" y="82987"/>
                    <a:pt x="62801" y="82987"/>
                  </a:cubicBezTo>
                  <a:cubicBezTo>
                    <a:pt x="62801" y="83082"/>
                    <a:pt x="62706" y="83082"/>
                    <a:pt x="62706" y="83177"/>
                  </a:cubicBezTo>
                  <a:cubicBezTo>
                    <a:pt x="60419" y="86130"/>
                    <a:pt x="58229" y="89178"/>
                    <a:pt x="55943" y="92130"/>
                  </a:cubicBezTo>
                  <a:cubicBezTo>
                    <a:pt x="55371" y="92797"/>
                    <a:pt x="54800" y="93559"/>
                    <a:pt x="54228" y="94226"/>
                  </a:cubicBezTo>
                  <a:cubicBezTo>
                    <a:pt x="54133" y="94321"/>
                    <a:pt x="54038" y="94416"/>
                    <a:pt x="54038" y="94512"/>
                  </a:cubicBezTo>
                  <a:cubicBezTo>
                    <a:pt x="53561" y="95083"/>
                    <a:pt x="53085" y="95750"/>
                    <a:pt x="52609" y="96322"/>
                  </a:cubicBezTo>
                  <a:cubicBezTo>
                    <a:pt x="52323" y="96703"/>
                    <a:pt x="52038" y="97084"/>
                    <a:pt x="51752" y="97560"/>
                  </a:cubicBezTo>
                  <a:cubicBezTo>
                    <a:pt x="51752" y="97560"/>
                    <a:pt x="51752" y="97560"/>
                    <a:pt x="51752" y="97655"/>
                  </a:cubicBezTo>
                  <a:lnTo>
                    <a:pt x="51752" y="97655"/>
                  </a:lnTo>
                  <a:cubicBezTo>
                    <a:pt x="51656" y="97846"/>
                    <a:pt x="51466" y="98036"/>
                    <a:pt x="51371" y="98227"/>
                  </a:cubicBezTo>
                  <a:cubicBezTo>
                    <a:pt x="51371" y="98227"/>
                    <a:pt x="51371" y="98227"/>
                    <a:pt x="51371" y="98322"/>
                  </a:cubicBezTo>
                  <a:cubicBezTo>
                    <a:pt x="50894" y="98989"/>
                    <a:pt x="50418" y="99751"/>
                    <a:pt x="49942" y="100417"/>
                  </a:cubicBezTo>
                  <a:cubicBezTo>
                    <a:pt x="49371" y="101370"/>
                    <a:pt x="48704" y="102322"/>
                    <a:pt x="48227" y="103370"/>
                  </a:cubicBezTo>
                  <a:cubicBezTo>
                    <a:pt x="47942" y="103941"/>
                    <a:pt x="47561" y="104608"/>
                    <a:pt x="47275" y="105180"/>
                  </a:cubicBezTo>
                  <a:cubicBezTo>
                    <a:pt x="46989" y="105751"/>
                    <a:pt x="46703" y="106228"/>
                    <a:pt x="46323" y="106799"/>
                  </a:cubicBezTo>
                  <a:cubicBezTo>
                    <a:pt x="46323" y="106799"/>
                    <a:pt x="46323" y="106799"/>
                    <a:pt x="46323" y="106894"/>
                  </a:cubicBezTo>
                  <a:cubicBezTo>
                    <a:pt x="48132" y="108228"/>
                    <a:pt x="50132" y="109276"/>
                    <a:pt x="52228" y="110228"/>
                  </a:cubicBezTo>
                  <a:lnTo>
                    <a:pt x="71469" y="121372"/>
                  </a:lnTo>
                  <a:lnTo>
                    <a:pt x="106425" y="141661"/>
                  </a:lnTo>
                  <a:cubicBezTo>
                    <a:pt x="116903" y="142518"/>
                    <a:pt x="127476" y="142613"/>
                    <a:pt x="137953" y="141851"/>
                  </a:cubicBezTo>
                  <a:lnTo>
                    <a:pt x="162147" y="127849"/>
                  </a:lnTo>
                  <a:lnTo>
                    <a:pt x="164623" y="126421"/>
                  </a:lnTo>
                  <a:lnTo>
                    <a:pt x="180053" y="117467"/>
                  </a:lnTo>
                  <a:lnTo>
                    <a:pt x="181482" y="116610"/>
                  </a:lnTo>
                  <a:lnTo>
                    <a:pt x="194627" y="108990"/>
                  </a:lnTo>
                  <a:cubicBezTo>
                    <a:pt x="194627" y="108990"/>
                    <a:pt x="194627" y="108990"/>
                    <a:pt x="194627" y="108990"/>
                  </a:cubicBezTo>
                  <a:lnTo>
                    <a:pt x="198151" y="106989"/>
                  </a:lnTo>
                  <a:lnTo>
                    <a:pt x="200056" y="105847"/>
                  </a:lnTo>
                  <a:lnTo>
                    <a:pt x="201009" y="105275"/>
                  </a:lnTo>
                  <a:lnTo>
                    <a:pt x="203009" y="104132"/>
                  </a:lnTo>
                  <a:lnTo>
                    <a:pt x="207771" y="101370"/>
                  </a:lnTo>
                  <a:lnTo>
                    <a:pt x="215296" y="96988"/>
                  </a:lnTo>
                  <a:lnTo>
                    <a:pt x="218725" y="94988"/>
                  </a:lnTo>
                  <a:lnTo>
                    <a:pt x="222344" y="92893"/>
                  </a:lnTo>
                  <a:lnTo>
                    <a:pt x="223869" y="92035"/>
                  </a:lnTo>
                  <a:lnTo>
                    <a:pt x="245205" y="79653"/>
                  </a:lnTo>
                  <a:cubicBezTo>
                    <a:pt x="249681" y="58698"/>
                    <a:pt x="237965" y="36790"/>
                    <a:pt x="210057" y="20788"/>
                  </a:cubicBezTo>
                  <a:cubicBezTo>
                    <a:pt x="161956" y="-6929"/>
                    <a:pt x="84042" y="-6929"/>
                    <a:pt x="36035" y="20788"/>
                  </a:cubicBezTo>
                  <a:cubicBezTo>
                    <a:pt x="24224" y="27551"/>
                    <a:pt x="13176" y="36600"/>
                    <a:pt x="6318" y="48506"/>
                  </a:cubicBezTo>
                  <a:cubicBezTo>
                    <a:pt x="4698" y="52221"/>
                    <a:pt x="-445" y="63841"/>
                    <a:pt x="31" y="71080"/>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5" name="图形 568"/>
            <p:cNvSpPr/>
            <p:nvPr>
              <p:custDataLst>
                <p:tags r:id="rId794"/>
              </p:custDataLst>
            </p:nvPr>
          </p:nvSpPr>
          <p:spPr>
            <a:xfrm>
              <a:off x="4942279" y="4029956"/>
              <a:ext cx="95397" cy="31302"/>
            </a:xfrm>
            <a:custGeom>
              <a:avLst/>
              <a:gdLst>
                <a:gd name="connsiteX0" fmla="*/ 95397 w 95397"/>
                <a:gd name="connsiteY0" fmla="*/ 7119 h 31302"/>
                <a:gd name="connsiteX1" fmla="*/ 86634 w 95397"/>
                <a:gd name="connsiteY1" fmla="*/ 11501 h 31302"/>
                <a:gd name="connsiteX2" fmla="*/ 70728 w 95397"/>
                <a:gd name="connsiteY2" fmla="*/ 16549 h 31302"/>
                <a:gd name="connsiteX3" fmla="*/ 65584 w 95397"/>
                <a:gd name="connsiteY3" fmla="*/ 18168 h 31302"/>
                <a:gd name="connsiteX4" fmla="*/ 59107 w 95397"/>
                <a:gd name="connsiteY4" fmla="*/ 19978 h 31302"/>
                <a:gd name="connsiteX5" fmla="*/ 49963 w 95397"/>
                <a:gd name="connsiteY5" fmla="*/ 23026 h 31302"/>
                <a:gd name="connsiteX6" fmla="*/ 41676 w 95397"/>
                <a:gd name="connsiteY6" fmla="*/ 24931 h 31302"/>
                <a:gd name="connsiteX7" fmla="*/ 32723 w 95397"/>
                <a:gd name="connsiteY7" fmla="*/ 27979 h 31302"/>
                <a:gd name="connsiteX8" fmla="*/ 16150 w 95397"/>
                <a:gd name="connsiteY8" fmla="*/ 30265 h 31302"/>
                <a:gd name="connsiteX9" fmla="*/ 4815 w 95397"/>
                <a:gd name="connsiteY9" fmla="*/ 30836 h 31302"/>
                <a:gd name="connsiteX10" fmla="*/ 1290 w 95397"/>
                <a:gd name="connsiteY10" fmla="*/ 28169 h 31302"/>
                <a:gd name="connsiteX11" fmla="*/ 52 w 95397"/>
                <a:gd name="connsiteY11" fmla="*/ 22169 h 31302"/>
                <a:gd name="connsiteX12" fmla="*/ 13768 w 95397"/>
                <a:gd name="connsiteY12" fmla="*/ 14834 h 31302"/>
                <a:gd name="connsiteX13" fmla="*/ 21769 w 95397"/>
                <a:gd name="connsiteY13" fmla="*/ 11977 h 31302"/>
                <a:gd name="connsiteX14" fmla="*/ 33485 w 95397"/>
                <a:gd name="connsiteY14" fmla="*/ 6167 h 31302"/>
                <a:gd name="connsiteX15" fmla="*/ 55107 w 95397"/>
                <a:gd name="connsiteY15" fmla="*/ 166 h 31302"/>
                <a:gd name="connsiteX16" fmla="*/ 75109 w 95397"/>
                <a:gd name="connsiteY16" fmla="*/ 1595 h 31302"/>
                <a:gd name="connsiteX17" fmla="*/ 88254 w 95397"/>
                <a:gd name="connsiteY17" fmla="*/ 4071 h 31302"/>
                <a:gd name="connsiteX18" fmla="*/ 95397 w 95397"/>
                <a:gd name="connsiteY18" fmla="*/ 7119 h 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397" h="31302">
                  <a:moveTo>
                    <a:pt x="95397" y="7119"/>
                  </a:moveTo>
                  <a:cubicBezTo>
                    <a:pt x="92254" y="9215"/>
                    <a:pt x="90540" y="11024"/>
                    <a:pt x="86634" y="11501"/>
                  </a:cubicBezTo>
                  <a:cubicBezTo>
                    <a:pt x="80919" y="12167"/>
                    <a:pt x="76443" y="15406"/>
                    <a:pt x="70728" y="16549"/>
                  </a:cubicBezTo>
                  <a:cubicBezTo>
                    <a:pt x="68918" y="16930"/>
                    <a:pt x="67299" y="17501"/>
                    <a:pt x="65584" y="18168"/>
                  </a:cubicBezTo>
                  <a:cubicBezTo>
                    <a:pt x="63489" y="19025"/>
                    <a:pt x="61298" y="19406"/>
                    <a:pt x="59107" y="19978"/>
                  </a:cubicBezTo>
                  <a:cubicBezTo>
                    <a:pt x="55964" y="20835"/>
                    <a:pt x="53106" y="22264"/>
                    <a:pt x="49963" y="23026"/>
                  </a:cubicBezTo>
                  <a:cubicBezTo>
                    <a:pt x="47201" y="23693"/>
                    <a:pt x="44439" y="24074"/>
                    <a:pt x="41676" y="24931"/>
                  </a:cubicBezTo>
                  <a:cubicBezTo>
                    <a:pt x="38724" y="25883"/>
                    <a:pt x="35771" y="27217"/>
                    <a:pt x="32723" y="27979"/>
                  </a:cubicBezTo>
                  <a:cubicBezTo>
                    <a:pt x="27198" y="29408"/>
                    <a:pt x="21674" y="29217"/>
                    <a:pt x="16150" y="30265"/>
                  </a:cubicBezTo>
                  <a:cubicBezTo>
                    <a:pt x="12721" y="30932"/>
                    <a:pt x="8244" y="31884"/>
                    <a:pt x="4815" y="30836"/>
                  </a:cubicBezTo>
                  <a:cubicBezTo>
                    <a:pt x="3386" y="30360"/>
                    <a:pt x="1862" y="29693"/>
                    <a:pt x="1290" y="28169"/>
                  </a:cubicBezTo>
                  <a:cubicBezTo>
                    <a:pt x="719" y="26741"/>
                    <a:pt x="-233" y="23693"/>
                    <a:pt x="52" y="22169"/>
                  </a:cubicBezTo>
                  <a:cubicBezTo>
                    <a:pt x="1005" y="17692"/>
                    <a:pt x="10434" y="15882"/>
                    <a:pt x="13768" y="14834"/>
                  </a:cubicBezTo>
                  <a:cubicBezTo>
                    <a:pt x="16435" y="13977"/>
                    <a:pt x="19197" y="13120"/>
                    <a:pt x="21769" y="11977"/>
                  </a:cubicBezTo>
                  <a:cubicBezTo>
                    <a:pt x="25770" y="10167"/>
                    <a:pt x="29389" y="7786"/>
                    <a:pt x="33485" y="6167"/>
                  </a:cubicBezTo>
                  <a:cubicBezTo>
                    <a:pt x="40343" y="3404"/>
                    <a:pt x="47677" y="737"/>
                    <a:pt x="55107" y="166"/>
                  </a:cubicBezTo>
                  <a:cubicBezTo>
                    <a:pt x="61774" y="-310"/>
                    <a:pt x="68632" y="261"/>
                    <a:pt x="75109" y="1595"/>
                  </a:cubicBezTo>
                  <a:cubicBezTo>
                    <a:pt x="79491" y="2547"/>
                    <a:pt x="83777" y="3595"/>
                    <a:pt x="88254" y="4071"/>
                  </a:cubicBezTo>
                  <a:cubicBezTo>
                    <a:pt x="90921" y="4452"/>
                    <a:pt x="93493" y="4833"/>
                    <a:pt x="95397" y="7119"/>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6" name="图形 568"/>
            <p:cNvSpPr/>
            <p:nvPr>
              <p:custDataLst>
                <p:tags r:id="rId795"/>
              </p:custDataLst>
            </p:nvPr>
          </p:nvSpPr>
          <p:spPr>
            <a:xfrm>
              <a:off x="4964125" y="3988331"/>
              <a:ext cx="203353" cy="117490"/>
            </a:xfrm>
            <a:custGeom>
              <a:avLst/>
              <a:gdLst>
                <a:gd name="connsiteX0" fmla="*/ 876 w 203353"/>
                <a:gd name="connsiteY0" fmla="*/ 66270 h 117490"/>
                <a:gd name="connsiteX1" fmla="*/ 21831 w 203353"/>
                <a:gd name="connsiteY1" fmla="*/ 62841 h 117490"/>
                <a:gd name="connsiteX2" fmla="*/ 72790 w 203353"/>
                <a:gd name="connsiteY2" fmla="*/ 49697 h 117490"/>
                <a:gd name="connsiteX3" fmla="*/ 64313 w 203353"/>
                <a:gd name="connsiteY3" fmla="*/ 54554 h 117490"/>
                <a:gd name="connsiteX4" fmla="*/ 50978 w 203353"/>
                <a:gd name="connsiteY4" fmla="*/ 65413 h 117490"/>
                <a:gd name="connsiteX5" fmla="*/ 34690 w 203353"/>
                <a:gd name="connsiteY5" fmla="*/ 84844 h 117490"/>
                <a:gd name="connsiteX6" fmla="*/ 26879 w 203353"/>
                <a:gd name="connsiteY6" fmla="*/ 96083 h 117490"/>
                <a:gd name="connsiteX7" fmla="*/ 25927 w 203353"/>
                <a:gd name="connsiteY7" fmla="*/ 97893 h 117490"/>
                <a:gd name="connsiteX8" fmla="*/ 29737 w 203353"/>
                <a:gd name="connsiteY8" fmla="*/ 100274 h 117490"/>
                <a:gd name="connsiteX9" fmla="*/ 173564 w 203353"/>
                <a:gd name="connsiteY9" fmla="*/ 100274 h 117490"/>
                <a:gd name="connsiteX10" fmla="*/ 173564 w 203353"/>
                <a:gd name="connsiteY10" fmla="*/ 17216 h 117490"/>
                <a:gd name="connsiteX11" fmla="*/ 29737 w 203353"/>
                <a:gd name="connsiteY11" fmla="*/ 17216 h 117490"/>
                <a:gd name="connsiteX12" fmla="*/ 876 w 203353"/>
                <a:gd name="connsiteY12" fmla="*/ 66270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353" h="117490">
                  <a:moveTo>
                    <a:pt x="876" y="66270"/>
                  </a:moveTo>
                  <a:cubicBezTo>
                    <a:pt x="7829" y="64937"/>
                    <a:pt x="14878" y="63984"/>
                    <a:pt x="21831" y="62841"/>
                  </a:cubicBezTo>
                  <a:cubicBezTo>
                    <a:pt x="39167" y="59984"/>
                    <a:pt x="55740" y="53602"/>
                    <a:pt x="72790" y="49697"/>
                  </a:cubicBezTo>
                  <a:cubicBezTo>
                    <a:pt x="69837" y="50363"/>
                    <a:pt x="66884" y="52935"/>
                    <a:pt x="64313" y="54554"/>
                  </a:cubicBezTo>
                  <a:cubicBezTo>
                    <a:pt x="59550" y="57507"/>
                    <a:pt x="55264" y="61698"/>
                    <a:pt x="50978" y="65413"/>
                  </a:cubicBezTo>
                  <a:cubicBezTo>
                    <a:pt x="44596" y="70937"/>
                    <a:pt x="39833" y="78176"/>
                    <a:pt x="34690" y="84844"/>
                  </a:cubicBezTo>
                  <a:cubicBezTo>
                    <a:pt x="31832" y="88368"/>
                    <a:pt x="28975" y="92083"/>
                    <a:pt x="26879" y="96083"/>
                  </a:cubicBezTo>
                  <a:cubicBezTo>
                    <a:pt x="26594" y="96655"/>
                    <a:pt x="26213" y="97226"/>
                    <a:pt x="25927" y="97893"/>
                  </a:cubicBezTo>
                  <a:cubicBezTo>
                    <a:pt x="27165" y="98655"/>
                    <a:pt x="28403" y="99513"/>
                    <a:pt x="29737" y="100274"/>
                  </a:cubicBezTo>
                  <a:cubicBezTo>
                    <a:pt x="69456" y="123230"/>
                    <a:pt x="133845" y="123230"/>
                    <a:pt x="173564" y="100274"/>
                  </a:cubicBezTo>
                  <a:cubicBezTo>
                    <a:pt x="213284" y="77319"/>
                    <a:pt x="213284" y="40172"/>
                    <a:pt x="173564" y="17216"/>
                  </a:cubicBezTo>
                  <a:cubicBezTo>
                    <a:pt x="133845" y="-5739"/>
                    <a:pt x="69456" y="-5739"/>
                    <a:pt x="29737" y="17216"/>
                  </a:cubicBezTo>
                  <a:cubicBezTo>
                    <a:pt x="6591" y="30456"/>
                    <a:pt x="-3124" y="48840"/>
                    <a:pt x="876" y="66270"/>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7" name="图形 568"/>
            <p:cNvSpPr/>
            <p:nvPr>
              <p:custDataLst>
                <p:tags r:id="rId796"/>
              </p:custDataLst>
            </p:nvPr>
          </p:nvSpPr>
          <p:spPr>
            <a:xfrm>
              <a:off x="4994719" y="4075461"/>
              <a:ext cx="10388" cy="8572"/>
            </a:xfrm>
            <a:custGeom>
              <a:avLst/>
              <a:gdLst>
                <a:gd name="connsiteX0" fmla="*/ 952 w 10388"/>
                <a:gd name="connsiteY0" fmla="*/ 1810 h 8572"/>
                <a:gd name="connsiteX1" fmla="*/ 0 w 10388"/>
                <a:gd name="connsiteY1" fmla="*/ 3048 h 8572"/>
                <a:gd name="connsiteX2" fmla="*/ 3429 w 10388"/>
                <a:gd name="connsiteY2" fmla="*/ 3620 h 8572"/>
                <a:gd name="connsiteX3" fmla="*/ 9715 w 10388"/>
                <a:gd name="connsiteY3" fmla="*/ 8572 h 8572"/>
                <a:gd name="connsiteX4" fmla="*/ 10192 w 10388"/>
                <a:gd name="connsiteY4" fmla="*/ 5334 h 8572"/>
                <a:gd name="connsiteX5" fmla="*/ 2381 w 10388"/>
                <a:gd name="connsiteY5" fmla="*/ 0 h 8572"/>
                <a:gd name="connsiteX6" fmla="*/ 952 w 10388"/>
                <a:gd name="connsiteY6" fmla="*/ 181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8" h="8572">
                  <a:moveTo>
                    <a:pt x="952" y="1810"/>
                  </a:moveTo>
                  <a:cubicBezTo>
                    <a:pt x="667" y="2191"/>
                    <a:pt x="381" y="2667"/>
                    <a:pt x="0" y="3048"/>
                  </a:cubicBezTo>
                  <a:cubicBezTo>
                    <a:pt x="1524" y="3143"/>
                    <a:pt x="2857" y="3238"/>
                    <a:pt x="3429" y="3620"/>
                  </a:cubicBezTo>
                  <a:cubicBezTo>
                    <a:pt x="7715" y="6287"/>
                    <a:pt x="9430" y="7715"/>
                    <a:pt x="9715" y="8572"/>
                  </a:cubicBezTo>
                  <a:cubicBezTo>
                    <a:pt x="10192" y="7811"/>
                    <a:pt x="10668" y="6953"/>
                    <a:pt x="10192" y="5334"/>
                  </a:cubicBezTo>
                  <a:cubicBezTo>
                    <a:pt x="9144" y="1714"/>
                    <a:pt x="5905" y="476"/>
                    <a:pt x="2381" y="0"/>
                  </a:cubicBezTo>
                  <a:cubicBezTo>
                    <a:pt x="1810" y="571"/>
                    <a:pt x="1333" y="1238"/>
                    <a:pt x="952" y="181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8" name="图形 568"/>
            <p:cNvSpPr/>
            <p:nvPr>
              <p:custDataLst>
                <p:tags r:id="rId797"/>
              </p:custDataLst>
            </p:nvPr>
          </p:nvSpPr>
          <p:spPr>
            <a:xfrm>
              <a:off x="4998539" y="4082056"/>
              <a:ext cx="145341" cy="25409"/>
            </a:xfrm>
            <a:custGeom>
              <a:avLst/>
              <a:gdLst>
                <a:gd name="connsiteX0" fmla="*/ 657 w 145341"/>
                <a:gd name="connsiteY0" fmla="*/ 8931 h 25409"/>
                <a:gd name="connsiteX1" fmla="*/ 1038 w 145341"/>
                <a:gd name="connsiteY1" fmla="*/ 9407 h 25409"/>
                <a:gd name="connsiteX2" fmla="*/ 3895 w 145341"/>
                <a:gd name="connsiteY2" fmla="*/ 11788 h 25409"/>
                <a:gd name="connsiteX3" fmla="*/ 18945 w 145341"/>
                <a:gd name="connsiteY3" fmla="*/ 16551 h 25409"/>
                <a:gd name="connsiteX4" fmla="*/ 20850 w 145341"/>
                <a:gd name="connsiteY4" fmla="*/ 16837 h 25409"/>
                <a:gd name="connsiteX5" fmla="*/ 29518 w 145341"/>
                <a:gd name="connsiteY5" fmla="*/ 17313 h 25409"/>
                <a:gd name="connsiteX6" fmla="*/ 36757 w 145341"/>
                <a:gd name="connsiteY6" fmla="*/ 16742 h 25409"/>
                <a:gd name="connsiteX7" fmla="*/ 38757 w 145341"/>
                <a:gd name="connsiteY7" fmla="*/ 16456 h 25409"/>
                <a:gd name="connsiteX8" fmla="*/ 40090 w 145341"/>
                <a:gd name="connsiteY8" fmla="*/ 16170 h 25409"/>
                <a:gd name="connsiteX9" fmla="*/ 44472 w 145341"/>
                <a:gd name="connsiteY9" fmla="*/ 15503 h 25409"/>
                <a:gd name="connsiteX10" fmla="*/ 45901 w 145341"/>
                <a:gd name="connsiteY10" fmla="*/ 15408 h 25409"/>
                <a:gd name="connsiteX11" fmla="*/ 49520 w 145341"/>
                <a:gd name="connsiteY11" fmla="*/ 15789 h 25409"/>
                <a:gd name="connsiteX12" fmla="*/ 51425 w 145341"/>
                <a:gd name="connsiteY12" fmla="*/ 16361 h 25409"/>
                <a:gd name="connsiteX13" fmla="*/ 51425 w 145341"/>
                <a:gd name="connsiteY13" fmla="*/ 16361 h 25409"/>
                <a:gd name="connsiteX14" fmla="*/ 56664 w 145341"/>
                <a:gd name="connsiteY14" fmla="*/ 20361 h 25409"/>
                <a:gd name="connsiteX15" fmla="*/ 62379 w 145341"/>
                <a:gd name="connsiteY15" fmla="*/ 22361 h 25409"/>
                <a:gd name="connsiteX16" fmla="*/ 76381 w 145341"/>
                <a:gd name="connsiteY16" fmla="*/ 20075 h 25409"/>
                <a:gd name="connsiteX17" fmla="*/ 76381 w 145341"/>
                <a:gd name="connsiteY17" fmla="*/ 20075 h 25409"/>
                <a:gd name="connsiteX18" fmla="*/ 87144 w 145341"/>
                <a:gd name="connsiteY18" fmla="*/ 12265 h 25409"/>
                <a:gd name="connsiteX19" fmla="*/ 88573 w 145341"/>
                <a:gd name="connsiteY19" fmla="*/ 12074 h 25409"/>
                <a:gd name="connsiteX20" fmla="*/ 94097 w 145341"/>
                <a:gd name="connsiteY20" fmla="*/ 17313 h 25409"/>
                <a:gd name="connsiteX21" fmla="*/ 96859 w 145341"/>
                <a:gd name="connsiteY21" fmla="*/ 20170 h 25409"/>
                <a:gd name="connsiteX22" fmla="*/ 98002 w 145341"/>
                <a:gd name="connsiteY22" fmla="*/ 20933 h 25409"/>
                <a:gd name="connsiteX23" fmla="*/ 100384 w 145341"/>
                <a:gd name="connsiteY23" fmla="*/ 22457 h 25409"/>
                <a:gd name="connsiteX24" fmla="*/ 108956 w 145341"/>
                <a:gd name="connsiteY24" fmla="*/ 25409 h 25409"/>
                <a:gd name="connsiteX25" fmla="*/ 124387 w 145341"/>
                <a:gd name="connsiteY25" fmla="*/ 16456 h 25409"/>
                <a:gd name="connsiteX26" fmla="*/ 125815 w 145341"/>
                <a:gd name="connsiteY26" fmla="*/ 15599 h 25409"/>
                <a:gd name="connsiteX27" fmla="*/ 128387 w 145341"/>
                <a:gd name="connsiteY27" fmla="*/ 11884 h 25409"/>
                <a:gd name="connsiteX28" fmla="*/ 128387 w 145341"/>
                <a:gd name="connsiteY28" fmla="*/ 11884 h 25409"/>
                <a:gd name="connsiteX29" fmla="*/ 129530 w 145341"/>
                <a:gd name="connsiteY29" fmla="*/ 10455 h 25409"/>
                <a:gd name="connsiteX30" fmla="*/ 139531 w 145341"/>
                <a:gd name="connsiteY30" fmla="*/ 4835 h 25409"/>
                <a:gd name="connsiteX31" fmla="*/ 140865 w 145341"/>
                <a:gd name="connsiteY31" fmla="*/ 5216 h 25409"/>
                <a:gd name="connsiteX32" fmla="*/ 141246 w 145341"/>
                <a:gd name="connsiteY32" fmla="*/ 5407 h 25409"/>
                <a:gd name="connsiteX33" fmla="*/ 142294 w 145341"/>
                <a:gd name="connsiteY33" fmla="*/ 5978 h 25409"/>
                <a:gd name="connsiteX34" fmla="*/ 142484 w 145341"/>
                <a:gd name="connsiteY34" fmla="*/ 6074 h 25409"/>
                <a:gd name="connsiteX35" fmla="*/ 144389 w 145341"/>
                <a:gd name="connsiteY35" fmla="*/ 4930 h 25409"/>
                <a:gd name="connsiteX36" fmla="*/ 145342 w 145341"/>
                <a:gd name="connsiteY36" fmla="*/ 4359 h 25409"/>
                <a:gd name="connsiteX37" fmla="*/ 144199 w 145341"/>
                <a:gd name="connsiteY37" fmla="*/ 3407 h 25409"/>
                <a:gd name="connsiteX38" fmla="*/ 142675 w 145341"/>
                <a:gd name="connsiteY38" fmla="*/ 2073 h 25409"/>
                <a:gd name="connsiteX39" fmla="*/ 141817 w 145341"/>
                <a:gd name="connsiteY39" fmla="*/ 1502 h 25409"/>
                <a:gd name="connsiteX40" fmla="*/ 140674 w 145341"/>
                <a:gd name="connsiteY40" fmla="*/ 835 h 25409"/>
                <a:gd name="connsiteX41" fmla="*/ 135340 w 145341"/>
                <a:gd name="connsiteY41" fmla="*/ 168 h 25409"/>
                <a:gd name="connsiteX42" fmla="*/ 125530 w 145341"/>
                <a:gd name="connsiteY42" fmla="*/ 9502 h 25409"/>
                <a:gd name="connsiteX43" fmla="*/ 123148 w 145341"/>
                <a:gd name="connsiteY43" fmla="*/ 14075 h 25409"/>
                <a:gd name="connsiteX44" fmla="*/ 122577 w 145341"/>
                <a:gd name="connsiteY44" fmla="*/ 15122 h 25409"/>
                <a:gd name="connsiteX45" fmla="*/ 122386 w 145341"/>
                <a:gd name="connsiteY45" fmla="*/ 15408 h 25409"/>
                <a:gd name="connsiteX46" fmla="*/ 121910 w 145341"/>
                <a:gd name="connsiteY46" fmla="*/ 16075 h 25409"/>
                <a:gd name="connsiteX47" fmla="*/ 119910 w 145341"/>
                <a:gd name="connsiteY47" fmla="*/ 18456 h 25409"/>
                <a:gd name="connsiteX48" fmla="*/ 119910 w 145341"/>
                <a:gd name="connsiteY48" fmla="*/ 18456 h 25409"/>
                <a:gd name="connsiteX49" fmla="*/ 109432 w 145341"/>
                <a:gd name="connsiteY49" fmla="*/ 21885 h 25409"/>
                <a:gd name="connsiteX50" fmla="*/ 105146 w 145341"/>
                <a:gd name="connsiteY50" fmla="*/ 20552 h 25409"/>
                <a:gd name="connsiteX51" fmla="*/ 105146 w 145341"/>
                <a:gd name="connsiteY51" fmla="*/ 20552 h 25409"/>
                <a:gd name="connsiteX52" fmla="*/ 103622 w 145341"/>
                <a:gd name="connsiteY52" fmla="*/ 19790 h 25409"/>
                <a:gd name="connsiteX53" fmla="*/ 103622 w 145341"/>
                <a:gd name="connsiteY53" fmla="*/ 19790 h 25409"/>
                <a:gd name="connsiteX54" fmla="*/ 92859 w 145341"/>
                <a:gd name="connsiteY54" fmla="*/ 11408 h 25409"/>
                <a:gd name="connsiteX55" fmla="*/ 91716 w 145341"/>
                <a:gd name="connsiteY55" fmla="*/ 10169 h 25409"/>
                <a:gd name="connsiteX56" fmla="*/ 89335 w 145341"/>
                <a:gd name="connsiteY56" fmla="*/ 7502 h 25409"/>
                <a:gd name="connsiteX57" fmla="*/ 88573 w 145341"/>
                <a:gd name="connsiteY57" fmla="*/ 7121 h 25409"/>
                <a:gd name="connsiteX58" fmla="*/ 86953 w 145341"/>
                <a:gd name="connsiteY58" fmla="*/ 7502 h 25409"/>
                <a:gd name="connsiteX59" fmla="*/ 86858 w 145341"/>
                <a:gd name="connsiteY59" fmla="*/ 7597 h 25409"/>
                <a:gd name="connsiteX60" fmla="*/ 86382 w 145341"/>
                <a:gd name="connsiteY60" fmla="*/ 8074 h 25409"/>
                <a:gd name="connsiteX61" fmla="*/ 85429 w 145341"/>
                <a:gd name="connsiteY61" fmla="*/ 9026 h 25409"/>
                <a:gd name="connsiteX62" fmla="*/ 84572 w 145341"/>
                <a:gd name="connsiteY62" fmla="*/ 9884 h 25409"/>
                <a:gd name="connsiteX63" fmla="*/ 65903 w 145341"/>
                <a:gd name="connsiteY63" fmla="*/ 19409 h 25409"/>
                <a:gd name="connsiteX64" fmla="*/ 64189 w 145341"/>
                <a:gd name="connsiteY64" fmla="*/ 19218 h 25409"/>
                <a:gd name="connsiteX65" fmla="*/ 58283 w 145341"/>
                <a:gd name="connsiteY65" fmla="*/ 16742 h 25409"/>
                <a:gd name="connsiteX66" fmla="*/ 58283 w 145341"/>
                <a:gd name="connsiteY66" fmla="*/ 16742 h 25409"/>
                <a:gd name="connsiteX67" fmla="*/ 55711 w 145341"/>
                <a:gd name="connsiteY67" fmla="*/ 14932 h 25409"/>
                <a:gd name="connsiteX68" fmla="*/ 50663 w 145341"/>
                <a:gd name="connsiteY68" fmla="*/ 12455 h 25409"/>
                <a:gd name="connsiteX69" fmla="*/ 40186 w 145341"/>
                <a:gd name="connsiteY69" fmla="*/ 12646 h 25409"/>
                <a:gd name="connsiteX70" fmla="*/ 33994 w 145341"/>
                <a:gd name="connsiteY70" fmla="*/ 13408 h 25409"/>
                <a:gd name="connsiteX71" fmla="*/ 33994 w 145341"/>
                <a:gd name="connsiteY71" fmla="*/ 13408 h 25409"/>
                <a:gd name="connsiteX72" fmla="*/ 18564 w 145341"/>
                <a:gd name="connsiteY72" fmla="*/ 12836 h 25409"/>
                <a:gd name="connsiteX73" fmla="*/ 7324 w 145341"/>
                <a:gd name="connsiteY73" fmla="*/ 8836 h 25409"/>
                <a:gd name="connsiteX74" fmla="*/ 5038 w 145341"/>
                <a:gd name="connsiteY74" fmla="*/ 4454 h 25409"/>
                <a:gd name="connsiteX75" fmla="*/ 5038 w 145341"/>
                <a:gd name="connsiteY75" fmla="*/ 4359 h 25409"/>
                <a:gd name="connsiteX76" fmla="*/ 5038 w 145341"/>
                <a:gd name="connsiteY76" fmla="*/ 4169 h 25409"/>
                <a:gd name="connsiteX77" fmla="*/ 5515 w 145341"/>
                <a:gd name="connsiteY77" fmla="*/ 2930 h 25409"/>
                <a:gd name="connsiteX78" fmla="*/ 5515 w 145341"/>
                <a:gd name="connsiteY78" fmla="*/ 2835 h 25409"/>
                <a:gd name="connsiteX79" fmla="*/ 5419 w 145341"/>
                <a:gd name="connsiteY79" fmla="*/ 2835 h 25409"/>
                <a:gd name="connsiteX80" fmla="*/ 3610 w 145341"/>
                <a:gd name="connsiteY80" fmla="*/ 3121 h 25409"/>
                <a:gd name="connsiteX81" fmla="*/ 3610 w 145341"/>
                <a:gd name="connsiteY81" fmla="*/ 3121 h 25409"/>
                <a:gd name="connsiteX82" fmla="*/ 1705 w 145341"/>
                <a:gd name="connsiteY82" fmla="*/ 3407 h 25409"/>
                <a:gd name="connsiteX83" fmla="*/ 1705 w 145341"/>
                <a:gd name="connsiteY83" fmla="*/ 3407 h 25409"/>
                <a:gd name="connsiteX84" fmla="*/ 466 w 145341"/>
                <a:gd name="connsiteY84" fmla="*/ 4454 h 25409"/>
                <a:gd name="connsiteX85" fmla="*/ 657 w 145341"/>
                <a:gd name="connsiteY85" fmla="*/ 8931 h 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45341" h="25408">
                  <a:moveTo>
                    <a:pt x="657" y="8931"/>
                  </a:moveTo>
                  <a:cubicBezTo>
                    <a:pt x="752" y="9121"/>
                    <a:pt x="847" y="9312"/>
                    <a:pt x="1038" y="9407"/>
                  </a:cubicBezTo>
                  <a:cubicBezTo>
                    <a:pt x="1705" y="10265"/>
                    <a:pt x="2657" y="11122"/>
                    <a:pt x="3895" y="11788"/>
                  </a:cubicBezTo>
                  <a:cubicBezTo>
                    <a:pt x="8086" y="14265"/>
                    <a:pt x="14754" y="15789"/>
                    <a:pt x="18945" y="16551"/>
                  </a:cubicBezTo>
                  <a:cubicBezTo>
                    <a:pt x="19612" y="16646"/>
                    <a:pt x="20278" y="16742"/>
                    <a:pt x="20850" y="16837"/>
                  </a:cubicBezTo>
                  <a:cubicBezTo>
                    <a:pt x="23803" y="17313"/>
                    <a:pt x="26660" y="17408"/>
                    <a:pt x="29518" y="17313"/>
                  </a:cubicBezTo>
                  <a:cubicBezTo>
                    <a:pt x="31899" y="17218"/>
                    <a:pt x="34280" y="17027"/>
                    <a:pt x="36757" y="16742"/>
                  </a:cubicBezTo>
                  <a:cubicBezTo>
                    <a:pt x="37423" y="16646"/>
                    <a:pt x="38090" y="16551"/>
                    <a:pt x="38757" y="16456"/>
                  </a:cubicBezTo>
                  <a:cubicBezTo>
                    <a:pt x="39233" y="16361"/>
                    <a:pt x="39614" y="16265"/>
                    <a:pt x="40090" y="16170"/>
                  </a:cubicBezTo>
                  <a:cubicBezTo>
                    <a:pt x="41519" y="15884"/>
                    <a:pt x="43043" y="15599"/>
                    <a:pt x="44472" y="15503"/>
                  </a:cubicBezTo>
                  <a:cubicBezTo>
                    <a:pt x="44948" y="15408"/>
                    <a:pt x="45424" y="15408"/>
                    <a:pt x="45901" y="15408"/>
                  </a:cubicBezTo>
                  <a:cubicBezTo>
                    <a:pt x="47139" y="15313"/>
                    <a:pt x="48282" y="15503"/>
                    <a:pt x="49520" y="15789"/>
                  </a:cubicBezTo>
                  <a:cubicBezTo>
                    <a:pt x="50282" y="15979"/>
                    <a:pt x="50854" y="16170"/>
                    <a:pt x="51425" y="16361"/>
                  </a:cubicBezTo>
                  <a:cubicBezTo>
                    <a:pt x="51425" y="16361"/>
                    <a:pt x="51425" y="16361"/>
                    <a:pt x="51425" y="16361"/>
                  </a:cubicBezTo>
                  <a:cubicBezTo>
                    <a:pt x="55140" y="17789"/>
                    <a:pt x="53425" y="18742"/>
                    <a:pt x="56664" y="20361"/>
                  </a:cubicBezTo>
                  <a:cubicBezTo>
                    <a:pt x="58569" y="21313"/>
                    <a:pt x="60474" y="21980"/>
                    <a:pt x="62379" y="22361"/>
                  </a:cubicBezTo>
                  <a:cubicBezTo>
                    <a:pt x="67046" y="23314"/>
                    <a:pt x="71713" y="22552"/>
                    <a:pt x="76381" y="20075"/>
                  </a:cubicBezTo>
                  <a:cubicBezTo>
                    <a:pt x="76381" y="20075"/>
                    <a:pt x="76381" y="20075"/>
                    <a:pt x="76381" y="20075"/>
                  </a:cubicBezTo>
                  <a:cubicBezTo>
                    <a:pt x="78667" y="18837"/>
                    <a:pt x="84001" y="13503"/>
                    <a:pt x="87144" y="12265"/>
                  </a:cubicBezTo>
                  <a:cubicBezTo>
                    <a:pt x="87715" y="11979"/>
                    <a:pt x="88192" y="11979"/>
                    <a:pt x="88573" y="12074"/>
                  </a:cubicBezTo>
                  <a:cubicBezTo>
                    <a:pt x="89811" y="12360"/>
                    <a:pt x="92097" y="15027"/>
                    <a:pt x="94097" y="17313"/>
                  </a:cubicBezTo>
                  <a:cubicBezTo>
                    <a:pt x="95240" y="18551"/>
                    <a:pt x="96193" y="19694"/>
                    <a:pt x="96859" y="20170"/>
                  </a:cubicBezTo>
                  <a:cubicBezTo>
                    <a:pt x="97240" y="20456"/>
                    <a:pt x="97621" y="20742"/>
                    <a:pt x="98002" y="20933"/>
                  </a:cubicBezTo>
                  <a:cubicBezTo>
                    <a:pt x="98764" y="21504"/>
                    <a:pt x="99526" y="21980"/>
                    <a:pt x="100384" y="22457"/>
                  </a:cubicBezTo>
                  <a:cubicBezTo>
                    <a:pt x="103051" y="23980"/>
                    <a:pt x="106003" y="25028"/>
                    <a:pt x="108956" y="25409"/>
                  </a:cubicBezTo>
                  <a:lnTo>
                    <a:pt x="124387" y="16456"/>
                  </a:lnTo>
                  <a:lnTo>
                    <a:pt x="125815" y="15599"/>
                  </a:lnTo>
                  <a:cubicBezTo>
                    <a:pt x="126673" y="14360"/>
                    <a:pt x="127530" y="13027"/>
                    <a:pt x="128387" y="11884"/>
                  </a:cubicBezTo>
                  <a:lnTo>
                    <a:pt x="128387" y="11884"/>
                  </a:lnTo>
                  <a:cubicBezTo>
                    <a:pt x="128768" y="11408"/>
                    <a:pt x="129149" y="10931"/>
                    <a:pt x="129530" y="10455"/>
                  </a:cubicBezTo>
                  <a:cubicBezTo>
                    <a:pt x="132388" y="6645"/>
                    <a:pt x="135531" y="3883"/>
                    <a:pt x="139531" y="4835"/>
                  </a:cubicBezTo>
                  <a:cubicBezTo>
                    <a:pt x="139912" y="4930"/>
                    <a:pt x="140389" y="5026"/>
                    <a:pt x="140865" y="5216"/>
                  </a:cubicBezTo>
                  <a:cubicBezTo>
                    <a:pt x="140960" y="5311"/>
                    <a:pt x="141151" y="5311"/>
                    <a:pt x="141246" y="5407"/>
                  </a:cubicBezTo>
                  <a:cubicBezTo>
                    <a:pt x="141627" y="5597"/>
                    <a:pt x="141913" y="5788"/>
                    <a:pt x="142294" y="5978"/>
                  </a:cubicBezTo>
                  <a:cubicBezTo>
                    <a:pt x="142389" y="6074"/>
                    <a:pt x="142389" y="6074"/>
                    <a:pt x="142484" y="6074"/>
                  </a:cubicBezTo>
                  <a:lnTo>
                    <a:pt x="144389" y="4930"/>
                  </a:lnTo>
                  <a:lnTo>
                    <a:pt x="145342" y="4359"/>
                  </a:lnTo>
                  <a:cubicBezTo>
                    <a:pt x="144961" y="4073"/>
                    <a:pt x="144580" y="3692"/>
                    <a:pt x="144199" y="3407"/>
                  </a:cubicBezTo>
                  <a:cubicBezTo>
                    <a:pt x="143722" y="2930"/>
                    <a:pt x="143151" y="2549"/>
                    <a:pt x="142675" y="2073"/>
                  </a:cubicBezTo>
                  <a:cubicBezTo>
                    <a:pt x="142389" y="1883"/>
                    <a:pt x="142103" y="1692"/>
                    <a:pt x="141817" y="1502"/>
                  </a:cubicBezTo>
                  <a:cubicBezTo>
                    <a:pt x="141436" y="1216"/>
                    <a:pt x="141055" y="1025"/>
                    <a:pt x="140674" y="835"/>
                  </a:cubicBezTo>
                  <a:cubicBezTo>
                    <a:pt x="139246" y="73"/>
                    <a:pt x="137531" y="-213"/>
                    <a:pt x="135340" y="168"/>
                  </a:cubicBezTo>
                  <a:cubicBezTo>
                    <a:pt x="130102" y="1120"/>
                    <a:pt x="127625" y="5311"/>
                    <a:pt x="125530" y="9502"/>
                  </a:cubicBezTo>
                  <a:cubicBezTo>
                    <a:pt x="124768" y="11027"/>
                    <a:pt x="124006" y="12646"/>
                    <a:pt x="123148" y="14075"/>
                  </a:cubicBezTo>
                  <a:cubicBezTo>
                    <a:pt x="122958" y="14455"/>
                    <a:pt x="122767" y="14741"/>
                    <a:pt x="122577" y="15122"/>
                  </a:cubicBezTo>
                  <a:cubicBezTo>
                    <a:pt x="122482" y="15218"/>
                    <a:pt x="122482" y="15313"/>
                    <a:pt x="122386" y="15408"/>
                  </a:cubicBezTo>
                  <a:cubicBezTo>
                    <a:pt x="122196" y="15599"/>
                    <a:pt x="122101" y="15884"/>
                    <a:pt x="121910" y="16075"/>
                  </a:cubicBezTo>
                  <a:cubicBezTo>
                    <a:pt x="121243" y="17027"/>
                    <a:pt x="120577" y="17789"/>
                    <a:pt x="119910" y="18456"/>
                  </a:cubicBezTo>
                  <a:lnTo>
                    <a:pt x="119910" y="18456"/>
                  </a:lnTo>
                  <a:cubicBezTo>
                    <a:pt x="116671" y="21694"/>
                    <a:pt x="113052" y="22552"/>
                    <a:pt x="109432" y="21885"/>
                  </a:cubicBezTo>
                  <a:cubicBezTo>
                    <a:pt x="108004" y="21694"/>
                    <a:pt x="106575" y="21218"/>
                    <a:pt x="105146" y="20552"/>
                  </a:cubicBezTo>
                  <a:cubicBezTo>
                    <a:pt x="105146" y="20552"/>
                    <a:pt x="105146" y="20552"/>
                    <a:pt x="105146" y="20552"/>
                  </a:cubicBezTo>
                  <a:cubicBezTo>
                    <a:pt x="104670" y="20361"/>
                    <a:pt x="104194" y="20075"/>
                    <a:pt x="103622" y="19790"/>
                  </a:cubicBezTo>
                  <a:lnTo>
                    <a:pt x="103622" y="19790"/>
                  </a:lnTo>
                  <a:cubicBezTo>
                    <a:pt x="99717" y="17789"/>
                    <a:pt x="96002" y="14646"/>
                    <a:pt x="92859" y="11408"/>
                  </a:cubicBezTo>
                  <a:cubicBezTo>
                    <a:pt x="92478" y="11027"/>
                    <a:pt x="92097" y="10550"/>
                    <a:pt x="91716" y="10169"/>
                  </a:cubicBezTo>
                  <a:cubicBezTo>
                    <a:pt x="90859" y="9217"/>
                    <a:pt x="90001" y="8360"/>
                    <a:pt x="89335" y="7502"/>
                  </a:cubicBezTo>
                  <a:cubicBezTo>
                    <a:pt x="89144" y="7312"/>
                    <a:pt x="88858" y="7121"/>
                    <a:pt x="88573" y="7121"/>
                  </a:cubicBezTo>
                  <a:cubicBezTo>
                    <a:pt x="88001" y="6931"/>
                    <a:pt x="87334" y="7121"/>
                    <a:pt x="86953" y="7502"/>
                  </a:cubicBezTo>
                  <a:cubicBezTo>
                    <a:pt x="86953" y="7502"/>
                    <a:pt x="86953" y="7502"/>
                    <a:pt x="86858" y="7597"/>
                  </a:cubicBezTo>
                  <a:cubicBezTo>
                    <a:pt x="86668" y="7788"/>
                    <a:pt x="86477" y="7883"/>
                    <a:pt x="86382" y="8074"/>
                  </a:cubicBezTo>
                  <a:cubicBezTo>
                    <a:pt x="86096" y="8360"/>
                    <a:pt x="85715" y="8645"/>
                    <a:pt x="85429" y="9026"/>
                  </a:cubicBezTo>
                  <a:cubicBezTo>
                    <a:pt x="85144" y="9312"/>
                    <a:pt x="84858" y="9598"/>
                    <a:pt x="84572" y="9884"/>
                  </a:cubicBezTo>
                  <a:cubicBezTo>
                    <a:pt x="79333" y="14646"/>
                    <a:pt x="73142" y="19599"/>
                    <a:pt x="65903" y="19409"/>
                  </a:cubicBezTo>
                  <a:cubicBezTo>
                    <a:pt x="65332" y="19409"/>
                    <a:pt x="64665" y="19313"/>
                    <a:pt x="64189" y="19218"/>
                  </a:cubicBezTo>
                  <a:cubicBezTo>
                    <a:pt x="61807" y="18837"/>
                    <a:pt x="59998" y="17885"/>
                    <a:pt x="58283" y="16742"/>
                  </a:cubicBezTo>
                  <a:cubicBezTo>
                    <a:pt x="58283" y="16742"/>
                    <a:pt x="58283" y="16742"/>
                    <a:pt x="58283" y="16742"/>
                  </a:cubicBezTo>
                  <a:cubicBezTo>
                    <a:pt x="57426" y="16170"/>
                    <a:pt x="56569" y="15503"/>
                    <a:pt x="55711" y="14932"/>
                  </a:cubicBezTo>
                  <a:cubicBezTo>
                    <a:pt x="54283" y="13979"/>
                    <a:pt x="52663" y="13027"/>
                    <a:pt x="50663" y="12455"/>
                  </a:cubicBezTo>
                  <a:cubicBezTo>
                    <a:pt x="47234" y="11503"/>
                    <a:pt x="43615" y="12169"/>
                    <a:pt x="40186" y="12646"/>
                  </a:cubicBezTo>
                  <a:cubicBezTo>
                    <a:pt x="38090" y="12932"/>
                    <a:pt x="36090" y="13217"/>
                    <a:pt x="33994" y="13408"/>
                  </a:cubicBezTo>
                  <a:cubicBezTo>
                    <a:pt x="33994" y="13408"/>
                    <a:pt x="33994" y="13408"/>
                    <a:pt x="33994" y="13408"/>
                  </a:cubicBezTo>
                  <a:cubicBezTo>
                    <a:pt x="28851" y="13979"/>
                    <a:pt x="23898" y="13979"/>
                    <a:pt x="18564" y="12836"/>
                  </a:cubicBezTo>
                  <a:cubicBezTo>
                    <a:pt x="15135" y="12074"/>
                    <a:pt x="10277" y="11027"/>
                    <a:pt x="7324" y="8836"/>
                  </a:cubicBezTo>
                  <a:cubicBezTo>
                    <a:pt x="3991" y="6359"/>
                    <a:pt x="4657" y="7693"/>
                    <a:pt x="5038" y="4454"/>
                  </a:cubicBezTo>
                  <a:lnTo>
                    <a:pt x="5038" y="4359"/>
                  </a:lnTo>
                  <a:cubicBezTo>
                    <a:pt x="5038" y="4264"/>
                    <a:pt x="5038" y="4264"/>
                    <a:pt x="5038" y="4169"/>
                  </a:cubicBezTo>
                  <a:cubicBezTo>
                    <a:pt x="5134" y="3692"/>
                    <a:pt x="5229" y="3311"/>
                    <a:pt x="5515" y="2930"/>
                  </a:cubicBezTo>
                  <a:cubicBezTo>
                    <a:pt x="5515" y="2930"/>
                    <a:pt x="5515" y="2930"/>
                    <a:pt x="5515" y="2835"/>
                  </a:cubicBezTo>
                  <a:cubicBezTo>
                    <a:pt x="5419" y="2835"/>
                    <a:pt x="5419" y="2835"/>
                    <a:pt x="5419" y="2835"/>
                  </a:cubicBezTo>
                  <a:cubicBezTo>
                    <a:pt x="4943" y="3026"/>
                    <a:pt x="4276" y="3026"/>
                    <a:pt x="3610" y="3121"/>
                  </a:cubicBezTo>
                  <a:cubicBezTo>
                    <a:pt x="3610" y="3121"/>
                    <a:pt x="3610" y="3121"/>
                    <a:pt x="3610" y="3121"/>
                  </a:cubicBezTo>
                  <a:cubicBezTo>
                    <a:pt x="2943" y="3216"/>
                    <a:pt x="2276" y="3216"/>
                    <a:pt x="1705" y="3407"/>
                  </a:cubicBezTo>
                  <a:cubicBezTo>
                    <a:pt x="1705" y="3407"/>
                    <a:pt x="1705" y="3407"/>
                    <a:pt x="1705" y="3407"/>
                  </a:cubicBezTo>
                  <a:cubicBezTo>
                    <a:pt x="943" y="3597"/>
                    <a:pt x="371" y="3883"/>
                    <a:pt x="466" y="4454"/>
                  </a:cubicBezTo>
                  <a:cubicBezTo>
                    <a:pt x="276" y="6931"/>
                    <a:pt x="-581" y="6740"/>
                    <a:pt x="657" y="8931"/>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9" name="图形 568"/>
            <p:cNvSpPr/>
            <p:nvPr>
              <p:custDataLst>
                <p:tags r:id="rId798"/>
              </p:custDataLst>
            </p:nvPr>
          </p:nvSpPr>
          <p:spPr>
            <a:xfrm>
              <a:off x="4968049" y="3987248"/>
              <a:ext cx="204697" cy="89070"/>
            </a:xfrm>
            <a:custGeom>
              <a:avLst/>
              <a:gdLst>
                <a:gd name="connsiteX0" fmla="*/ 95 w 204697"/>
                <a:gd name="connsiteY0" fmla="*/ 53162 h 89070"/>
                <a:gd name="connsiteX1" fmla="*/ 571 w 204697"/>
                <a:gd name="connsiteY1" fmla="*/ 56019 h 89070"/>
                <a:gd name="connsiteX2" fmla="*/ 571 w 204697"/>
                <a:gd name="connsiteY2" fmla="*/ 56019 h 89070"/>
                <a:gd name="connsiteX3" fmla="*/ 952 w 204697"/>
                <a:gd name="connsiteY3" fmla="*/ 57448 h 89070"/>
                <a:gd name="connsiteX4" fmla="*/ 1810 w 204697"/>
                <a:gd name="connsiteY4" fmla="*/ 65734 h 89070"/>
                <a:gd name="connsiteX5" fmla="*/ 1429 w 204697"/>
                <a:gd name="connsiteY5" fmla="*/ 66211 h 89070"/>
                <a:gd name="connsiteX6" fmla="*/ 1048 w 204697"/>
                <a:gd name="connsiteY6" fmla="*/ 66592 h 89070"/>
                <a:gd name="connsiteX7" fmla="*/ 1619 w 204697"/>
                <a:gd name="connsiteY7" fmla="*/ 66496 h 89070"/>
                <a:gd name="connsiteX8" fmla="*/ 4763 w 204697"/>
                <a:gd name="connsiteY8" fmla="*/ 66020 h 89070"/>
                <a:gd name="connsiteX9" fmla="*/ 7906 w 204697"/>
                <a:gd name="connsiteY9" fmla="*/ 65544 h 89070"/>
                <a:gd name="connsiteX10" fmla="*/ 7906 w 204697"/>
                <a:gd name="connsiteY10" fmla="*/ 65544 h 89070"/>
                <a:gd name="connsiteX11" fmla="*/ 8572 w 204697"/>
                <a:gd name="connsiteY11" fmla="*/ 64306 h 89070"/>
                <a:gd name="connsiteX12" fmla="*/ 6763 w 204697"/>
                <a:gd name="connsiteY12" fmla="*/ 58496 h 89070"/>
                <a:gd name="connsiteX13" fmla="*/ 4953 w 204697"/>
                <a:gd name="connsiteY13" fmla="*/ 50209 h 89070"/>
                <a:gd name="connsiteX14" fmla="*/ 5429 w 204697"/>
                <a:gd name="connsiteY14" fmla="*/ 49351 h 89070"/>
                <a:gd name="connsiteX15" fmla="*/ 5810 w 204697"/>
                <a:gd name="connsiteY15" fmla="*/ 48685 h 89070"/>
                <a:gd name="connsiteX16" fmla="*/ 6953 w 204697"/>
                <a:gd name="connsiteY16" fmla="*/ 46875 h 89070"/>
                <a:gd name="connsiteX17" fmla="*/ 22098 w 204697"/>
                <a:gd name="connsiteY17" fmla="*/ 40112 h 89070"/>
                <a:gd name="connsiteX18" fmla="*/ 23813 w 204697"/>
                <a:gd name="connsiteY18" fmla="*/ 40684 h 89070"/>
                <a:gd name="connsiteX19" fmla="*/ 25241 w 204697"/>
                <a:gd name="connsiteY19" fmla="*/ 41255 h 89070"/>
                <a:gd name="connsiteX20" fmla="*/ 26194 w 204697"/>
                <a:gd name="connsiteY20" fmla="*/ 41636 h 89070"/>
                <a:gd name="connsiteX21" fmla="*/ 27622 w 204697"/>
                <a:gd name="connsiteY21" fmla="*/ 42303 h 89070"/>
                <a:gd name="connsiteX22" fmla="*/ 28670 w 204697"/>
                <a:gd name="connsiteY22" fmla="*/ 42779 h 89070"/>
                <a:gd name="connsiteX23" fmla="*/ 28956 w 204697"/>
                <a:gd name="connsiteY23" fmla="*/ 42875 h 89070"/>
                <a:gd name="connsiteX24" fmla="*/ 29242 w 204697"/>
                <a:gd name="connsiteY24" fmla="*/ 42970 h 89070"/>
                <a:gd name="connsiteX25" fmla="*/ 29242 w 204697"/>
                <a:gd name="connsiteY25" fmla="*/ 42970 h 89070"/>
                <a:gd name="connsiteX26" fmla="*/ 31718 w 204697"/>
                <a:gd name="connsiteY26" fmla="*/ 42779 h 89070"/>
                <a:gd name="connsiteX27" fmla="*/ 33433 w 204697"/>
                <a:gd name="connsiteY27" fmla="*/ 41065 h 89070"/>
                <a:gd name="connsiteX28" fmla="*/ 34100 w 204697"/>
                <a:gd name="connsiteY28" fmla="*/ 40112 h 89070"/>
                <a:gd name="connsiteX29" fmla="*/ 34195 w 204697"/>
                <a:gd name="connsiteY29" fmla="*/ 39922 h 89070"/>
                <a:gd name="connsiteX30" fmla="*/ 34385 w 204697"/>
                <a:gd name="connsiteY30" fmla="*/ 39731 h 89070"/>
                <a:gd name="connsiteX31" fmla="*/ 34957 w 204697"/>
                <a:gd name="connsiteY31" fmla="*/ 38779 h 89070"/>
                <a:gd name="connsiteX32" fmla="*/ 35719 w 204697"/>
                <a:gd name="connsiteY32" fmla="*/ 36969 h 89070"/>
                <a:gd name="connsiteX33" fmla="*/ 35719 w 204697"/>
                <a:gd name="connsiteY33" fmla="*/ 36969 h 89070"/>
                <a:gd name="connsiteX34" fmla="*/ 36004 w 204697"/>
                <a:gd name="connsiteY34" fmla="*/ 36207 h 89070"/>
                <a:gd name="connsiteX35" fmla="*/ 37052 w 204697"/>
                <a:gd name="connsiteY35" fmla="*/ 32683 h 89070"/>
                <a:gd name="connsiteX36" fmla="*/ 39052 w 204697"/>
                <a:gd name="connsiteY36" fmla="*/ 26206 h 89070"/>
                <a:gd name="connsiteX37" fmla="*/ 41910 w 204697"/>
                <a:gd name="connsiteY37" fmla="*/ 20681 h 89070"/>
                <a:gd name="connsiteX38" fmla="*/ 45434 w 204697"/>
                <a:gd name="connsiteY38" fmla="*/ 16204 h 89070"/>
                <a:gd name="connsiteX39" fmla="*/ 45910 w 204697"/>
                <a:gd name="connsiteY39" fmla="*/ 15728 h 89070"/>
                <a:gd name="connsiteX40" fmla="*/ 62008 w 204697"/>
                <a:gd name="connsiteY40" fmla="*/ 12775 h 89070"/>
                <a:gd name="connsiteX41" fmla="*/ 63817 w 204697"/>
                <a:gd name="connsiteY41" fmla="*/ 14300 h 89070"/>
                <a:gd name="connsiteX42" fmla="*/ 66008 w 204697"/>
                <a:gd name="connsiteY42" fmla="*/ 14585 h 89070"/>
                <a:gd name="connsiteX43" fmla="*/ 69533 w 204697"/>
                <a:gd name="connsiteY43" fmla="*/ 12966 h 89070"/>
                <a:gd name="connsiteX44" fmla="*/ 70485 w 204697"/>
                <a:gd name="connsiteY44" fmla="*/ 12490 h 89070"/>
                <a:gd name="connsiteX45" fmla="*/ 76581 w 204697"/>
                <a:gd name="connsiteY45" fmla="*/ 9346 h 89070"/>
                <a:gd name="connsiteX46" fmla="*/ 85820 w 204697"/>
                <a:gd name="connsiteY46" fmla="*/ 5537 h 89070"/>
                <a:gd name="connsiteX47" fmla="*/ 93535 w 204697"/>
                <a:gd name="connsiteY47" fmla="*/ 4298 h 89070"/>
                <a:gd name="connsiteX48" fmla="*/ 96774 w 204697"/>
                <a:gd name="connsiteY48" fmla="*/ 4870 h 89070"/>
                <a:gd name="connsiteX49" fmla="*/ 101060 w 204697"/>
                <a:gd name="connsiteY49" fmla="*/ 6299 h 89070"/>
                <a:gd name="connsiteX50" fmla="*/ 109918 w 204697"/>
                <a:gd name="connsiteY50" fmla="*/ 8680 h 89070"/>
                <a:gd name="connsiteX51" fmla="*/ 114967 w 204697"/>
                <a:gd name="connsiteY51" fmla="*/ 8966 h 89070"/>
                <a:gd name="connsiteX52" fmla="*/ 116776 w 204697"/>
                <a:gd name="connsiteY52" fmla="*/ 8870 h 89070"/>
                <a:gd name="connsiteX53" fmla="*/ 127540 w 204697"/>
                <a:gd name="connsiteY53" fmla="*/ 6870 h 89070"/>
                <a:gd name="connsiteX54" fmla="*/ 130016 w 204697"/>
                <a:gd name="connsiteY54" fmla="*/ 6584 h 89070"/>
                <a:gd name="connsiteX55" fmla="*/ 130588 w 204697"/>
                <a:gd name="connsiteY55" fmla="*/ 6584 h 89070"/>
                <a:gd name="connsiteX56" fmla="*/ 136588 w 204697"/>
                <a:gd name="connsiteY56" fmla="*/ 7156 h 89070"/>
                <a:gd name="connsiteX57" fmla="*/ 146495 w 204697"/>
                <a:gd name="connsiteY57" fmla="*/ 9918 h 89070"/>
                <a:gd name="connsiteX58" fmla="*/ 159163 w 204697"/>
                <a:gd name="connsiteY58" fmla="*/ 13728 h 89070"/>
                <a:gd name="connsiteX59" fmla="*/ 164497 w 204697"/>
                <a:gd name="connsiteY59" fmla="*/ 15538 h 89070"/>
                <a:gd name="connsiteX60" fmla="*/ 164497 w 204697"/>
                <a:gd name="connsiteY60" fmla="*/ 15538 h 89070"/>
                <a:gd name="connsiteX61" fmla="*/ 165545 w 204697"/>
                <a:gd name="connsiteY61" fmla="*/ 15919 h 89070"/>
                <a:gd name="connsiteX62" fmla="*/ 167640 w 204697"/>
                <a:gd name="connsiteY62" fmla="*/ 16776 h 89070"/>
                <a:gd name="connsiteX63" fmla="*/ 169926 w 204697"/>
                <a:gd name="connsiteY63" fmla="*/ 18014 h 89070"/>
                <a:gd name="connsiteX64" fmla="*/ 169640 w 204697"/>
                <a:gd name="connsiteY64" fmla="*/ 18395 h 89070"/>
                <a:gd name="connsiteX65" fmla="*/ 170212 w 204697"/>
                <a:gd name="connsiteY65" fmla="*/ 20491 h 89070"/>
                <a:gd name="connsiteX66" fmla="*/ 170974 w 204697"/>
                <a:gd name="connsiteY66" fmla="*/ 20776 h 89070"/>
                <a:gd name="connsiteX67" fmla="*/ 172021 w 204697"/>
                <a:gd name="connsiteY67" fmla="*/ 20491 h 89070"/>
                <a:gd name="connsiteX68" fmla="*/ 173926 w 204697"/>
                <a:gd name="connsiteY68" fmla="*/ 22967 h 89070"/>
                <a:gd name="connsiteX69" fmla="*/ 176117 w 204697"/>
                <a:gd name="connsiteY69" fmla="*/ 31635 h 89070"/>
                <a:gd name="connsiteX70" fmla="*/ 176403 w 204697"/>
                <a:gd name="connsiteY70" fmla="*/ 32016 h 89070"/>
                <a:gd name="connsiteX71" fmla="*/ 181261 w 204697"/>
                <a:gd name="connsiteY71" fmla="*/ 33826 h 89070"/>
                <a:gd name="connsiteX72" fmla="*/ 182118 w 204697"/>
                <a:gd name="connsiteY72" fmla="*/ 33921 h 89070"/>
                <a:gd name="connsiteX73" fmla="*/ 184785 w 204697"/>
                <a:gd name="connsiteY73" fmla="*/ 33064 h 89070"/>
                <a:gd name="connsiteX74" fmla="*/ 185452 w 204697"/>
                <a:gd name="connsiteY74" fmla="*/ 32492 h 89070"/>
                <a:gd name="connsiteX75" fmla="*/ 187738 w 204697"/>
                <a:gd name="connsiteY75" fmla="*/ 32873 h 89070"/>
                <a:gd name="connsiteX76" fmla="*/ 190691 w 204697"/>
                <a:gd name="connsiteY76" fmla="*/ 37350 h 89070"/>
                <a:gd name="connsiteX77" fmla="*/ 192786 w 204697"/>
                <a:gd name="connsiteY77" fmla="*/ 44684 h 89070"/>
                <a:gd name="connsiteX78" fmla="*/ 194691 w 204697"/>
                <a:gd name="connsiteY78" fmla="*/ 47351 h 89070"/>
                <a:gd name="connsiteX79" fmla="*/ 194977 w 204697"/>
                <a:gd name="connsiteY79" fmla="*/ 47637 h 89070"/>
                <a:gd name="connsiteX80" fmla="*/ 195358 w 204697"/>
                <a:gd name="connsiteY80" fmla="*/ 47923 h 89070"/>
                <a:gd name="connsiteX81" fmla="*/ 197929 w 204697"/>
                <a:gd name="connsiteY81" fmla="*/ 50304 h 89070"/>
                <a:gd name="connsiteX82" fmla="*/ 198692 w 204697"/>
                <a:gd name="connsiteY82" fmla="*/ 53542 h 89070"/>
                <a:gd name="connsiteX83" fmla="*/ 197453 w 204697"/>
                <a:gd name="connsiteY83" fmla="*/ 57638 h 89070"/>
                <a:gd name="connsiteX84" fmla="*/ 194120 w 204697"/>
                <a:gd name="connsiteY84" fmla="*/ 62496 h 89070"/>
                <a:gd name="connsiteX85" fmla="*/ 193643 w 204697"/>
                <a:gd name="connsiteY85" fmla="*/ 62687 h 89070"/>
                <a:gd name="connsiteX86" fmla="*/ 192881 w 204697"/>
                <a:gd name="connsiteY86" fmla="*/ 64591 h 89070"/>
                <a:gd name="connsiteX87" fmla="*/ 193072 w 204697"/>
                <a:gd name="connsiteY87" fmla="*/ 65163 h 89070"/>
                <a:gd name="connsiteX88" fmla="*/ 193262 w 204697"/>
                <a:gd name="connsiteY88" fmla="*/ 65449 h 89070"/>
                <a:gd name="connsiteX89" fmla="*/ 194120 w 204697"/>
                <a:gd name="connsiteY89" fmla="*/ 67068 h 89070"/>
                <a:gd name="connsiteX90" fmla="*/ 195739 w 204697"/>
                <a:gd name="connsiteY90" fmla="*/ 71450 h 89070"/>
                <a:gd name="connsiteX91" fmla="*/ 196215 w 204697"/>
                <a:gd name="connsiteY91" fmla="*/ 74402 h 89070"/>
                <a:gd name="connsiteX92" fmla="*/ 196310 w 204697"/>
                <a:gd name="connsiteY92" fmla="*/ 75450 h 89070"/>
                <a:gd name="connsiteX93" fmla="*/ 196215 w 204697"/>
                <a:gd name="connsiteY93" fmla="*/ 78593 h 89070"/>
                <a:gd name="connsiteX94" fmla="*/ 195548 w 204697"/>
                <a:gd name="connsiteY94" fmla="*/ 82689 h 89070"/>
                <a:gd name="connsiteX95" fmla="*/ 195358 w 204697"/>
                <a:gd name="connsiteY95" fmla="*/ 83261 h 89070"/>
                <a:gd name="connsiteX96" fmla="*/ 194786 w 204697"/>
                <a:gd name="connsiteY96" fmla="*/ 85165 h 89070"/>
                <a:gd name="connsiteX97" fmla="*/ 194024 w 204697"/>
                <a:gd name="connsiteY97" fmla="*/ 87261 h 89070"/>
                <a:gd name="connsiteX98" fmla="*/ 193834 w 204697"/>
                <a:gd name="connsiteY98" fmla="*/ 87642 h 89070"/>
                <a:gd name="connsiteX99" fmla="*/ 193262 w 204697"/>
                <a:gd name="connsiteY99" fmla="*/ 89071 h 89070"/>
                <a:gd name="connsiteX100" fmla="*/ 198310 w 204697"/>
                <a:gd name="connsiteY100" fmla="*/ 86118 h 89070"/>
                <a:gd name="connsiteX101" fmla="*/ 198406 w 204697"/>
                <a:gd name="connsiteY101" fmla="*/ 85928 h 89070"/>
                <a:gd name="connsiteX102" fmla="*/ 199644 w 204697"/>
                <a:gd name="connsiteY102" fmla="*/ 80308 h 89070"/>
                <a:gd name="connsiteX103" fmla="*/ 198310 w 204697"/>
                <a:gd name="connsiteY103" fmla="*/ 67830 h 89070"/>
                <a:gd name="connsiteX104" fmla="*/ 197834 w 204697"/>
                <a:gd name="connsiteY104" fmla="*/ 66592 h 89070"/>
                <a:gd name="connsiteX105" fmla="*/ 197549 w 204697"/>
                <a:gd name="connsiteY105" fmla="*/ 65925 h 89070"/>
                <a:gd name="connsiteX106" fmla="*/ 197263 w 204697"/>
                <a:gd name="connsiteY106" fmla="*/ 65354 h 89070"/>
                <a:gd name="connsiteX107" fmla="*/ 197644 w 204697"/>
                <a:gd name="connsiteY107" fmla="*/ 65163 h 89070"/>
                <a:gd name="connsiteX108" fmla="*/ 198882 w 204697"/>
                <a:gd name="connsiteY108" fmla="*/ 64591 h 89070"/>
                <a:gd name="connsiteX109" fmla="*/ 201549 w 204697"/>
                <a:gd name="connsiteY109" fmla="*/ 62877 h 89070"/>
                <a:gd name="connsiteX110" fmla="*/ 204692 w 204697"/>
                <a:gd name="connsiteY110" fmla="*/ 55447 h 89070"/>
                <a:gd name="connsiteX111" fmla="*/ 201168 w 204697"/>
                <a:gd name="connsiteY111" fmla="*/ 48208 h 89070"/>
                <a:gd name="connsiteX112" fmla="*/ 200692 w 204697"/>
                <a:gd name="connsiteY112" fmla="*/ 47637 h 89070"/>
                <a:gd name="connsiteX113" fmla="*/ 198977 w 204697"/>
                <a:gd name="connsiteY113" fmla="*/ 45732 h 89070"/>
                <a:gd name="connsiteX114" fmla="*/ 198596 w 204697"/>
                <a:gd name="connsiteY114" fmla="*/ 45256 h 89070"/>
                <a:gd name="connsiteX115" fmla="*/ 193643 w 204697"/>
                <a:gd name="connsiteY115" fmla="*/ 37826 h 89070"/>
                <a:gd name="connsiteX116" fmla="*/ 192881 w 204697"/>
                <a:gd name="connsiteY116" fmla="*/ 34778 h 89070"/>
                <a:gd name="connsiteX117" fmla="*/ 192405 w 204697"/>
                <a:gd name="connsiteY117" fmla="*/ 33730 h 89070"/>
                <a:gd name="connsiteX118" fmla="*/ 188119 w 204697"/>
                <a:gd name="connsiteY118" fmla="*/ 30016 h 89070"/>
                <a:gd name="connsiteX119" fmla="*/ 188024 w 204697"/>
                <a:gd name="connsiteY119" fmla="*/ 30016 h 89070"/>
                <a:gd name="connsiteX120" fmla="*/ 185547 w 204697"/>
                <a:gd name="connsiteY120" fmla="*/ 30111 h 89070"/>
                <a:gd name="connsiteX121" fmla="*/ 185356 w 204697"/>
                <a:gd name="connsiteY121" fmla="*/ 30206 h 89070"/>
                <a:gd name="connsiteX122" fmla="*/ 181451 w 204697"/>
                <a:gd name="connsiteY122" fmla="*/ 29635 h 89070"/>
                <a:gd name="connsiteX123" fmla="*/ 181070 w 204697"/>
                <a:gd name="connsiteY123" fmla="*/ 29254 h 89070"/>
                <a:gd name="connsiteX124" fmla="*/ 180499 w 204697"/>
                <a:gd name="connsiteY124" fmla="*/ 28587 h 89070"/>
                <a:gd name="connsiteX125" fmla="*/ 180308 w 204697"/>
                <a:gd name="connsiteY125" fmla="*/ 28492 h 89070"/>
                <a:gd name="connsiteX126" fmla="*/ 179260 w 204697"/>
                <a:gd name="connsiteY126" fmla="*/ 28111 h 89070"/>
                <a:gd name="connsiteX127" fmla="*/ 177260 w 204697"/>
                <a:gd name="connsiteY127" fmla="*/ 25729 h 89070"/>
                <a:gd name="connsiteX128" fmla="*/ 177546 w 204697"/>
                <a:gd name="connsiteY128" fmla="*/ 23539 h 89070"/>
                <a:gd name="connsiteX129" fmla="*/ 177546 w 204697"/>
                <a:gd name="connsiteY129" fmla="*/ 23539 h 89070"/>
                <a:gd name="connsiteX130" fmla="*/ 176498 w 204697"/>
                <a:gd name="connsiteY130" fmla="*/ 20300 h 89070"/>
                <a:gd name="connsiteX131" fmla="*/ 173831 w 204697"/>
                <a:gd name="connsiteY131" fmla="*/ 17443 h 89070"/>
                <a:gd name="connsiteX132" fmla="*/ 173546 w 204697"/>
                <a:gd name="connsiteY132" fmla="*/ 15252 h 89070"/>
                <a:gd name="connsiteX133" fmla="*/ 172402 w 204697"/>
                <a:gd name="connsiteY133" fmla="*/ 14109 h 89070"/>
                <a:gd name="connsiteX134" fmla="*/ 157639 w 204697"/>
                <a:gd name="connsiteY134" fmla="*/ 9061 h 89070"/>
                <a:gd name="connsiteX135" fmla="*/ 133636 w 204697"/>
                <a:gd name="connsiteY135" fmla="*/ 2965 h 89070"/>
                <a:gd name="connsiteX136" fmla="*/ 126873 w 204697"/>
                <a:gd name="connsiteY136" fmla="*/ 3346 h 89070"/>
                <a:gd name="connsiteX137" fmla="*/ 114967 w 204697"/>
                <a:gd name="connsiteY137" fmla="*/ 5346 h 89070"/>
                <a:gd name="connsiteX138" fmla="*/ 97822 w 204697"/>
                <a:gd name="connsiteY138" fmla="*/ 869 h 89070"/>
                <a:gd name="connsiteX139" fmla="*/ 92678 w 204697"/>
                <a:gd name="connsiteY139" fmla="*/ 12 h 89070"/>
                <a:gd name="connsiteX140" fmla="*/ 86201 w 204697"/>
                <a:gd name="connsiteY140" fmla="*/ 1250 h 89070"/>
                <a:gd name="connsiteX141" fmla="*/ 69342 w 204697"/>
                <a:gd name="connsiteY141" fmla="*/ 9442 h 89070"/>
                <a:gd name="connsiteX142" fmla="*/ 67056 w 204697"/>
                <a:gd name="connsiteY142" fmla="*/ 9823 h 89070"/>
                <a:gd name="connsiteX143" fmla="*/ 64484 w 204697"/>
                <a:gd name="connsiteY143" fmla="*/ 9823 h 89070"/>
                <a:gd name="connsiteX144" fmla="*/ 56579 w 204697"/>
                <a:gd name="connsiteY144" fmla="*/ 6870 h 89070"/>
                <a:gd name="connsiteX145" fmla="*/ 53054 w 204697"/>
                <a:gd name="connsiteY145" fmla="*/ 7061 h 89070"/>
                <a:gd name="connsiteX146" fmla="*/ 45720 w 204697"/>
                <a:gd name="connsiteY146" fmla="*/ 10108 h 89070"/>
                <a:gd name="connsiteX147" fmla="*/ 45244 w 204697"/>
                <a:gd name="connsiteY147" fmla="*/ 10490 h 89070"/>
                <a:gd name="connsiteX148" fmla="*/ 42100 w 204697"/>
                <a:gd name="connsiteY148" fmla="*/ 13442 h 89070"/>
                <a:gd name="connsiteX149" fmla="*/ 41338 w 204697"/>
                <a:gd name="connsiteY149" fmla="*/ 14395 h 89070"/>
                <a:gd name="connsiteX150" fmla="*/ 36957 w 204697"/>
                <a:gd name="connsiteY150" fmla="*/ 21538 h 89070"/>
                <a:gd name="connsiteX151" fmla="*/ 36290 w 204697"/>
                <a:gd name="connsiteY151" fmla="*/ 23348 h 89070"/>
                <a:gd name="connsiteX152" fmla="*/ 34100 w 204697"/>
                <a:gd name="connsiteY152" fmla="*/ 30683 h 89070"/>
                <a:gd name="connsiteX153" fmla="*/ 32575 w 204697"/>
                <a:gd name="connsiteY153" fmla="*/ 34207 h 89070"/>
                <a:gd name="connsiteX154" fmla="*/ 32290 w 204697"/>
                <a:gd name="connsiteY154" fmla="*/ 34778 h 89070"/>
                <a:gd name="connsiteX155" fmla="*/ 24193 w 204697"/>
                <a:gd name="connsiteY155" fmla="*/ 35159 h 89070"/>
                <a:gd name="connsiteX156" fmla="*/ 23241 w 204697"/>
                <a:gd name="connsiteY156" fmla="*/ 34778 h 89070"/>
                <a:gd name="connsiteX157" fmla="*/ 18479 w 204697"/>
                <a:gd name="connsiteY157" fmla="*/ 34302 h 89070"/>
                <a:gd name="connsiteX158" fmla="*/ 18479 w 204697"/>
                <a:gd name="connsiteY158" fmla="*/ 34302 h 89070"/>
                <a:gd name="connsiteX159" fmla="*/ 18383 w 204697"/>
                <a:gd name="connsiteY159" fmla="*/ 34302 h 89070"/>
                <a:gd name="connsiteX160" fmla="*/ 15145 w 204697"/>
                <a:gd name="connsiteY160" fmla="*/ 34969 h 89070"/>
                <a:gd name="connsiteX161" fmla="*/ 1143 w 204697"/>
                <a:gd name="connsiteY161" fmla="*/ 48971 h 89070"/>
                <a:gd name="connsiteX162" fmla="*/ 952 w 204697"/>
                <a:gd name="connsiteY162" fmla="*/ 49351 h 89070"/>
                <a:gd name="connsiteX163" fmla="*/ 0 w 204697"/>
                <a:gd name="connsiteY163" fmla="*/ 52780 h 89070"/>
                <a:gd name="connsiteX164" fmla="*/ 0 w 204697"/>
                <a:gd name="connsiteY164" fmla="*/ 52876 h 89070"/>
                <a:gd name="connsiteX165" fmla="*/ 95 w 204697"/>
                <a:gd name="connsiteY165" fmla="*/ 53162 h 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04697" h="89070">
                  <a:moveTo>
                    <a:pt x="95" y="53162"/>
                  </a:moveTo>
                  <a:cubicBezTo>
                    <a:pt x="0" y="54114"/>
                    <a:pt x="286" y="55162"/>
                    <a:pt x="571" y="56019"/>
                  </a:cubicBezTo>
                  <a:cubicBezTo>
                    <a:pt x="571" y="56019"/>
                    <a:pt x="571" y="56019"/>
                    <a:pt x="571" y="56019"/>
                  </a:cubicBezTo>
                  <a:cubicBezTo>
                    <a:pt x="762" y="56495"/>
                    <a:pt x="857" y="56971"/>
                    <a:pt x="952" y="57448"/>
                  </a:cubicBezTo>
                  <a:cubicBezTo>
                    <a:pt x="1810" y="60686"/>
                    <a:pt x="4858" y="60305"/>
                    <a:pt x="1810" y="65734"/>
                  </a:cubicBezTo>
                  <a:cubicBezTo>
                    <a:pt x="1714" y="65925"/>
                    <a:pt x="1619" y="66020"/>
                    <a:pt x="1429" y="66211"/>
                  </a:cubicBezTo>
                  <a:cubicBezTo>
                    <a:pt x="1333" y="66306"/>
                    <a:pt x="1238" y="66496"/>
                    <a:pt x="1048" y="66592"/>
                  </a:cubicBezTo>
                  <a:cubicBezTo>
                    <a:pt x="1238" y="66592"/>
                    <a:pt x="1429" y="66496"/>
                    <a:pt x="1619" y="66496"/>
                  </a:cubicBezTo>
                  <a:cubicBezTo>
                    <a:pt x="2667" y="66306"/>
                    <a:pt x="3715" y="66116"/>
                    <a:pt x="4763" y="66020"/>
                  </a:cubicBezTo>
                  <a:cubicBezTo>
                    <a:pt x="5810" y="65830"/>
                    <a:pt x="6858" y="65734"/>
                    <a:pt x="7906" y="65544"/>
                  </a:cubicBezTo>
                  <a:cubicBezTo>
                    <a:pt x="7906" y="65544"/>
                    <a:pt x="7906" y="65544"/>
                    <a:pt x="7906" y="65544"/>
                  </a:cubicBezTo>
                  <a:cubicBezTo>
                    <a:pt x="8192" y="65163"/>
                    <a:pt x="8477" y="64782"/>
                    <a:pt x="8572" y="64306"/>
                  </a:cubicBezTo>
                  <a:cubicBezTo>
                    <a:pt x="9620" y="61448"/>
                    <a:pt x="7906" y="60686"/>
                    <a:pt x="6763" y="58496"/>
                  </a:cubicBezTo>
                  <a:cubicBezTo>
                    <a:pt x="3810" y="56781"/>
                    <a:pt x="3143" y="54019"/>
                    <a:pt x="4953" y="50209"/>
                  </a:cubicBezTo>
                  <a:cubicBezTo>
                    <a:pt x="5048" y="49923"/>
                    <a:pt x="5239" y="49637"/>
                    <a:pt x="5429" y="49351"/>
                  </a:cubicBezTo>
                  <a:cubicBezTo>
                    <a:pt x="5525" y="49161"/>
                    <a:pt x="5715" y="48875"/>
                    <a:pt x="5810" y="48685"/>
                  </a:cubicBezTo>
                  <a:cubicBezTo>
                    <a:pt x="6191" y="48113"/>
                    <a:pt x="6572" y="47446"/>
                    <a:pt x="6953" y="46875"/>
                  </a:cubicBezTo>
                  <a:cubicBezTo>
                    <a:pt x="10858" y="39922"/>
                    <a:pt x="15050" y="37826"/>
                    <a:pt x="22098" y="40112"/>
                  </a:cubicBezTo>
                  <a:cubicBezTo>
                    <a:pt x="22670" y="40303"/>
                    <a:pt x="23241" y="40493"/>
                    <a:pt x="23813" y="40684"/>
                  </a:cubicBezTo>
                  <a:cubicBezTo>
                    <a:pt x="24289" y="40874"/>
                    <a:pt x="24765" y="41065"/>
                    <a:pt x="25241" y="41255"/>
                  </a:cubicBezTo>
                  <a:cubicBezTo>
                    <a:pt x="25527" y="41350"/>
                    <a:pt x="25813" y="41541"/>
                    <a:pt x="26194" y="41636"/>
                  </a:cubicBezTo>
                  <a:cubicBezTo>
                    <a:pt x="26765" y="41827"/>
                    <a:pt x="27242" y="42112"/>
                    <a:pt x="27622" y="42303"/>
                  </a:cubicBezTo>
                  <a:cubicBezTo>
                    <a:pt x="28004" y="42494"/>
                    <a:pt x="28384" y="42589"/>
                    <a:pt x="28670" y="42779"/>
                  </a:cubicBezTo>
                  <a:cubicBezTo>
                    <a:pt x="28766" y="42779"/>
                    <a:pt x="28861" y="42875"/>
                    <a:pt x="28956" y="42875"/>
                  </a:cubicBezTo>
                  <a:cubicBezTo>
                    <a:pt x="29051" y="42970"/>
                    <a:pt x="29146" y="42970"/>
                    <a:pt x="29242" y="42970"/>
                  </a:cubicBezTo>
                  <a:lnTo>
                    <a:pt x="29242" y="42970"/>
                  </a:lnTo>
                  <a:cubicBezTo>
                    <a:pt x="30194" y="43255"/>
                    <a:pt x="30956" y="43255"/>
                    <a:pt x="31718" y="42779"/>
                  </a:cubicBezTo>
                  <a:cubicBezTo>
                    <a:pt x="32290" y="42494"/>
                    <a:pt x="32766" y="41922"/>
                    <a:pt x="33433" y="41065"/>
                  </a:cubicBezTo>
                  <a:cubicBezTo>
                    <a:pt x="33623" y="40779"/>
                    <a:pt x="33814" y="40493"/>
                    <a:pt x="34100" y="40112"/>
                  </a:cubicBezTo>
                  <a:cubicBezTo>
                    <a:pt x="34195" y="40017"/>
                    <a:pt x="34195" y="39922"/>
                    <a:pt x="34195" y="39922"/>
                  </a:cubicBezTo>
                  <a:cubicBezTo>
                    <a:pt x="34290" y="39826"/>
                    <a:pt x="34290" y="39731"/>
                    <a:pt x="34385" y="39731"/>
                  </a:cubicBezTo>
                  <a:cubicBezTo>
                    <a:pt x="34576" y="39446"/>
                    <a:pt x="34766" y="39065"/>
                    <a:pt x="34957" y="38779"/>
                  </a:cubicBezTo>
                  <a:cubicBezTo>
                    <a:pt x="35242" y="38207"/>
                    <a:pt x="35528" y="37541"/>
                    <a:pt x="35719" y="36969"/>
                  </a:cubicBezTo>
                  <a:lnTo>
                    <a:pt x="35719" y="36969"/>
                  </a:lnTo>
                  <a:cubicBezTo>
                    <a:pt x="35814" y="36683"/>
                    <a:pt x="35909" y="36493"/>
                    <a:pt x="36004" y="36207"/>
                  </a:cubicBezTo>
                  <a:cubicBezTo>
                    <a:pt x="36385" y="35064"/>
                    <a:pt x="36767" y="33826"/>
                    <a:pt x="37052" y="32683"/>
                  </a:cubicBezTo>
                  <a:cubicBezTo>
                    <a:pt x="37624" y="30492"/>
                    <a:pt x="38195" y="28206"/>
                    <a:pt x="39052" y="26206"/>
                  </a:cubicBezTo>
                  <a:cubicBezTo>
                    <a:pt x="39719" y="24396"/>
                    <a:pt x="40767" y="22491"/>
                    <a:pt x="41910" y="20681"/>
                  </a:cubicBezTo>
                  <a:cubicBezTo>
                    <a:pt x="42958" y="19062"/>
                    <a:pt x="44101" y="17538"/>
                    <a:pt x="45434" y="16204"/>
                  </a:cubicBezTo>
                  <a:cubicBezTo>
                    <a:pt x="45625" y="16014"/>
                    <a:pt x="45720" y="15824"/>
                    <a:pt x="45910" y="15728"/>
                  </a:cubicBezTo>
                  <a:cubicBezTo>
                    <a:pt x="50387" y="11156"/>
                    <a:pt x="56293" y="8584"/>
                    <a:pt x="62008" y="12775"/>
                  </a:cubicBezTo>
                  <a:cubicBezTo>
                    <a:pt x="62579" y="13252"/>
                    <a:pt x="63246" y="13728"/>
                    <a:pt x="63817" y="14300"/>
                  </a:cubicBezTo>
                  <a:cubicBezTo>
                    <a:pt x="64484" y="14871"/>
                    <a:pt x="65246" y="14871"/>
                    <a:pt x="66008" y="14585"/>
                  </a:cubicBezTo>
                  <a:cubicBezTo>
                    <a:pt x="67056" y="14109"/>
                    <a:pt x="68294" y="13537"/>
                    <a:pt x="69533" y="12966"/>
                  </a:cubicBezTo>
                  <a:cubicBezTo>
                    <a:pt x="69818" y="12775"/>
                    <a:pt x="70104" y="12680"/>
                    <a:pt x="70485" y="12490"/>
                  </a:cubicBezTo>
                  <a:cubicBezTo>
                    <a:pt x="72390" y="11537"/>
                    <a:pt x="74485" y="10394"/>
                    <a:pt x="76581" y="9346"/>
                  </a:cubicBezTo>
                  <a:cubicBezTo>
                    <a:pt x="79629" y="7918"/>
                    <a:pt x="82772" y="6489"/>
                    <a:pt x="85820" y="5537"/>
                  </a:cubicBezTo>
                  <a:cubicBezTo>
                    <a:pt x="88487" y="4679"/>
                    <a:pt x="91154" y="4203"/>
                    <a:pt x="93535" y="4298"/>
                  </a:cubicBezTo>
                  <a:cubicBezTo>
                    <a:pt x="94679" y="4394"/>
                    <a:pt x="95726" y="4489"/>
                    <a:pt x="96774" y="4870"/>
                  </a:cubicBezTo>
                  <a:cubicBezTo>
                    <a:pt x="98298" y="5346"/>
                    <a:pt x="99727" y="5822"/>
                    <a:pt x="101060" y="6299"/>
                  </a:cubicBezTo>
                  <a:cubicBezTo>
                    <a:pt x="104013" y="7346"/>
                    <a:pt x="106871" y="8204"/>
                    <a:pt x="109918" y="8680"/>
                  </a:cubicBezTo>
                  <a:cubicBezTo>
                    <a:pt x="111538" y="8966"/>
                    <a:pt x="113157" y="9061"/>
                    <a:pt x="114967" y="8966"/>
                  </a:cubicBezTo>
                  <a:cubicBezTo>
                    <a:pt x="115538" y="8966"/>
                    <a:pt x="116110" y="8870"/>
                    <a:pt x="116776" y="8870"/>
                  </a:cubicBezTo>
                  <a:cubicBezTo>
                    <a:pt x="120396" y="8584"/>
                    <a:pt x="123920" y="7346"/>
                    <a:pt x="127540" y="6870"/>
                  </a:cubicBezTo>
                  <a:cubicBezTo>
                    <a:pt x="128397" y="6775"/>
                    <a:pt x="129159" y="6679"/>
                    <a:pt x="130016" y="6584"/>
                  </a:cubicBezTo>
                  <a:cubicBezTo>
                    <a:pt x="130207" y="6584"/>
                    <a:pt x="130397" y="6584"/>
                    <a:pt x="130588" y="6584"/>
                  </a:cubicBezTo>
                  <a:cubicBezTo>
                    <a:pt x="132588" y="6489"/>
                    <a:pt x="134588" y="6775"/>
                    <a:pt x="136588" y="7156"/>
                  </a:cubicBezTo>
                  <a:cubicBezTo>
                    <a:pt x="139922" y="7822"/>
                    <a:pt x="143256" y="8966"/>
                    <a:pt x="146495" y="9918"/>
                  </a:cubicBezTo>
                  <a:cubicBezTo>
                    <a:pt x="150781" y="11156"/>
                    <a:pt x="154972" y="12490"/>
                    <a:pt x="159163" y="13728"/>
                  </a:cubicBezTo>
                  <a:cubicBezTo>
                    <a:pt x="159639" y="13823"/>
                    <a:pt x="162020" y="14680"/>
                    <a:pt x="164497" y="15538"/>
                  </a:cubicBezTo>
                  <a:cubicBezTo>
                    <a:pt x="164497" y="15538"/>
                    <a:pt x="164497" y="15538"/>
                    <a:pt x="164497" y="15538"/>
                  </a:cubicBezTo>
                  <a:cubicBezTo>
                    <a:pt x="164878" y="15633"/>
                    <a:pt x="165163" y="15824"/>
                    <a:pt x="165545" y="15919"/>
                  </a:cubicBezTo>
                  <a:cubicBezTo>
                    <a:pt x="166306" y="16204"/>
                    <a:pt x="167068" y="16490"/>
                    <a:pt x="167640" y="16776"/>
                  </a:cubicBezTo>
                  <a:cubicBezTo>
                    <a:pt x="169164" y="17347"/>
                    <a:pt x="170117" y="17824"/>
                    <a:pt x="169926" y="18014"/>
                  </a:cubicBezTo>
                  <a:cubicBezTo>
                    <a:pt x="169831" y="18109"/>
                    <a:pt x="169735" y="18300"/>
                    <a:pt x="169640" y="18395"/>
                  </a:cubicBezTo>
                  <a:cubicBezTo>
                    <a:pt x="169164" y="19157"/>
                    <a:pt x="169545" y="20110"/>
                    <a:pt x="170212" y="20491"/>
                  </a:cubicBezTo>
                  <a:cubicBezTo>
                    <a:pt x="170402" y="20681"/>
                    <a:pt x="170688" y="20776"/>
                    <a:pt x="170974" y="20776"/>
                  </a:cubicBezTo>
                  <a:cubicBezTo>
                    <a:pt x="171355" y="20872"/>
                    <a:pt x="171736" y="20776"/>
                    <a:pt x="172021" y="20491"/>
                  </a:cubicBezTo>
                  <a:cubicBezTo>
                    <a:pt x="172879" y="20586"/>
                    <a:pt x="173450" y="21538"/>
                    <a:pt x="173926" y="22967"/>
                  </a:cubicBezTo>
                  <a:cubicBezTo>
                    <a:pt x="174879" y="25825"/>
                    <a:pt x="175165" y="30301"/>
                    <a:pt x="176117" y="31635"/>
                  </a:cubicBezTo>
                  <a:cubicBezTo>
                    <a:pt x="176213" y="31730"/>
                    <a:pt x="176308" y="31921"/>
                    <a:pt x="176403" y="32016"/>
                  </a:cubicBezTo>
                  <a:cubicBezTo>
                    <a:pt x="177927" y="33826"/>
                    <a:pt x="179260" y="33540"/>
                    <a:pt x="181261" y="33826"/>
                  </a:cubicBezTo>
                  <a:cubicBezTo>
                    <a:pt x="181546" y="33826"/>
                    <a:pt x="181832" y="33921"/>
                    <a:pt x="182118" y="33921"/>
                  </a:cubicBezTo>
                  <a:cubicBezTo>
                    <a:pt x="183356" y="34112"/>
                    <a:pt x="184118" y="33635"/>
                    <a:pt x="184785" y="33064"/>
                  </a:cubicBezTo>
                  <a:cubicBezTo>
                    <a:pt x="184975" y="32873"/>
                    <a:pt x="185261" y="32683"/>
                    <a:pt x="185452" y="32492"/>
                  </a:cubicBezTo>
                  <a:cubicBezTo>
                    <a:pt x="186118" y="32016"/>
                    <a:pt x="186690" y="31825"/>
                    <a:pt x="187738" y="32873"/>
                  </a:cubicBezTo>
                  <a:cubicBezTo>
                    <a:pt x="188500" y="33635"/>
                    <a:pt x="189357" y="35064"/>
                    <a:pt x="190691" y="37350"/>
                  </a:cubicBezTo>
                  <a:cubicBezTo>
                    <a:pt x="191929" y="39446"/>
                    <a:pt x="191548" y="42398"/>
                    <a:pt x="192786" y="44684"/>
                  </a:cubicBezTo>
                  <a:cubicBezTo>
                    <a:pt x="193262" y="45637"/>
                    <a:pt x="194215" y="46399"/>
                    <a:pt x="194691" y="47351"/>
                  </a:cubicBezTo>
                  <a:cubicBezTo>
                    <a:pt x="194786" y="47446"/>
                    <a:pt x="194881" y="47542"/>
                    <a:pt x="194977" y="47637"/>
                  </a:cubicBezTo>
                  <a:cubicBezTo>
                    <a:pt x="195167" y="47732"/>
                    <a:pt x="195263" y="47828"/>
                    <a:pt x="195358" y="47923"/>
                  </a:cubicBezTo>
                  <a:cubicBezTo>
                    <a:pt x="196501" y="48590"/>
                    <a:pt x="197358" y="49351"/>
                    <a:pt x="197929" y="50304"/>
                  </a:cubicBezTo>
                  <a:cubicBezTo>
                    <a:pt x="198501" y="51257"/>
                    <a:pt x="198787" y="52304"/>
                    <a:pt x="198692" y="53542"/>
                  </a:cubicBezTo>
                  <a:cubicBezTo>
                    <a:pt x="198596" y="54781"/>
                    <a:pt x="198215" y="56114"/>
                    <a:pt x="197453" y="57638"/>
                  </a:cubicBezTo>
                  <a:cubicBezTo>
                    <a:pt x="196691" y="59162"/>
                    <a:pt x="195643" y="60782"/>
                    <a:pt x="194120" y="62496"/>
                  </a:cubicBezTo>
                  <a:cubicBezTo>
                    <a:pt x="193929" y="62496"/>
                    <a:pt x="193738" y="62591"/>
                    <a:pt x="193643" y="62687"/>
                  </a:cubicBezTo>
                  <a:cubicBezTo>
                    <a:pt x="193072" y="63067"/>
                    <a:pt x="192786" y="63925"/>
                    <a:pt x="192881" y="64591"/>
                  </a:cubicBezTo>
                  <a:cubicBezTo>
                    <a:pt x="192881" y="64782"/>
                    <a:pt x="192976" y="64972"/>
                    <a:pt x="193072" y="65163"/>
                  </a:cubicBezTo>
                  <a:cubicBezTo>
                    <a:pt x="193167" y="65258"/>
                    <a:pt x="193167" y="65354"/>
                    <a:pt x="193262" y="65449"/>
                  </a:cubicBezTo>
                  <a:cubicBezTo>
                    <a:pt x="193548" y="66020"/>
                    <a:pt x="193834" y="66496"/>
                    <a:pt x="194120" y="67068"/>
                  </a:cubicBezTo>
                  <a:cubicBezTo>
                    <a:pt x="194881" y="68497"/>
                    <a:pt x="195358" y="70021"/>
                    <a:pt x="195739" y="71450"/>
                  </a:cubicBezTo>
                  <a:cubicBezTo>
                    <a:pt x="195929" y="72402"/>
                    <a:pt x="196120" y="73450"/>
                    <a:pt x="196215" y="74402"/>
                  </a:cubicBezTo>
                  <a:cubicBezTo>
                    <a:pt x="196215" y="74783"/>
                    <a:pt x="196310" y="75069"/>
                    <a:pt x="196310" y="75450"/>
                  </a:cubicBezTo>
                  <a:cubicBezTo>
                    <a:pt x="196310" y="76498"/>
                    <a:pt x="196310" y="77546"/>
                    <a:pt x="196215" y="78593"/>
                  </a:cubicBezTo>
                  <a:cubicBezTo>
                    <a:pt x="196120" y="79927"/>
                    <a:pt x="195834" y="81355"/>
                    <a:pt x="195548" y="82689"/>
                  </a:cubicBezTo>
                  <a:cubicBezTo>
                    <a:pt x="195548" y="82879"/>
                    <a:pt x="195453" y="83070"/>
                    <a:pt x="195358" y="83261"/>
                  </a:cubicBezTo>
                  <a:cubicBezTo>
                    <a:pt x="195167" y="83927"/>
                    <a:pt x="194977" y="84499"/>
                    <a:pt x="194786" y="85165"/>
                  </a:cubicBezTo>
                  <a:cubicBezTo>
                    <a:pt x="194596" y="85832"/>
                    <a:pt x="194310" y="86594"/>
                    <a:pt x="194024" y="87261"/>
                  </a:cubicBezTo>
                  <a:cubicBezTo>
                    <a:pt x="193929" y="87356"/>
                    <a:pt x="193929" y="87547"/>
                    <a:pt x="193834" y="87642"/>
                  </a:cubicBezTo>
                  <a:cubicBezTo>
                    <a:pt x="193643" y="88118"/>
                    <a:pt x="193453" y="88595"/>
                    <a:pt x="193262" y="89071"/>
                  </a:cubicBezTo>
                  <a:lnTo>
                    <a:pt x="198310" y="86118"/>
                  </a:lnTo>
                  <a:cubicBezTo>
                    <a:pt x="198310" y="86023"/>
                    <a:pt x="198406" y="86023"/>
                    <a:pt x="198406" y="85928"/>
                  </a:cubicBezTo>
                  <a:cubicBezTo>
                    <a:pt x="198977" y="84022"/>
                    <a:pt x="199358" y="82213"/>
                    <a:pt x="199644" y="80308"/>
                  </a:cubicBezTo>
                  <a:cubicBezTo>
                    <a:pt x="200216" y="76021"/>
                    <a:pt x="199834" y="71830"/>
                    <a:pt x="198310" y="67830"/>
                  </a:cubicBezTo>
                  <a:cubicBezTo>
                    <a:pt x="198215" y="67449"/>
                    <a:pt x="198025" y="66973"/>
                    <a:pt x="197834" y="66592"/>
                  </a:cubicBezTo>
                  <a:cubicBezTo>
                    <a:pt x="197739" y="66401"/>
                    <a:pt x="197644" y="66116"/>
                    <a:pt x="197549" y="65925"/>
                  </a:cubicBezTo>
                  <a:cubicBezTo>
                    <a:pt x="197453" y="65734"/>
                    <a:pt x="197358" y="65544"/>
                    <a:pt x="197263" y="65354"/>
                  </a:cubicBezTo>
                  <a:cubicBezTo>
                    <a:pt x="197358" y="65354"/>
                    <a:pt x="197549" y="65258"/>
                    <a:pt x="197644" y="65163"/>
                  </a:cubicBezTo>
                  <a:cubicBezTo>
                    <a:pt x="198120" y="64972"/>
                    <a:pt x="198501" y="64877"/>
                    <a:pt x="198882" y="64591"/>
                  </a:cubicBezTo>
                  <a:cubicBezTo>
                    <a:pt x="199834" y="64115"/>
                    <a:pt x="200787" y="63544"/>
                    <a:pt x="201549" y="62877"/>
                  </a:cubicBezTo>
                  <a:cubicBezTo>
                    <a:pt x="203549" y="61162"/>
                    <a:pt x="204788" y="58591"/>
                    <a:pt x="204692" y="55447"/>
                  </a:cubicBezTo>
                  <a:cubicBezTo>
                    <a:pt x="204597" y="52114"/>
                    <a:pt x="203073" y="50399"/>
                    <a:pt x="201168" y="48208"/>
                  </a:cubicBezTo>
                  <a:cubicBezTo>
                    <a:pt x="200977" y="48018"/>
                    <a:pt x="200882" y="47828"/>
                    <a:pt x="200692" y="47637"/>
                  </a:cubicBezTo>
                  <a:cubicBezTo>
                    <a:pt x="200120" y="46970"/>
                    <a:pt x="199549" y="46304"/>
                    <a:pt x="198977" y="45732"/>
                  </a:cubicBezTo>
                  <a:cubicBezTo>
                    <a:pt x="198787" y="45541"/>
                    <a:pt x="198692" y="45446"/>
                    <a:pt x="198596" y="45256"/>
                  </a:cubicBezTo>
                  <a:cubicBezTo>
                    <a:pt x="196691" y="43160"/>
                    <a:pt x="194786" y="40970"/>
                    <a:pt x="193643" y="37826"/>
                  </a:cubicBezTo>
                  <a:cubicBezTo>
                    <a:pt x="193262" y="36874"/>
                    <a:pt x="193167" y="35826"/>
                    <a:pt x="192881" y="34778"/>
                  </a:cubicBezTo>
                  <a:cubicBezTo>
                    <a:pt x="192786" y="34397"/>
                    <a:pt x="192596" y="34112"/>
                    <a:pt x="192405" y="33730"/>
                  </a:cubicBezTo>
                  <a:cubicBezTo>
                    <a:pt x="191262" y="31540"/>
                    <a:pt x="190405" y="30587"/>
                    <a:pt x="188119" y="30016"/>
                  </a:cubicBezTo>
                  <a:cubicBezTo>
                    <a:pt x="188119" y="30016"/>
                    <a:pt x="188024" y="30016"/>
                    <a:pt x="188024" y="30016"/>
                  </a:cubicBezTo>
                  <a:cubicBezTo>
                    <a:pt x="187166" y="29825"/>
                    <a:pt x="186309" y="30301"/>
                    <a:pt x="185547" y="30111"/>
                  </a:cubicBezTo>
                  <a:cubicBezTo>
                    <a:pt x="185452" y="30111"/>
                    <a:pt x="185356" y="30206"/>
                    <a:pt x="185356" y="30206"/>
                  </a:cubicBezTo>
                  <a:cubicBezTo>
                    <a:pt x="183928" y="30873"/>
                    <a:pt x="182594" y="30683"/>
                    <a:pt x="181451" y="29635"/>
                  </a:cubicBezTo>
                  <a:cubicBezTo>
                    <a:pt x="181356" y="29444"/>
                    <a:pt x="181261" y="29349"/>
                    <a:pt x="181070" y="29254"/>
                  </a:cubicBezTo>
                  <a:cubicBezTo>
                    <a:pt x="180880" y="29063"/>
                    <a:pt x="180689" y="28873"/>
                    <a:pt x="180499" y="28587"/>
                  </a:cubicBezTo>
                  <a:cubicBezTo>
                    <a:pt x="180404" y="28587"/>
                    <a:pt x="180404" y="28587"/>
                    <a:pt x="180308" y="28492"/>
                  </a:cubicBezTo>
                  <a:cubicBezTo>
                    <a:pt x="179927" y="28396"/>
                    <a:pt x="179546" y="28301"/>
                    <a:pt x="179260" y="28111"/>
                  </a:cubicBezTo>
                  <a:cubicBezTo>
                    <a:pt x="178022" y="27634"/>
                    <a:pt x="177355" y="26777"/>
                    <a:pt x="177260" y="25729"/>
                  </a:cubicBezTo>
                  <a:cubicBezTo>
                    <a:pt x="177165" y="25063"/>
                    <a:pt x="177260" y="24396"/>
                    <a:pt x="177546" y="23539"/>
                  </a:cubicBezTo>
                  <a:lnTo>
                    <a:pt x="177546" y="23539"/>
                  </a:lnTo>
                  <a:cubicBezTo>
                    <a:pt x="177260" y="22396"/>
                    <a:pt x="176879" y="21348"/>
                    <a:pt x="176498" y="20300"/>
                  </a:cubicBezTo>
                  <a:cubicBezTo>
                    <a:pt x="175831" y="18967"/>
                    <a:pt x="175070" y="17824"/>
                    <a:pt x="173831" y="17443"/>
                  </a:cubicBezTo>
                  <a:cubicBezTo>
                    <a:pt x="173831" y="16966"/>
                    <a:pt x="173736" y="16300"/>
                    <a:pt x="173546" y="15252"/>
                  </a:cubicBezTo>
                  <a:cubicBezTo>
                    <a:pt x="173450" y="14680"/>
                    <a:pt x="172879" y="14204"/>
                    <a:pt x="172402" y="14109"/>
                  </a:cubicBezTo>
                  <a:cubicBezTo>
                    <a:pt x="167640" y="12680"/>
                    <a:pt x="162687" y="10871"/>
                    <a:pt x="157639" y="9061"/>
                  </a:cubicBezTo>
                  <a:cubicBezTo>
                    <a:pt x="149733" y="6299"/>
                    <a:pt x="141637" y="3727"/>
                    <a:pt x="133636" y="2965"/>
                  </a:cubicBezTo>
                  <a:cubicBezTo>
                    <a:pt x="131254" y="2774"/>
                    <a:pt x="129064" y="2965"/>
                    <a:pt x="126873" y="3346"/>
                  </a:cubicBezTo>
                  <a:cubicBezTo>
                    <a:pt x="122872" y="4012"/>
                    <a:pt x="119063" y="5155"/>
                    <a:pt x="114967" y="5346"/>
                  </a:cubicBezTo>
                  <a:cubicBezTo>
                    <a:pt x="108490" y="5727"/>
                    <a:pt x="103346" y="2488"/>
                    <a:pt x="97822" y="869"/>
                  </a:cubicBezTo>
                  <a:cubicBezTo>
                    <a:pt x="96202" y="393"/>
                    <a:pt x="94488" y="12"/>
                    <a:pt x="92678" y="12"/>
                  </a:cubicBezTo>
                  <a:cubicBezTo>
                    <a:pt x="90488" y="-83"/>
                    <a:pt x="88297" y="393"/>
                    <a:pt x="86201" y="1250"/>
                  </a:cubicBezTo>
                  <a:cubicBezTo>
                    <a:pt x="80486" y="3441"/>
                    <a:pt x="74962" y="8013"/>
                    <a:pt x="69342" y="9442"/>
                  </a:cubicBezTo>
                  <a:cubicBezTo>
                    <a:pt x="68580" y="9632"/>
                    <a:pt x="67818" y="9728"/>
                    <a:pt x="67056" y="9823"/>
                  </a:cubicBezTo>
                  <a:cubicBezTo>
                    <a:pt x="66199" y="9918"/>
                    <a:pt x="65342" y="9918"/>
                    <a:pt x="64484" y="9823"/>
                  </a:cubicBezTo>
                  <a:cubicBezTo>
                    <a:pt x="61913" y="9537"/>
                    <a:pt x="59626" y="7156"/>
                    <a:pt x="56579" y="6870"/>
                  </a:cubicBezTo>
                  <a:cubicBezTo>
                    <a:pt x="55340" y="6775"/>
                    <a:pt x="54197" y="6870"/>
                    <a:pt x="53054" y="7061"/>
                  </a:cubicBezTo>
                  <a:cubicBezTo>
                    <a:pt x="50387" y="7537"/>
                    <a:pt x="47911" y="8584"/>
                    <a:pt x="45720" y="10108"/>
                  </a:cubicBezTo>
                  <a:cubicBezTo>
                    <a:pt x="45529" y="10204"/>
                    <a:pt x="45434" y="10299"/>
                    <a:pt x="45244" y="10490"/>
                  </a:cubicBezTo>
                  <a:cubicBezTo>
                    <a:pt x="44101" y="11347"/>
                    <a:pt x="43053" y="12299"/>
                    <a:pt x="42100" y="13442"/>
                  </a:cubicBezTo>
                  <a:cubicBezTo>
                    <a:pt x="41815" y="13728"/>
                    <a:pt x="41529" y="14014"/>
                    <a:pt x="41338" y="14395"/>
                  </a:cubicBezTo>
                  <a:cubicBezTo>
                    <a:pt x="39529" y="16586"/>
                    <a:pt x="38100" y="19062"/>
                    <a:pt x="36957" y="21538"/>
                  </a:cubicBezTo>
                  <a:cubicBezTo>
                    <a:pt x="36671" y="22110"/>
                    <a:pt x="36481" y="22682"/>
                    <a:pt x="36290" y="23348"/>
                  </a:cubicBezTo>
                  <a:cubicBezTo>
                    <a:pt x="35433" y="25634"/>
                    <a:pt x="34862" y="28301"/>
                    <a:pt x="34100" y="30683"/>
                  </a:cubicBezTo>
                  <a:cubicBezTo>
                    <a:pt x="33623" y="32016"/>
                    <a:pt x="33147" y="33159"/>
                    <a:pt x="32575" y="34207"/>
                  </a:cubicBezTo>
                  <a:cubicBezTo>
                    <a:pt x="32480" y="34397"/>
                    <a:pt x="32385" y="34588"/>
                    <a:pt x="32290" y="34778"/>
                  </a:cubicBezTo>
                  <a:cubicBezTo>
                    <a:pt x="28194" y="40874"/>
                    <a:pt x="27718" y="36969"/>
                    <a:pt x="24193" y="35159"/>
                  </a:cubicBezTo>
                  <a:cubicBezTo>
                    <a:pt x="23908" y="34969"/>
                    <a:pt x="23527" y="34874"/>
                    <a:pt x="23241" y="34778"/>
                  </a:cubicBezTo>
                  <a:cubicBezTo>
                    <a:pt x="21812" y="34302"/>
                    <a:pt x="20098" y="34112"/>
                    <a:pt x="18479" y="34302"/>
                  </a:cubicBezTo>
                  <a:cubicBezTo>
                    <a:pt x="18479" y="34302"/>
                    <a:pt x="18479" y="34302"/>
                    <a:pt x="18479" y="34302"/>
                  </a:cubicBezTo>
                  <a:lnTo>
                    <a:pt x="18383" y="34302"/>
                  </a:lnTo>
                  <a:cubicBezTo>
                    <a:pt x="17240" y="34397"/>
                    <a:pt x="16192" y="34588"/>
                    <a:pt x="15145" y="34969"/>
                  </a:cubicBezTo>
                  <a:cubicBezTo>
                    <a:pt x="10096" y="36683"/>
                    <a:pt x="3810" y="43065"/>
                    <a:pt x="1143" y="48971"/>
                  </a:cubicBezTo>
                  <a:cubicBezTo>
                    <a:pt x="1048" y="49066"/>
                    <a:pt x="1048" y="49161"/>
                    <a:pt x="952" y="49351"/>
                  </a:cubicBezTo>
                  <a:cubicBezTo>
                    <a:pt x="476" y="50495"/>
                    <a:pt x="95" y="51637"/>
                    <a:pt x="0" y="52780"/>
                  </a:cubicBezTo>
                  <a:cubicBezTo>
                    <a:pt x="0" y="52780"/>
                    <a:pt x="0" y="52876"/>
                    <a:pt x="0" y="52876"/>
                  </a:cubicBezTo>
                  <a:cubicBezTo>
                    <a:pt x="95" y="52876"/>
                    <a:pt x="95" y="53066"/>
                    <a:pt x="95" y="53162"/>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0" name="图形 568"/>
            <p:cNvSpPr/>
            <p:nvPr>
              <p:custDataLst>
                <p:tags r:id="rId799"/>
              </p:custDataLst>
            </p:nvPr>
          </p:nvSpPr>
          <p:spPr>
            <a:xfrm>
              <a:off x="4960617" y="3984491"/>
              <a:ext cx="205945" cy="124321"/>
            </a:xfrm>
            <a:custGeom>
              <a:avLst/>
              <a:gdLst>
                <a:gd name="connsiteX0" fmla="*/ 479 w 205945"/>
                <a:gd name="connsiteY0" fmla="*/ 68301 h 124321"/>
                <a:gd name="connsiteX1" fmla="*/ 479 w 205945"/>
                <a:gd name="connsiteY1" fmla="*/ 68396 h 124321"/>
                <a:gd name="connsiteX2" fmla="*/ 1337 w 205945"/>
                <a:gd name="connsiteY2" fmla="*/ 70682 h 124321"/>
                <a:gd name="connsiteX3" fmla="*/ 4289 w 205945"/>
                <a:gd name="connsiteY3" fmla="*/ 70110 h 124321"/>
                <a:gd name="connsiteX4" fmla="*/ 8480 w 205945"/>
                <a:gd name="connsiteY4" fmla="*/ 69348 h 124321"/>
                <a:gd name="connsiteX5" fmla="*/ 9052 w 205945"/>
                <a:gd name="connsiteY5" fmla="*/ 69253 h 124321"/>
                <a:gd name="connsiteX6" fmla="*/ 8861 w 205945"/>
                <a:gd name="connsiteY6" fmla="*/ 68967 h 124321"/>
                <a:gd name="connsiteX7" fmla="*/ 7909 w 205945"/>
                <a:gd name="connsiteY7" fmla="*/ 58776 h 124321"/>
                <a:gd name="connsiteX8" fmla="*/ 7909 w 205945"/>
                <a:gd name="connsiteY8" fmla="*/ 58776 h 124321"/>
                <a:gd name="connsiteX9" fmla="*/ 9147 w 205945"/>
                <a:gd name="connsiteY9" fmla="*/ 55728 h 124321"/>
                <a:gd name="connsiteX10" fmla="*/ 9909 w 205945"/>
                <a:gd name="connsiteY10" fmla="*/ 54204 h 124321"/>
                <a:gd name="connsiteX11" fmla="*/ 11338 w 205945"/>
                <a:gd name="connsiteY11" fmla="*/ 51822 h 124321"/>
                <a:gd name="connsiteX12" fmla="*/ 14386 w 205945"/>
                <a:gd name="connsiteY12" fmla="*/ 48012 h 124321"/>
                <a:gd name="connsiteX13" fmla="*/ 25816 w 205945"/>
                <a:gd name="connsiteY13" fmla="*/ 36963 h 124321"/>
                <a:gd name="connsiteX14" fmla="*/ 25816 w 205945"/>
                <a:gd name="connsiteY14" fmla="*/ 36963 h 124321"/>
                <a:gd name="connsiteX15" fmla="*/ 26959 w 205945"/>
                <a:gd name="connsiteY15" fmla="*/ 36106 h 124321"/>
                <a:gd name="connsiteX16" fmla="*/ 28197 w 205945"/>
                <a:gd name="connsiteY16" fmla="*/ 35154 h 124321"/>
                <a:gd name="connsiteX17" fmla="*/ 30197 w 205945"/>
                <a:gd name="connsiteY17" fmla="*/ 33820 h 124321"/>
                <a:gd name="connsiteX18" fmla="*/ 32579 w 205945"/>
                <a:gd name="connsiteY18" fmla="*/ 32296 h 124321"/>
                <a:gd name="connsiteX19" fmla="*/ 32579 w 205945"/>
                <a:gd name="connsiteY19" fmla="*/ 32296 h 124321"/>
                <a:gd name="connsiteX20" fmla="*/ 32769 w 205945"/>
                <a:gd name="connsiteY20" fmla="*/ 32201 h 124321"/>
                <a:gd name="connsiteX21" fmla="*/ 33341 w 205945"/>
                <a:gd name="connsiteY21" fmla="*/ 31915 h 124321"/>
                <a:gd name="connsiteX22" fmla="*/ 33436 w 205945"/>
                <a:gd name="connsiteY22" fmla="*/ 31915 h 124321"/>
                <a:gd name="connsiteX23" fmla="*/ 35722 w 205945"/>
                <a:gd name="connsiteY23" fmla="*/ 30582 h 124321"/>
                <a:gd name="connsiteX24" fmla="*/ 37627 w 205945"/>
                <a:gd name="connsiteY24" fmla="*/ 29534 h 124321"/>
                <a:gd name="connsiteX25" fmla="*/ 38484 w 205945"/>
                <a:gd name="connsiteY25" fmla="*/ 29058 h 124321"/>
                <a:gd name="connsiteX26" fmla="*/ 39437 w 205945"/>
                <a:gd name="connsiteY26" fmla="*/ 28581 h 124321"/>
                <a:gd name="connsiteX27" fmla="*/ 43913 w 205945"/>
                <a:gd name="connsiteY27" fmla="*/ 26200 h 124321"/>
                <a:gd name="connsiteX28" fmla="*/ 49533 w 205945"/>
                <a:gd name="connsiteY28" fmla="*/ 23343 h 124321"/>
                <a:gd name="connsiteX29" fmla="*/ 57439 w 205945"/>
                <a:gd name="connsiteY29" fmla="*/ 19818 h 124321"/>
                <a:gd name="connsiteX30" fmla="*/ 59344 w 205945"/>
                <a:gd name="connsiteY30" fmla="*/ 19056 h 124321"/>
                <a:gd name="connsiteX31" fmla="*/ 69631 w 205945"/>
                <a:gd name="connsiteY31" fmla="*/ 15437 h 124321"/>
                <a:gd name="connsiteX32" fmla="*/ 75536 w 205945"/>
                <a:gd name="connsiteY32" fmla="*/ 13818 h 124321"/>
                <a:gd name="connsiteX33" fmla="*/ 77537 w 205945"/>
                <a:gd name="connsiteY33" fmla="*/ 13341 h 124321"/>
                <a:gd name="connsiteX34" fmla="*/ 80775 w 205945"/>
                <a:gd name="connsiteY34" fmla="*/ 12675 h 124321"/>
                <a:gd name="connsiteX35" fmla="*/ 84299 w 205945"/>
                <a:gd name="connsiteY35" fmla="*/ 12008 h 124321"/>
                <a:gd name="connsiteX36" fmla="*/ 92491 w 205945"/>
                <a:gd name="connsiteY36" fmla="*/ 10674 h 124321"/>
                <a:gd name="connsiteX37" fmla="*/ 103159 w 205945"/>
                <a:gd name="connsiteY37" fmla="*/ 9436 h 124321"/>
                <a:gd name="connsiteX38" fmla="*/ 108779 w 205945"/>
                <a:gd name="connsiteY38" fmla="*/ 8960 h 124321"/>
                <a:gd name="connsiteX39" fmla="*/ 135258 w 205945"/>
                <a:gd name="connsiteY39" fmla="*/ 9531 h 124321"/>
                <a:gd name="connsiteX40" fmla="*/ 136496 w 205945"/>
                <a:gd name="connsiteY40" fmla="*/ 9722 h 124321"/>
                <a:gd name="connsiteX41" fmla="*/ 140116 w 205945"/>
                <a:gd name="connsiteY41" fmla="*/ 10198 h 124321"/>
                <a:gd name="connsiteX42" fmla="*/ 145640 w 205945"/>
                <a:gd name="connsiteY42" fmla="*/ 10865 h 124321"/>
                <a:gd name="connsiteX43" fmla="*/ 152212 w 205945"/>
                <a:gd name="connsiteY43" fmla="*/ 12294 h 124321"/>
                <a:gd name="connsiteX44" fmla="*/ 159642 w 205945"/>
                <a:gd name="connsiteY44" fmla="*/ 18199 h 124321"/>
                <a:gd name="connsiteX45" fmla="*/ 163738 w 205945"/>
                <a:gd name="connsiteY45" fmla="*/ 20771 h 124321"/>
                <a:gd name="connsiteX46" fmla="*/ 167548 w 205945"/>
                <a:gd name="connsiteY46" fmla="*/ 22676 h 124321"/>
                <a:gd name="connsiteX47" fmla="*/ 167548 w 205945"/>
                <a:gd name="connsiteY47" fmla="*/ 22676 h 124321"/>
                <a:gd name="connsiteX48" fmla="*/ 171739 w 205945"/>
                <a:gd name="connsiteY48" fmla="*/ 24200 h 124321"/>
                <a:gd name="connsiteX49" fmla="*/ 171739 w 205945"/>
                <a:gd name="connsiteY49" fmla="*/ 24200 h 124321"/>
                <a:gd name="connsiteX50" fmla="*/ 174691 w 205945"/>
                <a:gd name="connsiteY50" fmla="*/ 24771 h 124321"/>
                <a:gd name="connsiteX51" fmla="*/ 174691 w 205945"/>
                <a:gd name="connsiteY51" fmla="*/ 24771 h 124321"/>
                <a:gd name="connsiteX52" fmla="*/ 175454 w 205945"/>
                <a:gd name="connsiteY52" fmla="*/ 24867 h 124321"/>
                <a:gd name="connsiteX53" fmla="*/ 178501 w 205945"/>
                <a:gd name="connsiteY53" fmla="*/ 23533 h 124321"/>
                <a:gd name="connsiteX54" fmla="*/ 181645 w 205945"/>
                <a:gd name="connsiteY54" fmla="*/ 25629 h 124321"/>
                <a:gd name="connsiteX55" fmla="*/ 185169 w 205945"/>
                <a:gd name="connsiteY55" fmla="*/ 28486 h 124321"/>
                <a:gd name="connsiteX56" fmla="*/ 187074 w 205945"/>
                <a:gd name="connsiteY56" fmla="*/ 30201 h 124321"/>
                <a:gd name="connsiteX57" fmla="*/ 188217 w 205945"/>
                <a:gd name="connsiteY57" fmla="*/ 31248 h 124321"/>
                <a:gd name="connsiteX58" fmla="*/ 188979 w 205945"/>
                <a:gd name="connsiteY58" fmla="*/ 32010 h 124321"/>
                <a:gd name="connsiteX59" fmla="*/ 189360 w 205945"/>
                <a:gd name="connsiteY59" fmla="*/ 32391 h 124321"/>
                <a:gd name="connsiteX60" fmla="*/ 191837 w 205945"/>
                <a:gd name="connsiteY60" fmla="*/ 34963 h 124321"/>
                <a:gd name="connsiteX61" fmla="*/ 191837 w 205945"/>
                <a:gd name="connsiteY61" fmla="*/ 34963 h 124321"/>
                <a:gd name="connsiteX62" fmla="*/ 192503 w 205945"/>
                <a:gd name="connsiteY62" fmla="*/ 35630 h 124321"/>
                <a:gd name="connsiteX63" fmla="*/ 194027 w 205945"/>
                <a:gd name="connsiteY63" fmla="*/ 37440 h 124321"/>
                <a:gd name="connsiteX64" fmla="*/ 196504 w 205945"/>
                <a:gd name="connsiteY64" fmla="*/ 42393 h 124321"/>
                <a:gd name="connsiteX65" fmla="*/ 197266 w 205945"/>
                <a:gd name="connsiteY65" fmla="*/ 46488 h 124321"/>
                <a:gd name="connsiteX66" fmla="*/ 197837 w 205945"/>
                <a:gd name="connsiteY66" fmla="*/ 50679 h 124321"/>
                <a:gd name="connsiteX67" fmla="*/ 201266 w 205945"/>
                <a:gd name="connsiteY67" fmla="*/ 62586 h 124321"/>
                <a:gd name="connsiteX68" fmla="*/ 201362 w 205945"/>
                <a:gd name="connsiteY68" fmla="*/ 65157 h 124321"/>
                <a:gd name="connsiteX69" fmla="*/ 201076 w 205945"/>
                <a:gd name="connsiteY69" fmla="*/ 67253 h 124321"/>
                <a:gd name="connsiteX70" fmla="*/ 200980 w 205945"/>
                <a:gd name="connsiteY70" fmla="*/ 67920 h 124321"/>
                <a:gd name="connsiteX71" fmla="*/ 200504 w 205945"/>
                <a:gd name="connsiteY71" fmla="*/ 69634 h 124321"/>
                <a:gd name="connsiteX72" fmla="*/ 196123 w 205945"/>
                <a:gd name="connsiteY72" fmla="*/ 77445 h 124321"/>
                <a:gd name="connsiteX73" fmla="*/ 194218 w 205945"/>
                <a:gd name="connsiteY73" fmla="*/ 80207 h 124321"/>
                <a:gd name="connsiteX74" fmla="*/ 193551 w 205945"/>
                <a:gd name="connsiteY74" fmla="*/ 81159 h 124321"/>
                <a:gd name="connsiteX75" fmla="*/ 193361 w 205945"/>
                <a:gd name="connsiteY75" fmla="*/ 81445 h 124321"/>
                <a:gd name="connsiteX76" fmla="*/ 193361 w 205945"/>
                <a:gd name="connsiteY76" fmla="*/ 81445 h 124321"/>
                <a:gd name="connsiteX77" fmla="*/ 192408 w 205945"/>
                <a:gd name="connsiteY77" fmla="*/ 82874 h 124321"/>
                <a:gd name="connsiteX78" fmla="*/ 188026 w 205945"/>
                <a:gd name="connsiteY78" fmla="*/ 89922 h 124321"/>
                <a:gd name="connsiteX79" fmla="*/ 187455 w 205945"/>
                <a:gd name="connsiteY79" fmla="*/ 90875 h 124321"/>
                <a:gd name="connsiteX80" fmla="*/ 180692 w 205945"/>
                <a:gd name="connsiteY80" fmla="*/ 99543 h 124321"/>
                <a:gd name="connsiteX81" fmla="*/ 179930 w 205945"/>
                <a:gd name="connsiteY81" fmla="*/ 100209 h 124321"/>
                <a:gd name="connsiteX82" fmla="*/ 179645 w 205945"/>
                <a:gd name="connsiteY82" fmla="*/ 100495 h 124321"/>
                <a:gd name="connsiteX83" fmla="*/ 179359 w 205945"/>
                <a:gd name="connsiteY83" fmla="*/ 100781 h 124321"/>
                <a:gd name="connsiteX84" fmla="*/ 177454 w 205945"/>
                <a:gd name="connsiteY84" fmla="*/ 102210 h 124321"/>
                <a:gd name="connsiteX85" fmla="*/ 167453 w 205945"/>
                <a:gd name="connsiteY85" fmla="*/ 107830 h 124321"/>
                <a:gd name="connsiteX86" fmla="*/ 165262 w 205945"/>
                <a:gd name="connsiteY86" fmla="*/ 109353 h 124321"/>
                <a:gd name="connsiteX87" fmla="*/ 164214 w 205945"/>
                <a:gd name="connsiteY87" fmla="*/ 110211 h 124321"/>
                <a:gd name="connsiteX88" fmla="*/ 164214 w 205945"/>
                <a:gd name="connsiteY88" fmla="*/ 110211 h 124321"/>
                <a:gd name="connsiteX89" fmla="*/ 161357 w 205945"/>
                <a:gd name="connsiteY89" fmla="*/ 112306 h 124321"/>
                <a:gd name="connsiteX90" fmla="*/ 160880 w 205945"/>
                <a:gd name="connsiteY90" fmla="*/ 112687 h 124321"/>
                <a:gd name="connsiteX91" fmla="*/ 159928 w 205945"/>
                <a:gd name="connsiteY91" fmla="*/ 113354 h 124321"/>
                <a:gd name="connsiteX92" fmla="*/ 151070 w 205945"/>
                <a:gd name="connsiteY92" fmla="*/ 118021 h 124321"/>
                <a:gd name="connsiteX93" fmla="*/ 147355 w 205945"/>
                <a:gd name="connsiteY93" fmla="*/ 119164 h 124321"/>
                <a:gd name="connsiteX94" fmla="*/ 138306 w 205945"/>
                <a:gd name="connsiteY94" fmla="*/ 119736 h 124321"/>
                <a:gd name="connsiteX95" fmla="*/ 137830 w 205945"/>
                <a:gd name="connsiteY95" fmla="*/ 119640 h 124321"/>
                <a:gd name="connsiteX96" fmla="*/ 131924 w 205945"/>
                <a:gd name="connsiteY96" fmla="*/ 118878 h 124321"/>
                <a:gd name="connsiteX97" fmla="*/ 131924 w 205945"/>
                <a:gd name="connsiteY97" fmla="*/ 118878 h 124321"/>
                <a:gd name="connsiteX98" fmla="*/ 114398 w 205945"/>
                <a:gd name="connsiteY98" fmla="*/ 117355 h 124321"/>
                <a:gd name="connsiteX99" fmla="*/ 113827 w 205945"/>
                <a:gd name="connsiteY99" fmla="*/ 117355 h 124321"/>
                <a:gd name="connsiteX100" fmla="*/ 100396 w 205945"/>
                <a:gd name="connsiteY100" fmla="*/ 119640 h 124321"/>
                <a:gd name="connsiteX101" fmla="*/ 94872 w 205945"/>
                <a:gd name="connsiteY101" fmla="*/ 119926 h 124321"/>
                <a:gd name="connsiteX102" fmla="*/ 67630 w 205945"/>
                <a:gd name="connsiteY102" fmla="*/ 114592 h 124321"/>
                <a:gd name="connsiteX103" fmla="*/ 66392 w 205945"/>
                <a:gd name="connsiteY103" fmla="*/ 114306 h 124321"/>
                <a:gd name="connsiteX104" fmla="*/ 48199 w 205945"/>
                <a:gd name="connsiteY104" fmla="*/ 110687 h 124321"/>
                <a:gd name="connsiteX105" fmla="*/ 48199 w 205945"/>
                <a:gd name="connsiteY105" fmla="*/ 110687 h 124321"/>
                <a:gd name="connsiteX106" fmla="*/ 42008 w 205945"/>
                <a:gd name="connsiteY106" fmla="*/ 109068 h 124321"/>
                <a:gd name="connsiteX107" fmla="*/ 39341 w 205945"/>
                <a:gd name="connsiteY107" fmla="*/ 108210 h 124321"/>
                <a:gd name="connsiteX108" fmla="*/ 34674 w 205945"/>
                <a:gd name="connsiteY108" fmla="*/ 106305 h 124321"/>
                <a:gd name="connsiteX109" fmla="*/ 53915 w 205945"/>
                <a:gd name="connsiteY109" fmla="*/ 117450 h 124321"/>
                <a:gd name="connsiteX110" fmla="*/ 107921 w 205945"/>
                <a:gd name="connsiteY110" fmla="*/ 122879 h 124321"/>
                <a:gd name="connsiteX111" fmla="*/ 143259 w 205945"/>
                <a:gd name="connsiteY111" fmla="*/ 124022 h 124321"/>
                <a:gd name="connsiteX112" fmla="*/ 144688 w 205945"/>
                <a:gd name="connsiteY112" fmla="*/ 123927 h 124321"/>
                <a:gd name="connsiteX113" fmla="*/ 147164 w 205945"/>
                <a:gd name="connsiteY113" fmla="*/ 122498 h 124321"/>
                <a:gd name="connsiteX114" fmla="*/ 162595 w 205945"/>
                <a:gd name="connsiteY114" fmla="*/ 113544 h 124321"/>
                <a:gd name="connsiteX115" fmla="*/ 164024 w 205945"/>
                <a:gd name="connsiteY115" fmla="*/ 112687 h 124321"/>
                <a:gd name="connsiteX116" fmla="*/ 177168 w 205945"/>
                <a:gd name="connsiteY116" fmla="*/ 105067 h 124321"/>
                <a:gd name="connsiteX117" fmla="*/ 177168 w 205945"/>
                <a:gd name="connsiteY117" fmla="*/ 105067 h 124321"/>
                <a:gd name="connsiteX118" fmla="*/ 180692 w 205945"/>
                <a:gd name="connsiteY118" fmla="*/ 103067 h 124321"/>
                <a:gd name="connsiteX119" fmla="*/ 182597 w 205945"/>
                <a:gd name="connsiteY119" fmla="*/ 101924 h 124321"/>
                <a:gd name="connsiteX120" fmla="*/ 183550 w 205945"/>
                <a:gd name="connsiteY120" fmla="*/ 101352 h 124321"/>
                <a:gd name="connsiteX121" fmla="*/ 185550 w 205945"/>
                <a:gd name="connsiteY121" fmla="*/ 100209 h 124321"/>
                <a:gd name="connsiteX122" fmla="*/ 185550 w 205945"/>
                <a:gd name="connsiteY122" fmla="*/ 100209 h 124321"/>
                <a:gd name="connsiteX123" fmla="*/ 189074 w 205945"/>
                <a:gd name="connsiteY123" fmla="*/ 95542 h 124321"/>
                <a:gd name="connsiteX124" fmla="*/ 191551 w 205945"/>
                <a:gd name="connsiteY124" fmla="*/ 91732 h 124321"/>
                <a:gd name="connsiteX125" fmla="*/ 192313 w 205945"/>
                <a:gd name="connsiteY125" fmla="*/ 90589 h 124321"/>
                <a:gd name="connsiteX126" fmla="*/ 194694 w 205945"/>
                <a:gd name="connsiteY126" fmla="*/ 86874 h 124321"/>
                <a:gd name="connsiteX127" fmla="*/ 197647 w 205945"/>
                <a:gd name="connsiteY127" fmla="*/ 82779 h 124321"/>
                <a:gd name="connsiteX128" fmla="*/ 198504 w 205945"/>
                <a:gd name="connsiteY128" fmla="*/ 81636 h 124321"/>
                <a:gd name="connsiteX129" fmla="*/ 199266 w 205945"/>
                <a:gd name="connsiteY129" fmla="*/ 80588 h 124321"/>
                <a:gd name="connsiteX130" fmla="*/ 203743 w 205945"/>
                <a:gd name="connsiteY130" fmla="*/ 73444 h 124321"/>
                <a:gd name="connsiteX131" fmla="*/ 204791 w 205945"/>
                <a:gd name="connsiteY131" fmla="*/ 71063 h 124321"/>
                <a:gd name="connsiteX132" fmla="*/ 204791 w 205945"/>
                <a:gd name="connsiteY132" fmla="*/ 71063 h 124321"/>
                <a:gd name="connsiteX133" fmla="*/ 205457 w 205945"/>
                <a:gd name="connsiteY133" fmla="*/ 68777 h 124321"/>
                <a:gd name="connsiteX134" fmla="*/ 205648 w 205945"/>
                <a:gd name="connsiteY134" fmla="*/ 68110 h 124321"/>
                <a:gd name="connsiteX135" fmla="*/ 205648 w 205945"/>
                <a:gd name="connsiteY135" fmla="*/ 68015 h 124321"/>
                <a:gd name="connsiteX136" fmla="*/ 205743 w 205945"/>
                <a:gd name="connsiteY136" fmla="*/ 67348 h 124321"/>
                <a:gd name="connsiteX137" fmla="*/ 205457 w 205945"/>
                <a:gd name="connsiteY137" fmla="*/ 59728 h 124321"/>
                <a:gd name="connsiteX138" fmla="*/ 203362 w 205945"/>
                <a:gd name="connsiteY138" fmla="*/ 50013 h 124321"/>
                <a:gd name="connsiteX139" fmla="*/ 202981 w 205945"/>
                <a:gd name="connsiteY139" fmla="*/ 47441 h 124321"/>
                <a:gd name="connsiteX140" fmla="*/ 202504 w 205945"/>
                <a:gd name="connsiteY140" fmla="*/ 44298 h 124321"/>
                <a:gd name="connsiteX141" fmla="*/ 202504 w 205945"/>
                <a:gd name="connsiteY141" fmla="*/ 44298 h 124321"/>
                <a:gd name="connsiteX142" fmla="*/ 199552 w 205945"/>
                <a:gd name="connsiteY142" fmla="*/ 36297 h 124321"/>
                <a:gd name="connsiteX143" fmla="*/ 196218 w 205945"/>
                <a:gd name="connsiteY143" fmla="*/ 32296 h 124321"/>
                <a:gd name="connsiteX144" fmla="*/ 194408 w 205945"/>
                <a:gd name="connsiteY144" fmla="*/ 30677 h 124321"/>
                <a:gd name="connsiteX145" fmla="*/ 194313 w 205945"/>
                <a:gd name="connsiteY145" fmla="*/ 30582 h 124321"/>
                <a:gd name="connsiteX146" fmla="*/ 194218 w 205945"/>
                <a:gd name="connsiteY146" fmla="*/ 30486 h 124321"/>
                <a:gd name="connsiteX147" fmla="*/ 192884 w 205945"/>
                <a:gd name="connsiteY147" fmla="*/ 29343 h 124321"/>
                <a:gd name="connsiteX148" fmla="*/ 192789 w 205945"/>
                <a:gd name="connsiteY148" fmla="*/ 29343 h 124321"/>
                <a:gd name="connsiteX149" fmla="*/ 184597 w 205945"/>
                <a:gd name="connsiteY149" fmla="*/ 22676 h 124321"/>
                <a:gd name="connsiteX150" fmla="*/ 179740 w 205945"/>
                <a:gd name="connsiteY150" fmla="*/ 19818 h 124321"/>
                <a:gd name="connsiteX151" fmla="*/ 174596 w 205945"/>
                <a:gd name="connsiteY151" fmla="*/ 16104 h 124321"/>
                <a:gd name="connsiteX152" fmla="*/ 165738 w 205945"/>
                <a:gd name="connsiteY152" fmla="*/ 11436 h 124321"/>
                <a:gd name="connsiteX153" fmla="*/ 161737 w 205945"/>
                <a:gd name="connsiteY153" fmla="*/ 8579 h 124321"/>
                <a:gd name="connsiteX154" fmla="*/ 152117 w 205945"/>
                <a:gd name="connsiteY154" fmla="*/ 3531 h 124321"/>
                <a:gd name="connsiteX155" fmla="*/ 116684 w 205945"/>
                <a:gd name="connsiteY155" fmla="*/ 6 h 124321"/>
                <a:gd name="connsiteX156" fmla="*/ 71345 w 205945"/>
                <a:gd name="connsiteY156" fmla="*/ 6007 h 124321"/>
                <a:gd name="connsiteX157" fmla="*/ 71250 w 205945"/>
                <a:gd name="connsiteY157" fmla="*/ 6007 h 124321"/>
                <a:gd name="connsiteX158" fmla="*/ 67916 w 205945"/>
                <a:gd name="connsiteY158" fmla="*/ 6960 h 124321"/>
                <a:gd name="connsiteX159" fmla="*/ 67916 w 205945"/>
                <a:gd name="connsiteY159" fmla="*/ 6960 h 124321"/>
                <a:gd name="connsiteX160" fmla="*/ 63725 w 205945"/>
                <a:gd name="connsiteY160" fmla="*/ 8388 h 124321"/>
                <a:gd name="connsiteX161" fmla="*/ 63630 w 205945"/>
                <a:gd name="connsiteY161" fmla="*/ 8388 h 124321"/>
                <a:gd name="connsiteX162" fmla="*/ 63535 w 205945"/>
                <a:gd name="connsiteY162" fmla="*/ 8388 h 124321"/>
                <a:gd name="connsiteX163" fmla="*/ 60868 w 205945"/>
                <a:gd name="connsiteY163" fmla="*/ 9341 h 124321"/>
                <a:gd name="connsiteX164" fmla="*/ 53057 w 205945"/>
                <a:gd name="connsiteY164" fmla="*/ 12770 h 124321"/>
                <a:gd name="connsiteX165" fmla="*/ 52771 w 205945"/>
                <a:gd name="connsiteY165" fmla="*/ 12865 h 124321"/>
                <a:gd name="connsiteX166" fmla="*/ 48962 w 205945"/>
                <a:gd name="connsiteY166" fmla="*/ 14770 h 124321"/>
                <a:gd name="connsiteX167" fmla="*/ 48962 w 205945"/>
                <a:gd name="connsiteY167" fmla="*/ 14770 h 124321"/>
                <a:gd name="connsiteX168" fmla="*/ 48962 w 205945"/>
                <a:gd name="connsiteY168" fmla="*/ 14770 h 124321"/>
                <a:gd name="connsiteX169" fmla="*/ 30102 w 205945"/>
                <a:gd name="connsiteY169" fmla="*/ 25152 h 124321"/>
                <a:gd name="connsiteX170" fmla="*/ 30007 w 205945"/>
                <a:gd name="connsiteY170" fmla="*/ 25152 h 124321"/>
                <a:gd name="connsiteX171" fmla="*/ 27340 w 205945"/>
                <a:gd name="connsiteY171" fmla="*/ 26867 h 124321"/>
                <a:gd name="connsiteX172" fmla="*/ 27340 w 205945"/>
                <a:gd name="connsiteY172" fmla="*/ 26867 h 124321"/>
                <a:gd name="connsiteX173" fmla="*/ 22101 w 205945"/>
                <a:gd name="connsiteY173" fmla="*/ 30582 h 124321"/>
                <a:gd name="connsiteX174" fmla="*/ 21911 w 205945"/>
                <a:gd name="connsiteY174" fmla="*/ 30772 h 124321"/>
                <a:gd name="connsiteX175" fmla="*/ 8671 w 205945"/>
                <a:gd name="connsiteY175" fmla="*/ 43536 h 124321"/>
                <a:gd name="connsiteX176" fmla="*/ 8671 w 205945"/>
                <a:gd name="connsiteY176" fmla="*/ 43536 h 124321"/>
                <a:gd name="connsiteX177" fmla="*/ 6194 w 205945"/>
                <a:gd name="connsiteY177" fmla="*/ 46965 h 124321"/>
                <a:gd name="connsiteX178" fmla="*/ 3718 w 205945"/>
                <a:gd name="connsiteY178" fmla="*/ 51060 h 124321"/>
                <a:gd name="connsiteX179" fmla="*/ 3718 w 205945"/>
                <a:gd name="connsiteY179" fmla="*/ 51060 h 124321"/>
                <a:gd name="connsiteX180" fmla="*/ 955 w 205945"/>
                <a:gd name="connsiteY180" fmla="*/ 57918 h 124321"/>
                <a:gd name="connsiteX181" fmla="*/ 384 w 205945"/>
                <a:gd name="connsiteY181" fmla="*/ 60776 h 124321"/>
                <a:gd name="connsiteX182" fmla="*/ 479 w 205945"/>
                <a:gd name="connsiteY182" fmla="*/ 68301 h 1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05945" h="124321">
                  <a:moveTo>
                    <a:pt x="479" y="68301"/>
                  </a:moveTo>
                  <a:cubicBezTo>
                    <a:pt x="479" y="68301"/>
                    <a:pt x="479" y="68396"/>
                    <a:pt x="479" y="68396"/>
                  </a:cubicBezTo>
                  <a:cubicBezTo>
                    <a:pt x="670" y="69253"/>
                    <a:pt x="1051" y="70015"/>
                    <a:pt x="1337" y="70682"/>
                  </a:cubicBezTo>
                  <a:cubicBezTo>
                    <a:pt x="2384" y="70491"/>
                    <a:pt x="3337" y="70301"/>
                    <a:pt x="4289" y="70110"/>
                  </a:cubicBezTo>
                  <a:cubicBezTo>
                    <a:pt x="5623" y="69825"/>
                    <a:pt x="7051" y="69634"/>
                    <a:pt x="8480" y="69348"/>
                  </a:cubicBezTo>
                  <a:cubicBezTo>
                    <a:pt x="8671" y="69348"/>
                    <a:pt x="8861" y="69253"/>
                    <a:pt x="9052" y="69253"/>
                  </a:cubicBezTo>
                  <a:cubicBezTo>
                    <a:pt x="8957" y="69158"/>
                    <a:pt x="8957" y="69063"/>
                    <a:pt x="8861" y="68967"/>
                  </a:cubicBezTo>
                  <a:cubicBezTo>
                    <a:pt x="7147" y="65824"/>
                    <a:pt x="6670" y="62776"/>
                    <a:pt x="7909" y="58776"/>
                  </a:cubicBezTo>
                  <a:cubicBezTo>
                    <a:pt x="7909" y="58776"/>
                    <a:pt x="7909" y="58776"/>
                    <a:pt x="7909" y="58776"/>
                  </a:cubicBezTo>
                  <a:cubicBezTo>
                    <a:pt x="8195" y="57823"/>
                    <a:pt x="8671" y="56775"/>
                    <a:pt x="9147" y="55728"/>
                  </a:cubicBezTo>
                  <a:cubicBezTo>
                    <a:pt x="9433" y="55251"/>
                    <a:pt x="9623" y="54680"/>
                    <a:pt x="9909" y="54204"/>
                  </a:cubicBezTo>
                  <a:cubicBezTo>
                    <a:pt x="10385" y="53346"/>
                    <a:pt x="10862" y="52584"/>
                    <a:pt x="11338" y="51822"/>
                  </a:cubicBezTo>
                  <a:cubicBezTo>
                    <a:pt x="12290" y="50489"/>
                    <a:pt x="13338" y="49155"/>
                    <a:pt x="14386" y="48012"/>
                  </a:cubicBezTo>
                  <a:cubicBezTo>
                    <a:pt x="17910" y="44202"/>
                    <a:pt x="21720" y="40297"/>
                    <a:pt x="25816" y="36963"/>
                  </a:cubicBezTo>
                  <a:cubicBezTo>
                    <a:pt x="25816" y="36963"/>
                    <a:pt x="25816" y="36963"/>
                    <a:pt x="25816" y="36963"/>
                  </a:cubicBezTo>
                  <a:cubicBezTo>
                    <a:pt x="26197" y="36678"/>
                    <a:pt x="26578" y="36392"/>
                    <a:pt x="26959" y="36106"/>
                  </a:cubicBezTo>
                  <a:cubicBezTo>
                    <a:pt x="27340" y="35820"/>
                    <a:pt x="27721" y="35535"/>
                    <a:pt x="28197" y="35154"/>
                  </a:cubicBezTo>
                  <a:cubicBezTo>
                    <a:pt x="28864" y="34677"/>
                    <a:pt x="29530" y="34201"/>
                    <a:pt x="30197" y="33820"/>
                  </a:cubicBezTo>
                  <a:cubicBezTo>
                    <a:pt x="30959" y="33249"/>
                    <a:pt x="31816" y="32772"/>
                    <a:pt x="32579" y="32296"/>
                  </a:cubicBezTo>
                  <a:lnTo>
                    <a:pt x="32579" y="32296"/>
                  </a:lnTo>
                  <a:cubicBezTo>
                    <a:pt x="32674" y="32201"/>
                    <a:pt x="32674" y="32201"/>
                    <a:pt x="32769" y="32201"/>
                  </a:cubicBezTo>
                  <a:cubicBezTo>
                    <a:pt x="32959" y="32106"/>
                    <a:pt x="33150" y="32010"/>
                    <a:pt x="33341" y="31915"/>
                  </a:cubicBezTo>
                  <a:cubicBezTo>
                    <a:pt x="33341" y="31915"/>
                    <a:pt x="33341" y="31915"/>
                    <a:pt x="33436" y="31915"/>
                  </a:cubicBezTo>
                  <a:cubicBezTo>
                    <a:pt x="34198" y="31439"/>
                    <a:pt x="34960" y="31058"/>
                    <a:pt x="35722" y="30582"/>
                  </a:cubicBezTo>
                  <a:cubicBezTo>
                    <a:pt x="36388" y="30201"/>
                    <a:pt x="36960" y="29915"/>
                    <a:pt x="37627" y="29534"/>
                  </a:cubicBezTo>
                  <a:cubicBezTo>
                    <a:pt x="37912" y="29343"/>
                    <a:pt x="38198" y="29248"/>
                    <a:pt x="38484" y="29058"/>
                  </a:cubicBezTo>
                  <a:cubicBezTo>
                    <a:pt x="38770" y="28867"/>
                    <a:pt x="39055" y="28677"/>
                    <a:pt x="39437" y="28581"/>
                  </a:cubicBezTo>
                  <a:cubicBezTo>
                    <a:pt x="40961" y="27724"/>
                    <a:pt x="42389" y="26962"/>
                    <a:pt x="43913" y="26200"/>
                  </a:cubicBezTo>
                  <a:cubicBezTo>
                    <a:pt x="45818" y="25248"/>
                    <a:pt x="47628" y="24295"/>
                    <a:pt x="49533" y="23343"/>
                  </a:cubicBezTo>
                  <a:cubicBezTo>
                    <a:pt x="52105" y="22104"/>
                    <a:pt x="54772" y="20866"/>
                    <a:pt x="57439" y="19818"/>
                  </a:cubicBezTo>
                  <a:cubicBezTo>
                    <a:pt x="58105" y="19533"/>
                    <a:pt x="58677" y="19247"/>
                    <a:pt x="59344" y="19056"/>
                  </a:cubicBezTo>
                  <a:cubicBezTo>
                    <a:pt x="62678" y="17723"/>
                    <a:pt x="66107" y="16485"/>
                    <a:pt x="69631" y="15437"/>
                  </a:cubicBezTo>
                  <a:cubicBezTo>
                    <a:pt x="71631" y="14865"/>
                    <a:pt x="73536" y="14294"/>
                    <a:pt x="75536" y="13818"/>
                  </a:cubicBezTo>
                  <a:cubicBezTo>
                    <a:pt x="76203" y="13627"/>
                    <a:pt x="76870" y="13532"/>
                    <a:pt x="77537" y="13341"/>
                  </a:cubicBezTo>
                  <a:cubicBezTo>
                    <a:pt x="78584" y="13151"/>
                    <a:pt x="79632" y="12865"/>
                    <a:pt x="80775" y="12675"/>
                  </a:cubicBezTo>
                  <a:cubicBezTo>
                    <a:pt x="81918" y="12484"/>
                    <a:pt x="83061" y="12294"/>
                    <a:pt x="84299" y="12008"/>
                  </a:cubicBezTo>
                  <a:cubicBezTo>
                    <a:pt x="87062" y="11532"/>
                    <a:pt x="89729" y="11055"/>
                    <a:pt x="92491" y="10674"/>
                  </a:cubicBezTo>
                  <a:cubicBezTo>
                    <a:pt x="96110" y="10198"/>
                    <a:pt x="99634" y="9722"/>
                    <a:pt x="103159" y="9436"/>
                  </a:cubicBezTo>
                  <a:cubicBezTo>
                    <a:pt x="105064" y="9246"/>
                    <a:pt x="106874" y="9150"/>
                    <a:pt x="108779" y="8960"/>
                  </a:cubicBezTo>
                  <a:cubicBezTo>
                    <a:pt x="117541" y="8388"/>
                    <a:pt x="126400" y="8484"/>
                    <a:pt x="135258" y="9531"/>
                  </a:cubicBezTo>
                  <a:cubicBezTo>
                    <a:pt x="135734" y="9627"/>
                    <a:pt x="136115" y="9627"/>
                    <a:pt x="136496" y="9722"/>
                  </a:cubicBezTo>
                  <a:cubicBezTo>
                    <a:pt x="137734" y="9912"/>
                    <a:pt x="138878" y="10008"/>
                    <a:pt x="140116" y="10198"/>
                  </a:cubicBezTo>
                  <a:cubicBezTo>
                    <a:pt x="141830" y="10484"/>
                    <a:pt x="143735" y="10579"/>
                    <a:pt x="145640" y="10865"/>
                  </a:cubicBezTo>
                  <a:cubicBezTo>
                    <a:pt x="147926" y="11151"/>
                    <a:pt x="150212" y="11436"/>
                    <a:pt x="152212" y="12294"/>
                  </a:cubicBezTo>
                  <a:cubicBezTo>
                    <a:pt x="155165" y="13532"/>
                    <a:pt x="157070" y="16389"/>
                    <a:pt x="159642" y="18199"/>
                  </a:cubicBezTo>
                  <a:cubicBezTo>
                    <a:pt x="160880" y="19056"/>
                    <a:pt x="162309" y="19914"/>
                    <a:pt x="163738" y="20771"/>
                  </a:cubicBezTo>
                  <a:cubicBezTo>
                    <a:pt x="164976" y="21438"/>
                    <a:pt x="166214" y="22104"/>
                    <a:pt x="167548" y="22676"/>
                  </a:cubicBezTo>
                  <a:cubicBezTo>
                    <a:pt x="167548" y="22676"/>
                    <a:pt x="167548" y="22676"/>
                    <a:pt x="167548" y="22676"/>
                  </a:cubicBezTo>
                  <a:cubicBezTo>
                    <a:pt x="168976" y="23247"/>
                    <a:pt x="170405" y="23819"/>
                    <a:pt x="171739" y="24200"/>
                  </a:cubicBezTo>
                  <a:cubicBezTo>
                    <a:pt x="171739" y="24200"/>
                    <a:pt x="171739" y="24200"/>
                    <a:pt x="171739" y="24200"/>
                  </a:cubicBezTo>
                  <a:cubicBezTo>
                    <a:pt x="172787" y="24486"/>
                    <a:pt x="173739" y="24676"/>
                    <a:pt x="174691" y="24771"/>
                  </a:cubicBezTo>
                  <a:lnTo>
                    <a:pt x="174691" y="24771"/>
                  </a:lnTo>
                  <a:cubicBezTo>
                    <a:pt x="174977" y="24771"/>
                    <a:pt x="175168" y="24867"/>
                    <a:pt x="175454" y="24867"/>
                  </a:cubicBezTo>
                  <a:cubicBezTo>
                    <a:pt x="176501" y="24962"/>
                    <a:pt x="177644" y="24390"/>
                    <a:pt x="178501" y="23533"/>
                  </a:cubicBezTo>
                  <a:cubicBezTo>
                    <a:pt x="179549" y="24200"/>
                    <a:pt x="180597" y="24867"/>
                    <a:pt x="181645" y="25629"/>
                  </a:cubicBezTo>
                  <a:cubicBezTo>
                    <a:pt x="182883" y="26486"/>
                    <a:pt x="184026" y="27438"/>
                    <a:pt x="185169" y="28486"/>
                  </a:cubicBezTo>
                  <a:cubicBezTo>
                    <a:pt x="185836" y="29058"/>
                    <a:pt x="186503" y="29629"/>
                    <a:pt x="187074" y="30201"/>
                  </a:cubicBezTo>
                  <a:cubicBezTo>
                    <a:pt x="187455" y="30582"/>
                    <a:pt x="187836" y="30867"/>
                    <a:pt x="188217" y="31248"/>
                  </a:cubicBezTo>
                  <a:cubicBezTo>
                    <a:pt x="188503" y="31439"/>
                    <a:pt x="188693" y="31725"/>
                    <a:pt x="188979" y="32010"/>
                  </a:cubicBezTo>
                  <a:cubicBezTo>
                    <a:pt x="189074" y="32106"/>
                    <a:pt x="189265" y="32201"/>
                    <a:pt x="189360" y="32391"/>
                  </a:cubicBezTo>
                  <a:cubicBezTo>
                    <a:pt x="190217" y="33249"/>
                    <a:pt x="191075" y="34106"/>
                    <a:pt x="191837" y="34963"/>
                  </a:cubicBezTo>
                  <a:lnTo>
                    <a:pt x="191837" y="34963"/>
                  </a:lnTo>
                  <a:cubicBezTo>
                    <a:pt x="192027" y="35249"/>
                    <a:pt x="192313" y="35439"/>
                    <a:pt x="192503" y="35630"/>
                  </a:cubicBezTo>
                  <a:cubicBezTo>
                    <a:pt x="193075" y="36297"/>
                    <a:pt x="193551" y="36868"/>
                    <a:pt x="194027" y="37440"/>
                  </a:cubicBezTo>
                  <a:cubicBezTo>
                    <a:pt x="195266" y="39059"/>
                    <a:pt x="196028" y="40678"/>
                    <a:pt x="196504" y="42393"/>
                  </a:cubicBezTo>
                  <a:cubicBezTo>
                    <a:pt x="196885" y="43726"/>
                    <a:pt x="197075" y="45060"/>
                    <a:pt x="197266" y="46488"/>
                  </a:cubicBezTo>
                  <a:cubicBezTo>
                    <a:pt x="197456" y="47822"/>
                    <a:pt x="197551" y="49251"/>
                    <a:pt x="197837" y="50679"/>
                  </a:cubicBezTo>
                  <a:cubicBezTo>
                    <a:pt x="198599" y="54775"/>
                    <a:pt x="200695" y="58490"/>
                    <a:pt x="201266" y="62586"/>
                  </a:cubicBezTo>
                  <a:cubicBezTo>
                    <a:pt x="201362" y="63443"/>
                    <a:pt x="201362" y="64395"/>
                    <a:pt x="201362" y="65157"/>
                  </a:cubicBezTo>
                  <a:cubicBezTo>
                    <a:pt x="201362" y="65919"/>
                    <a:pt x="201266" y="66586"/>
                    <a:pt x="201076" y="67253"/>
                  </a:cubicBezTo>
                  <a:cubicBezTo>
                    <a:pt x="201076" y="67443"/>
                    <a:pt x="200980" y="67634"/>
                    <a:pt x="200980" y="67920"/>
                  </a:cubicBezTo>
                  <a:cubicBezTo>
                    <a:pt x="200885" y="68491"/>
                    <a:pt x="200695" y="69063"/>
                    <a:pt x="200504" y="69634"/>
                  </a:cubicBezTo>
                  <a:cubicBezTo>
                    <a:pt x="199552" y="72396"/>
                    <a:pt x="197933" y="74968"/>
                    <a:pt x="196123" y="77445"/>
                  </a:cubicBezTo>
                  <a:cubicBezTo>
                    <a:pt x="195551" y="78397"/>
                    <a:pt x="194884" y="79254"/>
                    <a:pt x="194218" y="80207"/>
                  </a:cubicBezTo>
                  <a:cubicBezTo>
                    <a:pt x="194027" y="80493"/>
                    <a:pt x="193741" y="80874"/>
                    <a:pt x="193551" y="81159"/>
                  </a:cubicBezTo>
                  <a:cubicBezTo>
                    <a:pt x="193456" y="81255"/>
                    <a:pt x="193456" y="81350"/>
                    <a:pt x="193361" y="81445"/>
                  </a:cubicBezTo>
                  <a:cubicBezTo>
                    <a:pt x="193361" y="81445"/>
                    <a:pt x="193361" y="81445"/>
                    <a:pt x="193361" y="81445"/>
                  </a:cubicBezTo>
                  <a:cubicBezTo>
                    <a:pt x="193075" y="81921"/>
                    <a:pt x="192789" y="82398"/>
                    <a:pt x="192408" y="82874"/>
                  </a:cubicBezTo>
                  <a:cubicBezTo>
                    <a:pt x="190979" y="85065"/>
                    <a:pt x="189550" y="87541"/>
                    <a:pt x="188026" y="89922"/>
                  </a:cubicBezTo>
                  <a:cubicBezTo>
                    <a:pt x="187836" y="90208"/>
                    <a:pt x="187645" y="90589"/>
                    <a:pt x="187455" y="90875"/>
                  </a:cubicBezTo>
                  <a:cubicBezTo>
                    <a:pt x="185359" y="94018"/>
                    <a:pt x="183169" y="97161"/>
                    <a:pt x="180692" y="99543"/>
                  </a:cubicBezTo>
                  <a:cubicBezTo>
                    <a:pt x="180502" y="99828"/>
                    <a:pt x="180216" y="100019"/>
                    <a:pt x="179930" y="100209"/>
                  </a:cubicBezTo>
                  <a:cubicBezTo>
                    <a:pt x="179835" y="100305"/>
                    <a:pt x="179740" y="100400"/>
                    <a:pt x="179645" y="100495"/>
                  </a:cubicBezTo>
                  <a:cubicBezTo>
                    <a:pt x="179549" y="100590"/>
                    <a:pt x="179454" y="100686"/>
                    <a:pt x="179359" y="100781"/>
                  </a:cubicBezTo>
                  <a:cubicBezTo>
                    <a:pt x="178787" y="101257"/>
                    <a:pt x="178120" y="101733"/>
                    <a:pt x="177454" y="102210"/>
                  </a:cubicBezTo>
                  <a:cubicBezTo>
                    <a:pt x="174406" y="104305"/>
                    <a:pt x="170691" y="105734"/>
                    <a:pt x="167453" y="107830"/>
                  </a:cubicBezTo>
                  <a:cubicBezTo>
                    <a:pt x="166691" y="108306"/>
                    <a:pt x="165929" y="108782"/>
                    <a:pt x="165262" y="109353"/>
                  </a:cubicBezTo>
                  <a:cubicBezTo>
                    <a:pt x="164881" y="109639"/>
                    <a:pt x="164500" y="109925"/>
                    <a:pt x="164214" y="110211"/>
                  </a:cubicBezTo>
                  <a:lnTo>
                    <a:pt x="164214" y="110211"/>
                  </a:lnTo>
                  <a:cubicBezTo>
                    <a:pt x="163262" y="110973"/>
                    <a:pt x="162404" y="111639"/>
                    <a:pt x="161357" y="112306"/>
                  </a:cubicBezTo>
                  <a:cubicBezTo>
                    <a:pt x="161166" y="112401"/>
                    <a:pt x="161071" y="112592"/>
                    <a:pt x="160880" y="112687"/>
                  </a:cubicBezTo>
                  <a:cubicBezTo>
                    <a:pt x="160595" y="112878"/>
                    <a:pt x="160213" y="113163"/>
                    <a:pt x="159928" y="113354"/>
                  </a:cubicBezTo>
                  <a:cubicBezTo>
                    <a:pt x="157070" y="115259"/>
                    <a:pt x="154213" y="116878"/>
                    <a:pt x="151070" y="118021"/>
                  </a:cubicBezTo>
                  <a:cubicBezTo>
                    <a:pt x="149831" y="118497"/>
                    <a:pt x="148593" y="118878"/>
                    <a:pt x="147355" y="119164"/>
                  </a:cubicBezTo>
                  <a:cubicBezTo>
                    <a:pt x="144497" y="119831"/>
                    <a:pt x="141449" y="120117"/>
                    <a:pt x="138306" y="119736"/>
                  </a:cubicBezTo>
                  <a:cubicBezTo>
                    <a:pt x="138116" y="119736"/>
                    <a:pt x="138020" y="119736"/>
                    <a:pt x="137830" y="119640"/>
                  </a:cubicBezTo>
                  <a:cubicBezTo>
                    <a:pt x="135829" y="119355"/>
                    <a:pt x="133925" y="119164"/>
                    <a:pt x="131924" y="118878"/>
                  </a:cubicBezTo>
                  <a:lnTo>
                    <a:pt x="131924" y="118878"/>
                  </a:lnTo>
                  <a:cubicBezTo>
                    <a:pt x="126114" y="118116"/>
                    <a:pt x="120304" y="117450"/>
                    <a:pt x="114398" y="117355"/>
                  </a:cubicBezTo>
                  <a:lnTo>
                    <a:pt x="113827" y="117355"/>
                  </a:lnTo>
                  <a:cubicBezTo>
                    <a:pt x="109255" y="117355"/>
                    <a:pt x="104873" y="118878"/>
                    <a:pt x="100396" y="119640"/>
                  </a:cubicBezTo>
                  <a:cubicBezTo>
                    <a:pt x="98587" y="119926"/>
                    <a:pt x="96682" y="120117"/>
                    <a:pt x="94872" y="119926"/>
                  </a:cubicBezTo>
                  <a:cubicBezTo>
                    <a:pt x="86014" y="119259"/>
                    <a:pt x="76489" y="116402"/>
                    <a:pt x="67630" y="114592"/>
                  </a:cubicBezTo>
                  <a:cubicBezTo>
                    <a:pt x="67154" y="114497"/>
                    <a:pt x="66773" y="114402"/>
                    <a:pt x="66392" y="114306"/>
                  </a:cubicBezTo>
                  <a:cubicBezTo>
                    <a:pt x="60391" y="113068"/>
                    <a:pt x="54200" y="112116"/>
                    <a:pt x="48199" y="110687"/>
                  </a:cubicBezTo>
                  <a:cubicBezTo>
                    <a:pt x="48199" y="110687"/>
                    <a:pt x="48199" y="110687"/>
                    <a:pt x="48199" y="110687"/>
                  </a:cubicBezTo>
                  <a:cubicBezTo>
                    <a:pt x="46104" y="110211"/>
                    <a:pt x="44104" y="109639"/>
                    <a:pt x="42008" y="109068"/>
                  </a:cubicBezTo>
                  <a:cubicBezTo>
                    <a:pt x="41151" y="108782"/>
                    <a:pt x="40199" y="108496"/>
                    <a:pt x="39341" y="108210"/>
                  </a:cubicBezTo>
                  <a:cubicBezTo>
                    <a:pt x="37817" y="107639"/>
                    <a:pt x="36198" y="107067"/>
                    <a:pt x="34674" y="106305"/>
                  </a:cubicBezTo>
                  <a:lnTo>
                    <a:pt x="53915" y="117450"/>
                  </a:lnTo>
                  <a:cubicBezTo>
                    <a:pt x="71536" y="121450"/>
                    <a:pt x="90491" y="126975"/>
                    <a:pt x="107921" y="122879"/>
                  </a:cubicBezTo>
                  <a:cubicBezTo>
                    <a:pt x="119732" y="120117"/>
                    <a:pt x="131448" y="124212"/>
                    <a:pt x="143259" y="124022"/>
                  </a:cubicBezTo>
                  <a:cubicBezTo>
                    <a:pt x="143735" y="124022"/>
                    <a:pt x="144212" y="124022"/>
                    <a:pt x="144688" y="123927"/>
                  </a:cubicBezTo>
                  <a:lnTo>
                    <a:pt x="147164" y="122498"/>
                  </a:lnTo>
                  <a:lnTo>
                    <a:pt x="162595" y="113544"/>
                  </a:lnTo>
                  <a:lnTo>
                    <a:pt x="164024" y="112687"/>
                  </a:lnTo>
                  <a:lnTo>
                    <a:pt x="177168" y="105067"/>
                  </a:lnTo>
                  <a:cubicBezTo>
                    <a:pt x="177168" y="105067"/>
                    <a:pt x="177168" y="105067"/>
                    <a:pt x="177168" y="105067"/>
                  </a:cubicBezTo>
                  <a:lnTo>
                    <a:pt x="180692" y="103067"/>
                  </a:lnTo>
                  <a:lnTo>
                    <a:pt x="182597" y="101924"/>
                  </a:lnTo>
                  <a:lnTo>
                    <a:pt x="183550" y="101352"/>
                  </a:lnTo>
                  <a:lnTo>
                    <a:pt x="185550" y="100209"/>
                  </a:lnTo>
                  <a:lnTo>
                    <a:pt x="185550" y="100209"/>
                  </a:lnTo>
                  <a:cubicBezTo>
                    <a:pt x="186788" y="98781"/>
                    <a:pt x="187931" y="97161"/>
                    <a:pt x="189074" y="95542"/>
                  </a:cubicBezTo>
                  <a:cubicBezTo>
                    <a:pt x="189932" y="94304"/>
                    <a:pt x="190789" y="92970"/>
                    <a:pt x="191551" y="91732"/>
                  </a:cubicBezTo>
                  <a:cubicBezTo>
                    <a:pt x="191837" y="91351"/>
                    <a:pt x="192027" y="90970"/>
                    <a:pt x="192313" y="90589"/>
                  </a:cubicBezTo>
                  <a:cubicBezTo>
                    <a:pt x="193170" y="89351"/>
                    <a:pt x="193932" y="88113"/>
                    <a:pt x="194694" y="86874"/>
                  </a:cubicBezTo>
                  <a:cubicBezTo>
                    <a:pt x="195551" y="85541"/>
                    <a:pt x="196599" y="84207"/>
                    <a:pt x="197647" y="82779"/>
                  </a:cubicBezTo>
                  <a:cubicBezTo>
                    <a:pt x="197933" y="82398"/>
                    <a:pt x="198218" y="82017"/>
                    <a:pt x="198504" y="81636"/>
                  </a:cubicBezTo>
                  <a:cubicBezTo>
                    <a:pt x="198695" y="81350"/>
                    <a:pt x="198980" y="80969"/>
                    <a:pt x="199266" y="80588"/>
                  </a:cubicBezTo>
                  <a:cubicBezTo>
                    <a:pt x="200885" y="78302"/>
                    <a:pt x="202504" y="75921"/>
                    <a:pt x="203743" y="73444"/>
                  </a:cubicBezTo>
                  <a:cubicBezTo>
                    <a:pt x="204124" y="72682"/>
                    <a:pt x="204505" y="71825"/>
                    <a:pt x="204791" y="71063"/>
                  </a:cubicBezTo>
                  <a:cubicBezTo>
                    <a:pt x="204791" y="71063"/>
                    <a:pt x="204791" y="71063"/>
                    <a:pt x="204791" y="71063"/>
                  </a:cubicBezTo>
                  <a:cubicBezTo>
                    <a:pt x="205076" y="70301"/>
                    <a:pt x="205362" y="69539"/>
                    <a:pt x="205457" y="68777"/>
                  </a:cubicBezTo>
                  <a:cubicBezTo>
                    <a:pt x="205553" y="68586"/>
                    <a:pt x="205553" y="68301"/>
                    <a:pt x="205648" y="68110"/>
                  </a:cubicBezTo>
                  <a:cubicBezTo>
                    <a:pt x="205648" y="68110"/>
                    <a:pt x="205648" y="68015"/>
                    <a:pt x="205648" y="68015"/>
                  </a:cubicBezTo>
                  <a:cubicBezTo>
                    <a:pt x="205648" y="67824"/>
                    <a:pt x="205743" y="67539"/>
                    <a:pt x="205743" y="67348"/>
                  </a:cubicBezTo>
                  <a:cubicBezTo>
                    <a:pt x="206124" y="64681"/>
                    <a:pt x="205933" y="62205"/>
                    <a:pt x="205457" y="59728"/>
                  </a:cubicBezTo>
                  <a:cubicBezTo>
                    <a:pt x="204886" y="56490"/>
                    <a:pt x="203933" y="53346"/>
                    <a:pt x="203362" y="50013"/>
                  </a:cubicBezTo>
                  <a:cubicBezTo>
                    <a:pt x="203171" y="49155"/>
                    <a:pt x="203076" y="48298"/>
                    <a:pt x="202981" y="47441"/>
                  </a:cubicBezTo>
                  <a:cubicBezTo>
                    <a:pt x="202886" y="46298"/>
                    <a:pt x="202695" y="45345"/>
                    <a:pt x="202504" y="44298"/>
                  </a:cubicBezTo>
                  <a:lnTo>
                    <a:pt x="202504" y="44298"/>
                  </a:lnTo>
                  <a:cubicBezTo>
                    <a:pt x="201933" y="41250"/>
                    <a:pt x="200980" y="38678"/>
                    <a:pt x="199552" y="36297"/>
                  </a:cubicBezTo>
                  <a:cubicBezTo>
                    <a:pt x="198695" y="34868"/>
                    <a:pt x="197551" y="33534"/>
                    <a:pt x="196218" y="32296"/>
                  </a:cubicBezTo>
                  <a:cubicBezTo>
                    <a:pt x="195646" y="31725"/>
                    <a:pt x="195075" y="31248"/>
                    <a:pt x="194408" y="30677"/>
                  </a:cubicBezTo>
                  <a:cubicBezTo>
                    <a:pt x="194313" y="30677"/>
                    <a:pt x="194313" y="30582"/>
                    <a:pt x="194313" y="30582"/>
                  </a:cubicBezTo>
                  <a:cubicBezTo>
                    <a:pt x="194313" y="30582"/>
                    <a:pt x="194218" y="30582"/>
                    <a:pt x="194218" y="30486"/>
                  </a:cubicBezTo>
                  <a:cubicBezTo>
                    <a:pt x="193741" y="30105"/>
                    <a:pt x="193361" y="29724"/>
                    <a:pt x="192884" y="29343"/>
                  </a:cubicBezTo>
                  <a:cubicBezTo>
                    <a:pt x="192884" y="29343"/>
                    <a:pt x="192884" y="29343"/>
                    <a:pt x="192789" y="29343"/>
                  </a:cubicBezTo>
                  <a:cubicBezTo>
                    <a:pt x="190312" y="27248"/>
                    <a:pt x="187550" y="24771"/>
                    <a:pt x="184597" y="22676"/>
                  </a:cubicBezTo>
                  <a:cubicBezTo>
                    <a:pt x="182978" y="21533"/>
                    <a:pt x="181359" y="20580"/>
                    <a:pt x="179740" y="19818"/>
                  </a:cubicBezTo>
                  <a:cubicBezTo>
                    <a:pt x="179454" y="17247"/>
                    <a:pt x="176787" y="15723"/>
                    <a:pt x="174596" y="16104"/>
                  </a:cubicBezTo>
                  <a:cubicBezTo>
                    <a:pt x="171929" y="15532"/>
                    <a:pt x="168595" y="13437"/>
                    <a:pt x="165738" y="11436"/>
                  </a:cubicBezTo>
                  <a:cubicBezTo>
                    <a:pt x="164119" y="10293"/>
                    <a:pt x="162690" y="9246"/>
                    <a:pt x="161737" y="8579"/>
                  </a:cubicBezTo>
                  <a:cubicBezTo>
                    <a:pt x="158404" y="6102"/>
                    <a:pt x="156594" y="4483"/>
                    <a:pt x="152117" y="3531"/>
                  </a:cubicBezTo>
                  <a:cubicBezTo>
                    <a:pt x="140497" y="864"/>
                    <a:pt x="128591" y="-89"/>
                    <a:pt x="116684" y="6"/>
                  </a:cubicBezTo>
                  <a:cubicBezTo>
                    <a:pt x="102206" y="102"/>
                    <a:pt x="86109" y="1816"/>
                    <a:pt x="71345" y="6007"/>
                  </a:cubicBezTo>
                  <a:cubicBezTo>
                    <a:pt x="71345" y="6007"/>
                    <a:pt x="71250" y="6007"/>
                    <a:pt x="71250" y="6007"/>
                  </a:cubicBezTo>
                  <a:cubicBezTo>
                    <a:pt x="70202" y="6293"/>
                    <a:pt x="69059" y="6674"/>
                    <a:pt x="67916" y="6960"/>
                  </a:cubicBezTo>
                  <a:lnTo>
                    <a:pt x="67916" y="6960"/>
                  </a:lnTo>
                  <a:cubicBezTo>
                    <a:pt x="66487" y="7436"/>
                    <a:pt x="65154" y="7817"/>
                    <a:pt x="63725" y="8388"/>
                  </a:cubicBezTo>
                  <a:cubicBezTo>
                    <a:pt x="63725" y="8388"/>
                    <a:pt x="63630" y="8388"/>
                    <a:pt x="63630" y="8388"/>
                  </a:cubicBezTo>
                  <a:cubicBezTo>
                    <a:pt x="63630" y="8388"/>
                    <a:pt x="63535" y="8388"/>
                    <a:pt x="63535" y="8388"/>
                  </a:cubicBezTo>
                  <a:cubicBezTo>
                    <a:pt x="62678" y="8674"/>
                    <a:pt x="61725" y="9055"/>
                    <a:pt x="60868" y="9341"/>
                  </a:cubicBezTo>
                  <a:cubicBezTo>
                    <a:pt x="58201" y="10389"/>
                    <a:pt x="55534" y="11532"/>
                    <a:pt x="53057" y="12770"/>
                  </a:cubicBezTo>
                  <a:cubicBezTo>
                    <a:pt x="52962" y="12770"/>
                    <a:pt x="52867" y="12865"/>
                    <a:pt x="52771" y="12865"/>
                  </a:cubicBezTo>
                  <a:cubicBezTo>
                    <a:pt x="51438" y="13532"/>
                    <a:pt x="50200" y="14199"/>
                    <a:pt x="48962" y="14770"/>
                  </a:cubicBezTo>
                  <a:lnTo>
                    <a:pt x="48962" y="14770"/>
                  </a:lnTo>
                  <a:cubicBezTo>
                    <a:pt x="48962" y="14770"/>
                    <a:pt x="48962" y="14770"/>
                    <a:pt x="48962" y="14770"/>
                  </a:cubicBezTo>
                  <a:cubicBezTo>
                    <a:pt x="42580" y="18009"/>
                    <a:pt x="36198" y="21342"/>
                    <a:pt x="30102" y="25152"/>
                  </a:cubicBezTo>
                  <a:cubicBezTo>
                    <a:pt x="30102" y="25152"/>
                    <a:pt x="30007" y="25152"/>
                    <a:pt x="30007" y="25152"/>
                  </a:cubicBezTo>
                  <a:cubicBezTo>
                    <a:pt x="29054" y="25724"/>
                    <a:pt x="28197" y="26295"/>
                    <a:pt x="27340" y="26867"/>
                  </a:cubicBezTo>
                  <a:cubicBezTo>
                    <a:pt x="27340" y="26867"/>
                    <a:pt x="27340" y="26867"/>
                    <a:pt x="27340" y="26867"/>
                  </a:cubicBezTo>
                  <a:cubicBezTo>
                    <a:pt x="25530" y="28010"/>
                    <a:pt x="23816" y="29248"/>
                    <a:pt x="22101" y="30582"/>
                  </a:cubicBezTo>
                  <a:cubicBezTo>
                    <a:pt x="22006" y="30677"/>
                    <a:pt x="21911" y="30677"/>
                    <a:pt x="21911" y="30772"/>
                  </a:cubicBezTo>
                  <a:cubicBezTo>
                    <a:pt x="17053" y="34487"/>
                    <a:pt x="12481" y="38678"/>
                    <a:pt x="8671" y="43536"/>
                  </a:cubicBezTo>
                  <a:lnTo>
                    <a:pt x="8671" y="43536"/>
                  </a:lnTo>
                  <a:cubicBezTo>
                    <a:pt x="7813" y="44583"/>
                    <a:pt x="6956" y="45726"/>
                    <a:pt x="6194" y="46965"/>
                  </a:cubicBezTo>
                  <a:cubicBezTo>
                    <a:pt x="5337" y="48203"/>
                    <a:pt x="4480" y="49632"/>
                    <a:pt x="3718" y="51060"/>
                  </a:cubicBezTo>
                  <a:lnTo>
                    <a:pt x="3718" y="51060"/>
                  </a:lnTo>
                  <a:cubicBezTo>
                    <a:pt x="2575" y="53251"/>
                    <a:pt x="1622" y="55537"/>
                    <a:pt x="955" y="57918"/>
                  </a:cubicBezTo>
                  <a:cubicBezTo>
                    <a:pt x="670" y="58871"/>
                    <a:pt x="479" y="59823"/>
                    <a:pt x="384" y="60776"/>
                  </a:cubicBezTo>
                  <a:cubicBezTo>
                    <a:pt x="-188" y="63824"/>
                    <a:pt x="-92" y="66110"/>
                    <a:pt x="479" y="68301"/>
                  </a:cubicBezTo>
                  <a:close/>
                </a:path>
              </a:pathLst>
            </a:custGeom>
            <a:solidFill>
              <a:srgbClr val="DB3E2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21" name="图形 568"/>
            <p:cNvGrpSpPr/>
            <p:nvPr>
              <p:custDataLst>
                <p:tags r:id="rId800"/>
              </p:custDataLst>
            </p:nvPr>
          </p:nvGrpSpPr>
          <p:grpSpPr>
            <a:xfrm>
              <a:off x="5128902" y="4021812"/>
              <a:ext cx="18907" cy="12168"/>
              <a:chOff x="5128902" y="4021812"/>
              <a:chExt cx="18907" cy="12168"/>
            </a:xfrm>
          </p:grpSpPr>
          <p:sp>
            <p:nvSpPr>
              <p:cNvPr id="238" name="图形 568"/>
              <p:cNvSpPr/>
              <p:nvPr>
                <p:custDataLst>
                  <p:tags r:id="rId917"/>
                </p:custDataLst>
              </p:nvPr>
            </p:nvSpPr>
            <p:spPr>
              <a:xfrm>
                <a:off x="5128902" y="402312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6"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9" name="图形 568"/>
              <p:cNvSpPr/>
              <p:nvPr>
                <p:custDataLst>
                  <p:tags r:id="rId918"/>
                </p:custDataLst>
              </p:nvPr>
            </p:nvSpPr>
            <p:spPr>
              <a:xfrm>
                <a:off x="5128902" y="4021812"/>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834"/>
                      <a:pt x="16121" y="1643"/>
                    </a:cubicBezTo>
                    <a:cubicBezTo>
                      <a:pt x="12406" y="-548"/>
                      <a:pt x="6406"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0" name="图形 568"/>
              <p:cNvSpPr/>
              <p:nvPr>
                <p:custDataLst>
                  <p:tags r:id="rId919"/>
                </p:custDataLst>
              </p:nvPr>
            </p:nvSpPr>
            <p:spPr>
              <a:xfrm>
                <a:off x="5135260" y="4022788"/>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1" name="图形 568"/>
              <p:cNvSpPr/>
              <p:nvPr>
                <p:custDataLst>
                  <p:tags r:id="rId920"/>
                </p:custDataLst>
              </p:nvPr>
            </p:nvSpPr>
            <p:spPr>
              <a:xfrm>
                <a:off x="5139642" y="402783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2" name="图形 568"/>
              <p:cNvSpPr/>
              <p:nvPr>
                <p:custDataLst>
                  <p:tags r:id="rId921"/>
                </p:custDataLst>
              </p:nvPr>
            </p:nvSpPr>
            <p:spPr>
              <a:xfrm>
                <a:off x="5141833" y="4024884"/>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3" name="图形 568"/>
              <p:cNvSpPr/>
              <p:nvPr>
                <p:custDataLst>
                  <p:tags r:id="rId922"/>
                </p:custDataLst>
              </p:nvPr>
            </p:nvSpPr>
            <p:spPr>
              <a:xfrm>
                <a:off x="5130022" y="402640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4" name="图形 568"/>
              <p:cNvSpPr/>
              <p:nvPr>
                <p:custDataLst>
                  <p:tags r:id="rId923"/>
                </p:custDataLst>
              </p:nvPr>
            </p:nvSpPr>
            <p:spPr>
              <a:xfrm>
                <a:off x="5134784" y="402964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2" y="1905"/>
                      <a:pt x="2619" y="1524"/>
                    </a:cubicBezTo>
                    <a:cubicBezTo>
                      <a:pt x="3191" y="1143"/>
                      <a:pt x="3191" y="571"/>
                      <a:pt x="2619" y="286"/>
                    </a:cubicBezTo>
                    <a:cubicBezTo>
                      <a:pt x="1952"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2" name="图形 568"/>
            <p:cNvGrpSpPr/>
            <p:nvPr>
              <p:custDataLst>
                <p:tags r:id="rId801"/>
              </p:custDataLst>
            </p:nvPr>
          </p:nvGrpSpPr>
          <p:grpSpPr>
            <a:xfrm>
              <a:off x="5089945" y="4031051"/>
              <a:ext cx="18907" cy="12168"/>
              <a:chOff x="5089945" y="4031051"/>
              <a:chExt cx="18907" cy="12168"/>
            </a:xfrm>
          </p:grpSpPr>
          <p:sp>
            <p:nvSpPr>
              <p:cNvPr id="231" name="图形 568"/>
              <p:cNvSpPr/>
              <p:nvPr>
                <p:custDataLst>
                  <p:tags r:id="rId910"/>
                </p:custDataLst>
              </p:nvPr>
            </p:nvSpPr>
            <p:spPr>
              <a:xfrm>
                <a:off x="5089945" y="403236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502"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2" name="图形 568"/>
              <p:cNvSpPr/>
              <p:nvPr>
                <p:custDataLst>
                  <p:tags r:id="rId911"/>
                </p:custDataLst>
              </p:nvPr>
            </p:nvSpPr>
            <p:spPr>
              <a:xfrm>
                <a:off x="5089945" y="4031051"/>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834"/>
                      <a:pt x="16121" y="1643"/>
                    </a:cubicBezTo>
                    <a:cubicBezTo>
                      <a:pt x="12502"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3" name="图形 568"/>
              <p:cNvSpPr/>
              <p:nvPr>
                <p:custDataLst>
                  <p:tags r:id="rId912"/>
                </p:custDataLst>
              </p:nvPr>
            </p:nvSpPr>
            <p:spPr>
              <a:xfrm>
                <a:off x="5096398" y="4032003"/>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4" name="图形 568"/>
              <p:cNvSpPr/>
              <p:nvPr>
                <p:custDataLst>
                  <p:tags r:id="rId913"/>
                </p:custDataLst>
              </p:nvPr>
            </p:nvSpPr>
            <p:spPr>
              <a:xfrm>
                <a:off x="5100780" y="403707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5" name="图形 568"/>
              <p:cNvSpPr/>
              <p:nvPr>
                <p:custDataLst>
                  <p:tags r:id="rId914"/>
                </p:custDataLst>
              </p:nvPr>
            </p:nvSpPr>
            <p:spPr>
              <a:xfrm>
                <a:off x="5102875" y="4034123"/>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6" name="图形 568"/>
              <p:cNvSpPr/>
              <p:nvPr>
                <p:custDataLst>
                  <p:tags r:id="rId915"/>
                </p:custDataLst>
              </p:nvPr>
            </p:nvSpPr>
            <p:spPr>
              <a:xfrm>
                <a:off x="5091160" y="4035623"/>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7" name="图形 568"/>
              <p:cNvSpPr/>
              <p:nvPr>
                <p:custDataLst>
                  <p:tags r:id="rId916"/>
                </p:custDataLst>
              </p:nvPr>
            </p:nvSpPr>
            <p:spPr>
              <a:xfrm>
                <a:off x="5095827" y="4038861"/>
                <a:ext cx="3048" cy="1738"/>
              </a:xfrm>
              <a:custGeom>
                <a:avLst/>
                <a:gdLst>
                  <a:gd name="connsiteX0" fmla="*/ 429 w 3048"/>
                  <a:gd name="connsiteY0" fmla="*/ 214 h 1738"/>
                  <a:gd name="connsiteX1" fmla="*/ 429 w 3048"/>
                  <a:gd name="connsiteY1" fmla="*/ 1452 h 1738"/>
                  <a:gd name="connsiteX2" fmla="*/ 2619 w 3048"/>
                  <a:gd name="connsiteY2" fmla="*/ 1452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2"/>
                    </a:cubicBezTo>
                    <a:cubicBezTo>
                      <a:pt x="1000" y="1834"/>
                      <a:pt x="2048" y="1834"/>
                      <a:pt x="2619" y="1452"/>
                    </a:cubicBezTo>
                    <a:cubicBezTo>
                      <a:pt x="3191" y="1072"/>
                      <a:pt x="3191" y="500"/>
                      <a:pt x="2619" y="214"/>
                    </a:cubicBezTo>
                    <a:cubicBezTo>
                      <a:pt x="2048" y="-71"/>
                      <a:pt x="1095"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3" name="图形 568"/>
            <p:cNvGrpSpPr/>
            <p:nvPr>
              <p:custDataLst>
                <p:tags r:id="rId802"/>
              </p:custDataLst>
            </p:nvPr>
          </p:nvGrpSpPr>
          <p:grpSpPr>
            <a:xfrm>
              <a:off x="5144809" y="4064674"/>
              <a:ext cx="18907" cy="12168"/>
              <a:chOff x="5144809" y="4064674"/>
              <a:chExt cx="18907" cy="12168"/>
            </a:xfrm>
          </p:grpSpPr>
          <p:sp>
            <p:nvSpPr>
              <p:cNvPr id="224" name="图形 568"/>
              <p:cNvSpPr/>
              <p:nvPr>
                <p:custDataLst>
                  <p:tags r:id="rId903"/>
                </p:custDataLst>
              </p:nvPr>
            </p:nvSpPr>
            <p:spPr>
              <a:xfrm>
                <a:off x="5144809" y="406598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5" name="图形 568"/>
              <p:cNvSpPr/>
              <p:nvPr>
                <p:custDataLst>
                  <p:tags r:id="rId904"/>
                </p:custDataLst>
              </p:nvPr>
            </p:nvSpPr>
            <p:spPr>
              <a:xfrm>
                <a:off x="5144809" y="4064674"/>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739"/>
                      <a:pt x="16121" y="1643"/>
                    </a:cubicBezTo>
                    <a:cubicBezTo>
                      <a:pt x="12406"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6" name="图形 568"/>
              <p:cNvSpPr/>
              <p:nvPr>
                <p:custDataLst>
                  <p:tags r:id="rId905"/>
                </p:custDataLst>
              </p:nvPr>
            </p:nvSpPr>
            <p:spPr>
              <a:xfrm>
                <a:off x="5151262" y="4065627"/>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7" name="图形 568"/>
              <p:cNvSpPr/>
              <p:nvPr>
                <p:custDataLst>
                  <p:tags r:id="rId906"/>
                </p:custDataLst>
              </p:nvPr>
            </p:nvSpPr>
            <p:spPr>
              <a:xfrm>
                <a:off x="5155644" y="407069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8" name="图形 568"/>
              <p:cNvSpPr/>
              <p:nvPr>
                <p:custDataLst>
                  <p:tags r:id="rId907"/>
                </p:custDataLst>
              </p:nvPr>
            </p:nvSpPr>
            <p:spPr>
              <a:xfrm>
                <a:off x="5157739" y="406774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9" name="图形 568"/>
              <p:cNvSpPr/>
              <p:nvPr>
                <p:custDataLst>
                  <p:tags r:id="rId908"/>
                </p:custDataLst>
              </p:nvPr>
            </p:nvSpPr>
            <p:spPr>
              <a:xfrm>
                <a:off x="5146024" y="406927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0" name="图形 568"/>
              <p:cNvSpPr/>
              <p:nvPr>
                <p:custDataLst>
                  <p:tags r:id="rId909"/>
                </p:custDataLst>
              </p:nvPr>
            </p:nvSpPr>
            <p:spPr>
              <a:xfrm>
                <a:off x="5150691" y="407250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4" name="图形 568"/>
            <p:cNvGrpSpPr/>
            <p:nvPr>
              <p:custDataLst>
                <p:tags r:id="rId803"/>
              </p:custDataLst>
            </p:nvPr>
          </p:nvGrpSpPr>
          <p:grpSpPr>
            <a:xfrm>
              <a:off x="4995362" y="4074104"/>
              <a:ext cx="18907" cy="12168"/>
              <a:chOff x="4995362" y="4074104"/>
              <a:chExt cx="18907" cy="12168"/>
            </a:xfrm>
          </p:grpSpPr>
          <p:sp>
            <p:nvSpPr>
              <p:cNvPr id="217" name="图形 568"/>
              <p:cNvSpPr/>
              <p:nvPr>
                <p:custDataLst>
                  <p:tags r:id="rId896"/>
                </p:custDataLst>
              </p:nvPr>
            </p:nvSpPr>
            <p:spPr>
              <a:xfrm>
                <a:off x="4995362" y="40754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501"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8" name="图形 568"/>
              <p:cNvSpPr/>
              <p:nvPr>
                <p:custDataLst>
                  <p:tags r:id="rId897"/>
                </p:custDataLst>
              </p:nvPr>
            </p:nvSpPr>
            <p:spPr>
              <a:xfrm>
                <a:off x="4995362" y="4074104"/>
                <a:ext cx="18907" cy="10929"/>
              </a:xfrm>
              <a:custGeom>
                <a:avLst/>
                <a:gdLst>
                  <a:gd name="connsiteX0" fmla="*/ 2786 w 18907"/>
                  <a:gd name="connsiteY0" fmla="*/ 1643 h 10929"/>
                  <a:gd name="connsiteX1" fmla="*/ 2786 w 18907"/>
                  <a:gd name="connsiteY1" fmla="*/ 9358 h 10929"/>
                  <a:gd name="connsiteX2" fmla="*/ 16121 w 18907"/>
                  <a:gd name="connsiteY2" fmla="*/ 9358 h 10929"/>
                  <a:gd name="connsiteX3" fmla="*/ 16121 w 18907"/>
                  <a:gd name="connsiteY3" fmla="*/ 1643 h 10929"/>
                  <a:gd name="connsiteX4" fmla="*/ 2786 w 18907"/>
                  <a:gd name="connsiteY4" fmla="*/ 1643 h 1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29">
                    <a:moveTo>
                      <a:pt x="2786" y="1643"/>
                    </a:moveTo>
                    <a:cubicBezTo>
                      <a:pt x="-929" y="3738"/>
                      <a:pt x="-929" y="7168"/>
                      <a:pt x="2786" y="9358"/>
                    </a:cubicBezTo>
                    <a:cubicBezTo>
                      <a:pt x="6501" y="11454"/>
                      <a:pt x="12406" y="11454"/>
                      <a:pt x="16121" y="9358"/>
                    </a:cubicBezTo>
                    <a:cubicBezTo>
                      <a:pt x="19836" y="7263"/>
                      <a:pt x="19836" y="3834"/>
                      <a:pt x="16121" y="1643"/>
                    </a:cubicBezTo>
                    <a:cubicBezTo>
                      <a:pt x="12501"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9" name="图形 568"/>
              <p:cNvSpPr/>
              <p:nvPr>
                <p:custDataLst>
                  <p:tags r:id="rId898"/>
                </p:custDataLst>
              </p:nvPr>
            </p:nvSpPr>
            <p:spPr>
              <a:xfrm>
                <a:off x="5001815" y="407508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0" name="图形 568"/>
              <p:cNvSpPr/>
              <p:nvPr>
                <p:custDataLst>
                  <p:tags r:id="rId899"/>
                </p:custDataLst>
              </p:nvPr>
            </p:nvSpPr>
            <p:spPr>
              <a:xfrm>
                <a:off x="5006197" y="4080129"/>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1952"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1" name="图形 568"/>
              <p:cNvSpPr/>
              <p:nvPr>
                <p:custDataLst>
                  <p:tags r:id="rId900"/>
                </p:custDataLst>
              </p:nvPr>
            </p:nvSpPr>
            <p:spPr>
              <a:xfrm>
                <a:off x="5008292" y="407717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2" name="图形 568"/>
              <p:cNvSpPr/>
              <p:nvPr>
                <p:custDataLst>
                  <p:tags r:id="rId901"/>
                </p:custDataLst>
              </p:nvPr>
            </p:nvSpPr>
            <p:spPr>
              <a:xfrm>
                <a:off x="4996576" y="407870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3" name="图形 568"/>
              <p:cNvSpPr/>
              <p:nvPr>
                <p:custDataLst>
                  <p:tags r:id="rId902"/>
                </p:custDataLst>
              </p:nvPr>
            </p:nvSpPr>
            <p:spPr>
              <a:xfrm>
                <a:off x="5001244" y="408193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5" name="图形 568"/>
            <p:cNvGrpSpPr/>
            <p:nvPr>
              <p:custDataLst>
                <p:tags r:id="rId804"/>
              </p:custDataLst>
            </p:nvPr>
          </p:nvGrpSpPr>
          <p:grpSpPr>
            <a:xfrm>
              <a:off x="5033271" y="4042005"/>
              <a:ext cx="18907" cy="12168"/>
              <a:chOff x="5033271" y="4042005"/>
              <a:chExt cx="18907" cy="12168"/>
            </a:xfrm>
          </p:grpSpPr>
          <p:sp>
            <p:nvSpPr>
              <p:cNvPr id="210" name="图形 568"/>
              <p:cNvSpPr/>
              <p:nvPr>
                <p:custDataLst>
                  <p:tags r:id="rId889"/>
                </p:custDataLst>
              </p:nvPr>
            </p:nvSpPr>
            <p:spPr>
              <a:xfrm>
                <a:off x="5033271" y="40433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6"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1" name="图形 568"/>
              <p:cNvSpPr/>
              <p:nvPr>
                <p:custDataLst>
                  <p:tags r:id="rId890"/>
                </p:custDataLst>
              </p:nvPr>
            </p:nvSpPr>
            <p:spPr>
              <a:xfrm>
                <a:off x="5033271" y="4042005"/>
                <a:ext cx="18907" cy="10929"/>
              </a:xfrm>
              <a:custGeom>
                <a:avLst/>
                <a:gdLst>
                  <a:gd name="connsiteX0" fmla="*/ 2786 w 18907"/>
                  <a:gd name="connsiteY0" fmla="*/ 1643 h 10929"/>
                  <a:gd name="connsiteX1" fmla="*/ 2786 w 18907"/>
                  <a:gd name="connsiteY1" fmla="*/ 9358 h 10929"/>
                  <a:gd name="connsiteX2" fmla="*/ 16121 w 18907"/>
                  <a:gd name="connsiteY2" fmla="*/ 9358 h 10929"/>
                  <a:gd name="connsiteX3" fmla="*/ 16121 w 18907"/>
                  <a:gd name="connsiteY3" fmla="*/ 1643 h 10929"/>
                  <a:gd name="connsiteX4" fmla="*/ 2786 w 18907"/>
                  <a:gd name="connsiteY4" fmla="*/ 1643 h 1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29">
                    <a:moveTo>
                      <a:pt x="2786" y="1643"/>
                    </a:moveTo>
                    <a:cubicBezTo>
                      <a:pt x="-929" y="3739"/>
                      <a:pt x="-929" y="7168"/>
                      <a:pt x="2786" y="9358"/>
                    </a:cubicBezTo>
                    <a:cubicBezTo>
                      <a:pt x="6501" y="11454"/>
                      <a:pt x="12406" y="11454"/>
                      <a:pt x="16121" y="9358"/>
                    </a:cubicBezTo>
                    <a:cubicBezTo>
                      <a:pt x="19836" y="7263"/>
                      <a:pt x="19836" y="3739"/>
                      <a:pt x="16121" y="1643"/>
                    </a:cubicBezTo>
                    <a:cubicBezTo>
                      <a:pt x="12406" y="-548"/>
                      <a:pt x="6406"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2" name="图形 568"/>
              <p:cNvSpPr/>
              <p:nvPr>
                <p:custDataLst>
                  <p:tags r:id="rId891"/>
                </p:custDataLst>
              </p:nvPr>
            </p:nvSpPr>
            <p:spPr>
              <a:xfrm>
                <a:off x="5039629" y="4042981"/>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3" name="图形 568"/>
              <p:cNvSpPr/>
              <p:nvPr>
                <p:custDataLst>
                  <p:tags r:id="rId892"/>
                </p:custDataLst>
              </p:nvPr>
            </p:nvSpPr>
            <p:spPr>
              <a:xfrm>
                <a:off x="5044011" y="404802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4" name="图形 568"/>
              <p:cNvSpPr/>
              <p:nvPr>
                <p:custDataLst>
                  <p:tags r:id="rId893"/>
                </p:custDataLst>
              </p:nvPr>
            </p:nvSpPr>
            <p:spPr>
              <a:xfrm>
                <a:off x="5046202" y="404507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5" name="图形 568"/>
              <p:cNvSpPr/>
              <p:nvPr>
                <p:custDataLst>
                  <p:tags r:id="rId894"/>
                </p:custDataLst>
              </p:nvPr>
            </p:nvSpPr>
            <p:spPr>
              <a:xfrm>
                <a:off x="5034391" y="4046601"/>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6" name="图形 568"/>
              <p:cNvSpPr/>
              <p:nvPr>
                <p:custDataLst>
                  <p:tags r:id="rId895"/>
                </p:custDataLst>
              </p:nvPr>
            </p:nvSpPr>
            <p:spPr>
              <a:xfrm>
                <a:off x="5039153" y="404983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6" name="图形 568"/>
            <p:cNvGrpSpPr/>
            <p:nvPr>
              <p:custDataLst>
                <p:tags r:id="rId805"/>
              </p:custDataLst>
            </p:nvPr>
          </p:nvGrpSpPr>
          <p:grpSpPr>
            <a:xfrm>
              <a:off x="4982408" y="4010263"/>
              <a:ext cx="18907" cy="12096"/>
              <a:chOff x="4982408" y="4010263"/>
              <a:chExt cx="18907" cy="12096"/>
            </a:xfrm>
          </p:grpSpPr>
          <p:sp>
            <p:nvSpPr>
              <p:cNvPr id="203" name="图形 568"/>
              <p:cNvSpPr/>
              <p:nvPr>
                <p:custDataLst>
                  <p:tags r:id="rId882"/>
                </p:custDataLst>
              </p:nvPr>
            </p:nvSpPr>
            <p:spPr>
              <a:xfrm>
                <a:off x="4982408" y="401150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4" name="图形 568"/>
              <p:cNvSpPr/>
              <p:nvPr>
                <p:custDataLst>
                  <p:tags r:id="rId883"/>
                </p:custDataLst>
              </p:nvPr>
            </p:nvSpPr>
            <p:spPr>
              <a:xfrm>
                <a:off x="4982408" y="4010263"/>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5" name="图形 568"/>
              <p:cNvSpPr/>
              <p:nvPr>
                <p:custDataLst>
                  <p:tags r:id="rId884"/>
                </p:custDataLst>
              </p:nvPr>
            </p:nvSpPr>
            <p:spPr>
              <a:xfrm>
                <a:off x="4988766" y="401116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3"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6" name="图形 568"/>
              <p:cNvSpPr/>
              <p:nvPr>
                <p:custDataLst>
                  <p:tags r:id="rId885"/>
                </p:custDataLst>
              </p:nvPr>
            </p:nvSpPr>
            <p:spPr>
              <a:xfrm>
                <a:off x="4993147" y="4016287"/>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7" name="图形 568"/>
              <p:cNvSpPr/>
              <p:nvPr>
                <p:custDataLst>
                  <p:tags r:id="rId886"/>
                </p:custDataLst>
              </p:nvPr>
            </p:nvSpPr>
            <p:spPr>
              <a:xfrm>
                <a:off x="4995243" y="4013263"/>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8" name="图形 568"/>
              <p:cNvSpPr/>
              <p:nvPr>
                <p:custDataLst>
                  <p:tags r:id="rId887"/>
                </p:custDataLst>
              </p:nvPr>
            </p:nvSpPr>
            <p:spPr>
              <a:xfrm>
                <a:off x="4983527" y="401478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9" name="图形 568"/>
              <p:cNvSpPr/>
              <p:nvPr>
                <p:custDataLst>
                  <p:tags r:id="rId888"/>
                </p:custDataLst>
              </p:nvPr>
            </p:nvSpPr>
            <p:spPr>
              <a:xfrm>
                <a:off x="4988290" y="401802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7" name="图形 568"/>
            <p:cNvGrpSpPr/>
            <p:nvPr>
              <p:custDataLst>
                <p:tags r:id="rId806"/>
              </p:custDataLst>
            </p:nvPr>
          </p:nvGrpSpPr>
          <p:grpSpPr>
            <a:xfrm>
              <a:off x="5050631" y="3994594"/>
              <a:ext cx="18978" cy="12144"/>
              <a:chOff x="5050631" y="3994594"/>
              <a:chExt cx="18978" cy="12144"/>
            </a:xfrm>
          </p:grpSpPr>
          <p:sp>
            <p:nvSpPr>
              <p:cNvPr id="196" name="图形 568"/>
              <p:cNvSpPr/>
              <p:nvPr>
                <p:custDataLst>
                  <p:tags r:id="rId875"/>
                </p:custDataLst>
              </p:nvPr>
            </p:nvSpPr>
            <p:spPr>
              <a:xfrm>
                <a:off x="5050702" y="3995880"/>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7" name="图形 568"/>
              <p:cNvSpPr/>
              <p:nvPr>
                <p:custDataLst>
                  <p:tags r:id="rId876"/>
                </p:custDataLst>
              </p:nvPr>
            </p:nvSpPr>
            <p:spPr>
              <a:xfrm>
                <a:off x="5050631" y="3994594"/>
                <a:ext cx="18859" cy="10858"/>
              </a:xfrm>
              <a:custGeom>
                <a:avLst/>
                <a:gdLst>
                  <a:gd name="connsiteX0" fmla="*/ 18859 w 18859"/>
                  <a:gd name="connsiteY0" fmla="*/ 5429 h 10858"/>
                  <a:gd name="connsiteX1" fmla="*/ 9430 w 18859"/>
                  <a:gd name="connsiteY1" fmla="*/ 10859 h 10858"/>
                  <a:gd name="connsiteX2" fmla="*/ 0 w 18859"/>
                  <a:gd name="connsiteY2" fmla="*/ 5429 h 10858"/>
                  <a:gd name="connsiteX3" fmla="*/ 9430 w 18859"/>
                  <a:gd name="connsiteY3" fmla="*/ 0 h 10858"/>
                  <a:gd name="connsiteX4" fmla="*/ 18859 w 18859"/>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 h="10858">
                    <a:moveTo>
                      <a:pt x="18859" y="5429"/>
                    </a:moveTo>
                    <a:cubicBezTo>
                      <a:pt x="18859" y="8428"/>
                      <a:pt x="14638" y="10859"/>
                      <a:pt x="9430" y="10859"/>
                    </a:cubicBezTo>
                    <a:cubicBezTo>
                      <a:pt x="4222" y="10859"/>
                      <a:pt x="0" y="8428"/>
                      <a:pt x="0" y="5429"/>
                    </a:cubicBezTo>
                    <a:cubicBezTo>
                      <a:pt x="0" y="2431"/>
                      <a:pt x="4222" y="0"/>
                      <a:pt x="9430" y="0"/>
                    </a:cubicBezTo>
                    <a:cubicBezTo>
                      <a:pt x="14638" y="0"/>
                      <a:pt x="18859" y="2431"/>
                      <a:pt x="18859" y="5429"/>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8" name="图形 568"/>
              <p:cNvSpPr/>
              <p:nvPr>
                <p:custDataLst>
                  <p:tags r:id="rId877"/>
                </p:custDataLst>
              </p:nvPr>
            </p:nvSpPr>
            <p:spPr>
              <a:xfrm>
                <a:off x="5057060" y="399554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9" name="图形 568"/>
              <p:cNvSpPr/>
              <p:nvPr>
                <p:custDataLst>
                  <p:tags r:id="rId878"/>
                </p:custDataLst>
              </p:nvPr>
            </p:nvSpPr>
            <p:spPr>
              <a:xfrm>
                <a:off x="5061442" y="4000666"/>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1953"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0" name="图形 568"/>
              <p:cNvSpPr/>
              <p:nvPr>
                <p:custDataLst>
                  <p:tags r:id="rId879"/>
                </p:custDataLst>
              </p:nvPr>
            </p:nvSpPr>
            <p:spPr>
              <a:xfrm>
                <a:off x="5063537" y="3997642"/>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1" name="图形 568"/>
              <p:cNvSpPr/>
              <p:nvPr>
                <p:custDataLst>
                  <p:tags r:id="rId880"/>
                </p:custDataLst>
              </p:nvPr>
            </p:nvSpPr>
            <p:spPr>
              <a:xfrm>
                <a:off x="5051821" y="399916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2" name="图形 568"/>
              <p:cNvSpPr/>
              <p:nvPr>
                <p:custDataLst>
                  <p:tags r:id="rId881"/>
                </p:custDataLst>
              </p:nvPr>
            </p:nvSpPr>
            <p:spPr>
              <a:xfrm>
                <a:off x="5056584" y="4002405"/>
                <a:ext cx="3084" cy="1809"/>
              </a:xfrm>
              <a:custGeom>
                <a:avLst/>
                <a:gdLst>
                  <a:gd name="connsiteX0" fmla="*/ 429 w 3084"/>
                  <a:gd name="connsiteY0" fmla="*/ 286 h 1809"/>
                  <a:gd name="connsiteX1" fmla="*/ 429 w 3084"/>
                  <a:gd name="connsiteY1" fmla="*/ 1524 h 1809"/>
                  <a:gd name="connsiteX2" fmla="*/ 2619 w 3084"/>
                  <a:gd name="connsiteY2" fmla="*/ 1524 h 1809"/>
                  <a:gd name="connsiteX3" fmla="*/ 2619 w 3084"/>
                  <a:gd name="connsiteY3" fmla="*/ 286 h 1809"/>
                  <a:gd name="connsiteX4" fmla="*/ 429 w 3084"/>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 h="1809">
                    <a:moveTo>
                      <a:pt x="429" y="286"/>
                    </a:moveTo>
                    <a:cubicBezTo>
                      <a:pt x="-143" y="667"/>
                      <a:pt x="-143" y="1238"/>
                      <a:pt x="429" y="1524"/>
                    </a:cubicBezTo>
                    <a:cubicBezTo>
                      <a:pt x="1000" y="1905"/>
                      <a:pt x="1953" y="1905"/>
                      <a:pt x="2619" y="1524"/>
                    </a:cubicBezTo>
                    <a:cubicBezTo>
                      <a:pt x="3286"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28" name="图形 568"/>
            <p:cNvGrpSpPr/>
            <p:nvPr>
              <p:custDataLst>
                <p:tags r:id="rId807"/>
              </p:custDataLst>
            </p:nvPr>
          </p:nvGrpSpPr>
          <p:grpSpPr>
            <a:xfrm>
              <a:off x="5080325" y="4081414"/>
              <a:ext cx="18907" cy="12096"/>
              <a:chOff x="5080325" y="4081414"/>
              <a:chExt cx="18907" cy="12096"/>
            </a:xfrm>
          </p:grpSpPr>
          <p:sp>
            <p:nvSpPr>
              <p:cNvPr id="188" name="图形 568"/>
              <p:cNvSpPr/>
              <p:nvPr>
                <p:custDataLst>
                  <p:tags r:id="rId867"/>
                </p:custDataLst>
              </p:nvPr>
            </p:nvSpPr>
            <p:spPr>
              <a:xfrm>
                <a:off x="5080325" y="4082653"/>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9" name="图形 568"/>
              <p:cNvSpPr/>
              <p:nvPr>
                <p:custDataLst>
                  <p:tags r:id="rId868"/>
                </p:custDataLst>
              </p:nvPr>
            </p:nvSpPr>
            <p:spPr>
              <a:xfrm>
                <a:off x="5080325" y="40814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0" name="图形 568"/>
              <p:cNvSpPr/>
              <p:nvPr>
                <p:custDataLst>
                  <p:tags r:id="rId869"/>
                </p:custDataLst>
              </p:nvPr>
            </p:nvSpPr>
            <p:spPr>
              <a:xfrm>
                <a:off x="5092398" y="4082962"/>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1" name="图形 568"/>
              <p:cNvSpPr/>
              <p:nvPr>
                <p:custDataLst>
                  <p:tags r:id="rId870"/>
                </p:custDataLst>
              </p:nvPr>
            </p:nvSpPr>
            <p:spPr>
              <a:xfrm>
                <a:off x="5095160" y="4087058"/>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2" name="图形 568"/>
              <p:cNvSpPr/>
              <p:nvPr>
                <p:custDataLst>
                  <p:tags r:id="rId871"/>
                </p:custDataLst>
              </p:nvPr>
            </p:nvSpPr>
            <p:spPr>
              <a:xfrm>
                <a:off x="5083825" y="4082962"/>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3" name="图形 568"/>
              <p:cNvSpPr/>
              <p:nvPr>
                <p:custDataLst>
                  <p:tags r:id="rId872"/>
                </p:custDataLst>
              </p:nvPr>
            </p:nvSpPr>
            <p:spPr>
              <a:xfrm>
                <a:off x="5084111" y="4087915"/>
                <a:ext cx="3048" cy="1738"/>
              </a:xfrm>
              <a:custGeom>
                <a:avLst/>
                <a:gdLst>
                  <a:gd name="connsiteX0" fmla="*/ 429 w 3048"/>
                  <a:gd name="connsiteY0" fmla="*/ 214 h 1738"/>
                  <a:gd name="connsiteX1" fmla="*/ 429 w 3048"/>
                  <a:gd name="connsiteY1" fmla="*/ 1452 h 1738"/>
                  <a:gd name="connsiteX2" fmla="*/ 2619 w 3048"/>
                  <a:gd name="connsiteY2" fmla="*/ 1452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2"/>
                    </a:cubicBezTo>
                    <a:cubicBezTo>
                      <a:pt x="1000" y="1833"/>
                      <a:pt x="2048" y="1833"/>
                      <a:pt x="2619" y="1452"/>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4" name="图形 568"/>
              <p:cNvSpPr/>
              <p:nvPr>
                <p:custDataLst>
                  <p:tags r:id="rId873"/>
                </p:custDataLst>
              </p:nvPr>
            </p:nvSpPr>
            <p:spPr>
              <a:xfrm>
                <a:off x="5090398" y="4088701"/>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5" name="图形 568"/>
              <p:cNvSpPr/>
              <p:nvPr>
                <p:custDataLst>
                  <p:tags r:id="rId874"/>
                </p:custDataLst>
              </p:nvPr>
            </p:nvSpPr>
            <p:spPr>
              <a:xfrm>
                <a:off x="5088874" y="4085367"/>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29" name="图形 568"/>
            <p:cNvSpPr/>
            <p:nvPr>
              <p:custDataLst>
                <p:tags r:id="rId808"/>
              </p:custDataLst>
            </p:nvPr>
          </p:nvSpPr>
          <p:spPr>
            <a:xfrm>
              <a:off x="5066145" y="3995009"/>
              <a:ext cx="30398" cy="30736"/>
            </a:xfrm>
            <a:custGeom>
              <a:avLst/>
              <a:gdLst>
                <a:gd name="connsiteX0" fmla="*/ 5155 w 30398"/>
                <a:gd name="connsiteY0" fmla="*/ 16444 h 30736"/>
                <a:gd name="connsiteX1" fmla="*/ 9346 w 30398"/>
                <a:gd name="connsiteY1" fmla="*/ 3872 h 30736"/>
                <a:gd name="connsiteX2" fmla="*/ 18299 w 30398"/>
                <a:gd name="connsiteY2" fmla="*/ 2919 h 30736"/>
                <a:gd name="connsiteX3" fmla="*/ 21157 w 30398"/>
                <a:gd name="connsiteY3" fmla="*/ 11111 h 30736"/>
                <a:gd name="connsiteX4" fmla="*/ 28396 w 30398"/>
                <a:gd name="connsiteY4" fmla="*/ 13397 h 30736"/>
                <a:gd name="connsiteX5" fmla="*/ 28967 w 30398"/>
                <a:gd name="connsiteY5" fmla="*/ 21779 h 30736"/>
                <a:gd name="connsiteX6" fmla="*/ 26014 w 30398"/>
                <a:gd name="connsiteY6" fmla="*/ 25779 h 30736"/>
                <a:gd name="connsiteX7" fmla="*/ 23062 w 30398"/>
                <a:gd name="connsiteY7" fmla="*/ 28256 h 30736"/>
                <a:gd name="connsiteX8" fmla="*/ 20395 w 30398"/>
                <a:gd name="connsiteY8" fmla="*/ 30446 h 30736"/>
                <a:gd name="connsiteX9" fmla="*/ 11727 w 30398"/>
                <a:gd name="connsiteY9" fmla="*/ 30161 h 30736"/>
                <a:gd name="connsiteX10" fmla="*/ 11 w 30398"/>
                <a:gd name="connsiteY10" fmla="*/ 24731 h 30736"/>
                <a:gd name="connsiteX11" fmla="*/ 5155 w 30398"/>
                <a:gd name="connsiteY11" fmla="*/ 16444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98" h="30736">
                  <a:moveTo>
                    <a:pt x="5155" y="16444"/>
                  </a:moveTo>
                  <a:cubicBezTo>
                    <a:pt x="8679" y="13206"/>
                    <a:pt x="7345" y="7872"/>
                    <a:pt x="9346" y="3872"/>
                  </a:cubicBezTo>
                  <a:cubicBezTo>
                    <a:pt x="11536" y="-605"/>
                    <a:pt x="16585" y="-1558"/>
                    <a:pt x="18299" y="2919"/>
                  </a:cubicBezTo>
                  <a:cubicBezTo>
                    <a:pt x="19251" y="5491"/>
                    <a:pt x="18680" y="9110"/>
                    <a:pt x="21157" y="11111"/>
                  </a:cubicBezTo>
                  <a:cubicBezTo>
                    <a:pt x="23157" y="12825"/>
                    <a:pt x="26300" y="11968"/>
                    <a:pt x="28396" y="13397"/>
                  </a:cubicBezTo>
                  <a:cubicBezTo>
                    <a:pt x="31443" y="15492"/>
                    <a:pt x="30491" y="19111"/>
                    <a:pt x="28967" y="21779"/>
                  </a:cubicBezTo>
                  <a:cubicBezTo>
                    <a:pt x="28205" y="23112"/>
                    <a:pt x="27157" y="24636"/>
                    <a:pt x="26014" y="25779"/>
                  </a:cubicBezTo>
                  <a:cubicBezTo>
                    <a:pt x="25157" y="26732"/>
                    <a:pt x="23919" y="27303"/>
                    <a:pt x="23062" y="28256"/>
                  </a:cubicBezTo>
                  <a:cubicBezTo>
                    <a:pt x="22204" y="29208"/>
                    <a:pt x="21728" y="30065"/>
                    <a:pt x="20395" y="30446"/>
                  </a:cubicBezTo>
                  <a:cubicBezTo>
                    <a:pt x="17632" y="31304"/>
                    <a:pt x="14584" y="29970"/>
                    <a:pt x="11727" y="30161"/>
                  </a:cubicBezTo>
                  <a:cubicBezTo>
                    <a:pt x="7250" y="30542"/>
                    <a:pt x="201" y="30351"/>
                    <a:pt x="11" y="24731"/>
                  </a:cubicBezTo>
                  <a:cubicBezTo>
                    <a:pt x="-179" y="19397"/>
                    <a:pt x="2107" y="19207"/>
                    <a:pt x="5155" y="16444"/>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0" name="图形 568"/>
            <p:cNvSpPr/>
            <p:nvPr>
              <p:custDataLst>
                <p:tags r:id="rId809"/>
              </p:custDataLst>
            </p:nvPr>
          </p:nvSpPr>
          <p:spPr>
            <a:xfrm>
              <a:off x="5005863" y="4056507"/>
              <a:ext cx="6381" cy="7524"/>
            </a:xfrm>
            <a:custGeom>
              <a:avLst/>
              <a:gdLst>
                <a:gd name="connsiteX0" fmla="*/ 6382 w 6381"/>
                <a:gd name="connsiteY0" fmla="*/ 0 h 7524"/>
                <a:gd name="connsiteX1" fmla="*/ 0 w 6381"/>
                <a:gd name="connsiteY1" fmla="*/ 7525 h 7524"/>
                <a:gd name="connsiteX2" fmla="*/ 6382 w 6381"/>
                <a:gd name="connsiteY2" fmla="*/ 0 h 7524"/>
              </a:gdLst>
              <a:ahLst/>
              <a:cxnLst>
                <a:cxn ang="0">
                  <a:pos x="connsiteX0" y="connsiteY0"/>
                </a:cxn>
                <a:cxn ang="0">
                  <a:pos x="connsiteX1" y="connsiteY1"/>
                </a:cxn>
                <a:cxn ang="0">
                  <a:pos x="connsiteX2" y="connsiteY2"/>
                </a:cxn>
              </a:cxnLst>
              <a:rect l="l" t="t" r="r" b="b"/>
              <a:pathLst>
                <a:path w="6381" h="7524">
                  <a:moveTo>
                    <a:pt x="6382" y="0"/>
                  </a:moveTo>
                  <a:cubicBezTo>
                    <a:pt x="4096" y="2381"/>
                    <a:pt x="2000" y="4858"/>
                    <a:pt x="0" y="7525"/>
                  </a:cubicBezTo>
                  <a:cubicBezTo>
                    <a:pt x="4477" y="5715"/>
                    <a:pt x="6287" y="2953"/>
                    <a:pt x="6382" y="0"/>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1" name="图形 568"/>
            <p:cNvSpPr/>
            <p:nvPr>
              <p:custDataLst>
                <p:tags r:id="rId810"/>
              </p:custDataLst>
            </p:nvPr>
          </p:nvSpPr>
          <p:spPr>
            <a:xfrm>
              <a:off x="4979646" y="4041266"/>
              <a:ext cx="27360" cy="10763"/>
            </a:xfrm>
            <a:custGeom>
              <a:avLst/>
              <a:gdLst>
                <a:gd name="connsiteX0" fmla="*/ 1071 w 27360"/>
                <a:gd name="connsiteY0" fmla="*/ 10763 h 10763"/>
                <a:gd name="connsiteX1" fmla="*/ 6310 w 27360"/>
                <a:gd name="connsiteY1" fmla="*/ 9906 h 10763"/>
                <a:gd name="connsiteX2" fmla="*/ 27360 w 27360"/>
                <a:gd name="connsiteY2" fmla="*/ 4953 h 10763"/>
                <a:gd name="connsiteX3" fmla="*/ 19835 w 27360"/>
                <a:gd name="connsiteY3" fmla="*/ 0 h 10763"/>
                <a:gd name="connsiteX4" fmla="*/ 12120 w 27360"/>
                <a:gd name="connsiteY4" fmla="*/ 571 h 10763"/>
                <a:gd name="connsiteX5" fmla="*/ 690 w 27360"/>
                <a:gd name="connsiteY5" fmla="*/ 4191 h 10763"/>
                <a:gd name="connsiteX6" fmla="*/ 1071 w 27360"/>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0" h="10763">
                  <a:moveTo>
                    <a:pt x="1071" y="10763"/>
                  </a:moveTo>
                  <a:cubicBezTo>
                    <a:pt x="2786" y="10478"/>
                    <a:pt x="4595" y="10192"/>
                    <a:pt x="6310" y="9906"/>
                  </a:cubicBezTo>
                  <a:cubicBezTo>
                    <a:pt x="13454" y="8763"/>
                    <a:pt x="20407" y="6953"/>
                    <a:pt x="27360" y="4953"/>
                  </a:cubicBezTo>
                  <a:cubicBezTo>
                    <a:pt x="25169" y="2762"/>
                    <a:pt x="22407" y="953"/>
                    <a:pt x="19835" y="0"/>
                  </a:cubicBezTo>
                  <a:cubicBezTo>
                    <a:pt x="16216" y="1143"/>
                    <a:pt x="14978" y="762"/>
                    <a:pt x="12120" y="571"/>
                  </a:cubicBezTo>
                  <a:cubicBezTo>
                    <a:pt x="9358" y="381"/>
                    <a:pt x="2309" y="1524"/>
                    <a:pt x="690" y="4191"/>
                  </a:cubicBezTo>
                  <a:cubicBezTo>
                    <a:pt x="-453" y="6001"/>
                    <a:pt x="-72" y="8382"/>
                    <a:pt x="1071" y="10763"/>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2" name="图形 568"/>
            <p:cNvSpPr/>
            <p:nvPr>
              <p:custDataLst>
                <p:tags r:id="rId811"/>
              </p:custDataLst>
            </p:nvPr>
          </p:nvSpPr>
          <p:spPr>
            <a:xfrm>
              <a:off x="5105876" y="4073136"/>
              <a:ext cx="34385" cy="25375"/>
            </a:xfrm>
            <a:custGeom>
              <a:avLst/>
              <a:gdLst>
                <a:gd name="connsiteX0" fmla="*/ 0 w 34385"/>
                <a:gd name="connsiteY0" fmla="*/ 8897 h 25375"/>
                <a:gd name="connsiteX1" fmla="*/ 1238 w 34385"/>
                <a:gd name="connsiteY1" fmla="*/ 12327 h 25375"/>
                <a:gd name="connsiteX2" fmla="*/ 13144 w 34385"/>
                <a:gd name="connsiteY2" fmla="*/ 22328 h 25375"/>
                <a:gd name="connsiteX3" fmla="*/ 14383 w 34385"/>
                <a:gd name="connsiteY3" fmla="*/ 23375 h 25375"/>
                <a:gd name="connsiteX4" fmla="*/ 15050 w 34385"/>
                <a:gd name="connsiteY4" fmla="*/ 23947 h 25375"/>
                <a:gd name="connsiteX5" fmla="*/ 15430 w 34385"/>
                <a:gd name="connsiteY5" fmla="*/ 24233 h 25375"/>
                <a:gd name="connsiteX6" fmla="*/ 15621 w 34385"/>
                <a:gd name="connsiteY6" fmla="*/ 24328 h 25375"/>
                <a:gd name="connsiteX7" fmla="*/ 16954 w 34385"/>
                <a:gd name="connsiteY7" fmla="*/ 25376 h 25375"/>
                <a:gd name="connsiteX8" fmla="*/ 18383 w 34385"/>
                <a:gd name="connsiteY8" fmla="*/ 24519 h 25375"/>
                <a:gd name="connsiteX9" fmla="*/ 31528 w 34385"/>
                <a:gd name="connsiteY9" fmla="*/ 16898 h 25375"/>
                <a:gd name="connsiteX10" fmla="*/ 31528 w 34385"/>
                <a:gd name="connsiteY10" fmla="*/ 16898 h 25375"/>
                <a:gd name="connsiteX11" fmla="*/ 32956 w 34385"/>
                <a:gd name="connsiteY11" fmla="*/ 14612 h 25375"/>
                <a:gd name="connsiteX12" fmla="*/ 33338 w 34385"/>
                <a:gd name="connsiteY12" fmla="*/ 14041 h 25375"/>
                <a:gd name="connsiteX13" fmla="*/ 34195 w 34385"/>
                <a:gd name="connsiteY13" fmla="*/ 11945 h 25375"/>
                <a:gd name="connsiteX14" fmla="*/ 34290 w 34385"/>
                <a:gd name="connsiteY14" fmla="*/ 11374 h 25375"/>
                <a:gd name="connsiteX15" fmla="*/ 34385 w 34385"/>
                <a:gd name="connsiteY15" fmla="*/ 10326 h 25375"/>
                <a:gd name="connsiteX16" fmla="*/ 33623 w 34385"/>
                <a:gd name="connsiteY16" fmla="*/ 7373 h 25375"/>
                <a:gd name="connsiteX17" fmla="*/ 30861 w 34385"/>
                <a:gd name="connsiteY17" fmla="*/ 3659 h 25375"/>
                <a:gd name="connsiteX18" fmla="*/ 19907 w 34385"/>
                <a:gd name="connsiteY18" fmla="*/ 325 h 25375"/>
                <a:gd name="connsiteX19" fmla="*/ 19526 w 34385"/>
                <a:gd name="connsiteY19" fmla="*/ 325 h 25375"/>
                <a:gd name="connsiteX20" fmla="*/ 14192 w 34385"/>
                <a:gd name="connsiteY20" fmla="*/ 39 h 25375"/>
                <a:gd name="connsiteX21" fmla="*/ 6382 w 34385"/>
                <a:gd name="connsiteY21" fmla="*/ 1849 h 25375"/>
                <a:gd name="connsiteX22" fmla="*/ 5143 w 34385"/>
                <a:gd name="connsiteY22" fmla="*/ 2420 h 25375"/>
                <a:gd name="connsiteX23" fmla="*/ 4191 w 34385"/>
                <a:gd name="connsiteY23" fmla="*/ 2897 h 25375"/>
                <a:gd name="connsiteX24" fmla="*/ 4191 w 34385"/>
                <a:gd name="connsiteY24" fmla="*/ 2897 h 25375"/>
                <a:gd name="connsiteX25" fmla="*/ 3810 w 34385"/>
                <a:gd name="connsiteY25" fmla="*/ 3087 h 25375"/>
                <a:gd name="connsiteX26" fmla="*/ 1905 w 34385"/>
                <a:gd name="connsiteY26" fmla="*/ 4516 h 25375"/>
                <a:gd name="connsiteX27" fmla="*/ 571 w 34385"/>
                <a:gd name="connsiteY27" fmla="*/ 6326 h 25375"/>
                <a:gd name="connsiteX28" fmla="*/ 191 w 34385"/>
                <a:gd name="connsiteY28" fmla="*/ 7183 h 25375"/>
                <a:gd name="connsiteX29" fmla="*/ 0 w 34385"/>
                <a:gd name="connsiteY29" fmla="*/ 8897 h 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85" h="25375">
                  <a:moveTo>
                    <a:pt x="0" y="8897"/>
                  </a:moveTo>
                  <a:cubicBezTo>
                    <a:pt x="95" y="9945"/>
                    <a:pt x="476" y="11088"/>
                    <a:pt x="1238" y="12327"/>
                  </a:cubicBezTo>
                  <a:cubicBezTo>
                    <a:pt x="3715" y="16232"/>
                    <a:pt x="9525" y="19470"/>
                    <a:pt x="13144" y="22328"/>
                  </a:cubicBezTo>
                  <a:cubicBezTo>
                    <a:pt x="13525" y="22613"/>
                    <a:pt x="14002" y="22995"/>
                    <a:pt x="14383" y="23375"/>
                  </a:cubicBezTo>
                  <a:cubicBezTo>
                    <a:pt x="14573" y="23566"/>
                    <a:pt x="14859" y="23756"/>
                    <a:pt x="15050" y="23947"/>
                  </a:cubicBezTo>
                  <a:cubicBezTo>
                    <a:pt x="15145" y="24042"/>
                    <a:pt x="15240" y="24137"/>
                    <a:pt x="15430" y="24233"/>
                  </a:cubicBezTo>
                  <a:cubicBezTo>
                    <a:pt x="15526" y="24328"/>
                    <a:pt x="15526" y="24328"/>
                    <a:pt x="15621" y="24328"/>
                  </a:cubicBezTo>
                  <a:cubicBezTo>
                    <a:pt x="16097" y="24709"/>
                    <a:pt x="16478" y="24995"/>
                    <a:pt x="16954" y="25376"/>
                  </a:cubicBezTo>
                  <a:lnTo>
                    <a:pt x="18383" y="24519"/>
                  </a:lnTo>
                  <a:lnTo>
                    <a:pt x="31528" y="16898"/>
                  </a:lnTo>
                  <a:cubicBezTo>
                    <a:pt x="31528" y="16898"/>
                    <a:pt x="31528" y="16898"/>
                    <a:pt x="31528" y="16898"/>
                  </a:cubicBezTo>
                  <a:cubicBezTo>
                    <a:pt x="32099" y="16041"/>
                    <a:pt x="32575" y="15374"/>
                    <a:pt x="32956" y="14612"/>
                  </a:cubicBezTo>
                  <a:cubicBezTo>
                    <a:pt x="33052" y="14422"/>
                    <a:pt x="33242" y="14231"/>
                    <a:pt x="33338" y="14041"/>
                  </a:cubicBezTo>
                  <a:cubicBezTo>
                    <a:pt x="33718" y="13374"/>
                    <a:pt x="34004" y="12707"/>
                    <a:pt x="34195" y="11945"/>
                  </a:cubicBezTo>
                  <a:cubicBezTo>
                    <a:pt x="34290" y="11755"/>
                    <a:pt x="34290" y="11564"/>
                    <a:pt x="34290" y="11374"/>
                  </a:cubicBezTo>
                  <a:cubicBezTo>
                    <a:pt x="34385" y="11088"/>
                    <a:pt x="34385" y="10707"/>
                    <a:pt x="34385" y="10326"/>
                  </a:cubicBezTo>
                  <a:cubicBezTo>
                    <a:pt x="34385" y="9469"/>
                    <a:pt x="34100" y="8516"/>
                    <a:pt x="33623" y="7373"/>
                  </a:cubicBezTo>
                  <a:cubicBezTo>
                    <a:pt x="32956" y="5849"/>
                    <a:pt x="32004" y="4611"/>
                    <a:pt x="30861" y="3659"/>
                  </a:cubicBezTo>
                  <a:cubicBezTo>
                    <a:pt x="28004" y="1087"/>
                    <a:pt x="23908" y="325"/>
                    <a:pt x="19907" y="325"/>
                  </a:cubicBezTo>
                  <a:lnTo>
                    <a:pt x="19526" y="325"/>
                  </a:lnTo>
                  <a:cubicBezTo>
                    <a:pt x="17621" y="420"/>
                    <a:pt x="16192" y="-151"/>
                    <a:pt x="14192" y="39"/>
                  </a:cubicBezTo>
                  <a:cubicBezTo>
                    <a:pt x="11906" y="230"/>
                    <a:pt x="8954" y="801"/>
                    <a:pt x="6382" y="1849"/>
                  </a:cubicBezTo>
                  <a:cubicBezTo>
                    <a:pt x="6001" y="2039"/>
                    <a:pt x="5525" y="2135"/>
                    <a:pt x="5143" y="2420"/>
                  </a:cubicBezTo>
                  <a:cubicBezTo>
                    <a:pt x="4858" y="2611"/>
                    <a:pt x="4477" y="2706"/>
                    <a:pt x="4191" y="2897"/>
                  </a:cubicBezTo>
                  <a:lnTo>
                    <a:pt x="4191" y="2897"/>
                  </a:lnTo>
                  <a:cubicBezTo>
                    <a:pt x="4096" y="2992"/>
                    <a:pt x="3905" y="3087"/>
                    <a:pt x="3810" y="3087"/>
                  </a:cubicBezTo>
                  <a:cubicBezTo>
                    <a:pt x="3143" y="3468"/>
                    <a:pt x="2476" y="3945"/>
                    <a:pt x="1905" y="4516"/>
                  </a:cubicBezTo>
                  <a:cubicBezTo>
                    <a:pt x="1333" y="5087"/>
                    <a:pt x="857" y="5659"/>
                    <a:pt x="571" y="6326"/>
                  </a:cubicBezTo>
                  <a:cubicBezTo>
                    <a:pt x="381" y="6611"/>
                    <a:pt x="286" y="6897"/>
                    <a:pt x="191" y="7183"/>
                  </a:cubicBezTo>
                  <a:cubicBezTo>
                    <a:pt x="0" y="7754"/>
                    <a:pt x="0" y="8326"/>
                    <a:pt x="0" y="889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3" name="图形 568"/>
            <p:cNvSpPr/>
            <p:nvPr>
              <p:custDataLst>
                <p:tags r:id="rId812"/>
              </p:custDataLst>
            </p:nvPr>
          </p:nvSpPr>
          <p:spPr>
            <a:xfrm>
              <a:off x="5136923" y="4018834"/>
              <a:ext cx="36389" cy="35265"/>
            </a:xfrm>
            <a:custGeom>
              <a:avLst/>
              <a:gdLst>
                <a:gd name="connsiteX0" fmla="*/ 5338 w 36389"/>
                <a:gd name="connsiteY0" fmla="*/ 335 h 35265"/>
                <a:gd name="connsiteX1" fmla="*/ 30199 w 36389"/>
                <a:gd name="connsiteY1" fmla="*/ 11384 h 35265"/>
                <a:gd name="connsiteX2" fmla="*/ 36390 w 36389"/>
                <a:gd name="connsiteY2" fmla="*/ 33387 h 35265"/>
                <a:gd name="connsiteX3" fmla="*/ 6957 w 36389"/>
                <a:gd name="connsiteY3" fmla="*/ 31482 h 35265"/>
                <a:gd name="connsiteX4" fmla="*/ 1338 w 36389"/>
                <a:gd name="connsiteY4" fmla="*/ 14813 h 35265"/>
                <a:gd name="connsiteX5" fmla="*/ 4 w 36389"/>
                <a:gd name="connsiteY5" fmla="*/ 6907 h 35265"/>
                <a:gd name="connsiteX6" fmla="*/ 5338 w 36389"/>
                <a:gd name="connsiteY6" fmla="*/ 335 h 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89" h="35265">
                  <a:moveTo>
                    <a:pt x="5338" y="335"/>
                  </a:moveTo>
                  <a:cubicBezTo>
                    <a:pt x="14863" y="144"/>
                    <a:pt x="28198" y="144"/>
                    <a:pt x="30199" y="11384"/>
                  </a:cubicBezTo>
                  <a:cubicBezTo>
                    <a:pt x="31627" y="19575"/>
                    <a:pt x="26674" y="29100"/>
                    <a:pt x="36390" y="33387"/>
                  </a:cubicBezTo>
                  <a:cubicBezTo>
                    <a:pt x="27151" y="35673"/>
                    <a:pt x="15149" y="36720"/>
                    <a:pt x="6957" y="31482"/>
                  </a:cubicBezTo>
                  <a:cubicBezTo>
                    <a:pt x="-1043" y="26433"/>
                    <a:pt x="957" y="23004"/>
                    <a:pt x="1338" y="14813"/>
                  </a:cubicBezTo>
                  <a:cubicBezTo>
                    <a:pt x="1433" y="11955"/>
                    <a:pt x="-91" y="9669"/>
                    <a:pt x="4" y="6907"/>
                  </a:cubicBezTo>
                  <a:cubicBezTo>
                    <a:pt x="100" y="4526"/>
                    <a:pt x="5624" y="-1475"/>
                    <a:pt x="5338" y="335"/>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4" name="图形 568"/>
            <p:cNvSpPr/>
            <p:nvPr>
              <p:custDataLst>
                <p:tags r:id="rId813"/>
              </p:custDataLst>
            </p:nvPr>
          </p:nvSpPr>
          <p:spPr>
            <a:xfrm>
              <a:off x="5025007" y="4075700"/>
              <a:ext cx="44745" cy="23087"/>
            </a:xfrm>
            <a:custGeom>
              <a:avLst/>
              <a:gdLst>
                <a:gd name="connsiteX0" fmla="*/ 27624 w 44745"/>
                <a:gd name="connsiteY0" fmla="*/ 7667 h 23087"/>
                <a:gd name="connsiteX1" fmla="*/ 28290 w 44745"/>
                <a:gd name="connsiteY1" fmla="*/ 7667 h 23087"/>
                <a:gd name="connsiteX2" fmla="*/ 32958 w 44745"/>
                <a:gd name="connsiteY2" fmla="*/ 8810 h 23087"/>
                <a:gd name="connsiteX3" fmla="*/ 40864 w 44745"/>
                <a:gd name="connsiteY3" fmla="*/ 11954 h 23087"/>
                <a:gd name="connsiteX4" fmla="*/ 35339 w 44745"/>
                <a:gd name="connsiteY4" fmla="*/ 22717 h 23087"/>
                <a:gd name="connsiteX5" fmla="*/ 24671 w 44745"/>
                <a:gd name="connsiteY5" fmla="*/ 22717 h 23087"/>
                <a:gd name="connsiteX6" fmla="*/ 16479 w 44745"/>
                <a:gd name="connsiteY6" fmla="*/ 19478 h 23087"/>
                <a:gd name="connsiteX7" fmla="*/ 9812 w 44745"/>
                <a:gd name="connsiteY7" fmla="*/ 20240 h 23087"/>
                <a:gd name="connsiteX8" fmla="*/ 2287 w 44745"/>
                <a:gd name="connsiteY8" fmla="*/ 16526 h 23087"/>
                <a:gd name="connsiteX9" fmla="*/ 9145 w 44745"/>
                <a:gd name="connsiteY9" fmla="*/ 143 h 23087"/>
                <a:gd name="connsiteX10" fmla="*/ 17432 w 44745"/>
                <a:gd name="connsiteY10" fmla="*/ 2905 h 23087"/>
                <a:gd name="connsiteX11" fmla="*/ 22671 w 44745"/>
                <a:gd name="connsiteY11" fmla="*/ 8810 h 23087"/>
                <a:gd name="connsiteX12" fmla="*/ 27624 w 44745"/>
                <a:gd name="connsiteY12" fmla="*/ 7667 h 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45" h="23087">
                  <a:moveTo>
                    <a:pt x="27624" y="7667"/>
                  </a:moveTo>
                  <a:cubicBezTo>
                    <a:pt x="27814" y="7667"/>
                    <a:pt x="28005" y="7667"/>
                    <a:pt x="28290" y="7667"/>
                  </a:cubicBezTo>
                  <a:cubicBezTo>
                    <a:pt x="29910" y="7667"/>
                    <a:pt x="31624" y="8144"/>
                    <a:pt x="32958" y="8810"/>
                  </a:cubicBezTo>
                  <a:cubicBezTo>
                    <a:pt x="35529" y="10049"/>
                    <a:pt x="38387" y="10430"/>
                    <a:pt x="40864" y="11954"/>
                  </a:cubicBezTo>
                  <a:cubicBezTo>
                    <a:pt x="49341" y="17097"/>
                    <a:pt x="42292" y="21955"/>
                    <a:pt x="35339" y="22717"/>
                  </a:cubicBezTo>
                  <a:cubicBezTo>
                    <a:pt x="32196" y="23003"/>
                    <a:pt x="27814" y="23384"/>
                    <a:pt x="24671" y="22717"/>
                  </a:cubicBezTo>
                  <a:cubicBezTo>
                    <a:pt x="21718" y="22145"/>
                    <a:pt x="19527" y="19669"/>
                    <a:pt x="16479" y="19478"/>
                  </a:cubicBezTo>
                  <a:cubicBezTo>
                    <a:pt x="14194" y="19383"/>
                    <a:pt x="12384" y="20621"/>
                    <a:pt x="9812" y="20240"/>
                  </a:cubicBezTo>
                  <a:cubicBezTo>
                    <a:pt x="7050" y="19859"/>
                    <a:pt x="4097" y="18716"/>
                    <a:pt x="2287" y="16526"/>
                  </a:cubicBezTo>
                  <a:cubicBezTo>
                    <a:pt x="-2952" y="10144"/>
                    <a:pt x="1430" y="1190"/>
                    <a:pt x="9145" y="143"/>
                  </a:cubicBezTo>
                  <a:cubicBezTo>
                    <a:pt x="12574" y="-334"/>
                    <a:pt x="15146" y="333"/>
                    <a:pt x="17432" y="2905"/>
                  </a:cubicBezTo>
                  <a:cubicBezTo>
                    <a:pt x="19432" y="5096"/>
                    <a:pt x="18480" y="9382"/>
                    <a:pt x="22671" y="8810"/>
                  </a:cubicBezTo>
                  <a:cubicBezTo>
                    <a:pt x="24290" y="8620"/>
                    <a:pt x="25909" y="7763"/>
                    <a:pt x="27624" y="766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5" name="图形 568"/>
            <p:cNvSpPr/>
            <p:nvPr>
              <p:custDataLst>
                <p:tags r:id="rId814"/>
              </p:custDataLst>
            </p:nvPr>
          </p:nvSpPr>
          <p:spPr>
            <a:xfrm>
              <a:off x="5066740" y="4042154"/>
              <a:ext cx="43760" cy="20394"/>
            </a:xfrm>
            <a:custGeom>
              <a:avLst/>
              <a:gdLst>
                <a:gd name="connsiteX0" fmla="*/ 5989 w 43760"/>
                <a:gd name="connsiteY0" fmla="*/ 636 h 20394"/>
                <a:gd name="connsiteX1" fmla="*/ 13609 w 43760"/>
                <a:gd name="connsiteY1" fmla="*/ 446 h 20394"/>
                <a:gd name="connsiteX2" fmla="*/ 24563 w 43760"/>
                <a:gd name="connsiteY2" fmla="*/ 3018 h 20394"/>
                <a:gd name="connsiteX3" fmla="*/ 31802 w 43760"/>
                <a:gd name="connsiteY3" fmla="*/ 3875 h 20394"/>
                <a:gd name="connsiteX4" fmla="*/ 43708 w 43760"/>
                <a:gd name="connsiteY4" fmla="*/ 10352 h 20394"/>
                <a:gd name="connsiteX5" fmla="*/ 30468 w 43760"/>
                <a:gd name="connsiteY5" fmla="*/ 19591 h 20394"/>
                <a:gd name="connsiteX6" fmla="*/ 8942 w 43760"/>
                <a:gd name="connsiteY6" fmla="*/ 16448 h 20394"/>
                <a:gd name="connsiteX7" fmla="*/ 5989 w 43760"/>
                <a:gd name="connsiteY7" fmla="*/ 636 h 2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0" h="20394">
                  <a:moveTo>
                    <a:pt x="5989" y="636"/>
                  </a:moveTo>
                  <a:cubicBezTo>
                    <a:pt x="8466" y="-126"/>
                    <a:pt x="11133" y="-221"/>
                    <a:pt x="13609" y="446"/>
                  </a:cubicBezTo>
                  <a:cubicBezTo>
                    <a:pt x="17419" y="1494"/>
                    <a:pt x="20658" y="3208"/>
                    <a:pt x="24563" y="3018"/>
                  </a:cubicBezTo>
                  <a:cubicBezTo>
                    <a:pt x="26944" y="2922"/>
                    <a:pt x="29516" y="3494"/>
                    <a:pt x="31802" y="3875"/>
                  </a:cubicBezTo>
                  <a:cubicBezTo>
                    <a:pt x="35421" y="4542"/>
                    <a:pt x="43041" y="5685"/>
                    <a:pt x="43708" y="10352"/>
                  </a:cubicBezTo>
                  <a:cubicBezTo>
                    <a:pt x="44565" y="16353"/>
                    <a:pt x="34755" y="18543"/>
                    <a:pt x="30468" y="19591"/>
                  </a:cubicBezTo>
                  <a:cubicBezTo>
                    <a:pt x="22944" y="21401"/>
                    <a:pt x="15705" y="20067"/>
                    <a:pt x="8942" y="16448"/>
                  </a:cubicBezTo>
                  <a:cubicBezTo>
                    <a:pt x="1893" y="12733"/>
                    <a:pt x="-5536" y="4256"/>
                    <a:pt x="5989" y="636"/>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6" name="图形 568"/>
            <p:cNvSpPr/>
            <p:nvPr>
              <p:custDataLst>
                <p:tags r:id="rId815"/>
              </p:custDataLst>
            </p:nvPr>
          </p:nvSpPr>
          <p:spPr>
            <a:xfrm>
              <a:off x="5053107" y="4011001"/>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762" y="-214"/>
                    <a:pt x="1143" y="643"/>
                  </a:cubicBezTo>
                  <a:cubicBezTo>
                    <a:pt x="-381" y="1500"/>
                    <a:pt x="-381" y="3024"/>
                    <a:pt x="1143" y="3881"/>
                  </a:cubicBezTo>
                  <a:close/>
                  <a:moveTo>
                    <a:pt x="2000" y="1119"/>
                  </a:moveTo>
                  <a:cubicBezTo>
                    <a:pt x="3048" y="452"/>
                    <a:pt x="4858" y="452"/>
                    <a:pt x="6001" y="1119"/>
                  </a:cubicBezTo>
                  <a:cubicBezTo>
                    <a:pt x="7048" y="1786"/>
                    <a:pt x="7048" y="2738"/>
                    <a:pt x="6001" y="3405"/>
                  </a:cubicBezTo>
                  <a:cubicBezTo>
                    <a:pt x="4953" y="4072"/>
                    <a:pt x="3143" y="4072"/>
                    <a:pt x="2000" y="3405"/>
                  </a:cubicBezTo>
                  <a:cubicBezTo>
                    <a:pt x="857" y="2738"/>
                    <a:pt x="857" y="1786"/>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7" name="图形 568"/>
            <p:cNvSpPr/>
            <p:nvPr>
              <p:custDataLst>
                <p:tags r:id="rId816"/>
              </p:custDataLst>
            </p:nvPr>
          </p:nvSpPr>
          <p:spPr>
            <a:xfrm>
              <a:off x="5111591" y="4016618"/>
              <a:ext cx="7930" cy="4568"/>
            </a:xfrm>
            <a:custGeom>
              <a:avLst/>
              <a:gdLst>
                <a:gd name="connsiteX0" fmla="*/ 0 w 7930"/>
                <a:gd name="connsiteY0" fmla="*/ 2455 h 4568"/>
                <a:gd name="connsiteX1" fmla="*/ 1143 w 7930"/>
                <a:gd name="connsiteY1" fmla="*/ 3884 h 4568"/>
                <a:gd name="connsiteX2" fmla="*/ 1715 w 7930"/>
                <a:gd name="connsiteY2" fmla="*/ 4170 h 4568"/>
                <a:gd name="connsiteX3" fmla="*/ 6763 w 7930"/>
                <a:gd name="connsiteY3" fmla="*/ 3884 h 4568"/>
                <a:gd name="connsiteX4" fmla="*/ 7715 w 7930"/>
                <a:gd name="connsiteY4" fmla="*/ 3027 h 4568"/>
                <a:gd name="connsiteX5" fmla="*/ 7906 w 7930"/>
                <a:gd name="connsiteY5" fmla="*/ 2455 h 4568"/>
                <a:gd name="connsiteX6" fmla="*/ 7429 w 7930"/>
                <a:gd name="connsiteY6" fmla="*/ 1122 h 4568"/>
                <a:gd name="connsiteX7" fmla="*/ 6763 w 7930"/>
                <a:gd name="connsiteY7" fmla="*/ 646 h 4568"/>
                <a:gd name="connsiteX8" fmla="*/ 5715 w 7930"/>
                <a:gd name="connsiteY8" fmla="*/ 265 h 4568"/>
                <a:gd name="connsiteX9" fmla="*/ 1143 w 7930"/>
                <a:gd name="connsiteY9" fmla="*/ 646 h 4568"/>
                <a:gd name="connsiteX10" fmla="*/ 762 w 7930"/>
                <a:gd name="connsiteY10" fmla="*/ 836 h 4568"/>
                <a:gd name="connsiteX11" fmla="*/ 0 w 7930"/>
                <a:gd name="connsiteY11" fmla="*/ 1789 h 4568"/>
                <a:gd name="connsiteX12" fmla="*/ 0 w 7930"/>
                <a:gd name="connsiteY12" fmla="*/ 2455 h 4568"/>
                <a:gd name="connsiteX13" fmla="*/ 1143 w 7930"/>
                <a:gd name="connsiteY13" fmla="*/ 2551 h 4568"/>
                <a:gd name="connsiteX14" fmla="*/ 1238 w 7930"/>
                <a:gd name="connsiteY14" fmla="*/ 1979 h 4568"/>
                <a:gd name="connsiteX15" fmla="*/ 2000 w 7930"/>
                <a:gd name="connsiteY15" fmla="*/ 1217 h 4568"/>
                <a:gd name="connsiteX16" fmla="*/ 2381 w 7930"/>
                <a:gd name="connsiteY16" fmla="*/ 1027 h 4568"/>
                <a:gd name="connsiteX17" fmla="*/ 2381 w 7930"/>
                <a:gd name="connsiteY17" fmla="*/ 1027 h 4568"/>
                <a:gd name="connsiteX18" fmla="*/ 4953 w 7930"/>
                <a:gd name="connsiteY18" fmla="*/ 836 h 4568"/>
                <a:gd name="connsiteX19" fmla="*/ 4953 w 7930"/>
                <a:gd name="connsiteY19" fmla="*/ 836 h 4568"/>
                <a:gd name="connsiteX20" fmla="*/ 5715 w 7930"/>
                <a:gd name="connsiteY20" fmla="*/ 1122 h 4568"/>
                <a:gd name="connsiteX21" fmla="*/ 5810 w 7930"/>
                <a:gd name="connsiteY21" fmla="*/ 1122 h 4568"/>
                <a:gd name="connsiteX22" fmla="*/ 5906 w 7930"/>
                <a:gd name="connsiteY22" fmla="*/ 1217 h 4568"/>
                <a:gd name="connsiteX23" fmla="*/ 6763 w 7930"/>
                <a:gd name="connsiteY23" fmla="*/ 2455 h 4568"/>
                <a:gd name="connsiteX24" fmla="*/ 6572 w 7930"/>
                <a:gd name="connsiteY24" fmla="*/ 2932 h 4568"/>
                <a:gd name="connsiteX25" fmla="*/ 5906 w 7930"/>
                <a:gd name="connsiteY25" fmla="*/ 3503 h 4568"/>
                <a:gd name="connsiteX26" fmla="*/ 2000 w 7930"/>
                <a:gd name="connsiteY26" fmla="*/ 3503 h 4568"/>
                <a:gd name="connsiteX27" fmla="*/ 1905 w 7930"/>
                <a:gd name="connsiteY27" fmla="*/ 3503 h 4568"/>
                <a:gd name="connsiteX28" fmla="*/ 1143 w 7930"/>
                <a:gd name="connsiteY28" fmla="*/ 2551 h 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9" h="4568">
                  <a:moveTo>
                    <a:pt x="0" y="2455"/>
                  </a:moveTo>
                  <a:cubicBezTo>
                    <a:pt x="95" y="3027"/>
                    <a:pt x="476" y="3503"/>
                    <a:pt x="1143" y="3884"/>
                  </a:cubicBezTo>
                  <a:cubicBezTo>
                    <a:pt x="1333" y="3979"/>
                    <a:pt x="1524" y="4075"/>
                    <a:pt x="1715" y="4170"/>
                  </a:cubicBezTo>
                  <a:cubicBezTo>
                    <a:pt x="3239" y="4741"/>
                    <a:pt x="5429" y="4741"/>
                    <a:pt x="6763" y="3884"/>
                  </a:cubicBezTo>
                  <a:cubicBezTo>
                    <a:pt x="7239" y="3598"/>
                    <a:pt x="7525" y="3312"/>
                    <a:pt x="7715" y="3027"/>
                  </a:cubicBezTo>
                  <a:cubicBezTo>
                    <a:pt x="7811" y="2836"/>
                    <a:pt x="7906" y="2646"/>
                    <a:pt x="7906" y="2455"/>
                  </a:cubicBezTo>
                  <a:cubicBezTo>
                    <a:pt x="8001" y="1979"/>
                    <a:pt x="7811" y="1598"/>
                    <a:pt x="7429" y="1122"/>
                  </a:cubicBezTo>
                  <a:cubicBezTo>
                    <a:pt x="7239" y="931"/>
                    <a:pt x="7049" y="741"/>
                    <a:pt x="6763" y="646"/>
                  </a:cubicBezTo>
                  <a:cubicBezTo>
                    <a:pt x="6477" y="455"/>
                    <a:pt x="6096" y="360"/>
                    <a:pt x="5715" y="265"/>
                  </a:cubicBezTo>
                  <a:cubicBezTo>
                    <a:pt x="4286" y="-212"/>
                    <a:pt x="2381" y="-21"/>
                    <a:pt x="1143" y="646"/>
                  </a:cubicBezTo>
                  <a:cubicBezTo>
                    <a:pt x="1048" y="741"/>
                    <a:pt x="953" y="836"/>
                    <a:pt x="762" y="836"/>
                  </a:cubicBezTo>
                  <a:cubicBezTo>
                    <a:pt x="381" y="1122"/>
                    <a:pt x="191" y="1408"/>
                    <a:pt x="0" y="1789"/>
                  </a:cubicBezTo>
                  <a:cubicBezTo>
                    <a:pt x="0" y="2074"/>
                    <a:pt x="0" y="2265"/>
                    <a:pt x="0" y="2455"/>
                  </a:cubicBezTo>
                  <a:close/>
                  <a:moveTo>
                    <a:pt x="1143" y="2551"/>
                  </a:moveTo>
                  <a:cubicBezTo>
                    <a:pt x="1048" y="2360"/>
                    <a:pt x="1143" y="2170"/>
                    <a:pt x="1238" y="1979"/>
                  </a:cubicBezTo>
                  <a:cubicBezTo>
                    <a:pt x="1333" y="1693"/>
                    <a:pt x="1619" y="1408"/>
                    <a:pt x="2000" y="1217"/>
                  </a:cubicBezTo>
                  <a:cubicBezTo>
                    <a:pt x="2096" y="1122"/>
                    <a:pt x="2286" y="1027"/>
                    <a:pt x="2381" y="1027"/>
                  </a:cubicBezTo>
                  <a:cubicBezTo>
                    <a:pt x="2381" y="1027"/>
                    <a:pt x="2381" y="1027"/>
                    <a:pt x="2381" y="1027"/>
                  </a:cubicBezTo>
                  <a:cubicBezTo>
                    <a:pt x="3143" y="741"/>
                    <a:pt x="4096" y="646"/>
                    <a:pt x="4953" y="836"/>
                  </a:cubicBezTo>
                  <a:cubicBezTo>
                    <a:pt x="4953" y="836"/>
                    <a:pt x="4953" y="836"/>
                    <a:pt x="4953" y="836"/>
                  </a:cubicBezTo>
                  <a:cubicBezTo>
                    <a:pt x="5239" y="931"/>
                    <a:pt x="5525" y="1027"/>
                    <a:pt x="5715" y="1122"/>
                  </a:cubicBezTo>
                  <a:lnTo>
                    <a:pt x="5810" y="1122"/>
                  </a:lnTo>
                  <a:cubicBezTo>
                    <a:pt x="5810" y="1122"/>
                    <a:pt x="5906" y="1217"/>
                    <a:pt x="5906" y="1217"/>
                  </a:cubicBezTo>
                  <a:cubicBezTo>
                    <a:pt x="6477" y="1503"/>
                    <a:pt x="6763" y="1979"/>
                    <a:pt x="6763" y="2455"/>
                  </a:cubicBezTo>
                  <a:cubicBezTo>
                    <a:pt x="6763" y="2646"/>
                    <a:pt x="6668" y="2741"/>
                    <a:pt x="6572" y="2932"/>
                  </a:cubicBezTo>
                  <a:cubicBezTo>
                    <a:pt x="6477" y="3122"/>
                    <a:pt x="6287" y="3312"/>
                    <a:pt x="5906" y="3503"/>
                  </a:cubicBezTo>
                  <a:cubicBezTo>
                    <a:pt x="4858" y="4075"/>
                    <a:pt x="3048" y="4170"/>
                    <a:pt x="2000" y="3503"/>
                  </a:cubicBezTo>
                  <a:cubicBezTo>
                    <a:pt x="2000" y="3503"/>
                    <a:pt x="2000" y="3503"/>
                    <a:pt x="1905" y="3503"/>
                  </a:cubicBezTo>
                  <a:cubicBezTo>
                    <a:pt x="1524" y="3217"/>
                    <a:pt x="1238" y="2836"/>
                    <a:pt x="1143" y="255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8" name="图形 568"/>
            <p:cNvSpPr/>
            <p:nvPr>
              <p:custDataLst>
                <p:tags r:id="rId817"/>
              </p:custDataLst>
            </p:nvPr>
          </p:nvSpPr>
          <p:spPr>
            <a:xfrm>
              <a:off x="5077682" y="4037385"/>
              <a:ext cx="7905" cy="4502"/>
            </a:xfrm>
            <a:custGeom>
              <a:avLst/>
              <a:gdLst>
                <a:gd name="connsiteX0" fmla="*/ 1143 w 7905"/>
                <a:gd name="connsiteY0" fmla="*/ 3881 h 4502"/>
                <a:gd name="connsiteX1" fmla="*/ 1429 w 7905"/>
                <a:gd name="connsiteY1" fmla="*/ 3977 h 4502"/>
                <a:gd name="connsiteX2" fmla="*/ 6763 w 7905"/>
                <a:gd name="connsiteY2" fmla="*/ 3881 h 4502"/>
                <a:gd name="connsiteX3" fmla="*/ 6763 w 7905"/>
                <a:gd name="connsiteY3" fmla="*/ 643 h 4502"/>
                <a:gd name="connsiteX4" fmla="*/ 2857 w 7905"/>
                <a:gd name="connsiteY4" fmla="*/ 71 h 4502"/>
                <a:gd name="connsiteX5" fmla="*/ 1143 w 7905"/>
                <a:gd name="connsiteY5" fmla="*/ 643 h 4502"/>
                <a:gd name="connsiteX6" fmla="*/ 1143 w 7905"/>
                <a:gd name="connsiteY6" fmla="*/ 3881 h 4502"/>
                <a:gd name="connsiteX7" fmla="*/ 2000 w 7905"/>
                <a:gd name="connsiteY7" fmla="*/ 1119 h 4502"/>
                <a:gd name="connsiteX8" fmla="*/ 2667 w 7905"/>
                <a:gd name="connsiteY8" fmla="*/ 833 h 4502"/>
                <a:gd name="connsiteX9" fmla="*/ 6001 w 7905"/>
                <a:gd name="connsiteY9" fmla="*/ 1119 h 4502"/>
                <a:gd name="connsiteX10" fmla="*/ 6001 w 7905"/>
                <a:gd name="connsiteY10" fmla="*/ 3405 h 4502"/>
                <a:gd name="connsiteX11" fmla="*/ 2000 w 7905"/>
                <a:gd name="connsiteY11" fmla="*/ 3405 h 4502"/>
                <a:gd name="connsiteX12" fmla="*/ 1715 w 7905"/>
                <a:gd name="connsiteY12" fmla="*/ 3215 h 4502"/>
                <a:gd name="connsiteX13" fmla="*/ 2000 w 7905"/>
                <a:gd name="connsiteY13" fmla="*/ 1119 h 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4" h="4502">
                  <a:moveTo>
                    <a:pt x="1143" y="3881"/>
                  </a:moveTo>
                  <a:cubicBezTo>
                    <a:pt x="1238" y="3977"/>
                    <a:pt x="1333" y="3977"/>
                    <a:pt x="1429" y="3977"/>
                  </a:cubicBezTo>
                  <a:cubicBezTo>
                    <a:pt x="2953" y="4739"/>
                    <a:pt x="5334" y="4643"/>
                    <a:pt x="6763" y="3881"/>
                  </a:cubicBezTo>
                  <a:cubicBezTo>
                    <a:pt x="8287" y="3024"/>
                    <a:pt x="8287" y="1500"/>
                    <a:pt x="6763" y="643"/>
                  </a:cubicBezTo>
                  <a:cubicBezTo>
                    <a:pt x="5715" y="71"/>
                    <a:pt x="4286" y="-119"/>
                    <a:pt x="2857" y="71"/>
                  </a:cubicBezTo>
                  <a:cubicBezTo>
                    <a:pt x="2191" y="167"/>
                    <a:pt x="1619" y="357"/>
                    <a:pt x="1143" y="643"/>
                  </a:cubicBezTo>
                  <a:cubicBezTo>
                    <a:pt x="-381" y="1595"/>
                    <a:pt x="-381" y="3024"/>
                    <a:pt x="1143" y="3881"/>
                  </a:cubicBezTo>
                  <a:close/>
                  <a:moveTo>
                    <a:pt x="2000" y="1119"/>
                  </a:moveTo>
                  <a:cubicBezTo>
                    <a:pt x="2191" y="1024"/>
                    <a:pt x="2381" y="929"/>
                    <a:pt x="2667" y="833"/>
                  </a:cubicBezTo>
                  <a:cubicBezTo>
                    <a:pt x="3715" y="452"/>
                    <a:pt x="5048" y="548"/>
                    <a:pt x="6001" y="1119"/>
                  </a:cubicBezTo>
                  <a:cubicBezTo>
                    <a:pt x="7048" y="1786"/>
                    <a:pt x="7048" y="2738"/>
                    <a:pt x="6001" y="3405"/>
                  </a:cubicBezTo>
                  <a:cubicBezTo>
                    <a:pt x="4953" y="4072"/>
                    <a:pt x="3143" y="4072"/>
                    <a:pt x="2000" y="3405"/>
                  </a:cubicBezTo>
                  <a:cubicBezTo>
                    <a:pt x="1905" y="3310"/>
                    <a:pt x="1810" y="3310"/>
                    <a:pt x="1715" y="3215"/>
                  </a:cubicBezTo>
                  <a:cubicBezTo>
                    <a:pt x="857" y="2643"/>
                    <a:pt x="952" y="1691"/>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9" name="图形 568"/>
            <p:cNvSpPr/>
            <p:nvPr>
              <p:custDataLst>
                <p:tags r:id="rId818"/>
              </p:custDataLst>
            </p:nvPr>
          </p:nvSpPr>
          <p:spPr>
            <a:xfrm>
              <a:off x="5053679" y="4071484"/>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762" y="-214"/>
                    <a:pt x="1143" y="643"/>
                  </a:cubicBezTo>
                  <a:cubicBezTo>
                    <a:pt x="-381" y="1595"/>
                    <a:pt x="-381" y="3024"/>
                    <a:pt x="1143" y="3881"/>
                  </a:cubicBezTo>
                  <a:close/>
                  <a:moveTo>
                    <a:pt x="2000" y="1119"/>
                  </a:moveTo>
                  <a:cubicBezTo>
                    <a:pt x="3048" y="453"/>
                    <a:pt x="4858" y="453"/>
                    <a:pt x="6001" y="1119"/>
                  </a:cubicBezTo>
                  <a:cubicBezTo>
                    <a:pt x="7048" y="1786"/>
                    <a:pt x="7048" y="2738"/>
                    <a:pt x="6001" y="3405"/>
                  </a:cubicBezTo>
                  <a:cubicBezTo>
                    <a:pt x="4953" y="4072"/>
                    <a:pt x="3143" y="4072"/>
                    <a:pt x="2000" y="3405"/>
                  </a:cubicBezTo>
                  <a:cubicBezTo>
                    <a:pt x="857" y="2834"/>
                    <a:pt x="857" y="1786"/>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0" name="图形 568"/>
            <p:cNvSpPr/>
            <p:nvPr>
              <p:custDataLst>
                <p:tags r:id="rId819"/>
              </p:custDataLst>
            </p:nvPr>
          </p:nvSpPr>
          <p:spPr>
            <a:xfrm>
              <a:off x="5014744" y="4065389"/>
              <a:ext cx="8008" cy="4536"/>
            </a:xfrm>
            <a:custGeom>
              <a:avLst/>
              <a:gdLst>
                <a:gd name="connsiteX0" fmla="*/ 1025 w 8008"/>
                <a:gd name="connsiteY0" fmla="*/ 3786 h 4536"/>
                <a:gd name="connsiteX1" fmla="*/ 1025 w 8008"/>
                <a:gd name="connsiteY1" fmla="*/ 3786 h 4536"/>
                <a:gd name="connsiteX2" fmla="*/ 1216 w 8008"/>
                <a:gd name="connsiteY2" fmla="*/ 3881 h 4536"/>
                <a:gd name="connsiteX3" fmla="*/ 6550 w 8008"/>
                <a:gd name="connsiteY3" fmla="*/ 3977 h 4536"/>
                <a:gd name="connsiteX4" fmla="*/ 6836 w 8008"/>
                <a:gd name="connsiteY4" fmla="*/ 3881 h 4536"/>
                <a:gd name="connsiteX5" fmla="*/ 7788 w 8008"/>
                <a:gd name="connsiteY5" fmla="*/ 1500 h 4536"/>
                <a:gd name="connsiteX6" fmla="*/ 6836 w 8008"/>
                <a:gd name="connsiteY6" fmla="*/ 643 h 4536"/>
                <a:gd name="connsiteX7" fmla="*/ 1216 w 8008"/>
                <a:gd name="connsiteY7" fmla="*/ 643 h 4536"/>
                <a:gd name="connsiteX8" fmla="*/ 359 w 8008"/>
                <a:gd name="connsiteY8" fmla="*/ 1310 h 4536"/>
                <a:gd name="connsiteX9" fmla="*/ 1025 w 8008"/>
                <a:gd name="connsiteY9" fmla="*/ 3786 h 4536"/>
                <a:gd name="connsiteX10" fmla="*/ 5978 w 8008"/>
                <a:gd name="connsiteY10" fmla="*/ 3405 h 4536"/>
                <a:gd name="connsiteX11" fmla="*/ 1978 w 8008"/>
                <a:gd name="connsiteY11" fmla="*/ 3405 h 4536"/>
                <a:gd name="connsiteX12" fmla="*/ 1597 w 8008"/>
                <a:gd name="connsiteY12" fmla="*/ 1405 h 4536"/>
                <a:gd name="connsiteX13" fmla="*/ 1978 w 8008"/>
                <a:gd name="connsiteY13" fmla="*/ 1119 h 4536"/>
                <a:gd name="connsiteX14" fmla="*/ 5978 w 8008"/>
                <a:gd name="connsiteY14" fmla="*/ 1119 h 4536"/>
                <a:gd name="connsiteX15" fmla="*/ 6455 w 8008"/>
                <a:gd name="connsiteY15" fmla="*/ 1500 h 4536"/>
                <a:gd name="connsiteX16" fmla="*/ 5978 w 8008"/>
                <a:gd name="connsiteY16" fmla="*/ 3405 h 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8" h="4536">
                  <a:moveTo>
                    <a:pt x="1025" y="3786"/>
                  </a:moveTo>
                  <a:cubicBezTo>
                    <a:pt x="1025" y="3786"/>
                    <a:pt x="1025" y="3786"/>
                    <a:pt x="1025" y="3786"/>
                  </a:cubicBezTo>
                  <a:cubicBezTo>
                    <a:pt x="1121" y="3786"/>
                    <a:pt x="1216" y="3881"/>
                    <a:pt x="1216" y="3881"/>
                  </a:cubicBezTo>
                  <a:cubicBezTo>
                    <a:pt x="2645" y="4739"/>
                    <a:pt x="5026" y="4739"/>
                    <a:pt x="6550" y="3977"/>
                  </a:cubicBezTo>
                  <a:cubicBezTo>
                    <a:pt x="6645" y="3977"/>
                    <a:pt x="6740" y="3881"/>
                    <a:pt x="6836" y="3881"/>
                  </a:cubicBezTo>
                  <a:cubicBezTo>
                    <a:pt x="7979" y="3215"/>
                    <a:pt x="8264" y="2262"/>
                    <a:pt x="7788" y="1500"/>
                  </a:cubicBezTo>
                  <a:cubicBezTo>
                    <a:pt x="7598" y="1214"/>
                    <a:pt x="7312" y="929"/>
                    <a:pt x="6836" y="643"/>
                  </a:cubicBezTo>
                  <a:cubicBezTo>
                    <a:pt x="5312" y="-214"/>
                    <a:pt x="2740" y="-214"/>
                    <a:pt x="1216" y="643"/>
                  </a:cubicBezTo>
                  <a:cubicBezTo>
                    <a:pt x="835" y="833"/>
                    <a:pt x="549" y="1119"/>
                    <a:pt x="359" y="1310"/>
                  </a:cubicBezTo>
                  <a:cubicBezTo>
                    <a:pt x="-308" y="2167"/>
                    <a:pt x="-22" y="3024"/>
                    <a:pt x="1025" y="3786"/>
                  </a:cubicBezTo>
                  <a:close/>
                  <a:moveTo>
                    <a:pt x="5978" y="3405"/>
                  </a:moveTo>
                  <a:cubicBezTo>
                    <a:pt x="4931" y="4072"/>
                    <a:pt x="3121" y="4072"/>
                    <a:pt x="1978" y="3405"/>
                  </a:cubicBezTo>
                  <a:cubicBezTo>
                    <a:pt x="1025" y="2834"/>
                    <a:pt x="930" y="2072"/>
                    <a:pt x="1597" y="1405"/>
                  </a:cubicBezTo>
                  <a:cubicBezTo>
                    <a:pt x="1692" y="1310"/>
                    <a:pt x="1883" y="1214"/>
                    <a:pt x="1978" y="1119"/>
                  </a:cubicBezTo>
                  <a:cubicBezTo>
                    <a:pt x="3026" y="452"/>
                    <a:pt x="4835" y="452"/>
                    <a:pt x="5978" y="1119"/>
                  </a:cubicBezTo>
                  <a:cubicBezTo>
                    <a:pt x="6169" y="1214"/>
                    <a:pt x="6264" y="1310"/>
                    <a:pt x="6455" y="1500"/>
                  </a:cubicBezTo>
                  <a:cubicBezTo>
                    <a:pt x="7026" y="2072"/>
                    <a:pt x="6836" y="2834"/>
                    <a:pt x="5978" y="3405"/>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1" name="图形 568"/>
            <p:cNvSpPr/>
            <p:nvPr>
              <p:custDataLst>
                <p:tags r:id="rId820"/>
              </p:custDataLst>
            </p:nvPr>
          </p:nvSpPr>
          <p:spPr>
            <a:xfrm>
              <a:off x="5024924" y="4033279"/>
              <a:ext cx="8013" cy="4534"/>
            </a:xfrm>
            <a:custGeom>
              <a:avLst/>
              <a:gdLst>
                <a:gd name="connsiteX0" fmla="*/ 370 w 8013"/>
                <a:gd name="connsiteY0" fmla="*/ 3130 h 4534"/>
                <a:gd name="connsiteX1" fmla="*/ 1227 w 8013"/>
                <a:gd name="connsiteY1" fmla="*/ 3892 h 4534"/>
                <a:gd name="connsiteX2" fmla="*/ 6847 w 8013"/>
                <a:gd name="connsiteY2" fmla="*/ 3892 h 4534"/>
                <a:gd name="connsiteX3" fmla="*/ 7419 w 8013"/>
                <a:gd name="connsiteY3" fmla="*/ 1034 h 4534"/>
                <a:gd name="connsiteX4" fmla="*/ 6847 w 8013"/>
                <a:gd name="connsiteY4" fmla="*/ 653 h 4534"/>
                <a:gd name="connsiteX5" fmla="*/ 1894 w 8013"/>
                <a:gd name="connsiteY5" fmla="*/ 367 h 4534"/>
                <a:gd name="connsiteX6" fmla="*/ 1227 w 8013"/>
                <a:gd name="connsiteY6" fmla="*/ 653 h 4534"/>
                <a:gd name="connsiteX7" fmla="*/ 1227 w 8013"/>
                <a:gd name="connsiteY7" fmla="*/ 653 h 4534"/>
                <a:gd name="connsiteX8" fmla="*/ 1132 w 8013"/>
                <a:gd name="connsiteY8" fmla="*/ 653 h 4534"/>
                <a:gd name="connsiteX9" fmla="*/ 275 w 8013"/>
                <a:gd name="connsiteY9" fmla="*/ 1415 h 4534"/>
                <a:gd name="connsiteX10" fmla="*/ 370 w 8013"/>
                <a:gd name="connsiteY10" fmla="*/ 3130 h 4534"/>
                <a:gd name="connsiteX11" fmla="*/ 1989 w 8013"/>
                <a:gd name="connsiteY11" fmla="*/ 1129 h 4534"/>
                <a:gd name="connsiteX12" fmla="*/ 3894 w 8013"/>
                <a:gd name="connsiteY12" fmla="*/ 653 h 4534"/>
                <a:gd name="connsiteX13" fmla="*/ 3894 w 8013"/>
                <a:gd name="connsiteY13" fmla="*/ 653 h 4534"/>
                <a:gd name="connsiteX14" fmla="*/ 5133 w 8013"/>
                <a:gd name="connsiteY14" fmla="*/ 844 h 4534"/>
                <a:gd name="connsiteX15" fmla="*/ 5133 w 8013"/>
                <a:gd name="connsiteY15" fmla="*/ 844 h 4534"/>
                <a:gd name="connsiteX16" fmla="*/ 5133 w 8013"/>
                <a:gd name="connsiteY16" fmla="*/ 844 h 4534"/>
                <a:gd name="connsiteX17" fmla="*/ 5895 w 8013"/>
                <a:gd name="connsiteY17" fmla="*/ 1129 h 4534"/>
                <a:gd name="connsiteX18" fmla="*/ 5895 w 8013"/>
                <a:gd name="connsiteY18" fmla="*/ 3415 h 4534"/>
                <a:gd name="connsiteX19" fmla="*/ 1894 w 8013"/>
                <a:gd name="connsiteY19" fmla="*/ 3415 h 4534"/>
                <a:gd name="connsiteX20" fmla="*/ 1989 w 8013"/>
                <a:gd name="connsiteY20" fmla="*/ 1129 h 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13" h="4534">
                  <a:moveTo>
                    <a:pt x="370" y="3130"/>
                  </a:moveTo>
                  <a:cubicBezTo>
                    <a:pt x="561" y="3415"/>
                    <a:pt x="846" y="3701"/>
                    <a:pt x="1227" y="3892"/>
                  </a:cubicBezTo>
                  <a:cubicBezTo>
                    <a:pt x="2751" y="4749"/>
                    <a:pt x="5323" y="4749"/>
                    <a:pt x="6847" y="3892"/>
                  </a:cubicBezTo>
                  <a:cubicBezTo>
                    <a:pt x="8181" y="3130"/>
                    <a:pt x="8371" y="1987"/>
                    <a:pt x="7419" y="1034"/>
                  </a:cubicBezTo>
                  <a:cubicBezTo>
                    <a:pt x="7228" y="844"/>
                    <a:pt x="7038" y="748"/>
                    <a:pt x="6847" y="653"/>
                  </a:cubicBezTo>
                  <a:cubicBezTo>
                    <a:pt x="5514" y="-109"/>
                    <a:pt x="3418" y="-204"/>
                    <a:pt x="1894" y="367"/>
                  </a:cubicBezTo>
                  <a:cubicBezTo>
                    <a:pt x="1704" y="463"/>
                    <a:pt x="1418" y="558"/>
                    <a:pt x="1227" y="653"/>
                  </a:cubicBezTo>
                  <a:lnTo>
                    <a:pt x="1227" y="653"/>
                  </a:lnTo>
                  <a:cubicBezTo>
                    <a:pt x="1227" y="653"/>
                    <a:pt x="1227" y="653"/>
                    <a:pt x="1132" y="653"/>
                  </a:cubicBezTo>
                  <a:cubicBezTo>
                    <a:pt x="751" y="844"/>
                    <a:pt x="465" y="1129"/>
                    <a:pt x="275" y="1415"/>
                  </a:cubicBezTo>
                  <a:cubicBezTo>
                    <a:pt x="-106" y="1891"/>
                    <a:pt x="-106" y="2558"/>
                    <a:pt x="370" y="3130"/>
                  </a:cubicBezTo>
                  <a:close/>
                  <a:moveTo>
                    <a:pt x="1989" y="1129"/>
                  </a:moveTo>
                  <a:cubicBezTo>
                    <a:pt x="2561" y="844"/>
                    <a:pt x="3228" y="653"/>
                    <a:pt x="3894" y="653"/>
                  </a:cubicBezTo>
                  <a:lnTo>
                    <a:pt x="3894" y="653"/>
                  </a:lnTo>
                  <a:cubicBezTo>
                    <a:pt x="4275" y="653"/>
                    <a:pt x="4752" y="748"/>
                    <a:pt x="5133" y="844"/>
                  </a:cubicBezTo>
                  <a:lnTo>
                    <a:pt x="5133" y="844"/>
                  </a:lnTo>
                  <a:cubicBezTo>
                    <a:pt x="5133" y="844"/>
                    <a:pt x="5133" y="844"/>
                    <a:pt x="5133" y="844"/>
                  </a:cubicBezTo>
                  <a:cubicBezTo>
                    <a:pt x="5418" y="939"/>
                    <a:pt x="5704" y="1034"/>
                    <a:pt x="5895" y="1129"/>
                  </a:cubicBezTo>
                  <a:cubicBezTo>
                    <a:pt x="6942" y="1796"/>
                    <a:pt x="6942" y="2749"/>
                    <a:pt x="5895" y="3415"/>
                  </a:cubicBezTo>
                  <a:cubicBezTo>
                    <a:pt x="4847" y="4082"/>
                    <a:pt x="3037" y="4082"/>
                    <a:pt x="1894" y="3415"/>
                  </a:cubicBezTo>
                  <a:cubicBezTo>
                    <a:pt x="942" y="2749"/>
                    <a:pt x="942" y="1701"/>
                    <a:pt x="1989" y="112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2" name="图形 568"/>
            <p:cNvSpPr/>
            <p:nvPr>
              <p:custDataLst>
                <p:tags r:id="rId821"/>
              </p:custDataLst>
            </p:nvPr>
          </p:nvSpPr>
          <p:spPr>
            <a:xfrm>
              <a:off x="4989183" y="4027915"/>
              <a:ext cx="7917" cy="4469"/>
            </a:xfrm>
            <a:custGeom>
              <a:avLst/>
              <a:gdLst>
                <a:gd name="connsiteX0" fmla="*/ 774 w 7917"/>
                <a:gd name="connsiteY0" fmla="*/ 3541 h 4469"/>
                <a:gd name="connsiteX1" fmla="*/ 1154 w 7917"/>
                <a:gd name="connsiteY1" fmla="*/ 3827 h 4469"/>
                <a:gd name="connsiteX2" fmla="*/ 6774 w 7917"/>
                <a:gd name="connsiteY2" fmla="*/ 3827 h 4469"/>
                <a:gd name="connsiteX3" fmla="*/ 7060 w 7917"/>
                <a:gd name="connsiteY3" fmla="*/ 3636 h 4469"/>
                <a:gd name="connsiteX4" fmla="*/ 7917 w 7917"/>
                <a:gd name="connsiteY4" fmla="*/ 2398 h 4469"/>
                <a:gd name="connsiteX5" fmla="*/ 7917 w 7917"/>
                <a:gd name="connsiteY5" fmla="*/ 2303 h 4469"/>
                <a:gd name="connsiteX6" fmla="*/ 7822 w 7917"/>
                <a:gd name="connsiteY6" fmla="*/ 1827 h 4469"/>
                <a:gd name="connsiteX7" fmla="*/ 6774 w 7917"/>
                <a:gd name="connsiteY7" fmla="*/ 684 h 4469"/>
                <a:gd name="connsiteX8" fmla="*/ 2869 w 7917"/>
                <a:gd name="connsiteY8" fmla="*/ 112 h 4469"/>
                <a:gd name="connsiteX9" fmla="*/ 1250 w 7917"/>
                <a:gd name="connsiteY9" fmla="*/ 684 h 4469"/>
                <a:gd name="connsiteX10" fmla="*/ 774 w 7917"/>
                <a:gd name="connsiteY10" fmla="*/ 3541 h 4469"/>
                <a:gd name="connsiteX11" fmla="*/ 1917 w 7917"/>
                <a:gd name="connsiteY11" fmla="*/ 3255 h 4469"/>
                <a:gd name="connsiteX12" fmla="*/ 2012 w 7917"/>
                <a:gd name="connsiteY12" fmla="*/ 969 h 4469"/>
                <a:gd name="connsiteX13" fmla="*/ 4298 w 7917"/>
                <a:gd name="connsiteY13" fmla="*/ 493 h 4469"/>
                <a:gd name="connsiteX14" fmla="*/ 6012 w 7917"/>
                <a:gd name="connsiteY14" fmla="*/ 969 h 4469"/>
                <a:gd name="connsiteX15" fmla="*/ 6679 w 7917"/>
                <a:gd name="connsiteY15" fmla="*/ 1541 h 4469"/>
                <a:gd name="connsiteX16" fmla="*/ 6774 w 7917"/>
                <a:gd name="connsiteY16" fmla="*/ 2398 h 4469"/>
                <a:gd name="connsiteX17" fmla="*/ 6012 w 7917"/>
                <a:gd name="connsiteY17" fmla="*/ 3255 h 4469"/>
                <a:gd name="connsiteX18" fmla="*/ 1917 w 7917"/>
                <a:gd name="connsiteY18" fmla="*/ 3255 h 4469"/>
                <a:gd name="connsiteX19" fmla="*/ 1917 w 7917"/>
                <a:gd name="connsiteY19" fmla="*/ 3255 h 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7" h="4469">
                  <a:moveTo>
                    <a:pt x="774" y="3541"/>
                  </a:moveTo>
                  <a:cubicBezTo>
                    <a:pt x="869" y="3636"/>
                    <a:pt x="1059" y="3732"/>
                    <a:pt x="1154" y="3827"/>
                  </a:cubicBezTo>
                  <a:cubicBezTo>
                    <a:pt x="2679" y="4684"/>
                    <a:pt x="5250" y="4684"/>
                    <a:pt x="6774" y="3827"/>
                  </a:cubicBezTo>
                  <a:cubicBezTo>
                    <a:pt x="6870" y="3732"/>
                    <a:pt x="6965" y="3732"/>
                    <a:pt x="7060" y="3636"/>
                  </a:cubicBezTo>
                  <a:cubicBezTo>
                    <a:pt x="7536" y="3255"/>
                    <a:pt x="7822" y="2874"/>
                    <a:pt x="7917" y="2398"/>
                  </a:cubicBezTo>
                  <a:cubicBezTo>
                    <a:pt x="7917" y="2303"/>
                    <a:pt x="7917" y="2303"/>
                    <a:pt x="7917" y="2303"/>
                  </a:cubicBezTo>
                  <a:cubicBezTo>
                    <a:pt x="7917" y="2112"/>
                    <a:pt x="7917" y="2017"/>
                    <a:pt x="7822" y="1827"/>
                  </a:cubicBezTo>
                  <a:cubicBezTo>
                    <a:pt x="7632" y="1350"/>
                    <a:pt x="7250" y="969"/>
                    <a:pt x="6774" y="684"/>
                  </a:cubicBezTo>
                  <a:cubicBezTo>
                    <a:pt x="5726" y="112"/>
                    <a:pt x="4203" y="-174"/>
                    <a:pt x="2869" y="112"/>
                  </a:cubicBezTo>
                  <a:cubicBezTo>
                    <a:pt x="2297" y="207"/>
                    <a:pt x="1631" y="398"/>
                    <a:pt x="1250" y="684"/>
                  </a:cubicBezTo>
                  <a:cubicBezTo>
                    <a:pt x="-274" y="1350"/>
                    <a:pt x="-370" y="2684"/>
                    <a:pt x="774" y="3541"/>
                  </a:cubicBezTo>
                  <a:close/>
                  <a:moveTo>
                    <a:pt x="1917" y="3255"/>
                  </a:moveTo>
                  <a:cubicBezTo>
                    <a:pt x="869" y="2589"/>
                    <a:pt x="869" y="1636"/>
                    <a:pt x="2012" y="969"/>
                  </a:cubicBezTo>
                  <a:cubicBezTo>
                    <a:pt x="2679" y="588"/>
                    <a:pt x="3441" y="493"/>
                    <a:pt x="4298" y="493"/>
                  </a:cubicBezTo>
                  <a:cubicBezTo>
                    <a:pt x="4869" y="493"/>
                    <a:pt x="5536" y="684"/>
                    <a:pt x="6012" y="969"/>
                  </a:cubicBezTo>
                  <a:cubicBezTo>
                    <a:pt x="6298" y="1160"/>
                    <a:pt x="6584" y="1350"/>
                    <a:pt x="6679" y="1541"/>
                  </a:cubicBezTo>
                  <a:cubicBezTo>
                    <a:pt x="6870" y="1827"/>
                    <a:pt x="6870" y="2112"/>
                    <a:pt x="6774" y="2398"/>
                  </a:cubicBezTo>
                  <a:cubicBezTo>
                    <a:pt x="6679" y="2684"/>
                    <a:pt x="6488" y="2970"/>
                    <a:pt x="6012" y="3255"/>
                  </a:cubicBezTo>
                  <a:cubicBezTo>
                    <a:pt x="4869" y="3922"/>
                    <a:pt x="3059" y="3922"/>
                    <a:pt x="1917" y="3255"/>
                  </a:cubicBezTo>
                  <a:cubicBezTo>
                    <a:pt x="1917" y="3255"/>
                    <a:pt x="1917" y="3255"/>
                    <a:pt x="1917" y="3255"/>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3" name="图形 568"/>
            <p:cNvSpPr/>
            <p:nvPr>
              <p:custDataLst>
                <p:tags r:id="rId822"/>
              </p:custDataLst>
            </p:nvPr>
          </p:nvSpPr>
          <p:spPr>
            <a:xfrm>
              <a:off x="5037186" y="4096535"/>
              <a:ext cx="7940" cy="4524"/>
            </a:xfrm>
            <a:custGeom>
              <a:avLst/>
              <a:gdLst>
                <a:gd name="connsiteX0" fmla="*/ 1157 w 7940"/>
                <a:gd name="connsiteY0" fmla="*/ 3881 h 4524"/>
                <a:gd name="connsiteX1" fmla="*/ 6777 w 7940"/>
                <a:gd name="connsiteY1" fmla="*/ 3881 h 4524"/>
                <a:gd name="connsiteX2" fmla="*/ 7158 w 7940"/>
                <a:gd name="connsiteY2" fmla="*/ 929 h 4524"/>
                <a:gd name="connsiteX3" fmla="*/ 6777 w 7940"/>
                <a:gd name="connsiteY3" fmla="*/ 643 h 4524"/>
                <a:gd name="connsiteX4" fmla="*/ 1157 w 7940"/>
                <a:gd name="connsiteY4" fmla="*/ 643 h 4524"/>
                <a:gd name="connsiteX5" fmla="*/ 14 w 7940"/>
                <a:gd name="connsiteY5" fmla="*/ 1977 h 4524"/>
                <a:gd name="connsiteX6" fmla="*/ 1157 w 7940"/>
                <a:gd name="connsiteY6" fmla="*/ 3881 h 4524"/>
                <a:gd name="connsiteX7" fmla="*/ 1348 w 7940"/>
                <a:gd name="connsiteY7" fmla="*/ 1691 h 4524"/>
                <a:gd name="connsiteX8" fmla="*/ 2015 w 7940"/>
                <a:gd name="connsiteY8" fmla="*/ 1119 h 4524"/>
                <a:gd name="connsiteX9" fmla="*/ 5729 w 7940"/>
                <a:gd name="connsiteY9" fmla="*/ 1024 h 4524"/>
                <a:gd name="connsiteX10" fmla="*/ 5920 w 7940"/>
                <a:gd name="connsiteY10" fmla="*/ 1119 h 4524"/>
                <a:gd name="connsiteX11" fmla="*/ 5920 w 7940"/>
                <a:gd name="connsiteY11" fmla="*/ 3405 h 4524"/>
                <a:gd name="connsiteX12" fmla="*/ 1919 w 7940"/>
                <a:gd name="connsiteY12" fmla="*/ 3405 h 4524"/>
                <a:gd name="connsiteX13" fmla="*/ 1348 w 7940"/>
                <a:gd name="connsiteY13" fmla="*/ 1691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40" h="4524">
                  <a:moveTo>
                    <a:pt x="1157" y="3881"/>
                  </a:moveTo>
                  <a:cubicBezTo>
                    <a:pt x="2681" y="4739"/>
                    <a:pt x="5253" y="4739"/>
                    <a:pt x="6777" y="3881"/>
                  </a:cubicBezTo>
                  <a:cubicBezTo>
                    <a:pt x="8206" y="3024"/>
                    <a:pt x="8301" y="1786"/>
                    <a:pt x="7158" y="929"/>
                  </a:cubicBezTo>
                  <a:cubicBezTo>
                    <a:pt x="7063" y="834"/>
                    <a:pt x="6872" y="738"/>
                    <a:pt x="6777" y="643"/>
                  </a:cubicBezTo>
                  <a:cubicBezTo>
                    <a:pt x="5253" y="-214"/>
                    <a:pt x="2681" y="-214"/>
                    <a:pt x="1157" y="643"/>
                  </a:cubicBezTo>
                  <a:cubicBezTo>
                    <a:pt x="491" y="1024"/>
                    <a:pt x="110" y="1500"/>
                    <a:pt x="14" y="1977"/>
                  </a:cubicBezTo>
                  <a:cubicBezTo>
                    <a:pt x="-81" y="2643"/>
                    <a:pt x="300" y="3310"/>
                    <a:pt x="1157" y="3881"/>
                  </a:cubicBezTo>
                  <a:close/>
                  <a:moveTo>
                    <a:pt x="1348" y="1691"/>
                  </a:moveTo>
                  <a:cubicBezTo>
                    <a:pt x="1443" y="1500"/>
                    <a:pt x="1729" y="1310"/>
                    <a:pt x="2015" y="1119"/>
                  </a:cubicBezTo>
                  <a:cubicBezTo>
                    <a:pt x="3062" y="548"/>
                    <a:pt x="4682" y="453"/>
                    <a:pt x="5729" y="1024"/>
                  </a:cubicBezTo>
                  <a:cubicBezTo>
                    <a:pt x="5825" y="1024"/>
                    <a:pt x="5920" y="1119"/>
                    <a:pt x="5920" y="1119"/>
                  </a:cubicBezTo>
                  <a:cubicBezTo>
                    <a:pt x="6968" y="1786"/>
                    <a:pt x="6968" y="2738"/>
                    <a:pt x="5920" y="3405"/>
                  </a:cubicBezTo>
                  <a:cubicBezTo>
                    <a:pt x="4872" y="4072"/>
                    <a:pt x="3062" y="4072"/>
                    <a:pt x="1919" y="3405"/>
                  </a:cubicBezTo>
                  <a:cubicBezTo>
                    <a:pt x="1253" y="2929"/>
                    <a:pt x="967" y="2262"/>
                    <a:pt x="1348" y="169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4" name="图形 568"/>
            <p:cNvSpPr/>
            <p:nvPr>
              <p:custDataLst>
                <p:tags r:id="rId823"/>
              </p:custDataLst>
            </p:nvPr>
          </p:nvSpPr>
          <p:spPr>
            <a:xfrm>
              <a:off x="5132230" y="4053292"/>
              <a:ext cx="7949" cy="4524"/>
            </a:xfrm>
            <a:custGeom>
              <a:avLst/>
              <a:gdLst>
                <a:gd name="connsiteX0" fmla="*/ 1173 w 7949"/>
                <a:gd name="connsiteY0" fmla="*/ 3881 h 4524"/>
                <a:gd name="connsiteX1" fmla="*/ 6793 w 7949"/>
                <a:gd name="connsiteY1" fmla="*/ 3881 h 4524"/>
                <a:gd name="connsiteX2" fmla="*/ 7936 w 7949"/>
                <a:gd name="connsiteY2" fmla="*/ 2072 h 4524"/>
                <a:gd name="connsiteX3" fmla="*/ 6793 w 7949"/>
                <a:gd name="connsiteY3" fmla="*/ 643 h 4524"/>
                <a:gd name="connsiteX4" fmla="*/ 1173 w 7949"/>
                <a:gd name="connsiteY4" fmla="*/ 643 h 4524"/>
                <a:gd name="connsiteX5" fmla="*/ 220 w 7949"/>
                <a:gd name="connsiteY5" fmla="*/ 1595 h 4524"/>
                <a:gd name="connsiteX6" fmla="*/ 1173 w 7949"/>
                <a:gd name="connsiteY6" fmla="*/ 3881 h 4524"/>
                <a:gd name="connsiteX7" fmla="*/ 1268 w 7949"/>
                <a:gd name="connsiteY7" fmla="*/ 1881 h 4524"/>
                <a:gd name="connsiteX8" fmla="*/ 1268 w 7949"/>
                <a:gd name="connsiteY8" fmla="*/ 1881 h 4524"/>
                <a:gd name="connsiteX9" fmla="*/ 1935 w 7949"/>
                <a:gd name="connsiteY9" fmla="*/ 1214 h 4524"/>
                <a:gd name="connsiteX10" fmla="*/ 5935 w 7949"/>
                <a:gd name="connsiteY10" fmla="*/ 1214 h 4524"/>
                <a:gd name="connsiteX11" fmla="*/ 6697 w 7949"/>
                <a:gd name="connsiteY11" fmla="*/ 2167 h 4524"/>
                <a:gd name="connsiteX12" fmla="*/ 5935 w 7949"/>
                <a:gd name="connsiteY12" fmla="*/ 3500 h 4524"/>
                <a:gd name="connsiteX13" fmla="*/ 1935 w 7949"/>
                <a:gd name="connsiteY13" fmla="*/ 3500 h 4524"/>
                <a:gd name="connsiteX14" fmla="*/ 1268 w 7949"/>
                <a:gd name="connsiteY14" fmla="*/ 1881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49" h="4524">
                  <a:moveTo>
                    <a:pt x="1173" y="3881"/>
                  </a:moveTo>
                  <a:cubicBezTo>
                    <a:pt x="2697" y="4739"/>
                    <a:pt x="5269" y="4739"/>
                    <a:pt x="6793" y="3881"/>
                  </a:cubicBezTo>
                  <a:cubicBezTo>
                    <a:pt x="7650" y="3405"/>
                    <a:pt x="8031" y="2738"/>
                    <a:pt x="7936" y="2072"/>
                  </a:cubicBezTo>
                  <a:cubicBezTo>
                    <a:pt x="7840" y="1595"/>
                    <a:pt x="7460" y="1024"/>
                    <a:pt x="6793" y="643"/>
                  </a:cubicBezTo>
                  <a:cubicBezTo>
                    <a:pt x="5269" y="-214"/>
                    <a:pt x="2697" y="-214"/>
                    <a:pt x="1173" y="643"/>
                  </a:cubicBezTo>
                  <a:cubicBezTo>
                    <a:pt x="697" y="929"/>
                    <a:pt x="411" y="1214"/>
                    <a:pt x="220" y="1595"/>
                  </a:cubicBezTo>
                  <a:cubicBezTo>
                    <a:pt x="-256" y="2453"/>
                    <a:pt x="30" y="3310"/>
                    <a:pt x="1173" y="3881"/>
                  </a:cubicBezTo>
                  <a:close/>
                  <a:moveTo>
                    <a:pt x="1268" y="1881"/>
                  </a:moveTo>
                  <a:lnTo>
                    <a:pt x="1268" y="1881"/>
                  </a:lnTo>
                  <a:cubicBezTo>
                    <a:pt x="1364" y="1595"/>
                    <a:pt x="1649" y="1405"/>
                    <a:pt x="1935" y="1214"/>
                  </a:cubicBezTo>
                  <a:cubicBezTo>
                    <a:pt x="2983" y="548"/>
                    <a:pt x="4793" y="548"/>
                    <a:pt x="5935" y="1214"/>
                  </a:cubicBezTo>
                  <a:cubicBezTo>
                    <a:pt x="6412" y="1500"/>
                    <a:pt x="6697" y="1786"/>
                    <a:pt x="6697" y="2167"/>
                  </a:cubicBezTo>
                  <a:cubicBezTo>
                    <a:pt x="6793" y="2643"/>
                    <a:pt x="6507" y="3119"/>
                    <a:pt x="5935" y="3500"/>
                  </a:cubicBezTo>
                  <a:cubicBezTo>
                    <a:pt x="4888" y="4167"/>
                    <a:pt x="3078" y="4167"/>
                    <a:pt x="1935" y="3500"/>
                  </a:cubicBezTo>
                  <a:cubicBezTo>
                    <a:pt x="1173" y="3024"/>
                    <a:pt x="982" y="2357"/>
                    <a:pt x="1268" y="188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5" name="图形 568"/>
            <p:cNvSpPr/>
            <p:nvPr>
              <p:custDataLst>
                <p:tags r:id="rId824"/>
              </p:custDataLst>
            </p:nvPr>
          </p:nvSpPr>
          <p:spPr>
            <a:xfrm>
              <a:off x="5099399" y="4096535"/>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667" y="-214"/>
                    <a:pt x="1143" y="643"/>
                  </a:cubicBezTo>
                  <a:cubicBezTo>
                    <a:pt x="-381" y="1500"/>
                    <a:pt x="-381" y="2929"/>
                    <a:pt x="1143" y="3881"/>
                  </a:cubicBezTo>
                  <a:close/>
                  <a:moveTo>
                    <a:pt x="2000" y="1119"/>
                  </a:moveTo>
                  <a:cubicBezTo>
                    <a:pt x="3048" y="453"/>
                    <a:pt x="4858" y="453"/>
                    <a:pt x="6001" y="1119"/>
                  </a:cubicBezTo>
                  <a:cubicBezTo>
                    <a:pt x="7048" y="1786"/>
                    <a:pt x="7048" y="2738"/>
                    <a:pt x="6001" y="3405"/>
                  </a:cubicBezTo>
                  <a:cubicBezTo>
                    <a:pt x="4953" y="4072"/>
                    <a:pt x="3143" y="4072"/>
                    <a:pt x="2000" y="3405"/>
                  </a:cubicBezTo>
                  <a:cubicBezTo>
                    <a:pt x="952" y="2738"/>
                    <a:pt x="952" y="1691"/>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46" name="图形 568"/>
            <p:cNvGrpSpPr/>
            <p:nvPr>
              <p:custDataLst>
                <p:tags r:id="rId825"/>
              </p:custDataLst>
            </p:nvPr>
          </p:nvGrpSpPr>
          <p:grpSpPr>
            <a:xfrm>
              <a:off x="5103302" y="4000897"/>
              <a:ext cx="32387" cy="22705"/>
              <a:chOff x="5103302" y="4000897"/>
              <a:chExt cx="32387" cy="22705"/>
            </a:xfrm>
          </p:grpSpPr>
          <p:sp>
            <p:nvSpPr>
              <p:cNvPr id="181" name="图形 568"/>
              <p:cNvSpPr/>
              <p:nvPr>
                <p:custDataLst>
                  <p:tags r:id="rId860"/>
                </p:custDataLst>
              </p:nvPr>
            </p:nvSpPr>
            <p:spPr>
              <a:xfrm>
                <a:off x="5103302" y="4000897"/>
                <a:ext cx="32387" cy="22705"/>
              </a:xfrm>
              <a:custGeom>
                <a:avLst/>
                <a:gdLst>
                  <a:gd name="connsiteX0" fmla="*/ 32387 w 32387"/>
                  <a:gd name="connsiteY0" fmla="*/ 9795 h 22705"/>
                  <a:gd name="connsiteX1" fmla="*/ 32292 w 32387"/>
                  <a:gd name="connsiteY1" fmla="*/ 8937 h 22705"/>
                  <a:gd name="connsiteX2" fmla="*/ 26672 w 32387"/>
                  <a:gd name="connsiteY2" fmla="*/ 4937 h 22705"/>
                  <a:gd name="connsiteX3" fmla="*/ 17909 w 32387"/>
                  <a:gd name="connsiteY3" fmla="*/ 4556 h 22705"/>
                  <a:gd name="connsiteX4" fmla="*/ 9718 w 32387"/>
                  <a:gd name="connsiteY4" fmla="*/ 2270 h 22705"/>
                  <a:gd name="connsiteX5" fmla="*/ 5050 w 32387"/>
                  <a:gd name="connsiteY5" fmla="*/ 1698 h 22705"/>
                  <a:gd name="connsiteX6" fmla="*/ 3241 w 32387"/>
                  <a:gd name="connsiteY6" fmla="*/ 8557 h 22705"/>
                  <a:gd name="connsiteX7" fmla="*/ 2 w 32387"/>
                  <a:gd name="connsiteY7" fmla="*/ 14748 h 22705"/>
                  <a:gd name="connsiteX8" fmla="*/ 4860 w 32387"/>
                  <a:gd name="connsiteY8" fmla="*/ 17796 h 22705"/>
                  <a:gd name="connsiteX9" fmla="*/ 15814 w 32387"/>
                  <a:gd name="connsiteY9" fmla="*/ 18844 h 22705"/>
                  <a:gd name="connsiteX10" fmla="*/ 24386 w 32387"/>
                  <a:gd name="connsiteY10" fmla="*/ 21891 h 22705"/>
                  <a:gd name="connsiteX11" fmla="*/ 26482 w 32387"/>
                  <a:gd name="connsiteY11" fmla="*/ 22273 h 22705"/>
                  <a:gd name="connsiteX12" fmla="*/ 30006 w 32387"/>
                  <a:gd name="connsiteY12" fmla="*/ 16557 h 22705"/>
                  <a:gd name="connsiteX13" fmla="*/ 31625 w 32387"/>
                  <a:gd name="connsiteY13" fmla="*/ 12366 h 22705"/>
                  <a:gd name="connsiteX14" fmla="*/ 32387 w 32387"/>
                  <a:gd name="connsiteY14" fmla="*/ 9795 h 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5">
                    <a:moveTo>
                      <a:pt x="32387" y="9795"/>
                    </a:moveTo>
                    <a:cubicBezTo>
                      <a:pt x="32387" y="9509"/>
                      <a:pt x="32387" y="9223"/>
                      <a:pt x="32292" y="8937"/>
                    </a:cubicBezTo>
                    <a:cubicBezTo>
                      <a:pt x="31625" y="6747"/>
                      <a:pt x="28768" y="5508"/>
                      <a:pt x="26672" y="4937"/>
                    </a:cubicBezTo>
                    <a:cubicBezTo>
                      <a:pt x="23719" y="4080"/>
                      <a:pt x="20862" y="4461"/>
                      <a:pt x="17909" y="4556"/>
                    </a:cubicBezTo>
                    <a:cubicBezTo>
                      <a:pt x="14956" y="4651"/>
                      <a:pt x="12194" y="3985"/>
                      <a:pt x="9718" y="2270"/>
                    </a:cubicBezTo>
                    <a:cubicBezTo>
                      <a:pt x="7908" y="1032"/>
                      <a:pt x="5908" y="-1826"/>
                      <a:pt x="5050" y="1698"/>
                    </a:cubicBezTo>
                    <a:cubicBezTo>
                      <a:pt x="4574" y="3985"/>
                      <a:pt x="4765" y="6556"/>
                      <a:pt x="3241" y="8557"/>
                    </a:cubicBezTo>
                    <a:cubicBezTo>
                      <a:pt x="1812" y="10366"/>
                      <a:pt x="2" y="12366"/>
                      <a:pt x="2" y="14748"/>
                    </a:cubicBezTo>
                    <a:cubicBezTo>
                      <a:pt x="-93" y="17319"/>
                      <a:pt x="2955" y="17415"/>
                      <a:pt x="4860" y="17796"/>
                    </a:cubicBezTo>
                    <a:cubicBezTo>
                      <a:pt x="8479" y="18653"/>
                      <a:pt x="12194" y="17891"/>
                      <a:pt x="15814" y="18844"/>
                    </a:cubicBezTo>
                    <a:cubicBezTo>
                      <a:pt x="18481" y="19510"/>
                      <a:pt x="22005" y="20463"/>
                      <a:pt x="24386" y="21891"/>
                    </a:cubicBezTo>
                    <a:cubicBezTo>
                      <a:pt x="25434" y="22558"/>
                      <a:pt x="25339" y="23130"/>
                      <a:pt x="26482" y="22273"/>
                    </a:cubicBezTo>
                    <a:cubicBezTo>
                      <a:pt x="28291" y="20844"/>
                      <a:pt x="29339" y="18653"/>
                      <a:pt x="30006" y="16557"/>
                    </a:cubicBezTo>
                    <a:cubicBezTo>
                      <a:pt x="30482" y="15129"/>
                      <a:pt x="31054" y="13700"/>
                      <a:pt x="31625" y="12366"/>
                    </a:cubicBezTo>
                    <a:cubicBezTo>
                      <a:pt x="31816" y="11414"/>
                      <a:pt x="32387" y="10652"/>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2" name="图形 568"/>
              <p:cNvSpPr/>
              <p:nvPr>
                <p:custDataLst>
                  <p:tags r:id="rId861"/>
                </p:custDataLst>
              </p:nvPr>
            </p:nvSpPr>
            <p:spPr>
              <a:xfrm>
                <a:off x="5107971" y="4004500"/>
                <a:ext cx="27527" cy="7143"/>
              </a:xfrm>
              <a:custGeom>
                <a:avLst/>
                <a:gdLst>
                  <a:gd name="connsiteX0" fmla="*/ 27527 w 27527"/>
                  <a:gd name="connsiteY0" fmla="*/ 7049 h 7143"/>
                  <a:gd name="connsiteX1" fmla="*/ 27527 w 27527"/>
                  <a:gd name="connsiteY1" fmla="*/ 7144 h 7143"/>
                  <a:gd name="connsiteX2" fmla="*/ 23431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1" y="4096"/>
                    </a:cubicBezTo>
                    <a:cubicBezTo>
                      <a:pt x="16192" y="2476"/>
                      <a:pt x="6572" y="4858"/>
                      <a:pt x="0" y="1048"/>
                    </a:cubicBezTo>
                    <a:cubicBezTo>
                      <a:pt x="95" y="667"/>
                      <a:pt x="95" y="286"/>
                      <a:pt x="95" y="0"/>
                    </a:cubicBezTo>
                    <a:cubicBezTo>
                      <a:pt x="7906" y="6001"/>
                      <a:pt x="20764"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3" name="图形 568"/>
              <p:cNvSpPr/>
              <p:nvPr>
                <p:custDataLst>
                  <p:tags r:id="rId862"/>
                </p:custDataLst>
              </p:nvPr>
            </p:nvSpPr>
            <p:spPr>
              <a:xfrm>
                <a:off x="5105114" y="4009834"/>
                <a:ext cx="28384" cy="8001"/>
              </a:xfrm>
              <a:custGeom>
                <a:avLst/>
                <a:gdLst>
                  <a:gd name="connsiteX0" fmla="*/ 0 w 28384"/>
                  <a:gd name="connsiteY0" fmla="*/ 1524 h 8001"/>
                  <a:gd name="connsiteX1" fmla="*/ 1143 w 28384"/>
                  <a:gd name="connsiteY1" fmla="*/ 0 h 8001"/>
                  <a:gd name="connsiteX2" fmla="*/ 28384 w 28384"/>
                  <a:gd name="connsiteY2" fmla="*/ 6953 h 8001"/>
                  <a:gd name="connsiteX3" fmla="*/ 28099 w 28384"/>
                  <a:gd name="connsiteY3" fmla="*/ 7620 h 8001"/>
                  <a:gd name="connsiteX4" fmla="*/ 28004 w 28384"/>
                  <a:gd name="connsiteY4" fmla="*/ 8001 h 8001"/>
                  <a:gd name="connsiteX5" fmla="*/ 0 w 28384"/>
                  <a:gd name="connsiteY5" fmla="*/ 1524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1">
                    <a:moveTo>
                      <a:pt x="0" y="1524"/>
                    </a:moveTo>
                    <a:cubicBezTo>
                      <a:pt x="381" y="953"/>
                      <a:pt x="762" y="476"/>
                      <a:pt x="1143" y="0"/>
                    </a:cubicBezTo>
                    <a:cubicBezTo>
                      <a:pt x="11049" y="95"/>
                      <a:pt x="20764" y="1048"/>
                      <a:pt x="28384" y="6953"/>
                    </a:cubicBezTo>
                    <a:cubicBezTo>
                      <a:pt x="28289" y="7144"/>
                      <a:pt x="28194" y="7429"/>
                      <a:pt x="28099" y="7620"/>
                    </a:cubicBezTo>
                    <a:cubicBezTo>
                      <a:pt x="28099" y="7715"/>
                      <a:pt x="28004" y="7906"/>
                      <a:pt x="28004" y="8001"/>
                    </a:cubicBezTo>
                    <a:cubicBezTo>
                      <a:pt x="19812" y="3143"/>
                      <a:pt x="9811" y="953"/>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4" name="图形 568"/>
              <p:cNvSpPr/>
              <p:nvPr>
                <p:custDataLst>
                  <p:tags r:id="rId863"/>
                </p:custDataLst>
              </p:nvPr>
            </p:nvSpPr>
            <p:spPr>
              <a:xfrm>
                <a:off x="5103590" y="4016692"/>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859" y="1810"/>
                      <a:pt x="10573" y="1905"/>
                      <a:pt x="2286" y="1429"/>
                    </a:cubicBezTo>
                    <a:cubicBezTo>
                      <a:pt x="1238" y="1238"/>
                      <a:pt x="381" y="857"/>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5" name="图形 568"/>
              <p:cNvSpPr/>
              <p:nvPr>
                <p:custDataLst>
                  <p:tags r:id="rId864"/>
                </p:custDataLst>
              </p:nvPr>
            </p:nvSpPr>
            <p:spPr>
              <a:xfrm>
                <a:off x="5105685" y="4018121"/>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6" y="667"/>
                      <a:pt x="6001" y="1429"/>
                      <a:pt x="2381" y="476"/>
                    </a:cubicBezTo>
                    <a:cubicBezTo>
                      <a:pt x="1715" y="286"/>
                      <a:pt x="762" y="190"/>
                      <a:pt x="0" y="0"/>
                    </a:cubicBezTo>
                    <a:cubicBezTo>
                      <a:pt x="8382" y="571"/>
                      <a:pt x="16764"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6" name="图形 568"/>
              <p:cNvSpPr/>
              <p:nvPr>
                <p:custDataLst>
                  <p:tags r:id="rId865"/>
                </p:custDataLst>
              </p:nvPr>
            </p:nvSpPr>
            <p:spPr>
              <a:xfrm>
                <a:off x="5103360" y="4014596"/>
                <a:ext cx="28709" cy="7429"/>
              </a:xfrm>
              <a:custGeom>
                <a:avLst/>
                <a:gdLst>
                  <a:gd name="connsiteX0" fmla="*/ 135 w 28709"/>
                  <a:gd name="connsiteY0" fmla="*/ 0 h 7429"/>
                  <a:gd name="connsiteX1" fmla="*/ 28710 w 28709"/>
                  <a:gd name="connsiteY1" fmla="*/ 5715 h 7429"/>
                  <a:gd name="connsiteX2" fmla="*/ 27567 w 28709"/>
                  <a:gd name="connsiteY2" fmla="*/ 7429 h 7429"/>
                  <a:gd name="connsiteX3" fmla="*/ 230 w 28709"/>
                  <a:gd name="connsiteY3" fmla="*/ 2191 h 7429"/>
                  <a:gd name="connsiteX4" fmla="*/ 39 w 28709"/>
                  <a:gd name="connsiteY4" fmla="*/ 1048 h 7429"/>
                  <a:gd name="connsiteX5" fmla="*/ 135 w 28709"/>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9" h="7429">
                    <a:moveTo>
                      <a:pt x="135" y="0"/>
                    </a:moveTo>
                    <a:cubicBezTo>
                      <a:pt x="9946" y="1429"/>
                      <a:pt x="20899" y="-1619"/>
                      <a:pt x="28710" y="5715"/>
                    </a:cubicBezTo>
                    <a:cubicBezTo>
                      <a:pt x="28424" y="6287"/>
                      <a:pt x="28043" y="6858"/>
                      <a:pt x="27567" y="7429"/>
                    </a:cubicBezTo>
                    <a:cubicBezTo>
                      <a:pt x="20042" y="1238"/>
                      <a:pt x="8803" y="4096"/>
                      <a:pt x="230" y="2191"/>
                    </a:cubicBezTo>
                    <a:cubicBezTo>
                      <a:pt x="39" y="1905"/>
                      <a:pt x="39" y="1524"/>
                      <a:pt x="39" y="1048"/>
                    </a:cubicBezTo>
                    <a:cubicBezTo>
                      <a:pt x="-56" y="667"/>
                      <a:pt x="39" y="286"/>
                      <a:pt x="13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7" name="图形 568"/>
              <p:cNvSpPr/>
              <p:nvPr>
                <p:custDataLst>
                  <p:tags r:id="rId866"/>
                </p:custDataLst>
              </p:nvPr>
            </p:nvSpPr>
            <p:spPr>
              <a:xfrm>
                <a:off x="5107304" y="4005643"/>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2002" y="3905"/>
                      <a:pt x="5525" y="4286"/>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7" name="图形 568"/>
            <p:cNvGrpSpPr/>
            <p:nvPr>
              <p:custDataLst>
                <p:tags r:id="rId826"/>
              </p:custDataLst>
            </p:nvPr>
          </p:nvGrpSpPr>
          <p:grpSpPr>
            <a:xfrm>
              <a:off x="4996050" y="4017946"/>
              <a:ext cx="32387" cy="22705"/>
              <a:chOff x="4996050" y="4017946"/>
              <a:chExt cx="32387" cy="22705"/>
            </a:xfrm>
          </p:grpSpPr>
          <p:sp>
            <p:nvSpPr>
              <p:cNvPr id="174" name="图形 568"/>
              <p:cNvSpPr/>
              <p:nvPr>
                <p:custDataLst>
                  <p:tags r:id="rId853"/>
                </p:custDataLst>
              </p:nvPr>
            </p:nvSpPr>
            <p:spPr>
              <a:xfrm>
                <a:off x="4996050" y="4017946"/>
                <a:ext cx="32387" cy="22705"/>
              </a:xfrm>
              <a:custGeom>
                <a:avLst/>
                <a:gdLst>
                  <a:gd name="connsiteX0" fmla="*/ 32387 w 32387"/>
                  <a:gd name="connsiteY0" fmla="*/ 9795 h 22705"/>
                  <a:gd name="connsiteX1" fmla="*/ 32292 w 32387"/>
                  <a:gd name="connsiteY1" fmla="*/ 8938 h 22705"/>
                  <a:gd name="connsiteX2" fmla="*/ 26672 w 32387"/>
                  <a:gd name="connsiteY2" fmla="*/ 4937 h 22705"/>
                  <a:gd name="connsiteX3" fmla="*/ 17909 w 32387"/>
                  <a:gd name="connsiteY3" fmla="*/ 4556 h 22705"/>
                  <a:gd name="connsiteX4" fmla="*/ 9718 w 32387"/>
                  <a:gd name="connsiteY4" fmla="*/ 2270 h 22705"/>
                  <a:gd name="connsiteX5" fmla="*/ 5050 w 32387"/>
                  <a:gd name="connsiteY5" fmla="*/ 1698 h 22705"/>
                  <a:gd name="connsiteX6" fmla="*/ 3241 w 32387"/>
                  <a:gd name="connsiteY6" fmla="*/ 8556 h 22705"/>
                  <a:gd name="connsiteX7" fmla="*/ 2 w 32387"/>
                  <a:gd name="connsiteY7" fmla="*/ 14748 h 22705"/>
                  <a:gd name="connsiteX8" fmla="*/ 4860 w 32387"/>
                  <a:gd name="connsiteY8" fmla="*/ 17796 h 22705"/>
                  <a:gd name="connsiteX9" fmla="*/ 15814 w 32387"/>
                  <a:gd name="connsiteY9" fmla="*/ 18843 h 22705"/>
                  <a:gd name="connsiteX10" fmla="*/ 24386 w 32387"/>
                  <a:gd name="connsiteY10" fmla="*/ 21892 h 22705"/>
                  <a:gd name="connsiteX11" fmla="*/ 26482 w 32387"/>
                  <a:gd name="connsiteY11" fmla="*/ 22272 h 22705"/>
                  <a:gd name="connsiteX12" fmla="*/ 30006 w 32387"/>
                  <a:gd name="connsiteY12" fmla="*/ 16558 h 22705"/>
                  <a:gd name="connsiteX13" fmla="*/ 31625 w 32387"/>
                  <a:gd name="connsiteY13" fmla="*/ 12367 h 22705"/>
                  <a:gd name="connsiteX14" fmla="*/ 32387 w 32387"/>
                  <a:gd name="connsiteY14" fmla="*/ 9795 h 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5">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5"/>
                      <a:pt x="9718" y="2270"/>
                    </a:cubicBezTo>
                    <a:cubicBezTo>
                      <a:pt x="8003" y="1032"/>
                      <a:pt x="5908" y="-1826"/>
                      <a:pt x="5050" y="1698"/>
                    </a:cubicBezTo>
                    <a:cubicBezTo>
                      <a:pt x="4574" y="3985"/>
                      <a:pt x="4765" y="6556"/>
                      <a:pt x="3241" y="8556"/>
                    </a:cubicBezTo>
                    <a:cubicBezTo>
                      <a:pt x="1812" y="10366"/>
                      <a:pt x="2" y="12367"/>
                      <a:pt x="2" y="14748"/>
                    </a:cubicBezTo>
                    <a:cubicBezTo>
                      <a:pt x="-93" y="17319"/>
                      <a:pt x="2955" y="17319"/>
                      <a:pt x="4860" y="17796"/>
                    </a:cubicBezTo>
                    <a:cubicBezTo>
                      <a:pt x="8479" y="18653"/>
                      <a:pt x="12194" y="17891"/>
                      <a:pt x="15814" y="18843"/>
                    </a:cubicBezTo>
                    <a:cubicBezTo>
                      <a:pt x="18481" y="19510"/>
                      <a:pt x="22005" y="20463"/>
                      <a:pt x="24386" y="21892"/>
                    </a:cubicBezTo>
                    <a:cubicBezTo>
                      <a:pt x="25434" y="22558"/>
                      <a:pt x="25339" y="23130"/>
                      <a:pt x="26482" y="22272"/>
                    </a:cubicBezTo>
                    <a:cubicBezTo>
                      <a:pt x="28291" y="20844"/>
                      <a:pt x="29339" y="18653"/>
                      <a:pt x="30006" y="16558"/>
                    </a:cubicBezTo>
                    <a:cubicBezTo>
                      <a:pt x="30482" y="15129"/>
                      <a:pt x="31054" y="13700"/>
                      <a:pt x="31625" y="12367"/>
                    </a:cubicBezTo>
                    <a:cubicBezTo>
                      <a:pt x="31816" y="11414"/>
                      <a:pt x="32292" y="10747"/>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5" name="图形 568"/>
              <p:cNvSpPr/>
              <p:nvPr>
                <p:custDataLst>
                  <p:tags r:id="rId854"/>
                </p:custDataLst>
              </p:nvPr>
            </p:nvSpPr>
            <p:spPr>
              <a:xfrm>
                <a:off x="5000720" y="4021645"/>
                <a:ext cx="27527" cy="7143"/>
              </a:xfrm>
              <a:custGeom>
                <a:avLst/>
                <a:gdLst>
                  <a:gd name="connsiteX0" fmla="*/ 27527 w 27527"/>
                  <a:gd name="connsiteY0" fmla="*/ 7049 h 7143"/>
                  <a:gd name="connsiteX1" fmla="*/ 27527 w 27527"/>
                  <a:gd name="connsiteY1" fmla="*/ 7144 h 7143"/>
                  <a:gd name="connsiteX2" fmla="*/ 23432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2" y="4096"/>
                    </a:cubicBezTo>
                    <a:cubicBezTo>
                      <a:pt x="16193" y="2476"/>
                      <a:pt x="6572" y="4858"/>
                      <a:pt x="0" y="1048"/>
                    </a:cubicBezTo>
                    <a:cubicBezTo>
                      <a:pt x="95" y="667"/>
                      <a:pt x="95" y="286"/>
                      <a:pt x="95" y="0"/>
                    </a:cubicBezTo>
                    <a:cubicBezTo>
                      <a:pt x="7906" y="5905"/>
                      <a:pt x="20765"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6" name="图形 568"/>
              <p:cNvSpPr/>
              <p:nvPr>
                <p:custDataLst>
                  <p:tags r:id="rId855"/>
                </p:custDataLst>
              </p:nvPr>
            </p:nvSpPr>
            <p:spPr>
              <a:xfrm>
                <a:off x="4997862" y="4026884"/>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3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2"/>
                      <a:pt x="762" y="476"/>
                      <a:pt x="1143" y="0"/>
                    </a:cubicBezTo>
                    <a:cubicBezTo>
                      <a:pt x="11049" y="95"/>
                      <a:pt x="20764" y="1048"/>
                      <a:pt x="28384" y="6953"/>
                    </a:cubicBezTo>
                    <a:cubicBezTo>
                      <a:pt x="28289" y="7144"/>
                      <a:pt x="28194" y="7429"/>
                      <a:pt x="28099" y="7620"/>
                    </a:cubicBezTo>
                    <a:cubicBezTo>
                      <a:pt x="28099" y="7715"/>
                      <a:pt x="28003" y="7906"/>
                      <a:pt x="28003" y="8001"/>
                    </a:cubicBezTo>
                    <a:cubicBezTo>
                      <a:pt x="19812" y="3143"/>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7" name="图形 568"/>
              <p:cNvSpPr/>
              <p:nvPr>
                <p:custDataLst>
                  <p:tags r:id="rId856"/>
                </p:custDataLst>
              </p:nvPr>
            </p:nvSpPr>
            <p:spPr>
              <a:xfrm>
                <a:off x="4996243" y="4033837"/>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955" y="1810"/>
                      <a:pt x="10573" y="1905"/>
                      <a:pt x="2286" y="1429"/>
                    </a:cubicBezTo>
                    <a:cubicBezTo>
                      <a:pt x="1333" y="1143"/>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8" name="图形 568"/>
              <p:cNvSpPr/>
              <p:nvPr>
                <p:custDataLst>
                  <p:tags r:id="rId857"/>
                </p:custDataLst>
              </p:nvPr>
            </p:nvSpPr>
            <p:spPr>
              <a:xfrm>
                <a:off x="4998434" y="4035266"/>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5" y="667"/>
                      <a:pt x="6001" y="1429"/>
                      <a:pt x="2381" y="476"/>
                    </a:cubicBezTo>
                    <a:cubicBezTo>
                      <a:pt x="1714" y="286"/>
                      <a:pt x="762" y="191"/>
                      <a:pt x="0" y="0"/>
                    </a:cubicBezTo>
                    <a:cubicBezTo>
                      <a:pt x="8382" y="476"/>
                      <a:pt x="16764"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9" name="图形 568"/>
              <p:cNvSpPr/>
              <p:nvPr>
                <p:custDataLst>
                  <p:tags r:id="rId858"/>
                </p:custDataLst>
              </p:nvPr>
            </p:nvSpPr>
            <p:spPr>
              <a:xfrm>
                <a:off x="4996108" y="4031646"/>
                <a:ext cx="28709" cy="7429"/>
              </a:xfrm>
              <a:custGeom>
                <a:avLst/>
                <a:gdLst>
                  <a:gd name="connsiteX0" fmla="*/ 135 w 28709"/>
                  <a:gd name="connsiteY0" fmla="*/ 0 h 7429"/>
                  <a:gd name="connsiteX1" fmla="*/ 28710 w 28709"/>
                  <a:gd name="connsiteY1" fmla="*/ 5715 h 7429"/>
                  <a:gd name="connsiteX2" fmla="*/ 27567 w 28709"/>
                  <a:gd name="connsiteY2" fmla="*/ 7429 h 7429"/>
                  <a:gd name="connsiteX3" fmla="*/ 230 w 28709"/>
                  <a:gd name="connsiteY3" fmla="*/ 2191 h 7429"/>
                  <a:gd name="connsiteX4" fmla="*/ 39 w 28709"/>
                  <a:gd name="connsiteY4" fmla="*/ 1048 h 7429"/>
                  <a:gd name="connsiteX5" fmla="*/ 135 w 28709"/>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9" h="7429">
                    <a:moveTo>
                      <a:pt x="135" y="0"/>
                    </a:moveTo>
                    <a:cubicBezTo>
                      <a:pt x="9946" y="1429"/>
                      <a:pt x="20899" y="-1619"/>
                      <a:pt x="28710" y="5715"/>
                    </a:cubicBezTo>
                    <a:cubicBezTo>
                      <a:pt x="28424" y="6286"/>
                      <a:pt x="28043" y="6858"/>
                      <a:pt x="27567" y="7429"/>
                    </a:cubicBezTo>
                    <a:cubicBezTo>
                      <a:pt x="20042" y="1238"/>
                      <a:pt x="8802" y="4096"/>
                      <a:pt x="230" y="2191"/>
                    </a:cubicBezTo>
                    <a:cubicBezTo>
                      <a:pt x="39" y="1905"/>
                      <a:pt x="-56" y="1524"/>
                      <a:pt x="39" y="1048"/>
                    </a:cubicBezTo>
                    <a:cubicBezTo>
                      <a:pt x="-56" y="667"/>
                      <a:pt x="39" y="381"/>
                      <a:pt x="13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0" name="图形 568"/>
              <p:cNvSpPr/>
              <p:nvPr>
                <p:custDataLst>
                  <p:tags r:id="rId859"/>
                </p:custDataLst>
              </p:nvPr>
            </p:nvSpPr>
            <p:spPr>
              <a:xfrm>
                <a:off x="5000053" y="4022693"/>
                <a:ext cx="28193" cy="8667"/>
              </a:xfrm>
              <a:custGeom>
                <a:avLst/>
                <a:gdLst>
                  <a:gd name="connsiteX0" fmla="*/ 0 w 28193"/>
                  <a:gd name="connsiteY0" fmla="*/ 2476 h 8667"/>
                  <a:gd name="connsiteX1" fmla="*/ 667 w 28193"/>
                  <a:gd name="connsiteY1" fmla="*/ 0 h 8667"/>
                  <a:gd name="connsiteX2" fmla="*/ 24098 w 28193"/>
                  <a:gd name="connsiteY2" fmla="*/ 3048 h 8667"/>
                  <a:gd name="connsiteX3" fmla="*/ 28194 w 28193"/>
                  <a:gd name="connsiteY3" fmla="*/ 6096 h 8667"/>
                  <a:gd name="connsiteX4" fmla="*/ 27527 w 28193"/>
                  <a:gd name="connsiteY4" fmla="*/ 7620 h 8667"/>
                  <a:gd name="connsiteX5" fmla="*/ 27146 w 28193"/>
                  <a:gd name="connsiteY5" fmla="*/ 8668 h 8667"/>
                  <a:gd name="connsiteX6" fmla="*/ 18479 w 28193"/>
                  <a:gd name="connsiteY6" fmla="*/ 5334 h 8667"/>
                  <a:gd name="connsiteX7" fmla="*/ 0 w 28193"/>
                  <a:gd name="connsiteY7" fmla="*/ 2476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3" h="8667">
                    <a:moveTo>
                      <a:pt x="0" y="2476"/>
                    </a:moveTo>
                    <a:cubicBezTo>
                      <a:pt x="286" y="1714"/>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1906" y="3905"/>
                      <a:pt x="5525" y="4286"/>
                      <a:pt x="0" y="2476"/>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8" name="图形 568"/>
            <p:cNvGrpSpPr/>
            <p:nvPr>
              <p:custDataLst>
                <p:tags r:id="rId827"/>
              </p:custDataLst>
            </p:nvPr>
          </p:nvGrpSpPr>
          <p:grpSpPr>
            <a:xfrm>
              <a:off x="5081680" y="4060332"/>
              <a:ext cx="32387" cy="22704"/>
              <a:chOff x="5081680" y="4060332"/>
              <a:chExt cx="32387" cy="22704"/>
            </a:xfrm>
          </p:grpSpPr>
          <p:sp>
            <p:nvSpPr>
              <p:cNvPr id="167" name="图形 568"/>
              <p:cNvSpPr/>
              <p:nvPr>
                <p:custDataLst>
                  <p:tags r:id="rId846"/>
                </p:custDataLst>
              </p:nvPr>
            </p:nvSpPr>
            <p:spPr>
              <a:xfrm>
                <a:off x="5081680" y="4060332"/>
                <a:ext cx="32387" cy="22704"/>
              </a:xfrm>
              <a:custGeom>
                <a:avLst/>
                <a:gdLst>
                  <a:gd name="connsiteX0" fmla="*/ 32387 w 32387"/>
                  <a:gd name="connsiteY0" fmla="*/ 9795 h 22704"/>
                  <a:gd name="connsiteX1" fmla="*/ 32292 w 32387"/>
                  <a:gd name="connsiteY1" fmla="*/ 8938 h 22704"/>
                  <a:gd name="connsiteX2" fmla="*/ 26672 w 32387"/>
                  <a:gd name="connsiteY2" fmla="*/ 4937 h 22704"/>
                  <a:gd name="connsiteX3" fmla="*/ 17909 w 32387"/>
                  <a:gd name="connsiteY3" fmla="*/ 4556 h 22704"/>
                  <a:gd name="connsiteX4" fmla="*/ 9718 w 32387"/>
                  <a:gd name="connsiteY4" fmla="*/ 2270 h 22704"/>
                  <a:gd name="connsiteX5" fmla="*/ 5050 w 32387"/>
                  <a:gd name="connsiteY5" fmla="*/ 1699 h 22704"/>
                  <a:gd name="connsiteX6" fmla="*/ 3241 w 32387"/>
                  <a:gd name="connsiteY6" fmla="*/ 8556 h 22704"/>
                  <a:gd name="connsiteX7" fmla="*/ 2 w 32387"/>
                  <a:gd name="connsiteY7" fmla="*/ 14748 h 22704"/>
                  <a:gd name="connsiteX8" fmla="*/ 4860 w 32387"/>
                  <a:gd name="connsiteY8" fmla="*/ 17796 h 22704"/>
                  <a:gd name="connsiteX9" fmla="*/ 15814 w 32387"/>
                  <a:gd name="connsiteY9" fmla="*/ 18844 h 22704"/>
                  <a:gd name="connsiteX10" fmla="*/ 24386 w 32387"/>
                  <a:gd name="connsiteY10" fmla="*/ 21891 h 22704"/>
                  <a:gd name="connsiteX11" fmla="*/ 26482 w 32387"/>
                  <a:gd name="connsiteY11" fmla="*/ 22272 h 22704"/>
                  <a:gd name="connsiteX12" fmla="*/ 30006 w 32387"/>
                  <a:gd name="connsiteY12" fmla="*/ 16557 h 22704"/>
                  <a:gd name="connsiteX13" fmla="*/ 31625 w 32387"/>
                  <a:gd name="connsiteY13" fmla="*/ 12366 h 22704"/>
                  <a:gd name="connsiteX14" fmla="*/ 32387 w 32387"/>
                  <a:gd name="connsiteY14" fmla="*/ 9795 h 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4">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4"/>
                      <a:pt x="9718" y="2270"/>
                    </a:cubicBezTo>
                    <a:cubicBezTo>
                      <a:pt x="8003" y="1032"/>
                      <a:pt x="5908" y="-1826"/>
                      <a:pt x="5050" y="1699"/>
                    </a:cubicBezTo>
                    <a:cubicBezTo>
                      <a:pt x="4574" y="3984"/>
                      <a:pt x="4765" y="6556"/>
                      <a:pt x="3241" y="8556"/>
                    </a:cubicBezTo>
                    <a:cubicBezTo>
                      <a:pt x="1812" y="10366"/>
                      <a:pt x="2" y="12366"/>
                      <a:pt x="2" y="14748"/>
                    </a:cubicBezTo>
                    <a:cubicBezTo>
                      <a:pt x="-93" y="17320"/>
                      <a:pt x="2955" y="17415"/>
                      <a:pt x="4860" y="17796"/>
                    </a:cubicBezTo>
                    <a:cubicBezTo>
                      <a:pt x="8479" y="18653"/>
                      <a:pt x="12194" y="17891"/>
                      <a:pt x="15814" y="18844"/>
                    </a:cubicBezTo>
                    <a:cubicBezTo>
                      <a:pt x="18481" y="19510"/>
                      <a:pt x="22005" y="20463"/>
                      <a:pt x="24386" y="21891"/>
                    </a:cubicBezTo>
                    <a:cubicBezTo>
                      <a:pt x="25434" y="22558"/>
                      <a:pt x="25339" y="23130"/>
                      <a:pt x="26482" y="22272"/>
                    </a:cubicBezTo>
                    <a:cubicBezTo>
                      <a:pt x="28291" y="20844"/>
                      <a:pt x="29339" y="18653"/>
                      <a:pt x="30006" y="16557"/>
                    </a:cubicBezTo>
                    <a:cubicBezTo>
                      <a:pt x="30482" y="15129"/>
                      <a:pt x="31054" y="13700"/>
                      <a:pt x="31625" y="12366"/>
                    </a:cubicBezTo>
                    <a:cubicBezTo>
                      <a:pt x="31911" y="11414"/>
                      <a:pt x="32387" y="10652"/>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8" name="图形 568"/>
              <p:cNvSpPr/>
              <p:nvPr>
                <p:custDataLst>
                  <p:tags r:id="rId847"/>
                </p:custDataLst>
              </p:nvPr>
            </p:nvSpPr>
            <p:spPr>
              <a:xfrm>
                <a:off x="5086350" y="4063936"/>
                <a:ext cx="27527" cy="7143"/>
              </a:xfrm>
              <a:custGeom>
                <a:avLst/>
                <a:gdLst>
                  <a:gd name="connsiteX0" fmla="*/ 27527 w 27527"/>
                  <a:gd name="connsiteY0" fmla="*/ 7048 h 7143"/>
                  <a:gd name="connsiteX1" fmla="*/ 27527 w 27527"/>
                  <a:gd name="connsiteY1" fmla="*/ 7144 h 7143"/>
                  <a:gd name="connsiteX2" fmla="*/ 23432 w 27527"/>
                  <a:gd name="connsiteY2" fmla="*/ 4096 h 7143"/>
                  <a:gd name="connsiteX3" fmla="*/ 0 w 27527"/>
                  <a:gd name="connsiteY3" fmla="*/ 1048 h 7143"/>
                  <a:gd name="connsiteX4" fmla="*/ 95 w 27527"/>
                  <a:gd name="connsiteY4" fmla="*/ 0 h 7143"/>
                  <a:gd name="connsiteX5" fmla="*/ 27527 w 27527"/>
                  <a:gd name="connsiteY5" fmla="*/ 7048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8"/>
                    </a:moveTo>
                    <a:cubicBezTo>
                      <a:pt x="27527" y="7048"/>
                      <a:pt x="27527" y="7144"/>
                      <a:pt x="27527" y="7144"/>
                    </a:cubicBezTo>
                    <a:cubicBezTo>
                      <a:pt x="26384" y="5810"/>
                      <a:pt x="24670" y="4763"/>
                      <a:pt x="23432" y="4096"/>
                    </a:cubicBezTo>
                    <a:cubicBezTo>
                      <a:pt x="16192" y="2476"/>
                      <a:pt x="6572" y="4858"/>
                      <a:pt x="0" y="1048"/>
                    </a:cubicBezTo>
                    <a:cubicBezTo>
                      <a:pt x="95" y="667"/>
                      <a:pt x="95" y="286"/>
                      <a:pt x="95" y="0"/>
                    </a:cubicBezTo>
                    <a:cubicBezTo>
                      <a:pt x="7906" y="5905"/>
                      <a:pt x="20764" y="-2096"/>
                      <a:pt x="27527" y="7048"/>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9" name="图形 568"/>
              <p:cNvSpPr/>
              <p:nvPr>
                <p:custDataLst>
                  <p:tags r:id="rId848"/>
                </p:custDataLst>
              </p:nvPr>
            </p:nvSpPr>
            <p:spPr>
              <a:xfrm>
                <a:off x="5083492" y="4069175"/>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4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3"/>
                      <a:pt x="762" y="476"/>
                      <a:pt x="1143" y="0"/>
                    </a:cubicBezTo>
                    <a:cubicBezTo>
                      <a:pt x="11049" y="95"/>
                      <a:pt x="20765" y="1048"/>
                      <a:pt x="28384" y="6953"/>
                    </a:cubicBezTo>
                    <a:cubicBezTo>
                      <a:pt x="28289" y="7144"/>
                      <a:pt x="28194" y="7429"/>
                      <a:pt x="28099" y="7620"/>
                    </a:cubicBezTo>
                    <a:cubicBezTo>
                      <a:pt x="28099" y="7715"/>
                      <a:pt x="28004" y="7906"/>
                      <a:pt x="28004" y="8001"/>
                    </a:cubicBezTo>
                    <a:cubicBezTo>
                      <a:pt x="19812" y="3238"/>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0" name="图形 568"/>
              <p:cNvSpPr/>
              <p:nvPr>
                <p:custDataLst>
                  <p:tags r:id="rId849"/>
                </p:custDataLst>
              </p:nvPr>
            </p:nvSpPr>
            <p:spPr>
              <a:xfrm>
                <a:off x="5081968" y="4076128"/>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955" y="1810"/>
                      <a:pt x="10573" y="1905"/>
                      <a:pt x="2286" y="1429"/>
                    </a:cubicBezTo>
                    <a:cubicBezTo>
                      <a:pt x="1238" y="1238"/>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1" name="图形 568"/>
              <p:cNvSpPr/>
              <p:nvPr>
                <p:custDataLst>
                  <p:tags r:id="rId850"/>
                </p:custDataLst>
              </p:nvPr>
            </p:nvSpPr>
            <p:spPr>
              <a:xfrm>
                <a:off x="5084159" y="4077557"/>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5" y="667"/>
                      <a:pt x="6001" y="1429"/>
                      <a:pt x="2381" y="476"/>
                    </a:cubicBezTo>
                    <a:cubicBezTo>
                      <a:pt x="1714" y="286"/>
                      <a:pt x="762" y="190"/>
                      <a:pt x="0" y="0"/>
                    </a:cubicBezTo>
                    <a:cubicBezTo>
                      <a:pt x="8382" y="476"/>
                      <a:pt x="16669"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2" name="图形 568"/>
              <p:cNvSpPr/>
              <p:nvPr>
                <p:custDataLst>
                  <p:tags r:id="rId851"/>
                </p:custDataLst>
              </p:nvPr>
            </p:nvSpPr>
            <p:spPr>
              <a:xfrm>
                <a:off x="5081778" y="4073937"/>
                <a:ext cx="28670" cy="7429"/>
              </a:xfrm>
              <a:custGeom>
                <a:avLst/>
                <a:gdLst>
                  <a:gd name="connsiteX0" fmla="*/ 95 w 28670"/>
                  <a:gd name="connsiteY0" fmla="*/ 0 h 7429"/>
                  <a:gd name="connsiteX1" fmla="*/ 28670 w 28670"/>
                  <a:gd name="connsiteY1" fmla="*/ 5715 h 7429"/>
                  <a:gd name="connsiteX2" fmla="*/ 27527 w 28670"/>
                  <a:gd name="connsiteY2" fmla="*/ 7429 h 7429"/>
                  <a:gd name="connsiteX3" fmla="*/ 190 w 28670"/>
                  <a:gd name="connsiteY3" fmla="*/ 2191 h 7429"/>
                  <a:gd name="connsiteX4" fmla="*/ 0 w 28670"/>
                  <a:gd name="connsiteY4" fmla="*/ 1048 h 7429"/>
                  <a:gd name="connsiteX5" fmla="*/ 95 w 28670"/>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9" h="7429">
                    <a:moveTo>
                      <a:pt x="95" y="0"/>
                    </a:moveTo>
                    <a:cubicBezTo>
                      <a:pt x="9906" y="1429"/>
                      <a:pt x="20860" y="-1619"/>
                      <a:pt x="28670" y="5715"/>
                    </a:cubicBezTo>
                    <a:cubicBezTo>
                      <a:pt x="28384" y="6287"/>
                      <a:pt x="28004" y="6858"/>
                      <a:pt x="27527" y="7429"/>
                    </a:cubicBezTo>
                    <a:cubicBezTo>
                      <a:pt x="20002" y="1238"/>
                      <a:pt x="8763" y="4096"/>
                      <a:pt x="190" y="2191"/>
                    </a:cubicBezTo>
                    <a:cubicBezTo>
                      <a:pt x="0" y="1905"/>
                      <a:pt x="0" y="1524"/>
                      <a:pt x="0" y="1048"/>
                    </a:cubicBezTo>
                    <a:cubicBezTo>
                      <a:pt x="0" y="667"/>
                      <a:pt x="0" y="381"/>
                      <a:pt x="9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3" name="图形 568"/>
              <p:cNvSpPr/>
              <p:nvPr>
                <p:custDataLst>
                  <p:tags r:id="rId852"/>
                </p:custDataLst>
              </p:nvPr>
            </p:nvSpPr>
            <p:spPr>
              <a:xfrm>
                <a:off x="5085683" y="4065079"/>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8"/>
                      <a:pt x="27527" y="7620"/>
                    </a:cubicBezTo>
                    <a:cubicBezTo>
                      <a:pt x="27432" y="8001"/>
                      <a:pt x="27242" y="8287"/>
                      <a:pt x="27146" y="8668"/>
                    </a:cubicBezTo>
                    <a:cubicBezTo>
                      <a:pt x="24575" y="6572"/>
                      <a:pt x="21812" y="5334"/>
                      <a:pt x="18479" y="5334"/>
                    </a:cubicBezTo>
                    <a:cubicBezTo>
                      <a:pt x="12002" y="3905"/>
                      <a:pt x="5525" y="4191"/>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9" name="图形 568"/>
            <p:cNvGrpSpPr/>
            <p:nvPr>
              <p:custDataLst>
                <p:tags r:id="rId828"/>
              </p:custDataLst>
            </p:nvPr>
          </p:nvGrpSpPr>
          <p:grpSpPr>
            <a:xfrm>
              <a:off x="5009922" y="4052617"/>
              <a:ext cx="32422" cy="22800"/>
              <a:chOff x="5009922" y="4052617"/>
              <a:chExt cx="32422" cy="22800"/>
            </a:xfrm>
          </p:grpSpPr>
          <p:sp>
            <p:nvSpPr>
              <p:cNvPr id="160" name="图形 568"/>
              <p:cNvSpPr/>
              <p:nvPr>
                <p:custDataLst>
                  <p:tags r:id="rId839"/>
                </p:custDataLst>
              </p:nvPr>
            </p:nvSpPr>
            <p:spPr>
              <a:xfrm>
                <a:off x="5009957" y="4052617"/>
                <a:ext cx="32387" cy="22800"/>
              </a:xfrm>
              <a:custGeom>
                <a:avLst/>
                <a:gdLst>
                  <a:gd name="connsiteX0" fmla="*/ 32387 w 32387"/>
                  <a:gd name="connsiteY0" fmla="*/ 9795 h 22800"/>
                  <a:gd name="connsiteX1" fmla="*/ 32292 w 32387"/>
                  <a:gd name="connsiteY1" fmla="*/ 8938 h 22800"/>
                  <a:gd name="connsiteX2" fmla="*/ 26672 w 32387"/>
                  <a:gd name="connsiteY2" fmla="*/ 4937 h 22800"/>
                  <a:gd name="connsiteX3" fmla="*/ 17909 w 32387"/>
                  <a:gd name="connsiteY3" fmla="*/ 4556 h 22800"/>
                  <a:gd name="connsiteX4" fmla="*/ 9718 w 32387"/>
                  <a:gd name="connsiteY4" fmla="*/ 2270 h 22800"/>
                  <a:gd name="connsiteX5" fmla="*/ 5050 w 32387"/>
                  <a:gd name="connsiteY5" fmla="*/ 1698 h 22800"/>
                  <a:gd name="connsiteX6" fmla="*/ 3241 w 32387"/>
                  <a:gd name="connsiteY6" fmla="*/ 8556 h 22800"/>
                  <a:gd name="connsiteX7" fmla="*/ 2 w 32387"/>
                  <a:gd name="connsiteY7" fmla="*/ 14843 h 22800"/>
                  <a:gd name="connsiteX8" fmla="*/ 4860 w 32387"/>
                  <a:gd name="connsiteY8" fmla="*/ 17891 h 22800"/>
                  <a:gd name="connsiteX9" fmla="*/ 15814 w 32387"/>
                  <a:gd name="connsiteY9" fmla="*/ 18939 h 22800"/>
                  <a:gd name="connsiteX10" fmla="*/ 24386 w 32387"/>
                  <a:gd name="connsiteY10" fmla="*/ 21987 h 22800"/>
                  <a:gd name="connsiteX11" fmla="*/ 26482 w 32387"/>
                  <a:gd name="connsiteY11" fmla="*/ 22368 h 22800"/>
                  <a:gd name="connsiteX12" fmla="*/ 30006 w 32387"/>
                  <a:gd name="connsiteY12" fmla="*/ 16653 h 22800"/>
                  <a:gd name="connsiteX13" fmla="*/ 31625 w 32387"/>
                  <a:gd name="connsiteY13" fmla="*/ 12462 h 22800"/>
                  <a:gd name="connsiteX14" fmla="*/ 32387 w 32387"/>
                  <a:gd name="connsiteY14" fmla="*/ 9795 h 2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800">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5"/>
                      <a:pt x="9718" y="2270"/>
                    </a:cubicBezTo>
                    <a:cubicBezTo>
                      <a:pt x="8003" y="1032"/>
                      <a:pt x="5908" y="-1826"/>
                      <a:pt x="5050" y="1698"/>
                    </a:cubicBezTo>
                    <a:cubicBezTo>
                      <a:pt x="4574" y="3985"/>
                      <a:pt x="4765" y="6556"/>
                      <a:pt x="3241" y="8556"/>
                    </a:cubicBezTo>
                    <a:cubicBezTo>
                      <a:pt x="1812" y="10366"/>
                      <a:pt x="2" y="12367"/>
                      <a:pt x="2" y="14843"/>
                    </a:cubicBezTo>
                    <a:cubicBezTo>
                      <a:pt x="-93" y="17415"/>
                      <a:pt x="2955" y="17415"/>
                      <a:pt x="4860" y="17891"/>
                    </a:cubicBezTo>
                    <a:cubicBezTo>
                      <a:pt x="8479" y="18748"/>
                      <a:pt x="12194" y="17986"/>
                      <a:pt x="15814" y="18939"/>
                    </a:cubicBezTo>
                    <a:cubicBezTo>
                      <a:pt x="18481" y="19606"/>
                      <a:pt x="22005" y="20558"/>
                      <a:pt x="24386" y="21987"/>
                    </a:cubicBezTo>
                    <a:cubicBezTo>
                      <a:pt x="25434" y="22654"/>
                      <a:pt x="25339" y="23225"/>
                      <a:pt x="26482" y="22368"/>
                    </a:cubicBezTo>
                    <a:cubicBezTo>
                      <a:pt x="28291" y="20939"/>
                      <a:pt x="29339" y="18748"/>
                      <a:pt x="30006" y="16653"/>
                    </a:cubicBezTo>
                    <a:cubicBezTo>
                      <a:pt x="30482" y="15224"/>
                      <a:pt x="31054" y="13795"/>
                      <a:pt x="31625" y="12462"/>
                    </a:cubicBezTo>
                    <a:cubicBezTo>
                      <a:pt x="31816" y="11509"/>
                      <a:pt x="32292" y="10747"/>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1" name="图形 568"/>
              <p:cNvSpPr/>
              <p:nvPr>
                <p:custDataLst>
                  <p:tags r:id="rId840"/>
                </p:custDataLst>
              </p:nvPr>
            </p:nvSpPr>
            <p:spPr>
              <a:xfrm>
                <a:off x="5014531" y="4056316"/>
                <a:ext cx="27527" cy="7143"/>
              </a:xfrm>
              <a:custGeom>
                <a:avLst/>
                <a:gdLst>
                  <a:gd name="connsiteX0" fmla="*/ 27527 w 27527"/>
                  <a:gd name="connsiteY0" fmla="*/ 7049 h 7143"/>
                  <a:gd name="connsiteX1" fmla="*/ 27527 w 27527"/>
                  <a:gd name="connsiteY1" fmla="*/ 7144 h 7143"/>
                  <a:gd name="connsiteX2" fmla="*/ 23431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1" y="4096"/>
                    </a:cubicBezTo>
                    <a:cubicBezTo>
                      <a:pt x="16192" y="2476"/>
                      <a:pt x="6572" y="4858"/>
                      <a:pt x="0" y="1048"/>
                    </a:cubicBezTo>
                    <a:cubicBezTo>
                      <a:pt x="95" y="667"/>
                      <a:pt x="95" y="286"/>
                      <a:pt x="95" y="0"/>
                    </a:cubicBezTo>
                    <a:cubicBezTo>
                      <a:pt x="8001" y="5905"/>
                      <a:pt x="20764"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2" name="图形 568"/>
              <p:cNvSpPr/>
              <p:nvPr>
                <p:custDataLst>
                  <p:tags r:id="rId841"/>
                </p:custDataLst>
              </p:nvPr>
            </p:nvSpPr>
            <p:spPr>
              <a:xfrm>
                <a:off x="5011674" y="4061555"/>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4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2"/>
                      <a:pt x="762" y="476"/>
                      <a:pt x="1143" y="0"/>
                    </a:cubicBezTo>
                    <a:cubicBezTo>
                      <a:pt x="11049" y="95"/>
                      <a:pt x="20764" y="1048"/>
                      <a:pt x="28384" y="6953"/>
                    </a:cubicBezTo>
                    <a:cubicBezTo>
                      <a:pt x="28289" y="7144"/>
                      <a:pt x="28194" y="7429"/>
                      <a:pt x="28099" y="7620"/>
                    </a:cubicBezTo>
                    <a:cubicBezTo>
                      <a:pt x="28099" y="7715"/>
                      <a:pt x="28004" y="7906"/>
                      <a:pt x="28004" y="8001"/>
                    </a:cubicBezTo>
                    <a:cubicBezTo>
                      <a:pt x="19907" y="3238"/>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3" name="图形 568"/>
              <p:cNvSpPr/>
              <p:nvPr>
                <p:custDataLst>
                  <p:tags r:id="rId842"/>
                </p:custDataLst>
              </p:nvPr>
            </p:nvSpPr>
            <p:spPr>
              <a:xfrm>
                <a:off x="5010150" y="4068508"/>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2" y="1905"/>
                      <a:pt x="19812" y="-1048"/>
                      <a:pt x="27337" y="5239"/>
                    </a:cubicBezTo>
                    <a:cubicBezTo>
                      <a:pt x="27337" y="5239"/>
                      <a:pt x="27242" y="5334"/>
                      <a:pt x="27242" y="5334"/>
                    </a:cubicBezTo>
                    <a:cubicBezTo>
                      <a:pt x="18859" y="1809"/>
                      <a:pt x="10573" y="1905"/>
                      <a:pt x="2286" y="1429"/>
                    </a:cubicBezTo>
                    <a:cubicBezTo>
                      <a:pt x="1238" y="1143"/>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4" name="图形 568"/>
              <p:cNvSpPr/>
              <p:nvPr>
                <p:custDataLst>
                  <p:tags r:id="rId843"/>
                </p:custDataLst>
              </p:nvPr>
            </p:nvSpPr>
            <p:spPr>
              <a:xfrm>
                <a:off x="5012340" y="4069937"/>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6" y="667"/>
                      <a:pt x="6001" y="1429"/>
                      <a:pt x="2381" y="476"/>
                    </a:cubicBezTo>
                    <a:cubicBezTo>
                      <a:pt x="1715" y="286"/>
                      <a:pt x="762" y="190"/>
                      <a:pt x="0" y="0"/>
                    </a:cubicBezTo>
                    <a:cubicBezTo>
                      <a:pt x="8382" y="476"/>
                      <a:pt x="16669"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5" name="图形 568"/>
              <p:cNvSpPr/>
              <p:nvPr>
                <p:custDataLst>
                  <p:tags r:id="rId844"/>
                </p:custDataLst>
              </p:nvPr>
            </p:nvSpPr>
            <p:spPr>
              <a:xfrm>
                <a:off x="5009922" y="4066317"/>
                <a:ext cx="28707" cy="7429"/>
              </a:xfrm>
              <a:custGeom>
                <a:avLst/>
                <a:gdLst>
                  <a:gd name="connsiteX0" fmla="*/ 133 w 28707"/>
                  <a:gd name="connsiteY0" fmla="*/ 0 h 7429"/>
                  <a:gd name="connsiteX1" fmla="*/ 28708 w 28707"/>
                  <a:gd name="connsiteY1" fmla="*/ 5715 h 7429"/>
                  <a:gd name="connsiteX2" fmla="*/ 27565 w 28707"/>
                  <a:gd name="connsiteY2" fmla="*/ 7429 h 7429"/>
                  <a:gd name="connsiteX3" fmla="*/ 228 w 28707"/>
                  <a:gd name="connsiteY3" fmla="*/ 2191 h 7429"/>
                  <a:gd name="connsiteX4" fmla="*/ 37 w 28707"/>
                  <a:gd name="connsiteY4" fmla="*/ 1048 h 7429"/>
                  <a:gd name="connsiteX5" fmla="*/ 133 w 28707"/>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7" h="7429">
                    <a:moveTo>
                      <a:pt x="133" y="0"/>
                    </a:moveTo>
                    <a:cubicBezTo>
                      <a:pt x="9943" y="1429"/>
                      <a:pt x="20897" y="-1619"/>
                      <a:pt x="28708" y="5715"/>
                    </a:cubicBezTo>
                    <a:cubicBezTo>
                      <a:pt x="28422" y="6287"/>
                      <a:pt x="28041" y="6858"/>
                      <a:pt x="27565" y="7429"/>
                    </a:cubicBezTo>
                    <a:cubicBezTo>
                      <a:pt x="20040" y="1238"/>
                      <a:pt x="8800" y="4096"/>
                      <a:pt x="228" y="2191"/>
                    </a:cubicBezTo>
                    <a:cubicBezTo>
                      <a:pt x="37" y="1905"/>
                      <a:pt x="-58" y="1524"/>
                      <a:pt x="37" y="1048"/>
                    </a:cubicBezTo>
                    <a:cubicBezTo>
                      <a:pt x="37" y="667"/>
                      <a:pt x="37" y="381"/>
                      <a:pt x="133"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6" name="图形 568"/>
              <p:cNvSpPr/>
              <p:nvPr>
                <p:custDataLst>
                  <p:tags r:id="rId845"/>
                </p:custDataLst>
              </p:nvPr>
            </p:nvSpPr>
            <p:spPr>
              <a:xfrm>
                <a:off x="5013864" y="4057459"/>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2001" y="3905"/>
                      <a:pt x="5620" y="4191"/>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50" name="图形 568"/>
            <p:cNvSpPr/>
            <p:nvPr>
              <p:custDataLst>
                <p:tags r:id="rId829"/>
              </p:custDataLst>
            </p:nvPr>
          </p:nvSpPr>
          <p:spPr>
            <a:xfrm>
              <a:off x="5008545" y="3990336"/>
              <a:ext cx="35450" cy="39025"/>
            </a:xfrm>
            <a:custGeom>
              <a:avLst/>
              <a:gdLst>
                <a:gd name="connsiteX0" fmla="*/ 11701 w 35450"/>
                <a:gd name="connsiteY0" fmla="*/ 543 h 39025"/>
                <a:gd name="connsiteX1" fmla="*/ 12272 w 35450"/>
                <a:gd name="connsiteY1" fmla="*/ 829 h 39025"/>
                <a:gd name="connsiteX2" fmla="*/ 14844 w 35450"/>
                <a:gd name="connsiteY2" fmla="*/ 543 h 39025"/>
                <a:gd name="connsiteX3" fmla="*/ 20178 w 35450"/>
                <a:gd name="connsiteY3" fmla="*/ 1686 h 39025"/>
                <a:gd name="connsiteX4" fmla="*/ 27608 w 35450"/>
                <a:gd name="connsiteY4" fmla="*/ 8068 h 39025"/>
                <a:gd name="connsiteX5" fmla="*/ 35228 w 35450"/>
                <a:gd name="connsiteY5" fmla="*/ 13687 h 39025"/>
                <a:gd name="connsiteX6" fmla="*/ 35323 w 35450"/>
                <a:gd name="connsiteY6" fmla="*/ 13973 h 39025"/>
                <a:gd name="connsiteX7" fmla="*/ 33989 w 35450"/>
                <a:gd name="connsiteY7" fmla="*/ 18831 h 39025"/>
                <a:gd name="connsiteX8" fmla="*/ 30370 w 35450"/>
                <a:gd name="connsiteY8" fmla="*/ 20260 h 39025"/>
                <a:gd name="connsiteX9" fmla="*/ 28084 w 35450"/>
                <a:gd name="connsiteY9" fmla="*/ 27308 h 39025"/>
                <a:gd name="connsiteX10" fmla="*/ 19607 w 35450"/>
                <a:gd name="connsiteY10" fmla="*/ 39024 h 39025"/>
                <a:gd name="connsiteX11" fmla="*/ 3414 w 35450"/>
                <a:gd name="connsiteY11" fmla="*/ 30832 h 39025"/>
                <a:gd name="connsiteX12" fmla="*/ 13225 w 35450"/>
                <a:gd name="connsiteY12" fmla="*/ 20545 h 39025"/>
                <a:gd name="connsiteX13" fmla="*/ 13416 w 35450"/>
                <a:gd name="connsiteY13" fmla="*/ 16831 h 39025"/>
                <a:gd name="connsiteX14" fmla="*/ 3986 w 35450"/>
                <a:gd name="connsiteY14" fmla="*/ 11878 h 39025"/>
                <a:gd name="connsiteX15" fmla="*/ 1890 w 35450"/>
                <a:gd name="connsiteY15" fmla="*/ 4353 h 39025"/>
                <a:gd name="connsiteX16" fmla="*/ 10653 w 35450"/>
                <a:gd name="connsiteY16" fmla="*/ 67 h 39025"/>
                <a:gd name="connsiteX17" fmla="*/ 11701 w 35450"/>
                <a:gd name="connsiteY17" fmla="*/ 543 h 3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50" h="39025">
                  <a:moveTo>
                    <a:pt x="11701" y="543"/>
                  </a:moveTo>
                  <a:cubicBezTo>
                    <a:pt x="11892" y="733"/>
                    <a:pt x="12082" y="829"/>
                    <a:pt x="12272" y="829"/>
                  </a:cubicBezTo>
                  <a:cubicBezTo>
                    <a:pt x="13035" y="1019"/>
                    <a:pt x="13987" y="543"/>
                    <a:pt x="14844" y="543"/>
                  </a:cubicBezTo>
                  <a:cubicBezTo>
                    <a:pt x="16654" y="543"/>
                    <a:pt x="18559" y="1115"/>
                    <a:pt x="20178" y="1686"/>
                  </a:cubicBezTo>
                  <a:cubicBezTo>
                    <a:pt x="23703" y="2924"/>
                    <a:pt x="25989" y="4829"/>
                    <a:pt x="27608" y="8068"/>
                  </a:cubicBezTo>
                  <a:cubicBezTo>
                    <a:pt x="29227" y="11211"/>
                    <a:pt x="34180" y="10640"/>
                    <a:pt x="35228" y="13687"/>
                  </a:cubicBezTo>
                  <a:cubicBezTo>
                    <a:pt x="35228" y="13783"/>
                    <a:pt x="35323" y="13878"/>
                    <a:pt x="35323" y="13973"/>
                  </a:cubicBezTo>
                  <a:cubicBezTo>
                    <a:pt x="35609" y="15593"/>
                    <a:pt x="35514" y="17974"/>
                    <a:pt x="33989" y="18831"/>
                  </a:cubicBezTo>
                  <a:cubicBezTo>
                    <a:pt x="32751" y="19498"/>
                    <a:pt x="31513" y="19212"/>
                    <a:pt x="30370" y="20260"/>
                  </a:cubicBezTo>
                  <a:cubicBezTo>
                    <a:pt x="28560" y="22070"/>
                    <a:pt x="28370" y="24927"/>
                    <a:pt x="28084" y="27308"/>
                  </a:cubicBezTo>
                  <a:cubicBezTo>
                    <a:pt x="27513" y="33023"/>
                    <a:pt x="26846" y="39119"/>
                    <a:pt x="19607" y="39024"/>
                  </a:cubicBezTo>
                  <a:cubicBezTo>
                    <a:pt x="14368" y="38929"/>
                    <a:pt x="6272" y="35404"/>
                    <a:pt x="3414" y="30832"/>
                  </a:cubicBezTo>
                  <a:cubicBezTo>
                    <a:pt x="-777" y="24070"/>
                    <a:pt x="10844" y="24832"/>
                    <a:pt x="13225" y="20545"/>
                  </a:cubicBezTo>
                  <a:cubicBezTo>
                    <a:pt x="14844" y="17688"/>
                    <a:pt x="15035" y="20069"/>
                    <a:pt x="13416" y="16831"/>
                  </a:cubicBezTo>
                  <a:cubicBezTo>
                    <a:pt x="12082" y="14259"/>
                    <a:pt x="6367" y="13211"/>
                    <a:pt x="3986" y="11878"/>
                  </a:cubicBezTo>
                  <a:cubicBezTo>
                    <a:pt x="176" y="9782"/>
                    <a:pt x="-1634" y="7591"/>
                    <a:pt x="1890" y="4353"/>
                  </a:cubicBezTo>
                  <a:cubicBezTo>
                    <a:pt x="3700" y="2734"/>
                    <a:pt x="7986" y="-505"/>
                    <a:pt x="10653" y="67"/>
                  </a:cubicBezTo>
                  <a:cubicBezTo>
                    <a:pt x="11130" y="-29"/>
                    <a:pt x="11415" y="257"/>
                    <a:pt x="11701" y="543"/>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1" name="图形 568"/>
            <p:cNvSpPr/>
            <p:nvPr>
              <p:custDataLst>
                <p:tags r:id="rId830"/>
              </p:custDataLst>
            </p:nvPr>
          </p:nvSpPr>
          <p:spPr>
            <a:xfrm>
              <a:off x="5087966" y="3993326"/>
              <a:ext cx="63426" cy="41663"/>
            </a:xfrm>
            <a:custGeom>
              <a:avLst/>
              <a:gdLst>
                <a:gd name="connsiteX0" fmla="*/ 55058 w 63426"/>
                <a:gd name="connsiteY0" fmla="*/ 26985 h 41663"/>
                <a:gd name="connsiteX1" fmla="*/ 62963 w 63426"/>
                <a:gd name="connsiteY1" fmla="*/ 34129 h 41663"/>
                <a:gd name="connsiteX2" fmla="*/ 55724 w 63426"/>
                <a:gd name="connsiteY2" fmla="*/ 41654 h 41663"/>
                <a:gd name="connsiteX3" fmla="*/ 52772 w 63426"/>
                <a:gd name="connsiteY3" fmla="*/ 38796 h 41663"/>
                <a:gd name="connsiteX4" fmla="*/ 42961 w 63426"/>
                <a:gd name="connsiteY4" fmla="*/ 29843 h 41663"/>
                <a:gd name="connsiteX5" fmla="*/ 33722 w 63426"/>
                <a:gd name="connsiteY5" fmla="*/ 31843 h 41663"/>
                <a:gd name="connsiteX6" fmla="*/ 25340 w 63426"/>
                <a:gd name="connsiteY6" fmla="*/ 29367 h 41663"/>
                <a:gd name="connsiteX7" fmla="*/ 26673 w 63426"/>
                <a:gd name="connsiteY7" fmla="*/ 25461 h 41663"/>
                <a:gd name="connsiteX8" fmla="*/ 29816 w 63426"/>
                <a:gd name="connsiteY8" fmla="*/ 22985 h 41663"/>
                <a:gd name="connsiteX9" fmla="*/ 17720 w 63426"/>
                <a:gd name="connsiteY9" fmla="*/ 17841 h 41663"/>
                <a:gd name="connsiteX10" fmla="*/ 2480 w 63426"/>
                <a:gd name="connsiteY10" fmla="*/ 5364 h 41663"/>
                <a:gd name="connsiteX11" fmla="*/ 16386 w 63426"/>
                <a:gd name="connsiteY11" fmla="*/ 696 h 41663"/>
                <a:gd name="connsiteX12" fmla="*/ 21244 w 63426"/>
                <a:gd name="connsiteY12" fmla="*/ 11079 h 41663"/>
                <a:gd name="connsiteX13" fmla="*/ 33626 w 63426"/>
                <a:gd name="connsiteY13" fmla="*/ 14412 h 41663"/>
                <a:gd name="connsiteX14" fmla="*/ 38008 w 63426"/>
                <a:gd name="connsiteY14" fmla="*/ 20318 h 41663"/>
                <a:gd name="connsiteX15" fmla="*/ 38198 w 63426"/>
                <a:gd name="connsiteY15" fmla="*/ 24509 h 41663"/>
                <a:gd name="connsiteX16" fmla="*/ 50200 w 63426"/>
                <a:gd name="connsiteY16" fmla="*/ 26985 h 41663"/>
                <a:gd name="connsiteX17" fmla="*/ 53629 w 63426"/>
                <a:gd name="connsiteY17" fmla="*/ 27176 h 41663"/>
                <a:gd name="connsiteX18" fmla="*/ 55058 w 63426"/>
                <a:gd name="connsiteY18" fmla="*/ 26985 h 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425" h="41663">
                  <a:moveTo>
                    <a:pt x="55058" y="26985"/>
                  </a:moveTo>
                  <a:cubicBezTo>
                    <a:pt x="58106" y="28414"/>
                    <a:pt x="61630" y="30795"/>
                    <a:pt x="62963" y="34129"/>
                  </a:cubicBezTo>
                  <a:cubicBezTo>
                    <a:pt x="64964" y="39177"/>
                    <a:pt x="60106" y="41844"/>
                    <a:pt x="55724" y="41654"/>
                  </a:cubicBezTo>
                  <a:cubicBezTo>
                    <a:pt x="52867" y="41559"/>
                    <a:pt x="53153" y="40987"/>
                    <a:pt x="52772" y="38796"/>
                  </a:cubicBezTo>
                  <a:cubicBezTo>
                    <a:pt x="52010" y="34415"/>
                    <a:pt x="46866" y="31272"/>
                    <a:pt x="42961" y="29843"/>
                  </a:cubicBezTo>
                  <a:cubicBezTo>
                    <a:pt x="39246" y="28509"/>
                    <a:pt x="36960" y="30319"/>
                    <a:pt x="33722" y="31843"/>
                  </a:cubicBezTo>
                  <a:cubicBezTo>
                    <a:pt x="30769" y="33177"/>
                    <a:pt x="26292" y="33558"/>
                    <a:pt x="25340" y="29367"/>
                  </a:cubicBezTo>
                  <a:cubicBezTo>
                    <a:pt x="24959" y="27747"/>
                    <a:pt x="25625" y="26604"/>
                    <a:pt x="26673" y="25461"/>
                  </a:cubicBezTo>
                  <a:cubicBezTo>
                    <a:pt x="27340" y="24795"/>
                    <a:pt x="29626" y="23937"/>
                    <a:pt x="29816" y="22985"/>
                  </a:cubicBezTo>
                  <a:cubicBezTo>
                    <a:pt x="30674" y="19651"/>
                    <a:pt x="19339" y="18127"/>
                    <a:pt x="17720" y="17841"/>
                  </a:cubicBezTo>
                  <a:cubicBezTo>
                    <a:pt x="12005" y="16984"/>
                    <a:pt x="-6664" y="14603"/>
                    <a:pt x="2480" y="5364"/>
                  </a:cubicBezTo>
                  <a:cubicBezTo>
                    <a:pt x="5528" y="2220"/>
                    <a:pt x="11909" y="-1590"/>
                    <a:pt x="16386" y="696"/>
                  </a:cubicBezTo>
                  <a:cubicBezTo>
                    <a:pt x="20768" y="2982"/>
                    <a:pt x="20672" y="6888"/>
                    <a:pt x="21244" y="11079"/>
                  </a:cubicBezTo>
                  <a:cubicBezTo>
                    <a:pt x="22101" y="17746"/>
                    <a:pt x="29435" y="12984"/>
                    <a:pt x="33626" y="14412"/>
                  </a:cubicBezTo>
                  <a:cubicBezTo>
                    <a:pt x="35722" y="15174"/>
                    <a:pt x="37436" y="18222"/>
                    <a:pt x="38008" y="20318"/>
                  </a:cubicBezTo>
                  <a:cubicBezTo>
                    <a:pt x="38294" y="21461"/>
                    <a:pt x="37627" y="23652"/>
                    <a:pt x="38198" y="24509"/>
                  </a:cubicBezTo>
                  <a:cubicBezTo>
                    <a:pt x="40770" y="29271"/>
                    <a:pt x="50105" y="16603"/>
                    <a:pt x="50200" y="26985"/>
                  </a:cubicBezTo>
                  <a:cubicBezTo>
                    <a:pt x="51343" y="27366"/>
                    <a:pt x="52486" y="27081"/>
                    <a:pt x="53629" y="27176"/>
                  </a:cubicBezTo>
                  <a:cubicBezTo>
                    <a:pt x="54105" y="27271"/>
                    <a:pt x="54867" y="26795"/>
                    <a:pt x="55058" y="26985"/>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2" name="图形 568"/>
            <p:cNvSpPr/>
            <p:nvPr>
              <p:custDataLst>
                <p:tags r:id="rId831"/>
              </p:custDataLst>
            </p:nvPr>
          </p:nvSpPr>
          <p:spPr>
            <a:xfrm>
              <a:off x="5009378" y="3990121"/>
              <a:ext cx="69239" cy="67979"/>
            </a:xfrm>
            <a:custGeom>
              <a:avLst/>
              <a:gdLst>
                <a:gd name="connsiteX0" fmla="*/ 52302 w 69239"/>
                <a:gd name="connsiteY0" fmla="*/ 2758 h 67979"/>
                <a:gd name="connsiteX1" fmla="*/ 57064 w 69239"/>
                <a:gd name="connsiteY1" fmla="*/ 6759 h 67979"/>
                <a:gd name="connsiteX2" fmla="*/ 68494 w 69239"/>
                <a:gd name="connsiteY2" fmla="*/ 25714 h 67979"/>
                <a:gd name="connsiteX3" fmla="*/ 63636 w 69239"/>
                <a:gd name="connsiteY3" fmla="*/ 35143 h 67979"/>
                <a:gd name="connsiteX4" fmla="*/ 53064 w 69239"/>
                <a:gd name="connsiteY4" fmla="*/ 41430 h 67979"/>
                <a:gd name="connsiteX5" fmla="*/ 54778 w 69239"/>
                <a:gd name="connsiteY5" fmla="*/ 51145 h 67979"/>
                <a:gd name="connsiteX6" fmla="*/ 58302 w 69239"/>
                <a:gd name="connsiteY6" fmla="*/ 60670 h 67979"/>
                <a:gd name="connsiteX7" fmla="*/ 50206 w 69239"/>
                <a:gd name="connsiteY7" fmla="*/ 67909 h 67979"/>
                <a:gd name="connsiteX8" fmla="*/ 42967 w 69239"/>
                <a:gd name="connsiteY8" fmla="*/ 66671 h 67979"/>
                <a:gd name="connsiteX9" fmla="*/ 48396 w 69239"/>
                <a:gd name="connsiteY9" fmla="*/ 57813 h 67979"/>
                <a:gd name="connsiteX10" fmla="*/ 45443 w 69239"/>
                <a:gd name="connsiteY10" fmla="*/ 45049 h 67979"/>
                <a:gd name="connsiteX11" fmla="*/ 38395 w 69239"/>
                <a:gd name="connsiteY11" fmla="*/ 43240 h 67979"/>
                <a:gd name="connsiteX12" fmla="*/ 32204 w 69239"/>
                <a:gd name="connsiteY12" fmla="*/ 44097 h 67979"/>
                <a:gd name="connsiteX13" fmla="*/ 32394 w 69239"/>
                <a:gd name="connsiteY13" fmla="*/ 38668 h 67979"/>
                <a:gd name="connsiteX14" fmla="*/ 24965 w 69239"/>
                <a:gd name="connsiteY14" fmla="*/ 29524 h 67979"/>
                <a:gd name="connsiteX15" fmla="*/ 10391 w 69239"/>
                <a:gd name="connsiteY15" fmla="*/ 31524 h 67979"/>
                <a:gd name="connsiteX16" fmla="*/ 4391 w 69239"/>
                <a:gd name="connsiteY16" fmla="*/ 26190 h 67979"/>
                <a:gd name="connsiteX17" fmla="*/ 10391 w 69239"/>
                <a:gd name="connsiteY17" fmla="*/ 19237 h 67979"/>
                <a:gd name="connsiteX18" fmla="*/ 14773 w 69239"/>
                <a:gd name="connsiteY18" fmla="*/ 14950 h 67979"/>
                <a:gd name="connsiteX19" fmla="*/ 1914 w 69239"/>
                <a:gd name="connsiteY19" fmla="*/ 12760 h 67979"/>
                <a:gd name="connsiteX20" fmla="*/ 2867 w 69239"/>
                <a:gd name="connsiteY20" fmla="*/ 7330 h 67979"/>
                <a:gd name="connsiteX21" fmla="*/ 22202 w 69239"/>
                <a:gd name="connsiteY21" fmla="*/ 949 h 67979"/>
                <a:gd name="connsiteX22" fmla="*/ 29918 w 69239"/>
                <a:gd name="connsiteY22" fmla="*/ 11045 h 67979"/>
                <a:gd name="connsiteX23" fmla="*/ 39633 w 69239"/>
                <a:gd name="connsiteY23" fmla="*/ 13903 h 67979"/>
                <a:gd name="connsiteX24" fmla="*/ 44586 w 69239"/>
                <a:gd name="connsiteY24" fmla="*/ 2758 h 67979"/>
                <a:gd name="connsiteX25" fmla="*/ 52492 w 69239"/>
                <a:gd name="connsiteY25" fmla="*/ 2949 h 67979"/>
                <a:gd name="connsiteX26" fmla="*/ 53635 w 69239"/>
                <a:gd name="connsiteY26" fmla="*/ 3235 h 67979"/>
                <a:gd name="connsiteX27" fmla="*/ 52302 w 69239"/>
                <a:gd name="connsiteY27" fmla="*/ 2758 h 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39" h="67979">
                  <a:moveTo>
                    <a:pt x="52302" y="2758"/>
                  </a:moveTo>
                  <a:cubicBezTo>
                    <a:pt x="53159" y="2092"/>
                    <a:pt x="56588" y="6187"/>
                    <a:pt x="57064" y="6759"/>
                  </a:cubicBezTo>
                  <a:cubicBezTo>
                    <a:pt x="61922" y="12283"/>
                    <a:pt x="66494" y="18570"/>
                    <a:pt x="68494" y="25714"/>
                  </a:cubicBezTo>
                  <a:cubicBezTo>
                    <a:pt x="70113" y="31238"/>
                    <a:pt x="69351" y="34096"/>
                    <a:pt x="63636" y="35143"/>
                  </a:cubicBezTo>
                  <a:cubicBezTo>
                    <a:pt x="59064" y="36001"/>
                    <a:pt x="54587" y="36477"/>
                    <a:pt x="53064" y="41430"/>
                  </a:cubicBezTo>
                  <a:cubicBezTo>
                    <a:pt x="51920" y="45049"/>
                    <a:pt x="52587" y="48193"/>
                    <a:pt x="54778" y="51145"/>
                  </a:cubicBezTo>
                  <a:cubicBezTo>
                    <a:pt x="56969" y="54098"/>
                    <a:pt x="58683" y="56860"/>
                    <a:pt x="58302" y="60670"/>
                  </a:cubicBezTo>
                  <a:cubicBezTo>
                    <a:pt x="57731" y="65528"/>
                    <a:pt x="55254" y="68481"/>
                    <a:pt x="50206" y="67909"/>
                  </a:cubicBezTo>
                  <a:cubicBezTo>
                    <a:pt x="47825" y="67624"/>
                    <a:pt x="45348" y="67052"/>
                    <a:pt x="42967" y="66671"/>
                  </a:cubicBezTo>
                  <a:cubicBezTo>
                    <a:pt x="42491" y="63337"/>
                    <a:pt x="46682" y="60289"/>
                    <a:pt x="48396" y="57813"/>
                  </a:cubicBezTo>
                  <a:cubicBezTo>
                    <a:pt x="51349" y="53431"/>
                    <a:pt x="49635" y="47907"/>
                    <a:pt x="45443" y="45049"/>
                  </a:cubicBezTo>
                  <a:cubicBezTo>
                    <a:pt x="43253" y="43525"/>
                    <a:pt x="40967" y="43049"/>
                    <a:pt x="38395" y="43240"/>
                  </a:cubicBezTo>
                  <a:cubicBezTo>
                    <a:pt x="36395" y="43335"/>
                    <a:pt x="34204" y="44383"/>
                    <a:pt x="32204" y="44097"/>
                  </a:cubicBezTo>
                  <a:cubicBezTo>
                    <a:pt x="28108" y="43430"/>
                    <a:pt x="30775" y="40858"/>
                    <a:pt x="32394" y="38668"/>
                  </a:cubicBezTo>
                  <a:cubicBezTo>
                    <a:pt x="36395" y="33429"/>
                    <a:pt x="29441" y="30476"/>
                    <a:pt x="24965" y="29524"/>
                  </a:cubicBezTo>
                  <a:cubicBezTo>
                    <a:pt x="19821" y="28381"/>
                    <a:pt x="15344" y="30857"/>
                    <a:pt x="10391" y="31524"/>
                  </a:cubicBezTo>
                  <a:cubicBezTo>
                    <a:pt x="7153" y="31905"/>
                    <a:pt x="3343" y="30095"/>
                    <a:pt x="4391" y="26190"/>
                  </a:cubicBezTo>
                  <a:cubicBezTo>
                    <a:pt x="5153" y="23332"/>
                    <a:pt x="8296" y="21046"/>
                    <a:pt x="10391" y="19237"/>
                  </a:cubicBezTo>
                  <a:cubicBezTo>
                    <a:pt x="11630" y="18094"/>
                    <a:pt x="14487" y="16665"/>
                    <a:pt x="14773" y="14950"/>
                  </a:cubicBezTo>
                  <a:cubicBezTo>
                    <a:pt x="12201" y="12283"/>
                    <a:pt x="5343" y="14284"/>
                    <a:pt x="1914" y="12760"/>
                  </a:cubicBezTo>
                  <a:cubicBezTo>
                    <a:pt x="-1515" y="11236"/>
                    <a:pt x="200" y="8854"/>
                    <a:pt x="2867" y="7330"/>
                  </a:cubicBezTo>
                  <a:cubicBezTo>
                    <a:pt x="8582" y="3997"/>
                    <a:pt x="15535" y="1330"/>
                    <a:pt x="22202" y="949"/>
                  </a:cubicBezTo>
                  <a:cubicBezTo>
                    <a:pt x="28108" y="568"/>
                    <a:pt x="28013" y="6854"/>
                    <a:pt x="29918" y="11045"/>
                  </a:cubicBezTo>
                  <a:cubicBezTo>
                    <a:pt x="31918" y="15427"/>
                    <a:pt x="35633" y="17617"/>
                    <a:pt x="39633" y="13903"/>
                  </a:cubicBezTo>
                  <a:cubicBezTo>
                    <a:pt x="43062" y="10759"/>
                    <a:pt x="42681" y="6568"/>
                    <a:pt x="44586" y="2758"/>
                  </a:cubicBezTo>
                  <a:cubicBezTo>
                    <a:pt x="46015" y="-4"/>
                    <a:pt x="52968" y="-1814"/>
                    <a:pt x="52492" y="2949"/>
                  </a:cubicBezTo>
                  <a:cubicBezTo>
                    <a:pt x="52873" y="2949"/>
                    <a:pt x="53159" y="3235"/>
                    <a:pt x="53635" y="3235"/>
                  </a:cubicBezTo>
                  <a:cubicBezTo>
                    <a:pt x="53444" y="3139"/>
                    <a:pt x="53159" y="3520"/>
                    <a:pt x="52302" y="2758"/>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3" name="图形 568"/>
            <p:cNvSpPr/>
            <p:nvPr>
              <p:custDataLst>
                <p:tags r:id="rId832"/>
              </p:custDataLst>
            </p:nvPr>
          </p:nvSpPr>
          <p:spPr>
            <a:xfrm>
              <a:off x="5098827" y="4024837"/>
              <a:ext cx="952" cy="331"/>
            </a:xfrm>
            <a:custGeom>
              <a:avLst/>
              <a:gdLst>
                <a:gd name="connsiteX0" fmla="*/ 0 w 952"/>
                <a:gd name="connsiteY0" fmla="*/ 332 h 331"/>
                <a:gd name="connsiteX1" fmla="*/ 953 w 952"/>
                <a:gd name="connsiteY1" fmla="*/ 141 h 331"/>
                <a:gd name="connsiteX2" fmla="*/ 0 w 952"/>
                <a:gd name="connsiteY2" fmla="*/ 332 h 331"/>
              </a:gdLst>
              <a:ahLst/>
              <a:cxnLst>
                <a:cxn ang="0">
                  <a:pos x="connsiteX0" y="connsiteY0"/>
                </a:cxn>
                <a:cxn ang="0">
                  <a:pos x="connsiteX1" y="connsiteY1"/>
                </a:cxn>
                <a:cxn ang="0">
                  <a:pos x="connsiteX2" y="connsiteY2"/>
                </a:cxn>
              </a:cxnLst>
              <a:rect l="l" t="t" r="r" b="b"/>
              <a:pathLst>
                <a:path w="952" h="331">
                  <a:moveTo>
                    <a:pt x="0" y="332"/>
                  </a:moveTo>
                  <a:cubicBezTo>
                    <a:pt x="286" y="332"/>
                    <a:pt x="667" y="237"/>
                    <a:pt x="953" y="141"/>
                  </a:cubicBezTo>
                  <a:cubicBezTo>
                    <a:pt x="857" y="-144"/>
                    <a:pt x="762" y="46"/>
                    <a:pt x="0" y="332"/>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4" name="图形 568"/>
            <p:cNvSpPr/>
            <p:nvPr>
              <p:custDataLst>
                <p:tags r:id="rId833"/>
              </p:custDataLst>
            </p:nvPr>
          </p:nvSpPr>
          <p:spPr>
            <a:xfrm>
              <a:off x="5074634" y="3996821"/>
              <a:ext cx="83058" cy="105857"/>
            </a:xfrm>
            <a:custGeom>
              <a:avLst/>
              <a:gdLst>
                <a:gd name="connsiteX0" fmla="*/ 0 w 83058"/>
                <a:gd name="connsiteY0" fmla="*/ 58066 h 105857"/>
                <a:gd name="connsiteX1" fmla="*/ 1810 w 83058"/>
                <a:gd name="connsiteY1" fmla="*/ 61685 h 105857"/>
                <a:gd name="connsiteX2" fmla="*/ 2762 w 83058"/>
                <a:gd name="connsiteY2" fmla="*/ 62733 h 105857"/>
                <a:gd name="connsiteX3" fmla="*/ 2762 w 83058"/>
                <a:gd name="connsiteY3" fmla="*/ 62733 h 105857"/>
                <a:gd name="connsiteX4" fmla="*/ 2762 w 83058"/>
                <a:gd name="connsiteY4" fmla="*/ 62733 h 105857"/>
                <a:gd name="connsiteX5" fmla="*/ 8858 w 83058"/>
                <a:gd name="connsiteY5" fmla="*/ 65400 h 105857"/>
                <a:gd name="connsiteX6" fmla="*/ 11716 w 83058"/>
                <a:gd name="connsiteY6" fmla="*/ 67305 h 105857"/>
                <a:gd name="connsiteX7" fmla="*/ 13335 w 83058"/>
                <a:gd name="connsiteY7" fmla="*/ 69020 h 105857"/>
                <a:gd name="connsiteX8" fmla="*/ 15145 w 83058"/>
                <a:gd name="connsiteY8" fmla="*/ 71592 h 105857"/>
                <a:gd name="connsiteX9" fmla="*/ 15716 w 83058"/>
                <a:gd name="connsiteY9" fmla="*/ 72449 h 105857"/>
                <a:gd name="connsiteX10" fmla="*/ 16573 w 83058"/>
                <a:gd name="connsiteY10" fmla="*/ 73973 h 105857"/>
                <a:gd name="connsiteX11" fmla="*/ 16859 w 83058"/>
                <a:gd name="connsiteY11" fmla="*/ 74544 h 105857"/>
                <a:gd name="connsiteX12" fmla="*/ 17812 w 83058"/>
                <a:gd name="connsiteY12" fmla="*/ 77497 h 105857"/>
                <a:gd name="connsiteX13" fmla="*/ 17431 w 83058"/>
                <a:gd name="connsiteY13" fmla="*/ 80069 h 105857"/>
                <a:gd name="connsiteX14" fmla="*/ 17050 w 83058"/>
                <a:gd name="connsiteY14" fmla="*/ 81021 h 105857"/>
                <a:gd name="connsiteX15" fmla="*/ 16764 w 83058"/>
                <a:gd name="connsiteY15" fmla="*/ 81593 h 105857"/>
                <a:gd name="connsiteX16" fmla="*/ 15335 w 83058"/>
                <a:gd name="connsiteY16" fmla="*/ 83784 h 105857"/>
                <a:gd name="connsiteX17" fmla="*/ 14859 w 83058"/>
                <a:gd name="connsiteY17" fmla="*/ 84355 h 105857"/>
                <a:gd name="connsiteX18" fmla="*/ 13811 w 83058"/>
                <a:gd name="connsiteY18" fmla="*/ 85688 h 105857"/>
                <a:gd name="connsiteX19" fmla="*/ 13811 w 83058"/>
                <a:gd name="connsiteY19" fmla="*/ 85688 h 105857"/>
                <a:gd name="connsiteX20" fmla="*/ 10477 w 83058"/>
                <a:gd name="connsiteY20" fmla="*/ 90927 h 105857"/>
                <a:gd name="connsiteX21" fmla="*/ 9906 w 83058"/>
                <a:gd name="connsiteY21" fmla="*/ 92546 h 105857"/>
                <a:gd name="connsiteX22" fmla="*/ 9811 w 83058"/>
                <a:gd name="connsiteY22" fmla="*/ 93118 h 105857"/>
                <a:gd name="connsiteX23" fmla="*/ 9715 w 83058"/>
                <a:gd name="connsiteY23" fmla="*/ 94452 h 105857"/>
                <a:gd name="connsiteX24" fmla="*/ 9715 w 83058"/>
                <a:gd name="connsiteY24" fmla="*/ 94737 h 105857"/>
                <a:gd name="connsiteX25" fmla="*/ 9906 w 83058"/>
                <a:gd name="connsiteY25" fmla="*/ 95785 h 105857"/>
                <a:gd name="connsiteX26" fmla="*/ 10668 w 83058"/>
                <a:gd name="connsiteY26" fmla="*/ 97309 h 105857"/>
                <a:gd name="connsiteX27" fmla="*/ 17621 w 83058"/>
                <a:gd name="connsiteY27" fmla="*/ 102262 h 105857"/>
                <a:gd name="connsiteX28" fmla="*/ 20479 w 83058"/>
                <a:gd name="connsiteY28" fmla="*/ 103405 h 105857"/>
                <a:gd name="connsiteX29" fmla="*/ 25908 w 83058"/>
                <a:gd name="connsiteY29" fmla="*/ 105024 h 105857"/>
                <a:gd name="connsiteX30" fmla="*/ 28575 w 83058"/>
                <a:gd name="connsiteY30" fmla="*/ 105501 h 105857"/>
                <a:gd name="connsiteX31" fmla="*/ 28575 w 83058"/>
                <a:gd name="connsiteY31" fmla="*/ 105501 h 105857"/>
                <a:gd name="connsiteX32" fmla="*/ 36481 w 83058"/>
                <a:gd name="connsiteY32" fmla="*/ 105691 h 105857"/>
                <a:gd name="connsiteX33" fmla="*/ 43339 w 83058"/>
                <a:gd name="connsiteY33" fmla="*/ 103405 h 105857"/>
                <a:gd name="connsiteX34" fmla="*/ 43339 w 83058"/>
                <a:gd name="connsiteY34" fmla="*/ 103405 h 105857"/>
                <a:gd name="connsiteX35" fmla="*/ 46482 w 83058"/>
                <a:gd name="connsiteY35" fmla="*/ 100452 h 105857"/>
                <a:gd name="connsiteX36" fmla="*/ 46863 w 83058"/>
                <a:gd name="connsiteY36" fmla="*/ 99976 h 105857"/>
                <a:gd name="connsiteX37" fmla="*/ 47625 w 83058"/>
                <a:gd name="connsiteY37" fmla="*/ 98643 h 105857"/>
                <a:gd name="connsiteX38" fmla="*/ 48387 w 83058"/>
                <a:gd name="connsiteY38" fmla="*/ 96928 h 105857"/>
                <a:gd name="connsiteX39" fmla="*/ 49054 w 83058"/>
                <a:gd name="connsiteY39" fmla="*/ 94452 h 105857"/>
                <a:gd name="connsiteX40" fmla="*/ 41434 w 83058"/>
                <a:gd name="connsiteY40" fmla="*/ 79878 h 105857"/>
                <a:gd name="connsiteX41" fmla="*/ 36957 w 83058"/>
                <a:gd name="connsiteY41" fmla="*/ 79021 h 105857"/>
                <a:gd name="connsiteX42" fmla="*/ 36862 w 83058"/>
                <a:gd name="connsiteY42" fmla="*/ 79021 h 105857"/>
                <a:gd name="connsiteX43" fmla="*/ 36862 w 83058"/>
                <a:gd name="connsiteY43" fmla="*/ 79021 h 105857"/>
                <a:gd name="connsiteX44" fmla="*/ 35147 w 83058"/>
                <a:gd name="connsiteY44" fmla="*/ 78926 h 105857"/>
                <a:gd name="connsiteX45" fmla="*/ 34290 w 83058"/>
                <a:gd name="connsiteY45" fmla="*/ 78926 h 105857"/>
                <a:gd name="connsiteX46" fmla="*/ 28956 w 83058"/>
                <a:gd name="connsiteY46" fmla="*/ 78735 h 105857"/>
                <a:gd name="connsiteX47" fmla="*/ 28956 w 83058"/>
                <a:gd name="connsiteY47" fmla="*/ 78735 h 105857"/>
                <a:gd name="connsiteX48" fmla="*/ 26289 w 83058"/>
                <a:gd name="connsiteY48" fmla="*/ 78068 h 105857"/>
                <a:gd name="connsiteX49" fmla="*/ 26289 w 83058"/>
                <a:gd name="connsiteY49" fmla="*/ 78068 h 105857"/>
                <a:gd name="connsiteX50" fmla="*/ 26289 w 83058"/>
                <a:gd name="connsiteY50" fmla="*/ 78068 h 105857"/>
                <a:gd name="connsiteX51" fmla="*/ 23717 w 83058"/>
                <a:gd name="connsiteY51" fmla="*/ 76640 h 105857"/>
                <a:gd name="connsiteX52" fmla="*/ 21146 w 83058"/>
                <a:gd name="connsiteY52" fmla="*/ 74449 h 105857"/>
                <a:gd name="connsiteX53" fmla="*/ 19621 w 83058"/>
                <a:gd name="connsiteY53" fmla="*/ 72639 h 105857"/>
                <a:gd name="connsiteX54" fmla="*/ 19621 w 83058"/>
                <a:gd name="connsiteY54" fmla="*/ 72639 h 105857"/>
                <a:gd name="connsiteX55" fmla="*/ 19145 w 83058"/>
                <a:gd name="connsiteY55" fmla="*/ 71973 h 105857"/>
                <a:gd name="connsiteX56" fmla="*/ 18479 w 83058"/>
                <a:gd name="connsiteY56" fmla="*/ 70163 h 105857"/>
                <a:gd name="connsiteX57" fmla="*/ 18383 w 83058"/>
                <a:gd name="connsiteY57" fmla="*/ 69306 h 105857"/>
                <a:gd name="connsiteX58" fmla="*/ 18383 w 83058"/>
                <a:gd name="connsiteY58" fmla="*/ 68734 h 105857"/>
                <a:gd name="connsiteX59" fmla="*/ 19145 w 83058"/>
                <a:gd name="connsiteY59" fmla="*/ 66924 h 105857"/>
                <a:gd name="connsiteX60" fmla="*/ 22765 w 83058"/>
                <a:gd name="connsiteY60" fmla="*/ 65114 h 105857"/>
                <a:gd name="connsiteX61" fmla="*/ 24479 w 83058"/>
                <a:gd name="connsiteY61" fmla="*/ 64257 h 105857"/>
                <a:gd name="connsiteX62" fmla="*/ 25241 w 83058"/>
                <a:gd name="connsiteY62" fmla="*/ 61876 h 105857"/>
                <a:gd name="connsiteX63" fmla="*/ 22860 w 83058"/>
                <a:gd name="connsiteY63" fmla="*/ 53780 h 105857"/>
                <a:gd name="connsiteX64" fmla="*/ 19717 w 83058"/>
                <a:gd name="connsiteY64" fmla="*/ 48541 h 105857"/>
                <a:gd name="connsiteX65" fmla="*/ 14668 w 83058"/>
                <a:gd name="connsiteY65" fmla="*/ 42445 h 105857"/>
                <a:gd name="connsiteX66" fmla="*/ 13144 w 83058"/>
                <a:gd name="connsiteY66" fmla="*/ 38444 h 105857"/>
                <a:gd name="connsiteX67" fmla="*/ 15716 w 83058"/>
                <a:gd name="connsiteY67" fmla="*/ 37587 h 105857"/>
                <a:gd name="connsiteX68" fmla="*/ 17431 w 83058"/>
                <a:gd name="connsiteY68" fmla="*/ 37302 h 105857"/>
                <a:gd name="connsiteX69" fmla="*/ 17431 w 83058"/>
                <a:gd name="connsiteY69" fmla="*/ 37302 h 105857"/>
                <a:gd name="connsiteX70" fmla="*/ 18669 w 83058"/>
                <a:gd name="connsiteY70" fmla="*/ 37016 h 105857"/>
                <a:gd name="connsiteX71" fmla="*/ 21622 w 83058"/>
                <a:gd name="connsiteY71" fmla="*/ 36444 h 105857"/>
                <a:gd name="connsiteX72" fmla="*/ 21622 w 83058"/>
                <a:gd name="connsiteY72" fmla="*/ 36444 h 105857"/>
                <a:gd name="connsiteX73" fmla="*/ 24384 w 83058"/>
                <a:gd name="connsiteY73" fmla="*/ 36349 h 105857"/>
                <a:gd name="connsiteX74" fmla="*/ 26956 w 83058"/>
                <a:gd name="connsiteY74" fmla="*/ 36635 h 105857"/>
                <a:gd name="connsiteX75" fmla="*/ 29623 w 83058"/>
                <a:gd name="connsiteY75" fmla="*/ 37302 h 105857"/>
                <a:gd name="connsiteX76" fmla="*/ 29623 w 83058"/>
                <a:gd name="connsiteY76" fmla="*/ 37302 h 105857"/>
                <a:gd name="connsiteX77" fmla="*/ 30766 w 83058"/>
                <a:gd name="connsiteY77" fmla="*/ 37778 h 105857"/>
                <a:gd name="connsiteX78" fmla="*/ 30766 w 83058"/>
                <a:gd name="connsiteY78" fmla="*/ 37778 h 105857"/>
                <a:gd name="connsiteX79" fmla="*/ 33147 w 83058"/>
                <a:gd name="connsiteY79" fmla="*/ 38826 h 105857"/>
                <a:gd name="connsiteX80" fmla="*/ 33814 w 83058"/>
                <a:gd name="connsiteY80" fmla="*/ 39206 h 105857"/>
                <a:gd name="connsiteX81" fmla="*/ 38100 w 83058"/>
                <a:gd name="connsiteY81" fmla="*/ 42540 h 105857"/>
                <a:gd name="connsiteX82" fmla="*/ 37814 w 83058"/>
                <a:gd name="connsiteY82" fmla="*/ 48160 h 105857"/>
                <a:gd name="connsiteX83" fmla="*/ 34195 w 83058"/>
                <a:gd name="connsiteY83" fmla="*/ 53399 h 105857"/>
                <a:gd name="connsiteX84" fmla="*/ 33909 w 83058"/>
                <a:gd name="connsiteY84" fmla="*/ 55875 h 105857"/>
                <a:gd name="connsiteX85" fmla="*/ 34671 w 83058"/>
                <a:gd name="connsiteY85" fmla="*/ 59114 h 105857"/>
                <a:gd name="connsiteX86" fmla="*/ 38005 w 83058"/>
                <a:gd name="connsiteY86" fmla="*/ 64162 h 105857"/>
                <a:gd name="connsiteX87" fmla="*/ 45339 w 83058"/>
                <a:gd name="connsiteY87" fmla="*/ 64162 h 105857"/>
                <a:gd name="connsiteX88" fmla="*/ 52483 w 83058"/>
                <a:gd name="connsiteY88" fmla="*/ 65496 h 105857"/>
                <a:gd name="connsiteX89" fmla="*/ 61722 w 83058"/>
                <a:gd name="connsiteY89" fmla="*/ 79974 h 105857"/>
                <a:gd name="connsiteX90" fmla="*/ 61722 w 83058"/>
                <a:gd name="connsiteY90" fmla="*/ 80069 h 105857"/>
                <a:gd name="connsiteX91" fmla="*/ 64008 w 83058"/>
                <a:gd name="connsiteY91" fmla="*/ 86069 h 105857"/>
                <a:gd name="connsiteX92" fmla="*/ 65056 w 83058"/>
                <a:gd name="connsiteY92" fmla="*/ 87784 h 105857"/>
                <a:gd name="connsiteX93" fmla="*/ 65246 w 83058"/>
                <a:gd name="connsiteY93" fmla="*/ 88070 h 105857"/>
                <a:gd name="connsiteX94" fmla="*/ 66484 w 83058"/>
                <a:gd name="connsiteY94" fmla="*/ 89403 h 105857"/>
                <a:gd name="connsiteX95" fmla="*/ 67723 w 83058"/>
                <a:gd name="connsiteY95" fmla="*/ 90260 h 105857"/>
                <a:gd name="connsiteX96" fmla="*/ 68675 w 83058"/>
                <a:gd name="connsiteY96" fmla="*/ 89689 h 105857"/>
                <a:gd name="connsiteX97" fmla="*/ 70675 w 83058"/>
                <a:gd name="connsiteY97" fmla="*/ 88546 h 105857"/>
                <a:gd name="connsiteX98" fmla="*/ 82963 w 83058"/>
                <a:gd name="connsiteY98" fmla="*/ 81498 h 105857"/>
                <a:gd name="connsiteX99" fmla="*/ 83058 w 83058"/>
                <a:gd name="connsiteY99" fmla="*/ 79783 h 105857"/>
                <a:gd name="connsiteX100" fmla="*/ 83058 w 83058"/>
                <a:gd name="connsiteY100" fmla="*/ 78450 h 105857"/>
                <a:gd name="connsiteX101" fmla="*/ 82963 w 83058"/>
                <a:gd name="connsiteY101" fmla="*/ 75687 h 105857"/>
                <a:gd name="connsiteX102" fmla="*/ 82963 w 83058"/>
                <a:gd name="connsiteY102" fmla="*/ 75020 h 105857"/>
                <a:gd name="connsiteX103" fmla="*/ 82963 w 83058"/>
                <a:gd name="connsiteY103" fmla="*/ 74259 h 105857"/>
                <a:gd name="connsiteX104" fmla="*/ 82963 w 83058"/>
                <a:gd name="connsiteY104" fmla="*/ 73687 h 105857"/>
                <a:gd name="connsiteX105" fmla="*/ 82867 w 83058"/>
                <a:gd name="connsiteY105" fmla="*/ 72449 h 105857"/>
                <a:gd name="connsiteX106" fmla="*/ 82772 w 83058"/>
                <a:gd name="connsiteY106" fmla="*/ 71592 h 105857"/>
                <a:gd name="connsiteX107" fmla="*/ 82677 w 83058"/>
                <a:gd name="connsiteY107" fmla="*/ 71115 h 105857"/>
                <a:gd name="connsiteX108" fmla="*/ 82486 w 83058"/>
                <a:gd name="connsiteY108" fmla="*/ 69686 h 105857"/>
                <a:gd name="connsiteX109" fmla="*/ 82296 w 83058"/>
                <a:gd name="connsiteY109" fmla="*/ 68353 h 105857"/>
                <a:gd name="connsiteX110" fmla="*/ 81439 w 83058"/>
                <a:gd name="connsiteY110" fmla="*/ 65305 h 105857"/>
                <a:gd name="connsiteX111" fmla="*/ 74962 w 83058"/>
                <a:gd name="connsiteY111" fmla="*/ 59114 h 105857"/>
                <a:gd name="connsiteX112" fmla="*/ 64960 w 83058"/>
                <a:gd name="connsiteY112" fmla="*/ 58733 h 105857"/>
                <a:gd name="connsiteX113" fmla="*/ 63817 w 83058"/>
                <a:gd name="connsiteY113" fmla="*/ 58733 h 105857"/>
                <a:gd name="connsiteX114" fmla="*/ 58388 w 83058"/>
                <a:gd name="connsiteY114" fmla="*/ 58447 h 105857"/>
                <a:gd name="connsiteX115" fmla="*/ 58388 w 83058"/>
                <a:gd name="connsiteY115" fmla="*/ 58447 h 105857"/>
                <a:gd name="connsiteX116" fmla="*/ 57340 w 83058"/>
                <a:gd name="connsiteY116" fmla="*/ 58256 h 105857"/>
                <a:gd name="connsiteX117" fmla="*/ 54102 w 83058"/>
                <a:gd name="connsiteY117" fmla="*/ 57209 h 105857"/>
                <a:gd name="connsiteX118" fmla="*/ 50673 w 83058"/>
                <a:gd name="connsiteY118" fmla="*/ 50827 h 105857"/>
                <a:gd name="connsiteX119" fmla="*/ 50578 w 83058"/>
                <a:gd name="connsiteY119" fmla="*/ 38444 h 105857"/>
                <a:gd name="connsiteX120" fmla="*/ 23146 w 83058"/>
                <a:gd name="connsiteY120" fmla="*/ 28729 h 105857"/>
                <a:gd name="connsiteX121" fmla="*/ 23717 w 83058"/>
                <a:gd name="connsiteY121" fmla="*/ 28539 h 105857"/>
                <a:gd name="connsiteX122" fmla="*/ 22384 w 83058"/>
                <a:gd name="connsiteY122" fmla="*/ 28158 h 105857"/>
                <a:gd name="connsiteX123" fmla="*/ 25622 w 83058"/>
                <a:gd name="connsiteY123" fmla="*/ 26538 h 105857"/>
                <a:gd name="connsiteX124" fmla="*/ 28099 w 83058"/>
                <a:gd name="connsiteY124" fmla="*/ 21014 h 105857"/>
                <a:gd name="connsiteX125" fmla="*/ 25717 w 83058"/>
                <a:gd name="connsiteY125" fmla="*/ 22252 h 105857"/>
                <a:gd name="connsiteX126" fmla="*/ 19907 w 83058"/>
                <a:gd name="connsiteY126" fmla="*/ 22252 h 105857"/>
                <a:gd name="connsiteX127" fmla="*/ 18669 w 83058"/>
                <a:gd name="connsiteY127" fmla="*/ 21966 h 105857"/>
                <a:gd name="connsiteX128" fmla="*/ 16192 w 83058"/>
                <a:gd name="connsiteY128" fmla="*/ 10917 h 105857"/>
                <a:gd name="connsiteX129" fmla="*/ 16192 w 83058"/>
                <a:gd name="connsiteY129" fmla="*/ 10917 h 105857"/>
                <a:gd name="connsiteX130" fmla="*/ 17431 w 83058"/>
                <a:gd name="connsiteY130" fmla="*/ 7107 h 105857"/>
                <a:gd name="connsiteX131" fmla="*/ 16573 w 83058"/>
                <a:gd name="connsiteY131" fmla="*/ 726 h 105857"/>
                <a:gd name="connsiteX132" fmla="*/ 13621 w 83058"/>
                <a:gd name="connsiteY132" fmla="*/ 59 h 105857"/>
                <a:gd name="connsiteX133" fmla="*/ 9334 w 83058"/>
                <a:gd name="connsiteY133" fmla="*/ 2059 h 105857"/>
                <a:gd name="connsiteX134" fmla="*/ 6667 w 83058"/>
                <a:gd name="connsiteY134" fmla="*/ 6536 h 105857"/>
                <a:gd name="connsiteX135" fmla="*/ 10192 w 83058"/>
                <a:gd name="connsiteY135" fmla="*/ 25110 h 105857"/>
                <a:gd name="connsiteX136" fmla="*/ 9049 w 83058"/>
                <a:gd name="connsiteY136" fmla="*/ 29110 h 105857"/>
                <a:gd name="connsiteX137" fmla="*/ 5239 w 83058"/>
                <a:gd name="connsiteY137" fmla="*/ 40731 h 105857"/>
                <a:gd name="connsiteX138" fmla="*/ 4953 w 83058"/>
                <a:gd name="connsiteY138" fmla="*/ 41493 h 105857"/>
                <a:gd name="connsiteX139" fmla="*/ 4096 w 83058"/>
                <a:gd name="connsiteY139" fmla="*/ 43874 h 105857"/>
                <a:gd name="connsiteX140" fmla="*/ 3810 w 83058"/>
                <a:gd name="connsiteY140" fmla="*/ 44636 h 105857"/>
                <a:gd name="connsiteX141" fmla="*/ 3429 w 83058"/>
                <a:gd name="connsiteY141" fmla="*/ 45588 h 105857"/>
                <a:gd name="connsiteX142" fmla="*/ 2096 w 83058"/>
                <a:gd name="connsiteY142" fmla="*/ 48922 h 105857"/>
                <a:gd name="connsiteX143" fmla="*/ 0 w 83058"/>
                <a:gd name="connsiteY143" fmla="*/ 58066 h 1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3058" h="105856">
                  <a:moveTo>
                    <a:pt x="0" y="58066"/>
                  </a:moveTo>
                  <a:cubicBezTo>
                    <a:pt x="190" y="59400"/>
                    <a:pt x="1048" y="60638"/>
                    <a:pt x="1810" y="61685"/>
                  </a:cubicBezTo>
                  <a:cubicBezTo>
                    <a:pt x="2096" y="62067"/>
                    <a:pt x="2381" y="62448"/>
                    <a:pt x="2762" y="62733"/>
                  </a:cubicBezTo>
                  <a:cubicBezTo>
                    <a:pt x="2762" y="62733"/>
                    <a:pt x="2762" y="62733"/>
                    <a:pt x="2762" y="62733"/>
                  </a:cubicBezTo>
                  <a:lnTo>
                    <a:pt x="2762" y="62733"/>
                  </a:lnTo>
                  <a:cubicBezTo>
                    <a:pt x="4477" y="64352"/>
                    <a:pt x="6382" y="64448"/>
                    <a:pt x="8858" y="65400"/>
                  </a:cubicBezTo>
                  <a:cubicBezTo>
                    <a:pt x="9906" y="65877"/>
                    <a:pt x="10858" y="66448"/>
                    <a:pt x="11716" y="67305"/>
                  </a:cubicBezTo>
                  <a:cubicBezTo>
                    <a:pt x="12287" y="67877"/>
                    <a:pt x="12859" y="68448"/>
                    <a:pt x="13335" y="69020"/>
                  </a:cubicBezTo>
                  <a:cubicBezTo>
                    <a:pt x="14002" y="69877"/>
                    <a:pt x="14668" y="70734"/>
                    <a:pt x="15145" y="71592"/>
                  </a:cubicBezTo>
                  <a:cubicBezTo>
                    <a:pt x="15335" y="71877"/>
                    <a:pt x="15526" y="72163"/>
                    <a:pt x="15716" y="72449"/>
                  </a:cubicBezTo>
                  <a:cubicBezTo>
                    <a:pt x="16002" y="72925"/>
                    <a:pt x="16288" y="73496"/>
                    <a:pt x="16573" y="73973"/>
                  </a:cubicBezTo>
                  <a:cubicBezTo>
                    <a:pt x="16669" y="74163"/>
                    <a:pt x="16764" y="74354"/>
                    <a:pt x="16859" y="74544"/>
                  </a:cubicBezTo>
                  <a:cubicBezTo>
                    <a:pt x="17431" y="75592"/>
                    <a:pt x="17717" y="76544"/>
                    <a:pt x="17812" y="77497"/>
                  </a:cubicBezTo>
                  <a:cubicBezTo>
                    <a:pt x="17907" y="78354"/>
                    <a:pt x="17717" y="79211"/>
                    <a:pt x="17431" y="80069"/>
                  </a:cubicBezTo>
                  <a:cubicBezTo>
                    <a:pt x="17335" y="80354"/>
                    <a:pt x="17240" y="80735"/>
                    <a:pt x="17050" y="81021"/>
                  </a:cubicBezTo>
                  <a:cubicBezTo>
                    <a:pt x="16954" y="81212"/>
                    <a:pt x="16859" y="81402"/>
                    <a:pt x="16764" y="81593"/>
                  </a:cubicBezTo>
                  <a:cubicBezTo>
                    <a:pt x="16383" y="82355"/>
                    <a:pt x="15907" y="83021"/>
                    <a:pt x="15335" y="83784"/>
                  </a:cubicBezTo>
                  <a:cubicBezTo>
                    <a:pt x="15145" y="83974"/>
                    <a:pt x="15050" y="84165"/>
                    <a:pt x="14859" y="84355"/>
                  </a:cubicBezTo>
                  <a:cubicBezTo>
                    <a:pt x="14573" y="84831"/>
                    <a:pt x="14192" y="85212"/>
                    <a:pt x="13811" y="85688"/>
                  </a:cubicBezTo>
                  <a:lnTo>
                    <a:pt x="13811" y="85688"/>
                  </a:lnTo>
                  <a:cubicBezTo>
                    <a:pt x="12573" y="87308"/>
                    <a:pt x="11335" y="89022"/>
                    <a:pt x="10477" y="90927"/>
                  </a:cubicBezTo>
                  <a:cubicBezTo>
                    <a:pt x="10192" y="91499"/>
                    <a:pt x="10001" y="91975"/>
                    <a:pt x="9906" y="92546"/>
                  </a:cubicBezTo>
                  <a:cubicBezTo>
                    <a:pt x="9811" y="92737"/>
                    <a:pt x="9811" y="92927"/>
                    <a:pt x="9811" y="93118"/>
                  </a:cubicBezTo>
                  <a:cubicBezTo>
                    <a:pt x="9715" y="93594"/>
                    <a:pt x="9715" y="93975"/>
                    <a:pt x="9715" y="94452"/>
                  </a:cubicBezTo>
                  <a:cubicBezTo>
                    <a:pt x="9715" y="94547"/>
                    <a:pt x="9715" y="94642"/>
                    <a:pt x="9715" y="94737"/>
                  </a:cubicBezTo>
                  <a:cubicBezTo>
                    <a:pt x="9715" y="95118"/>
                    <a:pt x="9811" y="95404"/>
                    <a:pt x="9906" y="95785"/>
                  </a:cubicBezTo>
                  <a:cubicBezTo>
                    <a:pt x="10096" y="96357"/>
                    <a:pt x="10287" y="96833"/>
                    <a:pt x="10668" y="97309"/>
                  </a:cubicBezTo>
                  <a:cubicBezTo>
                    <a:pt x="12097" y="99500"/>
                    <a:pt x="15050" y="101119"/>
                    <a:pt x="17621" y="102262"/>
                  </a:cubicBezTo>
                  <a:cubicBezTo>
                    <a:pt x="18669" y="102738"/>
                    <a:pt x="19621" y="103119"/>
                    <a:pt x="20479" y="103405"/>
                  </a:cubicBezTo>
                  <a:cubicBezTo>
                    <a:pt x="22098" y="104072"/>
                    <a:pt x="24003" y="104643"/>
                    <a:pt x="25908" y="105024"/>
                  </a:cubicBezTo>
                  <a:cubicBezTo>
                    <a:pt x="26765" y="105215"/>
                    <a:pt x="27622" y="105405"/>
                    <a:pt x="28575" y="105501"/>
                  </a:cubicBezTo>
                  <a:cubicBezTo>
                    <a:pt x="28575" y="105501"/>
                    <a:pt x="28575" y="105501"/>
                    <a:pt x="28575" y="105501"/>
                  </a:cubicBezTo>
                  <a:cubicBezTo>
                    <a:pt x="31242" y="105882"/>
                    <a:pt x="33909" y="105977"/>
                    <a:pt x="36481" y="105691"/>
                  </a:cubicBezTo>
                  <a:cubicBezTo>
                    <a:pt x="38957" y="105405"/>
                    <a:pt x="41338" y="104643"/>
                    <a:pt x="43339" y="103405"/>
                  </a:cubicBezTo>
                  <a:lnTo>
                    <a:pt x="43339" y="103405"/>
                  </a:lnTo>
                  <a:cubicBezTo>
                    <a:pt x="44577" y="102643"/>
                    <a:pt x="45625" y="101691"/>
                    <a:pt x="46482" y="100452"/>
                  </a:cubicBezTo>
                  <a:cubicBezTo>
                    <a:pt x="46577" y="100262"/>
                    <a:pt x="46768" y="100167"/>
                    <a:pt x="46863" y="99976"/>
                  </a:cubicBezTo>
                  <a:cubicBezTo>
                    <a:pt x="47149" y="99595"/>
                    <a:pt x="47434" y="99119"/>
                    <a:pt x="47625" y="98643"/>
                  </a:cubicBezTo>
                  <a:cubicBezTo>
                    <a:pt x="47911" y="98071"/>
                    <a:pt x="48196" y="97500"/>
                    <a:pt x="48387" y="96928"/>
                  </a:cubicBezTo>
                  <a:cubicBezTo>
                    <a:pt x="48673" y="96071"/>
                    <a:pt x="48863" y="95309"/>
                    <a:pt x="49054" y="94452"/>
                  </a:cubicBezTo>
                  <a:cubicBezTo>
                    <a:pt x="50387" y="88070"/>
                    <a:pt x="48006" y="82260"/>
                    <a:pt x="41434" y="79878"/>
                  </a:cubicBezTo>
                  <a:cubicBezTo>
                    <a:pt x="39910" y="79307"/>
                    <a:pt x="38481" y="79116"/>
                    <a:pt x="36957" y="79021"/>
                  </a:cubicBezTo>
                  <a:cubicBezTo>
                    <a:pt x="36957" y="79021"/>
                    <a:pt x="36957" y="79021"/>
                    <a:pt x="36862" y="79021"/>
                  </a:cubicBezTo>
                  <a:lnTo>
                    <a:pt x="36862" y="79021"/>
                  </a:lnTo>
                  <a:cubicBezTo>
                    <a:pt x="36290" y="79021"/>
                    <a:pt x="35719" y="78926"/>
                    <a:pt x="35147" y="78926"/>
                  </a:cubicBezTo>
                  <a:lnTo>
                    <a:pt x="34290" y="78926"/>
                  </a:lnTo>
                  <a:cubicBezTo>
                    <a:pt x="32480" y="78926"/>
                    <a:pt x="30671" y="79021"/>
                    <a:pt x="28956" y="78735"/>
                  </a:cubicBezTo>
                  <a:lnTo>
                    <a:pt x="28956" y="78735"/>
                  </a:lnTo>
                  <a:cubicBezTo>
                    <a:pt x="28099" y="78640"/>
                    <a:pt x="27146" y="78354"/>
                    <a:pt x="26289" y="78068"/>
                  </a:cubicBezTo>
                  <a:cubicBezTo>
                    <a:pt x="26289" y="78068"/>
                    <a:pt x="26289" y="78068"/>
                    <a:pt x="26289" y="78068"/>
                  </a:cubicBezTo>
                  <a:lnTo>
                    <a:pt x="26289" y="78068"/>
                  </a:lnTo>
                  <a:cubicBezTo>
                    <a:pt x="25432" y="77783"/>
                    <a:pt x="24575" y="77307"/>
                    <a:pt x="23717" y="76640"/>
                  </a:cubicBezTo>
                  <a:cubicBezTo>
                    <a:pt x="22955" y="76068"/>
                    <a:pt x="22003" y="75306"/>
                    <a:pt x="21146" y="74449"/>
                  </a:cubicBezTo>
                  <a:cubicBezTo>
                    <a:pt x="20574" y="73877"/>
                    <a:pt x="20098" y="73306"/>
                    <a:pt x="19621" y="72639"/>
                  </a:cubicBezTo>
                  <a:lnTo>
                    <a:pt x="19621" y="72639"/>
                  </a:lnTo>
                  <a:cubicBezTo>
                    <a:pt x="19431" y="72449"/>
                    <a:pt x="19336" y="72163"/>
                    <a:pt x="19145" y="71973"/>
                  </a:cubicBezTo>
                  <a:cubicBezTo>
                    <a:pt x="18859" y="71401"/>
                    <a:pt x="18574" y="70734"/>
                    <a:pt x="18479" y="70163"/>
                  </a:cubicBezTo>
                  <a:cubicBezTo>
                    <a:pt x="18383" y="69877"/>
                    <a:pt x="18383" y="69591"/>
                    <a:pt x="18383" y="69306"/>
                  </a:cubicBezTo>
                  <a:cubicBezTo>
                    <a:pt x="18383" y="69115"/>
                    <a:pt x="18383" y="68925"/>
                    <a:pt x="18383" y="68734"/>
                  </a:cubicBezTo>
                  <a:cubicBezTo>
                    <a:pt x="18479" y="67877"/>
                    <a:pt x="18764" y="67401"/>
                    <a:pt x="19145" y="66924"/>
                  </a:cubicBezTo>
                  <a:cubicBezTo>
                    <a:pt x="20002" y="65972"/>
                    <a:pt x="21336" y="65686"/>
                    <a:pt x="22765" y="65114"/>
                  </a:cubicBezTo>
                  <a:cubicBezTo>
                    <a:pt x="23527" y="64829"/>
                    <a:pt x="24098" y="64543"/>
                    <a:pt x="24479" y="64257"/>
                  </a:cubicBezTo>
                  <a:cubicBezTo>
                    <a:pt x="25051" y="63781"/>
                    <a:pt x="25241" y="63210"/>
                    <a:pt x="25241" y="61876"/>
                  </a:cubicBezTo>
                  <a:cubicBezTo>
                    <a:pt x="25241" y="59114"/>
                    <a:pt x="24003" y="56161"/>
                    <a:pt x="22860" y="53780"/>
                  </a:cubicBezTo>
                  <a:cubicBezTo>
                    <a:pt x="21908" y="51875"/>
                    <a:pt x="20860" y="50160"/>
                    <a:pt x="19717" y="48541"/>
                  </a:cubicBezTo>
                  <a:cubicBezTo>
                    <a:pt x="18288" y="46446"/>
                    <a:pt x="16573" y="44445"/>
                    <a:pt x="14668" y="42445"/>
                  </a:cubicBezTo>
                  <a:cubicBezTo>
                    <a:pt x="13335" y="41016"/>
                    <a:pt x="11239" y="39778"/>
                    <a:pt x="13144" y="38444"/>
                  </a:cubicBezTo>
                  <a:cubicBezTo>
                    <a:pt x="13716" y="38064"/>
                    <a:pt x="14668" y="37778"/>
                    <a:pt x="15716" y="37587"/>
                  </a:cubicBezTo>
                  <a:cubicBezTo>
                    <a:pt x="16288" y="37492"/>
                    <a:pt x="16859" y="37397"/>
                    <a:pt x="17431" y="37302"/>
                  </a:cubicBezTo>
                  <a:cubicBezTo>
                    <a:pt x="17431" y="37302"/>
                    <a:pt x="17431" y="37302"/>
                    <a:pt x="17431" y="37302"/>
                  </a:cubicBezTo>
                  <a:cubicBezTo>
                    <a:pt x="17907" y="37206"/>
                    <a:pt x="18383" y="37111"/>
                    <a:pt x="18669" y="37016"/>
                  </a:cubicBezTo>
                  <a:cubicBezTo>
                    <a:pt x="19621" y="36730"/>
                    <a:pt x="20574" y="36539"/>
                    <a:pt x="21622" y="36444"/>
                  </a:cubicBezTo>
                  <a:lnTo>
                    <a:pt x="21622" y="36444"/>
                  </a:lnTo>
                  <a:cubicBezTo>
                    <a:pt x="22574" y="36349"/>
                    <a:pt x="23431" y="36254"/>
                    <a:pt x="24384" y="36349"/>
                  </a:cubicBezTo>
                  <a:cubicBezTo>
                    <a:pt x="25241" y="36349"/>
                    <a:pt x="26098" y="36444"/>
                    <a:pt x="26956" y="36635"/>
                  </a:cubicBezTo>
                  <a:cubicBezTo>
                    <a:pt x="27813" y="36730"/>
                    <a:pt x="28765" y="37016"/>
                    <a:pt x="29623" y="37302"/>
                  </a:cubicBezTo>
                  <a:lnTo>
                    <a:pt x="29623" y="37302"/>
                  </a:lnTo>
                  <a:cubicBezTo>
                    <a:pt x="30004" y="37397"/>
                    <a:pt x="30385" y="37587"/>
                    <a:pt x="30766" y="37778"/>
                  </a:cubicBezTo>
                  <a:lnTo>
                    <a:pt x="30766" y="37778"/>
                  </a:lnTo>
                  <a:cubicBezTo>
                    <a:pt x="31528" y="38064"/>
                    <a:pt x="32385" y="38444"/>
                    <a:pt x="33147" y="38826"/>
                  </a:cubicBezTo>
                  <a:cubicBezTo>
                    <a:pt x="33338" y="38921"/>
                    <a:pt x="33623" y="39111"/>
                    <a:pt x="33814" y="39206"/>
                  </a:cubicBezTo>
                  <a:cubicBezTo>
                    <a:pt x="35433" y="40159"/>
                    <a:pt x="36957" y="41302"/>
                    <a:pt x="38100" y="42540"/>
                  </a:cubicBezTo>
                  <a:cubicBezTo>
                    <a:pt x="40481" y="45017"/>
                    <a:pt x="39910" y="45874"/>
                    <a:pt x="37814" y="48160"/>
                  </a:cubicBezTo>
                  <a:cubicBezTo>
                    <a:pt x="36385" y="49684"/>
                    <a:pt x="34861" y="51398"/>
                    <a:pt x="34195" y="53399"/>
                  </a:cubicBezTo>
                  <a:cubicBezTo>
                    <a:pt x="33909" y="54161"/>
                    <a:pt x="33814" y="55018"/>
                    <a:pt x="33909" y="55875"/>
                  </a:cubicBezTo>
                  <a:cubicBezTo>
                    <a:pt x="34004" y="56733"/>
                    <a:pt x="34290" y="57876"/>
                    <a:pt x="34671" y="59114"/>
                  </a:cubicBezTo>
                  <a:cubicBezTo>
                    <a:pt x="35433" y="61209"/>
                    <a:pt x="36671" y="63400"/>
                    <a:pt x="38005" y="64162"/>
                  </a:cubicBezTo>
                  <a:cubicBezTo>
                    <a:pt x="40196" y="65591"/>
                    <a:pt x="42958" y="64257"/>
                    <a:pt x="45339" y="64162"/>
                  </a:cubicBezTo>
                  <a:cubicBezTo>
                    <a:pt x="47720" y="64067"/>
                    <a:pt x="50292" y="64543"/>
                    <a:pt x="52483" y="65496"/>
                  </a:cubicBezTo>
                  <a:cubicBezTo>
                    <a:pt x="57817" y="67877"/>
                    <a:pt x="60293" y="74830"/>
                    <a:pt x="61722" y="79974"/>
                  </a:cubicBezTo>
                  <a:cubicBezTo>
                    <a:pt x="61722" y="79974"/>
                    <a:pt x="61722" y="80069"/>
                    <a:pt x="61722" y="80069"/>
                  </a:cubicBezTo>
                  <a:cubicBezTo>
                    <a:pt x="62293" y="81878"/>
                    <a:pt x="62960" y="84165"/>
                    <a:pt x="64008" y="86069"/>
                  </a:cubicBezTo>
                  <a:cubicBezTo>
                    <a:pt x="64294" y="86641"/>
                    <a:pt x="64675" y="87212"/>
                    <a:pt x="65056" y="87784"/>
                  </a:cubicBezTo>
                  <a:cubicBezTo>
                    <a:pt x="65151" y="87879"/>
                    <a:pt x="65151" y="87975"/>
                    <a:pt x="65246" y="88070"/>
                  </a:cubicBezTo>
                  <a:cubicBezTo>
                    <a:pt x="65627" y="88546"/>
                    <a:pt x="66008" y="89022"/>
                    <a:pt x="66484" y="89403"/>
                  </a:cubicBezTo>
                  <a:cubicBezTo>
                    <a:pt x="66865" y="89689"/>
                    <a:pt x="67246" y="89975"/>
                    <a:pt x="67723" y="90260"/>
                  </a:cubicBezTo>
                  <a:lnTo>
                    <a:pt x="68675" y="89689"/>
                  </a:lnTo>
                  <a:lnTo>
                    <a:pt x="70675" y="88546"/>
                  </a:lnTo>
                  <a:lnTo>
                    <a:pt x="82963" y="81498"/>
                  </a:lnTo>
                  <a:cubicBezTo>
                    <a:pt x="83058" y="80926"/>
                    <a:pt x="83058" y="80354"/>
                    <a:pt x="83058" y="79783"/>
                  </a:cubicBezTo>
                  <a:cubicBezTo>
                    <a:pt x="83058" y="79402"/>
                    <a:pt x="83058" y="78926"/>
                    <a:pt x="83058" y="78450"/>
                  </a:cubicBezTo>
                  <a:cubicBezTo>
                    <a:pt x="83058" y="77497"/>
                    <a:pt x="83058" y="76544"/>
                    <a:pt x="82963" y="75687"/>
                  </a:cubicBezTo>
                  <a:cubicBezTo>
                    <a:pt x="82963" y="75497"/>
                    <a:pt x="82963" y="75211"/>
                    <a:pt x="82963" y="75020"/>
                  </a:cubicBezTo>
                  <a:cubicBezTo>
                    <a:pt x="82963" y="74735"/>
                    <a:pt x="82963" y="74544"/>
                    <a:pt x="82963" y="74259"/>
                  </a:cubicBezTo>
                  <a:cubicBezTo>
                    <a:pt x="82963" y="74068"/>
                    <a:pt x="82963" y="73877"/>
                    <a:pt x="82963" y="73687"/>
                  </a:cubicBezTo>
                  <a:cubicBezTo>
                    <a:pt x="82963" y="73306"/>
                    <a:pt x="82867" y="72830"/>
                    <a:pt x="82867" y="72449"/>
                  </a:cubicBezTo>
                  <a:cubicBezTo>
                    <a:pt x="82867" y="72163"/>
                    <a:pt x="82867" y="71877"/>
                    <a:pt x="82772" y="71592"/>
                  </a:cubicBezTo>
                  <a:cubicBezTo>
                    <a:pt x="82772" y="71401"/>
                    <a:pt x="82772" y="71306"/>
                    <a:pt x="82677" y="71115"/>
                  </a:cubicBezTo>
                  <a:cubicBezTo>
                    <a:pt x="82582" y="70639"/>
                    <a:pt x="82582" y="70163"/>
                    <a:pt x="82486" y="69686"/>
                  </a:cubicBezTo>
                  <a:cubicBezTo>
                    <a:pt x="82391" y="69210"/>
                    <a:pt x="82391" y="68829"/>
                    <a:pt x="82296" y="68353"/>
                  </a:cubicBezTo>
                  <a:cubicBezTo>
                    <a:pt x="82105" y="67305"/>
                    <a:pt x="81820" y="66258"/>
                    <a:pt x="81439" y="65305"/>
                  </a:cubicBezTo>
                  <a:cubicBezTo>
                    <a:pt x="80296" y="62352"/>
                    <a:pt x="78391" y="59876"/>
                    <a:pt x="74962" y="59114"/>
                  </a:cubicBezTo>
                  <a:cubicBezTo>
                    <a:pt x="71818" y="58447"/>
                    <a:pt x="68389" y="58638"/>
                    <a:pt x="64960" y="58733"/>
                  </a:cubicBezTo>
                  <a:cubicBezTo>
                    <a:pt x="64579" y="58733"/>
                    <a:pt x="64198" y="58733"/>
                    <a:pt x="63817" y="58733"/>
                  </a:cubicBezTo>
                  <a:cubicBezTo>
                    <a:pt x="62008" y="58733"/>
                    <a:pt x="60103" y="58733"/>
                    <a:pt x="58388" y="58447"/>
                  </a:cubicBezTo>
                  <a:lnTo>
                    <a:pt x="58388" y="58447"/>
                  </a:lnTo>
                  <a:cubicBezTo>
                    <a:pt x="58007" y="58352"/>
                    <a:pt x="57626" y="58352"/>
                    <a:pt x="57340" y="58256"/>
                  </a:cubicBezTo>
                  <a:cubicBezTo>
                    <a:pt x="56197" y="57971"/>
                    <a:pt x="55150" y="57685"/>
                    <a:pt x="54102" y="57209"/>
                  </a:cubicBezTo>
                  <a:cubicBezTo>
                    <a:pt x="51340" y="55875"/>
                    <a:pt x="50101" y="53875"/>
                    <a:pt x="50673" y="50827"/>
                  </a:cubicBezTo>
                  <a:cubicBezTo>
                    <a:pt x="51435" y="46160"/>
                    <a:pt x="52768" y="43207"/>
                    <a:pt x="50578" y="38444"/>
                  </a:cubicBezTo>
                  <a:cubicBezTo>
                    <a:pt x="46101" y="28634"/>
                    <a:pt x="32290" y="29015"/>
                    <a:pt x="23146" y="28729"/>
                  </a:cubicBezTo>
                  <a:cubicBezTo>
                    <a:pt x="23336" y="28634"/>
                    <a:pt x="23527" y="28634"/>
                    <a:pt x="23717" y="28539"/>
                  </a:cubicBezTo>
                  <a:cubicBezTo>
                    <a:pt x="23241" y="28539"/>
                    <a:pt x="22860" y="28348"/>
                    <a:pt x="22384" y="28158"/>
                  </a:cubicBezTo>
                  <a:cubicBezTo>
                    <a:pt x="22479" y="26729"/>
                    <a:pt x="24575" y="26824"/>
                    <a:pt x="25622" y="26538"/>
                  </a:cubicBezTo>
                  <a:cubicBezTo>
                    <a:pt x="28194" y="25872"/>
                    <a:pt x="30004" y="23585"/>
                    <a:pt x="28099" y="21014"/>
                  </a:cubicBezTo>
                  <a:cubicBezTo>
                    <a:pt x="27146" y="21204"/>
                    <a:pt x="26670" y="21966"/>
                    <a:pt x="25717" y="22252"/>
                  </a:cubicBezTo>
                  <a:cubicBezTo>
                    <a:pt x="23908" y="22919"/>
                    <a:pt x="21812" y="22538"/>
                    <a:pt x="19907" y="22252"/>
                  </a:cubicBezTo>
                  <a:cubicBezTo>
                    <a:pt x="19431" y="22157"/>
                    <a:pt x="19050" y="22061"/>
                    <a:pt x="18669" y="21966"/>
                  </a:cubicBezTo>
                  <a:cubicBezTo>
                    <a:pt x="12478" y="20347"/>
                    <a:pt x="14478" y="15680"/>
                    <a:pt x="16192" y="10917"/>
                  </a:cubicBezTo>
                  <a:cubicBezTo>
                    <a:pt x="16192" y="10917"/>
                    <a:pt x="16192" y="10917"/>
                    <a:pt x="16192" y="10917"/>
                  </a:cubicBezTo>
                  <a:cubicBezTo>
                    <a:pt x="16669" y="9679"/>
                    <a:pt x="17145" y="8346"/>
                    <a:pt x="17431" y="7107"/>
                  </a:cubicBezTo>
                  <a:cubicBezTo>
                    <a:pt x="17907" y="4821"/>
                    <a:pt x="18097" y="1964"/>
                    <a:pt x="16573" y="726"/>
                  </a:cubicBezTo>
                  <a:cubicBezTo>
                    <a:pt x="15907" y="154"/>
                    <a:pt x="14954" y="-132"/>
                    <a:pt x="13621" y="59"/>
                  </a:cubicBezTo>
                  <a:cubicBezTo>
                    <a:pt x="12001" y="249"/>
                    <a:pt x="10477" y="1011"/>
                    <a:pt x="9334" y="2059"/>
                  </a:cubicBezTo>
                  <a:cubicBezTo>
                    <a:pt x="8096" y="3297"/>
                    <a:pt x="7144" y="4821"/>
                    <a:pt x="6667" y="6536"/>
                  </a:cubicBezTo>
                  <a:cubicBezTo>
                    <a:pt x="5429" y="11108"/>
                    <a:pt x="4858" y="22823"/>
                    <a:pt x="10192" y="25110"/>
                  </a:cubicBezTo>
                  <a:cubicBezTo>
                    <a:pt x="9811" y="26443"/>
                    <a:pt x="9430" y="27777"/>
                    <a:pt x="9049" y="29110"/>
                  </a:cubicBezTo>
                  <a:cubicBezTo>
                    <a:pt x="7906" y="33015"/>
                    <a:pt x="6667" y="36921"/>
                    <a:pt x="5239" y="40731"/>
                  </a:cubicBezTo>
                  <a:cubicBezTo>
                    <a:pt x="5143" y="41016"/>
                    <a:pt x="5048" y="41302"/>
                    <a:pt x="4953" y="41493"/>
                  </a:cubicBezTo>
                  <a:cubicBezTo>
                    <a:pt x="4667" y="42350"/>
                    <a:pt x="4381" y="43112"/>
                    <a:pt x="4096" y="43874"/>
                  </a:cubicBezTo>
                  <a:cubicBezTo>
                    <a:pt x="4000" y="44160"/>
                    <a:pt x="3905" y="44350"/>
                    <a:pt x="3810" y="44636"/>
                  </a:cubicBezTo>
                  <a:cubicBezTo>
                    <a:pt x="3715" y="44922"/>
                    <a:pt x="3619" y="45207"/>
                    <a:pt x="3429" y="45588"/>
                  </a:cubicBezTo>
                  <a:cubicBezTo>
                    <a:pt x="3048" y="46731"/>
                    <a:pt x="2572" y="47779"/>
                    <a:pt x="2096" y="48922"/>
                  </a:cubicBezTo>
                  <a:cubicBezTo>
                    <a:pt x="1905" y="51970"/>
                    <a:pt x="952" y="55018"/>
                    <a:pt x="0" y="58066"/>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5" name="图形 568"/>
            <p:cNvSpPr/>
            <p:nvPr>
              <p:custDataLst>
                <p:tags r:id="rId834"/>
              </p:custDataLst>
            </p:nvPr>
          </p:nvSpPr>
          <p:spPr>
            <a:xfrm>
              <a:off x="4995576" y="4050220"/>
              <a:ext cx="81308" cy="52119"/>
            </a:xfrm>
            <a:custGeom>
              <a:avLst/>
              <a:gdLst>
                <a:gd name="connsiteX0" fmla="*/ 3334 w 81308"/>
                <a:gd name="connsiteY0" fmla="*/ 22765 h 52119"/>
                <a:gd name="connsiteX1" fmla="*/ 0 w 81308"/>
                <a:gd name="connsiteY1" fmla="*/ 27051 h 52119"/>
                <a:gd name="connsiteX2" fmla="*/ 12668 w 81308"/>
                <a:gd name="connsiteY2" fmla="*/ 39338 h 52119"/>
                <a:gd name="connsiteX3" fmla="*/ 32195 w 81308"/>
                <a:gd name="connsiteY3" fmla="*/ 32004 h 52119"/>
                <a:gd name="connsiteX4" fmla="*/ 49054 w 81308"/>
                <a:gd name="connsiteY4" fmla="*/ 21622 h 52119"/>
                <a:gd name="connsiteX5" fmla="*/ 60960 w 81308"/>
                <a:gd name="connsiteY5" fmla="*/ 31432 h 52119"/>
                <a:gd name="connsiteX6" fmla="*/ 57436 w 81308"/>
                <a:gd name="connsiteY6" fmla="*/ 37433 h 52119"/>
                <a:gd name="connsiteX7" fmla="*/ 57245 w 81308"/>
                <a:gd name="connsiteY7" fmla="*/ 43434 h 52119"/>
                <a:gd name="connsiteX8" fmla="*/ 57341 w 81308"/>
                <a:gd name="connsiteY8" fmla="*/ 43624 h 52119"/>
                <a:gd name="connsiteX9" fmla="*/ 57626 w 81308"/>
                <a:gd name="connsiteY9" fmla="*/ 44482 h 52119"/>
                <a:gd name="connsiteX10" fmla="*/ 60674 w 81308"/>
                <a:gd name="connsiteY10" fmla="*/ 50673 h 52119"/>
                <a:gd name="connsiteX11" fmla="*/ 68580 w 81308"/>
                <a:gd name="connsiteY11" fmla="*/ 50006 h 52119"/>
                <a:gd name="connsiteX12" fmla="*/ 73533 w 81308"/>
                <a:gd name="connsiteY12" fmla="*/ 45625 h 52119"/>
                <a:gd name="connsiteX13" fmla="*/ 73533 w 81308"/>
                <a:gd name="connsiteY13" fmla="*/ 40291 h 52119"/>
                <a:gd name="connsiteX14" fmla="*/ 79724 w 81308"/>
                <a:gd name="connsiteY14" fmla="*/ 34290 h 52119"/>
                <a:gd name="connsiteX15" fmla="*/ 77819 w 81308"/>
                <a:gd name="connsiteY15" fmla="*/ 21527 h 52119"/>
                <a:gd name="connsiteX16" fmla="*/ 70771 w 81308"/>
                <a:gd name="connsiteY16" fmla="*/ 16097 h 52119"/>
                <a:gd name="connsiteX17" fmla="*/ 68675 w 81308"/>
                <a:gd name="connsiteY17" fmla="*/ 12859 h 52119"/>
                <a:gd name="connsiteX18" fmla="*/ 59055 w 81308"/>
                <a:gd name="connsiteY18" fmla="*/ 11335 h 52119"/>
                <a:gd name="connsiteX19" fmla="*/ 51435 w 81308"/>
                <a:gd name="connsiteY19" fmla="*/ 13906 h 52119"/>
                <a:gd name="connsiteX20" fmla="*/ 36767 w 81308"/>
                <a:gd name="connsiteY20" fmla="*/ 13525 h 52119"/>
                <a:gd name="connsiteX21" fmla="*/ 23622 w 81308"/>
                <a:gd name="connsiteY21" fmla="*/ 0 h 52119"/>
                <a:gd name="connsiteX22" fmla="*/ 20764 w 81308"/>
                <a:gd name="connsiteY22" fmla="*/ 2572 h 52119"/>
                <a:gd name="connsiteX23" fmla="*/ 20574 w 81308"/>
                <a:gd name="connsiteY23" fmla="*/ 3334 h 52119"/>
                <a:gd name="connsiteX24" fmla="*/ 17907 w 81308"/>
                <a:gd name="connsiteY24" fmla="*/ 5048 h 52119"/>
                <a:gd name="connsiteX25" fmla="*/ 3334 w 81308"/>
                <a:gd name="connsiteY25" fmla="*/ 22765 h 5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308" h="52119">
                  <a:moveTo>
                    <a:pt x="3334" y="22765"/>
                  </a:moveTo>
                  <a:cubicBezTo>
                    <a:pt x="2191" y="24194"/>
                    <a:pt x="1143" y="25622"/>
                    <a:pt x="0" y="27051"/>
                  </a:cubicBezTo>
                  <a:cubicBezTo>
                    <a:pt x="2667" y="32290"/>
                    <a:pt x="7715" y="36957"/>
                    <a:pt x="12668" y="39338"/>
                  </a:cubicBezTo>
                  <a:cubicBezTo>
                    <a:pt x="20383" y="42863"/>
                    <a:pt x="27242" y="37433"/>
                    <a:pt x="32195" y="32004"/>
                  </a:cubicBezTo>
                  <a:cubicBezTo>
                    <a:pt x="36862" y="26765"/>
                    <a:pt x="41148" y="21622"/>
                    <a:pt x="49054" y="21622"/>
                  </a:cubicBezTo>
                  <a:cubicBezTo>
                    <a:pt x="53054" y="21622"/>
                    <a:pt x="62579" y="26098"/>
                    <a:pt x="60960" y="31432"/>
                  </a:cubicBezTo>
                  <a:cubicBezTo>
                    <a:pt x="60293" y="33623"/>
                    <a:pt x="58293" y="35338"/>
                    <a:pt x="57436" y="37433"/>
                  </a:cubicBezTo>
                  <a:cubicBezTo>
                    <a:pt x="56674" y="39338"/>
                    <a:pt x="56674" y="41434"/>
                    <a:pt x="57245" y="43434"/>
                  </a:cubicBezTo>
                  <a:cubicBezTo>
                    <a:pt x="57245" y="43529"/>
                    <a:pt x="57245" y="43529"/>
                    <a:pt x="57341" y="43624"/>
                  </a:cubicBezTo>
                  <a:cubicBezTo>
                    <a:pt x="57436" y="43910"/>
                    <a:pt x="57531" y="44196"/>
                    <a:pt x="57626" y="44482"/>
                  </a:cubicBezTo>
                  <a:cubicBezTo>
                    <a:pt x="58388" y="46577"/>
                    <a:pt x="58960" y="48768"/>
                    <a:pt x="60674" y="50673"/>
                  </a:cubicBezTo>
                  <a:cubicBezTo>
                    <a:pt x="63246" y="53530"/>
                    <a:pt x="65913" y="51530"/>
                    <a:pt x="68580" y="50006"/>
                  </a:cubicBezTo>
                  <a:cubicBezTo>
                    <a:pt x="70771" y="48768"/>
                    <a:pt x="72866" y="48196"/>
                    <a:pt x="73533" y="45625"/>
                  </a:cubicBezTo>
                  <a:cubicBezTo>
                    <a:pt x="74009" y="43910"/>
                    <a:pt x="73628" y="42101"/>
                    <a:pt x="73533" y="40291"/>
                  </a:cubicBezTo>
                  <a:cubicBezTo>
                    <a:pt x="73342" y="35243"/>
                    <a:pt x="76581" y="36957"/>
                    <a:pt x="79724" y="34290"/>
                  </a:cubicBezTo>
                  <a:cubicBezTo>
                    <a:pt x="83344" y="31147"/>
                    <a:pt x="79915" y="24670"/>
                    <a:pt x="77819" y="21527"/>
                  </a:cubicBezTo>
                  <a:cubicBezTo>
                    <a:pt x="76009" y="18764"/>
                    <a:pt x="72580" y="18669"/>
                    <a:pt x="70771" y="16097"/>
                  </a:cubicBezTo>
                  <a:cubicBezTo>
                    <a:pt x="69913" y="14954"/>
                    <a:pt x="69723" y="13906"/>
                    <a:pt x="68675" y="12859"/>
                  </a:cubicBezTo>
                  <a:cubicBezTo>
                    <a:pt x="65722" y="10287"/>
                    <a:pt x="62579" y="11621"/>
                    <a:pt x="59055" y="11335"/>
                  </a:cubicBezTo>
                  <a:cubicBezTo>
                    <a:pt x="55626" y="11049"/>
                    <a:pt x="54007" y="11335"/>
                    <a:pt x="51435" y="13906"/>
                  </a:cubicBezTo>
                  <a:cubicBezTo>
                    <a:pt x="47816" y="17526"/>
                    <a:pt x="41053" y="15050"/>
                    <a:pt x="36767" y="13525"/>
                  </a:cubicBezTo>
                  <a:cubicBezTo>
                    <a:pt x="29432" y="10858"/>
                    <a:pt x="26194" y="6858"/>
                    <a:pt x="23622" y="0"/>
                  </a:cubicBezTo>
                  <a:cubicBezTo>
                    <a:pt x="22670" y="857"/>
                    <a:pt x="21717" y="1714"/>
                    <a:pt x="20764" y="2572"/>
                  </a:cubicBezTo>
                  <a:cubicBezTo>
                    <a:pt x="20764" y="2858"/>
                    <a:pt x="20764" y="3048"/>
                    <a:pt x="20574" y="3334"/>
                  </a:cubicBezTo>
                  <a:cubicBezTo>
                    <a:pt x="20288" y="4096"/>
                    <a:pt x="19241" y="4667"/>
                    <a:pt x="17907" y="5048"/>
                  </a:cubicBezTo>
                  <a:cubicBezTo>
                    <a:pt x="12383" y="10287"/>
                    <a:pt x="8096" y="16859"/>
                    <a:pt x="3334" y="22765"/>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6" name="图形 568"/>
            <p:cNvSpPr/>
            <p:nvPr>
              <p:custDataLst>
                <p:tags r:id="rId835"/>
              </p:custDataLst>
            </p:nvPr>
          </p:nvSpPr>
          <p:spPr>
            <a:xfrm>
              <a:off x="4982808" y="4026337"/>
              <a:ext cx="33913" cy="19406"/>
            </a:xfrm>
            <a:custGeom>
              <a:avLst/>
              <a:gdLst>
                <a:gd name="connsiteX0" fmla="*/ 9339 w 33913"/>
                <a:gd name="connsiteY0" fmla="*/ 16358 h 19406"/>
                <a:gd name="connsiteX1" fmla="*/ 19245 w 33913"/>
                <a:gd name="connsiteY1" fmla="*/ 16644 h 19406"/>
                <a:gd name="connsiteX2" fmla="*/ 26008 w 33913"/>
                <a:gd name="connsiteY2" fmla="*/ 19406 h 19406"/>
                <a:gd name="connsiteX3" fmla="*/ 33913 w 33913"/>
                <a:gd name="connsiteY3" fmla="*/ 17120 h 19406"/>
                <a:gd name="connsiteX4" fmla="*/ 22293 w 33913"/>
                <a:gd name="connsiteY4" fmla="*/ 1976 h 19406"/>
                <a:gd name="connsiteX5" fmla="*/ 100 w 33913"/>
                <a:gd name="connsiteY5" fmla="*/ 8738 h 19406"/>
                <a:gd name="connsiteX6" fmla="*/ 9339 w 33913"/>
                <a:gd name="connsiteY6" fmla="*/ 16358 h 1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3" h="19406">
                  <a:moveTo>
                    <a:pt x="9339" y="16358"/>
                  </a:moveTo>
                  <a:cubicBezTo>
                    <a:pt x="12673" y="16549"/>
                    <a:pt x="15911" y="15977"/>
                    <a:pt x="19245" y="16644"/>
                  </a:cubicBezTo>
                  <a:cubicBezTo>
                    <a:pt x="21721" y="17120"/>
                    <a:pt x="23912" y="18073"/>
                    <a:pt x="26008" y="19406"/>
                  </a:cubicBezTo>
                  <a:cubicBezTo>
                    <a:pt x="28675" y="18644"/>
                    <a:pt x="31246" y="17882"/>
                    <a:pt x="33913" y="17120"/>
                  </a:cubicBezTo>
                  <a:cubicBezTo>
                    <a:pt x="31532" y="10929"/>
                    <a:pt x="28484" y="5214"/>
                    <a:pt x="22293" y="1976"/>
                  </a:cubicBezTo>
                  <a:cubicBezTo>
                    <a:pt x="15435" y="-1644"/>
                    <a:pt x="1909" y="-787"/>
                    <a:pt x="100" y="8738"/>
                  </a:cubicBezTo>
                  <a:cubicBezTo>
                    <a:pt x="-853" y="14168"/>
                    <a:pt x="5243" y="16073"/>
                    <a:pt x="9339" y="16358"/>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7" name="图形 568"/>
            <p:cNvSpPr/>
            <p:nvPr>
              <p:custDataLst>
                <p:tags r:id="rId836"/>
              </p:custDataLst>
            </p:nvPr>
          </p:nvSpPr>
          <p:spPr>
            <a:xfrm>
              <a:off x="4952757" y="4030445"/>
              <a:ext cx="31865" cy="25585"/>
            </a:xfrm>
            <a:custGeom>
              <a:avLst/>
              <a:gdLst>
                <a:gd name="connsiteX0" fmla="*/ 1004 w 31865"/>
                <a:gd name="connsiteY0" fmla="*/ 12441 h 25585"/>
                <a:gd name="connsiteX1" fmla="*/ 8053 w 31865"/>
                <a:gd name="connsiteY1" fmla="*/ 15584 h 25585"/>
                <a:gd name="connsiteX2" fmla="*/ 10910 w 31865"/>
                <a:gd name="connsiteY2" fmla="*/ 15965 h 25585"/>
                <a:gd name="connsiteX3" fmla="*/ 12339 w 31865"/>
                <a:gd name="connsiteY3" fmla="*/ 21204 h 25585"/>
                <a:gd name="connsiteX4" fmla="*/ 8434 w 31865"/>
                <a:gd name="connsiteY4" fmla="*/ 22537 h 25585"/>
                <a:gd name="connsiteX5" fmla="*/ 5386 w 31865"/>
                <a:gd name="connsiteY5" fmla="*/ 24537 h 25585"/>
                <a:gd name="connsiteX6" fmla="*/ 5767 w 31865"/>
                <a:gd name="connsiteY6" fmla="*/ 25585 h 25585"/>
                <a:gd name="connsiteX7" fmla="*/ 9291 w 31865"/>
                <a:gd name="connsiteY7" fmla="*/ 24823 h 25585"/>
                <a:gd name="connsiteX8" fmla="*/ 12339 w 31865"/>
                <a:gd name="connsiteY8" fmla="*/ 24252 h 25585"/>
                <a:gd name="connsiteX9" fmla="*/ 16530 w 31865"/>
                <a:gd name="connsiteY9" fmla="*/ 23490 h 25585"/>
                <a:gd name="connsiteX10" fmla="*/ 17102 w 31865"/>
                <a:gd name="connsiteY10" fmla="*/ 23394 h 25585"/>
                <a:gd name="connsiteX11" fmla="*/ 23388 w 31865"/>
                <a:gd name="connsiteY11" fmla="*/ 22347 h 25585"/>
                <a:gd name="connsiteX12" fmla="*/ 28055 w 31865"/>
                <a:gd name="connsiteY12" fmla="*/ 21585 h 25585"/>
                <a:gd name="connsiteX13" fmla="*/ 31865 w 31865"/>
                <a:gd name="connsiteY13" fmla="*/ 21013 h 25585"/>
                <a:gd name="connsiteX14" fmla="*/ 26246 w 31865"/>
                <a:gd name="connsiteY14" fmla="*/ 16060 h 25585"/>
                <a:gd name="connsiteX15" fmla="*/ 24626 w 31865"/>
                <a:gd name="connsiteY15" fmla="*/ 7011 h 25585"/>
                <a:gd name="connsiteX16" fmla="*/ 21293 w 31865"/>
                <a:gd name="connsiteY16" fmla="*/ 5583 h 25585"/>
                <a:gd name="connsiteX17" fmla="*/ 19483 w 31865"/>
                <a:gd name="connsiteY17" fmla="*/ 5964 h 25585"/>
                <a:gd name="connsiteX18" fmla="*/ 19292 w 31865"/>
                <a:gd name="connsiteY18" fmla="*/ 5964 h 25585"/>
                <a:gd name="connsiteX19" fmla="*/ 18530 w 31865"/>
                <a:gd name="connsiteY19" fmla="*/ 6154 h 25585"/>
                <a:gd name="connsiteX20" fmla="*/ 18530 w 31865"/>
                <a:gd name="connsiteY20" fmla="*/ 6154 h 25585"/>
                <a:gd name="connsiteX21" fmla="*/ 16530 w 31865"/>
                <a:gd name="connsiteY21" fmla="*/ 5773 h 25585"/>
                <a:gd name="connsiteX22" fmla="*/ 16149 w 31865"/>
                <a:gd name="connsiteY22" fmla="*/ 5868 h 25585"/>
                <a:gd name="connsiteX23" fmla="*/ 16340 w 31865"/>
                <a:gd name="connsiteY23" fmla="*/ 6154 h 25585"/>
                <a:gd name="connsiteX24" fmla="*/ 16244 w 31865"/>
                <a:gd name="connsiteY24" fmla="*/ 9107 h 25585"/>
                <a:gd name="connsiteX25" fmla="*/ 15387 w 31865"/>
                <a:gd name="connsiteY25" fmla="*/ 9583 h 25585"/>
                <a:gd name="connsiteX26" fmla="*/ 11387 w 31865"/>
                <a:gd name="connsiteY26" fmla="*/ 5964 h 25585"/>
                <a:gd name="connsiteX27" fmla="*/ 11387 w 31865"/>
                <a:gd name="connsiteY27" fmla="*/ 5964 h 25585"/>
                <a:gd name="connsiteX28" fmla="*/ 10148 w 31865"/>
                <a:gd name="connsiteY28" fmla="*/ 3392 h 25585"/>
                <a:gd name="connsiteX29" fmla="*/ 1385 w 31865"/>
                <a:gd name="connsiteY29" fmla="*/ 3011 h 25585"/>
                <a:gd name="connsiteX30" fmla="*/ 1004 w 31865"/>
                <a:gd name="connsiteY30" fmla="*/ 12441 h 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65" h="25585">
                  <a:moveTo>
                    <a:pt x="1004" y="12441"/>
                  </a:moveTo>
                  <a:cubicBezTo>
                    <a:pt x="2624" y="14631"/>
                    <a:pt x="5386" y="15203"/>
                    <a:pt x="8053" y="15584"/>
                  </a:cubicBezTo>
                  <a:cubicBezTo>
                    <a:pt x="9005" y="15774"/>
                    <a:pt x="10053" y="15774"/>
                    <a:pt x="10910" y="15965"/>
                  </a:cubicBezTo>
                  <a:cubicBezTo>
                    <a:pt x="14339" y="16441"/>
                    <a:pt x="15006" y="19013"/>
                    <a:pt x="12339" y="21204"/>
                  </a:cubicBezTo>
                  <a:cubicBezTo>
                    <a:pt x="11672" y="21775"/>
                    <a:pt x="9958" y="22061"/>
                    <a:pt x="8434" y="22537"/>
                  </a:cubicBezTo>
                  <a:cubicBezTo>
                    <a:pt x="6910" y="23013"/>
                    <a:pt x="5481" y="23585"/>
                    <a:pt x="5386" y="24537"/>
                  </a:cubicBezTo>
                  <a:cubicBezTo>
                    <a:pt x="5386" y="24918"/>
                    <a:pt x="5481" y="25204"/>
                    <a:pt x="5767" y="25585"/>
                  </a:cubicBezTo>
                  <a:cubicBezTo>
                    <a:pt x="6910" y="25299"/>
                    <a:pt x="8148" y="25014"/>
                    <a:pt x="9291" y="24823"/>
                  </a:cubicBezTo>
                  <a:cubicBezTo>
                    <a:pt x="10339" y="24633"/>
                    <a:pt x="11291" y="24442"/>
                    <a:pt x="12339" y="24252"/>
                  </a:cubicBezTo>
                  <a:cubicBezTo>
                    <a:pt x="13673" y="23966"/>
                    <a:pt x="15101" y="23775"/>
                    <a:pt x="16530" y="23490"/>
                  </a:cubicBezTo>
                  <a:cubicBezTo>
                    <a:pt x="16721" y="23490"/>
                    <a:pt x="16911" y="23394"/>
                    <a:pt x="17102" y="23394"/>
                  </a:cubicBezTo>
                  <a:cubicBezTo>
                    <a:pt x="19197" y="23013"/>
                    <a:pt x="21293" y="22728"/>
                    <a:pt x="23388" y="22347"/>
                  </a:cubicBezTo>
                  <a:cubicBezTo>
                    <a:pt x="25007" y="22061"/>
                    <a:pt x="26531" y="21870"/>
                    <a:pt x="28055" y="21585"/>
                  </a:cubicBezTo>
                  <a:cubicBezTo>
                    <a:pt x="29294" y="21394"/>
                    <a:pt x="30627" y="21204"/>
                    <a:pt x="31865" y="21013"/>
                  </a:cubicBezTo>
                  <a:cubicBezTo>
                    <a:pt x="29103" y="20346"/>
                    <a:pt x="26341" y="19680"/>
                    <a:pt x="26246" y="16060"/>
                  </a:cubicBezTo>
                  <a:cubicBezTo>
                    <a:pt x="26150" y="12345"/>
                    <a:pt x="28246" y="10059"/>
                    <a:pt x="24626" y="7011"/>
                  </a:cubicBezTo>
                  <a:cubicBezTo>
                    <a:pt x="23674" y="6249"/>
                    <a:pt x="22531" y="5583"/>
                    <a:pt x="21293" y="5583"/>
                  </a:cubicBezTo>
                  <a:cubicBezTo>
                    <a:pt x="20721" y="5583"/>
                    <a:pt x="20054" y="5678"/>
                    <a:pt x="19483" y="5964"/>
                  </a:cubicBezTo>
                  <a:cubicBezTo>
                    <a:pt x="19388" y="5964"/>
                    <a:pt x="19388" y="5964"/>
                    <a:pt x="19292" y="5964"/>
                  </a:cubicBezTo>
                  <a:cubicBezTo>
                    <a:pt x="18911" y="6059"/>
                    <a:pt x="18721" y="6059"/>
                    <a:pt x="18530" y="6154"/>
                  </a:cubicBezTo>
                  <a:cubicBezTo>
                    <a:pt x="18530" y="6154"/>
                    <a:pt x="18530" y="6154"/>
                    <a:pt x="18530" y="6154"/>
                  </a:cubicBezTo>
                  <a:cubicBezTo>
                    <a:pt x="17959" y="5868"/>
                    <a:pt x="17197" y="5773"/>
                    <a:pt x="16530" y="5773"/>
                  </a:cubicBezTo>
                  <a:cubicBezTo>
                    <a:pt x="16435" y="5773"/>
                    <a:pt x="16244" y="5773"/>
                    <a:pt x="16149" y="5868"/>
                  </a:cubicBezTo>
                  <a:cubicBezTo>
                    <a:pt x="16244" y="5964"/>
                    <a:pt x="16340" y="6059"/>
                    <a:pt x="16340" y="6154"/>
                  </a:cubicBezTo>
                  <a:cubicBezTo>
                    <a:pt x="16911" y="7011"/>
                    <a:pt x="17197" y="8345"/>
                    <a:pt x="16244" y="9107"/>
                  </a:cubicBezTo>
                  <a:cubicBezTo>
                    <a:pt x="15959" y="9393"/>
                    <a:pt x="15673" y="9488"/>
                    <a:pt x="15387" y="9583"/>
                  </a:cubicBezTo>
                  <a:cubicBezTo>
                    <a:pt x="13768" y="9964"/>
                    <a:pt x="12339" y="7869"/>
                    <a:pt x="11387" y="5964"/>
                  </a:cubicBezTo>
                  <a:lnTo>
                    <a:pt x="11387" y="5964"/>
                  </a:lnTo>
                  <a:cubicBezTo>
                    <a:pt x="10815" y="4916"/>
                    <a:pt x="10434" y="3868"/>
                    <a:pt x="10148" y="3392"/>
                  </a:cubicBezTo>
                  <a:cubicBezTo>
                    <a:pt x="8053" y="-513"/>
                    <a:pt x="3576" y="-1561"/>
                    <a:pt x="1385" y="3011"/>
                  </a:cubicBezTo>
                  <a:cubicBezTo>
                    <a:pt x="147" y="5202"/>
                    <a:pt x="-805" y="9964"/>
                    <a:pt x="1004" y="12441"/>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8" name="图形 568"/>
            <p:cNvSpPr/>
            <p:nvPr>
              <p:custDataLst>
                <p:tags r:id="rId837"/>
              </p:custDataLst>
            </p:nvPr>
          </p:nvSpPr>
          <p:spPr>
            <a:xfrm>
              <a:off x="5147819" y="4012319"/>
              <a:ext cx="28455" cy="55692"/>
            </a:xfrm>
            <a:custGeom>
              <a:avLst/>
              <a:gdLst>
                <a:gd name="connsiteX0" fmla="*/ 6443 w 28455"/>
                <a:gd name="connsiteY0" fmla="*/ 3230 h 55692"/>
                <a:gd name="connsiteX1" fmla="*/ 21302 w 28455"/>
                <a:gd name="connsiteY1" fmla="*/ 10660 h 55692"/>
                <a:gd name="connsiteX2" fmla="*/ 19588 w 28455"/>
                <a:gd name="connsiteY2" fmla="*/ 21328 h 55692"/>
                <a:gd name="connsiteX3" fmla="*/ 26351 w 28455"/>
                <a:gd name="connsiteY3" fmla="*/ 25233 h 55692"/>
                <a:gd name="connsiteX4" fmla="*/ 28351 w 28455"/>
                <a:gd name="connsiteY4" fmla="*/ 32567 h 55692"/>
                <a:gd name="connsiteX5" fmla="*/ 23588 w 28455"/>
                <a:gd name="connsiteY5" fmla="*/ 38282 h 55692"/>
                <a:gd name="connsiteX6" fmla="*/ 21112 w 28455"/>
                <a:gd name="connsiteY6" fmla="*/ 39997 h 55692"/>
                <a:gd name="connsiteX7" fmla="*/ 22541 w 28455"/>
                <a:gd name="connsiteY7" fmla="*/ 45045 h 55692"/>
                <a:gd name="connsiteX8" fmla="*/ 21493 w 28455"/>
                <a:gd name="connsiteY8" fmla="*/ 53713 h 55692"/>
                <a:gd name="connsiteX9" fmla="*/ 16540 w 28455"/>
                <a:gd name="connsiteY9" fmla="*/ 52570 h 55692"/>
                <a:gd name="connsiteX10" fmla="*/ 17683 w 28455"/>
                <a:gd name="connsiteY10" fmla="*/ 46950 h 55692"/>
                <a:gd name="connsiteX11" fmla="*/ 15397 w 28455"/>
                <a:gd name="connsiteY11" fmla="*/ 40759 h 55692"/>
                <a:gd name="connsiteX12" fmla="*/ 5396 w 28455"/>
                <a:gd name="connsiteY12" fmla="*/ 39901 h 55692"/>
                <a:gd name="connsiteX13" fmla="*/ 10253 w 28455"/>
                <a:gd name="connsiteY13" fmla="*/ 30948 h 55692"/>
                <a:gd name="connsiteX14" fmla="*/ 5967 w 28455"/>
                <a:gd name="connsiteY14" fmla="*/ 25900 h 55692"/>
                <a:gd name="connsiteX15" fmla="*/ 2919 w 28455"/>
                <a:gd name="connsiteY15" fmla="*/ 26662 h 55692"/>
                <a:gd name="connsiteX16" fmla="*/ 9301 w 28455"/>
                <a:gd name="connsiteY16" fmla="*/ 14660 h 55692"/>
                <a:gd name="connsiteX17" fmla="*/ 728 w 28455"/>
                <a:gd name="connsiteY17" fmla="*/ 6564 h 55692"/>
                <a:gd name="connsiteX18" fmla="*/ 728 w 28455"/>
                <a:gd name="connsiteY18" fmla="*/ 87 h 55692"/>
                <a:gd name="connsiteX19" fmla="*/ 4062 w 28455"/>
                <a:gd name="connsiteY19" fmla="*/ 1611 h 55692"/>
                <a:gd name="connsiteX20" fmla="*/ 6348 w 28455"/>
                <a:gd name="connsiteY20" fmla="*/ 2563 h 55692"/>
                <a:gd name="connsiteX21" fmla="*/ 6443 w 28455"/>
                <a:gd name="connsiteY21" fmla="*/ 3230 h 5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5" h="55692">
                  <a:moveTo>
                    <a:pt x="6443" y="3230"/>
                  </a:moveTo>
                  <a:cubicBezTo>
                    <a:pt x="11777" y="3135"/>
                    <a:pt x="18826" y="5516"/>
                    <a:pt x="21302" y="10660"/>
                  </a:cubicBezTo>
                  <a:cubicBezTo>
                    <a:pt x="23398" y="14946"/>
                    <a:pt x="17302" y="17613"/>
                    <a:pt x="19588" y="21328"/>
                  </a:cubicBezTo>
                  <a:cubicBezTo>
                    <a:pt x="20921" y="23518"/>
                    <a:pt x="24446" y="23614"/>
                    <a:pt x="26351" y="25233"/>
                  </a:cubicBezTo>
                  <a:cubicBezTo>
                    <a:pt x="28446" y="26947"/>
                    <a:pt x="28637" y="29995"/>
                    <a:pt x="28351" y="32567"/>
                  </a:cubicBezTo>
                  <a:cubicBezTo>
                    <a:pt x="27970" y="36091"/>
                    <a:pt x="26827" y="37425"/>
                    <a:pt x="23588" y="38282"/>
                  </a:cubicBezTo>
                  <a:cubicBezTo>
                    <a:pt x="22255" y="38663"/>
                    <a:pt x="21398" y="38568"/>
                    <a:pt x="21112" y="39997"/>
                  </a:cubicBezTo>
                  <a:cubicBezTo>
                    <a:pt x="20826" y="41235"/>
                    <a:pt x="22255" y="43807"/>
                    <a:pt x="22541" y="45045"/>
                  </a:cubicBezTo>
                  <a:cubicBezTo>
                    <a:pt x="23112" y="47902"/>
                    <a:pt x="23112" y="51141"/>
                    <a:pt x="21493" y="53713"/>
                  </a:cubicBezTo>
                  <a:cubicBezTo>
                    <a:pt x="19493" y="56856"/>
                    <a:pt x="16826" y="56094"/>
                    <a:pt x="16540" y="52570"/>
                  </a:cubicBezTo>
                  <a:cubicBezTo>
                    <a:pt x="16349" y="50474"/>
                    <a:pt x="17302" y="48950"/>
                    <a:pt x="17683" y="46950"/>
                  </a:cubicBezTo>
                  <a:cubicBezTo>
                    <a:pt x="18064" y="44569"/>
                    <a:pt x="16921" y="42473"/>
                    <a:pt x="15397" y="40759"/>
                  </a:cubicBezTo>
                  <a:cubicBezTo>
                    <a:pt x="12444" y="37520"/>
                    <a:pt x="9110" y="39806"/>
                    <a:pt x="5396" y="39901"/>
                  </a:cubicBezTo>
                  <a:cubicBezTo>
                    <a:pt x="4062" y="36472"/>
                    <a:pt x="11015" y="35044"/>
                    <a:pt x="10253" y="30948"/>
                  </a:cubicBezTo>
                  <a:cubicBezTo>
                    <a:pt x="9968" y="29519"/>
                    <a:pt x="7586" y="26185"/>
                    <a:pt x="5967" y="25900"/>
                  </a:cubicBezTo>
                  <a:cubicBezTo>
                    <a:pt x="4824" y="25614"/>
                    <a:pt x="3872" y="26471"/>
                    <a:pt x="2919" y="26662"/>
                  </a:cubicBezTo>
                  <a:cubicBezTo>
                    <a:pt x="-986" y="19518"/>
                    <a:pt x="15492" y="21804"/>
                    <a:pt x="9301" y="14660"/>
                  </a:cubicBezTo>
                  <a:cubicBezTo>
                    <a:pt x="6158" y="11041"/>
                    <a:pt x="2443" y="11326"/>
                    <a:pt x="728" y="6564"/>
                  </a:cubicBezTo>
                  <a:cubicBezTo>
                    <a:pt x="347" y="5421"/>
                    <a:pt x="-700" y="849"/>
                    <a:pt x="728" y="87"/>
                  </a:cubicBezTo>
                  <a:cubicBezTo>
                    <a:pt x="1681" y="-389"/>
                    <a:pt x="3205" y="1230"/>
                    <a:pt x="4062" y="1611"/>
                  </a:cubicBezTo>
                  <a:cubicBezTo>
                    <a:pt x="4919" y="1992"/>
                    <a:pt x="5491" y="1992"/>
                    <a:pt x="6348" y="2563"/>
                  </a:cubicBezTo>
                  <a:cubicBezTo>
                    <a:pt x="6824" y="2754"/>
                    <a:pt x="7110" y="3230"/>
                    <a:pt x="6443" y="3230"/>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9" name="图形 568"/>
            <p:cNvSpPr/>
            <p:nvPr>
              <p:custDataLst>
                <p:tags r:id="rId838"/>
              </p:custDataLst>
            </p:nvPr>
          </p:nvSpPr>
          <p:spPr>
            <a:xfrm>
              <a:off x="5003863" y="4084034"/>
              <a:ext cx="631" cy="857"/>
            </a:xfrm>
            <a:custGeom>
              <a:avLst/>
              <a:gdLst>
                <a:gd name="connsiteX0" fmla="*/ 0 w 631"/>
                <a:gd name="connsiteY0" fmla="*/ 857 h 857"/>
                <a:gd name="connsiteX1" fmla="*/ 571 w 631"/>
                <a:gd name="connsiteY1" fmla="*/ 0 h 857"/>
                <a:gd name="connsiteX2" fmla="*/ 0 w 631"/>
                <a:gd name="connsiteY2" fmla="*/ 857 h 857"/>
              </a:gdLst>
              <a:ahLst/>
              <a:cxnLst>
                <a:cxn ang="0">
                  <a:pos x="connsiteX0" y="connsiteY0"/>
                </a:cxn>
                <a:cxn ang="0">
                  <a:pos x="connsiteX1" y="connsiteY1"/>
                </a:cxn>
                <a:cxn ang="0">
                  <a:pos x="connsiteX2" y="connsiteY2"/>
                </a:cxn>
              </a:cxnLst>
              <a:rect l="l" t="t" r="r" b="b"/>
              <a:pathLst>
                <a:path w="631" h="857">
                  <a:moveTo>
                    <a:pt x="0" y="857"/>
                  </a:moveTo>
                  <a:cubicBezTo>
                    <a:pt x="191" y="571"/>
                    <a:pt x="381" y="286"/>
                    <a:pt x="571" y="0"/>
                  </a:cubicBezTo>
                  <a:cubicBezTo>
                    <a:pt x="762" y="476"/>
                    <a:pt x="476" y="762"/>
                    <a:pt x="0" y="857"/>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45" name="图形 568"/>
          <p:cNvGrpSpPr/>
          <p:nvPr userDrawn="1">
            <p:custDataLst>
              <p:tags r:id="rId7"/>
            </p:custDataLst>
          </p:nvPr>
        </p:nvGrpSpPr>
        <p:grpSpPr>
          <a:xfrm>
            <a:off x="9473126" y="2685577"/>
            <a:ext cx="1602502" cy="1733384"/>
            <a:chOff x="5407028" y="4125967"/>
            <a:chExt cx="361720" cy="391263"/>
          </a:xfrm>
        </p:grpSpPr>
        <p:grpSp>
          <p:nvGrpSpPr>
            <p:cNvPr id="246" name="图形 568"/>
            <p:cNvGrpSpPr/>
            <p:nvPr>
              <p:custDataLst>
                <p:tags r:id="rId784"/>
              </p:custDataLst>
            </p:nvPr>
          </p:nvGrpSpPr>
          <p:grpSpPr>
            <a:xfrm>
              <a:off x="5417248" y="4125967"/>
              <a:ext cx="313753" cy="176189"/>
              <a:chOff x="5417248" y="4125967"/>
              <a:chExt cx="313753" cy="176189"/>
            </a:xfrm>
          </p:grpSpPr>
          <p:sp>
            <p:nvSpPr>
              <p:cNvPr id="253" name="图形 568"/>
              <p:cNvSpPr/>
              <p:nvPr>
                <p:custDataLst>
                  <p:tags r:id="rId791"/>
                </p:custDataLst>
              </p:nvPr>
            </p:nvSpPr>
            <p:spPr>
              <a:xfrm>
                <a:off x="5428773" y="4126991"/>
                <a:ext cx="302228" cy="175164"/>
              </a:xfrm>
              <a:custGeom>
                <a:avLst/>
                <a:gdLst>
                  <a:gd name="connsiteX0" fmla="*/ 4477 w 302228"/>
                  <a:gd name="connsiteY0" fmla="*/ 175165 h 175164"/>
                  <a:gd name="connsiteX1" fmla="*/ 302228 w 302228"/>
                  <a:gd name="connsiteY1" fmla="*/ 2096 h 175164"/>
                  <a:gd name="connsiteX2" fmla="*/ 297752 w 302228"/>
                  <a:gd name="connsiteY2" fmla="*/ 0 h 175164"/>
                  <a:gd name="connsiteX3" fmla="*/ 0 w 302228"/>
                  <a:gd name="connsiteY3" fmla="*/ 173069 h 175164"/>
                  <a:gd name="connsiteX4" fmla="*/ 4477 w 302228"/>
                  <a:gd name="connsiteY4" fmla="*/ 175165 h 175164"/>
                  <a:gd name="connsiteX5" fmla="*/ 4477 w 302228"/>
                  <a:gd name="connsiteY5" fmla="*/ 175165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28" h="175164">
                    <a:moveTo>
                      <a:pt x="4477" y="175165"/>
                    </a:moveTo>
                    <a:lnTo>
                      <a:pt x="302228" y="2096"/>
                    </a:lnTo>
                    <a:cubicBezTo>
                      <a:pt x="300704" y="1238"/>
                      <a:pt x="299180" y="571"/>
                      <a:pt x="297752" y="0"/>
                    </a:cubicBezTo>
                    <a:lnTo>
                      <a:pt x="0" y="173069"/>
                    </a:lnTo>
                    <a:cubicBezTo>
                      <a:pt x="1429" y="173546"/>
                      <a:pt x="2953" y="174307"/>
                      <a:pt x="4477" y="175165"/>
                    </a:cubicBezTo>
                    <a:lnTo>
                      <a:pt x="4477" y="17516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4" name="图形 568"/>
              <p:cNvSpPr/>
              <p:nvPr>
                <p:custDataLst>
                  <p:tags r:id="rId792"/>
                </p:custDataLst>
              </p:nvPr>
            </p:nvSpPr>
            <p:spPr>
              <a:xfrm>
                <a:off x="5417248" y="4125967"/>
                <a:ext cx="309276" cy="174570"/>
              </a:xfrm>
              <a:custGeom>
                <a:avLst/>
                <a:gdLst>
                  <a:gd name="connsiteX0" fmla="*/ 11525 w 309276"/>
                  <a:gd name="connsiteY0" fmla="*/ 174094 h 174570"/>
                  <a:gd name="connsiteX1" fmla="*/ 309277 w 309276"/>
                  <a:gd name="connsiteY1" fmla="*/ 1024 h 174570"/>
                  <a:gd name="connsiteX2" fmla="*/ 297751 w 309276"/>
                  <a:gd name="connsiteY2" fmla="*/ 1501 h 174570"/>
                  <a:gd name="connsiteX3" fmla="*/ 0 w 309276"/>
                  <a:gd name="connsiteY3" fmla="*/ 174570 h 174570"/>
                  <a:gd name="connsiteX4" fmla="*/ 11525 w 309276"/>
                  <a:gd name="connsiteY4" fmla="*/ 174094 h 174570"/>
                  <a:gd name="connsiteX5" fmla="*/ 11525 w 309276"/>
                  <a:gd name="connsiteY5" fmla="*/ 174094 h 17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76" h="174570">
                    <a:moveTo>
                      <a:pt x="11525" y="174094"/>
                    </a:moveTo>
                    <a:lnTo>
                      <a:pt x="309277" y="1024"/>
                    </a:lnTo>
                    <a:cubicBezTo>
                      <a:pt x="304800" y="-500"/>
                      <a:pt x="300800" y="-309"/>
                      <a:pt x="297751" y="1501"/>
                    </a:cubicBezTo>
                    <a:lnTo>
                      <a:pt x="0" y="174570"/>
                    </a:lnTo>
                    <a:cubicBezTo>
                      <a:pt x="3048" y="172760"/>
                      <a:pt x="7048" y="172570"/>
                      <a:pt x="11525" y="174094"/>
                    </a:cubicBezTo>
                    <a:lnTo>
                      <a:pt x="11525" y="174094"/>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47" name="图形 568"/>
            <p:cNvGrpSpPr/>
            <p:nvPr>
              <p:custDataLst>
                <p:tags r:id="rId785"/>
              </p:custDataLst>
            </p:nvPr>
          </p:nvGrpSpPr>
          <p:grpSpPr>
            <a:xfrm>
              <a:off x="5433155" y="4128992"/>
              <a:ext cx="335593" cy="388143"/>
              <a:chOff x="5433155" y="4128992"/>
              <a:chExt cx="335593" cy="388143"/>
            </a:xfrm>
          </p:grpSpPr>
          <p:sp>
            <p:nvSpPr>
              <p:cNvPr id="249" name="图形 568"/>
              <p:cNvSpPr/>
              <p:nvPr>
                <p:custDataLst>
                  <p:tags r:id="rId787"/>
                </p:custDataLst>
              </p:nvPr>
            </p:nvSpPr>
            <p:spPr>
              <a:xfrm>
                <a:off x="5464587" y="4297299"/>
                <a:ext cx="302513" cy="219836"/>
              </a:xfrm>
              <a:custGeom>
                <a:avLst/>
                <a:gdLst>
                  <a:gd name="connsiteX0" fmla="*/ 0 w 302513"/>
                  <a:gd name="connsiteY0" fmla="*/ 219837 h 219836"/>
                  <a:gd name="connsiteX1" fmla="*/ 297751 w 302513"/>
                  <a:gd name="connsiteY1" fmla="*/ 46768 h 219836"/>
                  <a:gd name="connsiteX2" fmla="*/ 302514 w 302513"/>
                  <a:gd name="connsiteY2" fmla="*/ 0 h 219836"/>
                  <a:gd name="connsiteX3" fmla="*/ 4763 w 302513"/>
                  <a:gd name="connsiteY3" fmla="*/ 173069 h 219836"/>
                  <a:gd name="connsiteX4" fmla="*/ 0 w 302513"/>
                  <a:gd name="connsiteY4" fmla="*/ 219837 h 219836"/>
                  <a:gd name="connsiteX5" fmla="*/ 0 w 302513"/>
                  <a:gd name="connsiteY5" fmla="*/ 219837 h 2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13" h="219835">
                    <a:moveTo>
                      <a:pt x="0" y="219837"/>
                    </a:moveTo>
                    <a:lnTo>
                      <a:pt x="297751" y="46768"/>
                    </a:lnTo>
                    <a:cubicBezTo>
                      <a:pt x="299847" y="31432"/>
                      <a:pt x="301371" y="15812"/>
                      <a:pt x="302514" y="0"/>
                    </a:cubicBezTo>
                    <a:lnTo>
                      <a:pt x="4763" y="173069"/>
                    </a:lnTo>
                    <a:cubicBezTo>
                      <a:pt x="3715" y="188976"/>
                      <a:pt x="2095" y="204502"/>
                      <a:pt x="0" y="219837"/>
                    </a:cubicBezTo>
                    <a:lnTo>
                      <a:pt x="0" y="219837"/>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0" name="图形 568"/>
              <p:cNvSpPr/>
              <p:nvPr>
                <p:custDataLst>
                  <p:tags r:id="rId788"/>
                </p:custDataLst>
              </p:nvPr>
            </p:nvSpPr>
            <p:spPr>
              <a:xfrm>
                <a:off x="5466778" y="4166330"/>
                <a:ext cx="301970" cy="304133"/>
              </a:xfrm>
              <a:custGeom>
                <a:avLst/>
                <a:gdLst>
                  <a:gd name="connsiteX0" fmla="*/ 2572 w 301970"/>
                  <a:gd name="connsiteY0" fmla="*/ 304133 h 304133"/>
                  <a:gd name="connsiteX1" fmla="*/ 300323 w 301970"/>
                  <a:gd name="connsiteY1" fmla="*/ 131064 h 304133"/>
                  <a:gd name="connsiteX2" fmla="*/ 298609 w 301970"/>
                  <a:gd name="connsiteY2" fmla="*/ 5524 h 304133"/>
                  <a:gd name="connsiteX3" fmla="*/ 297751 w 301970"/>
                  <a:gd name="connsiteY3" fmla="*/ 0 h 304133"/>
                  <a:gd name="connsiteX4" fmla="*/ 0 w 301970"/>
                  <a:gd name="connsiteY4" fmla="*/ 173069 h 304133"/>
                  <a:gd name="connsiteX5" fmla="*/ 857 w 301970"/>
                  <a:gd name="connsiteY5" fmla="*/ 178594 h 304133"/>
                  <a:gd name="connsiteX6" fmla="*/ 2572 w 301970"/>
                  <a:gd name="connsiteY6" fmla="*/ 304133 h 304133"/>
                  <a:gd name="connsiteX7" fmla="*/ 2572 w 301970"/>
                  <a:gd name="connsiteY7" fmla="*/ 304133 h 30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70" h="304133">
                    <a:moveTo>
                      <a:pt x="2572" y="304133"/>
                    </a:moveTo>
                    <a:lnTo>
                      <a:pt x="300323" y="131064"/>
                    </a:lnTo>
                    <a:cubicBezTo>
                      <a:pt x="302990" y="91059"/>
                      <a:pt x="302419" y="49530"/>
                      <a:pt x="298609" y="5524"/>
                    </a:cubicBezTo>
                    <a:cubicBezTo>
                      <a:pt x="298418" y="3715"/>
                      <a:pt x="298133" y="1905"/>
                      <a:pt x="297751" y="0"/>
                    </a:cubicBezTo>
                    <a:lnTo>
                      <a:pt x="0" y="173069"/>
                    </a:lnTo>
                    <a:cubicBezTo>
                      <a:pt x="476" y="174879"/>
                      <a:pt x="762" y="176784"/>
                      <a:pt x="857" y="178594"/>
                    </a:cubicBezTo>
                    <a:cubicBezTo>
                      <a:pt x="4667" y="222504"/>
                      <a:pt x="5239" y="264128"/>
                      <a:pt x="2572" y="304133"/>
                    </a:cubicBezTo>
                    <a:lnTo>
                      <a:pt x="2572" y="304133"/>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1" name="图形 568"/>
              <p:cNvSpPr/>
              <p:nvPr>
                <p:custDataLst>
                  <p:tags r:id="rId789"/>
                </p:custDataLst>
              </p:nvPr>
            </p:nvSpPr>
            <p:spPr>
              <a:xfrm>
                <a:off x="5449442" y="4138802"/>
                <a:ext cx="314991" cy="200596"/>
              </a:xfrm>
              <a:custGeom>
                <a:avLst/>
                <a:gdLst>
                  <a:gd name="connsiteX0" fmla="*/ 17240 w 314991"/>
                  <a:gd name="connsiteY0" fmla="*/ 200596 h 200596"/>
                  <a:gd name="connsiteX1" fmla="*/ 314992 w 314991"/>
                  <a:gd name="connsiteY1" fmla="*/ 27527 h 200596"/>
                  <a:gd name="connsiteX2" fmla="*/ 297752 w 314991"/>
                  <a:gd name="connsiteY2" fmla="*/ 0 h 200596"/>
                  <a:gd name="connsiteX3" fmla="*/ 0 w 314991"/>
                  <a:gd name="connsiteY3" fmla="*/ 173069 h 200596"/>
                  <a:gd name="connsiteX4" fmla="*/ 17240 w 314991"/>
                  <a:gd name="connsiteY4" fmla="*/ 200596 h 200596"/>
                  <a:gd name="connsiteX5" fmla="*/ 17240 w 314991"/>
                  <a:gd name="connsiteY5" fmla="*/ 200596 h 20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91" h="200596">
                    <a:moveTo>
                      <a:pt x="17240" y="200596"/>
                    </a:moveTo>
                    <a:lnTo>
                      <a:pt x="314992" y="27527"/>
                    </a:lnTo>
                    <a:cubicBezTo>
                      <a:pt x="312515" y="17050"/>
                      <a:pt x="305848" y="6477"/>
                      <a:pt x="297752" y="0"/>
                    </a:cubicBezTo>
                    <a:lnTo>
                      <a:pt x="0" y="173069"/>
                    </a:lnTo>
                    <a:cubicBezTo>
                      <a:pt x="8096" y="179546"/>
                      <a:pt x="14764" y="190119"/>
                      <a:pt x="17240" y="200596"/>
                    </a:cubicBezTo>
                    <a:lnTo>
                      <a:pt x="17240" y="200596"/>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2" name="图形 568"/>
              <p:cNvSpPr/>
              <p:nvPr>
                <p:custDataLst>
                  <p:tags r:id="rId790"/>
                </p:custDataLst>
              </p:nvPr>
            </p:nvSpPr>
            <p:spPr>
              <a:xfrm>
                <a:off x="5433155" y="4128992"/>
                <a:ext cx="314039" cy="182880"/>
              </a:xfrm>
              <a:custGeom>
                <a:avLst/>
                <a:gdLst>
                  <a:gd name="connsiteX0" fmla="*/ 16288 w 314039"/>
                  <a:gd name="connsiteY0" fmla="*/ 182880 h 182880"/>
                  <a:gd name="connsiteX1" fmla="*/ 314039 w 314039"/>
                  <a:gd name="connsiteY1" fmla="*/ 9811 h 182880"/>
                  <a:gd name="connsiteX2" fmla="*/ 309943 w 314039"/>
                  <a:gd name="connsiteY2" fmla="*/ 7049 h 182880"/>
                  <a:gd name="connsiteX3" fmla="*/ 297751 w 314039"/>
                  <a:gd name="connsiteY3" fmla="*/ 0 h 182880"/>
                  <a:gd name="connsiteX4" fmla="*/ 0 w 314039"/>
                  <a:gd name="connsiteY4" fmla="*/ 173069 h 182880"/>
                  <a:gd name="connsiteX5" fmla="*/ 12192 w 314039"/>
                  <a:gd name="connsiteY5" fmla="*/ 180118 h 182880"/>
                  <a:gd name="connsiteX6" fmla="*/ 16288 w 314039"/>
                  <a:gd name="connsiteY6" fmla="*/ 182880 h 182880"/>
                  <a:gd name="connsiteX7" fmla="*/ 16288 w 314039"/>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039" h="182880">
                    <a:moveTo>
                      <a:pt x="16288" y="182880"/>
                    </a:moveTo>
                    <a:lnTo>
                      <a:pt x="314039" y="9811"/>
                    </a:lnTo>
                    <a:cubicBezTo>
                      <a:pt x="312706" y="8763"/>
                      <a:pt x="311372" y="7811"/>
                      <a:pt x="309943" y="7049"/>
                    </a:cubicBezTo>
                    <a:cubicBezTo>
                      <a:pt x="305848" y="4667"/>
                      <a:pt x="301847" y="2381"/>
                      <a:pt x="297751" y="0"/>
                    </a:cubicBezTo>
                    <a:lnTo>
                      <a:pt x="0" y="173069"/>
                    </a:lnTo>
                    <a:cubicBezTo>
                      <a:pt x="4000" y="175451"/>
                      <a:pt x="8096" y="177737"/>
                      <a:pt x="12192" y="180118"/>
                    </a:cubicBezTo>
                    <a:cubicBezTo>
                      <a:pt x="13621" y="180975"/>
                      <a:pt x="14954" y="181928"/>
                      <a:pt x="16288" y="182880"/>
                    </a:cubicBezTo>
                    <a:lnTo>
                      <a:pt x="16288" y="18288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248" name="图形 568"/>
            <p:cNvSpPr/>
            <p:nvPr>
              <p:custDataLst>
                <p:tags r:id="rId786"/>
              </p:custDataLst>
            </p:nvPr>
          </p:nvSpPr>
          <p:spPr>
            <a:xfrm>
              <a:off x="5407028" y="4299089"/>
              <a:ext cx="63939" cy="218142"/>
            </a:xfrm>
            <a:custGeom>
              <a:avLst/>
              <a:gdLst>
                <a:gd name="connsiteX0" fmla="*/ 26222 w 63939"/>
                <a:gd name="connsiteY0" fmla="*/ 3068 h 218142"/>
                <a:gd name="connsiteX1" fmla="*/ 3839 w 63939"/>
                <a:gd name="connsiteY1" fmla="*/ 13069 h 218142"/>
                <a:gd name="connsiteX2" fmla="*/ 5839 w 63939"/>
                <a:gd name="connsiteY2" fmla="*/ 188234 h 218142"/>
                <a:gd name="connsiteX3" fmla="*/ 57560 w 63939"/>
                <a:gd name="connsiteY3" fmla="*/ 218142 h 218142"/>
                <a:gd name="connsiteX4" fmla="*/ 60512 w 63939"/>
                <a:gd name="connsiteY4" fmla="*/ 45835 h 218142"/>
                <a:gd name="connsiteX5" fmla="*/ 38319 w 63939"/>
                <a:gd name="connsiteY5" fmla="*/ 10116 h 218142"/>
                <a:gd name="connsiteX6" fmla="*/ 26222 w 63939"/>
                <a:gd name="connsiteY6" fmla="*/ 3068 h 2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9" h="218142">
                  <a:moveTo>
                    <a:pt x="26222" y="3068"/>
                  </a:moveTo>
                  <a:cubicBezTo>
                    <a:pt x="14792" y="-3504"/>
                    <a:pt x="5172" y="782"/>
                    <a:pt x="3839" y="13069"/>
                  </a:cubicBezTo>
                  <a:cubicBezTo>
                    <a:pt x="-1877" y="68028"/>
                    <a:pt x="-1210" y="125655"/>
                    <a:pt x="5839" y="188234"/>
                  </a:cubicBezTo>
                  <a:cubicBezTo>
                    <a:pt x="23079" y="198235"/>
                    <a:pt x="40319" y="208141"/>
                    <a:pt x="57560" y="218142"/>
                  </a:cubicBezTo>
                  <a:cubicBezTo>
                    <a:pt x="64894" y="163850"/>
                    <a:pt x="65941" y="107176"/>
                    <a:pt x="60512" y="45835"/>
                  </a:cubicBezTo>
                  <a:cubicBezTo>
                    <a:pt x="59274" y="32119"/>
                    <a:pt x="49749" y="16689"/>
                    <a:pt x="38319" y="10116"/>
                  </a:cubicBezTo>
                  <a:cubicBezTo>
                    <a:pt x="34318" y="7735"/>
                    <a:pt x="30223" y="5354"/>
                    <a:pt x="26222" y="3068"/>
                  </a:cubicBez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55" name="图形 568"/>
          <p:cNvGrpSpPr/>
          <p:nvPr userDrawn="1">
            <p:custDataLst>
              <p:tags r:id="rId8"/>
            </p:custDataLst>
          </p:nvPr>
        </p:nvGrpSpPr>
        <p:grpSpPr>
          <a:xfrm>
            <a:off x="4852580" y="4074206"/>
            <a:ext cx="3215056" cy="2579558"/>
            <a:chOff x="4364069" y="4439411"/>
            <a:chExt cx="725709" cy="582263"/>
          </a:xfrm>
        </p:grpSpPr>
        <p:sp>
          <p:nvSpPr>
            <p:cNvPr id="256" name="图形 568"/>
            <p:cNvSpPr/>
            <p:nvPr>
              <p:custDataLst>
                <p:tags r:id="rId780"/>
              </p:custDataLst>
            </p:nvPr>
          </p:nvSpPr>
          <p:spPr>
            <a:xfrm>
              <a:off x="4389405" y="4483131"/>
              <a:ext cx="169640" cy="232219"/>
            </a:xfrm>
            <a:custGeom>
              <a:avLst/>
              <a:gdLst>
                <a:gd name="connsiteX0" fmla="*/ 381 w 169640"/>
                <a:gd name="connsiteY0" fmla="*/ 98774 h 232219"/>
                <a:gd name="connsiteX1" fmla="*/ 169640 w 169640"/>
                <a:gd name="connsiteY1" fmla="*/ 0 h 232219"/>
                <a:gd name="connsiteX2" fmla="*/ 169259 w 169640"/>
                <a:gd name="connsiteY2" fmla="*/ 133350 h 232219"/>
                <a:gd name="connsiteX3" fmla="*/ 0 w 169640"/>
                <a:gd name="connsiteY3" fmla="*/ 232219 h 232219"/>
              </a:gdLst>
              <a:ahLst/>
              <a:cxnLst>
                <a:cxn ang="0">
                  <a:pos x="connsiteX0" y="connsiteY0"/>
                </a:cxn>
                <a:cxn ang="0">
                  <a:pos x="connsiteX1" y="connsiteY1"/>
                </a:cxn>
                <a:cxn ang="0">
                  <a:pos x="connsiteX2" y="connsiteY2"/>
                </a:cxn>
                <a:cxn ang="0">
                  <a:pos x="connsiteX3" y="connsiteY3"/>
                </a:cxn>
              </a:cxnLst>
              <a:rect l="l" t="t" r="r" b="b"/>
              <a:pathLst>
                <a:path w="169640" h="232218">
                  <a:moveTo>
                    <a:pt x="381" y="98774"/>
                  </a:moveTo>
                  <a:lnTo>
                    <a:pt x="169640" y="0"/>
                  </a:lnTo>
                  <a:lnTo>
                    <a:pt x="169259" y="133350"/>
                  </a:lnTo>
                  <a:lnTo>
                    <a:pt x="0" y="232219"/>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7" name="图形 568"/>
            <p:cNvSpPr/>
            <p:nvPr>
              <p:custDataLst>
                <p:tags r:id="rId781"/>
              </p:custDataLst>
            </p:nvPr>
          </p:nvSpPr>
          <p:spPr>
            <a:xfrm>
              <a:off x="4920043" y="4760404"/>
              <a:ext cx="169735" cy="261270"/>
            </a:xfrm>
            <a:custGeom>
              <a:avLst/>
              <a:gdLst>
                <a:gd name="connsiteX0" fmla="*/ 381 w 169735"/>
                <a:gd name="connsiteY0" fmla="*/ 98774 h 261270"/>
                <a:gd name="connsiteX1" fmla="*/ 169736 w 169735"/>
                <a:gd name="connsiteY1" fmla="*/ 0 h 261270"/>
                <a:gd name="connsiteX2" fmla="*/ 169259 w 169735"/>
                <a:gd name="connsiteY2" fmla="*/ 162496 h 261270"/>
                <a:gd name="connsiteX3" fmla="*/ 0 w 169735"/>
                <a:gd name="connsiteY3" fmla="*/ 261271 h 261270"/>
              </a:gdLst>
              <a:ahLst/>
              <a:cxnLst>
                <a:cxn ang="0">
                  <a:pos x="connsiteX0" y="connsiteY0"/>
                </a:cxn>
                <a:cxn ang="0">
                  <a:pos x="connsiteX1" y="connsiteY1"/>
                </a:cxn>
                <a:cxn ang="0">
                  <a:pos x="connsiteX2" y="connsiteY2"/>
                </a:cxn>
                <a:cxn ang="0">
                  <a:pos x="connsiteX3" y="connsiteY3"/>
                </a:cxn>
              </a:cxnLst>
              <a:rect l="l" t="t" r="r" b="b"/>
              <a:pathLst>
                <a:path w="169735" h="261270">
                  <a:moveTo>
                    <a:pt x="381" y="98774"/>
                  </a:moveTo>
                  <a:lnTo>
                    <a:pt x="169736" y="0"/>
                  </a:lnTo>
                  <a:lnTo>
                    <a:pt x="169259" y="162496"/>
                  </a:lnTo>
                  <a:lnTo>
                    <a:pt x="0" y="261271"/>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8" name="图形 568"/>
            <p:cNvSpPr/>
            <p:nvPr>
              <p:custDataLst>
                <p:tags r:id="rId782"/>
              </p:custDataLst>
            </p:nvPr>
          </p:nvSpPr>
          <p:spPr>
            <a:xfrm>
              <a:off x="4364545" y="4439411"/>
              <a:ext cx="725233" cy="419766"/>
            </a:xfrm>
            <a:custGeom>
              <a:avLst/>
              <a:gdLst>
                <a:gd name="connsiteX0" fmla="*/ 0 w 725233"/>
                <a:gd name="connsiteY0" fmla="*/ 98870 h 419766"/>
                <a:gd name="connsiteX1" fmla="*/ 169354 w 725233"/>
                <a:gd name="connsiteY1" fmla="*/ 0 h 419766"/>
                <a:gd name="connsiteX2" fmla="*/ 725234 w 725233"/>
                <a:gd name="connsiteY2" fmla="*/ 320993 h 419766"/>
                <a:gd name="connsiteX3" fmla="*/ 555879 w 725233"/>
                <a:gd name="connsiteY3" fmla="*/ 419767 h 419766"/>
              </a:gdLst>
              <a:ahLst/>
              <a:cxnLst>
                <a:cxn ang="0">
                  <a:pos x="connsiteX0" y="connsiteY0"/>
                </a:cxn>
                <a:cxn ang="0">
                  <a:pos x="connsiteX1" y="connsiteY1"/>
                </a:cxn>
                <a:cxn ang="0">
                  <a:pos x="connsiteX2" y="connsiteY2"/>
                </a:cxn>
                <a:cxn ang="0">
                  <a:pos x="connsiteX3" y="connsiteY3"/>
                </a:cxn>
              </a:cxnLst>
              <a:rect l="l" t="t" r="r" b="b"/>
              <a:pathLst>
                <a:path w="725233" h="419765">
                  <a:moveTo>
                    <a:pt x="0" y="98870"/>
                  </a:moveTo>
                  <a:lnTo>
                    <a:pt x="169354" y="0"/>
                  </a:lnTo>
                  <a:lnTo>
                    <a:pt x="725234" y="320993"/>
                  </a:lnTo>
                  <a:lnTo>
                    <a:pt x="555879" y="419767"/>
                  </a:ln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9" name="图形 568"/>
            <p:cNvSpPr/>
            <p:nvPr>
              <p:custDataLst>
                <p:tags r:id="rId783"/>
              </p:custDataLst>
            </p:nvPr>
          </p:nvSpPr>
          <p:spPr>
            <a:xfrm>
              <a:off x="4364069" y="4538281"/>
              <a:ext cx="556355" cy="483393"/>
            </a:xfrm>
            <a:custGeom>
              <a:avLst/>
              <a:gdLst>
                <a:gd name="connsiteX0" fmla="*/ 556355 w 556355"/>
                <a:gd name="connsiteY0" fmla="*/ 320897 h 483393"/>
                <a:gd name="connsiteX1" fmla="*/ 555974 w 556355"/>
                <a:gd name="connsiteY1" fmla="*/ 483394 h 483393"/>
                <a:gd name="connsiteX2" fmla="*/ 530733 w 556355"/>
                <a:gd name="connsiteY2" fmla="*/ 468821 h 483393"/>
                <a:gd name="connsiteX3" fmla="*/ 531114 w 556355"/>
                <a:gd name="connsiteY3" fmla="*/ 335375 h 483393"/>
                <a:gd name="connsiteX4" fmla="*/ 25718 w 556355"/>
                <a:gd name="connsiteY4" fmla="*/ 43625 h 483393"/>
                <a:gd name="connsiteX5" fmla="*/ 25337 w 556355"/>
                <a:gd name="connsiteY5" fmla="*/ 177070 h 483393"/>
                <a:gd name="connsiteX6" fmla="*/ 0 w 556355"/>
                <a:gd name="connsiteY6" fmla="*/ 162401 h 483393"/>
                <a:gd name="connsiteX7" fmla="*/ 476 w 556355"/>
                <a:gd name="connsiteY7" fmla="*/ 0 h 48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55" h="483393">
                  <a:moveTo>
                    <a:pt x="556355" y="320897"/>
                  </a:moveTo>
                  <a:lnTo>
                    <a:pt x="555974" y="483394"/>
                  </a:lnTo>
                  <a:lnTo>
                    <a:pt x="530733" y="468821"/>
                  </a:lnTo>
                  <a:lnTo>
                    <a:pt x="531114" y="335375"/>
                  </a:lnTo>
                  <a:lnTo>
                    <a:pt x="25718" y="43625"/>
                  </a:lnTo>
                  <a:lnTo>
                    <a:pt x="25337" y="177070"/>
                  </a:lnTo>
                  <a:lnTo>
                    <a:pt x="0" y="162401"/>
                  </a:lnTo>
                  <a:lnTo>
                    <a:pt x="476" y="0"/>
                  </a:lnTo>
                  <a:close/>
                </a:path>
              </a:pathLst>
            </a:custGeom>
            <a:solidFill>
              <a:srgbClr val="E4E6F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0" name="图形 568"/>
          <p:cNvGrpSpPr/>
          <p:nvPr userDrawn="1">
            <p:custDataLst>
              <p:tags r:id="rId9"/>
            </p:custDataLst>
          </p:nvPr>
        </p:nvGrpSpPr>
        <p:grpSpPr>
          <a:xfrm>
            <a:off x="5550531" y="2404679"/>
            <a:ext cx="2337339" cy="2981260"/>
            <a:chOff x="4521612" y="4062562"/>
            <a:chExt cx="527589" cy="672936"/>
          </a:xfrm>
        </p:grpSpPr>
        <p:grpSp>
          <p:nvGrpSpPr>
            <p:cNvPr id="261" name="图形 568"/>
            <p:cNvGrpSpPr/>
            <p:nvPr>
              <p:custDataLst>
                <p:tags r:id="rId308"/>
              </p:custDataLst>
            </p:nvPr>
          </p:nvGrpSpPr>
          <p:grpSpPr>
            <a:xfrm>
              <a:off x="4521612" y="4062562"/>
              <a:ext cx="527589" cy="666621"/>
              <a:chOff x="4521612" y="4062562"/>
              <a:chExt cx="527589" cy="666621"/>
            </a:xfrm>
          </p:grpSpPr>
          <p:grpSp>
            <p:nvGrpSpPr>
              <p:cNvPr id="705" name="图形 568"/>
              <p:cNvGrpSpPr/>
              <p:nvPr>
                <p:custDataLst>
                  <p:tags r:id="rId752"/>
                </p:custDataLst>
              </p:nvPr>
            </p:nvGrpSpPr>
            <p:grpSpPr>
              <a:xfrm>
                <a:off x="4521612" y="4062562"/>
                <a:ext cx="527589" cy="666621"/>
                <a:chOff x="4521612" y="4062562"/>
                <a:chExt cx="527589" cy="666621"/>
              </a:xfrm>
            </p:grpSpPr>
            <p:grpSp>
              <p:nvGrpSpPr>
                <p:cNvPr id="710" name="图形 568"/>
                <p:cNvGrpSpPr/>
                <p:nvPr>
                  <p:custDataLst>
                    <p:tags r:id="rId757"/>
                  </p:custDataLst>
                </p:nvPr>
              </p:nvGrpSpPr>
              <p:grpSpPr>
                <a:xfrm>
                  <a:off x="4526089" y="4062562"/>
                  <a:ext cx="27527" cy="12709"/>
                  <a:chOff x="4526089" y="4062562"/>
                  <a:chExt cx="27527" cy="12709"/>
                </a:xfrm>
              </p:grpSpPr>
              <p:sp>
                <p:nvSpPr>
                  <p:cNvPr id="729" name="图形 568"/>
                  <p:cNvSpPr/>
                  <p:nvPr>
                    <p:custDataLst>
                      <p:tags r:id="rId776"/>
                    </p:custDataLst>
                  </p:nvPr>
                </p:nvSpPr>
                <p:spPr>
                  <a:xfrm>
                    <a:off x="4526089" y="4062582"/>
                    <a:ext cx="27527" cy="12689"/>
                  </a:xfrm>
                  <a:custGeom>
                    <a:avLst/>
                    <a:gdLst>
                      <a:gd name="connsiteX0" fmla="*/ 0 w 27527"/>
                      <a:gd name="connsiteY0" fmla="*/ 11832 h 12689"/>
                      <a:gd name="connsiteX1" fmla="*/ 18955 w 27527"/>
                      <a:gd name="connsiteY1" fmla="*/ 783 h 12689"/>
                      <a:gd name="connsiteX2" fmla="*/ 27527 w 27527"/>
                      <a:gd name="connsiteY2" fmla="*/ 1640 h 12689"/>
                      <a:gd name="connsiteX3" fmla="*/ 8573 w 27527"/>
                      <a:gd name="connsiteY3" fmla="*/ 12689 h 12689"/>
                      <a:gd name="connsiteX4" fmla="*/ 0 w 27527"/>
                      <a:gd name="connsiteY4" fmla="*/ 11832 h 12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12689">
                        <a:moveTo>
                          <a:pt x="0" y="11832"/>
                        </a:moveTo>
                        <a:lnTo>
                          <a:pt x="18955" y="783"/>
                        </a:lnTo>
                        <a:cubicBezTo>
                          <a:pt x="21146" y="-455"/>
                          <a:pt x="24194" y="-265"/>
                          <a:pt x="27527" y="1640"/>
                        </a:cubicBezTo>
                        <a:lnTo>
                          <a:pt x="8573" y="12689"/>
                        </a:lnTo>
                        <a:cubicBezTo>
                          <a:pt x="5144" y="10689"/>
                          <a:pt x="2191" y="10498"/>
                          <a:pt x="0" y="11832"/>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30" name="图形 568"/>
                  <p:cNvGrpSpPr/>
                  <p:nvPr>
                    <p:custDataLst>
                      <p:tags r:id="rId777"/>
                    </p:custDataLst>
                  </p:nvPr>
                </p:nvGrpSpPr>
                <p:grpSpPr>
                  <a:xfrm>
                    <a:off x="4526089" y="4062562"/>
                    <a:ext cx="27431" cy="12613"/>
                    <a:chOff x="4526089" y="4062562"/>
                    <a:chExt cx="27431" cy="12613"/>
                  </a:xfrm>
                  <a:solidFill>
                    <a:srgbClr val="605C66"/>
                  </a:solidFill>
                </p:grpSpPr>
                <p:sp>
                  <p:nvSpPr>
                    <p:cNvPr id="731" name="图形 568"/>
                    <p:cNvSpPr/>
                    <p:nvPr>
                      <p:custDataLst>
                        <p:tags r:id="rId778"/>
                      </p:custDataLst>
                    </p:nvPr>
                  </p:nvSpPr>
                  <p:spPr>
                    <a:xfrm>
                      <a:off x="4526089" y="4062562"/>
                      <a:ext cx="24383" cy="11852"/>
                    </a:xfrm>
                    <a:custGeom>
                      <a:avLst/>
                      <a:gdLst>
                        <a:gd name="connsiteX0" fmla="*/ 0 w 24383"/>
                        <a:gd name="connsiteY0" fmla="*/ 11852 h 11852"/>
                        <a:gd name="connsiteX1" fmla="*/ 18955 w 24383"/>
                        <a:gd name="connsiteY1" fmla="*/ 803 h 11852"/>
                        <a:gd name="connsiteX2" fmla="*/ 24384 w 24383"/>
                        <a:gd name="connsiteY2" fmla="*/ 327 h 11852"/>
                        <a:gd name="connsiteX3" fmla="*/ 5429 w 24383"/>
                        <a:gd name="connsiteY3" fmla="*/ 11376 h 11852"/>
                        <a:gd name="connsiteX4" fmla="*/ 0 w 24383"/>
                        <a:gd name="connsiteY4" fmla="*/ 11852 h 11852"/>
                        <a:gd name="connsiteX5" fmla="*/ 0 w 24383"/>
                        <a:gd name="connsiteY5" fmla="*/ 11852 h 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3" h="11852">
                          <a:moveTo>
                            <a:pt x="0" y="11852"/>
                          </a:moveTo>
                          <a:lnTo>
                            <a:pt x="18955" y="803"/>
                          </a:lnTo>
                          <a:cubicBezTo>
                            <a:pt x="20383" y="-54"/>
                            <a:pt x="22288" y="-245"/>
                            <a:pt x="24384" y="327"/>
                          </a:cubicBezTo>
                          <a:lnTo>
                            <a:pt x="5429" y="11376"/>
                          </a:lnTo>
                          <a:cubicBezTo>
                            <a:pt x="3334" y="10804"/>
                            <a:pt x="1429" y="10995"/>
                            <a:pt x="0" y="11852"/>
                          </a:cubicBezTo>
                          <a:lnTo>
                            <a:pt x="0" y="11852"/>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2" name="图形 568"/>
                    <p:cNvSpPr/>
                    <p:nvPr>
                      <p:custDataLst>
                        <p:tags r:id="rId779"/>
                      </p:custDataLst>
                    </p:nvPr>
                  </p:nvSpPr>
                  <p:spPr>
                    <a:xfrm>
                      <a:off x="4531423" y="4062793"/>
                      <a:ext cx="22097" cy="12382"/>
                    </a:xfrm>
                    <a:custGeom>
                      <a:avLst/>
                      <a:gdLst>
                        <a:gd name="connsiteX0" fmla="*/ 0 w 22097"/>
                        <a:gd name="connsiteY0" fmla="*/ 11049 h 12382"/>
                        <a:gd name="connsiteX1" fmla="*/ 18955 w 22097"/>
                        <a:gd name="connsiteY1" fmla="*/ 0 h 12382"/>
                        <a:gd name="connsiteX2" fmla="*/ 22098 w 22097"/>
                        <a:gd name="connsiteY2" fmla="*/ 1333 h 12382"/>
                        <a:gd name="connsiteX3" fmla="*/ 3143 w 22097"/>
                        <a:gd name="connsiteY3" fmla="*/ 12383 h 12382"/>
                        <a:gd name="connsiteX4" fmla="*/ 0 w 22097"/>
                        <a:gd name="connsiteY4" fmla="*/ 11049 h 12382"/>
                        <a:gd name="connsiteX5" fmla="*/ 0 w 22097"/>
                        <a:gd name="connsiteY5" fmla="*/ 11049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7" h="12382">
                          <a:moveTo>
                            <a:pt x="0" y="11049"/>
                          </a:moveTo>
                          <a:lnTo>
                            <a:pt x="18955" y="0"/>
                          </a:lnTo>
                          <a:cubicBezTo>
                            <a:pt x="20002" y="286"/>
                            <a:pt x="21050" y="667"/>
                            <a:pt x="22098" y="1333"/>
                          </a:cubicBezTo>
                          <a:lnTo>
                            <a:pt x="3143" y="12383"/>
                          </a:lnTo>
                          <a:cubicBezTo>
                            <a:pt x="2096" y="11811"/>
                            <a:pt x="1048" y="11335"/>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11" name="图形 568"/>
                <p:cNvGrpSpPr/>
                <p:nvPr>
                  <p:custDataLst>
                    <p:tags r:id="rId758"/>
                  </p:custDataLst>
                </p:nvPr>
              </p:nvGrpSpPr>
              <p:grpSpPr>
                <a:xfrm>
                  <a:off x="5025770" y="4709636"/>
                  <a:ext cx="22479" cy="18764"/>
                  <a:chOff x="5025770" y="4709636"/>
                  <a:chExt cx="22479" cy="18764"/>
                </a:xfrm>
              </p:grpSpPr>
              <p:sp>
                <p:nvSpPr>
                  <p:cNvPr id="725" name="图形 568"/>
                  <p:cNvSpPr/>
                  <p:nvPr>
                    <p:custDataLst>
                      <p:tags r:id="rId772"/>
                    </p:custDataLst>
                  </p:nvPr>
                </p:nvSpPr>
                <p:spPr>
                  <a:xfrm>
                    <a:off x="5025770" y="4709636"/>
                    <a:ext cx="22479" cy="18764"/>
                  </a:xfrm>
                  <a:custGeom>
                    <a:avLst/>
                    <a:gdLst>
                      <a:gd name="connsiteX0" fmla="*/ 18955 w 22479"/>
                      <a:gd name="connsiteY0" fmla="*/ 7715 h 18764"/>
                      <a:gd name="connsiteX1" fmla="*/ 0 w 22479"/>
                      <a:gd name="connsiteY1" fmla="*/ 18764 h 18764"/>
                      <a:gd name="connsiteX2" fmla="*/ 3524 w 22479"/>
                      <a:gd name="connsiteY2" fmla="*/ 11049 h 18764"/>
                      <a:gd name="connsiteX3" fmla="*/ 22479 w 22479"/>
                      <a:gd name="connsiteY3" fmla="*/ 0 h 18764"/>
                      <a:gd name="connsiteX4" fmla="*/ 18955 w 22479"/>
                      <a:gd name="connsiteY4" fmla="*/ 7715 h 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8764">
                        <a:moveTo>
                          <a:pt x="18955" y="7715"/>
                        </a:moveTo>
                        <a:lnTo>
                          <a:pt x="0" y="18764"/>
                        </a:lnTo>
                        <a:cubicBezTo>
                          <a:pt x="2191" y="17526"/>
                          <a:pt x="3524" y="14859"/>
                          <a:pt x="3524" y="11049"/>
                        </a:cubicBezTo>
                        <a:lnTo>
                          <a:pt x="22479" y="0"/>
                        </a:lnTo>
                        <a:cubicBezTo>
                          <a:pt x="22384" y="3810"/>
                          <a:pt x="21050" y="6477"/>
                          <a:pt x="18955" y="7715"/>
                        </a:cubicBez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26" name="图形 568"/>
                  <p:cNvGrpSpPr/>
                  <p:nvPr>
                    <p:custDataLst>
                      <p:tags r:id="rId773"/>
                    </p:custDataLst>
                  </p:nvPr>
                </p:nvGrpSpPr>
                <p:grpSpPr>
                  <a:xfrm>
                    <a:off x="5025770" y="4709636"/>
                    <a:ext cx="22383" cy="18764"/>
                    <a:chOff x="5025770" y="4709636"/>
                    <a:chExt cx="22383" cy="18764"/>
                  </a:xfrm>
                  <a:solidFill>
                    <a:srgbClr val="2E2E37"/>
                  </a:solidFill>
                </p:grpSpPr>
                <p:sp>
                  <p:nvSpPr>
                    <p:cNvPr id="727" name="图形 568"/>
                    <p:cNvSpPr/>
                    <p:nvPr>
                      <p:custDataLst>
                        <p:tags r:id="rId774"/>
                      </p:custDataLst>
                    </p:nvPr>
                  </p:nvSpPr>
                  <p:spPr>
                    <a:xfrm>
                      <a:off x="5029200" y="4709636"/>
                      <a:ext cx="18954" cy="12001"/>
                    </a:xfrm>
                    <a:custGeom>
                      <a:avLst/>
                      <a:gdLst>
                        <a:gd name="connsiteX0" fmla="*/ 0 w 18954"/>
                        <a:gd name="connsiteY0" fmla="*/ 11049 h 12001"/>
                        <a:gd name="connsiteX1" fmla="*/ 18955 w 18954"/>
                        <a:gd name="connsiteY1" fmla="*/ 0 h 12001"/>
                        <a:gd name="connsiteX2" fmla="*/ 18955 w 18954"/>
                        <a:gd name="connsiteY2" fmla="*/ 952 h 12001"/>
                        <a:gd name="connsiteX3" fmla="*/ 0 w 18954"/>
                        <a:gd name="connsiteY3" fmla="*/ 12001 h 12001"/>
                        <a:gd name="connsiteX4" fmla="*/ 0 w 18954"/>
                        <a:gd name="connsiteY4" fmla="*/ 11049 h 12001"/>
                        <a:gd name="connsiteX5" fmla="*/ 0 w 18954"/>
                        <a:gd name="connsiteY5" fmla="*/ 11049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 h="12001">
                          <a:moveTo>
                            <a:pt x="0" y="11049"/>
                          </a:moveTo>
                          <a:lnTo>
                            <a:pt x="18955" y="0"/>
                          </a:lnTo>
                          <a:cubicBezTo>
                            <a:pt x="18955" y="381"/>
                            <a:pt x="18955" y="667"/>
                            <a:pt x="18955" y="952"/>
                          </a:cubicBezTo>
                          <a:lnTo>
                            <a:pt x="0" y="12001"/>
                          </a:lnTo>
                          <a:cubicBezTo>
                            <a:pt x="0" y="11716"/>
                            <a:pt x="0" y="11430"/>
                            <a:pt x="0" y="11049"/>
                          </a:cubicBezTo>
                          <a:lnTo>
                            <a:pt x="0" y="11049"/>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8" name="图形 568"/>
                    <p:cNvSpPr/>
                    <p:nvPr>
                      <p:custDataLst>
                        <p:tags r:id="rId775"/>
                      </p:custDataLst>
                    </p:nvPr>
                  </p:nvSpPr>
                  <p:spPr>
                    <a:xfrm>
                      <a:off x="5025770" y="4710683"/>
                      <a:ext cx="22383" cy="17716"/>
                    </a:xfrm>
                    <a:custGeom>
                      <a:avLst/>
                      <a:gdLst>
                        <a:gd name="connsiteX0" fmla="*/ 3429 w 22383"/>
                        <a:gd name="connsiteY0" fmla="*/ 11049 h 17716"/>
                        <a:gd name="connsiteX1" fmla="*/ 22384 w 22383"/>
                        <a:gd name="connsiteY1" fmla="*/ 0 h 17716"/>
                        <a:gd name="connsiteX2" fmla="*/ 18955 w 22383"/>
                        <a:gd name="connsiteY2" fmla="*/ 6668 h 17716"/>
                        <a:gd name="connsiteX3" fmla="*/ 0 w 22383"/>
                        <a:gd name="connsiteY3" fmla="*/ 17717 h 17716"/>
                        <a:gd name="connsiteX4" fmla="*/ 3429 w 22383"/>
                        <a:gd name="connsiteY4" fmla="*/ 11049 h 17716"/>
                        <a:gd name="connsiteX5" fmla="*/ 3429 w 22383"/>
                        <a:gd name="connsiteY5" fmla="*/ 11049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 h="17716">
                          <a:moveTo>
                            <a:pt x="3429" y="11049"/>
                          </a:moveTo>
                          <a:lnTo>
                            <a:pt x="22384" y="0"/>
                          </a:lnTo>
                          <a:cubicBezTo>
                            <a:pt x="22193" y="3238"/>
                            <a:pt x="20860" y="5525"/>
                            <a:pt x="18955" y="6668"/>
                          </a:cubicBezTo>
                          <a:lnTo>
                            <a:pt x="0" y="17717"/>
                          </a:lnTo>
                          <a:cubicBezTo>
                            <a:pt x="1905" y="16573"/>
                            <a:pt x="3238" y="14288"/>
                            <a:pt x="3429" y="11049"/>
                          </a:cubicBezTo>
                          <a:lnTo>
                            <a:pt x="3429" y="11049"/>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12" name="图形 568"/>
                <p:cNvSpPr/>
                <p:nvPr>
                  <p:custDataLst>
                    <p:tags r:id="rId759"/>
                  </p:custDataLst>
                </p:nvPr>
              </p:nvSpPr>
              <p:spPr>
                <a:xfrm>
                  <a:off x="5029200" y="4364164"/>
                  <a:ext cx="20002" cy="356520"/>
                </a:xfrm>
                <a:custGeom>
                  <a:avLst/>
                  <a:gdLst>
                    <a:gd name="connsiteX0" fmla="*/ 1048 w 20002"/>
                    <a:gd name="connsiteY0" fmla="*/ 10954 h 356520"/>
                    <a:gd name="connsiteX1" fmla="*/ 20003 w 20002"/>
                    <a:gd name="connsiteY1" fmla="*/ 0 h 356520"/>
                    <a:gd name="connsiteX2" fmla="*/ 18955 w 20002"/>
                    <a:gd name="connsiteY2" fmla="*/ 345567 h 356520"/>
                    <a:gd name="connsiteX3" fmla="*/ 0 w 20002"/>
                    <a:gd name="connsiteY3" fmla="*/ 356521 h 356520"/>
                  </a:gdLst>
                  <a:ahLst/>
                  <a:cxnLst>
                    <a:cxn ang="0">
                      <a:pos x="connsiteX0" y="connsiteY0"/>
                    </a:cxn>
                    <a:cxn ang="0">
                      <a:pos x="connsiteX1" y="connsiteY1"/>
                    </a:cxn>
                    <a:cxn ang="0">
                      <a:pos x="connsiteX2" y="connsiteY2"/>
                    </a:cxn>
                    <a:cxn ang="0">
                      <a:pos x="connsiteX3" y="connsiteY3"/>
                    </a:cxn>
                  </a:cxnLst>
                  <a:rect l="l" t="t" r="r" b="b"/>
                  <a:pathLst>
                    <a:path w="20002" h="356520">
                      <a:moveTo>
                        <a:pt x="1048" y="10954"/>
                      </a:moveTo>
                      <a:lnTo>
                        <a:pt x="20003" y="0"/>
                      </a:lnTo>
                      <a:lnTo>
                        <a:pt x="18955" y="345567"/>
                      </a:lnTo>
                      <a:lnTo>
                        <a:pt x="0" y="356521"/>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3" name="图形 568"/>
                <p:cNvSpPr/>
                <p:nvPr>
                  <p:custDataLst>
                    <p:tags r:id="rId760"/>
                  </p:custDataLst>
                </p:nvPr>
              </p:nvSpPr>
              <p:spPr>
                <a:xfrm>
                  <a:off x="4534566" y="4064222"/>
                  <a:ext cx="502634" cy="290226"/>
                </a:xfrm>
                <a:custGeom>
                  <a:avLst/>
                  <a:gdLst>
                    <a:gd name="connsiteX0" fmla="*/ 0 w 502634"/>
                    <a:gd name="connsiteY0" fmla="*/ 10954 h 290226"/>
                    <a:gd name="connsiteX1" fmla="*/ 19050 w 502634"/>
                    <a:gd name="connsiteY1" fmla="*/ 0 h 290226"/>
                    <a:gd name="connsiteX2" fmla="*/ 502634 w 502634"/>
                    <a:gd name="connsiteY2" fmla="*/ 279178 h 290226"/>
                    <a:gd name="connsiteX3" fmla="*/ 483680 w 502634"/>
                    <a:gd name="connsiteY3" fmla="*/ 290227 h 290226"/>
                  </a:gdLst>
                  <a:ahLst/>
                  <a:cxnLst>
                    <a:cxn ang="0">
                      <a:pos x="connsiteX0" y="connsiteY0"/>
                    </a:cxn>
                    <a:cxn ang="0">
                      <a:pos x="connsiteX1" y="connsiteY1"/>
                    </a:cxn>
                    <a:cxn ang="0">
                      <a:pos x="connsiteX2" y="connsiteY2"/>
                    </a:cxn>
                    <a:cxn ang="0">
                      <a:pos x="connsiteX3" y="connsiteY3"/>
                    </a:cxn>
                  </a:cxnLst>
                  <a:rect l="l" t="t" r="r" b="b"/>
                  <a:pathLst>
                    <a:path w="502634" h="290226">
                      <a:moveTo>
                        <a:pt x="0" y="10954"/>
                      </a:moveTo>
                      <a:lnTo>
                        <a:pt x="19050" y="0"/>
                      </a:lnTo>
                      <a:lnTo>
                        <a:pt x="502634" y="279178"/>
                      </a:lnTo>
                      <a:lnTo>
                        <a:pt x="483680" y="290227"/>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14" name="图形 568"/>
                <p:cNvGrpSpPr/>
                <p:nvPr>
                  <p:custDataLst>
                    <p:tags r:id="rId761"/>
                  </p:custDataLst>
                </p:nvPr>
              </p:nvGrpSpPr>
              <p:grpSpPr>
                <a:xfrm>
                  <a:off x="5018246" y="4343400"/>
                  <a:ext cx="30956" cy="31718"/>
                  <a:chOff x="5018246" y="4343400"/>
                  <a:chExt cx="30956" cy="31718"/>
                </a:xfrm>
              </p:grpSpPr>
              <p:sp>
                <p:nvSpPr>
                  <p:cNvPr id="718" name="图形 568"/>
                  <p:cNvSpPr/>
                  <p:nvPr>
                    <p:custDataLst>
                      <p:tags r:id="rId765"/>
                    </p:custDataLst>
                  </p:nvPr>
                </p:nvSpPr>
                <p:spPr>
                  <a:xfrm>
                    <a:off x="5018246" y="4343400"/>
                    <a:ext cx="30956" cy="31718"/>
                  </a:xfrm>
                  <a:custGeom>
                    <a:avLst/>
                    <a:gdLst>
                      <a:gd name="connsiteX0" fmla="*/ 0 w 30956"/>
                      <a:gd name="connsiteY0" fmla="*/ 11049 h 31718"/>
                      <a:gd name="connsiteX1" fmla="*/ 18955 w 30956"/>
                      <a:gd name="connsiteY1" fmla="*/ 0 h 31718"/>
                      <a:gd name="connsiteX2" fmla="*/ 30956 w 30956"/>
                      <a:gd name="connsiteY2" fmla="*/ 20669 h 31718"/>
                      <a:gd name="connsiteX3" fmla="*/ 12001 w 30956"/>
                      <a:gd name="connsiteY3" fmla="*/ 31718 h 31718"/>
                      <a:gd name="connsiteX4" fmla="*/ 0 w 30956"/>
                      <a:gd name="connsiteY4" fmla="*/ 11049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 h="31718">
                        <a:moveTo>
                          <a:pt x="0" y="11049"/>
                        </a:moveTo>
                        <a:lnTo>
                          <a:pt x="18955" y="0"/>
                        </a:lnTo>
                        <a:cubicBezTo>
                          <a:pt x="25622" y="3810"/>
                          <a:pt x="30956" y="13049"/>
                          <a:pt x="30956" y="20669"/>
                        </a:cubicBezTo>
                        <a:lnTo>
                          <a:pt x="12001" y="31718"/>
                        </a:lnTo>
                        <a:cubicBezTo>
                          <a:pt x="12001" y="24098"/>
                          <a:pt x="6667" y="14859"/>
                          <a:pt x="0" y="11049"/>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19" name="图形 568"/>
                  <p:cNvGrpSpPr/>
                  <p:nvPr>
                    <p:custDataLst>
                      <p:tags r:id="rId766"/>
                    </p:custDataLst>
                  </p:nvPr>
                </p:nvGrpSpPr>
                <p:grpSpPr>
                  <a:xfrm>
                    <a:off x="5018246" y="4343400"/>
                    <a:ext cx="30860" cy="31718"/>
                    <a:chOff x="5018246" y="4343400"/>
                    <a:chExt cx="30860" cy="31718"/>
                  </a:xfrm>
                  <a:solidFill>
                    <a:srgbClr val="605C66"/>
                  </a:solidFill>
                </p:grpSpPr>
                <p:sp>
                  <p:nvSpPr>
                    <p:cNvPr id="720" name="图形 568"/>
                    <p:cNvSpPr/>
                    <p:nvPr>
                      <p:custDataLst>
                        <p:tags r:id="rId767"/>
                      </p:custDataLst>
                    </p:nvPr>
                  </p:nvSpPr>
                  <p:spPr>
                    <a:xfrm>
                      <a:off x="5018246" y="4343400"/>
                      <a:ext cx="19907" cy="11620"/>
                    </a:xfrm>
                    <a:custGeom>
                      <a:avLst/>
                      <a:gdLst>
                        <a:gd name="connsiteX0" fmla="*/ 0 w 19907"/>
                        <a:gd name="connsiteY0" fmla="*/ 11049 h 11620"/>
                        <a:gd name="connsiteX1" fmla="*/ 18955 w 19907"/>
                        <a:gd name="connsiteY1" fmla="*/ 0 h 11620"/>
                        <a:gd name="connsiteX2" fmla="*/ 19907 w 19907"/>
                        <a:gd name="connsiteY2" fmla="*/ 571 h 11620"/>
                        <a:gd name="connsiteX3" fmla="*/ 952 w 19907"/>
                        <a:gd name="connsiteY3" fmla="*/ 11621 h 11620"/>
                        <a:gd name="connsiteX4" fmla="*/ 0 w 19907"/>
                        <a:gd name="connsiteY4" fmla="*/ 11049 h 11620"/>
                        <a:gd name="connsiteX5" fmla="*/ 0 w 19907"/>
                        <a:gd name="connsiteY5" fmla="*/ 11049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07" h="11620">
                          <a:moveTo>
                            <a:pt x="0" y="11049"/>
                          </a:moveTo>
                          <a:lnTo>
                            <a:pt x="18955" y="0"/>
                          </a:lnTo>
                          <a:cubicBezTo>
                            <a:pt x="19240" y="190"/>
                            <a:pt x="19621" y="381"/>
                            <a:pt x="19907" y="571"/>
                          </a:cubicBezTo>
                          <a:lnTo>
                            <a:pt x="952" y="11621"/>
                          </a:lnTo>
                          <a:cubicBezTo>
                            <a:pt x="667" y="11430"/>
                            <a:pt x="286" y="11239"/>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1" name="图形 568"/>
                    <p:cNvSpPr/>
                    <p:nvPr>
                      <p:custDataLst>
                        <p:tags r:id="rId768"/>
                      </p:custDataLst>
                    </p:nvPr>
                  </p:nvSpPr>
                  <p:spPr>
                    <a:xfrm>
                      <a:off x="5019198" y="4343971"/>
                      <a:ext cx="23241" cy="14858"/>
                    </a:xfrm>
                    <a:custGeom>
                      <a:avLst/>
                      <a:gdLst>
                        <a:gd name="connsiteX0" fmla="*/ 0 w 23241"/>
                        <a:gd name="connsiteY0" fmla="*/ 11049 h 14858"/>
                        <a:gd name="connsiteX1" fmla="*/ 18955 w 23241"/>
                        <a:gd name="connsiteY1" fmla="*/ 0 h 14858"/>
                        <a:gd name="connsiteX2" fmla="*/ 23241 w 23241"/>
                        <a:gd name="connsiteY2" fmla="*/ 3810 h 14858"/>
                        <a:gd name="connsiteX3" fmla="*/ 4286 w 23241"/>
                        <a:gd name="connsiteY3" fmla="*/ 14859 h 14858"/>
                        <a:gd name="connsiteX4" fmla="*/ 0 w 23241"/>
                        <a:gd name="connsiteY4" fmla="*/ 11049 h 14858"/>
                        <a:gd name="connsiteX5" fmla="*/ 0 w 23241"/>
                        <a:gd name="connsiteY5" fmla="*/ 11049 h 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1" h="14858">
                          <a:moveTo>
                            <a:pt x="0" y="11049"/>
                          </a:moveTo>
                          <a:lnTo>
                            <a:pt x="18955" y="0"/>
                          </a:lnTo>
                          <a:cubicBezTo>
                            <a:pt x="20479" y="1048"/>
                            <a:pt x="21908" y="2286"/>
                            <a:pt x="23241" y="3810"/>
                          </a:cubicBezTo>
                          <a:lnTo>
                            <a:pt x="4286" y="14859"/>
                          </a:lnTo>
                          <a:cubicBezTo>
                            <a:pt x="2953" y="13430"/>
                            <a:pt x="1524" y="12097"/>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2" name="图形 568"/>
                    <p:cNvSpPr/>
                    <p:nvPr>
                      <p:custDataLst>
                        <p:tags r:id="rId769"/>
                      </p:custDataLst>
                    </p:nvPr>
                  </p:nvSpPr>
                  <p:spPr>
                    <a:xfrm>
                      <a:off x="5023484" y="4347781"/>
                      <a:ext cx="23622" cy="18383"/>
                    </a:xfrm>
                    <a:custGeom>
                      <a:avLst/>
                      <a:gdLst>
                        <a:gd name="connsiteX0" fmla="*/ 0 w 23622"/>
                        <a:gd name="connsiteY0" fmla="*/ 11049 h 18383"/>
                        <a:gd name="connsiteX1" fmla="*/ 18955 w 23622"/>
                        <a:gd name="connsiteY1" fmla="*/ 0 h 18383"/>
                        <a:gd name="connsiteX2" fmla="*/ 23622 w 23622"/>
                        <a:gd name="connsiteY2" fmla="*/ 7334 h 18383"/>
                        <a:gd name="connsiteX3" fmla="*/ 4667 w 23622"/>
                        <a:gd name="connsiteY3" fmla="*/ 18383 h 18383"/>
                        <a:gd name="connsiteX4" fmla="*/ 0 w 23622"/>
                        <a:gd name="connsiteY4" fmla="*/ 11049 h 18383"/>
                        <a:gd name="connsiteX5" fmla="*/ 0 w 23622"/>
                        <a:gd name="connsiteY5" fmla="*/ 11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 h="18383">
                          <a:moveTo>
                            <a:pt x="0" y="11049"/>
                          </a:moveTo>
                          <a:lnTo>
                            <a:pt x="18955" y="0"/>
                          </a:lnTo>
                          <a:cubicBezTo>
                            <a:pt x="20860" y="2096"/>
                            <a:pt x="22479" y="4667"/>
                            <a:pt x="23622" y="7334"/>
                          </a:cubicBezTo>
                          <a:lnTo>
                            <a:pt x="4667" y="18383"/>
                          </a:lnTo>
                          <a:cubicBezTo>
                            <a:pt x="3524" y="15716"/>
                            <a:pt x="1905" y="13240"/>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3" name="图形 568"/>
                    <p:cNvSpPr/>
                    <p:nvPr>
                      <p:custDataLst>
                        <p:tags r:id="rId770"/>
                      </p:custDataLst>
                    </p:nvPr>
                  </p:nvSpPr>
                  <p:spPr>
                    <a:xfrm>
                      <a:off x="5028152" y="4355115"/>
                      <a:ext cx="20574" cy="16097"/>
                    </a:xfrm>
                    <a:custGeom>
                      <a:avLst/>
                      <a:gdLst>
                        <a:gd name="connsiteX0" fmla="*/ 0 w 20574"/>
                        <a:gd name="connsiteY0" fmla="*/ 11049 h 16097"/>
                        <a:gd name="connsiteX1" fmla="*/ 18955 w 20574"/>
                        <a:gd name="connsiteY1" fmla="*/ 0 h 16097"/>
                        <a:gd name="connsiteX2" fmla="*/ 20574 w 20574"/>
                        <a:gd name="connsiteY2" fmla="*/ 5048 h 16097"/>
                        <a:gd name="connsiteX3" fmla="*/ 1619 w 20574"/>
                        <a:gd name="connsiteY3" fmla="*/ 16097 h 16097"/>
                        <a:gd name="connsiteX4" fmla="*/ 0 w 20574"/>
                        <a:gd name="connsiteY4" fmla="*/ 11049 h 16097"/>
                        <a:gd name="connsiteX5" fmla="*/ 0 w 20574"/>
                        <a:gd name="connsiteY5" fmla="*/ 11049 h 1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 h="16097">
                          <a:moveTo>
                            <a:pt x="0" y="11049"/>
                          </a:moveTo>
                          <a:lnTo>
                            <a:pt x="18955" y="0"/>
                          </a:lnTo>
                          <a:cubicBezTo>
                            <a:pt x="19717" y="1619"/>
                            <a:pt x="20288" y="3334"/>
                            <a:pt x="20574" y="5048"/>
                          </a:cubicBezTo>
                          <a:lnTo>
                            <a:pt x="1619" y="16097"/>
                          </a:lnTo>
                          <a:cubicBezTo>
                            <a:pt x="1333" y="14478"/>
                            <a:pt x="762" y="12763"/>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4" name="图形 568"/>
                    <p:cNvSpPr/>
                    <p:nvPr>
                      <p:custDataLst>
                        <p:tags r:id="rId771"/>
                      </p:custDataLst>
                    </p:nvPr>
                  </p:nvSpPr>
                  <p:spPr>
                    <a:xfrm>
                      <a:off x="5029771" y="4360164"/>
                      <a:ext cx="19335" cy="14954"/>
                    </a:xfrm>
                    <a:custGeom>
                      <a:avLst/>
                      <a:gdLst>
                        <a:gd name="connsiteX0" fmla="*/ 0 w 19335"/>
                        <a:gd name="connsiteY0" fmla="*/ 11049 h 14954"/>
                        <a:gd name="connsiteX1" fmla="*/ 18955 w 19335"/>
                        <a:gd name="connsiteY1" fmla="*/ 0 h 14954"/>
                        <a:gd name="connsiteX2" fmla="*/ 19336 w 19335"/>
                        <a:gd name="connsiteY2" fmla="*/ 3905 h 14954"/>
                        <a:gd name="connsiteX3" fmla="*/ 381 w 19335"/>
                        <a:gd name="connsiteY3" fmla="*/ 14954 h 14954"/>
                        <a:gd name="connsiteX4" fmla="*/ 0 w 19335"/>
                        <a:gd name="connsiteY4" fmla="*/ 11049 h 14954"/>
                        <a:gd name="connsiteX5" fmla="*/ 0 w 19335"/>
                        <a:gd name="connsiteY5" fmla="*/ 11049 h 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5" h="14954">
                          <a:moveTo>
                            <a:pt x="0" y="11049"/>
                          </a:moveTo>
                          <a:lnTo>
                            <a:pt x="18955" y="0"/>
                          </a:lnTo>
                          <a:cubicBezTo>
                            <a:pt x="19241" y="1333"/>
                            <a:pt x="19336" y="2667"/>
                            <a:pt x="19336" y="3905"/>
                          </a:cubicBezTo>
                          <a:lnTo>
                            <a:pt x="381" y="14954"/>
                          </a:lnTo>
                          <a:cubicBezTo>
                            <a:pt x="476" y="13716"/>
                            <a:pt x="286" y="12382"/>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15" name="图形 568"/>
                <p:cNvGrpSpPr/>
                <p:nvPr>
                  <p:custDataLst>
                    <p:tags r:id="rId762"/>
                  </p:custDataLst>
                </p:nvPr>
              </p:nvGrpSpPr>
              <p:grpSpPr>
                <a:xfrm>
                  <a:off x="4521612" y="4073440"/>
                  <a:ext cx="508635" cy="655743"/>
                  <a:chOff x="4521612" y="4073440"/>
                  <a:chExt cx="508635" cy="655743"/>
                </a:xfrm>
              </p:grpSpPr>
              <p:sp>
                <p:nvSpPr>
                  <p:cNvPr id="716" name="图形 568"/>
                  <p:cNvSpPr/>
                  <p:nvPr>
                    <p:custDataLst>
                      <p:tags r:id="rId763"/>
                    </p:custDataLst>
                  </p:nvPr>
                </p:nvSpPr>
                <p:spPr>
                  <a:xfrm>
                    <a:off x="4521612" y="4073440"/>
                    <a:ext cx="508635" cy="655743"/>
                  </a:xfrm>
                  <a:custGeom>
                    <a:avLst/>
                    <a:gdLst>
                      <a:gd name="connsiteX0" fmla="*/ 496634 w 508635"/>
                      <a:gd name="connsiteY0" fmla="*/ 281009 h 655743"/>
                      <a:gd name="connsiteX1" fmla="*/ 508635 w 508635"/>
                      <a:gd name="connsiteY1" fmla="*/ 301678 h 655743"/>
                      <a:gd name="connsiteX2" fmla="*/ 507682 w 508635"/>
                      <a:gd name="connsiteY2" fmla="*/ 647245 h 655743"/>
                      <a:gd name="connsiteX3" fmla="*/ 495681 w 508635"/>
                      <a:gd name="connsiteY3" fmla="*/ 654103 h 655743"/>
                      <a:gd name="connsiteX4" fmla="*/ 12002 w 508635"/>
                      <a:gd name="connsiteY4" fmla="*/ 374830 h 655743"/>
                      <a:gd name="connsiteX5" fmla="*/ 0 w 508635"/>
                      <a:gd name="connsiteY5" fmla="*/ 354065 h 655743"/>
                      <a:gd name="connsiteX6" fmla="*/ 952 w 508635"/>
                      <a:gd name="connsiteY6" fmla="*/ 8498 h 655743"/>
                      <a:gd name="connsiteX7" fmla="*/ 12954 w 508635"/>
                      <a:gd name="connsiteY7" fmla="*/ 1640 h 655743"/>
                      <a:gd name="connsiteX8" fmla="*/ 496634 w 508635"/>
                      <a:gd name="connsiteY8" fmla="*/ 281009 h 65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34" h="655743">
                        <a:moveTo>
                          <a:pt x="496634" y="281009"/>
                        </a:moveTo>
                        <a:cubicBezTo>
                          <a:pt x="503301" y="284819"/>
                          <a:pt x="508635" y="294058"/>
                          <a:pt x="508635" y="301678"/>
                        </a:cubicBezTo>
                        <a:lnTo>
                          <a:pt x="507682" y="647245"/>
                        </a:lnTo>
                        <a:cubicBezTo>
                          <a:pt x="507682" y="654865"/>
                          <a:pt x="502253" y="657913"/>
                          <a:pt x="495681" y="654103"/>
                        </a:cubicBezTo>
                        <a:lnTo>
                          <a:pt x="12002" y="374830"/>
                        </a:lnTo>
                        <a:cubicBezTo>
                          <a:pt x="5334" y="371020"/>
                          <a:pt x="0" y="361685"/>
                          <a:pt x="0" y="354065"/>
                        </a:cubicBezTo>
                        <a:lnTo>
                          <a:pt x="952" y="8498"/>
                        </a:lnTo>
                        <a:cubicBezTo>
                          <a:pt x="952" y="878"/>
                          <a:pt x="6382" y="-2170"/>
                          <a:pt x="12954" y="1640"/>
                        </a:cubicBezTo>
                        <a:lnTo>
                          <a:pt x="496634" y="281009"/>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7" name="图形 568"/>
                  <p:cNvSpPr/>
                  <p:nvPr>
                    <p:custDataLst>
                      <p:tags r:id="rId764"/>
                    </p:custDataLst>
                  </p:nvPr>
                </p:nvSpPr>
                <p:spPr>
                  <a:xfrm>
                    <a:off x="4531612" y="4085463"/>
                    <a:ext cx="488636" cy="631888"/>
                  </a:xfrm>
                  <a:custGeom>
                    <a:avLst/>
                    <a:gdLst>
                      <a:gd name="connsiteX0" fmla="*/ 6955 w 488636"/>
                      <a:gd name="connsiteY0" fmla="*/ 354234 h 631888"/>
                      <a:gd name="connsiteX1" fmla="*/ 2 w 488636"/>
                      <a:gd name="connsiteY1" fmla="*/ 342138 h 631888"/>
                      <a:gd name="connsiteX2" fmla="*/ 954 w 488636"/>
                      <a:gd name="connsiteY2" fmla="*/ 0 h 631888"/>
                      <a:gd name="connsiteX3" fmla="*/ 481681 w 488636"/>
                      <a:gd name="connsiteY3" fmla="*/ 277558 h 631888"/>
                      <a:gd name="connsiteX4" fmla="*/ 488634 w 488636"/>
                      <a:gd name="connsiteY4" fmla="*/ 289655 h 631888"/>
                      <a:gd name="connsiteX5" fmla="*/ 487682 w 488636"/>
                      <a:gd name="connsiteY5" fmla="*/ 631888 h 631888"/>
                      <a:gd name="connsiteX6" fmla="*/ 6955 w 488636"/>
                      <a:gd name="connsiteY6" fmla="*/ 354234 h 6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635" h="631888">
                        <a:moveTo>
                          <a:pt x="6955" y="354234"/>
                        </a:moveTo>
                        <a:cubicBezTo>
                          <a:pt x="3431" y="352234"/>
                          <a:pt x="-93" y="346234"/>
                          <a:pt x="2" y="342138"/>
                        </a:cubicBezTo>
                        <a:lnTo>
                          <a:pt x="954" y="0"/>
                        </a:lnTo>
                        <a:lnTo>
                          <a:pt x="481681" y="277558"/>
                        </a:lnTo>
                        <a:cubicBezTo>
                          <a:pt x="485205" y="279559"/>
                          <a:pt x="488730" y="285559"/>
                          <a:pt x="488634" y="289655"/>
                        </a:cubicBezTo>
                        <a:lnTo>
                          <a:pt x="487682" y="631888"/>
                        </a:lnTo>
                        <a:lnTo>
                          <a:pt x="6955" y="354234"/>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06" name="图形 568"/>
              <p:cNvGrpSpPr/>
              <p:nvPr>
                <p:custDataLst>
                  <p:tags r:id="rId753"/>
                </p:custDataLst>
              </p:nvPr>
            </p:nvGrpSpPr>
            <p:grpSpPr>
              <a:xfrm>
                <a:off x="4543806" y="4220241"/>
                <a:ext cx="445484" cy="427100"/>
                <a:chOff x="4543806" y="4220241"/>
                <a:chExt cx="445484" cy="427100"/>
              </a:xfrm>
            </p:grpSpPr>
            <p:sp>
              <p:nvSpPr>
                <p:cNvPr id="707" name="图形 568"/>
                <p:cNvSpPr/>
                <p:nvPr>
                  <p:custDataLst>
                    <p:tags r:id="rId754"/>
                  </p:custDataLst>
                </p:nvPr>
              </p:nvSpPr>
              <p:spPr>
                <a:xfrm>
                  <a:off x="4979288" y="4471701"/>
                  <a:ext cx="10001" cy="175641"/>
                </a:xfrm>
                <a:custGeom>
                  <a:avLst/>
                  <a:gdLst>
                    <a:gd name="connsiteX0" fmla="*/ 476 w 10001"/>
                    <a:gd name="connsiteY0" fmla="*/ 5524 h 175641"/>
                    <a:gd name="connsiteX1" fmla="*/ 10001 w 10001"/>
                    <a:gd name="connsiteY1" fmla="*/ 0 h 175641"/>
                    <a:gd name="connsiteX2" fmla="*/ 9525 w 10001"/>
                    <a:gd name="connsiteY2" fmla="*/ 170212 h 175641"/>
                    <a:gd name="connsiteX3" fmla="*/ 0 w 10001"/>
                    <a:gd name="connsiteY3" fmla="*/ 175641 h 175641"/>
                  </a:gdLst>
                  <a:ahLst/>
                  <a:cxnLst>
                    <a:cxn ang="0">
                      <a:pos x="connsiteX0" y="connsiteY0"/>
                    </a:cxn>
                    <a:cxn ang="0">
                      <a:pos x="connsiteX1" y="connsiteY1"/>
                    </a:cxn>
                    <a:cxn ang="0">
                      <a:pos x="connsiteX2" y="connsiteY2"/>
                    </a:cxn>
                    <a:cxn ang="0">
                      <a:pos x="connsiteX3" y="connsiteY3"/>
                    </a:cxn>
                  </a:cxnLst>
                  <a:rect l="l" t="t" r="r" b="b"/>
                  <a:pathLst>
                    <a:path w="10001" h="175641">
                      <a:moveTo>
                        <a:pt x="476" y="5524"/>
                      </a:moveTo>
                      <a:lnTo>
                        <a:pt x="10001" y="0"/>
                      </a:lnTo>
                      <a:lnTo>
                        <a:pt x="9525" y="170212"/>
                      </a:lnTo>
                      <a:lnTo>
                        <a:pt x="0" y="175641"/>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8" name="图形 568"/>
                <p:cNvSpPr/>
                <p:nvPr>
                  <p:custDataLst>
                    <p:tags r:id="rId755"/>
                  </p:custDataLst>
                </p:nvPr>
              </p:nvSpPr>
              <p:spPr>
                <a:xfrm>
                  <a:off x="4544282" y="4220241"/>
                  <a:ext cx="445008" cy="256984"/>
                </a:xfrm>
                <a:custGeom>
                  <a:avLst/>
                  <a:gdLst>
                    <a:gd name="connsiteX0" fmla="*/ 0 w 445008"/>
                    <a:gd name="connsiteY0" fmla="*/ 5524 h 256984"/>
                    <a:gd name="connsiteX1" fmla="*/ 9525 w 445008"/>
                    <a:gd name="connsiteY1" fmla="*/ 0 h 256984"/>
                    <a:gd name="connsiteX2" fmla="*/ 445008 w 445008"/>
                    <a:gd name="connsiteY2" fmla="*/ 251460 h 256984"/>
                    <a:gd name="connsiteX3" fmla="*/ 435483 w 445008"/>
                    <a:gd name="connsiteY3" fmla="*/ 256984 h 256984"/>
                  </a:gdLst>
                  <a:ahLst/>
                  <a:cxnLst>
                    <a:cxn ang="0">
                      <a:pos x="connsiteX0" y="connsiteY0"/>
                    </a:cxn>
                    <a:cxn ang="0">
                      <a:pos x="connsiteX1" y="connsiteY1"/>
                    </a:cxn>
                    <a:cxn ang="0">
                      <a:pos x="connsiteX2" y="connsiteY2"/>
                    </a:cxn>
                    <a:cxn ang="0">
                      <a:pos x="connsiteX3" y="connsiteY3"/>
                    </a:cxn>
                  </a:cxnLst>
                  <a:rect l="l" t="t" r="r" b="b"/>
                  <a:pathLst>
                    <a:path w="445008" h="256984">
                      <a:moveTo>
                        <a:pt x="0" y="5524"/>
                      </a:moveTo>
                      <a:lnTo>
                        <a:pt x="9525" y="0"/>
                      </a:lnTo>
                      <a:lnTo>
                        <a:pt x="445008" y="251460"/>
                      </a:lnTo>
                      <a:lnTo>
                        <a:pt x="435483" y="256984"/>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9" name="图形 568"/>
                <p:cNvSpPr/>
                <p:nvPr>
                  <p:custDataLst>
                    <p:tags r:id="rId756"/>
                  </p:custDataLst>
                </p:nvPr>
              </p:nvSpPr>
              <p:spPr>
                <a:xfrm>
                  <a:off x="4543806" y="4225766"/>
                  <a:ext cx="435959" cy="421576"/>
                </a:xfrm>
                <a:custGeom>
                  <a:avLst/>
                  <a:gdLst>
                    <a:gd name="connsiteX0" fmla="*/ 435959 w 435959"/>
                    <a:gd name="connsiteY0" fmla="*/ 251460 h 421576"/>
                    <a:gd name="connsiteX1" fmla="*/ 435483 w 435959"/>
                    <a:gd name="connsiteY1" fmla="*/ 421577 h 421576"/>
                    <a:gd name="connsiteX2" fmla="*/ 0 w 435959"/>
                    <a:gd name="connsiteY2" fmla="*/ 170212 h 421576"/>
                    <a:gd name="connsiteX3" fmla="*/ 476 w 435959"/>
                    <a:gd name="connsiteY3" fmla="*/ 0 h 421576"/>
                  </a:gdLst>
                  <a:ahLst/>
                  <a:cxnLst>
                    <a:cxn ang="0">
                      <a:pos x="connsiteX0" y="connsiteY0"/>
                    </a:cxn>
                    <a:cxn ang="0">
                      <a:pos x="connsiteX1" y="connsiteY1"/>
                    </a:cxn>
                    <a:cxn ang="0">
                      <a:pos x="connsiteX2" y="connsiteY2"/>
                    </a:cxn>
                    <a:cxn ang="0">
                      <a:pos x="connsiteX3" y="connsiteY3"/>
                    </a:cxn>
                  </a:cxnLst>
                  <a:rect l="l" t="t" r="r" b="b"/>
                  <a:pathLst>
                    <a:path w="435959" h="421576">
                      <a:moveTo>
                        <a:pt x="435959" y="251460"/>
                      </a:moveTo>
                      <a:lnTo>
                        <a:pt x="435483" y="421577"/>
                      </a:lnTo>
                      <a:lnTo>
                        <a:pt x="0" y="170212"/>
                      </a:lnTo>
                      <a:lnTo>
                        <a:pt x="476" y="0"/>
                      </a:lnTo>
                      <a:close/>
                    </a:path>
                  </a:pathLst>
                </a:custGeom>
                <a:solidFill>
                  <a:srgbClr val="2A2A3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262" name="图形 568"/>
            <p:cNvSpPr/>
            <p:nvPr>
              <p:custDataLst>
                <p:tags r:id="rId309"/>
              </p:custDataLst>
            </p:nvPr>
          </p:nvSpPr>
          <p:spPr>
            <a:xfrm>
              <a:off x="4692967" y="4324826"/>
              <a:ext cx="124491" cy="215550"/>
            </a:xfrm>
            <a:custGeom>
              <a:avLst/>
              <a:gdLst>
                <a:gd name="connsiteX0" fmla="*/ 124492 w 124491"/>
                <a:gd name="connsiteY0" fmla="*/ 215551 h 215550"/>
                <a:gd name="connsiteX1" fmla="*/ 0 w 124491"/>
                <a:gd name="connsiteY1" fmla="*/ 143733 h 215550"/>
                <a:gd name="connsiteX2" fmla="*/ 0 w 124491"/>
                <a:gd name="connsiteY2" fmla="*/ 0 h 215550"/>
                <a:gd name="connsiteX3" fmla="*/ 124492 w 124491"/>
                <a:gd name="connsiteY3" fmla="*/ 71819 h 215550"/>
                <a:gd name="connsiteX4" fmla="*/ 124492 w 124491"/>
                <a:gd name="connsiteY4" fmla="*/ 215551 h 215550"/>
                <a:gd name="connsiteX5" fmla="*/ 1905 w 124491"/>
                <a:gd name="connsiteY5" fmla="*/ 142685 h 215550"/>
                <a:gd name="connsiteX6" fmla="*/ 122587 w 124491"/>
                <a:gd name="connsiteY6" fmla="*/ 212312 h 215550"/>
                <a:gd name="connsiteX7" fmla="*/ 122587 w 124491"/>
                <a:gd name="connsiteY7" fmla="*/ 72962 h 215550"/>
                <a:gd name="connsiteX8" fmla="*/ 1905 w 124491"/>
                <a:gd name="connsiteY8" fmla="*/ 3334 h 215550"/>
                <a:gd name="connsiteX9" fmla="*/ 1905 w 124491"/>
                <a:gd name="connsiteY9" fmla="*/ 142685 h 2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90" h="215550">
                  <a:moveTo>
                    <a:pt x="124492" y="215551"/>
                  </a:moveTo>
                  <a:lnTo>
                    <a:pt x="0" y="143733"/>
                  </a:lnTo>
                  <a:lnTo>
                    <a:pt x="0" y="0"/>
                  </a:lnTo>
                  <a:lnTo>
                    <a:pt x="124492" y="71819"/>
                  </a:lnTo>
                  <a:lnTo>
                    <a:pt x="124492" y="215551"/>
                  </a:lnTo>
                  <a:close/>
                  <a:moveTo>
                    <a:pt x="1905" y="142685"/>
                  </a:moveTo>
                  <a:lnTo>
                    <a:pt x="122587" y="212312"/>
                  </a:lnTo>
                  <a:lnTo>
                    <a:pt x="122587" y="72962"/>
                  </a:lnTo>
                  <a:lnTo>
                    <a:pt x="1905" y="3334"/>
                  </a:lnTo>
                  <a:lnTo>
                    <a:pt x="1905" y="142685"/>
                  </a:lnTo>
                  <a:close/>
                </a:path>
              </a:pathLst>
            </a:custGeom>
            <a:solidFill>
              <a:srgbClr val="22222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263" name="图形 568"/>
            <p:cNvGrpSpPr/>
            <p:nvPr>
              <p:custDataLst>
                <p:tags r:id="rId310"/>
              </p:custDataLst>
            </p:nvPr>
          </p:nvGrpSpPr>
          <p:grpSpPr>
            <a:xfrm>
              <a:off x="4582308" y="4555975"/>
              <a:ext cx="292871" cy="179522"/>
              <a:chOff x="4582308" y="4555975"/>
              <a:chExt cx="292871" cy="179522"/>
            </a:xfrm>
          </p:grpSpPr>
          <p:sp>
            <p:nvSpPr>
              <p:cNvPr id="695" name="图形 568"/>
              <p:cNvSpPr/>
              <p:nvPr>
                <p:custDataLst>
                  <p:tags r:id="rId742"/>
                </p:custDataLst>
              </p:nvPr>
            </p:nvSpPr>
            <p:spPr>
              <a:xfrm>
                <a:off x="4582382" y="4614386"/>
                <a:ext cx="16764" cy="33527"/>
              </a:xfrm>
              <a:custGeom>
                <a:avLst/>
                <a:gdLst>
                  <a:gd name="connsiteX0" fmla="*/ 16764 w 16764"/>
                  <a:gd name="connsiteY0" fmla="*/ 23431 h 33527"/>
                  <a:gd name="connsiteX1" fmla="*/ 16764 w 16764"/>
                  <a:gd name="connsiteY1" fmla="*/ 33528 h 33527"/>
                  <a:gd name="connsiteX2" fmla="*/ 0 w 16764"/>
                  <a:gd name="connsiteY2" fmla="*/ 10096 h 33527"/>
                  <a:gd name="connsiteX3" fmla="*/ 0 w 16764"/>
                  <a:gd name="connsiteY3" fmla="*/ 0 h 33527"/>
                  <a:gd name="connsiteX4" fmla="*/ 16764 w 16764"/>
                  <a:gd name="connsiteY4" fmla="*/ 23431 h 33527"/>
                  <a:gd name="connsiteX5" fmla="*/ 16764 w 16764"/>
                  <a:gd name="connsiteY5" fmla="*/ 23431 h 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 h="33527">
                    <a:moveTo>
                      <a:pt x="16764" y="23431"/>
                    </a:moveTo>
                    <a:lnTo>
                      <a:pt x="16764" y="33528"/>
                    </a:lnTo>
                    <a:cubicBezTo>
                      <a:pt x="5810" y="27146"/>
                      <a:pt x="0" y="18669"/>
                      <a:pt x="0" y="10096"/>
                    </a:cubicBezTo>
                    <a:lnTo>
                      <a:pt x="0" y="0"/>
                    </a:lnTo>
                    <a:cubicBezTo>
                      <a:pt x="0" y="8667"/>
                      <a:pt x="5810" y="17145"/>
                      <a:pt x="16764" y="23431"/>
                    </a:cubicBezTo>
                    <a:lnTo>
                      <a:pt x="16764" y="23431"/>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96" name="图形 568"/>
              <p:cNvGrpSpPr/>
              <p:nvPr>
                <p:custDataLst>
                  <p:tags r:id="rId743"/>
                </p:custDataLst>
              </p:nvPr>
            </p:nvGrpSpPr>
            <p:grpSpPr>
              <a:xfrm>
                <a:off x="4823555" y="4668678"/>
                <a:ext cx="51625" cy="56864"/>
                <a:chOff x="4823555" y="4668678"/>
                <a:chExt cx="51625" cy="56864"/>
              </a:xfrm>
            </p:grpSpPr>
            <p:sp>
              <p:nvSpPr>
                <p:cNvPr id="703" name="图形 568"/>
                <p:cNvSpPr/>
                <p:nvPr>
                  <p:custDataLst>
                    <p:tags r:id="rId750"/>
                  </p:custDataLst>
                </p:nvPr>
              </p:nvSpPr>
              <p:spPr>
                <a:xfrm>
                  <a:off x="4865560" y="4668678"/>
                  <a:ext cx="9620" cy="33528"/>
                </a:xfrm>
                <a:custGeom>
                  <a:avLst/>
                  <a:gdLst>
                    <a:gd name="connsiteX0" fmla="*/ 9620 w 9620"/>
                    <a:gd name="connsiteY0" fmla="*/ 0 h 33528"/>
                    <a:gd name="connsiteX1" fmla="*/ 9620 w 9620"/>
                    <a:gd name="connsiteY1" fmla="*/ 10096 h 33528"/>
                    <a:gd name="connsiteX2" fmla="*/ 0 w 9620"/>
                    <a:gd name="connsiteY2" fmla="*/ 33528 h 33528"/>
                    <a:gd name="connsiteX3" fmla="*/ 0 w 9620"/>
                    <a:gd name="connsiteY3" fmla="*/ 23431 h 33528"/>
                    <a:gd name="connsiteX4" fmla="*/ 9620 w 9620"/>
                    <a:gd name="connsiteY4" fmla="*/ 0 h 33528"/>
                    <a:gd name="connsiteX5" fmla="*/ 9620 w 9620"/>
                    <a:gd name="connsiteY5"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0" h="33528">
                      <a:moveTo>
                        <a:pt x="9620" y="0"/>
                      </a:moveTo>
                      <a:lnTo>
                        <a:pt x="9620" y="10096"/>
                      </a:lnTo>
                      <a:cubicBezTo>
                        <a:pt x="9620" y="18193"/>
                        <a:pt x="6286" y="26289"/>
                        <a:pt x="0" y="33528"/>
                      </a:cubicBezTo>
                      <a:lnTo>
                        <a:pt x="0" y="23431"/>
                      </a:lnTo>
                      <a:cubicBezTo>
                        <a:pt x="6286" y="16193"/>
                        <a:pt x="9525" y="8096"/>
                        <a:pt x="9620" y="0"/>
                      </a:cubicBezTo>
                      <a:lnTo>
                        <a:pt x="9620" y="0"/>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4" name="图形 568"/>
                <p:cNvSpPr/>
                <p:nvPr>
                  <p:custDataLst>
                    <p:tags r:id="rId751"/>
                  </p:custDataLst>
                </p:nvPr>
              </p:nvSpPr>
              <p:spPr>
                <a:xfrm>
                  <a:off x="4823555" y="4692110"/>
                  <a:ext cx="41909" cy="33432"/>
                </a:xfrm>
                <a:custGeom>
                  <a:avLst/>
                  <a:gdLst>
                    <a:gd name="connsiteX0" fmla="*/ 41910 w 41909"/>
                    <a:gd name="connsiteY0" fmla="*/ 0 h 33432"/>
                    <a:gd name="connsiteX1" fmla="*/ 41910 w 41909"/>
                    <a:gd name="connsiteY1" fmla="*/ 10097 h 33432"/>
                    <a:gd name="connsiteX2" fmla="*/ 0 w 41909"/>
                    <a:gd name="connsiteY2" fmla="*/ 33433 h 33432"/>
                    <a:gd name="connsiteX3" fmla="*/ 0 w 41909"/>
                    <a:gd name="connsiteY3" fmla="*/ 23336 h 33432"/>
                    <a:gd name="connsiteX4" fmla="*/ 41910 w 41909"/>
                    <a:gd name="connsiteY4" fmla="*/ 0 h 33432"/>
                    <a:gd name="connsiteX5" fmla="*/ 41910 w 41909"/>
                    <a:gd name="connsiteY5" fmla="*/ 0 h 3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9" h="33432">
                      <a:moveTo>
                        <a:pt x="41910" y="0"/>
                      </a:moveTo>
                      <a:lnTo>
                        <a:pt x="41910" y="10097"/>
                      </a:lnTo>
                      <a:cubicBezTo>
                        <a:pt x="33338" y="19908"/>
                        <a:pt x="19240" y="28289"/>
                        <a:pt x="0" y="33433"/>
                      </a:cubicBezTo>
                      <a:lnTo>
                        <a:pt x="0" y="23336"/>
                      </a:lnTo>
                      <a:cubicBezTo>
                        <a:pt x="19240" y="18193"/>
                        <a:pt x="33338" y="9811"/>
                        <a:pt x="41910" y="0"/>
                      </a:cubicBezTo>
                      <a:lnTo>
                        <a:pt x="41910" y="0"/>
                      </a:lnTo>
                      <a:close/>
                    </a:path>
                  </a:pathLst>
                </a:custGeom>
                <a:solidFill>
                  <a:srgbClr val="2626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697" name="图形 568"/>
              <p:cNvSpPr/>
              <p:nvPr>
                <p:custDataLst>
                  <p:tags r:id="rId744"/>
                </p:custDataLst>
              </p:nvPr>
            </p:nvSpPr>
            <p:spPr>
              <a:xfrm>
                <a:off x="4599146" y="4637817"/>
                <a:ext cx="134969" cy="88106"/>
              </a:xfrm>
              <a:custGeom>
                <a:avLst/>
                <a:gdLst>
                  <a:gd name="connsiteX0" fmla="*/ 134969 w 134969"/>
                  <a:gd name="connsiteY0" fmla="*/ 77914 h 88106"/>
                  <a:gd name="connsiteX1" fmla="*/ 134874 w 134969"/>
                  <a:gd name="connsiteY1" fmla="*/ 88106 h 88106"/>
                  <a:gd name="connsiteX2" fmla="*/ 0 w 134969"/>
                  <a:gd name="connsiteY2" fmla="*/ 10192 h 88106"/>
                  <a:gd name="connsiteX3" fmla="*/ 0 w 134969"/>
                  <a:gd name="connsiteY3" fmla="*/ 0 h 88106"/>
                </a:gdLst>
                <a:ahLst/>
                <a:cxnLst>
                  <a:cxn ang="0">
                    <a:pos x="connsiteX0" y="connsiteY0"/>
                  </a:cxn>
                  <a:cxn ang="0">
                    <a:pos x="connsiteX1" y="connsiteY1"/>
                  </a:cxn>
                  <a:cxn ang="0">
                    <a:pos x="connsiteX2" y="connsiteY2"/>
                  </a:cxn>
                  <a:cxn ang="0">
                    <a:pos x="connsiteX3" y="connsiteY3"/>
                  </a:cxn>
                </a:cxnLst>
                <a:rect l="l" t="t" r="r" b="b"/>
                <a:pathLst>
                  <a:path w="134969" h="88106">
                    <a:moveTo>
                      <a:pt x="134969" y="77914"/>
                    </a:moveTo>
                    <a:lnTo>
                      <a:pt x="134874" y="88106"/>
                    </a:lnTo>
                    <a:lnTo>
                      <a:pt x="0" y="10192"/>
                    </a:lnTo>
                    <a:lnTo>
                      <a:pt x="0" y="0"/>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8" name="图形 568"/>
              <p:cNvSpPr/>
              <p:nvPr>
                <p:custDataLst>
                  <p:tags r:id="rId745"/>
                </p:custDataLst>
              </p:nvPr>
            </p:nvSpPr>
            <p:spPr>
              <a:xfrm>
                <a:off x="4798028" y="4715446"/>
                <a:ext cx="25622" cy="17049"/>
              </a:xfrm>
              <a:custGeom>
                <a:avLst/>
                <a:gdLst>
                  <a:gd name="connsiteX0" fmla="*/ 25622 w 25622"/>
                  <a:gd name="connsiteY0" fmla="*/ 0 h 17049"/>
                  <a:gd name="connsiteX1" fmla="*/ 25527 w 25622"/>
                  <a:gd name="connsiteY1" fmla="*/ 10192 h 17049"/>
                  <a:gd name="connsiteX2" fmla="*/ 0 w 25622"/>
                  <a:gd name="connsiteY2" fmla="*/ 17050 h 17049"/>
                  <a:gd name="connsiteX3" fmla="*/ 95 w 25622"/>
                  <a:gd name="connsiteY3" fmla="*/ 6858 h 17049"/>
                </a:gdLst>
                <a:ahLst/>
                <a:cxnLst>
                  <a:cxn ang="0">
                    <a:pos x="connsiteX0" y="connsiteY0"/>
                  </a:cxn>
                  <a:cxn ang="0">
                    <a:pos x="connsiteX1" y="connsiteY1"/>
                  </a:cxn>
                  <a:cxn ang="0">
                    <a:pos x="connsiteX2" y="connsiteY2"/>
                  </a:cxn>
                  <a:cxn ang="0">
                    <a:pos x="connsiteX3" y="connsiteY3"/>
                  </a:cxn>
                </a:cxnLst>
                <a:rect l="l" t="t" r="r" b="b"/>
                <a:pathLst>
                  <a:path w="25622" h="17049">
                    <a:moveTo>
                      <a:pt x="25622" y="0"/>
                    </a:moveTo>
                    <a:lnTo>
                      <a:pt x="25527" y="10192"/>
                    </a:lnTo>
                    <a:lnTo>
                      <a:pt x="0" y="17050"/>
                    </a:lnTo>
                    <a:lnTo>
                      <a:pt x="95" y="6858"/>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99" name="图形 568"/>
              <p:cNvGrpSpPr/>
              <p:nvPr>
                <p:custDataLst>
                  <p:tags r:id="rId746"/>
                </p:custDataLst>
              </p:nvPr>
            </p:nvGrpSpPr>
            <p:grpSpPr>
              <a:xfrm>
                <a:off x="4734020" y="4715732"/>
                <a:ext cx="64103" cy="19766"/>
                <a:chOff x="4734020" y="4715732"/>
                <a:chExt cx="64103" cy="19766"/>
              </a:xfrm>
            </p:grpSpPr>
            <p:sp>
              <p:nvSpPr>
                <p:cNvPr id="701" name="图形 568"/>
                <p:cNvSpPr/>
                <p:nvPr>
                  <p:custDataLst>
                    <p:tags r:id="rId748"/>
                  </p:custDataLst>
                </p:nvPr>
              </p:nvSpPr>
              <p:spPr>
                <a:xfrm>
                  <a:off x="4786121" y="4722304"/>
                  <a:ext cx="12001" cy="12382"/>
                </a:xfrm>
                <a:custGeom>
                  <a:avLst/>
                  <a:gdLst>
                    <a:gd name="connsiteX0" fmla="*/ 12002 w 12001"/>
                    <a:gd name="connsiteY0" fmla="*/ 0 h 12382"/>
                    <a:gd name="connsiteX1" fmla="*/ 12002 w 12001"/>
                    <a:gd name="connsiteY1" fmla="*/ 10096 h 12382"/>
                    <a:gd name="connsiteX2" fmla="*/ 0 w 12001"/>
                    <a:gd name="connsiteY2" fmla="*/ 12382 h 12382"/>
                    <a:gd name="connsiteX3" fmla="*/ 0 w 12001"/>
                    <a:gd name="connsiteY3" fmla="*/ 2286 h 12382"/>
                    <a:gd name="connsiteX4" fmla="*/ 12002 w 12001"/>
                    <a:gd name="connsiteY4" fmla="*/ 0 h 12382"/>
                    <a:gd name="connsiteX5" fmla="*/ 12002 w 12001"/>
                    <a:gd name="connsiteY5" fmla="*/ 0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 h="12382">
                      <a:moveTo>
                        <a:pt x="12002" y="0"/>
                      </a:moveTo>
                      <a:lnTo>
                        <a:pt x="12002" y="10096"/>
                      </a:lnTo>
                      <a:cubicBezTo>
                        <a:pt x="8096" y="11144"/>
                        <a:pt x="4096" y="11906"/>
                        <a:pt x="0" y="12382"/>
                      </a:cubicBezTo>
                      <a:lnTo>
                        <a:pt x="0" y="2286"/>
                      </a:lnTo>
                      <a:cubicBezTo>
                        <a:pt x="4000" y="1810"/>
                        <a:pt x="8096" y="1048"/>
                        <a:pt x="12002" y="0"/>
                      </a:cubicBezTo>
                      <a:lnTo>
                        <a:pt x="12002" y="0"/>
                      </a:lnTo>
                      <a:close/>
                    </a:path>
                  </a:pathLst>
                </a:custGeom>
                <a:solidFill>
                  <a:srgbClr val="2626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2" name="图形 568"/>
                <p:cNvSpPr/>
                <p:nvPr>
                  <p:custDataLst>
                    <p:tags r:id="rId749"/>
                  </p:custDataLst>
                </p:nvPr>
              </p:nvSpPr>
              <p:spPr>
                <a:xfrm>
                  <a:off x="4734020" y="4715732"/>
                  <a:ext cx="52006" cy="19766"/>
                </a:xfrm>
                <a:custGeom>
                  <a:avLst/>
                  <a:gdLst>
                    <a:gd name="connsiteX0" fmla="*/ 52007 w 52006"/>
                    <a:gd name="connsiteY0" fmla="*/ 8954 h 19766"/>
                    <a:gd name="connsiteX1" fmla="*/ 52007 w 52006"/>
                    <a:gd name="connsiteY1" fmla="*/ 19050 h 19766"/>
                    <a:gd name="connsiteX2" fmla="*/ 0 w 52006"/>
                    <a:gd name="connsiteY2" fmla="*/ 10096 h 19766"/>
                    <a:gd name="connsiteX3" fmla="*/ 0 w 52006"/>
                    <a:gd name="connsiteY3" fmla="*/ 0 h 19766"/>
                    <a:gd name="connsiteX4" fmla="*/ 52007 w 52006"/>
                    <a:gd name="connsiteY4" fmla="*/ 8954 h 19766"/>
                    <a:gd name="connsiteX5" fmla="*/ 52007 w 52006"/>
                    <a:gd name="connsiteY5" fmla="*/ 8954 h 1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05" h="19766">
                      <a:moveTo>
                        <a:pt x="52007" y="8954"/>
                      </a:moveTo>
                      <a:lnTo>
                        <a:pt x="52007" y="19050"/>
                      </a:lnTo>
                      <a:cubicBezTo>
                        <a:pt x="33528" y="21336"/>
                        <a:pt x="13811" y="18097"/>
                        <a:pt x="0" y="10096"/>
                      </a:cubicBezTo>
                      <a:lnTo>
                        <a:pt x="0" y="0"/>
                      </a:lnTo>
                      <a:cubicBezTo>
                        <a:pt x="13907" y="8001"/>
                        <a:pt x="33528" y="11239"/>
                        <a:pt x="52007" y="8954"/>
                      </a:cubicBezTo>
                      <a:lnTo>
                        <a:pt x="52007" y="8954"/>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00" name="图形 568"/>
              <p:cNvSpPr/>
              <p:nvPr>
                <p:custDataLst>
                  <p:tags r:id="rId747"/>
                </p:custDataLst>
              </p:nvPr>
            </p:nvSpPr>
            <p:spPr>
              <a:xfrm>
                <a:off x="4582308" y="4555975"/>
                <a:ext cx="292810" cy="169375"/>
              </a:xfrm>
              <a:custGeom>
                <a:avLst/>
                <a:gdLst>
                  <a:gd name="connsiteX0" fmla="*/ 266392 w 292810"/>
                  <a:gd name="connsiteY0" fmla="*/ 75937 h 169375"/>
                  <a:gd name="connsiteX1" fmla="*/ 241246 w 292810"/>
                  <a:gd name="connsiteY1" fmla="*/ 159471 h 169375"/>
                  <a:gd name="connsiteX2" fmla="*/ 215719 w 292810"/>
                  <a:gd name="connsiteY2" fmla="*/ 166329 h 169375"/>
                  <a:gd name="connsiteX3" fmla="*/ 151711 w 292810"/>
                  <a:gd name="connsiteY3" fmla="*/ 159757 h 169375"/>
                  <a:gd name="connsiteX4" fmla="*/ 16742 w 292810"/>
                  <a:gd name="connsiteY4" fmla="*/ 81842 h 169375"/>
                  <a:gd name="connsiteX5" fmla="*/ 5217 w 292810"/>
                  <a:gd name="connsiteY5" fmla="*/ 44790 h 169375"/>
                  <a:gd name="connsiteX6" fmla="*/ 17028 w 292810"/>
                  <a:gd name="connsiteY6" fmla="*/ 30026 h 169375"/>
                  <a:gd name="connsiteX7" fmla="*/ 161236 w 292810"/>
                  <a:gd name="connsiteY7" fmla="*/ 15167 h 169375"/>
                  <a:gd name="connsiteX8" fmla="*/ 266392 w 292810"/>
                  <a:gd name="connsiteY8" fmla="*/ 75937 h 16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10" h="169375">
                    <a:moveTo>
                      <a:pt x="266392" y="75937"/>
                    </a:moveTo>
                    <a:cubicBezTo>
                      <a:pt x="310493" y="101368"/>
                      <a:pt x="297539" y="144422"/>
                      <a:pt x="241246" y="159471"/>
                    </a:cubicBezTo>
                    <a:lnTo>
                      <a:pt x="215719" y="166329"/>
                    </a:lnTo>
                    <a:cubicBezTo>
                      <a:pt x="194193" y="172139"/>
                      <a:pt x="168571" y="169472"/>
                      <a:pt x="151711" y="159757"/>
                    </a:cubicBezTo>
                    <a:lnTo>
                      <a:pt x="16742" y="81842"/>
                    </a:lnTo>
                    <a:cubicBezTo>
                      <a:pt x="-117" y="72127"/>
                      <a:pt x="-4784" y="57268"/>
                      <a:pt x="5217" y="44790"/>
                    </a:cubicBezTo>
                    <a:lnTo>
                      <a:pt x="17028" y="30026"/>
                    </a:lnTo>
                    <a:cubicBezTo>
                      <a:pt x="42936" y="-2644"/>
                      <a:pt x="117136" y="-10265"/>
                      <a:pt x="161236" y="15167"/>
                    </a:cubicBezTo>
                    <a:lnTo>
                      <a:pt x="266392" y="75937"/>
                    </a:lnTo>
                    <a:close/>
                  </a:path>
                </a:pathLst>
              </a:custGeom>
              <a:solidFill>
                <a:srgbClr val="28282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4" name="图形 568"/>
            <p:cNvGrpSpPr/>
            <p:nvPr>
              <p:custDataLst>
                <p:tags r:id="rId311"/>
              </p:custDataLst>
            </p:nvPr>
          </p:nvGrpSpPr>
          <p:grpSpPr>
            <a:xfrm>
              <a:off x="4683251" y="4393195"/>
              <a:ext cx="102679" cy="97439"/>
              <a:chOff x="4683251" y="4393195"/>
              <a:chExt cx="102679" cy="97439"/>
            </a:xfrm>
          </p:grpSpPr>
          <p:grpSp>
            <p:nvGrpSpPr>
              <p:cNvPr id="682" name="图形 568"/>
              <p:cNvGrpSpPr/>
              <p:nvPr>
                <p:custDataLst>
                  <p:tags r:id="rId729"/>
                </p:custDataLst>
              </p:nvPr>
            </p:nvGrpSpPr>
            <p:grpSpPr>
              <a:xfrm>
                <a:off x="4691157" y="4393195"/>
                <a:ext cx="68103" cy="32119"/>
                <a:chOff x="4691157" y="4393195"/>
                <a:chExt cx="68103" cy="32119"/>
              </a:xfrm>
            </p:grpSpPr>
            <p:sp>
              <p:nvSpPr>
                <p:cNvPr id="691" name="图形 568"/>
                <p:cNvSpPr/>
                <p:nvPr>
                  <p:custDataLst>
                    <p:tags r:id="rId738"/>
                  </p:custDataLst>
                </p:nvPr>
              </p:nvSpPr>
              <p:spPr>
                <a:xfrm>
                  <a:off x="4691157" y="4393195"/>
                  <a:ext cx="68008" cy="32119"/>
                </a:xfrm>
                <a:custGeom>
                  <a:avLst/>
                  <a:gdLst>
                    <a:gd name="connsiteX0" fmla="*/ 0 w 68008"/>
                    <a:gd name="connsiteY0" fmla="*/ 30215 h 32119"/>
                    <a:gd name="connsiteX1" fmla="*/ 48958 w 68008"/>
                    <a:gd name="connsiteY1" fmla="*/ 1830 h 32119"/>
                    <a:gd name="connsiteX2" fmla="*/ 68008 w 68008"/>
                    <a:gd name="connsiteY2" fmla="*/ 3735 h 32119"/>
                    <a:gd name="connsiteX3" fmla="*/ 19050 w 68008"/>
                    <a:gd name="connsiteY3" fmla="*/ 32120 h 32119"/>
                    <a:gd name="connsiteX4" fmla="*/ 0 w 68008"/>
                    <a:gd name="connsiteY4" fmla="*/ 30215 h 3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8" h="32119">
                      <a:moveTo>
                        <a:pt x="0" y="30215"/>
                      </a:moveTo>
                      <a:lnTo>
                        <a:pt x="48958" y="1830"/>
                      </a:lnTo>
                      <a:cubicBezTo>
                        <a:pt x="53816" y="-1027"/>
                        <a:pt x="60579" y="-646"/>
                        <a:pt x="68008" y="3735"/>
                      </a:cubicBezTo>
                      <a:lnTo>
                        <a:pt x="19050" y="32120"/>
                      </a:lnTo>
                      <a:cubicBezTo>
                        <a:pt x="11621" y="27833"/>
                        <a:pt x="4858" y="27452"/>
                        <a:pt x="0" y="30215"/>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92" name="图形 568"/>
                <p:cNvGrpSpPr/>
                <p:nvPr>
                  <p:custDataLst>
                    <p:tags r:id="rId739"/>
                  </p:custDataLst>
                </p:nvPr>
              </p:nvGrpSpPr>
              <p:grpSpPr>
                <a:xfrm>
                  <a:off x="4691157" y="4393197"/>
                  <a:ext cx="68103" cy="32117"/>
                  <a:chOff x="4691157" y="4393197"/>
                  <a:chExt cx="68103" cy="32117"/>
                </a:xfrm>
                <a:solidFill>
                  <a:srgbClr val="35353F"/>
                </a:solidFill>
              </p:grpSpPr>
              <p:sp>
                <p:nvSpPr>
                  <p:cNvPr id="693" name="图形 568"/>
                  <p:cNvSpPr/>
                  <p:nvPr>
                    <p:custDataLst>
                      <p:tags r:id="rId740"/>
                    </p:custDataLst>
                  </p:nvPr>
                </p:nvSpPr>
                <p:spPr>
                  <a:xfrm>
                    <a:off x="4691157" y="4393197"/>
                    <a:ext cx="61055" cy="30212"/>
                  </a:xfrm>
                  <a:custGeom>
                    <a:avLst/>
                    <a:gdLst>
                      <a:gd name="connsiteX0" fmla="*/ 0 w 61055"/>
                      <a:gd name="connsiteY0" fmla="*/ 30212 h 30212"/>
                      <a:gd name="connsiteX1" fmla="*/ 48958 w 61055"/>
                      <a:gd name="connsiteY1" fmla="*/ 1828 h 30212"/>
                      <a:gd name="connsiteX2" fmla="*/ 61055 w 61055"/>
                      <a:gd name="connsiteY2" fmla="*/ 685 h 30212"/>
                      <a:gd name="connsiteX3" fmla="*/ 12097 w 61055"/>
                      <a:gd name="connsiteY3" fmla="*/ 29069 h 30212"/>
                      <a:gd name="connsiteX4" fmla="*/ 0 w 61055"/>
                      <a:gd name="connsiteY4" fmla="*/ 30212 h 30212"/>
                      <a:gd name="connsiteX5" fmla="*/ 0 w 61055"/>
                      <a:gd name="connsiteY5" fmla="*/ 30212 h 3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5" h="30212">
                        <a:moveTo>
                          <a:pt x="0" y="30212"/>
                        </a:moveTo>
                        <a:lnTo>
                          <a:pt x="48958" y="1828"/>
                        </a:lnTo>
                        <a:cubicBezTo>
                          <a:pt x="52292" y="-77"/>
                          <a:pt x="56388" y="-553"/>
                          <a:pt x="61055" y="685"/>
                        </a:cubicBezTo>
                        <a:lnTo>
                          <a:pt x="12097" y="29069"/>
                        </a:lnTo>
                        <a:cubicBezTo>
                          <a:pt x="7429" y="27926"/>
                          <a:pt x="3239" y="28307"/>
                          <a:pt x="0" y="30212"/>
                        </a:cubicBezTo>
                        <a:lnTo>
                          <a:pt x="0" y="30212"/>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4" name="图形 568"/>
                  <p:cNvSpPr/>
                  <p:nvPr>
                    <p:custDataLst>
                      <p:tags r:id="rId741"/>
                    </p:custDataLst>
                  </p:nvPr>
                </p:nvSpPr>
                <p:spPr>
                  <a:xfrm>
                    <a:off x="4703254" y="4393977"/>
                    <a:ext cx="56007" cy="31337"/>
                  </a:xfrm>
                  <a:custGeom>
                    <a:avLst/>
                    <a:gdLst>
                      <a:gd name="connsiteX0" fmla="*/ 0 w 56007"/>
                      <a:gd name="connsiteY0" fmla="*/ 28385 h 31337"/>
                      <a:gd name="connsiteX1" fmla="*/ 48958 w 56007"/>
                      <a:gd name="connsiteY1" fmla="*/ 0 h 31337"/>
                      <a:gd name="connsiteX2" fmla="*/ 56007 w 56007"/>
                      <a:gd name="connsiteY2" fmla="*/ 2953 h 31337"/>
                      <a:gd name="connsiteX3" fmla="*/ 7049 w 56007"/>
                      <a:gd name="connsiteY3" fmla="*/ 31337 h 31337"/>
                      <a:gd name="connsiteX4" fmla="*/ 0 w 56007"/>
                      <a:gd name="connsiteY4" fmla="*/ 28385 h 31337"/>
                      <a:gd name="connsiteX5" fmla="*/ 0 w 56007"/>
                      <a:gd name="connsiteY5" fmla="*/ 28385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 h="31337">
                        <a:moveTo>
                          <a:pt x="0" y="28385"/>
                        </a:moveTo>
                        <a:lnTo>
                          <a:pt x="48958" y="0"/>
                        </a:lnTo>
                        <a:cubicBezTo>
                          <a:pt x="51149" y="571"/>
                          <a:pt x="53530" y="1619"/>
                          <a:pt x="56007" y="2953"/>
                        </a:cubicBezTo>
                        <a:lnTo>
                          <a:pt x="7049" y="31337"/>
                        </a:lnTo>
                        <a:cubicBezTo>
                          <a:pt x="4572" y="29909"/>
                          <a:pt x="2191" y="28956"/>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683" name="图形 568"/>
              <p:cNvGrpSpPr/>
              <p:nvPr>
                <p:custDataLst>
                  <p:tags r:id="rId730"/>
                </p:custDataLst>
              </p:nvPr>
            </p:nvGrpSpPr>
            <p:grpSpPr>
              <a:xfrm>
                <a:off x="4710207" y="4396930"/>
                <a:ext cx="75723" cy="92011"/>
                <a:chOff x="4710207" y="4396930"/>
                <a:chExt cx="75723" cy="92011"/>
              </a:xfrm>
            </p:grpSpPr>
            <p:sp>
              <p:nvSpPr>
                <p:cNvPr id="685" name="图形 568"/>
                <p:cNvSpPr/>
                <p:nvPr>
                  <p:custDataLst>
                    <p:tags r:id="rId732"/>
                  </p:custDataLst>
                </p:nvPr>
              </p:nvSpPr>
              <p:spPr>
                <a:xfrm>
                  <a:off x="4710207" y="4397025"/>
                  <a:ext cx="75723" cy="91916"/>
                </a:xfrm>
                <a:custGeom>
                  <a:avLst/>
                  <a:gdLst>
                    <a:gd name="connsiteX0" fmla="*/ 67913 w 75723"/>
                    <a:gd name="connsiteY0" fmla="*/ 63532 h 91916"/>
                    <a:gd name="connsiteX1" fmla="*/ 18955 w 75723"/>
                    <a:gd name="connsiteY1" fmla="*/ 91916 h 91916"/>
                    <a:gd name="connsiteX2" fmla="*/ 26765 w 75723"/>
                    <a:gd name="connsiteY2" fmla="*/ 74676 h 91916"/>
                    <a:gd name="connsiteX3" fmla="*/ 0 w 75723"/>
                    <a:gd name="connsiteY3" fmla="*/ 28384 h 91916"/>
                    <a:gd name="connsiteX4" fmla="*/ 48958 w 75723"/>
                    <a:gd name="connsiteY4" fmla="*/ 0 h 91916"/>
                    <a:gd name="connsiteX5" fmla="*/ 75724 w 75723"/>
                    <a:gd name="connsiteY5" fmla="*/ 46291 h 91916"/>
                    <a:gd name="connsiteX6" fmla="*/ 67913 w 75723"/>
                    <a:gd name="connsiteY6" fmla="*/ 63532 h 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23" h="91916">
                      <a:moveTo>
                        <a:pt x="67913" y="63532"/>
                      </a:moveTo>
                      <a:lnTo>
                        <a:pt x="18955" y="91916"/>
                      </a:lnTo>
                      <a:cubicBezTo>
                        <a:pt x="23813" y="89154"/>
                        <a:pt x="26765" y="83153"/>
                        <a:pt x="26765" y="74676"/>
                      </a:cubicBezTo>
                      <a:cubicBezTo>
                        <a:pt x="26765" y="57626"/>
                        <a:pt x="14859" y="36957"/>
                        <a:pt x="0" y="28384"/>
                      </a:cubicBezTo>
                      <a:lnTo>
                        <a:pt x="48958" y="0"/>
                      </a:lnTo>
                      <a:cubicBezTo>
                        <a:pt x="63818" y="8572"/>
                        <a:pt x="75724" y="29337"/>
                        <a:pt x="75724" y="46291"/>
                      </a:cubicBezTo>
                      <a:cubicBezTo>
                        <a:pt x="75724" y="54769"/>
                        <a:pt x="72676" y="60674"/>
                        <a:pt x="67913" y="63532"/>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86" name="图形 568"/>
                <p:cNvGrpSpPr/>
                <p:nvPr>
                  <p:custDataLst>
                    <p:tags r:id="rId733"/>
                  </p:custDataLst>
                </p:nvPr>
              </p:nvGrpSpPr>
              <p:grpSpPr>
                <a:xfrm>
                  <a:off x="4710207" y="4396930"/>
                  <a:ext cx="75723" cy="91916"/>
                  <a:chOff x="4710207" y="4396930"/>
                  <a:chExt cx="75723" cy="91916"/>
                </a:xfrm>
                <a:solidFill>
                  <a:srgbClr val="35353F"/>
                </a:solidFill>
              </p:grpSpPr>
              <p:sp>
                <p:nvSpPr>
                  <p:cNvPr id="687" name="图形 568"/>
                  <p:cNvSpPr/>
                  <p:nvPr>
                    <p:custDataLst>
                      <p:tags r:id="rId734"/>
                    </p:custDataLst>
                  </p:nvPr>
                </p:nvSpPr>
                <p:spPr>
                  <a:xfrm>
                    <a:off x="4710207" y="4396930"/>
                    <a:ext cx="51149" cy="29717"/>
                  </a:xfrm>
                  <a:custGeom>
                    <a:avLst/>
                    <a:gdLst>
                      <a:gd name="connsiteX0" fmla="*/ 0 w 51149"/>
                      <a:gd name="connsiteY0" fmla="*/ 28385 h 29717"/>
                      <a:gd name="connsiteX1" fmla="*/ 48958 w 51149"/>
                      <a:gd name="connsiteY1" fmla="*/ 0 h 29717"/>
                      <a:gd name="connsiteX2" fmla="*/ 51149 w 51149"/>
                      <a:gd name="connsiteY2" fmla="*/ 1334 h 29717"/>
                      <a:gd name="connsiteX3" fmla="*/ 2191 w 51149"/>
                      <a:gd name="connsiteY3" fmla="*/ 29718 h 29717"/>
                      <a:gd name="connsiteX4" fmla="*/ 0 w 51149"/>
                      <a:gd name="connsiteY4" fmla="*/ 28385 h 29717"/>
                      <a:gd name="connsiteX5" fmla="*/ 0 w 51149"/>
                      <a:gd name="connsiteY5" fmla="*/ 28385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49" h="29717">
                        <a:moveTo>
                          <a:pt x="0" y="28385"/>
                        </a:moveTo>
                        <a:lnTo>
                          <a:pt x="48958" y="0"/>
                        </a:lnTo>
                        <a:cubicBezTo>
                          <a:pt x="49721" y="381"/>
                          <a:pt x="50387" y="857"/>
                          <a:pt x="51149" y="1334"/>
                        </a:cubicBezTo>
                        <a:lnTo>
                          <a:pt x="2191" y="29718"/>
                        </a:lnTo>
                        <a:cubicBezTo>
                          <a:pt x="1429" y="29242"/>
                          <a:pt x="762" y="28766"/>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8" name="图形 568"/>
                  <p:cNvSpPr/>
                  <p:nvPr>
                    <p:custDataLst>
                      <p:tags r:id="rId735"/>
                    </p:custDataLst>
                  </p:nvPr>
                </p:nvSpPr>
                <p:spPr>
                  <a:xfrm>
                    <a:off x="4712398" y="4398264"/>
                    <a:ext cx="72580" cy="64579"/>
                  </a:xfrm>
                  <a:custGeom>
                    <a:avLst/>
                    <a:gdLst>
                      <a:gd name="connsiteX0" fmla="*/ 0 w 72580"/>
                      <a:gd name="connsiteY0" fmla="*/ 28384 h 64579"/>
                      <a:gd name="connsiteX1" fmla="*/ 48958 w 72580"/>
                      <a:gd name="connsiteY1" fmla="*/ 0 h 64579"/>
                      <a:gd name="connsiteX2" fmla="*/ 72580 w 72580"/>
                      <a:gd name="connsiteY2" fmla="*/ 36195 h 64579"/>
                      <a:gd name="connsiteX3" fmla="*/ 23622 w 72580"/>
                      <a:gd name="connsiteY3" fmla="*/ 64579 h 64579"/>
                      <a:gd name="connsiteX4" fmla="*/ 0 w 72580"/>
                      <a:gd name="connsiteY4" fmla="*/ 28384 h 64579"/>
                      <a:gd name="connsiteX5" fmla="*/ 0 w 72580"/>
                      <a:gd name="connsiteY5" fmla="*/ 28384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80" h="64579">
                        <a:moveTo>
                          <a:pt x="0" y="28384"/>
                        </a:moveTo>
                        <a:lnTo>
                          <a:pt x="48958" y="0"/>
                        </a:lnTo>
                        <a:cubicBezTo>
                          <a:pt x="60293" y="7620"/>
                          <a:pt x="69723" y="22193"/>
                          <a:pt x="72580" y="36195"/>
                        </a:cubicBezTo>
                        <a:lnTo>
                          <a:pt x="23622" y="64579"/>
                        </a:lnTo>
                        <a:cubicBezTo>
                          <a:pt x="20669" y="50578"/>
                          <a:pt x="11335" y="36004"/>
                          <a:pt x="0" y="28384"/>
                        </a:cubicBezTo>
                        <a:lnTo>
                          <a:pt x="0" y="28384"/>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9" name="图形 568"/>
                  <p:cNvSpPr/>
                  <p:nvPr>
                    <p:custDataLst>
                      <p:tags r:id="rId736"/>
                    </p:custDataLst>
                  </p:nvPr>
                </p:nvSpPr>
                <p:spPr>
                  <a:xfrm>
                    <a:off x="4736020" y="4434458"/>
                    <a:ext cx="49911" cy="39433"/>
                  </a:xfrm>
                  <a:custGeom>
                    <a:avLst/>
                    <a:gdLst>
                      <a:gd name="connsiteX0" fmla="*/ 0 w 49911"/>
                      <a:gd name="connsiteY0" fmla="*/ 28385 h 39433"/>
                      <a:gd name="connsiteX1" fmla="*/ 48958 w 49911"/>
                      <a:gd name="connsiteY1" fmla="*/ 0 h 39433"/>
                      <a:gd name="connsiteX2" fmla="*/ 49911 w 49911"/>
                      <a:gd name="connsiteY2" fmla="*/ 8858 h 39433"/>
                      <a:gd name="connsiteX3" fmla="*/ 49816 w 49911"/>
                      <a:gd name="connsiteY3" fmla="*/ 11049 h 39433"/>
                      <a:gd name="connsiteX4" fmla="*/ 857 w 49911"/>
                      <a:gd name="connsiteY4" fmla="*/ 39434 h 39433"/>
                      <a:gd name="connsiteX5" fmla="*/ 953 w 49911"/>
                      <a:gd name="connsiteY5" fmla="*/ 37243 h 39433"/>
                      <a:gd name="connsiteX6" fmla="*/ 0 w 49911"/>
                      <a:gd name="connsiteY6" fmla="*/ 28385 h 39433"/>
                      <a:gd name="connsiteX7" fmla="*/ 0 w 49911"/>
                      <a:gd name="connsiteY7" fmla="*/ 2838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11" h="39433">
                        <a:moveTo>
                          <a:pt x="0" y="28385"/>
                        </a:moveTo>
                        <a:lnTo>
                          <a:pt x="48958" y="0"/>
                        </a:lnTo>
                        <a:cubicBezTo>
                          <a:pt x="49625" y="2953"/>
                          <a:pt x="49911" y="6001"/>
                          <a:pt x="49911" y="8858"/>
                        </a:cubicBezTo>
                        <a:cubicBezTo>
                          <a:pt x="49911" y="9620"/>
                          <a:pt x="49911" y="10382"/>
                          <a:pt x="49816" y="11049"/>
                        </a:cubicBezTo>
                        <a:lnTo>
                          <a:pt x="857" y="39434"/>
                        </a:lnTo>
                        <a:cubicBezTo>
                          <a:pt x="953" y="38671"/>
                          <a:pt x="953" y="38005"/>
                          <a:pt x="953" y="37243"/>
                        </a:cubicBezTo>
                        <a:cubicBezTo>
                          <a:pt x="953" y="34290"/>
                          <a:pt x="667" y="31337"/>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0" name="图形 568"/>
                  <p:cNvSpPr/>
                  <p:nvPr>
                    <p:custDataLst>
                      <p:tags r:id="rId737"/>
                    </p:custDataLst>
                  </p:nvPr>
                </p:nvSpPr>
                <p:spPr>
                  <a:xfrm>
                    <a:off x="4729162" y="4445508"/>
                    <a:ext cx="56673" cy="43338"/>
                  </a:xfrm>
                  <a:custGeom>
                    <a:avLst/>
                    <a:gdLst>
                      <a:gd name="connsiteX0" fmla="*/ 7715 w 56673"/>
                      <a:gd name="connsiteY0" fmla="*/ 28385 h 43338"/>
                      <a:gd name="connsiteX1" fmla="*/ 56674 w 56673"/>
                      <a:gd name="connsiteY1" fmla="*/ 0 h 43338"/>
                      <a:gd name="connsiteX2" fmla="*/ 48958 w 56673"/>
                      <a:gd name="connsiteY2" fmla="*/ 14954 h 43338"/>
                      <a:gd name="connsiteX3" fmla="*/ 0 w 56673"/>
                      <a:gd name="connsiteY3" fmla="*/ 43339 h 43338"/>
                      <a:gd name="connsiteX4" fmla="*/ 7715 w 56673"/>
                      <a:gd name="connsiteY4" fmla="*/ 28385 h 43338"/>
                      <a:gd name="connsiteX5" fmla="*/ 7715 w 56673"/>
                      <a:gd name="connsiteY5" fmla="*/ 28385 h 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73" h="43338">
                        <a:moveTo>
                          <a:pt x="7715" y="28385"/>
                        </a:moveTo>
                        <a:lnTo>
                          <a:pt x="56674" y="0"/>
                        </a:lnTo>
                        <a:cubicBezTo>
                          <a:pt x="56197" y="7334"/>
                          <a:pt x="53340" y="12478"/>
                          <a:pt x="48958" y="14954"/>
                        </a:cubicBezTo>
                        <a:lnTo>
                          <a:pt x="0" y="43339"/>
                        </a:lnTo>
                        <a:cubicBezTo>
                          <a:pt x="4382" y="40767"/>
                          <a:pt x="7239" y="35623"/>
                          <a:pt x="7715" y="28385"/>
                        </a:cubicBezTo>
                        <a:lnTo>
                          <a:pt x="7715"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684" name="图形 568"/>
              <p:cNvSpPr/>
              <p:nvPr>
                <p:custDataLst>
                  <p:tags r:id="rId731"/>
                </p:custDataLst>
              </p:nvPr>
            </p:nvSpPr>
            <p:spPr>
              <a:xfrm>
                <a:off x="4683251" y="4421622"/>
                <a:ext cx="53721" cy="69012"/>
              </a:xfrm>
              <a:custGeom>
                <a:avLst/>
                <a:gdLst>
                  <a:gd name="connsiteX0" fmla="*/ 26956 w 53721"/>
                  <a:gd name="connsiteY0" fmla="*/ 3693 h 69012"/>
                  <a:gd name="connsiteX1" fmla="*/ 53721 w 53721"/>
                  <a:gd name="connsiteY1" fmla="*/ 49984 h 69012"/>
                  <a:gd name="connsiteX2" fmla="*/ 26765 w 53721"/>
                  <a:gd name="connsiteY2" fmla="*/ 65320 h 69012"/>
                  <a:gd name="connsiteX3" fmla="*/ 0 w 53721"/>
                  <a:gd name="connsiteY3" fmla="*/ 19028 h 69012"/>
                  <a:gd name="connsiteX4" fmla="*/ 26956 w 53721"/>
                  <a:gd name="connsiteY4" fmla="*/ 3693 h 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69012">
                    <a:moveTo>
                      <a:pt x="26956" y="3693"/>
                    </a:moveTo>
                    <a:cubicBezTo>
                      <a:pt x="41815" y="12265"/>
                      <a:pt x="53721" y="33030"/>
                      <a:pt x="53721" y="49984"/>
                    </a:cubicBezTo>
                    <a:cubicBezTo>
                      <a:pt x="53626" y="67034"/>
                      <a:pt x="41624" y="73892"/>
                      <a:pt x="26765" y="65320"/>
                    </a:cubicBezTo>
                    <a:cubicBezTo>
                      <a:pt x="11906" y="56747"/>
                      <a:pt x="0" y="36078"/>
                      <a:pt x="0" y="19028"/>
                    </a:cubicBezTo>
                    <a:cubicBezTo>
                      <a:pt x="95" y="1978"/>
                      <a:pt x="12192" y="-4880"/>
                      <a:pt x="26956" y="3693"/>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5" name="图形 568"/>
            <p:cNvGrpSpPr/>
            <p:nvPr>
              <p:custDataLst>
                <p:tags r:id="rId312"/>
              </p:custDataLst>
            </p:nvPr>
          </p:nvGrpSpPr>
          <p:grpSpPr>
            <a:xfrm>
              <a:off x="4671726" y="4367871"/>
              <a:ext cx="91872" cy="306344"/>
              <a:chOff x="4671726" y="4367871"/>
              <a:chExt cx="91872" cy="306344"/>
            </a:xfrm>
          </p:grpSpPr>
          <p:grpSp>
            <p:nvGrpSpPr>
              <p:cNvPr id="671" name="图形 568"/>
              <p:cNvGrpSpPr/>
              <p:nvPr>
                <p:custDataLst>
                  <p:tags r:id="rId718"/>
                </p:custDataLst>
              </p:nvPr>
            </p:nvGrpSpPr>
            <p:grpSpPr>
              <a:xfrm>
                <a:off x="4742402" y="4406265"/>
                <a:ext cx="21145" cy="267081"/>
                <a:chOff x="4742402" y="4406265"/>
                <a:chExt cx="21145" cy="267081"/>
              </a:xfrm>
            </p:grpSpPr>
            <p:sp>
              <p:nvSpPr>
                <p:cNvPr id="677" name="图形 568"/>
                <p:cNvSpPr/>
                <p:nvPr>
                  <p:custDataLst>
                    <p:tags r:id="rId724"/>
                  </p:custDataLst>
                </p:nvPr>
              </p:nvSpPr>
              <p:spPr>
                <a:xfrm>
                  <a:off x="4742402" y="4406265"/>
                  <a:ext cx="21145" cy="267081"/>
                </a:xfrm>
                <a:custGeom>
                  <a:avLst/>
                  <a:gdLst>
                    <a:gd name="connsiteX0" fmla="*/ 21146 w 21145"/>
                    <a:gd name="connsiteY0" fmla="*/ 0 h 267081"/>
                    <a:gd name="connsiteX1" fmla="*/ 20479 w 21145"/>
                    <a:gd name="connsiteY1" fmla="*/ 253460 h 267081"/>
                    <a:gd name="connsiteX2" fmla="*/ 0 w 21145"/>
                    <a:gd name="connsiteY2" fmla="*/ 267081 h 267081"/>
                    <a:gd name="connsiteX3" fmla="*/ 667 w 21145"/>
                    <a:gd name="connsiteY3" fmla="*/ 13621 h 267081"/>
                    <a:gd name="connsiteX4" fmla="*/ 21146 w 21145"/>
                    <a:gd name="connsiteY4" fmla="*/ 0 h 267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 h="267081">
                      <a:moveTo>
                        <a:pt x="21146" y="0"/>
                      </a:moveTo>
                      <a:lnTo>
                        <a:pt x="20479" y="253460"/>
                      </a:lnTo>
                      <a:cubicBezTo>
                        <a:pt x="20479" y="259842"/>
                        <a:pt x="12668" y="266033"/>
                        <a:pt x="0" y="267081"/>
                      </a:cubicBezTo>
                      <a:lnTo>
                        <a:pt x="667" y="13621"/>
                      </a:lnTo>
                      <a:cubicBezTo>
                        <a:pt x="13335" y="12573"/>
                        <a:pt x="21146" y="6382"/>
                        <a:pt x="21146" y="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78" name="图形 568"/>
                <p:cNvGrpSpPr/>
                <p:nvPr>
                  <p:custDataLst>
                    <p:tags r:id="rId725"/>
                  </p:custDataLst>
                </p:nvPr>
              </p:nvGrpSpPr>
              <p:grpSpPr>
                <a:xfrm>
                  <a:off x="4742497" y="4406265"/>
                  <a:ext cx="21050" cy="267081"/>
                  <a:chOff x="4742497" y="4406265"/>
                  <a:chExt cx="21050" cy="267081"/>
                </a:xfrm>
                <a:solidFill>
                  <a:srgbClr val="35353F"/>
                </a:solidFill>
              </p:grpSpPr>
              <p:sp>
                <p:nvSpPr>
                  <p:cNvPr id="679" name="图形 568"/>
                  <p:cNvSpPr/>
                  <p:nvPr>
                    <p:custDataLst>
                      <p:tags r:id="rId726"/>
                    </p:custDataLst>
                  </p:nvPr>
                </p:nvSpPr>
                <p:spPr>
                  <a:xfrm>
                    <a:off x="4760309" y="4406265"/>
                    <a:ext cx="3238" cy="259746"/>
                  </a:xfrm>
                  <a:custGeom>
                    <a:avLst/>
                    <a:gdLst>
                      <a:gd name="connsiteX0" fmla="*/ 3238 w 3238"/>
                      <a:gd name="connsiteY0" fmla="*/ 0 h 259746"/>
                      <a:gd name="connsiteX1" fmla="*/ 2572 w 3238"/>
                      <a:gd name="connsiteY1" fmla="*/ 253460 h 259746"/>
                      <a:gd name="connsiteX2" fmla="*/ 0 w 3238"/>
                      <a:gd name="connsiteY2" fmla="*/ 259747 h 259746"/>
                      <a:gd name="connsiteX3" fmla="*/ 667 w 3238"/>
                      <a:gd name="connsiteY3" fmla="*/ 6287 h 259746"/>
                      <a:gd name="connsiteX4" fmla="*/ 3238 w 3238"/>
                      <a:gd name="connsiteY4" fmla="*/ 0 h 259746"/>
                      <a:gd name="connsiteX5" fmla="*/ 3238 w 3238"/>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 h="259746">
                        <a:moveTo>
                          <a:pt x="3238" y="0"/>
                        </a:moveTo>
                        <a:lnTo>
                          <a:pt x="2572" y="253460"/>
                        </a:lnTo>
                        <a:cubicBezTo>
                          <a:pt x="2572" y="255651"/>
                          <a:pt x="1619" y="257842"/>
                          <a:pt x="0" y="259747"/>
                        </a:cubicBezTo>
                        <a:lnTo>
                          <a:pt x="667" y="6287"/>
                        </a:lnTo>
                        <a:cubicBezTo>
                          <a:pt x="2381" y="4381"/>
                          <a:pt x="3238" y="2191"/>
                          <a:pt x="3238" y="0"/>
                        </a:cubicBezTo>
                        <a:lnTo>
                          <a:pt x="3238"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0" name="图形 568"/>
                  <p:cNvSpPr/>
                  <p:nvPr>
                    <p:custDataLst>
                      <p:tags r:id="rId727"/>
                    </p:custDataLst>
                  </p:nvPr>
                </p:nvSpPr>
                <p:spPr>
                  <a:xfrm>
                    <a:off x="4744402" y="4412551"/>
                    <a:ext cx="16573" cy="260603"/>
                  </a:xfrm>
                  <a:custGeom>
                    <a:avLst/>
                    <a:gdLst>
                      <a:gd name="connsiteX0" fmla="*/ 16573 w 16573"/>
                      <a:gd name="connsiteY0" fmla="*/ 0 h 260603"/>
                      <a:gd name="connsiteX1" fmla="*/ 15907 w 16573"/>
                      <a:gd name="connsiteY1" fmla="*/ 253460 h 260603"/>
                      <a:gd name="connsiteX2" fmla="*/ 0 w 16573"/>
                      <a:gd name="connsiteY2" fmla="*/ 260604 h 260603"/>
                      <a:gd name="connsiteX3" fmla="*/ 667 w 16573"/>
                      <a:gd name="connsiteY3" fmla="*/ 7144 h 260603"/>
                      <a:gd name="connsiteX4" fmla="*/ 16573 w 16573"/>
                      <a:gd name="connsiteY4" fmla="*/ 0 h 260603"/>
                      <a:gd name="connsiteX5" fmla="*/ 16573 w 16573"/>
                      <a:gd name="connsiteY5" fmla="*/ 0 h 26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3" h="260603">
                        <a:moveTo>
                          <a:pt x="16573" y="0"/>
                        </a:moveTo>
                        <a:lnTo>
                          <a:pt x="15907" y="253460"/>
                        </a:lnTo>
                        <a:cubicBezTo>
                          <a:pt x="12859" y="256889"/>
                          <a:pt x="7334" y="259651"/>
                          <a:pt x="0" y="260604"/>
                        </a:cubicBezTo>
                        <a:lnTo>
                          <a:pt x="667" y="7144"/>
                        </a:lnTo>
                        <a:cubicBezTo>
                          <a:pt x="8001" y="6191"/>
                          <a:pt x="13525" y="3429"/>
                          <a:pt x="16573" y="0"/>
                        </a:cubicBezTo>
                        <a:lnTo>
                          <a:pt x="16573"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1" name="图形 568"/>
                  <p:cNvSpPr/>
                  <p:nvPr>
                    <p:custDataLst>
                      <p:tags r:id="rId728"/>
                    </p:custDataLst>
                  </p:nvPr>
                </p:nvSpPr>
                <p:spPr>
                  <a:xfrm>
                    <a:off x="4742497" y="4419695"/>
                    <a:ext cx="2571" cy="253650"/>
                  </a:xfrm>
                  <a:custGeom>
                    <a:avLst/>
                    <a:gdLst>
                      <a:gd name="connsiteX0" fmla="*/ 2572 w 2571"/>
                      <a:gd name="connsiteY0" fmla="*/ 0 h 253650"/>
                      <a:gd name="connsiteX1" fmla="*/ 1905 w 2571"/>
                      <a:gd name="connsiteY1" fmla="*/ 253460 h 253650"/>
                      <a:gd name="connsiteX2" fmla="*/ 0 w 2571"/>
                      <a:gd name="connsiteY2" fmla="*/ 253651 h 253650"/>
                      <a:gd name="connsiteX3" fmla="*/ 667 w 2571"/>
                      <a:gd name="connsiteY3" fmla="*/ 190 h 253650"/>
                      <a:gd name="connsiteX4" fmla="*/ 2572 w 2571"/>
                      <a:gd name="connsiteY4" fmla="*/ 0 h 253650"/>
                      <a:gd name="connsiteX5" fmla="*/ 2572 w 2571"/>
                      <a:gd name="connsiteY5" fmla="*/ 0 h 25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 h="253650">
                        <a:moveTo>
                          <a:pt x="2572" y="0"/>
                        </a:moveTo>
                        <a:lnTo>
                          <a:pt x="1905" y="253460"/>
                        </a:lnTo>
                        <a:cubicBezTo>
                          <a:pt x="1238" y="253555"/>
                          <a:pt x="667" y="253555"/>
                          <a:pt x="0" y="253651"/>
                        </a:cubicBezTo>
                        <a:lnTo>
                          <a:pt x="667" y="190"/>
                        </a:lnTo>
                        <a:cubicBezTo>
                          <a:pt x="1238" y="95"/>
                          <a:pt x="1905" y="0"/>
                          <a:pt x="2572" y="0"/>
                        </a:cubicBezTo>
                        <a:lnTo>
                          <a:pt x="2572"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672" name="图形 568"/>
              <p:cNvSpPr/>
              <p:nvPr>
                <p:custDataLst>
                  <p:tags r:id="rId719"/>
                </p:custDataLst>
              </p:nvPr>
            </p:nvSpPr>
            <p:spPr>
              <a:xfrm>
                <a:off x="4734591" y="4419885"/>
                <a:ext cx="8477" cy="254031"/>
              </a:xfrm>
              <a:custGeom>
                <a:avLst/>
                <a:gdLst>
                  <a:gd name="connsiteX0" fmla="*/ 8477 w 8477"/>
                  <a:gd name="connsiteY0" fmla="*/ 0 h 254031"/>
                  <a:gd name="connsiteX1" fmla="*/ 7810 w 8477"/>
                  <a:gd name="connsiteY1" fmla="*/ 253365 h 254031"/>
                  <a:gd name="connsiteX2" fmla="*/ 0 w 8477"/>
                  <a:gd name="connsiteY2" fmla="*/ 254032 h 254031"/>
                  <a:gd name="connsiteX3" fmla="*/ 667 w 8477"/>
                  <a:gd name="connsiteY3" fmla="*/ 571 h 254031"/>
                </a:gdLst>
                <a:ahLst/>
                <a:cxnLst>
                  <a:cxn ang="0">
                    <a:pos x="connsiteX0" y="connsiteY0"/>
                  </a:cxn>
                  <a:cxn ang="0">
                    <a:pos x="connsiteX1" y="connsiteY1"/>
                  </a:cxn>
                  <a:cxn ang="0">
                    <a:pos x="connsiteX2" y="connsiteY2"/>
                  </a:cxn>
                  <a:cxn ang="0">
                    <a:pos x="connsiteX3" y="connsiteY3"/>
                  </a:cxn>
                </a:cxnLst>
                <a:rect l="l" t="t" r="r" b="b"/>
                <a:pathLst>
                  <a:path w="8477" h="254031">
                    <a:moveTo>
                      <a:pt x="8477" y="0"/>
                    </a:moveTo>
                    <a:lnTo>
                      <a:pt x="7810" y="253365"/>
                    </a:lnTo>
                    <a:lnTo>
                      <a:pt x="0" y="254032"/>
                    </a:lnTo>
                    <a:lnTo>
                      <a:pt x="667" y="571"/>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673" name="图形 568"/>
              <p:cNvGrpSpPr/>
              <p:nvPr>
                <p:custDataLst>
                  <p:tags r:id="rId720"/>
                </p:custDataLst>
              </p:nvPr>
            </p:nvGrpSpPr>
            <p:grpSpPr>
              <a:xfrm>
                <a:off x="4671726" y="4388643"/>
                <a:ext cx="63531" cy="285572"/>
                <a:chOff x="4671726" y="4388643"/>
                <a:chExt cx="63531" cy="285572"/>
              </a:xfrm>
            </p:grpSpPr>
            <p:sp>
              <p:nvSpPr>
                <p:cNvPr id="675" name="图形 568"/>
                <p:cNvSpPr/>
                <p:nvPr>
                  <p:custDataLst>
                    <p:tags r:id="rId722"/>
                  </p:custDataLst>
                </p:nvPr>
              </p:nvSpPr>
              <p:spPr>
                <a:xfrm>
                  <a:off x="4671726" y="4388643"/>
                  <a:ext cx="63531" cy="285572"/>
                </a:xfrm>
                <a:custGeom>
                  <a:avLst/>
                  <a:gdLst>
                    <a:gd name="connsiteX0" fmla="*/ 0 w 63531"/>
                    <a:gd name="connsiteY0" fmla="*/ 253460 h 285572"/>
                    <a:gd name="connsiteX1" fmla="*/ 667 w 63531"/>
                    <a:gd name="connsiteY1" fmla="*/ 0 h 285572"/>
                    <a:gd name="connsiteX2" fmla="*/ 17050 w 63531"/>
                    <a:gd name="connsiteY2" fmla="*/ 22765 h 285572"/>
                    <a:gd name="connsiteX3" fmla="*/ 63532 w 63531"/>
                    <a:gd name="connsiteY3" fmla="*/ 31813 h 285572"/>
                    <a:gd name="connsiteX4" fmla="*/ 62865 w 63531"/>
                    <a:gd name="connsiteY4" fmla="*/ 285274 h 285572"/>
                    <a:gd name="connsiteX5" fmla="*/ 16383 w 63531"/>
                    <a:gd name="connsiteY5" fmla="*/ 276225 h 285572"/>
                    <a:gd name="connsiteX6" fmla="*/ 0 w 63531"/>
                    <a:gd name="connsiteY6" fmla="*/ 253460 h 28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31" h="285572">
                      <a:moveTo>
                        <a:pt x="0" y="253460"/>
                      </a:moveTo>
                      <a:lnTo>
                        <a:pt x="667" y="0"/>
                      </a:lnTo>
                      <a:cubicBezTo>
                        <a:pt x="667" y="8858"/>
                        <a:pt x="6953" y="16859"/>
                        <a:pt x="17050" y="22765"/>
                      </a:cubicBezTo>
                      <a:cubicBezTo>
                        <a:pt x="28670" y="29528"/>
                        <a:pt x="45529" y="33242"/>
                        <a:pt x="63532" y="31813"/>
                      </a:cubicBezTo>
                      <a:lnTo>
                        <a:pt x="62865" y="285274"/>
                      </a:lnTo>
                      <a:cubicBezTo>
                        <a:pt x="44767" y="286703"/>
                        <a:pt x="28004" y="282893"/>
                        <a:pt x="16383" y="276225"/>
                      </a:cubicBezTo>
                      <a:cubicBezTo>
                        <a:pt x="6191" y="270320"/>
                        <a:pt x="0" y="262319"/>
                        <a:pt x="0" y="25346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6" name="图形 568"/>
                <p:cNvSpPr/>
                <p:nvPr>
                  <p:custDataLst>
                    <p:tags r:id="rId723"/>
                  </p:custDataLst>
                </p:nvPr>
              </p:nvSpPr>
              <p:spPr>
                <a:xfrm>
                  <a:off x="4671726" y="4388643"/>
                  <a:ext cx="63531" cy="285572"/>
                </a:xfrm>
                <a:custGeom>
                  <a:avLst/>
                  <a:gdLst>
                    <a:gd name="connsiteX0" fmla="*/ 63532 w 63531"/>
                    <a:gd name="connsiteY0" fmla="*/ 31813 h 285572"/>
                    <a:gd name="connsiteX1" fmla="*/ 62865 w 63531"/>
                    <a:gd name="connsiteY1" fmla="*/ 285274 h 285572"/>
                    <a:gd name="connsiteX2" fmla="*/ 16383 w 63531"/>
                    <a:gd name="connsiteY2" fmla="*/ 276225 h 285572"/>
                    <a:gd name="connsiteX3" fmla="*/ 0 w 63531"/>
                    <a:gd name="connsiteY3" fmla="*/ 253460 h 285572"/>
                    <a:gd name="connsiteX4" fmla="*/ 667 w 63531"/>
                    <a:gd name="connsiteY4" fmla="*/ 0 h 285572"/>
                    <a:gd name="connsiteX5" fmla="*/ 17050 w 63531"/>
                    <a:gd name="connsiteY5" fmla="*/ 22765 h 285572"/>
                    <a:gd name="connsiteX6" fmla="*/ 63532 w 63531"/>
                    <a:gd name="connsiteY6" fmla="*/ 31813 h 285572"/>
                    <a:gd name="connsiteX7" fmla="*/ 63532 w 63531"/>
                    <a:gd name="connsiteY7" fmla="*/ 31813 h 28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31" h="285572">
                      <a:moveTo>
                        <a:pt x="63532" y="31813"/>
                      </a:moveTo>
                      <a:lnTo>
                        <a:pt x="62865" y="285274"/>
                      </a:lnTo>
                      <a:cubicBezTo>
                        <a:pt x="44767" y="286703"/>
                        <a:pt x="28004" y="282893"/>
                        <a:pt x="16383" y="276225"/>
                      </a:cubicBezTo>
                      <a:cubicBezTo>
                        <a:pt x="6287" y="270415"/>
                        <a:pt x="0" y="262319"/>
                        <a:pt x="0" y="253460"/>
                      </a:cubicBezTo>
                      <a:lnTo>
                        <a:pt x="667" y="0"/>
                      </a:lnTo>
                      <a:cubicBezTo>
                        <a:pt x="667" y="8858"/>
                        <a:pt x="6953" y="16859"/>
                        <a:pt x="17050" y="22765"/>
                      </a:cubicBezTo>
                      <a:cubicBezTo>
                        <a:pt x="28670" y="29432"/>
                        <a:pt x="45434" y="33242"/>
                        <a:pt x="63532" y="31813"/>
                      </a:cubicBezTo>
                      <a:lnTo>
                        <a:pt x="63532" y="31813"/>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674" name="图形 568"/>
              <p:cNvSpPr/>
              <p:nvPr>
                <p:custDataLst>
                  <p:tags r:id="rId721"/>
                </p:custDataLst>
              </p:nvPr>
            </p:nvSpPr>
            <p:spPr>
              <a:xfrm>
                <a:off x="4672480" y="4367871"/>
                <a:ext cx="91118" cy="52788"/>
              </a:xfrm>
              <a:custGeom>
                <a:avLst/>
                <a:gdLst>
                  <a:gd name="connsiteX0" fmla="*/ 84114 w 91118"/>
                  <a:gd name="connsiteY0" fmla="*/ 28677 h 52788"/>
                  <a:gd name="connsiteX1" fmla="*/ 70684 w 91118"/>
                  <a:gd name="connsiteY1" fmla="*/ 51919 h 52788"/>
                  <a:gd name="connsiteX2" fmla="*/ 62778 w 91118"/>
                  <a:gd name="connsiteY2" fmla="*/ 52490 h 52788"/>
                  <a:gd name="connsiteX3" fmla="*/ 16296 w 91118"/>
                  <a:gd name="connsiteY3" fmla="*/ 43441 h 52788"/>
                  <a:gd name="connsiteX4" fmla="*/ 485 w 91118"/>
                  <a:gd name="connsiteY4" fmla="*/ 16486 h 52788"/>
                  <a:gd name="connsiteX5" fmla="*/ 1532 w 91118"/>
                  <a:gd name="connsiteY5" fmla="*/ 11914 h 52788"/>
                  <a:gd name="connsiteX6" fmla="*/ 41633 w 91118"/>
                  <a:gd name="connsiteY6" fmla="*/ 4008 h 52788"/>
                  <a:gd name="connsiteX7" fmla="*/ 84114 w 91118"/>
                  <a:gd name="connsiteY7" fmla="*/ 2867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18" h="52788">
                    <a:moveTo>
                      <a:pt x="84114" y="28677"/>
                    </a:moveTo>
                    <a:cubicBezTo>
                      <a:pt x="98021" y="36679"/>
                      <a:pt x="90020" y="50490"/>
                      <a:pt x="70684" y="51919"/>
                    </a:cubicBezTo>
                    <a:lnTo>
                      <a:pt x="62778" y="52490"/>
                    </a:lnTo>
                    <a:cubicBezTo>
                      <a:pt x="44681" y="53919"/>
                      <a:pt x="27916" y="50109"/>
                      <a:pt x="16296" y="43441"/>
                    </a:cubicBezTo>
                    <a:cubicBezTo>
                      <a:pt x="4675" y="36679"/>
                      <a:pt x="-1897" y="26963"/>
                      <a:pt x="485" y="16486"/>
                    </a:cubicBezTo>
                    <a:lnTo>
                      <a:pt x="1532" y="11914"/>
                    </a:lnTo>
                    <a:cubicBezTo>
                      <a:pt x="4104" y="674"/>
                      <a:pt x="27821" y="-3993"/>
                      <a:pt x="41633" y="4008"/>
                    </a:cubicBezTo>
                    <a:lnTo>
                      <a:pt x="84114" y="28677"/>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6" name="图形 568"/>
            <p:cNvGrpSpPr/>
            <p:nvPr>
              <p:custDataLst>
                <p:tags r:id="rId313"/>
              </p:custDataLst>
            </p:nvPr>
          </p:nvGrpSpPr>
          <p:grpSpPr>
            <a:xfrm>
              <a:off x="4544377" y="4101589"/>
              <a:ext cx="467868" cy="335221"/>
              <a:chOff x="4544377" y="4101589"/>
              <a:chExt cx="467868" cy="335221"/>
            </a:xfrm>
            <a:solidFill>
              <a:srgbClr val="171721"/>
            </a:solidFill>
          </p:grpSpPr>
          <p:grpSp>
            <p:nvGrpSpPr>
              <p:cNvPr id="267" name="图形 568"/>
              <p:cNvGrpSpPr/>
              <p:nvPr>
                <p:custDataLst>
                  <p:tags r:id="rId314"/>
                </p:custDataLst>
              </p:nvPr>
            </p:nvGrpSpPr>
            <p:grpSpPr>
              <a:xfrm>
                <a:off x="4544377" y="4101589"/>
                <a:ext cx="467868" cy="274833"/>
                <a:chOff x="4544377" y="4101589"/>
                <a:chExt cx="467868" cy="274833"/>
              </a:xfrm>
              <a:solidFill>
                <a:srgbClr val="171721"/>
              </a:solidFill>
            </p:grpSpPr>
            <p:sp>
              <p:nvSpPr>
                <p:cNvPr id="621" name="图形 568"/>
                <p:cNvSpPr/>
                <p:nvPr>
                  <p:custDataLst>
                    <p:tags r:id="rId668"/>
                  </p:custDataLst>
                </p:nvPr>
              </p:nvSpPr>
              <p:spPr>
                <a:xfrm>
                  <a:off x="5005578" y="43679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2" name="图形 568"/>
                <p:cNvSpPr/>
                <p:nvPr>
                  <p:custDataLst>
                    <p:tags r:id="rId669"/>
                  </p:custDataLst>
                </p:nvPr>
              </p:nvSpPr>
              <p:spPr>
                <a:xfrm>
                  <a:off x="4996148" y="436238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3" name="图形 568"/>
                <p:cNvSpPr/>
                <p:nvPr>
                  <p:custDataLst>
                    <p:tags r:id="rId670"/>
                  </p:custDataLst>
                </p:nvPr>
              </p:nvSpPr>
              <p:spPr>
                <a:xfrm>
                  <a:off x="4986718" y="435695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4" name="图形 568"/>
                <p:cNvSpPr/>
                <p:nvPr>
                  <p:custDataLst>
                    <p:tags r:id="rId671"/>
                  </p:custDataLst>
                </p:nvPr>
              </p:nvSpPr>
              <p:spPr>
                <a:xfrm>
                  <a:off x="4977383" y="43515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5" name="图形 568"/>
                <p:cNvSpPr/>
                <p:nvPr>
                  <p:custDataLst>
                    <p:tags r:id="rId672"/>
                  </p:custDataLst>
                </p:nvPr>
              </p:nvSpPr>
              <p:spPr>
                <a:xfrm>
                  <a:off x="4967954" y="43460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6" name="图形 568"/>
                <p:cNvSpPr/>
                <p:nvPr>
                  <p:custDataLst>
                    <p:tags r:id="rId673"/>
                  </p:custDataLst>
                </p:nvPr>
              </p:nvSpPr>
              <p:spPr>
                <a:xfrm>
                  <a:off x="4958524" y="43406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7" name="图形 568"/>
                <p:cNvSpPr/>
                <p:nvPr>
                  <p:custDataLst>
                    <p:tags r:id="rId674"/>
                  </p:custDataLst>
                </p:nvPr>
              </p:nvSpPr>
              <p:spPr>
                <a:xfrm>
                  <a:off x="4949094" y="43352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8" name="图形 568"/>
                <p:cNvSpPr/>
                <p:nvPr>
                  <p:custDataLst>
                    <p:tags r:id="rId675"/>
                  </p:custDataLst>
                </p:nvPr>
              </p:nvSpPr>
              <p:spPr>
                <a:xfrm>
                  <a:off x="4939665" y="43298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9" name="图形 568"/>
                <p:cNvSpPr/>
                <p:nvPr>
                  <p:custDataLst>
                    <p:tags r:id="rId676"/>
                  </p:custDataLst>
                </p:nvPr>
              </p:nvSpPr>
              <p:spPr>
                <a:xfrm>
                  <a:off x="4930330" y="432437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0" name="图形 568"/>
                <p:cNvSpPr/>
                <p:nvPr>
                  <p:custDataLst>
                    <p:tags r:id="rId677"/>
                  </p:custDataLst>
                </p:nvPr>
              </p:nvSpPr>
              <p:spPr>
                <a:xfrm>
                  <a:off x="4920900" y="43189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1" name="图形 568"/>
                <p:cNvSpPr/>
                <p:nvPr>
                  <p:custDataLst>
                    <p:tags r:id="rId678"/>
                  </p:custDataLst>
                </p:nvPr>
              </p:nvSpPr>
              <p:spPr>
                <a:xfrm>
                  <a:off x="4911470" y="43135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2" name="图形 568"/>
                <p:cNvSpPr/>
                <p:nvPr>
                  <p:custDataLst>
                    <p:tags r:id="rId679"/>
                  </p:custDataLst>
                </p:nvPr>
              </p:nvSpPr>
              <p:spPr>
                <a:xfrm>
                  <a:off x="4902041" y="43080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3" name="图形 568"/>
                <p:cNvSpPr/>
                <p:nvPr>
                  <p:custDataLst>
                    <p:tags r:id="rId680"/>
                  </p:custDataLst>
                </p:nvPr>
              </p:nvSpPr>
              <p:spPr>
                <a:xfrm>
                  <a:off x="4892611" y="43026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4" name="图形 568"/>
                <p:cNvSpPr/>
                <p:nvPr>
                  <p:custDataLst>
                    <p:tags r:id="rId681"/>
                  </p:custDataLst>
                </p:nvPr>
              </p:nvSpPr>
              <p:spPr>
                <a:xfrm>
                  <a:off x="4883181" y="429723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5" name="图形 568"/>
                <p:cNvSpPr/>
                <p:nvPr>
                  <p:custDataLst>
                    <p:tags r:id="rId682"/>
                  </p:custDataLst>
                </p:nvPr>
              </p:nvSpPr>
              <p:spPr>
                <a:xfrm>
                  <a:off x="4873847" y="42918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6" name="图形 568"/>
                <p:cNvSpPr/>
                <p:nvPr>
                  <p:custDataLst>
                    <p:tags r:id="rId683"/>
                  </p:custDataLst>
                </p:nvPr>
              </p:nvSpPr>
              <p:spPr>
                <a:xfrm>
                  <a:off x="4864417" y="42863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7" name="图形 568"/>
                <p:cNvSpPr/>
                <p:nvPr>
                  <p:custDataLst>
                    <p:tags r:id="rId684"/>
                  </p:custDataLst>
                </p:nvPr>
              </p:nvSpPr>
              <p:spPr>
                <a:xfrm>
                  <a:off x="4854987" y="42809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8" name="图形 568"/>
                <p:cNvSpPr/>
                <p:nvPr>
                  <p:custDataLst>
                    <p:tags r:id="rId685"/>
                  </p:custDataLst>
                </p:nvPr>
              </p:nvSpPr>
              <p:spPr>
                <a:xfrm>
                  <a:off x="4845558" y="42755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9" name="图形 568"/>
                <p:cNvSpPr/>
                <p:nvPr>
                  <p:custDataLst>
                    <p:tags r:id="rId686"/>
                  </p:custDataLst>
                </p:nvPr>
              </p:nvSpPr>
              <p:spPr>
                <a:xfrm>
                  <a:off x="4836128" y="42700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0" name="图形 568"/>
                <p:cNvSpPr/>
                <p:nvPr>
                  <p:custDataLst>
                    <p:tags r:id="rId687"/>
                  </p:custDataLst>
                </p:nvPr>
              </p:nvSpPr>
              <p:spPr>
                <a:xfrm>
                  <a:off x="4826793" y="42646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1" name="图形 568"/>
                <p:cNvSpPr/>
                <p:nvPr>
                  <p:custDataLst>
                    <p:tags r:id="rId688"/>
                  </p:custDataLst>
                </p:nvPr>
              </p:nvSpPr>
              <p:spPr>
                <a:xfrm>
                  <a:off x="4817363" y="425922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2" name="图形 568"/>
                <p:cNvSpPr/>
                <p:nvPr>
                  <p:custDataLst>
                    <p:tags r:id="rId689"/>
                  </p:custDataLst>
                </p:nvPr>
              </p:nvSpPr>
              <p:spPr>
                <a:xfrm>
                  <a:off x="4807934" y="42537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3" name="图形 568"/>
                <p:cNvSpPr/>
                <p:nvPr>
                  <p:custDataLst>
                    <p:tags r:id="rId690"/>
                  </p:custDataLst>
                </p:nvPr>
              </p:nvSpPr>
              <p:spPr>
                <a:xfrm>
                  <a:off x="4798504" y="42482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4" name="图形 568"/>
                <p:cNvSpPr/>
                <p:nvPr>
                  <p:custDataLst>
                    <p:tags r:id="rId691"/>
                  </p:custDataLst>
                </p:nvPr>
              </p:nvSpPr>
              <p:spPr>
                <a:xfrm>
                  <a:off x="4789074" y="424284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5" name="图形 568"/>
                <p:cNvSpPr/>
                <p:nvPr>
                  <p:custDataLst>
                    <p:tags r:id="rId692"/>
                  </p:custDataLst>
                </p:nvPr>
              </p:nvSpPr>
              <p:spPr>
                <a:xfrm>
                  <a:off x="4779740" y="42374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6" name="图形 568"/>
                <p:cNvSpPr/>
                <p:nvPr>
                  <p:custDataLst>
                    <p:tags r:id="rId693"/>
                  </p:custDataLst>
                </p:nvPr>
              </p:nvSpPr>
              <p:spPr>
                <a:xfrm>
                  <a:off x="4770310" y="42319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7" name="图形 568"/>
                <p:cNvSpPr/>
                <p:nvPr>
                  <p:custDataLst>
                    <p:tags r:id="rId694"/>
                  </p:custDataLst>
                </p:nvPr>
              </p:nvSpPr>
              <p:spPr>
                <a:xfrm>
                  <a:off x="4760880" y="42265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8" name="图形 568"/>
                <p:cNvSpPr/>
                <p:nvPr>
                  <p:custDataLst>
                    <p:tags r:id="rId695"/>
                  </p:custDataLst>
                </p:nvPr>
              </p:nvSpPr>
              <p:spPr>
                <a:xfrm>
                  <a:off x="4751450" y="42211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9" name="图形 568"/>
                <p:cNvSpPr/>
                <p:nvPr>
                  <p:custDataLst>
                    <p:tags r:id="rId696"/>
                  </p:custDataLst>
                </p:nvPr>
              </p:nvSpPr>
              <p:spPr>
                <a:xfrm>
                  <a:off x="4742021" y="42156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0" name="图形 568"/>
                <p:cNvSpPr/>
                <p:nvPr>
                  <p:custDataLst>
                    <p:tags r:id="rId697"/>
                  </p:custDataLst>
                </p:nvPr>
              </p:nvSpPr>
              <p:spPr>
                <a:xfrm>
                  <a:off x="4732591" y="421026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1" name="图形 568"/>
                <p:cNvSpPr/>
                <p:nvPr>
                  <p:custDataLst>
                    <p:tags r:id="rId698"/>
                  </p:custDataLst>
                </p:nvPr>
              </p:nvSpPr>
              <p:spPr>
                <a:xfrm>
                  <a:off x="4723257" y="42048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2" name="图形 568"/>
                <p:cNvSpPr/>
                <p:nvPr>
                  <p:custDataLst>
                    <p:tags r:id="rId699"/>
                  </p:custDataLst>
                </p:nvPr>
              </p:nvSpPr>
              <p:spPr>
                <a:xfrm>
                  <a:off x="4713827" y="41994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3" name="图形 568"/>
                <p:cNvSpPr/>
                <p:nvPr>
                  <p:custDataLst>
                    <p:tags r:id="rId700"/>
                  </p:custDataLst>
                </p:nvPr>
              </p:nvSpPr>
              <p:spPr>
                <a:xfrm>
                  <a:off x="4704397" y="41939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4" name="图形 568"/>
                <p:cNvSpPr/>
                <p:nvPr>
                  <p:custDataLst>
                    <p:tags r:id="rId701"/>
                  </p:custDataLst>
                </p:nvPr>
              </p:nvSpPr>
              <p:spPr>
                <a:xfrm>
                  <a:off x="4694967" y="41885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5" name="图形 568"/>
                <p:cNvSpPr/>
                <p:nvPr>
                  <p:custDataLst>
                    <p:tags r:id="rId702"/>
                  </p:custDataLst>
                </p:nvPr>
              </p:nvSpPr>
              <p:spPr>
                <a:xfrm>
                  <a:off x="4685537" y="41831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6" name="图形 568"/>
                <p:cNvSpPr/>
                <p:nvPr>
                  <p:custDataLst>
                    <p:tags r:id="rId703"/>
                  </p:custDataLst>
                </p:nvPr>
              </p:nvSpPr>
              <p:spPr>
                <a:xfrm>
                  <a:off x="4676203" y="41776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7" name="图形 568"/>
                <p:cNvSpPr/>
                <p:nvPr>
                  <p:custDataLst>
                    <p:tags r:id="rId704"/>
                  </p:custDataLst>
                </p:nvPr>
              </p:nvSpPr>
              <p:spPr>
                <a:xfrm>
                  <a:off x="4666773" y="41722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8" name="图形 568"/>
                <p:cNvSpPr/>
                <p:nvPr>
                  <p:custDataLst>
                    <p:tags r:id="rId705"/>
                  </p:custDataLst>
                </p:nvPr>
              </p:nvSpPr>
              <p:spPr>
                <a:xfrm>
                  <a:off x="4657344" y="41668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9" name="图形 568"/>
                <p:cNvSpPr/>
                <p:nvPr>
                  <p:custDataLst>
                    <p:tags r:id="rId706"/>
                  </p:custDataLst>
                </p:nvPr>
              </p:nvSpPr>
              <p:spPr>
                <a:xfrm>
                  <a:off x="4647914" y="41614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0" name="图形 568"/>
                <p:cNvSpPr/>
                <p:nvPr>
                  <p:custDataLst>
                    <p:tags r:id="rId707"/>
                  </p:custDataLst>
                </p:nvPr>
              </p:nvSpPr>
              <p:spPr>
                <a:xfrm>
                  <a:off x="4638484" y="41559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1" name="图形 568"/>
                <p:cNvSpPr/>
                <p:nvPr>
                  <p:custDataLst>
                    <p:tags r:id="rId708"/>
                  </p:custDataLst>
                </p:nvPr>
              </p:nvSpPr>
              <p:spPr>
                <a:xfrm>
                  <a:off x="4629150" y="41505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2" name="图形 568"/>
                <p:cNvSpPr/>
                <p:nvPr>
                  <p:custDataLst>
                    <p:tags r:id="rId709"/>
                  </p:custDataLst>
                </p:nvPr>
              </p:nvSpPr>
              <p:spPr>
                <a:xfrm>
                  <a:off x="4619720" y="414511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3" name="图形 568"/>
                <p:cNvSpPr/>
                <p:nvPr>
                  <p:custDataLst>
                    <p:tags r:id="rId710"/>
                  </p:custDataLst>
                </p:nvPr>
              </p:nvSpPr>
              <p:spPr>
                <a:xfrm>
                  <a:off x="4610290" y="41395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4" name="图形 568"/>
                <p:cNvSpPr/>
                <p:nvPr>
                  <p:custDataLst>
                    <p:tags r:id="rId711"/>
                  </p:custDataLst>
                </p:nvPr>
              </p:nvSpPr>
              <p:spPr>
                <a:xfrm>
                  <a:off x="4600860" y="41341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5" name="图形 568"/>
                <p:cNvSpPr/>
                <p:nvPr>
                  <p:custDataLst>
                    <p:tags r:id="rId712"/>
                  </p:custDataLst>
                </p:nvPr>
              </p:nvSpPr>
              <p:spPr>
                <a:xfrm>
                  <a:off x="4591430" y="412873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6" name="图形 568"/>
                <p:cNvSpPr/>
                <p:nvPr>
                  <p:custDataLst>
                    <p:tags r:id="rId713"/>
                  </p:custDataLst>
                </p:nvPr>
              </p:nvSpPr>
              <p:spPr>
                <a:xfrm>
                  <a:off x="4582001" y="41233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7" name="图形 568"/>
                <p:cNvSpPr/>
                <p:nvPr>
                  <p:custDataLst>
                    <p:tags r:id="rId714"/>
                  </p:custDataLst>
                </p:nvPr>
              </p:nvSpPr>
              <p:spPr>
                <a:xfrm>
                  <a:off x="4572666" y="41178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8" name="图形 568"/>
                <p:cNvSpPr/>
                <p:nvPr>
                  <p:custDataLst>
                    <p:tags r:id="rId715"/>
                  </p:custDataLst>
                </p:nvPr>
              </p:nvSpPr>
              <p:spPr>
                <a:xfrm>
                  <a:off x="4563237" y="41124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9" name="图形 568"/>
                <p:cNvSpPr/>
                <p:nvPr>
                  <p:custDataLst>
                    <p:tags r:id="rId716"/>
                  </p:custDataLst>
                </p:nvPr>
              </p:nvSpPr>
              <p:spPr>
                <a:xfrm>
                  <a:off x="4553807" y="41070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0" name="图形 568"/>
                <p:cNvSpPr/>
                <p:nvPr>
                  <p:custDataLst>
                    <p:tags r:id="rId717"/>
                  </p:custDataLst>
                </p:nvPr>
              </p:nvSpPr>
              <p:spPr>
                <a:xfrm>
                  <a:off x="4544377" y="410158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8" name="图形 568"/>
              <p:cNvGrpSpPr/>
              <p:nvPr>
                <p:custDataLst>
                  <p:tags r:id="rId315"/>
                </p:custDataLst>
              </p:nvPr>
            </p:nvGrpSpPr>
            <p:grpSpPr>
              <a:xfrm>
                <a:off x="4549139" y="4113305"/>
                <a:ext cx="458438" cy="269404"/>
                <a:chOff x="4549139" y="4113305"/>
                <a:chExt cx="458438" cy="269404"/>
              </a:xfrm>
              <a:solidFill>
                <a:srgbClr val="171721"/>
              </a:solidFill>
            </p:grpSpPr>
            <p:sp>
              <p:nvSpPr>
                <p:cNvPr id="572" name="图形 568"/>
                <p:cNvSpPr/>
                <p:nvPr>
                  <p:custDataLst>
                    <p:tags r:id="rId619"/>
                  </p:custDataLst>
                </p:nvPr>
              </p:nvSpPr>
              <p:spPr>
                <a:xfrm>
                  <a:off x="5000910" y="43741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3" name="图形 568"/>
                <p:cNvSpPr/>
                <p:nvPr>
                  <p:custDataLst>
                    <p:tags r:id="rId620"/>
                  </p:custDataLst>
                </p:nvPr>
              </p:nvSpPr>
              <p:spPr>
                <a:xfrm>
                  <a:off x="4991480" y="43687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4" name="图形 568"/>
                <p:cNvSpPr/>
                <p:nvPr>
                  <p:custDataLst>
                    <p:tags r:id="rId621"/>
                  </p:custDataLst>
                </p:nvPr>
              </p:nvSpPr>
              <p:spPr>
                <a:xfrm>
                  <a:off x="4982051" y="43633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5" name="图形 568"/>
                <p:cNvSpPr/>
                <p:nvPr>
                  <p:custDataLst>
                    <p:tags r:id="rId622"/>
                  </p:custDataLst>
                </p:nvPr>
              </p:nvSpPr>
              <p:spPr>
                <a:xfrm>
                  <a:off x="4972621" y="435790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6" name="图形 568"/>
                <p:cNvSpPr/>
                <p:nvPr>
                  <p:custDataLst>
                    <p:tags r:id="rId623"/>
                  </p:custDataLst>
                </p:nvPr>
              </p:nvSpPr>
              <p:spPr>
                <a:xfrm>
                  <a:off x="4963191" y="43523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7" name="图形 568"/>
                <p:cNvSpPr/>
                <p:nvPr>
                  <p:custDataLst>
                    <p:tags r:id="rId624"/>
                  </p:custDataLst>
                </p:nvPr>
              </p:nvSpPr>
              <p:spPr>
                <a:xfrm>
                  <a:off x="4953857" y="43469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8" name="图形 568"/>
                <p:cNvSpPr/>
                <p:nvPr>
                  <p:custDataLst>
                    <p:tags r:id="rId625"/>
                  </p:custDataLst>
                </p:nvPr>
              </p:nvSpPr>
              <p:spPr>
                <a:xfrm>
                  <a:off x="4944427" y="43415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9" name="图形 568"/>
                <p:cNvSpPr/>
                <p:nvPr>
                  <p:custDataLst>
                    <p:tags r:id="rId626"/>
                  </p:custDataLst>
                </p:nvPr>
              </p:nvSpPr>
              <p:spPr>
                <a:xfrm>
                  <a:off x="4934997" y="43360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0" name="图形 568"/>
                <p:cNvSpPr/>
                <p:nvPr>
                  <p:custDataLst>
                    <p:tags r:id="rId627"/>
                  </p:custDataLst>
                </p:nvPr>
              </p:nvSpPr>
              <p:spPr>
                <a:xfrm>
                  <a:off x="4925567" y="43306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1" name="图形 568"/>
                <p:cNvSpPr/>
                <p:nvPr>
                  <p:custDataLst>
                    <p:tags r:id="rId628"/>
                  </p:custDataLst>
                </p:nvPr>
              </p:nvSpPr>
              <p:spPr>
                <a:xfrm>
                  <a:off x="4916138" y="43252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2" name="图形 568"/>
                <p:cNvSpPr/>
                <p:nvPr>
                  <p:custDataLst>
                    <p:tags r:id="rId629"/>
                  </p:custDataLst>
                </p:nvPr>
              </p:nvSpPr>
              <p:spPr>
                <a:xfrm>
                  <a:off x="4906708" y="431980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3" name="图形 568"/>
                <p:cNvSpPr/>
                <p:nvPr>
                  <p:custDataLst>
                    <p:tags r:id="rId630"/>
                  </p:custDataLst>
                </p:nvPr>
              </p:nvSpPr>
              <p:spPr>
                <a:xfrm>
                  <a:off x="4897374" y="43143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4" name="图形 568"/>
                <p:cNvSpPr/>
                <p:nvPr>
                  <p:custDataLst>
                    <p:tags r:id="rId631"/>
                  </p:custDataLst>
                </p:nvPr>
              </p:nvSpPr>
              <p:spPr>
                <a:xfrm>
                  <a:off x="4887944" y="430894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5" name="图形 568"/>
                <p:cNvSpPr/>
                <p:nvPr>
                  <p:custDataLst>
                    <p:tags r:id="rId632"/>
                  </p:custDataLst>
                </p:nvPr>
              </p:nvSpPr>
              <p:spPr>
                <a:xfrm>
                  <a:off x="4878514" y="43035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6" name="图形 568"/>
                <p:cNvSpPr/>
                <p:nvPr>
                  <p:custDataLst>
                    <p:tags r:id="rId633"/>
                  </p:custDataLst>
                </p:nvPr>
              </p:nvSpPr>
              <p:spPr>
                <a:xfrm>
                  <a:off x="4869084" y="42980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7" name="图形 568"/>
                <p:cNvSpPr/>
                <p:nvPr>
                  <p:custDataLst>
                    <p:tags r:id="rId634"/>
                  </p:custDataLst>
                </p:nvPr>
              </p:nvSpPr>
              <p:spPr>
                <a:xfrm>
                  <a:off x="4859654" y="42926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8" name="图形 568"/>
                <p:cNvSpPr/>
                <p:nvPr>
                  <p:custDataLst>
                    <p:tags r:id="rId635"/>
                  </p:custDataLst>
                </p:nvPr>
              </p:nvSpPr>
              <p:spPr>
                <a:xfrm>
                  <a:off x="4850320" y="42872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9" name="图形 568"/>
                <p:cNvSpPr/>
                <p:nvPr>
                  <p:custDataLst>
                    <p:tags r:id="rId636"/>
                  </p:custDataLst>
                </p:nvPr>
              </p:nvSpPr>
              <p:spPr>
                <a:xfrm>
                  <a:off x="4840890" y="42818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0" name="图形 568"/>
                <p:cNvSpPr/>
                <p:nvPr>
                  <p:custDataLst>
                    <p:tags r:id="rId637"/>
                  </p:custDataLst>
                </p:nvPr>
              </p:nvSpPr>
              <p:spPr>
                <a:xfrm>
                  <a:off x="4831461" y="427637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1" name="图形 568"/>
                <p:cNvSpPr/>
                <p:nvPr>
                  <p:custDataLst>
                    <p:tags r:id="rId638"/>
                  </p:custDataLst>
                </p:nvPr>
              </p:nvSpPr>
              <p:spPr>
                <a:xfrm>
                  <a:off x="4822031" y="42709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2" name="图形 568"/>
                <p:cNvSpPr/>
                <p:nvPr>
                  <p:custDataLst>
                    <p:tags r:id="rId639"/>
                  </p:custDataLst>
                </p:nvPr>
              </p:nvSpPr>
              <p:spPr>
                <a:xfrm>
                  <a:off x="4812601" y="426551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3" name="图形 568"/>
                <p:cNvSpPr/>
                <p:nvPr>
                  <p:custDataLst>
                    <p:tags r:id="rId640"/>
                  </p:custDataLst>
                </p:nvPr>
              </p:nvSpPr>
              <p:spPr>
                <a:xfrm>
                  <a:off x="4803266" y="42600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4" name="图形 568"/>
                <p:cNvSpPr/>
                <p:nvPr>
                  <p:custDataLst>
                    <p:tags r:id="rId641"/>
                  </p:custDataLst>
                </p:nvPr>
              </p:nvSpPr>
              <p:spPr>
                <a:xfrm>
                  <a:off x="4793837" y="425465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5" name="图形 568"/>
                <p:cNvSpPr/>
                <p:nvPr>
                  <p:custDataLst>
                    <p:tags r:id="rId642"/>
                  </p:custDataLst>
                </p:nvPr>
              </p:nvSpPr>
              <p:spPr>
                <a:xfrm>
                  <a:off x="4784407" y="42492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6" name="图形 568"/>
                <p:cNvSpPr/>
                <p:nvPr>
                  <p:custDataLst>
                    <p:tags r:id="rId643"/>
                  </p:custDataLst>
                </p:nvPr>
              </p:nvSpPr>
              <p:spPr>
                <a:xfrm>
                  <a:off x="4774977" y="42437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7" name="图形 568"/>
                <p:cNvSpPr/>
                <p:nvPr>
                  <p:custDataLst>
                    <p:tags r:id="rId644"/>
                  </p:custDataLst>
                </p:nvPr>
              </p:nvSpPr>
              <p:spPr>
                <a:xfrm>
                  <a:off x="4765548" y="423827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8" name="图形 568"/>
                <p:cNvSpPr/>
                <p:nvPr>
                  <p:custDataLst>
                    <p:tags r:id="rId645"/>
                  </p:custDataLst>
                </p:nvPr>
              </p:nvSpPr>
              <p:spPr>
                <a:xfrm>
                  <a:off x="4756213" y="42328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9" name="图形 568"/>
                <p:cNvSpPr/>
                <p:nvPr>
                  <p:custDataLst>
                    <p:tags r:id="rId646"/>
                  </p:custDataLst>
                </p:nvPr>
              </p:nvSpPr>
              <p:spPr>
                <a:xfrm>
                  <a:off x="4746783" y="422741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0" name="图形 568"/>
                <p:cNvSpPr/>
                <p:nvPr>
                  <p:custDataLst>
                    <p:tags r:id="rId647"/>
                  </p:custDataLst>
                </p:nvPr>
              </p:nvSpPr>
              <p:spPr>
                <a:xfrm>
                  <a:off x="4737354" y="42219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1" name="图形 568"/>
                <p:cNvSpPr/>
                <p:nvPr>
                  <p:custDataLst>
                    <p:tags r:id="rId648"/>
                  </p:custDataLst>
                </p:nvPr>
              </p:nvSpPr>
              <p:spPr>
                <a:xfrm>
                  <a:off x="4727924" y="421655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2" name="图形 568"/>
                <p:cNvSpPr/>
                <p:nvPr>
                  <p:custDataLst>
                    <p:tags r:id="rId649"/>
                  </p:custDataLst>
                </p:nvPr>
              </p:nvSpPr>
              <p:spPr>
                <a:xfrm>
                  <a:off x="4718494" y="42111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3" name="图形 568"/>
                <p:cNvSpPr/>
                <p:nvPr>
                  <p:custDataLst>
                    <p:tags r:id="rId650"/>
                  </p:custDataLst>
                </p:nvPr>
              </p:nvSpPr>
              <p:spPr>
                <a:xfrm>
                  <a:off x="4709064" y="42056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4" name="图形 568"/>
                <p:cNvSpPr/>
                <p:nvPr>
                  <p:custDataLst>
                    <p:tags r:id="rId651"/>
                  </p:custDataLst>
                </p:nvPr>
              </p:nvSpPr>
              <p:spPr>
                <a:xfrm>
                  <a:off x="4699730" y="42002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5" name="图形 568"/>
                <p:cNvSpPr/>
                <p:nvPr>
                  <p:custDataLst>
                    <p:tags r:id="rId652"/>
                  </p:custDataLst>
                </p:nvPr>
              </p:nvSpPr>
              <p:spPr>
                <a:xfrm>
                  <a:off x="4690300" y="419483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6" name="图形 568"/>
                <p:cNvSpPr/>
                <p:nvPr>
                  <p:custDataLst>
                    <p:tags r:id="rId653"/>
                  </p:custDataLst>
                </p:nvPr>
              </p:nvSpPr>
              <p:spPr>
                <a:xfrm>
                  <a:off x="4680870" y="41894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7" name="图形 568"/>
                <p:cNvSpPr/>
                <p:nvPr>
                  <p:custDataLst>
                    <p:tags r:id="rId654"/>
                  </p:custDataLst>
                </p:nvPr>
              </p:nvSpPr>
              <p:spPr>
                <a:xfrm>
                  <a:off x="4671441" y="41839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8" name="图形 568"/>
                <p:cNvSpPr/>
                <p:nvPr>
                  <p:custDataLst>
                    <p:tags r:id="rId655"/>
                  </p:custDataLst>
                </p:nvPr>
              </p:nvSpPr>
              <p:spPr>
                <a:xfrm>
                  <a:off x="4662011" y="41785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9" name="图形 568"/>
                <p:cNvSpPr/>
                <p:nvPr>
                  <p:custDataLst>
                    <p:tags r:id="rId656"/>
                  </p:custDataLst>
                </p:nvPr>
              </p:nvSpPr>
              <p:spPr>
                <a:xfrm>
                  <a:off x="4652676" y="41731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0" name="图形 568"/>
                <p:cNvSpPr/>
                <p:nvPr>
                  <p:custDataLst>
                    <p:tags r:id="rId657"/>
                  </p:custDataLst>
                </p:nvPr>
              </p:nvSpPr>
              <p:spPr>
                <a:xfrm>
                  <a:off x="4643246" y="41676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1" name="图形 568"/>
                <p:cNvSpPr/>
                <p:nvPr>
                  <p:custDataLst>
                    <p:tags r:id="rId658"/>
                  </p:custDataLst>
                </p:nvPr>
              </p:nvSpPr>
              <p:spPr>
                <a:xfrm>
                  <a:off x="4633817" y="41622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2" name="图形 568"/>
                <p:cNvSpPr/>
                <p:nvPr>
                  <p:custDataLst>
                    <p:tags r:id="rId659"/>
                  </p:custDataLst>
                </p:nvPr>
              </p:nvSpPr>
              <p:spPr>
                <a:xfrm>
                  <a:off x="4624387" y="41568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3" name="图形 568"/>
                <p:cNvSpPr/>
                <p:nvPr>
                  <p:custDataLst>
                    <p:tags r:id="rId660"/>
                  </p:custDataLst>
                </p:nvPr>
              </p:nvSpPr>
              <p:spPr>
                <a:xfrm>
                  <a:off x="4614957" y="415140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4" name="图形 568"/>
                <p:cNvSpPr/>
                <p:nvPr>
                  <p:custDataLst>
                    <p:tags r:id="rId661"/>
                  </p:custDataLst>
                </p:nvPr>
              </p:nvSpPr>
              <p:spPr>
                <a:xfrm>
                  <a:off x="4605623" y="41459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5" name="图形 568"/>
                <p:cNvSpPr/>
                <p:nvPr>
                  <p:custDataLst>
                    <p:tags r:id="rId662"/>
                  </p:custDataLst>
                </p:nvPr>
              </p:nvSpPr>
              <p:spPr>
                <a:xfrm>
                  <a:off x="4596193" y="414054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6" name="图形 568"/>
                <p:cNvSpPr/>
                <p:nvPr>
                  <p:custDataLst>
                    <p:tags r:id="rId663"/>
                  </p:custDataLst>
                </p:nvPr>
              </p:nvSpPr>
              <p:spPr>
                <a:xfrm>
                  <a:off x="4586763" y="41351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7" name="图形 568"/>
                <p:cNvSpPr/>
                <p:nvPr>
                  <p:custDataLst>
                    <p:tags r:id="rId664"/>
                  </p:custDataLst>
                </p:nvPr>
              </p:nvSpPr>
              <p:spPr>
                <a:xfrm>
                  <a:off x="4577333" y="41296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8" name="图形 568"/>
                <p:cNvSpPr/>
                <p:nvPr>
                  <p:custDataLst>
                    <p:tags r:id="rId665"/>
                  </p:custDataLst>
                </p:nvPr>
              </p:nvSpPr>
              <p:spPr>
                <a:xfrm>
                  <a:off x="4567904" y="41241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9" name="图形 568"/>
                <p:cNvSpPr/>
                <p:nvPr>
                  <p:custDataLst>
                    <p:tags r:id="rId666"/>
                  </p:custDataLst>
                </p:nvPr>
              </p:nvSpPr>
              <p:spPr>
                <a:xfrm>
                  <a:off x="4558474" y="41187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0" name="图形 568"/>
                <p:cNvSpPr/>
                <p:nvPr>
                  <p:custDataLst>
                    <p:tags r:id="rId667"/>
                  </p:custDataLst>
                </p:nvPr>
              </p:nvSpPr>
              <p:spPr>
                <a:xfrm>
                  <a:off x="4549139" y="411330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9" name="图形 568"/>
              <p:cNvGrpSpPr/>
              <p:nvPr>
                <p:custDataLst>
                  <p:tags r:id="rId316"/>
                </p:custDataLst>
              </p:nvPr>
            </p:nvGrpSpPr>
            <p:grpSpPr>
              <a:xfrm>
                <a:off x="4544377" y="4119686"/>
                <a:ext cx="467868" cy="274738"/>
                <a:chOff x="4544377" y="4119686"/>
                <a:chExt cx="467868" cy="274738"/>
              </a:xfrm>
              <a:solidFill>
                <a:srgbClr val="171721"/>
              </a:solidFill>
            </p:grpSpPr>
            <p:sp>
              <p:nvSpPr>
                <p:cNvPr id="522" name="图形 568"/>
                <p:cNvSpPr/>
                <p:nvPr>
                  <p:custDataLst>
                    <p:tags r:id="rId569"/>
                  </p:custDataLst>
                </p:nvPr>
              </p:nvSpPr>
              <p:spPr>
                <a:xfrm>
                  <a:off x="5005578" y="43859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3" name="图形 568"/>
                <p:cNvSpPr/>
                <p:nvPr>
                  <p:custDataLst>
                    <p:tags r:id="rId570"/>
                  </p:custDataLst>
                </p:nvPr>
              </p:nvSpPr>
              <p:spPr>
                <a:xfrm>
                  <a:off x="4996148" y="43804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4" name="图形 568"/>
                <p:cNvSpPr/>
                <p:nvPr>
                  <p:custDataLst>
                    <p:tags r:id="rId571"/>
                  </p:custDataLst>
                </p:nvPr>
              </p:nvSpPr>
              <p:spPr>
                <a:xfrm>
                  <a:off x="4986718" y="437505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5" name="图形 568"/>
                <p:cNvSpPr/>
                <p:nvPr>
                  <p:custDataLst>
                    <p:tags r:id="rId572"/>
                  </p:custDataLst>
                </p:nvPr>
              </p:nvSpPr>
              <p:spPr>
                <a:xfrm>
                  <a:off x="4977383" y="43696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6" name="图形 568"/>
                <p:cNvSpPr/>
                <p:nvPr>
                  <p:custDataLst>
                    <p:tags r:id="rId573"/>
                  </p:custDataLst>
                </p:nvPr>
              </p:nvSpPr>
              <p:spPr>
                <a:xfrm>
                  <a:off x="4967954" y="43641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7" name="图形 568"/>
                <p:cNvSpPr/>
                <p:nvPr>
                  <p:custDataLst>
                    <p:tags r:id="rId574"/>
                  </p:custDataLst>
                </p:nvPr>
              </p:nvSpPr>
              <p:spPr>
                <a:xfrm>
                  <a:off x="4958524" y="43587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8" name="图形 568"/>
                <p:cNvSpPr/>
                <p:nvPr>
                  <p:custDataLst>
                    <p:tags r:id="rId575"/>
                  </p:custDataLst>
                </p:nvPr>
              </p:nvSpPr>
              <p:spPr>
                <a:xfrm>
                  <a:off x="4949094" y="43533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9" name="图形 568"/>
                <p:cNvSpPr/>
                <p:nvPr>
                  <p:custDataLst>
                    <p:tags r:id="rId576"/>
                  </p:custDataLst>
                </p:nvPr>
              </p:nvSpPr>
              <p:spPr>
                <a:xfrm>
                  <a:off x="4939665" y="43479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0" name="图形 568"/>
                <p:cNvSpPr/>
                <p:nvPr>
                  <p:custDataLst>
                    <p:tags r:id="rId577"/>
                  </p:custDataLst>
                </p:nvPr>
              </p:nvSpPr>
              <p:spPr>
                <a:xfrm>
                  <a:off x="4930330" y="43423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1" name="图形 568"/>
                <p:cNvSpPr/>
                <p:nvPr>
                  <p:custDataLst>
                    <p:tags r:id="rId578"/>
                  </p:custDataLst>
                </p:nvPr>
              </p:nvSpPr>
              <p:spPr>
                <a:xfrm>
                  <a:off x="4920900" y="43369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2" name="图形 568"/>
                <p:cNvSpPr/>
                <p:nvPr>
                  <p:custDataLst>
                    <p:tags r:id="rId579"/>
                  </p:custDataLst>
                </p:nvPr>
              </p:nvSpPr>
              <p:spPr>
                <a:xfrm>
                  <a:off x="4911470" y="43315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3" name="图形 568"/>
                <p:cNvSpPr/>
                <p:nvPr>
                  <p:custDataLst>
                    <p:tags r:id="rId580"/>
                  </p:custDataLst>
                </p:nvPr>
              </p:nvSpPr>
              <p:spPr>
                <a:xfrm>
                  <a:off x="4902041" y="432609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4" name="图形 568"/>
                <p:cNvSpPr/>
                <p:nvPr>
                  <p:custDataLst>
                    <p:tags r:id="rId581"/>
                  </p:custDataLst>
                </p:nvPr>
              </p:nvSpPr>
              <p:spPr>
                <a:xfrm>
                  <a:off x="4892611" y="43206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5" name="图形 568"/>
                <p:cNvSpPr/>
                <p:nvPr>
                  <p:custDataLst>
                    <p:tags r:id="rId582"/>
                  </p:custDataLst>
                </p:nvPr>
              </p:nvSpPr>
              <p:spPr>
                <a:xfrm>
                  <a:off x="4883181" y="43152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6" name="图形 568"/>
                <p:cNvSpPr/>
                <p:nvPr>
                  <p:custDataLst>
                    <p:tags r:id="rId583"/>
                  </p:custDataLst>
                </p:nvPr>
              </p:nvSpPr>
              <p:spPr>
                <a:xfrm>
                  <a:off x="4873847" y="43098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7" name="图形 568"/>
                <p:cNvSpPr/>
                <p:nvPr>
                  <p:custDataLst>
                    <p:tags r:id="rId584"/>
                  </p:custDataLst>
                </p:nvPr>
              </p:nvSpPr>
              <p:spPr>
                <a:xfrm>
                  <a:off x="4864417" y="43043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8" name="图形 568"/>
                <p:cNvSpPr/>
                <p:nvPr>
                  <p:custDataLst>
                    <p:tags r:id="rId585"/>
                  </p:custDataLst>
                </p:nvPr>
              </p:nvSpPr>
              <p:spPr>
                <a:xfrm>
                  <a:off x="4854987" y="42989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9" name="图形 568"/>
                <p:cNvSpPr/>
                <p:nvPr>
                  <p:custDataLst>
                    <p:tags r:id="rId586"/>
                  </p:custDataLst>
                </p:nvPr>
              </p:nvSpPr>
              <p:spPr>
                <a:xfrm>
                  <a:off x="4845558" y="42935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0" name="图形 568"/>
                <p:cNvSpPr/>
                <p:nvPr>
                  <p:custDataLst>
                    <p:tags r:id="rId587"/>
                  </p:custDataLst>
                </p:nvPr>
              </p:nvSpPr>
              <p:spPr>
                <a:xfrm>
                  <a:off x="4836128" y="42880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1" name="图形 568"/>
                <p:cNvSpPr/>
                <p:nvPr>
                  <p:custDataLst>
                    <p:tags r:id="rId588"/>
                  </p:custDataLst>
                </p:nvPr>
              </p:nvSpPr>
              <p:spPr>
                <a:xfrm>
                  <a:off x="4826793" y="42826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2" name="图形 568"/>
                <p:cNvSpPr/>
                <p:nvPr>
                  <p:custDataLst>
                    <p:tags r:id="rId589"/>
                  </p:custDataLst>
                </p:nvPr>
              </p:nvSpPr>
              <p:spPr>
                <a:xfrm>
                  <a:off x="4817363" y="427723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3" name="图形 568"/>
                <p:cNvSpPr/>
                <p:nvPr>
                  <p:custDataLst>
                    <p:tags r:id="rId590"/>
                  </p:custDataLst>
                </p:nvPr>
              </p:nvSpPr>
              <p:spPr>
                <a:xfrm>
                  <a:off x="4807934" y="427180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4" name="图形 568"/>
                <p:cNvSpPr/>
                <p:nvPr>
                  <p:custDataLst>
                    <p:tags r:id="rId591"/>
                  </p:custDataLst>
                </p:nvPr>
              </p:nvSpPr>
              <p:spPr>
                <a:xfrm>
                  <a:off x="4798504" y="42663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5" name="图形 568"/>
                <p:cNvSpPr/>
                <p:nvPr>
                  <p:custDataLst>
                    <p:tags r:id="rId592"/>
                  </p:custDataLst>
                </p:nvPr>
              </p:nvSpPr>
              <p:spPr>
                <a:xfrm>
                  <a:off x="4789074" y="426094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6" name="图形 568"/>
                <p:cNvSpPr/>
                <p:nvPr>
                  <p:custDataLst>
                    <p:tags r:id="rId593"/>
                  </p:custDataLst>
                </p:nvPr>
              </p:nvSpPr>
              <p:spPr>
                <a:xfrm>
                  <a:off x="4779740" y="42555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7" name="图形 568"/>
                <p:cNvSpPr/>
                <p:nvPr>
                  <p:custDataLst>
                    <p:tags r:id="rId594"/>
                  </p:custDataLst>
                </p:nvPr>
              </p:nvSpPr>
              <p:spPr>
                <a:xfrm>
                  <a:off x="4770310" y="425008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8" name="图形 568"/>
                <p:cNvSpPr/>
                <p:nvPr>
                  <p:custDataLst>
                    <p:tags r:id="rId595"/>
                  </p:custDataLst>
                </p:nvPr>
              </p:nvSpPr>
              <p:spPr>
                <a:xfrm>
                  <a:off x="4760880" y="42446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9" name="图形 568"/>
                <p:cNvSpPr/>
                <p:nvPr>
                  <p:custDataLst>
                    <p:tags r:id="rId596"/>
                  </p:custDataLst>
                </p:nvPr>
              </p:nvSpPr>
              <p:spPr>
                <a:xfrm>
                  <a:off x="4751450" y="42392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0" name="图形 568"/>
                <p:cNvSpPr/>
                <p:nvPr>
                  <p:custDataLst>
                    <p:tags r:id="rId597"/>
                  </p:custDataLst>
                </p:nvPr>
              </p:nvSpPr>
              <p:spPr>
                <a:xfrm>
                  <a:off x="4742021" y="42337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1" name="图形 568"/>
                <p:cNvSpPr/>
                <p:nvPr>
                  <p:custDataLst>
                    <p:tags r:id="rId598"/>
                  </p:custDataLst>
                </p:nvPr>
              </p:nvSpPr>
              <p:spPr>
                <a:xfrm>
                  <a:off x="4732591" y="42282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2" name="图形 568"/>
                <p:cNvSpPr/>
                <p:nvPr>
                  <p:custDataLst>
                    <p:tags r:id="rId599"/>
                  </p:custDataLst>
                </p:nvPr>
              </p:nvSpPr>
              <p:spPr>
                <a:xfrm>
                  <a:off x="4723257" y="422284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3" name="图形 568"/>
                <p:cNvSpPr/>
                <p:nvPr>
                  <p:custDataLst>
                    <p:tags r:id="rId600"/>
                  </p:custDataLst>
                </p:nvPr>
              </p:nvSpPr>
              <p:spPr>
                <a:xfrm>
                  <a:off x="4713827" y="42174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4" name="图形 568"/>
                <p:cNvSpPr/>
                <p:nvPr>
                  <p:custDataLst>
                    <p:tags r:id="rId601"/>
                  </p:custDataLst>
                </p:nvPr>
              </p:nvSpPr>
              <p:spPr>
                <a:xfrm>
                  <a:off x="4704397" y="421198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5" name="图形 568"/>
                <p:cNvSpPr/>
                <p:nvPr>
                  <p:custDataLst>
                    <p:tags r:id="rId602"/>
                  </p:custDataLst>
                </p:nvPr>
              </p:nvSpPr>
              <p:spPr>
                <a:xfrm>
                  <a:off x="4694967" y="42065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6" name="图形 568"/>
                <p:cNvSpPr/>
                <p:nvPr>
                  <p:custDataLst>
                    <p:tags r:id="rId603"/>
                  </p:custDataLst>
                </p:nvPr>
              </p:nvSpPr>
              <p:spPr>
                <a:xfrm>
                  <a:off x="4685537" y="42011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7" name="图形 568"/>
                <p:cNvSpPr/>
                <p:nvPr>
                  <p:custDataLst>
                    <p:tags r:id="rId604"/>
                  </p:custDataLst>
                </p:nvPr>
              </p:nvSpPr>
              <p:spPr>
                <a:xfrm>
                  <a:off x="4676203" y="41956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8" name="图形 568"/>
                <p:cNvSpPr/>
                <p:nvPr>
                  <p:custDataLst>
                    <p:tags r:id="rId605"/>
                  </p:custDataLst>
                </p:nvPr>
              </p:nvSpPr>
              <p:spPr>
                <a:xfrm>
                  <a:off x="4666773" y="419026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9" name="图形 568"/>
                <p:cNvSpPr/>
                <p:nvPr>
                  <p:custDataLst>
                    <p:tags r:id="rId606"/>
                  </p:custDataLst>
                </p:nvPr>
              </p:nvSpPr>
              <p:spPr>
                <a:xfrm>
                  <a:off x="4657344" y="41848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0" name="图形 568"/>
                <p:cNvSpPr/>
                <p:nvPr>
                  <p:custDataLst>
                    <p:tags r:id="rId607"/>
                  </p:custDataLst>
                </p:nvPr>
              </p:nvSpPr>
              <p:spPr>
                <a:xfrm>
                  <a:off x="4647914" y="41794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1" name="图形 568"/>
                <p:cNvSpPr/>
                <p:nvPr>
                  <p:custDataLst>
                    <p:tags r:id="rId608"/>
                  </p:custDataLst>
                </p:nvPr>
              </p:nvSpPr>
              <p:spPr>
                <a:xfrm>
                  <a:off x="4638484" y="41739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2" name="图形 568"/>
                <p:cNvSpPr/>
                <p:nvPr>
                  <p:custDataLst>
                    <p:tags r:id="rId609"/>
                  </p:custDataLst>
                </p:nvPr>
              </p:nvSpPr>
              <p:spPr>
                <a:xfrm>
                  <a:off x="4629150" y="41685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3" name="图形 568"/>
                <p:cNvSpPr/>
                <p:nvPr>
                  <p:custDataLst>
                    <p:tags r:id="rId610"/>
                  </p:custDataLst>
                </p:nvPr>
              </p:nvSpPr>
              <p:spPr>
                <a:xfrm>
                  <a:off x="4619720" y="416312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4" name="图形 568"/>
                <p:cNvSpPr/>
                <p:nvPr>
                  <p:custDataLst>
                    <p:tags r:id="rId611"/>
                  </p:custDataLst>
                </p:nvPr>
              </p:nvSpPr>
              <p:spPr>
                <a:xfrm>
                  <a:off x="4610290" y="41576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5" name="图形 568"/>
                <p:cNvSpPr/>
                <p:nvPr>
                  <p:custDataLst>
                    <p:tags r:id="rId612"/>
                  </p:custDataLst>
                </p:nvPr>
              </p:nvSpPr>
              <p:spPr>
                <a:xfrm>
                  <a:off x="4600860" y="41522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6" name="图形 568"/>
                <p:cNvSpPr/>
                <p:nvPr>
                  <p:custDataLst>
                    <p:tags r:id="rId613"/>
                  </p:custDataLst>
                </p:nvPr>
              </p:nvSpPr>
              <p:spPr>
                <a:xfrm>
                  <a:off x="4591430" y="414683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7" name="图形 568"/>
                <p:cNvSpPr/>
                <p:nvPr>
                  <p:custDataLst>
                    <p:tags r:id="rId614"/>
                  </p:custDataLst>
                </p:nvPr>
              </p:nvSpPr>
              <p:spPr>
                <a:xfrm>
                  <a:off x="4582001" y="41414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8" name="图形 568"/>
                <p:cNvSpPr/>
                <p:nvPr>
                  <p:custDataLst>
                    <p:tags r:id="rId615"/>
                  </p:custDataLst>
                </p:nvPr>
              </p:nvSpPr>
              <p:spPr>
                <a:xfrm>
                  <a:off x="4572666" y="41359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9" name="图形 568"/>
                <p:cNvSpPr/>
                <p:nvPr>
                  <p:custDataLst>
                    <p:tags r:id="rId616"/>
                  </p:custDataLst>
                </p:nvPr>
              </p:nvSpPr>
              <p:spPr>
                <a:xfrm>
                  <a:off x="4563237" y="41305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0" name="图形 568"/>
                <p:cNvSpPr/>
                <p:nvPr>
                  <p:custDataLst>
                    <p:tags r:id="rId617"/>
                  </p:custDataLst>
                </p:nvPr>
              </p:nvSpPr>
              <p:spPr>
                <a:xfrm>
                  <a:off x="4553807" y="412511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1" name="图形 568"/>
                <p:cNvSpPr/>
                <p:nvPr>
                  <p:custDataLst>
                    <p:tags r:id="rId618"/>
                  </p:custDataLst>
                </p:nvPr>
              </p:nvSpPr>
              <p:spPr>
                <a:xfrm>
                  <a:off x="4544377" y="411968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0" name="图形 568"/>
              <p:cNvGrpSpPr/>
              <p:nvPr>
                <p:custDataLst>
                  <p:tags r:id="rId317"/>
                </p:custDataLst>
              </p:nvPr>
            </p:nvGrpSpPr>
            <p:grpSpPr>
              <a:xfrm>
                <a:off x="4549139" y="4131402"/>
                <a:ext cx="458438" cy="269308"/>
                <a:chOff x="4549139" y="4131402"/>
                <a:chExt cx="458438" cy="269308"/>
              </a:xfrm>
              <a:solidFill>
                <a:srgbClr val="171721"/>
              </a:solidFill>
            </p:grpSpPr>
            <p:sp>
              <p:nvSpPr>
                <p:cNvPr id="473" name="图形 568"/>
                <p:cNvSpPr/>
                <p:nvPr>
                  <p:custDataLst>
                    <p:tags r:id="rId520"/>
                  </p:custDataLst>
                </p:nvPr>
              </p:nvSpPr>
              <p:spPr>
                <a:xfrm>
                  <a:off x="5000910" y="43921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4" name="图形 568"/>
                <p:cNvSpPr/>
                <p:nvPr>
                  <p:custDataLst>
                    <p:tags r:id="rId521"/>
                  </p:custDataLst>
                </p:nvPr>
              </p:nvSpPr>
              <p:spPr>
                <a:xfrm>
                  <a:off x="4991480" y="43867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5" name="图形 568"/>
                <p:cNvSpPr/>
                <p:nvPr>
                  <p:custDataLst>
                    <p:tags r:id="rId522"/>
                  </p:custDataLst>
                </p:nvPr>
              </p:nvSpPr>
              <p:spPr>
                <a:xfrm>
                  <a:off x="4982051" y="43813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6" name="图形 568"/>
                <p:cNvSpPr/>
                <p:nvPr>
                  <p:custDataLst>
                    <p:tags r:id="rId523"/>
                  </p:custDataLst>
                </p:nvPr>
              </p:nvSpPr>
              <p:spPr>
                <a:xfrm>
                  <a:off x="4972621" y="43759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7" name="图形 568"/>
                <p:cNvSpPr/>
                <p:nvPr>
                  <p:custDataLst>
                    <p:tags r:id="rId524"/>
                  </p:custDataLst>
                </p:nvPr>
              </p:nvSpPr>
              <p:spPr>
                <a:xfrm>
                  <a:off x="4963191" y="43704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8" name="图形 568"/>
                <p:cNvSpPr/>
                <p:nvPr>
                  <p:custDataLst>
                    <p:tags r:id="rId525"/>
                  </p:custDataLst>
                </p:nvPr>
              </p:nvSpPr>
              <p:spPr>
                <a:xfrm>
                  <a:off x="4953857" y="43650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9" name="图形 568"/>
                <p:cNvSpPr/>
                <p:nvPr>
                  <p:custDataLst>
                    <p:tags r:id="rId526"/>
                  </p:custDataLst>
                </p:nvPr>
              </p:nvSpPr>
              <p:spPr>
                <a:xfrm>
                  <a:off x="4944427" y="43596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0" name="图形 568"/>
                <p:cNvSpPr/>
                <p:nvPr>
                  <p:custDataLst>
                    <p:tags r:id="rId527"/>
                  </p:custDataLst>
                </p:nvPr>
              </p:nvSpPr>
              <p:spPr>
                <a:xfrm>
                  <a:off x="4934997" y="43541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1" name="图形 568"/>
                <p:cNvSpPr/>
                <p:nvPr>
                  <p:custDataLst>
                    <p:tags r:id="rId528"/>
                  </p:custDataLst>
                </p:nvPr>
              </p:nvSpPr>
              <p:spPr>
                <a:xfrm>
                  <a:off x="4925567" y="434876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2" name="图形 568"/>
                <p:cNvSpPr/>
                <p:nvPr>
                  <p:custDataLst>
                    <p:tags r:id="rId529"/>
                  </p:custDataLst>
                </p:nvPr>
              </p:nvSpPr>
              <p:spPr>
                <a:xfrm>
                  <a:off x="4916138" y="43433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3" name="图形 568"/>
                <p:cNvSpPr/>
                <p:nvPr>
                  <p:custDataLst>
                    <p:tags r:id="rId530"/>
                  </p:custDataLst>
                </p:nvPr>
              </p:nvSpPr>
              <p:spPr>
                <a:xfrm>
                  <a:off x="4906708" y="43379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4" name="图形 568"/>
                <p:cNvSpPr/>
                <p:nvPr>
                  <p:custDataLst>
                    <p:tags r:id="rId531"/>
                  </p:custDataLst>
                </p:nvPr>
              </p:nvSpPr>
              <p:spPr>
                <a:xfrm>
                  <a:off x="4897374" y="43324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5" name="图形 568"/>
                <p:cNvSpPr/>
                <p:nvPr>
                  <p:custDataLst>
                    <p:tags r:id="rId532"/>
                  </p:custDataLst>
                </p:nvPr>
              </p:nvSpPr>
              <p:spPr>
                <a:xfrm>
                  <a:off x="4887944" y="43269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6" name="图形 568"/>
                <p:cNvSpPr/>
                <p:nvPr>
                  <p:custDataLst>
                    <p:tags r:id="rId533"/>
                  </p:custDataLst>
                </p:nvPr>
              </p:nvSpPr>
              <p:spPr>
                <a:xfrm>
                  <a:off x="4878514" y="432152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7" name="图形 568"/>
                <p:cNvSpPr/>
                <p:nvPr>
                  <p:custDataLst>
                    <p:tags r:id="rId534"/>
                  </p:custDataLst>
                </p:nvPr>
              </p:nvSpPr>
              <p:spPr>
                <a:xfrm>
                  <a:off x="4869084" y="43160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8" name="图形 568"/>
                <p:cNvSpPr/>
                <p:nvPr>
                  <p:custDataLst>
                    <p:tags r:id="rId535"/>
                  </p:custDataLst>
                </p:nvPr>
              </p:nvSpPr>
              <p:spPr>
                <a:xfrm>
                  <a:off x="4859654" y="43106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9" name="图形 568"/>
                <p:cNvSpPr/>
                <p:nvPr>
                  <p:custDataLst>
                    <p:tags r:id="rId536"/>
                  </p:custDataLst>
                </p:nvPr>
              </p:nvSpPr>
              <p:spPr>
                <a:xfrm>
                  <a:off x="4850320" y="43052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0" name="图形 568"/>
                <p:cNvSpPr/>
                <p:nvPr>
                  <p:custDataLst>
                    <p:tags r:id="rId537"/>
                  </p:custDataLst>
                </p:nvPr>
              </p:nvSpPr>
              <p:spPr>
                <a:xfrm>
                  <a:off x="4840890" y="42998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1" name="图形 568"/>
                <p:cNvSpPr/>
                <p:nvPr>
                  <p:custDataLst>
                    <p:tags r:id="rId538"/>
                  </p:custDataLst>
                </p:nvPr>
              </p:nvSpPr>
              <p:spPr>
                <a:xfrm>
                  <a:off x="4831461" y="42943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2" name="图形 568"/>
                <p:cNvSpPr/>
                <p:nvPr>
                  <p:custDataLst>
                    <p:tags r:id="rId539"/>
                  </p:custDataLst>
                </p:nvPr>
              </p:nvSpPr>
              <p:spPr>
                <a:xfrm>
                  <a:off x="4822031" y="428894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3" name="图形 568"/>
                <p:cNvSpPr/>
                <p:nvPr>
                  <p:custDataLst>
                    <p:tags r:id="rId540"/>
                  </p:custDataLst>
                </p:nvPr>
              </p:nvSpPr>
              <p:spPr>
                <a:xfrm>
                  <a:off x="4812601" y="428351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4" name="图形 568"/>
                <p:cNvSpPr/>
                <p:nvPr>
                  <p:custDataLst>
                    <p:tags r:id="rId541"/>
                  </p:custDataLst>
                </p:nvPr>
              </p:nvSpPr>
              <p:spPr>
                <a:xfrm>
                  <a:off x="4803266" y="42780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5" name="图形 568"/>
                <p:cNvSpPr/>
                <p:nvPr>
                  <p:custDataLst>
                    <p:tags r:id="rId542"/>
                  </p:custDataLst>
                </p:nvPr>
              </p:nvSpPr>
              <p:spPr>
                <a:xfrm>
                  <a:off x="4793837" y="42726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6" name="图形 568"/>
                <p:cNvSpPr/>
                <p:nvPr>
                  <p:custDataLst>
                    <p:tags r:id="rId543"/>
                  </p:custDataLst>
                </p:nvPr>
              </p:nvSpPr>
              <p:spPr>
                <a:xfrm>
                  <a:off x="4784407" y="426722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7" name="图形 568"/>
                <p:cNvSpPr/>
                <p:nvPr>
                  <p:custDataLst>
                    <p:tags r:id="rId544"/>
                  </p:custDataLst>
                </p:nvPr>
              </p:nvSpPr>
              <p:spPr>
                <a:xfrm>
                  <a:off x="4774977" y="42617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8" name="图形 568"/>
                <p:cNvSpPr/>
                <p:nvPr>
                  <p:custDataLst>
                    <p:tags r:id="rId545"/>
                  </p:custDataLst>
                </p:nvPr>
              </p:nvSpPr>
              <p:spPr>
                <a:xfrm>
                  <a:off x="4765548" y="42563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9" name="图形 568"/>
                <p:cNvSpPr/>
                <p:nvPr>
                  <p:custDataLst>
                    <p:tags r:id="rId546"/>
                  </p:custDataLst>
                </p:nvPr>
              </p:nvSpPr>
              <p:spPr>
                <a:xfrm>
                  <a:off x="4756213" y="42509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0" name="图形 568"/>
                <p:cNvSpPr/>
                <p:nvPr>
                  <p:custDataLst>
                    <p:tags r:id="rId547"/>
                  </p:custDataLst>
                </p:nvPr>
              </p:nvSpPr>
              <p:spPr>
                <a:xfrm>
                  <a:off x="4746783" y="424551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1" name="图形 568"/>
                <p:cNvSpPr/>
                <p:nvPr>
                  <p:custDataLst>
                    <p:tags r:id="rId548"/>
                  </p:custDataLst>
                </p:nvPr>
              </p:nvSpPr>
              <p:spPr>
                <a:xfrm>
                  <a:off x="4737354" y="42400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2" name="图形 568"/>
                <p:cNvSpPr/>
                <p:nvPr>
                  <p:custDataLst>
                    <p:tags r:id="rId549"/>
                  </p:custDataLst>
                </p:nvPr>
              </p:nvSpPr>
              <p:spPr>
                <a:xfrm>
                  <a:off x="4727924" y="423465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3" name="图形 568"/>
                <p:cNvSpPr/>
                <p:nvPr>
                  <p:custDataLst>
                    <p:tags r:id="rId550"/>
                  </p:custDataLst>
                </p:nvPr>
              </p:nvSpPr>
              <p:spPr>
                <a:xfrm>
                  <a:off x="4718494" y="42292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4" name="图形 568"/>
                <p:cNvSpPr/>
                <p:nvPr>
                  <p:custDataLst>
                    <p:tags r:id="rId551"/>
                  </p:custDataLst>
                </p:nvPr>
              </p:nvSpPr>
              <p:spPr>
                <a:xfrm>
                  <a:off x="4709064" y="42237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5" name="图形 568"/>
                <p:cNvSpPr/>
                <p:nvPr>
                  <p:custDataLst>
                    <p:tags r:id="rId552"/>
                  </p:custDataLst>
                </p:nvPr>
              </p:nvSpPr>
              <p:spPr>
                <a:xfrm>
                  <a:off x="4699730" y="42183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6" name="图形 568"/>
                <p:cNvSpPr/>
                <p:nvPr>
                  <p:custDataLst>
                    <p:tags r:id="rId553"/>
                  </p:custDataLst>
                </p:nvPr>
              </p:nvSpPr>
              <p:spPr>
                <a:xfrm>
                  <a:off x="4690300" y="42128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7" name="图形 568"/>
                <p:cNvSpPr/>
                <p:nvPr>
                  <p:custDataLst>
                    <p:tags r:id="rId554"/>
                  </p:custDataLst>
                </p:nvPr>
              </p:nvSpPr>
              <p:spPr>
                <a:xfrm>
                  <a:off x="4680870" y="420741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8" name="图形 568"/>
                <p:cNvSpPr/>
                <p:nvPr>
                  <p:custDataLst>
                    <p:tags r:id="rId555"/>
                  </p:custDataLst>
                </p:nvPr>
              </p:nvSpPr>
              <p:spPr>
                <a:xfrm>
                  <a:off x="4671441" y="42019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9" name="图形 568"/>
                <p:cNvSpPr/>
                <p:nvPr>
                  <p:custDataLst>
                    <p:tags r:id="rId556"/>
                  </p:custDataLst>
                </p:nvPr>
              </p:nvSpPr>
              <p:spPr>
                <a:xfrm>
                  <a:off x="4662011" y="41965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0" name="图形 568"/>
                <p:cNvSpPr/>
                <p:nvPr>
                  <p:custDataLst>
                    <p:tags r:id="rId557"/>
                  </p:custDataLst>
                </p:nvPr>
              </p:nvSpPr>
              <p:spPr>
                <a:xfrm>
                  <a:off x="4652676" y="41911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1" name="图形 568"/>
                <p:cNvSpPr/>
                <p:nvPr>
                  <p:custDataLst>
                    <p:tags r:id="rId558"/>
                  </p:custDataLst>
                </p:nvPr>
              </p:nvSpPr>
              <p:spPr>
                <a:xfrm>
                  <a:off x="4643246" y="41856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2" name="图形 568"/>
                <p:cNvSpPr/>
                <p:nvPr>
                  <p:custDataLst>
                    <p:tags r:id="rId559"/>
                  </p:custDataLst>
                </p:nvPr>
              </p:nvSpPr>
              <p:spPr>
                <a:xfrm>
                  <a:off x="4633817" y="41802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3" name="图形 568"/>
                <p:cNvSpPr/>
                <p:nvPr>
                  <p:custDataLst>
                    <p:tags r:id="rId560"/>
                  </p:custDataLst>
                </p:nvPr>
              </p:nvSpPr>
              <p:spPr>
                <a:xfrm>
                  <a:off x="4624387" y="41748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4" name="图形 568"/>
                <p:cNvSpPr/>
                <p:nvPr>
                  <p:custDataLst>
                    <p:tags r:id="rId561"/>
                  </p:custDataLst>
                </p:nvPr>
              </p:nvSpPr>
              <p:spPr>
                <a:xfrm>
                  <a:off x="4614957" y="416940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5" name="图形 568"/>
                <p:cNvSpPr/>
                <p:nvPr>
                  <p:custDataLst>
                    <p:tags r:id="rId562"/>
                  </p:custDataLst>
                </p:nvPr>
              </p:nvSpPr>
              <p:spPr>
                <a:xfrm>
                  <a:off x="4605623" y="416397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6" name="图形 568"/>
                <p:cNvSpPr/>
                <p:nvPr>
                  <p:custDataLst>
                    <p:tags r:id="rId563"/>
                  </p:custDataLst>
                </p:nvPr>
              </p:nvSpPr>
              <p:spPr>
                <a:xfrm>
                  <a:off x="4596193" y="415854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7" name="图形 568"/>
                <p:cNvSpPr/>
                <p:nvPr>
                  <p:custDataLst>
                    <p:tags r:id="rId564"/>
                  </p:custDataLst>
                </p:nvPr>
              </p:nvSpPr>
              <p:spPr>
                <a:xfrm>
                  <a:off x="4586763" y="415311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8" name="图形 568"/>
                <p:cNvSpPr/>
                <p:nvPr>
                  <p:custDataLst>
                    <p:tags r:id="rId565"/>
                  </p:custDataLst>
                </p:nvPr>
              </p:nvSpPr>
              <p:spPr>
                <a:xfrm>
                  <a:off x="4577333" y="41476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9" name="图形 568"/>
                <p:cNvSpPr/>
                <p:nvPr>
                  <p:custDataLst>
                    <p:tags r:id="rId566"/>
                  </p:custDataLst>
                </p:nvPr>
              </p:nvSpPr>
              <p:spPr>
                <a:xfrm>
                  <a:off x="4567904" y="41422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0" name="图形 568"/>
                <p:cNvSpPr/>
                <p:nvPr>
                  <p:custDataLst>
                    <p:tags r:id="rId567"/>
                  </p:custDataLst>
                </p:nvPr>
              </p:nvSpPr>
              <p:spPr>
                <a:xfrm>
                  <a:off x="4558474" y="41368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1" name="图形 568"/>
                <p:cNvSpPr/>
                <p:nvPr>
                  <p:custDataLst>
                    <p:tags r:id="rId568"/>
                  </p:custDataLst>
                </p:nvPr>
              </p:nvSpPr>
              <p:spPr>
                <a:xfrm>
                  <a:off x="4549139" y="413140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1" name="图形 568"/>
              <p:cNvGrpSpPr/>
              <p:nvPr>
                <p:custDataLst>
                  <p:tags r:id="rId318"/>
                </p:custDataLst>
              </p:nvPr>
            </p:nvGrpSpPr>
            <p:grpSpPr>
              <a:xfrm>
                <a:off x="4544377" y="4137689"/>
                <a:ext cx="467868" cy="274738"/>
                <a:chOff x="4544377" y="4137689"/>
                <a:chExt cx="467868" cy="274738"/>
              </a:xfrm>
              <a:solidFill>
                <a:srgbClr val="171721"/>
              </a:solidFill>
            </p:grpSpPr>
            <p:sp>
              <p:nvSpPr>
                <p:cNvPr id="423" name="图形 568"/>
                <p:cNvSpPr/>
                <p:nvPr>
                  <p:custDataLst>
                    <p:tags r:id="rId470"/>
                  </p:custDataLst>
                </p:nvPr>
              </p:nvSpPr>
              <p:spPr>
                <a:xfrm>
                  <a:off x="5005578" y="440391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4" name="图形 568"/>
                <p:cNvSpPr/>
                <p:nvPr>
                  <p:custDataLst>
                    <p:tags r:id="rId471"/>
                  </p:custDataLst>
                </p:nvPr>
              </p:nvSpPr>
              <p:spPr>
                <a:xfrm>
                  <a:off x="4996148" y="439848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5" name="图形 568"/>
                <p:cNvSpPr/>
                <p:nvPr>
                  <p:custDataLst>
                    <p:tags r:id="rId472"/>
                  </p:custDataLst>
                </p:nvPr>
              </p:nvSpPr>
              <p:spPr>
                <a:xfrm>
                  <a:off x="4986718" y="439305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6" name="图形 568"/>
                <p:cNvSpPr/>
                <p:nvPr>
                  <p:custDataLst>
                    <p:tags r:id="rId473"/>
                  </p:custDataLst>
                </p:nvPr>
              </p:nvSpPr>
              <p:spPr>
                <a:xfrm>
                  <a:off x="4977383" y="43876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7" name="图形 568"/>
                <p:cNvSpPr/>
                <p:nvPr>
                  <p:custDataLst>
                    <p:tags r:id="rId474"/>
                  </p:custDataLst>
                </p:nvPr>
              </p:nvSpPr>
              <p:spPr>
                <a:xfrm>
                  <a:off x="4967954" y="43821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8" name="图形 568"/>
                <p:cNvSpPr/>
                <p:nvPr>
                  <p:custDataLst>
                    <p:tags r:id="rId475"/>
                  </p:custDataLst>
                </p:nvPr>
              </p:nvSpPr>
              <p:spPr>
                <a:xfrm>
                  <a:off x="4958524" y="43767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9" name="图形 568"/>
                <p:cNvSpPr/>
                <p:nvPr>
                  <p:custDataLst>
                    <p:tags r:id="rId476"/>
                  </p:custDataLst>
                </p:nvPr>
              </p:nvSpPr>
              <p:spPr>
                <a:xfrm>
                  <a:off x="4949094" y="43713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0" name="图形 568"/>
                <p:cNvSpPr/>
                <p:nvPr>
                  <p:custDataLst>
                    <p:tags r:id="rId477"/>
                  </p:custDataLst>
                </p:nvPr>
              </p:nvSpPr>
              <p:spPr>
                <a:xfrm>
                  <a:off x="4939665" y="43659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1" name="图形 568"/>
                <p:cNvSpPr/>
                <p:nvPr>
                  <p:custDataLst>
                    <p:tags r:id="rId478"/>
                  </p:custDataLst>
                </p:nvPr>
              </p:nvSpPr>
              <p:spPr>
                <a:xfrm>
                  <a:off x="4930330" y="436047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2" name="图形 568"/>
                <p:cNvSpPr/>
                <p:nvPr>
                  <p:custDataLst>
                    <p:tags r:id="rId479"/>
                  </p:custDataLst>
                </p:nvPr>
              </p:nvSpPr>
              <p:spPr>
                <a:xfrm>
                  <a:off x="4920900" y="43550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3" name="图形 568"/>
                <p:cNvSpPr/>
                <p:nvPr>
                  <p:custDataLst>
                    <p:tags r:id="rId480"/>
                  </p:custDataLst>
                </p:nvPr>
              </p:nvSpPr>
              <p:spPr>
                <a:xfrm>
                  <a:off x="4911470" y="43496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4" name="图形 568"/>
                <p:cNvSpPr/>
                <p:nvPr>
                  <p:custDataLst>
                    <p:tags r:id="rId481"/>
                  </p:custDataLst>
                </p:nvPr>
              </p:nvSpPr>
              <p:spPr>
                <a:xfrm>
                  <a:off x="4902041" y="43441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5" name="图形 568"/>
                <p:cNvSpPr/>
                <p:nvPr>
                  <p:custDataLst>
                    <p:tags r:id="rId482"/>
                  </p:custDataLst>
                </p:nvPr>
              </p:nvSpPr>
              <p:spPr>
                <a:xfrm>
                  <a:off x="4892611" y="43387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6" name="图形 568"/>
                <p:cNvSpPr/>
                <p:nvPr>
                  <p:custDataLst>
                    <p:tags r:id="rId483"/>
                  </p:custDataLst>
                </p:nvPr>
              </p:nvSpPr>
              <p:spPr>
                <a:xfrm>
                  <a:off x="4883181" y="433333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7" name="图形 568"/>
                <p:cNvSpPr/>
                <p:nvPr>
                  <p:custDataLst>
                    <p:tags r:id="rId484"/>
                  </p:custDataLst>
                </p:nvPr>
              </p:nvSpPr>
              <p:spPr>
                <a:xfrm>
                  <a:off x="4873847" y="43279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8" name="图形 568"/>
                <p:cNvSpPr/>
                <p:nvPr>
                  <p:custDataLst>
                    <p:tags r:id="rId485"/>
                  </p:custDataLst>
                </p:nvPr>
              </p:nvSpPr>
              <p:spPr>
                <a:xfrm>
                  <a:off x="4864417" y="43224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9" name="图形 568"/>
                <p:cNvSpPr/>
                <p:nvPr>
                  <p:custDataLst>
                    <p:tags r:id="rId486"/>
                  </p:custDataLst>
                </p:nvPr>
              </p:nvSpPr>
              <p:spPr>
                <a:xfrm>
                  <a:off x="4854987" y="431704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0" name="图形 568"/>
                <p:cNvSpPr/>
                <p:nvPr>
                  <p:custDataLst>
                    <p:tags r:id="rId487"/>
                  </p:custDataLst>
                </p:nvPr>
              </p:nvSpPr>
              <p:spPr>
                <a:xfrm>
                  <a:off x="4845558" y="43115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1" name="图形 568"/>
                <p:cNvSpPr/>
                <p:nvPr>
                  <p:custDataLst>
                    <p:tags r:id="rId488"/>
                  </p:custDataLst>
                </p:nvPr>
              </p:nvSpPr>
              <p:spPr>
                <a:xfrm>
                  <a:off x="4836128" y="43060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2" name="图形 568"/>
                <p:cNvSpPr/>
                <p:nvPr>
                  <p:custDataLst>
                    <p:tags r:id="rId489"/>
                  </p:custDataLst>
                </p:nvPr>
              </p:nvSpPr>
              <p:spPr>
                <a:xfrm>
                  <a:off x="4826793" y="43006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3" name="图形 568"/>
                <p:cNvSpPr/>
                <p:nvPr>
                  <p:custDataLst>
                    <p:tags r:id="rId490"/>
                  </p:custDataLst>
                </p:nvPr>
              </p:nvSpPr>
              <p:spPr>
                <a:xfrm>
                  <a:off x="4817363" y="429523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4" name="图形 568"/>
                <p:cNvSpPr/>
                <p:nvPr>
                  <p:custDataLst>
                    <p:tags r:id="rId491"/>
                  </p:custDataLst>
                </p:nvPr>
              </p:nvSpPr>
              <p:spPr>
                <a:xfrm>
                  <a:off x="4807934" y="42898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5" name="图形 568"/>
                <p:cNvSpPr/>
                <p:nvPr>
                  <p:custDataLst>
                    <p:tags r:id="rId492"/>
                  </p:custDataLst>
                </p:nvPr>
              </p:nvSpPr>
              <p:spPr>
                <a:xfrm>
                  <a:off x="4798504" y="42843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6" name="图形 568"/>
                <p:cNvSpPr/>
                <p:nvPr>
                  <p:custDataLst>
                    <p:tags r:id="rId493"/>
                  </p:custDataLst>
                </p:nvPr>
              </p:nvSpPr>
              <p:spPr>
                <a:xfrm>
                  <a:off x="4789074" y="427894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7" name="图形 568"/>
                <p:cNvSpPr/>
                <p:nvPr>
                  <p:custDataLst>
                    <p:tags r:id="rId494"/>
                  </p:custDataLst>
                </p:nvPr>
              </p:nvSpPr>
              <p:spPr>
                <a:xfrm>
                  <a:off x="4779740" y="42735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8" name="图形 568"/>
                <p:cNvSpPr/>
                <p:nvPr>
                  <p:custDataLst>
                    <p:tags r:id="rId495"/>
                  </p:custDataLst>
                </p:nvPr>
              </p:nvSpPr>
              <p:spPr>
                <a:xfrm>
                  <a:off x="4770310" y="42680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9" name="图形 568"/>
                <p:cNvSpPr/>
                <p:nvPr>
                  <p:custDataLst>
                    <p:tags r:id="rId496"/>
                  </p:custDataLst>
                </p:nvPr>
              </p:nvSpPr>
              <p:spPr>
                <a:xfrm>
                  <a:off x="4760880" y="42626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0" name="图形 568"/>
                <p:cNvSpPr/>
                <p:nvPr>
                  <p:custDataLst>
                    <p:tags r:id="rId497"/>
                  </p:custDataLst>
                </p:nvPr>
              </p:nvSpPr>
              <p:spPr>
                <a:xfrm>
                  <a:off x="4751450" y="425722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1" name="图形 568"/>
                <p:cNvSpPr/>
                <p:nvPr>
                  <p:custDataLst>
                    <p:tags r:id="rId498"/>
                  </p:custDataLst>
                </p:nvPr>
              </p:nvSpPr>
              <p:spPr>
                <a:xfrm>
                  <a:off x="4742021" y="42517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2" name="图形 568"/>
                <p:cNvSpPr/>
                <p:nvPr>
                  <p:custDataLst>
                    <p:tags r:id="rId499"/>
                  </p:custDataLst>
                </p:nvPr>
              </p:nvSpPr>
              <p:spPr>
                <a:xfrm>
                  <a:off x="4732591" y="424636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3" name="图形 568"/>
                <p:cNvSpPr/>
                <p:nvPr>
                  <p:custDataLst>
                    <p:tags r:id="rId500"/>
                  </p:custDataLst>
                </p:nvPr>
              </p:nvSpPr>
              <p:spPr>
                <a:xfrm>
                  <a:off x="4723257" y="42409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4" name="图形 568"/>
                <p:cNvSpPr/>
                <p:nvPr>
                  <p:custDataLst>
                    <p:tags r:id="rId501"/>
                  </p:custDataLst>
                </p:nvPr>
              </p:nvSpPr>
              <p:spPr>
                <a:xfrm>
                  <a:off x="4713827" y="42355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5" name="图形 568"/>
                <p:cNvSpPr/>
                <p:nvPr>
                  <p:custDataLst>
                    <p:tags r:id="rId502"/>
                  </p:custDataLst>
                </p:nvPr>
              </p:nvSpPr>
              <p:spPr>
                <a:xfrm>
                  <a:off x="4704397" y="42300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6" name="图形 568"/>
                <p:cNvSpPr/>
                <p:nvPr>
                  <p:custDataLst>
                    <p:tags r:id="rId503"/>
                  </p:custDataLst>
                </p:nvPr>
              </p:nvSpPr>
              <p:spPr>
                <a:xfrm>
                  <a:off x="4694967" y="42246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7" name="图形 568"/>
                <p:cNvSpPr/>
                <p:nvPr>
                  <p:custDataLst>
                    <p:tags r:id="rId504"/>
                  </p:custDataLst>
                </p:nvPr>
              </p:nvSpPr>
              <p:spPr>
                <a:xfrm>
                  <a:off x="4685537" y="42192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8" name="图形 568"/>
                <p:cNvSpPr/>
                <p:nvPr>
                  <p:custDataLst>
                    <p:tags r:id="rId505"/>
                  </p:custDataLst>
                </p:nvPr>
              </p:nvSpPr>
              <p:spPr>
                <a:xfrm>
                  <a:off x="4676203" y="42137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9" name="图形 568"/>
                <p:cNvSpPr/>
                <p:nvPr>
                  <p:custDataLst>
                    <p:tags r:id="rId506"/>
                  </p:custDataLst>
                </p:nvPr>
              </p:nvSpPr>
              <p:spPr>
                <a:xfrm>
                  <a:off x="4666773" y="42083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0" name="图形 568"/>
                <p:cNvSpPr/>
                <p:nvPr>
                  <p:custDataLst>
                    <p:tags r:id="rId507"/>
                  </p:custDataLst>
                </p:nvPr>
              </p:nvSpPr>
              <p:spPr>
                <a:xfrm>
                  <a:off x="4657344" y="42028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1" name="图形 568"/>
                <p:cNvSpPr/>
                <p:nvPr>
                  <p:custDataLst>
                    <p:tags r:id="rId508"/>
                  </p:custDataLst>
                </p:nvPr>
              </p:nvSpPr>
              <p:spPr>
                <a:xfrm>
                  <a:off x="4647914" y="41974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2" name="图形 568"/>
                <p:cNvSpPr/>
                <p:nvPr>
                  <p:custDataLst>
                    <p:tags r:id="rId509"/>
                  </p:custDataLst>
                </p:nvPr>
              </p:nvSpPr>
              <p:spPr>
                <a:xfrm>
                  <a:off x="4638484" y="41919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3" name="图形 568"/>
                <p:cNvSpPr/>
                <p:nvPr>
                  <p:custDataLst>
                    <p:tags r:id="rId510"/>
                  </p:custDataLst>
                </p:nvPr>
              </p:nvSpPr>
              <p:spPr>
                <a:xfrm>
                  <a:off x="4629150" y="41865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4" name="图形 568"/>
                <p:cNvSpPr/>
                <p:nvPr>
                  <p:custDataLst>
                    <p:tags r:id="rId511"/>
                  </p:custDataLst>
                </p:nvPr>
              </p:nvSpPr>
              <p:spPr>
                <a:xfrm>
                  <a:off x="4619720" y="418112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5" name="图形 568"/>
                <p:cNvSpPr/>
                <p:nvPr>
                  <p:custDataLst>
                    <p:tags r:id="rId512"/>
                  </p:custDataLst>
                </p:nvPr>
              </p:nvSpPr>
              <p:spPr>
                <a:xfrm>
                  <a:off x="4610290" y="41756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6" name="图形 568"/>
                <p:cNvSpPr/>
                <p:nvPr>
                  <p:custDataLst>
                    <p:tags r:id="rId513"/>
                  </p:custDataLst>
                </p:nvPr>
              </p:nvSpPr>
              <p:spPr>
                <a:xfrm>
                  <a:off x="4600860" y="41702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7" name="图形 568"/>
                <p:cNvSpPr/>
                <p:nvPr>
                  <p:custDataLst>
                    <p:tags r:id="rId514"/>
                  </p:custDataLst>
                </p:nvPr>
              </p:nvSpPr>
              <p:spPr>
                <a:xfrm>
                  <a:off x="4591430" y="416483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8" name="图形 568"/>
                <p:cNvSpPr/>
                <p:nvPr>
                  <p:custDataLst>
                    <p:tags r:id="rId515"/>
                  </p:custDataLst>
                </p:nvPr>
              </p:nvSpPr>
              <p:spPr>
                <a:xfrm>
                  <a:off x="4582001" y="41594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9" name="图形 568"/>
                <p:cNvSpPr/>
                <p:nvPr>
                  <p:custDataLst>
                    <p:tags r:id="rId516"/>
                  </p:custDataLst>
                </p:nvPr>
              </p:nvSpPr>
              <p:spPr>
                <a:xfrm>
                  <a:off x="4572666" y="41539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0" name="图形 568"/>
                <p:cNvSpPr/>
                <p:nvPr>
                  <p:custDataLst>
                    <p:tags r:id="rId517"/>
                  </p:custDataLst>
                </p:nvPr>
              </p:nvSpPr>
              <p:spPr>
                <a:xfrm>
                  <a:off x="4563237" y="41485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1" name="图形 568"/>
                <p:cNvSpPr/>
                <p:nvPr>
                  <p:custDataLst>
                    <p:tags r:id="rId518"/>
                  </p:custDataLst>
                </p:nvPr>
              </p:nvSpPr>
              <p:spPr>
                <a:xfrm>
                  <a:off x="4553807" y="41431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2" name="图形 568"/>
                <p:cNvSpPr/>
                <p:nvPr>
                  <p:custDataLst>
                    <p:tags r:id="rId519"/>
                  </p:custDataLst>
                </p:nvPr>
              </p:nvSpPr>
              <p:spPr>
                <a:xfrm>
                  <a:off x="4544377" y="413768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2" name="图形 568"/>
              <p:cNvGrpSpPr/>
              <p:nvPr>
                <p:custDataLst>
                  <p:tags r:id="rId319"/>
                </p:custDataLst>
              </p:nvPr>
            </p:nvGrpSpPr>
            <p:grpSpPr>
              <a:xfrm>
                <a:off x="4549139" y="4149404"/>
                <a:ext cx="458438" cy="269308"/>
                <a:chOff x="4549139" y="4149404"/>
                <a:chExt cx="458438" cy="269308"/>
              </a:xfrm>
              <a:solidFill>
                <a:srgbClr val="171721"/>
              </a:solidFill>
            </p:grpSpPr>
            <p:sp>
              <p:nvSpPr>
                <p:cNvPr id="374" name="图形 568"/>
                <p:cNvSpPr/>
                <p:nvPr>
                  <p:custDataLst>
                    <p:tags r:id="rId421"/>
                  </p:custDataLst>
                </p:nvPr>
              </p:nvSpPr>
              <p:spPr>
                <a:xfrm>
                  <a:off x="5000910" y="44101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5" name="图形 568"/>
                <p:cNvSpPr/>
                <p:nvPr>
                  <p:custDataLst>
                    <p:tags r:id="rId422"/>
                  </p:custDataLst>
                </p:nvPr>
              </p:nvSpPr>
              <p:spPr>
                <a:xfrm>
                  <a:off x="4991480" y="440477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6" name="图形 568"/>
                <p:cNvSpPr/>
                <p:nvPr>
                  <p:custDataLst>
                    <p:tags r:id="rId423"/>
                  </p:custDataLst>
                </p:nvPr>
              </p:nvSpPr>
              <p:spPr>
                <a:xfrm>
                  <a:off x="4982051" y="43993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7" name="图形 568"/>
                <p:cNvSpPr/>
                <p:nvPr>
                  <p:custDataLst>
                    <p:tags r:id="rId424"/>
                  </p:custDataLst>
                </p:nvPr>
              </p:nvSpPr>
              <p:spPr>
                <a:xfrm>
                  <a:off x="4972621" y="43939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8" name="图形 568"/>
                <p:cNvSpPr/>
                <p:nvPr>
                  <p:custDataLst>
                    <p:tags r:id="rId425"/>
                  </p:custDataLst>
                </p:nvPr>
              </p:nvSpPr>
              <p:spPr>
                <a:xfrm>
                  <a:off x="4963191" y="43884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9" name="图形 568"/>
                <p:cNvSpPr/>
                <p:nvPr>
                  <p:custDataLst>
                    <p:tags r:id="rId426"/>
                  </p:custDataLst>
                </p:nvPr>
              </p:nvSpPr>
              <p:spPr>
                <a:xfrm>
                  <a:off x="4953857" y="43830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0" name="图形 568"/>
                <p:cNvSpPr/>
                <p:nvPr>
                  <p:custDataLst>
                    <p:tags r:id="rId427"/>
                  </p:custDataLst>
                </p:nvPr>
              </p:nvSpPr>
              <p:spPr>
                <a:xfrm>
                  <a:off x="4944427" y="43776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1" name="图形 568"/>
                <p:cNvSpPr/>
                <p:nvPr>
                  <p:custDataLst>
                    <p:tags r:id="rId428"/>
                  </p:custDataLst>
                </p:nvPr>
              </p:nvSpPr>
              <p:spPr>
                <a:xfrm>
                  <a:off x="4934997" y="43721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2" name="图形 568"/>
                <p:cNvSpPr/>
                <p:nvPr>
                  <p:custDataLst>
                    <p:tags r:id="rId429"/>
                  </p:custDataLst>
                </p:nvPr>
              </p:nvSpPr>
              <p:spPr>
                <a:xfrm>
                  <a:off x="4925567" y="43667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3" name="图形 568"/>
                <p:cNvSpPr/>
                <p:nvPr>
                  <p:custDataLst>
                    <p:tags r:id="rId430"/>
                  </p:custDataLst>
                </p:nvPr>
              </p:nvSpPr>
              <p:spPr>
                <a:xfrm>
                  <a:off x="4916138" y="43613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4" name="图形 568"/>
                <p:cNvSpPr/>
                <p:nvPr>
                  <p:custDataLst>
                    <p:tags r:id="rId431"/>
                  </p:custDataLst>
                </p:nvPr>
              </p:nvSpPr>
              <p:spPr>
                <a:xfrm>
                  <a:off x="4906708" y="43559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5" name="图形 568"/>
                <p:cNvSpPr/>
                <p:nvPr>
                  <p:custDataLst>
                    <p:tags r:id="rId432"/>
                  </p:custDataLst>
                </p:nvPr>
              </p:nvSpPr>
              <p:spPr>
                <a:xfrm>
                  <a:off x="4897374" y="43504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6" name="图形 568"/>
                <p:cNvSpPr/>
                <p:nvPr>
                  <p:custDataLst>
                    <p:tags r:id="rId433"/>
                  </p:custDataLst>
                </p:nvPr>
              </p:nvSpPr>
              <p:spPr>
                <a:xfrm>
                  <a:off x="4887944" y="434504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7" name="图形 568"/>
                <p:cNvSpPr/>
                <p:nvPr>
                  <p:custDataLst>
                    <p:tags r:id="rId434"/>
                  </p:custDataLst>
                </p:nvPr>
              </p:nvSpPr>
              <p:spPr>
                <a:xfrm>
                  <a:off x="4878514" y="43396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8" name="图形 568"/>
                <p:cNvSpPr/>
                <p:nvPr>
                  <p:custDataLst>
                    <p:tags r:id="rId435"/>
                  </p:custDataLst>
                </p:nvPr>
              </p:nvSpPr>
              <p:spPr>
                <a:xfrm>
                  <a:off x="4869084" y="433418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9" name="图形 568"/>
                <p:cNvSpPr/>
                <p:nvPr>
                  <p:custDataLst>
                    <p:tags r:id="rId436"/>
                  </p:custDataLst>
                </p:nvPr>
              </p:nvSpPr>
              <p:spPr>
                <a:xfrm>
                  <a:off x="4859654" y="43287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0" name="图形 568"/>
                <p:cNvSpPr/>
                <p:nvPr>
                  <p:custDataLst>
                    <p:tags r:id="rId437"/>
                  </p:custDataLst>
                </p:nvPr>
              </p:nvSpPr>
              <p:spPr>
                <a:xfrm>
                  <a:off x="4850320" y="43233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1" name="图形 568"/>
                <p:cNvSpPr/>
                <p:nvPr>
                  <p:custDataLst>
                    <p:tags r:id="rId438"/>
                  </p:custDataLst>
                </p:nvPr>
              </p:nvSpPr>
              <p:spPr>
                <a:xfrm>
                  <a:off x="4840890" y="43179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2" name="图形 568"/>
                <p:cNvSpPr/>
                <p:nvPr>
                  <p:custDataLst>
                    <p:tags r:id="rId439"/>
                  </p:custDataLst>
                </p:nvPr>
              </p:nvSpPr>
              <p:spPr>
                <a:xfrm>
                  <a:off x="4831461" y="431247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3" name="图形 568"/>
                <p:cNvSpPr/>
                <p:nvPr>
                  <p:custDataLst>
                    <p:tags r:id="rId440"/>
                  </p:custDataLst>
                </p:nvPr>
              </p:nvSpPr>
              <p:spPr>
                <a:xfrm>
                  <a:off x="4822031" y="43070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4" name="图形 568"/>
                <p:cNvSpPr/>
                <p:nvPr>
                  <p:custDataLst>
                    <p:tags r:id="rId441"/>
                  </p:custDataLst>
                </p:nvPr>
              </p:nvSpPr>
              <p:spPr>
                <a:xfrm>
                  <a:off x="4812601" y="43015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5" name="图形 568"/>
                <p:cNvSpPr/>
                <p:nvPr>
                  <p:custDataLst>
                    <p:tags r:id="rId442"/>
                  </p:custDataLst>
                </p:nvPr>
              </p:nvSpPr>
              <p:spPr>
                <a:xfrm>
                  <a:off x="4803266" y="429608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6" name="图形 568"/>
                <p:cNvSpPr/>
                <p:nvPr>
                  <p:custDataLst>
                    <p:tags r:id="rId443"/>
                  </p:custDataLst>
                </p:nvPr>
              </p:nvSpPr>
              <p:spPr>
                <a:xfrm>
                  <a:off x="4793837" y="429066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7" name="图形 568"/>
                <p:cNvSpPr/>
                <p:nvPr>
                  <p:custDataLst>
                    <p:tags r:id="rId444"/>
                  </p:custDataLst>
                </p:nvPr>
              </p:nvSpPr>
              <p:spPr>
                <a:xfrm>
                  <a:off x="4784407" y="42852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8" name="图形 568"/>
                <p:cNvSpPr/>
                <p:nvPr>
                  <p:custDataLst>
                    <p:tags r:id="rId445"/>
                  </p:custDataLst>
                </p:nvPr>
              </p:nvSpPr>
              <p:spPr>
                <a:xfrm>
                  <a:off x="4774977" y="42798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9" name="图形 568"/>
                <p:cNvSpPr/>
                <p:nvPr>
                  <p:custDataLst>
                    <p:tags r:id="rId446"/>
                  </p:custDataLst>
                </p:nvPr>
              </p:nvSpPr>
              <p:spPr>
                <a:xfrm>
                  <a:off x="4765548" y="427437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0" name="图形 568"/>
                <p:cNvSpPr/>
                <p:nvPr>
                  <p:custDataLst>
                    <p:tags r:id="rId447"/>
                  </p:custDataLst>
                </p:nvPr>
              </p:nvSpPr>
              <p:spPr>
                <a:xfrm>
                  <a:off x="4756118" y="42689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1" name="图形 568"/>
                <p:cNvSpPr/>
                <p:nvPr>
                  <p:custDataLst>
                    <p:tags r:id="rId448"/>
                  </p:custDataLst>
                </p:nvPr>
              </p:nvSpPr>
              <p:spPr>
                <a:xfrm>
                  <a:off x="4746783" y="426351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2" name="图形 568"/>
                <p:cNvSpPr/>
                <p:nvPr>
                  <p:custDataLst>
                    <p:tags r:id="rId449"/>
                  </p:custDataLst>
                </p:nvPr>
              </p:nvSpPr>
              <p:spPr>
                <a:xfrm>
                  <a:off x="4737354" y="42580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3" name="图形 568"/>
                <p:cNvSpPr/>
                <p:nvPr>
                  <p:custDataLst>
                    <p:tags r:id="rId450"/>
                  </p:custDataLst>
                </p:nvPr>
              </p:nvSpPr>
              <p:spPr>
                <a:xfrm>
                  <a:off x="4727924" y="425265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4" name="图形 568"/>
                <p:cNvSpPr/>
                <p:nvPr>
                  <p:custDataLst>
                    <p:tags r:id="rId451"/>
                  </p:custDataLst>
                </p:nvPr>
              </p:nvSpPr>
              <p:spPr>
                <a:xfrm>
                  <a:off x="4718494" y="42472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5" name="图形 568"/>
                <p:cNvSpPr/>
                <p:nvPr>
                  <p:custDataLst>
                    <p:tags r:id="rId452"/>
                  </p:custDataLst>
                </p:nvPr>
              </p:nvSpPr>
              <p:spPr>
                <a:xfrm>
                  <a:off x="4709064" y="42417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6" name="图形 568"/>
                <p:cNvSpPr/>
                <p:nvPr>
                  <p:custDataLst>
                    <p:tags r:id="rId453"/>
                  </p:custDataLst>
                </p:nvPr>
              </p:nvSpPr>
              <p:spPr>
                <a:xfrm>
                  <a:off x="4699730" y="42363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7" name="图形 568"/>
                <p:cNvSpPr/>
                <p:nvPr>
                  <p:custDataLst>
                    <p:tags r:id="rId454"/>
                  </p:custDataLst>
                </p:nvPr>
              </p:nvSpPr>
              <p:spPr>
                <a:xfrm>
                  <a:off x="4690300" y="42309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8" name="图形 568"/>
                <p:cNvSpPr/>
                <p:nvPr>
                  <p:custDataLst>
                    <p:tags r:id="rId455"/>
                  </p:custDataLst>
                </p:nvPr>
              </p:nvSpPr>
              <p:spPr>
                <a:xfrm>
                  <a:off x="4680870" y="42255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9" name="图形 568"/>
                <p:cNvSpPr/>
                <p:nvPr>
                  <p:custDataLst>
                    <p:tags r:id="rId456"/>
                  </p:custDataLst>
                </p:nvPr>
              </p:nvSpPr>
              <p:spPr>
                <a:xfrm>
                  <a:off x="4671441" y="42200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0" name="图形 568"/>
                <p:cNvSpPr/>
                <p:nvPr>
                  <p:custDataLst>
                    <p:tags r:id="rId457"/>
                  </p:custDataLst>
                </p:nvPr>
              </p:nvSpPr>
              <p:spPr>
                <a:xfrm>
                  <a:off x="4662011" y="42146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1" name="图形 568"/>
                <p:cNvSpPr/>
                <p:nvPr>
                  <p:custDataLst>
                    <p:tags r:id="rId458"/>
                  </p:custDataLst>
                </p:nvPr>
              </p:nvSpPr>
              <p:spPr>
                <a:xfrm>
                  <a:off x="4652676" y="42092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2" name="图形 568"/>
                <p:cNvSpPr/>
                <p:nvPr>
                  <p:custDataLst>
                    <p:tags r:id="rId459"/>
                  </p:custDataLst>
                </p:nvPr>
              </p:nvSpPr>
              <p:spPr>
                <a:xfrm>
                  <a:off x="4643246" y="42037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3" name="图形 568"/>
                <p:cNvSpPr/>
                <p:nvPr>
                  <p:custDataLst>
                    <p:tags r:id="rId460"/>
                  </p:custDataLst>
                </p:nvPr>
              </p:nvSpPr>
              <p:spPr>
                <a:xfrm>
                  <a:off x="4633817" y="41983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4" name="图形 568"/>
                <p:cNvSpPr/>
                <p:nvPr>
                  <p:custDataLst>
                    <p:tags r:id="rId461"/>
                  </p:custDataLst>
                </p:nvPr>
              </p:nvSpPr>
              <p:spPr>
                <a:xfrm>
                  <a:off x="4624387" y="41929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5" name="图形 568"/>
                <p:cNvSpPr/>
                <p:nvPr>
                  <p:custDataLst>
                    <p:tags r:id="rId462"/>
                  </p:custDataLst>
                </p:nvPr>
              </p:nvSpPr>
              <p:spPr>
                <a:xfrm>
                  <a:off x="4614957" y="41874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6" name="图形 568"/>
                <p:cNvSpPr/>
                <p:nvPr>
                  <p:custDataLst>
                    <p:tags r:id="rId463"/>
                  </p:custDataLst>
                </p:nvPr>
              </p:nvSpPr>
              <p:spPr>
                <a:xfrm>
                  <a:off x="4605623" y="41819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7" name="图形 568"/>
                <p:cNvSpPr/>
                <p:nvPr>
                  <p:custDataLst>
                    <p:tags r:id="rId464"/>
                  </p:custDataLst>
                </p:nvPr>
              </p:nvSpPr>
              <p:spPr>
                <a:xfrm>
                  <a:off x="4596193" y="417655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8" name="图形 568"/>
                <p:cNvSpPr/>
                <p:nvPr>
                  <p:custDataLst>
                    <p:tags r:id="rId465"/>
                  </p:custDataLst>
                </p:nvPr>
              </p:nvSpPr>
              <p:spPr>
                <a:xfrm>
                  <a:off x="4586763" y="41711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9" name="图形 568"/>
                <p:cNvSpPr/>
                <p:nvPr>
                  <p:custDataLst>
                    <p:tags r:id="rId466"/>
                  </p:custDataLst>
                </p:nvPr>
              </p:nvSpPr>
              <p:spPr>
                <a:xfrm>
                  <a:off x="4577333" y="41656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0" name="图形 568"/>
                <p:cNvSpPr/>
                <p:nvPr>
                  <p:custDataLst>
                    <p:tags r:id="rId467"/>
                  </p:custDataLst>
                </p:nvPr>
              </p:nvSpPr>
              <p:spPr>
                <a:xfrm>
                  <a:off x="4567904" y="41602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1" name="图形 568"/>
                <p:cNvSpPr/>
                <p:nvPr>
                  <p:custDataLst>
                    <p:tags r:id="rId468"/>
                  </p:custDataLst>
                </p:nvPr>
              </p:nvSpPr>
              <p:spPr>
                <a:xfrm>
                  <a:off x="4558474" y="41548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2" name="图形 568"/>
                <p:cNvSpPr/>
                <p:nvPr>
                  <p:custDataLst>
                    <p:tags r:id="rId469"/>
                  </p:custDataLst>
                </p:nvPr>
              </p:nvSpPr>
              <p:spPr>
                <a:xfrm>
                  <a:off x="4549139" y="414940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3" name="图形 568"/>
              <p:cNvGrpSpPr/>
              <p:nvPr>
                <p:custDataLst>
                  <p:tags r:id="rId320"/>
                </p:custDataLst>
              </p:nvPr>
            </p:nvGrpSpPr>
            <p:grpSpPr>
              <a:xfrm>
                <a:off x="4544377" y="4155691"/>
                <a:ext cx="467868" cy="274833"/>
                <a:chOff x="4544377" y="4155691"/>
                <a:chExt cx="467868" cy="274833"/>
              </a:xfrm>
              <a:solidFill>
                <a:srgbClr val="171721"/>
              </a:solidFill>
            </p:grpSpPr>
            <p:sp>
              <p:nvSpPr>
                <p:cNvPr id="324" name="图形 568"/>
                <p:cNvSpPr/>
                <p:nvPr>
                  <p:custDataLst>
                    <p:tags r:id="rId371"/>
                  </p:custDataLst>
                </p:nvPr>
              </p:nvSpPr>
              <p:spPr>
                <a:xfrm>
                  <a:off x="5005578" y="44220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5" name="图形 568"/>
                <p:cNvSpPr/>
                <p:nvPr>
                  <p:custDataLst>
                    <p:tags r:id="rId372"/>
                  </p:custDataLst>
                </p:nvPr>
              </p:nvSpPr>
              <p:spPr>
                <a:xfrm>
                  <a:off x="4996148" y="44165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6" name="图形 568"/>
                <p:cNvSpPr/>
                <p:nvPr>
                  <p:custDataLst>
                    <p:tags r:id="rId373"/>
                  </p:custDataLst>
                </p:nvPr>
              </p:nvSpPr>
              <p:spPr>
                <a:xfrm>
                  <a:off x="4986718" y="441115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7" name="图形 568"/>
                <p:cNvSpPr/>
                <p:nvPr>
                  <p:custDataLst>
                    <p:tags r:id="rId374"/>
                  </p:custDataLst>
                </p:nvPr>
              </p:nvSpPr>
              <p:spPr>
                <a:xfrm>
                  <a:off x="4977383" y="44057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8" name="图形 568"/>
                <p:cNvSpPr/>
                <p:nvPr>
                  <p:custDataLst>
                    <p:tags r:id="rId375"/>
                  </p:custDataLst>
                </p:nvPr>
              </p:nvSpPr>
              <p:spPr>
                <a:xfrm>
                  <a:off x="4967954" y="44001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9" name="图形 568"/>
                <p:cNvSpPr/>
                <p:nvPr>
                  <p:custDataLst>
                    <p:tags r:id="rId376"/>
                  </p:custDataLst>
                </p:nvPr>
              </p:nvSpPr>
              <p:spPr>
                <a:xfrm>
                  <a:off x="4958524" y="43947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0" name="图形 568"/>
                <p:cNvSpPr/>
                <p:nvPr>
                  <p:custDataLst>
                    <p:tags r:id="rId377"/>
                  </p:custDataLst>
                </p:nvPr>
              </p:nvSpPr>
              <p:spPr>
                <a:xfrm>
                  <a:off x="4949094" y="438933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1" name="图形 568"/>
                <p:cNvSpPr/>
                <p:nvPr>
                  <p:custDataLst>
                    <p:tags r:id="rId378"/>
                  </p:custDataLst>
                </p:nvPr>
              </p:nvSpPr>
              <p:spPr>
                <a:xfrm>
                  <a:off x="4939665" y="43839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2" name="图形 568"/>
                <p:cNvSpPr/>
                <p:nvPr>
                  <p:custDataLst>
                    <p:tags r:id="rId379"/>
                  </p:custDataLst>
                </p:nvPr>
              </p:nvSpPr>
              <p:spPr>
                <a:xfrm>
                  <a:off x="4930330" y="43784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3" name="图形 568"/>
                <p:cNvSpPr/>
                <p:nvPr>
                  <p:custDataLst>
                    <p:tags r:id="rId380"/>
                  </p:custDataLst>
                </p:nvPr>
              </p:nvSpPr>
              <p:spPr>
                <a:xfrm>
                  <a:off x="4920900" y="43730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4" name="图形 568"/>
                <p:cNvSpPr/>
                <p:nvPr>
                  <p:custDataLst>
                    <p:tags r:id="rId381"/>
                  </p:custDataLst>
                </p:nvPr>
              </p:nvSpPr>
              <p:spPr>
                <a:xfrm>
                  <a:off x="4911470" y="43676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5" name="图形 568"/>
                <p:cNvSpPr/>
                <p:nvPr>
                  <p:custDataLst>
                    <p:tags r:id="rId382"/>
                  </p:custDataLst>
                </p:nvPr>
              </p:nvSpPr>
              <p:spPr>
                <a:xfrm>
                  <a:off x="4902041" y="436219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6" name="图形 568"/>
                <p:cNvSpPr/>
                <p:nvPr>
                  <p:custDataLst>
                    <p:tags r:id="rId383"/>
                  </p:custDataLst>
                </p:nvPr>
              </p:nvSpPr>
              <p:spPr>
                <a:xfrm>
                  <a:off x="4892611" y="43567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7" name="图形 568"/>
                <p:cNvSpPr/>
                <p:nvPr>
                  <p:custDataLst>
                    <p:tags r:id="rId384"/>
                  </p:custDataLst>
                </p:nvPr>
              </p:nvSpPr>
              <p:spPr>
                <a:xfrm>
                  <a:off x="4883181" y="43513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8" name="图形 568"/>
                <p:cNvSpPr/>
                <p:nvPr>
                  <p:custDataLst>
                    <p:tags r:id="rId385"/>
                  </p:custDataLst>
                </p:nvPr>
              </p:nvSpPr>
              <p:spPr>
                <a:xfrm>
                  <a:off x="4873847" y="43459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9" name="图形 568"/>
                <p:cNvSpPr/>
                <p:nvPr>
                  <p:custDataLst>
                    <p:tags r:id="rId386"/>
                  </p:custDataLst>
                </p:nvPr>
              </p:nvSpPr>
              <p:spPr>
                <a:xfrm>
                  <a:off x="4864417" y="43404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0" name="图形 568"/>
                <p:cNvSpPr/>
                <p:nvPr>
                  <p:custDataLst>
                    <p:tags r:id="rId387"/>
                  </p:custDataLst>
                </p:nvPr>
              </p:nvSpPr>
              <p:spPr>
                <a:xfrm>
                  <a:off x="4854987" y="43350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1" name="图形 568"/>
                <p:cNvSpPr/>
                <p:nvPr>
                  <p:custDataLst>
                    <p:tags r:id="rId388"/>
                  </p:custDataLst>
                </p:nvPr>
              </p:nvSpPr>
              <p:spPr>
                <a:xfrm>
                  <a:off x="4845558" y="43296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2" name="图形 568"/>
                <p:cNvSpPr/>
                <p:nvPr>
                  <p:custDataLst>
                    <p:tags r:id="rId389"/>
                  </p:custDataLst>
                </p:nvPr>
              </p:nvSpPr>
              <p:spPr>
                <a:xfrm>
                  <a:off x="4836128" y="43241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3" name="图形 568"/>
                <p:cNvSpPr/>
                <p:nvPr>
                  <p:custDataLst>
                    <p:tags r:id="rId390"/>
                  </p:custDataLst>
                </p:nvPr>
              </p:nvSpPr>
              <p:spPr>
                <a:xfrm>
                  <a:off x="4826793" y="43187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4" name="图形 568"/>
                <p:cNvSpPr/>
                <p:nvPr>
                  <p:custDataLst>
                    <p:tags r:id="rId391"/>
                  </p:custDataLst>
                </p:nvPr>
              </p:nvSpPr>
              <p:spPr>
                <a:xfrm>
                  <a:off x="4817363" y="431333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5" name="图形 568"/>
                <p:cNvSpPr/>
                <p:nvPr>
                  <p:custDataLst>
                    <p:tags r:id="rId392"/>
                  </p:custDataLst>
                </p:nvPr>
              </p:nvSpPr>
              <p:spPr>
                <a:xfrm>
                  <a:off x="4807934" y="430790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6" name="图形 568"/>
                <p:cNvSpPr/>
                <p:nvPr>
                  <p:custDataLst>
                    <p:tags r:id="rId393"/>
                  </p:custDataLst>
                </p:nvPr>
              </p:nvSpPr>
              <p:spPr>
                <a:xfrm>
                  <a:off x="4798504" y="43024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7" name="图形 568"/>
                <p:cNvSpPr/>
                <p:nvPr>
                  <p:custDataLst>
                    <p:tags r:id="rId394"/>
                  </p:custDataLst>
                </p:nvPr>
              </p:nvSpPr>
              <p:spPr>
                <a:xfrm>
                  <a:off x="4789074" y="429704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8" name="图形 568"/>
                <p:cNvSpPr/>
                <p:nvPr>
                  <p:custDataLst>
                    <p:tags r:id="rId395"/>
                  </p:custDataLst>
                </p:nvPr>
              </p:nvSpPr>
              <p:spPr>
                <a:xfrm>
                  <a:off x="4779740" y="42915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9" name="图形 568"/>
                <p:cNvSpPr/>
                <p:nvPr>
                  <p:custDataLst>
                    <p:tags r:id="rId396"/>
                  </p:custDataLst>
                </p:nvPr>
              </p:nvSpPr>
              <p:spPr>
                <a:xfrm>
                  <a:off x="4770310" y="42860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0" name="图形 568"/>
                <p:cNvSpPr/>
                <p:nvPr>
                  <p:custDataLst>
                    <p:tags r:id="rId397"/>
                  </p:custDataLst>
                </p:nvPr>
              </p:nvSpPr>
              <p:spPr>
                <a:xfrm>
                  <a:off x="4760880" y="42806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1" name="图形 568"/>
                <p:cNvSpPr/>
                <p:nvPr>
                  <p:custDataLst>
                    <p:tags r:id="rId398"/>
                  </p:custDataLst>
                </p:nvPr>
              </p:nvSpPr>
              <p:spPr>
                <a:xfrm>
                  <a:off x="4751450" y="427523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2" name="图形 568"/>
                <p:cNvSpPr/>
                <p:nvPr>
                  <p:custDataLst>
                    <p:tags r:id="rId399"/>
                  </p:custDataLst>
                </p:nvPr>
              </p:nvSpPr>
              <p:spPr>
                <a:xfrm>
                  <a:off x="4742021" y="426980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3" name="图形 568"/>
                <p:cNvSpPr/>
                <p:nvPr>
                  <p:custDataLst>
                    <p:tags r:id="rId400"/>
                  </p:custDataLst>
                </p:nvPr>
              </p:nvSpPr>
              <p:spPr>
                <a:xfrm>
                  <a:off x="4732591" y="42643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4" name="图形 568"/>
                <p:cNvSpPr/>
                <p:nvPr>
                  <p:custDataLst>
                    <p:tags r:id="rId401"/>
                  </p:custDataLst>
                </p:nvPr>
              </p:nvSpPr>
              <p:spPr>
                <a:xfrm>
                  <a:off x="4723257" y="425894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5" name="图形 568"/>
                <p:cNvSpPr/>
                <p:nvPr>
                  <p:custDataLst>
                    <p:tags r:id="rId402"/>
                  </p:custDataLst>
                </p:nvPr>
              </p:nvSpPr>
              <p:spPr>
                <a:xfrm>
                  <a:off x="4713827" y="42535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6" name="图形 568"/>
                <p:cNvSpPr/>
                <p:nvPr>
                  <p:custDataLst>
                    <p:tags r:id="rId403"/>
                  </p:custDataLst>
                </p:nvPr>
              </p:nvSpPr>
              <p:spPr>
                <a:xfrm>
                  <a:off x="4704397" y="424808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7" name="图形 568"/>
                <p:cNvSpPr/>
                <p:nvPr>
                  <p:custDataLst>
                    <p:tags r:id="rId404"/>
                  </p:custDataLst>
                </p:nvPr>
              </p:nvSpPr>
              <p:spPr>
                <a:xfrm>
                  <a:off x="4694967" y="42426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8" name="图形 568"/>
                <p:cNvSpPr/>
                <p:nvPr>
                  <p:custDataLst>
                    <p:tags r:id="rId405"/>
                  </p:custDataLst>
                </p:nvPr>
              </p:nvSpPr>
              <p:spPr>
                <a:xfrm>
                  <a:off x="4685537" y="42372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9" name="图形 568"/>
                <p:cNvSpPr/>
                <p:nvPr>
                  <p:custDataLst>
                    <p:tags r:id="rId406"/>
                  </p:custDataLst>
                </p:nvPr>
              </p:nvSpPr>
              <p:spPr>
                <a:xfrm>
                  <a:off x="4676203" y="42317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0" name="图形 568"/>
                <p:cNvSpPr/>
                <p:nvPr>
                  <p:custDataLst>
                    <p:tags r:id="rId407"/>
                  </p:custDataLst>
                </p:nvPr>
              </p:nvSpPr>
              <p:spPr>
                <a:xfrm>
                  <a:off x="4666773" y="42263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1" name="图形 568"/>
                <p:cNvSpPr/>
                <p:nvPr>
                  <p:custDataLst>
                    <p:tags r:id="rId408"/>
                  </p:custDataLst>
                </p:nvPr>
              </p:nvSpPr>
              <p:spPr>
                <a:xfrm>
                  <a:off x="4657344" y="42209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2" name="图形 568"/>
                <p:cNvSpPr/>
                <p:nvPr>
                  <p:custDataLst>
                    <p:tags r:id="rId409"/>
                  </p:custDataLst>
                </p:nvPr>
              </p:nvSpPr>
              <p:spPr>
                <a:xfrm>
                  <a:off x="4647914" y="42155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3" name="图形 568"/>
                <p:cNvSpPr/>
                <p:nvPr>
                  <p:custDataLst>
                    <p:tags r:id="rId410"/>
                  </p:custDataLst>
                </p:nvPr>
              </p:nvSpPr>
              <p:spPr>
                <a:xfrm>
                  <a:off x="4638484" y="42100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4" name="图形 568"/>
                <p:cNvSpPr/>
                <p:nvPr>
                  <p:custDataLst>
                    <p:tags r:id="rId411"/>
                  </p:custDataLst>
                </p:nvPr>
              </p:nvSpPr>
              <p:spPr>
                <a:xfrm>
                  <a:off x="4629150" y="42046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5" name="图形 568"/>
                <p:cNvSpPr/>
                <p:nvPr>
                  <p:custDataLst>
                    <p:tags r:id="rId412"/>
                  </p:custDataLst>
                </p:nvPr>
              </p:nvSpPr>
              <p:spPr>
                <a:xfrm>
                  <a:off x="4619720" y="419922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6" name="图形 568"/>
                <p:cNvSpPr/>
                <p:nvPr>
                  <p:custDataLst>
                    <p:tags r:id="rId413"/>
                  </p:custDataLst>
                </p:nvPr>
              </p:nvSpPr>
              <p:spPr>
                <a:xfrm>
                  <a:off x="4610290" y="41937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7" name="图形 568"/>
                <p:cNvSpPr/>
                <p:nvPr>
                  <p:custDataLst>
                    <p:tags r:id="rId414"/>
                  </p:custDataLst>
                </p:nvPr>
              </p:nvSpPr>
              <p:spPr>
                <a:xfrm>
                  <a:off x="4600860" y="41883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8" name="图形 568"/>
                <p:cNvSpPr/>
                <p:nvPr>
                  <p:custDataLst>
                    <p:tags r:id="rId415"/>
                  </p:custDataLst>
                </p:nvPr>
              </p:nvSpPr>
              <p:spPr>
                <a:xfrm>
                  <a:off x="4591430" y="418293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9" name="图形 568"/>
                <p:cNvSpPr/>
                <p:nvPr>
                  <p:custDataLst>
                    <p:tags r:id="rId416"/>
                  </p:custDataLst>
                </p:nvPr>
              </p:nvSpPr>
              <p:spPr>
                <a:xfrm>
                  <a:off x="4582001" y="41774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0" name="图形 568"/>
                <p:cNvSpPr/>
                <p:nvPr>
                  <p:custDataLst>
                    <p:tags r:id="rId417"/>
                  </p:custDataLst>
                </p:nvPr>
              </p:nvSpPr>
              <p:spPr>
                <a:xfrm>
                  <a:off x="4572666" y="41719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1" name="图形 568"/>
                <p:cNvSpPr/>
                <p:nvPr>
                  <p:custDataLst>
                    <p:tags r:id="rId418"/>
                  </p:custDataLst>
                </p:nvPr>
              </p:nvSpPr>
              <p:spPr>
                <a:xfrm>
                  <a:off x="4563237" y="41665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2" name="图形 568"/>
                <p:cNvSpPr/>
                <p:nvPr>
                  <p:custDataLst>
                    <p:tags r:id="rId419"/>
                  </p:custDataLst>
                </p:nvPr>
              </p:nvSpPr>
              <p:spPr>
                <a:xfrm>
                  <a:off x="4553807" y="41611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3" name="图形 568"/>
                <p:cNvSpPr/>
                <p:nvPr>
                  <p:custDataLst>
                    <p:tags r:id="rId420"/>
                  </p:custDataLst>
                </p:nvPr>
              </p:nvSpPr>
              <p:spPr>
                <a:xfrm>
                  <a:off x="4544377" y="41556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4" name="图形 568"/>
              <p:cNvGrpSpPr/>
              <p:nvPr>
                <p:custDataLst>
                  <p:tags r:id="rId321"/>
                </p:custDataLst>
              </p:nvPr>
            </p:nvGrpSpPr>
            <p:grpSpPr>
              <a:xfrm>
                <a:off x="4549139" y="4167502"/>
                <a:ext cx="458438" cy="269308"/>
                <a:chOff x="4549139" y="4167502"/>
                <a:chExt cx="458438" cy="269308"/>
              </a:xfrm>
              <a:solidFill>
                <a:srgbClr val="171721"/>
              </a:solidFill>
            </p:grpSpPr>
            <p:sp>
              <p:nvSpPr>
                <p:cNvPr id="275" name="图形 568"/>
                <p:cNvSpPr/>
                <p:nvPr>
                  <p:custDataLst>
                    <p:tags r:id="rId322"/>
                  </p:custDataLst>
                </p:nvPr>
              </p:nvSpPr>
              <p:spPr>
                <a:xfrm>
                  <a:off x="5000910" y="44282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6" name="图形 568"/>
                <p:cNvSpPr/>
                <p:nvPr>
                  <p:custDataLst>
                    <p:tags r:id="rId323"/>
                  </p:custDataLst>
                </p:nvPr>
              </p:nvSpPr>
              <p:spPr>
                <a:xfrm>
                  <a:off x="4991480" y="44228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7" name="图形 568"/>
                <p:cNvSpPr/>
                <p:nvPr>
                  <p:custDataLst>
                    <p:tags r:id="rId324"/>
                  </p:custDataLst>
                </p:nvPr>
              </p:nvSpPr>
              <p:spPr>
                <a:xfrm>
                  <a:off x="4982051" y="44174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8" name="图形 568"/>
                <p:cNvSpPr/>
                <p:nvPr>
                  <p:custDataLst>
                    <p:tags r:id="rId325"/>
                  </p:custDataLst>
                </p:nvPr>
              </p:nvSpPr>
              <p:spPr>
                <a:xfrm>
                  <a:off x="4972621" y="44120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9" name="图形 568"/>
                <p:cNvSpPr/>
                <p:nvPr>
                  <p:custDataLst>
                    <p:tags r:id="rId326"/>
                  </p:custDataLst>
                </p:nvPr>
              </p:nvSpPr>
              <p:spPr>
                <a:xfrm>
                  <a:off x="4963191" y="44065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0" name="图形 568"/>
                <p:cNvSpPr/>
                <p:nvPr>
                  <p:custDataLst>
                    <p:tags r:id="rId327"/>
                  </p:custDataLst>
                </p:nvPr>
              </p:nvSpPr>
              <p:spPr>
                <a:xfrm>
                  <a:off x="4953857" y="44011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1" name="图形 568"/>
                <p:cNvSpPr/>
                <p:nvPr>
                  <p:custDataLst>
                    <p:tags r:id="rId328"/>
                  </p:custDataLst>
                </p:nvPr>
              </p:nvSpPr>
              <p:spPr>
                <a:xfrm>
                  <a:off x="4944427" y="43957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2" name="图形 568"/>
                <p:cNvSpPr/>
                <p:nvPr>
                  <p:custDataLst>
                    <p:tags r:id="rId329"/>
                  </p:custDataLst>
                </p:nvPr>
              </p:nvSpPr>
              <p:spPr>
                <a:xfrm>
                  <a:off x="4934997" y="43901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3" name="图形 568"/>
                <p:cNvSpPr/>
                <p:nvPr>
                  <p:custDataLst>
                    <p:tags r:id="rId330"/>
                  </p:custDataLst>
                </p:nvPr>
              </p:nvSpPr>
              <p:spPr>
                <a:xfrm>
                  <a:off x="4925567" y="43847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4" name="图形 568"/>
                <p:cNvSpPr/>
                <p:nvPr>
                  <p:custDataLst>
                    <p:tags r:id="rId331"/>
                  </p:custDataLst>
                </p:nvPr>
              </p:nvSpPr>
              <p:spPr>
                <a:xfrm>
                  <a:off x="4916138" y="43793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5" name="图形 568"/>
                <p:cNvSpPr/>
                <p:nvPr>
                  <p:custDataLst>
                    <p:tags r:id="rId332"/>
                  </p:custDataLst>
                </p:nvPr>
              </p:nvSpPr>
              <p:spPr>
                <a:xfrm>
                  <a:off x="4906708" y="43739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6" name="图形 568"/>
                <p:cNvSpPr/>
                <p:nvPr>
                  <p:custDataLst>
                    <p:tags r:id="rId333"/>
                  </p:custDataLst>
                </p:nvPr>
              </p:nvSpPr>
              <p:spPr>
                <a:xfrm>
                  <a:off x="4897374" y="43684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7" name="图形 568"/>
                <p:cNvSpPr/>
                <p:nvPr>
                  <p:custDataLst>
                    <p:tags r:id="rId334"/>
                  </p:custDataLst>
                </p:nvPr>
              </p:nvSpPr>
              <p:spPr>
                <a:xfrm>
                  <a:off x="4887944" y="43630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8" name="图形 568"/>
                <p:cNvSpPr/>
                <p:nvPr>
                  <p:custDataLst>
                    <p:tags r:id="rId335"/>
                  </p:custDataLst>
                </p:nvPr>
              </p:nvSpPr>
              <p:spPr>
                <a:xfrm>
                  <a:off x="4878514" y="435762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9" name="图形 568"/>
                <p:cNvSpPr/>
                <p:nvPr>
                  <p:custDataLst>
                    <p:tags r:id="rId336"/>
                  </p:custDataLst>
                </p:nvPr>
              </p:nvSpPr>
              <p:spPr>
                <a:xfrm>
                  <a:off x="4869084" y="43521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0" name="图形 568"/>
                <p:cNvSpPr/>
                <p:nvPr>
                  <p:custDataLst>
                    <p:tags r:id="rId337"/>
                  </p:custDataLst>
                </p:nvPr>
              </p:nvSpPr>
              <p:spPr>
                <a:xfrm>
                  <a:off x="4859654" y="43467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1" name="图形 568"/>
                <p:cNvSpPr/>
                <p:nvPr>
                  <p:custDataLst>
                    <p:tags r:id="rId338"/>
                  </p:custDataLst>
                </p:nvPr>
              </p:nvSpPr>
              <p:spPr>
                <a:xfrm>
                  <a:off x="4850320" y="43413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2" name="图形 568"/>
                <p:cNvSpPr/>
                <p:nvPr>
                  <p:custDataLst>
                    <p:tags r:id="rId339"/>
                  </p:custDataLst>
                </p:nvPr>
              </p:nvSpPr>
              <p:spPr>
                <a:xfrm>
                  <a:off x="4840890" y="43359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3" name="图形 568"/>
                <p:cNvSpPr/>
                <p:nvPr>
                  <p:custDataLst>
                    <p:tags r:id="rId340"/>
                  </p:custDataLst>
                </p:nvPr>
              </p:nvSpPr>
              <p:spPr>
                <a:xfrm>
                  <a:off x="4831461" y="43304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4" name="图形 568"/>
                <p:cNvSpPr/>
                <p:nvPr>
                  <p:custDataLst>
                    <p:tags r:id="rId341"/>
                  </p:custDataLst>
                </p:nvPr>
              </p:nvSpPr>
              <p:spPr>
                <a:xfrm>
                  <a:off x="4822031" y="43250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5" name="图形 568"/>
                <p:cNvSpPr/>
                <p:nvPr>
                  <p:custDataLst>
                    <p:tags r:id="rId342"/>
                  </p:custDataLst>
                </p:nvPr>
              </p:nvSpPr>
              <p:spPr>
                <a:xfrm>
                  <a:off x="4812601" y="431961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6" name="图形 568"/>
                <p:cNvSpPr/>
                <p:nvPr>
                  <p:custDataLst>
                    <p:tags r:id="rId343"/>
                  </p:custDataLst>
                </p:nvPr>
              </p:nvSpPr>
              <p:spPr>
                <a:xfrm>
                  <a:off x="4803266" y="43141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7" name="图形 568"/>
                <p:cNvSpPr/>
                <p:nvPr>
                  <p:custDataLst>
                    <p:tags r:id="rId344"/>
                  </p:custDataLst>
                </p:nvPr>
              </p:nvSpPr>
              <p:spPr>
                <a:xfrm>
                  <a:off x="4793837" y="43087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8" name="图形 568"/>
                <p:cNvSpPr/>
                <p:nvPr>
                  <p:custDataLst>
                    <p:tags r:id="rId345"/>
                  </p:custDataLst>
                </p:nvPr>
              </p:nvSpPr>
              <p:spPr>
                <a:xfrm>
                  <a:off x="4784407" y="43033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9" name="图形 568"/>
                <p:cNvSpPr/>
                <p:nvPr>
                  <p:custDataLst>
                    <p:tags r:id="rId346"/>
                  </p:custDataLst>
                </p:nvPr>
              </p:nvSpPr>
              <p:spPr>
                <a:xfrm>
                  <a:off x="4774977" y="42978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0" name="图形 568"/>
                <p:cNvSpPr/>
                <p:nvPr>
                  <p:custDataLst>
                    <p:tags r:id="rId347"/>
                  </p:custDataLst>
                </p:nvPr>
              </p:nvSpPr>
              <p:spPr>
                <a:xfrm>
                  <a:off x="4765548" y="42924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1" name="图形 568"/>
                <p:cNvSpPr/>
                <p:nvPr>
                  <p:custDataLst>
                    <p:tags r:id="rId348"/>
                  </p:custDataLst>
                </p:nvPr>
              </p:nvSpPr>
              <p:spPr>
                <a:xfrm>
                  <a:off x="4756118" y="42870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2" name="图形 568"/>
                <p:cNvSpPr/>
                <p:nvPr>
                  <p:custDataLst>
                    <p:tags r:id="rId349"/>
                  </p:custDataLst>
                </p:nvPr>
              </p:nvSpPr>
              <p:spPr>
                <a:xfrm>
                  <a:off x="4746783" y="42816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3" name="图形 568"/>
                <p:cNvSpPr/>
                <p:nvPr>
                  <p:custDataLst>
                    <p:tags r:id="rId350"/>
                  </p:custDataLst>
                </p:nvPr>
              </p:nvSpPr>
              <p:spPr>
                <a:xfrm>
                  <a:off x="4737354" y="42760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4" name="图形 568"/>
                <p:cNvSpPr/>
                <p:nvPr>
                  <p:custDataLst>
                    <p:tags r:id="rId351"/>
                  </p:custDataLst>
                </p:nvPr>
              </p:nvSpPr>
              <p:spPr>
                <a:xfrm>
                  <a:off x="4727924" y="42706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5" name="图形 568"/>
                <p:cNvSpPr/>
                <p:nvPr>
                  <p:custDataLst>
                    <p:tags r:id="rId352"/>
                  </p:custDataLst>
                </p:nvPr>
              </p:nvSpPr>
              <p:spPr>
                <a:xfrm>
                  <a:off x="4718494" y="42652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6" name="图形 568"/>
                <p:cNvSpPr/>
                <p:nvPr>
                  <p:custDataLst>
                    <p:tags r:id="rId353"/>
                  </p:custDataLst>
                </p:nvPr>
              </p:nvSpPr>
              <p:spPr>
                <a:xfrm>
                  <a:off x="4709064" y="42597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7" name="图形 568"/>
                <p:cNvSpPr/>
                <p:nvPr>
                  <p:custDataLst>
                    <p:tags r:id="rId354"/>
                  </p:custDataLst>
                </p:nvPr>
              </p:nvSpPr>
              <p:spPr>
                <a:xfrm>
                  <a:off x="4699730" y="42543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8" name="图形 568"/>
                <p:cNvSpPr/>
                <p:nvPr>
                  <p:custDataLst>
                    <p:tags r:id="rId355"/>
                  </p:custDataLst>
                </p:nvPr>
              </p:nvSpPr>
              <p:spPr>
                <a:xfrm>
                  <a:off x="4690300" y="42489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9" name="图形 568"/>
                <p:cNvSpPr/>
                <p:nvPr>
                  <p:custDataLst>
                    <p:tags r:id="rId356"/>
                  </p:custDataLst>
                </p:nvPr>
              </p:nvSpPr>
              <p:spPr>
                <a:xfrm>
                  <a:off x="4680870" y="424351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0" name="图形 568"/>
                <p:cNvSpPr/>
                <p:nvPr>
                  <p:custDataLst>
                    <p:tags r:id="rId357"/>
                  </p:custDataLst>
                </p:nvPr>
              </p:nvSpPr>
              <p:spPr>
                <a:xfrm>
                  <a:off x="4671441" y="42380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1" name="图形 568"/>
                <p:cNvSpPr/>
                <p:nvPr>
                  <p:custDataLst>
                    <p:tags r:id="rId358"/>
                  </p:custDataLst>
                </p:nvPr>
              </p:nvSpPr>
              <p:spPr>
                <a:xfrm>
                  <a:off x="4662011" y="42326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2" name="图形 568"/>
                <p:cNvSpPr/>
                <p:nvPr>
                  <p:custDataLst>
                    <p:tags r:id="rId359"/>
                  </p:custDataLst>
                </p:nvPr>
              </p:nvSpPr>
              <p:spPr>
                <a:xfrm>
                  <a:off x="4652676" y="42272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3" name="图形 568"/>
                <p:cNvSpPr/>
                <p:nvPr>
                  <p:custDataLst>
                    <p:tags r:id="rId360"/>
                  </p:custDataLst>
                </p:nvPr>
              </p:nvSpPr>
              <p:spPr>
                <a:xfrm>
                  <a:off x="4643246" y="42217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4" name="图形 568"/>
                <p:cNvSpPr/>
                <p:nvPr>
                  <p:custDataLst>
                    <p:tags r:id="rId361"/>
                  </p:custDataLst>
                </p:nvPr>
              </p:nvSpPr>
              <p:spPr>
                <a:xfrm>
                  <a:off x="4633817" y="42163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5" name="图形 568"/>
                <p:cNvSpPr/>
                <p:nvPr>
                  <p:custDataLst>
                    <p:tags r:id="rId362"/>
                  </p:custDataLst>
                </p:nvPr>
              </p:nvSpPr>
              <p:spPr>
                <a:xfrm>
                  <a:off x="4624387" y="42109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6" name="图形 568"/>
                <p:cNvSpPr/>
                <p:nvPr>
                  <p:custDataLst>
                    <p:tags r:id="rId363"/>
                  </p:custDataLst>
                </p:nvPr>
              </p:nvSpPr>
              <p:spPr>
                <a:xfrm>
                  <a:off x="4614957" y="420550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7" name="图形 568"/>
                <p:cNvSpPr/>
                <p:nvPr>
                  <p:custDataLst>
                    <p:tags r:id="rId364"/>
                  </p:custDataLst>
                </p:nvPr>
              </p:nvSpPr>
              <p:spPr>
                <a:xfrm>
                  <a:off x="4605619" y="4200077"/>
                  <a:ext cx="6671" cy="8514"/>
                </a:xfrm>
                <a:custGeom>
                  <a:avLst/>
                  <a:gdLst>
                    <a:gd name="connsiteX0" fmla="*/ 4 w 6671"/>
                    <a:gd name="connsiteY0" fmla="*/ 2352 h 8514"/>
                    <a:gd name="connsiteX1" fmla="*/ 3338 w 6671"/>
                    <a:gd name="connsiteY1" fmla="*/ 447 h 8514"/>
                    <a:gd name="connsiteX2" fmla="*/ 6672 w 6671"/>
                    <a:gd name="connsiteY2" fmla="*/ 6162 h 8514"/>
                    <a:gd name="connsiteX3" fmla="*/ 3338 w 6671"/>
                    <a:gd name="connsiteY3" fmla="*/ 8067 h 8514"/>
                    <a:gd name="connsiteX4" fmla="*/ 4 w 6671"/>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1" h="8514">
                      <a:moveTo>
                        <a:pt x="4" y="2352"/>
                      </a:moveTo>
                      <a:cubicBezTo>
                        <a:pt x="4" y="257"/>
                        <a:pt x="1433" y="-601"/>
                        <a:pt x="3338" y="447"/>
                      </a:cubicBezTo>
                      <a:cubicBezTo>
                        <a:pt x="5148" y="1495"/>
                        <a:pt x="6672" y="4067"/>
                        <a:pt x="6672" y="6162"/>
                      </a:cubicBezTo>
                      <a:cubicBezTo>
                        <a:pt x="6672" y="8258"/>
                        <a:pt x="5243" y="9115"/>
                        <a:pt x="3338" y="8067"/>
                      </a:cubicBezTo>
                      <a:cubicBezTo>
                        <a:pt x="1433" y="7019"/>
                        <a:pt x="-91" y="4448"/>
                        <a:pt x="4"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8" name="图形 568"/>
                <p:cNvSpPr/>
                <p:nvPr>
                  <p:custDataLst>
                    <p:tags r:id="rId365"/>
                  </p:custDataLst>
                </p:nvPr>
              </p:nvSpPr>
              <p:spPr>
                <a:xfrm>
                  <a:off x="4596193" y="419464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19" name="图形 568"/>
                <p:cNvSpPr/>
                <p:nvPr>
                  <p:custDataLst>
                    <p:tags r:id="rId366"/>
                  </p:custDataLst>
                </p:nvPr>
              </p:nvSpPr>
              <p:spPr>
                <a:xfrm>
                  <a:off x="4586763" y="418921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0" name="图形 568"/>
                <p:cNvSpPr/>
                <p:nvPr>
                  <p:custDataLst>
                    <p:tags r:id="rId367"/>
                  </p:custDataLst>
                </p:nvPr>
              </p:nvSpPr>
              <p:spPr>
                <a:xfrm>
                  <a:off x="4577333" y="41837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1" name="图形 568"/>
                <p:cNvSpPr/>
                <p:nvPr>
                  <p:custDataLst>
                    <p:tags r:id="rId368"/>
                  </p:custDataLst>
                </p:nvPr>
              </p:nvSpPr>
              <p:spPr>
                <a:xfrm>
                  <a:off x="4567904" y="41783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2" name="图形 568"/>
                <p:cNvSpPr/>
                <p:nvPr>
                  <p:custDataLst>
                    <p:tags r:id="rId369"/>
                  </p:custDataLst>
                </p:nvPr>
              </p:nvSpPr>
              <p:spPr>
                <a:xfrm>
                  <a:off x="4558474" y="41729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3" name="图形 568"/>
                <p:cNvSpPr/>
                <p:nvPr>
                  <p:custDataLst>
                    <p:tags r:id="rId370"/>
                  </p:custDataLst>
                </p:nvPr>
              </p:nvSpPr>
              <p:spPr>
                <a:xfrm>
                  <a:off x="4549139" y="416750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733" name="组合 732"/>
          <p:cNvGrpSpPr/>
          <p:nvPr userDrawn="1">
            <p:custDataLst>
              <p:tags r:id="rId10"/>
            </p:custDataLst>
          </p:nvPr>
        </p:nvGrpSpPr>
        <p:grpSpPr>
          <a:xfrm>
            <a:off x="10606688" y="1697198"/>
            <a:ext cx="1267625" cy="3746750"/>
            <a:chOff x="5662898" y="3902868"/>
            <a:chExt cx="286131" cy="845724"/>
          </a:xfrm>
        </p:grpSpPr>
        <p:grpSp>
          <p:nvGrpSpPr>
            <p:cNvPr id="734" name="图形 568"/>
            <p:cNvGrpSpPr/>
            <p:nvPr>
              <p:custDataLst>
                <p:tags r:id="rId38"/>
              </p:custDataLst>
            </p:nvPr>
          </p:nvGrpSpPr>
          <p:grpSpPr>
            <a:xfrm>
              <a:off x="5828347" y="3902868"/>
              <a:ext cx="18668" cy="691038"/>
              <a:chOff x="5828347" y="3902868"/>
              <a:chExt cx="18668" cy="691038"/>
            </a:xfrm>
          </p:grpSpPr>
          <p:sp>
            <p:nvSpPr>
              <p:cNvPr id="1001" name="图形 568"/>
              <p:cNvSpPr/>
              <p:nvPr>
                <p:custDataLst>
                  <p:tags r:id="rId305"/>
                </p:custDataLst>
              </p:nvPr>
            </p:nvSpPr>
            <p:spPr>
              <a:xfrm>
                <a:off x="5836729" y="3907726"/>
                <a:ext cx="10286" cy="686180"/>
              </a:xfrm>
              <a:custGeom>
                <a:avLst/>
                <a:gdLst>
                  <a:gd name="connsiteX0" fmla="*/ 10287 w 10286"/>
                  <a:gd name="connsiteY0" fmla="*/ 0 h 686180"/>
                  <a:gd name="connsiteX1" fmla="*/ 8287 w 10286"/>
                  <a:gd name="connsiteY1" fmla="*/ 681323 h 686180"/>
                  <a:gd name="connsiteX2" fmla="*/ 0 w 10286"/>
                  <a:gd name="connsiteY2" fmla="*/ 686181 h 686180"/>
                  <a:gd name="connsiteX3" fmla="*/ 1905 w 10286"/>
                  <a:gd name="connsiteY3" fmla="*/ 4858 h 686180"/>
                </a:gdLst>
                <a:ahLst/>
                <a:cxnLst>
                  <a:cxn ang="0">
                    <a:pos x="connsiteX0" y="connsiteY0"/>
                  </a:cxn>
                  <a:cxn ang="0">
                    <a:pos x="connsiteX1" y="connsiteY1"/>
                  </a:cxn>
                  <a:cxn ang="0">
                    <a:pos x="connsiteX2" y="connsiteY2"/>
                  </a:cxn>
                  <a:cxn ang="0">
                    <a:pos x="connsiteX3" y="connsiteY3"/>
                  </a:cxn>
                </a:cxnLst>
                <a:rect l="l" t="t" r="r" b="b"/>
                <a:pathLst>
                  <a:path w="10286" h="686180">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2" name="图形 568"/>
              <p:cNvSpPr/>
              <p:nvPr>
                <p:custDataLst>
                  <p:tags r:id="rId306"/>
                </p:custDataLst>
              </p:nvPr>
            </p:nvSpPr>
            <p:spPr>
              <a:xfrm>
                <a:off x="5828347" y="3907726"/>
                <a:ext cx="10287" cy="686180"/>
              </a:xfrm>
              <a:custGeom>
                <a:avLst/>
                <a:gdLst>
                  <a:gd name="connsiteX0" fmla="*/ 10287 w 10287"/>
                  <a:gd name="connsiteY0" fmla="*/ 4858 h 686180"/>
                  <a:gd name="connsiteX1" fmla="*/ 8382 w 10287"/>
                  <a:gd name="connsiteY1" fmla="*/ 686181 h 686180"/>
                  <a:gd name="connsiteX2" fmla="*/ 0 w 10287"/>
                  <a:gd name="connsiteY2" fmla="*/ 681323 h 686180"/>
                  <a:gd name="connsiteX3" fmla="*/ 1905 w 10287"/>
                  <a:gd name="connsiteY3" fmla="*/ 0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3" name="图形 568"/>
              <p:cNvSpPr/>
              <p:nvPr>
                <p:custDataLst>
                  <p:tags r:id="rId307"/>
                </p:custDataLst>
              </p:nvPr>
            </p:nvSpPr>
            <p:spPr>
              <a:xfrm>
                <a:off x="5830252" y="3902868"/>
                <a:ext cx="16763" cy="9715"/>
              </a:xfrm>
              <a:custGeom>
                <a:avLst/>
                <a:gdLst>
                  <a:gd name="connsiteX0" fmla="*/ 16764 w 16763"/>
                  <a:gd name="connsiteY0" fmla="*/ 4858 h 9715"/>
                  <a:gd name="connsiteX1" fmla="*/ 8382 w 16763"/>
                  <a:gd name="connsiteY1" fmla="*/ 9716 h 9715"/>
                  <a:gd name="connsiteX2" fmla="*/ 0 w 16763"/>
                  <a:gd name="connsiteY2" fmla="*/ 4858 h 9715"/>
                  <a:gd name="connsiteX3" fmla="*/ 8382 w 16763"/>
                  <a:gd name="connsiteY3" fmla="*/ 0 h 9715"/>
                </a:gdLst>
                <a:ahLst/>
                <a:cxnLst>
                  <a:cxn ang="0">
                    <a:pos x="connsiteX0" y="connsiteY0"/>
                  </a:cxn>
                  <a:cxn ang="0">
                    <a:pos x="connsiteX1" y="connsiteY1"/>
                  </a:cxn>
                  <a:cxn ang="0">
                    <a:pos x="connsiteX2" y="connsiteY2"/>
                  </a:cxn>
                  <a:cxn ang="0">
                    <a:pos x="connsiteX3" y="connsiteY3"/>
                  </a:cxn>
                </a:cxnLst>
                <a:rect l="l" t="t" r="r" b="b"/>
                <a:pathLst>
                  <a:path w="16763" h="9715">
                    <a:moveTo>
                      <a:pt x="16764" y="4858"/>
                    </a:moveTo>
                    <a:lnTo>
                      <a:pt x="8382" y="9716"/>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35" name="图形 568"/>
            <p:cNvGrpSpPr/>
            <p:nvPr>
              <p:custDataLst>
                <p:tags r:id="rId39"/>
              </p:custDataLst>
            </p:nvPr>
          </p:nvGrpSpPr>
          <p:grpSpPr>
            <a:xfrm>
              <a:off x="5664612" y="4501896"/>
              <a:ext cx="283273" cy="179546"/>
              <a:chOff x="5664612" y="4501896"/>
              <a:chExt cx="283273" cy="179546"/>
            </a:xfrm>
          </p:grpSpPr>
          <p:sp>
            <p:nvSpPr>
              <p:cNvPr id="998" name="图形 568"/>
              <p:cNvSpPr/>
              <p:nvPr>
                <p:custDataLst>
                  <p:tags r:id="rId302"/>
                </p:custDataLst>
              </p:nvPr>
            </p:nvSpPr>
            <p:spPr>
              <a:xfrm>
                <a:off x="5773674" y="4564856"/>
                <a:ext cx="174212" cy="116585"/>
              </a:xfrm>
              <a:custGeom>
                <a:avLst/>
                <a:gdLst>
                  <a:gd name="connsiteX0" fmla="*/ 174212 w 174212"/>
                  <a:gd name="connsiteY0" fmla="*/ 0 h 116585"/>
                  <a:gd name="connsiteX1" fmla="*/ 174117 w 174212"/>
                  <a:gd name="connsiteY1" fmla="*/ 15335 h 116585"/>
                  <a:gd name="connsiteX2" fmla="*/ 0 w 174212"/>
                  <a:gd name="connsiteY2" fmla="*/ 116586 h 116585"/>
                  <a:gd name="connsiteX3" fmla="*/ 0 w 174212"/>
                  <a:gd name="connsiteY3" fmla="*/ 101251 h 116585"/>
                </a:gdLst>
                <a:ahLst/>
                <a:cxnLst>
                  <a:cxn ang="0">
                    <a:pos x="connsiteX0" y="connsiteY0"/>
                  </a:cxn>
                  <a:cxn ang="0">
                    <a:pos x="connsiteX1" y="connsiteY1"/>
                  </a:cxn>
                  <a:cxn ang="0">
                    <a:pos x="connsiteX2" y="connsiteY2"/>
                  </a:cxn>
                  <a:cxn ang="0">
                    <a:pos x="connsiteX3" y="connsiteY3"/>
                  </a:cxn>
                </a:cxnLst>
                <a:rect l="l" t="t" r="r" b="b"/>
                <a:pathLst>
                  <a:path w="174212" h="116585">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9" name="图形 568"/>
              <p:cNvSpPr/>
              <p:nvPr>
                <p:custDataLst>
                  <p:tags r:id="rId303"/>
                </p:custDataLst>
              </p:nvPr>
            </p:nvSpPr>
            <p:spPr>
              <a:xfrm>
                <a:off x="5664612" y="4603146"/>
                <a:ext cx="109061" cy="78295"/>
              </a:xfrm>
              <a:custGeom>
                <a:avLst/>
                <a:gdLst>
                  <a:gd name="connsiteX0" fmla="*/ 109061 w 109061"/>
                  <a:gd name="connsiteY0" fmla="*/ 62960 h 78295"/>
                  <a:gd name="connsiteX1" fmla="*/ 109061 w 109061"/>
                  <a:gd name="connsiteY1" fmla="*/ 78296 h 78295"/>
                  <a:gd name="connsiteX2" fmla="*/ 0 w 109061"/>
                  <a:gd name="connsiteY2" fmla="*/ 15335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0" name="图形 568"/>
              <p:cNvSpPr/>
              <p:nvPr>
                <p:custDataLst>
                  <p:tags r:id="rId304"/>
                </p:custDataLst>
              </p:nvPr>
            </p:nvSpPr>
            <p:spPr>
              <a:xfrm>
                <a:off x="5664708" y="4501896"/>
                <a:ext cx="283178" cy="164210"/>
              </a:xfrm>
              <a:custGeom>
                <a:avLst/>
                <a:gdLst>
                  <a:gd name="connsiteX0" fmla="*/ 283178 w 283178"/>
                  <a:gd name="connsiteY0" fmla="*/ 62960 h 164210"/>
                  <a:gd name="connsiteX1" fmla="*/ 108966 w 283178"/>
                  <a:gd name="connsiteY1" fmla="*/ 164211 h 164210"/>
                  <a:gd name="connsiteX2" fmla="*/ 0 w 283178"/>
                  <a:gd name="connsiteY2" fmla="*/ 101251 h 164210"/>
                  <a:gd name="connsiteX3" fmla="*/ 174212 w 283178"/>
                  <a:gd name="connsiteY3" fmla="*/ 0 h 164210"/>
                </a:gdLst>
                <a:ahLst/>
                <a:cxnLst>
                  <a:cxn ang="0">
                    <a:pos x="connsiteX0" y="connsiteY0"/>
                  </a:cxn>
                  <a:cxn ang="0">
                    <a:pos x="connsiteX1" y="connsiteY1"/>
                  </a:cxn>
                  <a:cxn ang="0">
                    <a:pos x="connsiteX2" y="connsiteY2"/>
                  </a:cxn>
                  <a:cxn ang="0">
                    <a:pos x="connsiteX3" y="connsiteY3"/>
                  </a:cxn>
                </a:cxnLst>
                <a:rect l="l" t="t" r="r" b="b"/>
                <a:pathLst>
                  <a:path w="283178" h="164210">
                    <a:moveTo>
                      <a:pt x="283178" y="62960"/>
                    </a:moveTo>
                    <a:lnTo>
                      <a:pt x="108966" y="164211"/>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36" name="图形 568"/>
            <p:cNvGrpSpPr/>
            <p:nvPr>
              <p:custDataLst>
                <p:tags r:id="rId40"/>
              </p:custDataLst>
            </p:nvPr>
          </p:nvGrpSpPr>
          <p:grpSpPr>
            <a:xfrm>
              <a:off x="5696521" y="4402931"/>
              <a:ext cx="210883" cy="253650"/>
              <a:chOff x="5696521" y="4402931"/>
              <a:chExt cx="210883" cy="253650"/>
            </a:xfrm>
          </p:grpSpPr>
          <p:grpSp>
            <p:nvGrpSpPr>
              <p:cNvPr id="949" name="图形 568"/>
              <p:cNvGrpSpPr/>
              <p:nvPr>
                <p:custDataLst>
                  <p:tags r:id="rId253"/>
                </p:custDataLst>
              </p:nvPr>
            </p:nvGrpSpPr>
            <p:grpSpPr>
              <a:xfrm>
                <a:off x="5696521" y="4565427"/>
                <a:ext cx="137159" cy="91154"/>
                <a:chOff x="5696521" y="4565427"/>
                <a:chExt cx="137159" cy="91154"/>
              </a:xfrm>
            </p:grpSpPr>
            <p:grpSp>
              <p:nvGrpSpPr>
                <p:cNvPr id="987" name="图形 568"/>
                <p:cNvGrpSpPr/>
                <p:nvPr>
                  <p:custDataLst>
                    <p:tags r:id="rId291"/>
                  </p:custDataLst>
                </p:nvPr>
              </p:nvGrpSpPr>
              <p:grpSpPr>
                <a:xfrm>
                  <a:off x="5696521" y="4574190"/>
                  <a:ext cx="137159" cy="82391"/>
                  <a:chOff x="5696521" y="4574190"/>
                  <a:chExt cx="137159" cy="82391"/>
                </a:xfrm>
              </p:grpSpPr>
              <p:sp>
                <p:nvSpPr>
                  <p:cNvPr id="996" name="图形 568"/>
                  <p:cNvSpPr/>
                  <p:nvPr>
                    <p:custDataLst>
                      <p:tags r:id="rId300"/>
                    </p:custDataLst>
                  </p:nvPr>
                </p:nvSpPr>
                <p:spPr>
                  <a:xfrm>
                    <a:off x="5696521" y="4607337"/>
                    <a:ext cx="80200" cy="49244"/>
                  </a:xfrm>
                  <a:custGeom>
                    <a:avLst/>
                    <a:gdLst>
                      <a:gd name="connsiteX0" fmla="*/ 80201 w 80200"/>
                      <a:gd name="connsiteY0" fmla="*/ 46292 h 49244"/>
                      <a:gd name="connsiteX1" fmla="*/ 80201 w 80200"/>
                      <a:gd name="connsiteY1" fmla="*/ 49244 h 49244"/>
                      <a:gd name="connsiteX2" fmla="*/ 0 w 80200"/>
                      <a:gd name="connsiteY2" fmla="*/ 2953 h 49244"/>
                      <a:gd name="connsiteX3" fmla="*/ 0 w 80200"/>
                      <a:gd name="connsiteY3" fmla="*/ 0 h 49244"/>
                    </a:gdLst>
                    <a:ahLst/>
                    <a:cxnLst>
                      <a:cxn ang="0">
                        <a:pos x="connsiteX0" y="connsiteY0"/>
                      </a:cxn>
                      <a:cxn ang="0">
                        <a:pos x="connsiteX1" y="connsiteY1"/>
                      </a:cxn>
                      <a:cxn ang="0">
                        <a:pos x="connsiteX2" y="connsiteY2"/>
                      </a:cxn>
                      <a:cxn ang="0">
                        <a:pos x="connsiteX3" y="connsiteY3"/>
                      </a:cxn>
                    </a:cxnLst>
                    <a:rect l="l" t="t" r="r" b="b"/>
                    <a:pathLst>
                      <a:path w="80200" h="49244">
                        <a:moveTo>
                          <a:pt x="80201" y="46292"/>
                        </a:moveTo>
                        <a:lnTo>
                          <a:pt x="80201" y="49244"/>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7" name="图形 568"/>
                  <p:cNvSpPr/>
                  <p:nvPr>
                    <p:custDataLst>
                      <p:tags r:id="rId301"/>
                    </p:custDataLst>
                  </p:nvPr>
                </p:nvSpPr>
                <p:spPr>
                  <a:xfrm>
                    <a:off x="5696521" y="4574190"/>
                    <a:ext cx="137159" cy="79438"/>
                  </a:xfrm>
                  <a:custGeom>
                    <a:avLst/>
                    <a:gdLst>
                      <a:gd name="connsiteX0" fmla="*/ 137160 w 137159"/>
                      <a:gd name="connsiteY0" fmla="*/ 46387 h 79438"/>
                      <a:gd name="connsiteX1" fmla="*/ 80201 w 137159"/>
                      <a:gd name="connsiteY1" fmla="*/ 79438 h 79438"/>
                      <a:gd name="connsiteX2" fmla="*/ 0 w 137159"/>
                      <a:gd name="connsiteY2" fmla="*/ 33147 h 79438"/>
                      <a:gd name="connsiteX3" fmla="*/ 56864 w 137159"/>
                      <a:gd name="connsiteY3" fmla="*/ 0 h 79438"/>
                    </a:gdLst>
                    <a:ahLst/>
                    <a:cxnLst>
                      <a:cxn ang="0">
                        <a:pos x="connsiteX0" y="connsiteY0"/>
                      </a:cxn>
                      <a:cxn ang="0">
                        <a:pos x="connsiteX1" y="connsiteY1"/>
                      </a:cxn>
                      <a:cxn ang="0">
                        <a:pos x="connsiteX2" y="connsiteY2"/>
                      </a:cxn>
                      <a:cxn ang="0">
                        <a:pos x="connsiteX3" y="connsiteY3"/>
                      </a:cxn>
                    </a:cxnLst>
                    <a:rect l="l" t="t" r="r" b="b"/>
                    <a:pathLst>
                      <a:path w="137159" h="79438">
                        <a:moveTo>
                          <a:pt x="137160" y="46387"/>
                        </a:moveTo>
                        <a:lnTo>
                          <a:pt x="80201" y="79438"/>
                        </a:lnTo>
                        <a:lnTo>
                          <a:pt x="0" y="33147"/>
                        </a:lnTo>
                        <a:lnTo>
                          <a:pt x="5686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88" name="图形 568"/>
                <p:cNvGrpSpPr/>
                <p:nvPr>
                  <p:custDataLst>
                    <p:tags r:id="rId292"/>
                  </p:custDataLst>
                </p:nvPr>
              </p:nvGrpSpPr>
              <p:grpSpPr>
                <a:xfrm>
                  <a:off x="5699855" y="4571904"/>
                  <a:ext cx="130873" cy="81248"/>
                  <a:chOff x="5699855" y="4571904"/>
                  <a:chExt cx="130873" cy="81248"/>
                </a:xfrm>
              </p:grpSpPr>
              <p:sp>
                <p:nvSpPr>
                  <p:cNvPr id="993" name="图形 568"/>
                  <p:cNvSpPr/>
                  <p:nvPr>
                    <p:custDataLst>
                      <p:tags r:id="rId297"/>
                    </p:custDataLst>
                  </p:nvPr>
                </p:nvSpPr>
                <p:spPr>
                  <a:xfrm>
                    <a:off x="5776436" y="4616005"/>
                    <a:ext cx="54292" cy="37147"/>
                  </a:xfrm>
                  <a:custGeom>
                    <a:avLst/>
                    <a:gdLst>
                      <a:gd name="connsiteX0" fmla="*/ 54292 w 54292"/>
                      <a:gd name="connsiteY0" fmla="*/ 0 h 37147"/>
                      <a:gd name="connsiteX1" fmla="*/ 54197 w 54292"/>
                      <a:gd name="connsiteY1" fmla="*/ 5620 h 37147"/>
                      <a:gd name="connsiteX2" fmla="*/ 0 w 54292"/>
                      <a:gd name="connsiteY2" fmla="*/ 37147 h 37147"/>
                      <a:gd name="connsiteX3" fmla="*/ 0 w 54292"/>
                      <a:gd name="connsiteY3" fmla="*/ 31528 h 37147"/>
                    </a:gdLst>
                    <a:ahLst/>
                    <a:cxnLst>
                      <a:cxn ang="0">
                        <a:pos x="connsiteX0" y="connsiteY0"/>
                      </a:cxn>
                      <a:cxn ang="0">
                        <a:pos x="connsiteX1" y="connsiteY1"/>
                      </a:cxn>
                      <a:cxn ang="0">
                        <a:pos x="connsiteX2" y="connsiteY2"/>
                      </a:cxn>
                      <a:cxn ang="0">
                        <a:pos x="connsiteX3" y="connsiteY3"/>
                      </a:cxn>
                    </a:cxnLst>
                    <a:rect l="l" t="t" r="r" b="b"/>
                    <a:pathLst>
                      <a:path w="54292" h="37147">
                        <a:moveTo>
                          <a:pt x="54292" y="0"/>
                        </a:moveTo>
                        <a:lnTo>
                          <a:pt x="54197" y="5620"/>
                        </a:lnTo>
                        <a:lnTo>
                          <a:pt x="0" y="37147"/>
                        </a:lnTo>
                        <a:lnTo>
                          <a:pt x="0" y="3152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4" name="图形 568"/>
                  <p:cNvSpPr/>
                  <p:nvPr>
                    <p:custDataLst>
                      <p:tags r:id="rId298"/>
                    </p:custDataLst>
                  </p:nvPr>
                </p:nvSpPr>
                <p:spPr>
                  <a:xfrm>
                    <a:off x="5699855" y="4603432"/>
                    <a:ext cx="76581" cy="49720"/>
                  </a:xfrm>
                  <a:custGeom>
                    <a:avLst/>
                    <a:gdLst>
                      <a:gd name="connsiteX0" fmla="*/ 76581 w 76581"/>
                      <a:gd name="connsiteY0" fmla="*/ 44101 h 49720"/>
                      <a:gd name="connsiteX1" fmla="*/ 76581 w 76581"/>
                      <a:gd name="connsiteY1" fmla="*/ 49721 h 49720"/>
                      <a:gd name="connsiteX2" fmla="*/ 0 w 76581"/>
                      <a:gd name="connsiteY2" fmla="*/ 5620 h 49720"/>
                      <a:gd name="connsiteX3" fmla="*/ 95 w 76581"/>
                      <a:gd name="connsiteY3" fmla="*/ 0 h 49720"/>
                    </a:gdLst>
                    <a:ahLst/>
                    <a:cxnLst>
                      <a:cxn ang="0">
                        <a:pos x="connsiteX0" y="connsiteY0"/>
                      </a:cxn>
                      <a:cxn ang="0">
                        <a:pos x="connsiteX1" y="connsiteY1"/>
                      </a:cxn>
                      <a:cxn ang="0">
                        <a:pos x="connsiteX2" y="connsiteY2"/>
                      </a:cxn>
                      <a:cxn ang="0">
                        <a:pos x="connsiteX3" y="connsiteY3"/>
                      </a:cxn>
                    </a:cxnLst>
                    <a:rect l="l" t="t" r="r" b="b"/>
                    <a:pathLst>
                      <a:path w="76581" h="49720">
                        <a:moveTo>
                          <a:pt x="76581" y="44101"/>
                        </a:moveTo>
                        <a:lnTo>
                          <a:pt x="76581" y="49721"/>
                        </a:lnTo>
                        <a:lnTo>
                          <a:pt x="0" y="5620"/>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5" name="图形 568"/>
                  <p:cNvSpPr/>
                  <p:nvPr>
                    <p:custDataLst>
                      <p:tags r:id="rId299"/>
                    </p:custDataLst>
                  </p:nvPr>
                </p:nvSpPr>
                <p:spPr>
                  <a:xfrm>
                    <a:off x="5699950" y="4571904"/>
                    <a:ext cx="130778" cy="75628"/>
                  </a:xfrm>
                  <a:custGeom>
                    <a:avLst/>
                    <a:gdLst>
                      <a:gd name="connsiteX0" fmla="*/ 130778 w 130778"/>
                      <a:gd name="connsiteY0" fmla="*/ 44101 h 75628"/>
                      <a:gd name="connsiteX1" fmla="*/ 76486 w 130778"/>
                      <a:gd name="connsiteY1" fmla="*/ 75629 h 75628"/>
                      <a:gd name="connsiteX2" fmla="*/ 0 w 130778"/>
                      <a:gd name="connsiteY2" fmla="*/ 31528 h 75628"/>
                      <a:gd name="connsiteX3" fmla="*/ 54197 w 130778"/>
                      <a:gd name="connsiteY3" fmla="*/ 0 h 75628"/>
                    </a:gdLst>
                    <a:ahLst/>
                    <a:cxnLst>
                      <a:cxn ang="0">
                        <a:pos x="connsiteX0" y="connsiteY0"/>
                      </a:cxn>
                      <a:cxn ang="0">
                        <a:pos x="connsiteX1" y="connsiteY1"/>
                      </a:cxn>
                      <a:cxn ang="0">
                        <a:pos x="connsiteX2" y="connsiteY2"/>
                      </a:cxn>
                      <a:cxn ang="0">
                        <a:pos x="connsiteX3" y="connsiteY3"/>
                      </a:cxn>
                    </a:cxnLst>
                    <a:rect l="l" t="t" r="r" b="b"/>
                    <a:pathLst>
                      <a:path w="130778" h="75628">
                        <a:moveTo>
                          <a:pt x="130778" y="44101"/>
                        </a:moveTo>
                        <a:lnTo>
                          <a:pt x="76486" y="75629"/>
                        </a:lnTo>
                        <a:lnTo>
                          <a:pt x="0" y="31528"/>
                        </a:lnTo>
                        <a:lnTo>
                          <a:pt x="54197"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89" name="图形 568"/>
                <p:cNvGrpSpPr/>
                <p:nvPr>
                  <p:custDataLst>
                    <p:tags r:id="rId293"/>
                  </p:custDataLst>
                </p:nvPr>
              </p:nvGrpSpPr>
              <p:grpSpPr>
                <a:xfrm>
                  <a:off x="5696521" y="4565427"/>
                  <a:ext cx="137159" cy="91154"/>
                  <a:chOff x="5696521" y="4565427"/>
                  <a:chExt cx="137159" cy="91154"/>
                </a:xfrm>
              </p:grpSpPr>
              <p:sp>
                <p:nvSpPr>
                  <p:cNvPr id="990" name="图形 568"/>
                  <p:cNvSpPr/>
                  <p:nvPr>
                    <p:custDataLst>
                      <p:tags r:id="rId294"/>
                    </p:custDataLst>
                  </p:nvPr>
                </p:nvSpPr>
                <p:spPr>
                  <a:xfrm>
                    <a:off x="5776722" y="4611719"/>
                    <a:ext cx="56959" cy="44862"/>
                  </a:xfrm>
                  <a:custGeom>
                    <a:avLst/>
                    <a:gdLst>
                      <a:gd name="connsiteX0" fmla="*/ 5429 w 56959"/>
                      <a:gd name="connsiteY0" fmla="*/ 32861 h 44862"/>
                      <a:gd name="connsiteX1" fmla="*/ 56959 w 56959"/>
                      <a:gd name="connsiteY1" fmla="*/ 2953 h 44862"/>
                      <a:gd name="connsiteX2" fmla="*/ 56959 w 56959"/>
                      <a:gd name="connsiteY2" fmla="*/ 0 h 44862"/>
                      <a:gd name="connsiteX3" fmla="*/ 5429 w 56959"/>
                      <a:gd name="connsiteY3" fmla="*/ 29908 h 44862"/>
                      <a:gd name="connsiteX4" fmla="*/ 5429 w 56959"/>
                      <a:gd name="connsiteY4" fmla="*/ 29908 h 44862"/>
                      <a:gd name="connsiteX5" fmla="*/ 0 w 56959"/>
                      <a:gd name="connsiteY5" fmla="*/ 33147 h 44862"/>
                      <a:gd name="connsiteX6" fmla="*/ 0 w 56959"/>
                      <a:gd name="connsiteY6" fmla="*/ 36100 h 44862"/>
                      <a:gd name="connsiteX7" fmla="*/ 0 w 56959"/>
                      <a:gd name="connsiteY7" fmla="*/ 36004 h 44862"/>
                      <a:gd name="connsiteX8" fmla="*/ 0 w 56959"/>
                      <a:gd name="connsiteY8" fmla="*/ 44672 h 44862"/>
                      <a:gd name="connsiteX9" fmla="*/ 0 w 56959"/>
                      <a:gd name="connsiteY9" fmla="*/ 44863 h 44862"/>
                      <a:gd name="connsiteX10" fmla="*/ 0 w 56959"/>
                      <a:gd name="connsiteY10" fmla="*/ 44863 h 44862"/>
                      <a:gd name="connsiteX11" fmla="*/ 0 w 56959"/>
                      <a:gd name="connsiteY11" fmla="*/ 44863 h 44862"/>
                      <a:gd name="connsiteX12" fmla="*/ 5429 w 56959"/>
                      <a:gd name="connsiteY12" fmla="*/ 41719 h 44862"/>
                      <a:gd name="connsiteX13" fmla="*/ 5429 w 56959"/>
                      <a:gd name="connsiteY13" fmla="*/ 41719 h 44862"/>
                      <a:gd name="connsiteX14" fmla="*/ 56959 w 56959"/>
                      <a:gd name="connsiteY14" fmla="*/ 11811 h 44862"/>
                      <a:gd name="connsiteX15" fmla="*/ 56959 w 56959"/>
                      <a:gd name="connsiteY15" fmla="*/ 8858 h 44862"/>
                      <a:gd name="connsiteX16" fmla="*/ 5429 w 56959"/>
                      <a:gd name="connsiteY16" fmla="*/ 38767 h 4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959" h="44862">
                        <a:moveTo>
                          <a:pt x="5429" y="32861"/>
                        </a:moveTo>
                        <a:lnTo>
                          <a:pt x="56959" y="2953"/>
                        </a:lnTo>
                        <a:lnTo>
                          <a:pt x="56959" y="0"/>
                        </a:lnTo>
                        <a:lnTo>
                          <a:pt x="5429" y="29908"/>
                        </a:lnTo>
                        <a:lnTo>
                          <a:pt x="5429" y="29908"/>
                        </a:lnTo>
                        <a:lnTo>
                          <a:pt x="0" y="33147"/>
                        </a:lnTo>
                        <a:lnTo>
                          <a:pt x="0" y="36100"/>
                        </a:lnTo>
                        <a:lnTo>
                          <a:pt x="0" y="36004"/>
                        </a:lnTo>
                        <a:lnTo>
                          <a:pt x="0" y="44672"/>
                        </a:lnTo>
                        <a:lnTo>
                          <a:pt x="0" y="44863"/>
                        </a:lnTo>
                        <a:lnTo>
                          <a:pt x="0" y="44863"/>
                        </a:lnTo>
                        <a:lnTo>
                          <a:pt x="0" y="44863"/>
                        </a:lnTo>
                        <a:lnTo>
                          <a:pt x="5429" y="41719"/>
                        </a:lnTo>
                        <a:lnTo>
                          <a:pt x="5429" y="41719"/>
                        </a:lnTo>
                        <a:lnTo>
                          <a:pt x="56959" y="11811"/>
                        </a:lnTo>
                        <a:lnTo>
                          <a:pt x="56959" y="8858"/>
                        </a:lnTo>
                        <a:lnTo>
                          <a:pt x="5429" y="38767"/>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1" name="图形 568"/>
                  <p:cNvSpPr/>
                  <p:nvPr>
                    <p:custDataLst>
                      <p:tags r:id="rId295"/>
                    </p:custDataLst>
                  </p:nvPr>
                </p:nvSpPr>
                <p:spPr>
                  <a:xfrm>
                    <a:off x="5696521" y="4598479"/>
                    <a:ext cx="80200" cy="58102"/>
                  </a:xfrm>
                  <a:custGeom>
                    <a:avLst/>
                    <a:gdLst>
                      <a:gd name="connsiteX0" fmla="*/ 80201 w 80200"/>
                      <a:gd name="connsiteY0" fmla="*/ 46387 h 58102"/>
                      <a:gd name="connsiteX1" fmla="*/ 80201 w 80200"/>
                      <a:gd name="connsiteY1" fmla="*/ 58103 h 58102"/>
                      <a:gd name="connsiteX2" fmla="*/ 0 w 80200"/>
                      <a:gd name="connsiteY2" fmla="*/ 11811 h 58102"/>
                      <a:gd name="connsiteX3" fmla="*/ 0 w 80200"/>
                      <a:gd name="connsiteY3" fmla="*/ 0 h 58102"/>
                    </a:gdLst>
                    <a:ahLst/>
                    <a:cxnLst>
                      <a:cxn ang="0">
                        <a:pos x="connsiteX0" y="connsiteY0"/>
                      </a:cxn>
                      <a:cxn ang="0">
                        <a:pos x="connsiteX1" y="connsiteY1"/>
                      </a:cxn>
                      <a:cxn ang="0">
                        <a:pos x="connsiteX2" y="connsiteY2"/>
                      </a:cxn>
                      <a:cxn ang="0">
                        <a:pos x="connsiteX3" y="connsiteY3"/>
                      </a:cxn>
                    </a:cxnLst>
                    <a:rect l="l" t="t" r="r" b="b"/>
                    <a:pathLst>
                      <a:path w="80200" h="58102">
                        <a:moveTo>
                          <a:pt x="80201" y="46387"/>
                        </a:moveTo>
                        <a:lnTo>
                          <a:pt x="80201" y="58103"/>
                        </a:lnTo>
                        <a:lnTo>
                          <a:pt x="0" y="11811"/>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2" name="图形 568"/>
                  <p:cNvSpPr/>
                  <p:nvPr>
                    <p:custDataLst>
                      <p:tags r:id="rId296"/>
                    </p:custDataLst>
                  </p:nvPr>
                </p:nvSpPr>
                <p:spPr>
                  <a:xfrm>
                    <a:off x="5696521" y="4565427"/>
                    <a:ext cx="137159" cy="79438"/>
                  </a:xfrm>
                  <a:custGeom>
                    <a:avLst/>
                    <a:gdLst>
                      <a:gd name="connsiteX0" fmla="*/ 137160 w 137159"/>
                      <a:gd name="connsiteY0" fmla="*/ 46292 h 79438"/>
                      <a:gd name="connsiteX1" fmla="*/ 80201 w 137159"/>
                      <a:gd name="connsiteY1" fmla="*/ 79438 h 79438"/>
                      <a:gd name="connsiteX2" fmla="*/ 0 w 137159"/>
                      <a:gd name="connsiteY2" fmla="*/ 33052 h 79438"/>
                      <a:gd name="connsiteX3" fmla="*/ 56864 w 137159"/>
                      <a:gd name="connsiteY3" fmla="*/ 0 h 79438"/>
                    </a:gdLst>
                    <a:ahLst/>
                    <a:cxnLst>
                      <a:cxn ang="0">
                        <a:pos x="connsiteX0" y="connsiteY0"/>
                      </a:cxn>
                      <a:cxn ang="0">
                        <a:pos x="connsiteX1" y="connsiteY1"/>
                      </a:cxn>
                      <a:cxn ang="0">
                        <a:pos x="connsiteX2" y="connsiteY2"/>
                      </a:cxn>
                      <a:cxn ang="0">
                        <a:pos x="connsiteX3" y="connsiteY3"/>
                      </a:cxn>
                    </a:cxnLst>
                    <a:rect l="l" t="t" r="r" b="b"/>
                    <a:pathLst>
                      <a:path w="137159" h="79438">
                        <a:moveTo>
                          <a:pt x="137160" y="46292"/>
                        </a:moveTo>
                        <a:lnTo>
                          <a:pt x="80201" y="79438"/>
                        </a:lnTo>
                        <a:lnTo>
                          <a:pt x="0" y="33052"/>
                        </a:lnTo>
                        <a:lnTo>
                          <a:pt x="5686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950" name="图形 568"/>
              <p:cNvGrpSpPr/>
              <p:nvPr>
                <p:custDataLst>
                  <p:tags r:id="rId254"/>
                </p:custDataLst>
              </p:nvPr>
            </p:nvGrpSpPr>
            <p:grpSpPr>
              <a:xfrm>
                <a:off x="5810535" y="4402931"/>
                <a:ext cx="96869" cy="164401"/>
                <a:chOff x="5810535" y="4402931"/>
                <a:chExt cx="96869" cy="164401"/>
              </a:xfrm>
            </p:grpSpPr>
            <p:sp>
              <p:nvSpPr>
                <p:cNvPr id="977" name="图形 568"/>
                <p:cNvSpPr/>
                <p:nvPr>
                  <p:custDataLst>
                    <p:tags r:id="rId281"/>
                  </p:custDataLst>
                </p:nvPr>
              </p:nvSpPr>
              <p:spPr>
                <a:xfrm>
                  <a:off x="5903594" y="4446269"/>
                  <a:ext cx="3810" cy="110395"/>
                </a:xfrm>
                <a:custGeom>
                  <a:avLst/>
                  <a:gdLst>
                    <a:gd name="connsiteX0" fmla="*/ 3810 w 3810"/>
                    <a:gd name="connsiteY0" fmla="*/ 0 h 110395"/>
                    <a:gd name="connsiteX1" fmla="*/ 3524 w 3810"/>
                    <a:gd name="connsiteY1" fmla="*/ 108299 h 110395"/>
                    <a:gd name="connsiteX2" fmla="*/ 0 w 3810"/>
                    <a:gd name="connsiteY2" fmla="*/ 110395 h 110395"/>
                    <a:gd name="connsiteX3" fmla="*/ 381 w 3810"/>
                    <a:gd name="connsiteY3" fmla="*/ 2096 h 110395"/>
                  </a:gdLst>
                  <a:ahLst/>
                  <a:cxnLst>
                    <a:cxn ang="0">
                      <a:pos x="connsiteX0" y="connsiteY0"/>
                    </a:cxn>
                    <a:cxn ang="0">
                      <a:pos x="connsiteX1" y="connsiteY1"/>
                    </a:cxn>
                    <a:cxn ang="0">
                      <a:pos x="connsiteX2" y="connsiteY2"/>
                    </a:cxn>
                    <a:cxn ang="0">
                      <a:pos x="connsiteX3" y="connsiteY3"/>
                    </a:cxn>
                  </a:cxnLst>
                  <a:rect l="l" t="t" r="r" b="b"/>
                  <a:pathLst>
                    <a:path w="3810" h="110395">
                      <a:moveTo>
                        <a:pt x="3810" y="0"/>
                      </a:moveTo>
                      <a:lnTo>
                        <a:pt x="3524" y="108299"/>
                      </a:lnTo>
                      <a:lnTo>
                        <a:pt x="0" y="110395"/>
                      </a:lnTo>
                      <a:lnTo>
                        <a:pt x="381" y="2096"/>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8" name="图形 568"/>
                <p:cNvSpPr/>
                <p:nvPr>
                  <p:custDataLst>
                    <p:tags r:id="rId282"/>
                  </p:custDataLst>
                </p:nvPr>
              </p:nvSpPr>
              <p:spPr>
                <a:xfrm>
                  <a:off x="5815393" y="4405979"/>
                  <a:ext cx="88487" cy="150685"/>
                </a:xfrm>
                <a:custGeom>
                  <a:avLst/>
                  <a:gdLst>
                    <a:gd name="connsiteX0" fmla="*/ 17621 w 88487"/>
                    <a:gd name="connsiteY0" fmla="*/ 1429 h 150685"/>
                    <a:gd name="connsiteX1" fmla="*/ 11621 w 88487"/>
                    <a:gd name="connsiteY1" fmla="*/ 0 h 150685"/>
                    <a:gd name="connsiteX2" fmla="*/ 5334 w 88487"/>
                    <a:gd name="connsiteY2" fmla="*/ 1429 h 150685"/>
                    <a:gd name="connsiteX3" fmla="*/ 2857 w 88487"/>
                    <a:gd name="connsiteY3" fmla="*/ 2857 h 150685"/>
                    <a:gd name="connsiteX4" fmla="*/ 571 w 88487"/>
                    <a:gd name="connsiteY4" fmla="*/ 5239 h 150685"/>
                    <a:gd name="connsiteX5" fmla="*/ 286 w 88487"/>
                    <a:gd name="connsiteY5" fmla="*/ 6382 h 150685"/>
                    <a:gd name="connsiteX6" fmla="*/ 0 w 88487"/>
                    <a:gd name="connsiteY6" fmla="*/ 114681 h 150685"/>
                    <a:gd name="connsiteX7" fmla="*/ 286 w 88487"/>
                    <a:gd name="connsiteY7" fmla="*/ 113538 h 150685"/>
                    <a:gd name="connsiteX8" fmla="*/ 2572 w 88487"/>
                    <a:gd name="connsiteY8" fmla="*/ 111157 h 150685"/>
                    <a:gd name="connsiteX9" fmla="*/ 5048 w 88487"/>
                    <a:gd name="connsiteY9" fmla="*/ 109728 h 150685"/>
                    <a:gd name="connsiteX10" fmla="*/ 11335 w 88487"/>
                    <a:gd name="connsiteY10" fmla="*/ 108299 h 150685"/>
                    <a:gd name="connsiteX11" fmla="*/ 17335 w 88487"/>
                    <a:gd name="connsiteY11" fmla="*/ 109728 h 150685"/>
                    <a:gd name="connsiteX12" fmla="*/ 88201 w 88487"/>
                    <a:gd name="connsiteY12" fmla="*/ 150686 h 150685"/>
                    <a:gd name="connsiteX13" fmla="*/ 88487 w 88487"/>
                    <a:gd name="connsiteY13" fmla="*/ 42386 h 150685"/>
                    <a:gd name="connsiteX14" fmla="*/ 17621 w 88487"/>
                    <a:gd name="connsiteY14" fmla="*/ 1429 h 15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87" h="150685">
                      <a:moveTo>
                        <a:pt x="17621" y="1429"/>
                      </a:moveTo>
                      <a:cubicBezTo>
                        <a:pt x="16002" y="476"/>
                        <a:pt x="13811" y="0"/>
                        <a:pt x="11621" y="0"/>
                      </a:cubicBezTo>
                      <a:cubicBezTo>
                        <a:pt x="9334" y="0"/>
                        <a:pt x="7048" y="476"/>
                        <a:pt x="5334" y="1429"/>
                      </a:cubicBezTo>
                      <a:lnTo>
                        <a:pt x="2857" y="2857"/>
                      </a:lnTo>
                      <a:cubicBezTo>
                        <a:pt x="1714" y="3524"/>
                        <a:pt x="953" y="4381"/>
                        <a:pt x="571" y="5239"/>
                      </a:cubicBezTo>
                      <a:cubicBezTo>
                        <a:pt x="381" y="5620"/>
                        <a:pt x="286" y="6001"/>
                        <a:pt x="286" y="6382"/>
                      </a:cubicBezTo>
                      <a:lnTo>
                        <a:pt x="0" y="114681"/>
                      </a:lnTo>
                      <a:cubicBezTo>
                        <a:pt x="0" y="114300"/>
                        <a:pt x="95" y="113919"/>
                        <a:pt x="286" y="113538"/>
                      </a:cubicBezTo>
                      <a:cubicBezTo>
                        <a:pt x="667" y="112681"/>
                        <a:pt x="1429" y="111823"/>
                        <a:pt x="2572" y="111157"/>
                      </a:cubicBezTo>
                      <a:lnTo>
                        <a:pt x="5048" y="109728"/>
                      </a:lnTo>
                      <a:cubicBezTo>
                        <a:pt x="6763" y="108680"/>
                        <a:pt x="9049" y="108204"/>
                        <a:pt x="11335" y="108299"/>
                      </a:cubicBezTo>
                      <a:cubicBezTo>
                        <a:pt x="13525" y="108299"/>
                        <a:pt x="15621" y="108775"/>
                        <a:pt x="17335" y="109728"/>
                      </a:cubicBezTo>
                      <a:lnTo>
                        <a:pt x="88201" y="150686"/>
                      </a:lnTo>
                      <a:lnTo>
                        <a:pt x="88487" y="42386"/>
                      </a:lnTo>
                      <a:lnTo>
                        <a:pt x="17621" y="1429"/>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79" name="图形 568"/>
                <p:cNvGrpSpPr/>
                <p:nvPr>
                  <p:custDataLst>
                    <p:tags r:id="rId283"/>
                  </p:custDataLst>
                </p:nvPr>
              </p:nvGrpSpPr>
              <p:grpSpPr>
                <a:xfrm>
                  <a:off x="5815679" y="4410646"/>
                  <a:ext cx="85343" cy="153828"/>
                  <a:chOff x="5815679" y="4410646"/>
                  <a:chExt cx="85343" cy="153828"/>
                </a:xfrm>
              </p:grpSpPr>
              <p:sp>
                <p:nvSpPr>
                  <p:cNvPr id="983" name="图形 568"/>
                  <p:cNvSpPr/>
                  <p:nvPr>
                    <p:custDataLst>
                      <p:tags r:id="rId287"/>
                    </p:custDataLst>
                  </p:nvPr>
                </p:nvSpPr>
                <p:spPr>
                  <a:xfrm>
                    <a:off x="5815679" y="4417790"/>
                    <a:ext cx="3333" cy="109061"/>
                  </a:xfrm>
                  <a:custGeom>
                    <a:avLst/>
                    <a:gdLst>
                      <a:gd name="connsiteX0" fmla="*/ 3334 w 3333"/>
                      <a:gd name="connsiteY0" fmla="*/ 4286 h 109061"/>
                      <a:gd name="connsiteX1" fmla="*/ 3048 w 3333"/>
                      <a:gd name="connsiteY1" fmla="*/ 109061 h 109061"/>
                      <a:gd name="connsiteX2" fmla="*/ 0 w 3333"/>
                      <a:gd name="connsiteY2" fmla="*/ 104775 h 109061"/>
                      <a:gd name="connsiteX3" fmla="*/ 286 w 3333"/>
                      <a:gd name="connsiteY3" fmla="*/ 0 h 109061"/>
                      <a:gd name="connsiteX4" fmla="*/ 3334 w 3333"/>
                      <a:gd name="connsiteY4" fmla="*/ 4286 h 109061"/>
                      <a:gd name="connsiteX5" fmla="*/ 3334 w 3333"/>
                      <a:gd name="connsiteY5" fmla="*/ 4286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 h="109061">
                        <a:moveTo>
                          <a:pt x="3334" y="4286"/>
                        </a:moveTo>
                        <a:lnTo>
                          <a:pt x="3048" y="109061"/>
                        </a:lnTo>
                        <a:cubicBezTo>
                          <a:pt x="1048" y="107918"/>
                          <a:pt x="0" y="106394"/>
                          <a:pt x="0" y="104775"/>
                        </a:cubicBezTo>
                        <a:lnTo>
                          <a:pt x="286" y="0"/>
                        </a:lnTo>
                        <a:cubicBezTo>
                          <a:pt x="286" y="1524"/>
                          <a:pt x="1238" y="3048"/>
                          <a:pt x="3334" y="4286"/>
                        </a:cubicBezTo>
                        <a:lnTo>
                          <a:pt x="3334" y="4286"/>
                        </a:lnTo>
                        <a:close/>
                      </a:path>
                    </a:pathLst>
                  </a:custGeom>
                  <a:solidFill>
                    <a:srgbClr val="95837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4" name="图形 568"/>
                  <p:cNvSpPr/>
                  <p:nvPr>
                    <p:custDataLst>
                      <p:tags r:id="rId288"/>
                    </p:custDataLst>
                  </p:nvPr>
                </p:nvSpPr>
                <p:spPr>
                  <a:xfrm>
                    <a:off x="5818727" y="4422076"/>
                    <a:ext cx="65436" cy="142398"/>
                  </a:xfrm>
                  <a:custGeom>
                    <a:avLst/>
                    <a:gdLst>
                      <a:gd name="connsiteX0" fmla="*/ 65437 w 65436"/>
                      <a:gd name="connsiteY0" fmla="*/ 37624 h 142398"/>
                      <a:gd name="connsiteX1" fmla="*/ 65246 w 65436"/>
                      <a:gd name="connsiteY1" fmla="*/ 142399 h 142398"/>
                      <a:gd name="connsiteX2" fmla="*/ 0 w 65436"/>
                      <a:gd name="connsiteY2" fmla="*/ 104680 h 142398"/>
                      <a:gd name="connsiteX3" fmla="*/ 286 w 65436"/>
                      <a:gd name="connsiteY3" fmla="*/ 0 h 142398"/>
                    </a:gdLst>
                    <a:ahLst/>
                    <a:cxnLst>
                      <a:cxn ang="0">
                        <a:pos x="connsiteX0" y="connsiteY0"/>
                      </a:cxn>
                      <a:cxn ang="0">
                        <a:pos x="connsiteX1" y="connsiteY1"/>
                      </a:cxn>
                      <a:cxn ang="0">
                        <a:pos x="connsiteX2" y="connsiteY2"/>
                      </a:cxn>
                      <a:cxn ang="0">
                        <a:pos x="connsiteX3" y="connsiteY3"/>
                      </a:cxn>
                    </a:cxnLst>
                    <a:rect l="l" t="t" r="r" b="b"/>
                    <a:pathLst>
                      <a:path w="65436" h="142398">
                        <a:moveTo>
                          <a:pt x="65437" y="37624"/>
                        </a:moveTo>
                        <a:lnTo>
                          <a:pt x="65246" y="142399"/>
                        </a:lnTo>
                        <a:lnTo>
                          <a:pt x="0" y="104680"/>
                        </a:lnTo>
                        <a:lnTo>
                          <a:pt x="286" y="0"/>
                        </a:lnTo>
                        <a:close/>
                      </a:path>
                    </a:pathLst>
                  </a:custGeom>
                  <a:solidFill>
                    <a:srgbClr val="80716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5" name="图形 568"/>
                  <p:cNvSpPr/>
                  <p:nvPr>
                    <p:custDataLst>
                      <p:tags r:id="rId289"/>
                    </p:custDataLst>
                  </p:nvPr>
                </p:nvSpPr>
                <p:spPr>
                  <a:xfrm>
                    <a:off x="5883973" y="4449889"/>
                    <a:ext cx="17049" cy="114585"/>
                  </a:xfrm>
                  <a:custGeom>
                    <a:avLst/>
                    <a:gdLst>
                      <a:gd name="connsiteX0" fmla="*/ 17050 w 17049"/>
                      <a:gd name="connsiteY0" fmla="*/ 0 h 114585"/>
                      <a:gd name="connsiteX1" fmla="*/ 16764 w 17049"/>
                      <a:gd name="connsiteY1" fmla="*/ 104775 h 114585"/>
                      <a:gd name="connsiteX2" fmla="*/ 0 w 17049"/>
                      <a:gd name="connsiteY2" fmla="*/ 114586 h 114585"/>
                      <a:gd name="connsiteX3" fmla="*/ 191 w 17049"/>
                      <a:gd name="connsiteY3" fmla="*/ 9811 h 114585"/>
                    </a:gdLst>
                    <a:ahLst/>
                    <a:cxnLst>
                      <a:cxn ang="0">
                        <a:pos x="connsiteX0" y="connsiteY0"/>
                      </a:cxn>
                      <a:cxn ang="0">
                        <a:pos x="connsiteX1" y="connsiteY1"/>
                      </a:cxn>
                      <a:cxn ang="0">
                        <a:pos x="connsiteX2" y="connsiteY2"/>
                      </a:cxn>
                      <a:cxn ang="0">
                        <a:pos x="connsiteX3" y="connsiteY3"/>
                      </a:cxn>
                    </a:cxnLst>
                    <a:rect l="l" t="t" r="r" b="b"/>
                    <a:pathLst>
                      <a:path w="17049" h="114585">
                        <a:moveTo>
                          <a:pt x="17050" y="0"/>
                        </a:moveTo>
                        <a:lnTo>
                          <a:pt x="16764" y="104775"/>
                        </a:lnTo>
                        <a:lnTo>
                          <a:pt x="0" y="114586"/>
                        </a:lnTo>
                        <a:lnTo>
                          <a:pt x="191" y="9811"/>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6" name="图形 568"/>
                  <p:cNvSpPr/>
                  <p:nvPr>
                    <p:custDataLst>
                      <p:tags r:id="rId290"/>
                    </p:custDataLst>
                  </p:nvPr>
                </p:nvSpPr>
                <p:spPr>
                  <a:xfrm>
                    <a:off x="5815905" y="4410646"/>
                    <a:ext cx="85117" cy="49053"/>
                  </a:xfrm>
                  <a:custGeom>
                    <a:avLst/>
                    <a:gdLst>
                      <a:gd name="connsiteX0" fmla="*/ 85118 w 85117"/>
                      <a:gd name="connsiteY0" fmla="*/ 39243 h 49053"/>
                      <a:gd name="connsiteX1" fmla="*/ 68259 w 85117"/>
                      <a:gd name="connsiteY1" fmla="*/ 49054 h 49053"/>
                      <a:gd name="connsiteX2" fmla="*/ 3012 w 85117"/>
                      <a:gd name="connsiteY2" fmla="*/ 11430 h 49053"/>
                      <a:gd name="connsiteX3" fmla="*/ 2917 w 85117"/>
                      <a:gd name="connsiteY3" fmla="*/ 3048 h 49053"/>
                      <a:gd name="connsiteX4" fmla="*/ 5203 w 85117"/>
                      <a:gd name="connsiteY4" fmla="*/ 1714 h 49053"/>
                      <a:gd name="connsiteX5" fmla="*/ 19777 w 85117"/>
                      <a:gd name="connsiteY5" fmla="*/ 1714 h 49053"/>
                      <a:gd name="connsiteX6" fmla="*/ 85118 w 85117"/>
                      <a:gd name="connsiteY6" fmla="*/ 39243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17" h="49053">
                        <a:moveTo>
                          <a:pt x="85118" y="39243"/>
                        </a:moveTo>
                        <a:lnTo>
                          <a:pt x="68259" y="49054"/>
                        </a:lnTo>
                        <a:lnTo>
                          <a:pt x="3012" y="11430"/>
                        </a:lnTo>
                        <a:cubicBezTo>
                          <a:pt x="-988" y="9144"/>
                          <a:pt x="-988" y="5334"/>
                          <a:pt x="2917" y="3048"/>
                        </a:cubicBezTo>
                        <a:lnTo>
                          <a:pt x="5203" y="1714"/>
                        </a:lnTo>
                        <a:cubicBezTo>
                          <a:pt x="9204" y="-571"/>
                          <a:pt x="15776" y="-571"/>
                          <a:pt x="19777" y="1714"/>
                        </a:cubicBezTo>
                        <a:lnTo>
                          <a:pt x="85118" y="39243"/>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80" name="图形 568"/>
                <p:cNvSpPr/>
                <p:nvPr>
                  <p:custDataLst>
                    <p:tags r:id="rId284"/>
                  </p:custDataLst>
                </p:nvPr>
              </p:nvSpPr>
              <p:spPr>
                <a:xfrm>
                  <a:off x="5810535" y="4412456"/>
                  <a:ext cx="75152" cy="154876"/>
                </a:xfrm>
                <a:custGeom>
                  <a:avLst/>
                  <a:gdLst>
                    <a:gd name="connsiteX0" fmla="*/ 4286 w 75152"/>
                    <a:gd name="connsiteY0" fmla="*/ 5620 h 154876"/>
                    <a:gd name="connsiteX1" fmla="*/ 286 w 75152"/>
                    <a:gd name="connsiteY1" fmla="*/ 0 h 154876"/>
                    <a:gd name="connsiteX2" fmla="*/ 0 w 75152"/>
                    <a:gd name="connsiteY2" fmla="*/ 108299 h 154876"/>
                    <a:gd name="connsiteX3" fmla="*/ 4001 w 75152"/>
                    <a:gd name="connsiteY3" fmla="*/ 113919 h 154876"/>
                    <a:gd name="connsiteX4" fmla="*/ 74867 w 75152"/>
                    <a:gd name="connsiteY4" fmla="*/ 154877 h 154876"/>
                    <a:gd name="connsiteX5" fmla="*/ 75152 w 75152"/>
                    <a:gd name="connsiteY5" fmla="*/ 46577 h 154876"/>
                    <a:gd name="connsiteX6" fmla="*/ 4286 w 75152"/>
                    <a:gd name="connsiteY6" fmla="*/ 562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52" h="154876">
                      <a:moveTo>
                        <a:pt x="4286" y="5620"/>
                      </a:moveTo>
                      <a:cubicBezTo>
                        <a:pt x="1619" y="4096"/>
                        <a:pt x="286" y="2000"/>
                        <a:pt x="286" y="0"/>
                      </a:cubicBezTo>
                      <a:lnTo>
                        <a:pt x="0" y="108299"/>
                      </a:lnTo>
                      <a:cubicBezTo>
                        <a:pt x="0" y="110299"/>
                        <a:pt x="1334" y="112395"/>
                        <a:pt x="4001" y="113919"/>
                      </a:cubicBezTo>
                      <a:lnTo>
                        <a:pt x="74867" y="154877"/>
                      </a:lnTo>
                      <a:lnTo>
                        <a:pt x="75152" y="46577"/>
                      </a:lnTo>
                      <a:lnTo>
                        <a:pt x="4286" y="562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1" name="图形 568"/>
                <p:cNvSpPr/>
                <p:nvPr>
                  <p:custDataLst>
                    <p:tags r:id="rId285"/>
                  </p:custDataLst>
                </p:nvPr>
              </p:nvSpPr>
              <p:spPr>
                <a:xfrm>
                  <a:off x="5810714" y="4402931"/>
                  <a:ext cx="96690" cy="55911"/>
                </a:xfrm>
                <a:custGeom>
                  <a:avLst/>
                  <a:gdLst>
                    <a:gd name="connsiteX0" fmla="*/ 96691 w 96690"/>
                    <a:gd name="connsiteY0" fmla="*/ 43339 h 55911"/>
                    <a:gd name="connsiteX1" fmla="*/ 93166 w 96690"/>
                    <a:gd name="connsiteY1" fmla="*/ 45339 h 55911"/>
                    <a:gd name="connsiteX2" fmla="*/ 22301 w 96690"/>
                    <a:gd name="connsiteY2" fmla="*/ 4381 h 55911"/>
                    <a:gd name="connsiteX3" fmla="*/ 10013 w 96690"/>
                    <a:gd name="connsiteY3" fmla="*/ 4381 h 55911"/>
                    <a:gd name="connsiteX4" fmla="*/ 7537 w 96690"/>
                    <a:gd name="connsiteY4" fmla="*/ 5810 h 55911"/>
                    <a:gd name="connsiteX5" fmla="*/ 7537 w 96690"/>
                    <a:gd name="connsiteY5" fmla="*/ 12954 h 55911"/>
                    <a:gd name="connsiteX6" fmla="*/ 78403 w 96690"/>
                    <a:gd name="connsiteY6" fmla="*/ 53911 h 55911"/>
                    <a:gd name="connsiteX7" fmla="*/ 74879 w 96690"/>
                    <a:gd name="connsiteY7" fmla="*/ 55912 h 55911"/>
                    <a:gd name="connsiteX8" fmla="*/ 4012 w 96690"/>
                    <a:gd name="connsiteY8" fmla="*/ 14954 h 55911"/>
                    <a:gd name="connsiteX9" fmla="*/ 3917 w 96690"/>
                    <a:gd name="connsiteY9" fmla="*/ 3715 h 55911"/>
                    <a:gd name="connsiteX10" fmla="*/ 6394 w 96690"/>
                    <a:gd name="connsiteY10" fmla="*/ 2286 h 55911"/>
                    <a:gd name="connsiteX11" fmla="*/ 25729 w 96690"/>
                    <a:gd name="connsiteY11" fmla="*/ 2286 h 55911"/>
                    <a:gd name="connsiteX12" fmla="*/ 96691 w 96690"/>
                    <a:gd name="connsiteY12" fmla="*/ 43339 h 5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690" h="55911">
                      <a:moveTo>
                        <a:pt x="96691" y="43339"/>
                      </a:moveTo>
                      <a:lnTo>
                        <a:pt x="93166" y="45339"/>
                      </a:lnTo>
                      <a:lnTo>
                        <a:pt x="22301" y="4381"/>
                      </a:lnTo>
                      <a:cubicBezTo>
                        <a:pt x="18871" y="2381"/>
                        <a:pt x="13442" y="2381"/>
                        <a:pt x="10013" y="4381"/>
                      </a:cubicBezTo>
                      <a:lnTo>
                        <a:pt x="7537" y="5810"/>
                      </a:lnTo>
                      <a:cubicBezTo>
                        <a:pt x="4203" y="7810"/>
                        <a:pt x="4203" y="10954"/>
                        <a:pt x="7537" y="12954"/>
                      </a:cubicBezTo>
                      <a:lnTo>
                        <a:pt x="78403" y="53911"/>
                      </a:lnTo>
                      <a:lnTo>
                        <a:pt x="74879" y="55912"/>
                      </a:lnTo>
                      <a:lnTo>
                        <a:pt x="4012" y="14954"/>
                      </a:lnTo>
                      <a:cubicBezTo>
                        <a:pt x="-1321" y="11906"/>
                        <a:pt x="-1321" y="6858"/>
                        <a:pt x="3917" y="3715"/>
                      </a:cubicBezTo>
                      <a:lnTo>
                        <a:pt x="6394" y="2286"/>
                      </a:lnTo>
                      <a:cubicBezTo>
                        <a:pt x="11728" y="-762"/>
                        <a:pt x="20395" y="-762"/>
                        <a:pt x="25729" y="2286"/>
                      </a:cubicBezTo>
                      <a:lnTo>
                        <a:pt x="96691" y="43339"/>
                      </a:lnTo>
                      <a:close/>
                    </a:path>
                  </a:pathLst>
                </a:custGeom>
                <a:solidFill>
                  <a:srgbClr val="28303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2" name="图形 568"/>
                <p:cNvSpPr/>
                <p:nvPr>
                  <p:custDataLst>
                    <p:tags r:id="rId286"/>
                  </p:custDataLst>
                </p:nvPr>
              </p:nvSpPr>
              <p:spPr>
                <a:xfrm>
                  <a:off x="5885402" y="4456938"/>
                  <a:ext cx="3809" cy="110299"/>
                </a:xfrm>
                <a:custGeom>
                  <a:avLst/>
                  <a:gdLst>
                    <a:gd name="connsiteX0" fmla="*/ 3810 w 3809"/>
                    <a:gd name="connsiteY0" fmla="*/ 0 h 110299"/>
                    <a:gd name="connsiteX1" fmla="*/ 3524 w 3809"/>
                    <a:gd name="connsiteY1" fmla="*/ 108299 h 110299"/>
                    <a:gd name="connsiteX2" fmla="*/ 0 w 3809"/>
                    <a:gd name="connsiteY2" fmla="*/ 110299 h 110299"/>
                    <a:gd name="connsiteX3" fmla="*/ 286 w 3809"/>
                    <a:gd name="connsiteY3" fmla="*/ 2000 h 110299"/>
                  </a:gdLst>
                  <a:ahLst/>
                  <a:cxnLst>
                    <a:cxn ang="0">
                      <a:pos x="connsiteX0" y="connsiteY0"/>
                    </a:cxn>
                    <a:cxn ang="0">
                      <a:pos x="connsiteX1" y="connsiteY1"/>
                    </a:cxn>
                    <a:cxn ang="0">
                      <a:pos x="connsiteX2" y="connsiteY2"/>
                    </a:cxn>
                    <a:cxn ang="0">
                      <a:pos x="connsiteX3" y="connsiteY3"/>
                    </a:cxn>
                  </a:cxnLst>
                  <a:rect l="l" t="t" r="r" b="b"/>
                  <a:pathLst>
                    <a:path w="3808" h="110299">
                      <a:moveTo>
                        <a:pt x="3810" y="0"/>
                      </a:moveTo>
                      <a:lnTo>
                        <a:pt x="3524" y="108299"/>
                      </a:lnTo>
                      <a:lnTo>
                        <a:pt x="0" y="110299"/>
                      </a:lnTo>
                      <a:lnTo>
                        <a:pt x="286" y="200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51" name="图形 568"/>
              <p:cNvGrpSpPr/>
              <p:nvPr>
                <p:custDataLst>
                  <p:tags r:id="rId255"/>
                </p:custDataLst>
              </p:nvPr>
            </p:nvGrpSpPr>
            <p:grpSpPr>
              <a:xfrm>
                <a:off x="5796915" y="4444460"/>
                <a:ext cx="80867" cy="142208"/>
                <a:chOff x="5796915" y="4444460"/>
                <a:chExt cx="80867" cy="142208"/>
              </a:xfrm>
            </p:grpSpPr>
            <p:grpSp>
              <p:nvGrpSpPr>
                <p:cNvPr id="964" name="图形 568"/>
                <p:cNvGrpSpPr/>
                <p:nvPr>
                  <p:custDataLst>
                    <p:tags r:id="rId268"/>
                  </p:custDataLst>
                </p:nvPr>
              </p:nvGrpSpPr>
              <p:grpSpPr>
                <a:xfrm>
                  <a:off x="5810726" y="4444460"/>
                  <a:ext cx="67056" cy="134207"/>
                  <a:chOff x="5810726" y="4444460"/>
                  <a:chExt cx="67056" cy="134207"/>
                </a:xfrm>
              </p:grpSpPr>
              <p:sp>
                <p:nvSpPr>
                  <p:cNvPr id="974" name="图形 568"/>
                  <p:cNvSpPr/>
                  <p:nvPr>
                    <p:custDataLst>
                      <p:tags r:id="rId278"/>
                    </p:custDataLst>
                  </p:nvPr>
                </p:nvSpPr>
                <p:spPr>
                  <a:xfrm>
                    <a:off x="5872924" y="4480369"/>
                    <a:ext cx="4857" cy="98298"/>
                  </a:xfrm>
                  <a:custGeom>
                    <a:avLst/>
                    <a:gdLst>
                      <a:gd name="connsiteX0" fmla="*/ 286 w 4857"/>
                      <a:gd name="connsiteY0" fmla="*/ 2667 h 98298"/>
                      <a:gd name="connsiteX1" fmla="*/ 4858 w 4857"/>
                      <a:gd name="connsiteY1" fmla="*/ 0 h 98298"/>
                      <a:gd name="connsiteX2" fmla="*/ 4572 w 4857"/>
                      <a:gd name="connsiteY2" fmla="*/ 95631 h 98298"/>
                      <a:gd name="connsiteX3" fmla="*/ 0 w 4857"/>
                      <a:gd name="connsiteY3" fmla="*/ 98298 h 98298"/>
                    </a:gdLst>
                    <a:ahLst/>
                    <a:cxnLst>
                      <a:cxn ang="0">
                        <a:pos x="connsiteX0" y="connsiteY0"/>
                      </a:cxn>
                      <a:cxn ang="0">
                        <a:pos x="connsiteX1" y="connsiteY1"/>
                      </a:cxn>
                      <a:cxn ang="0">
                        <a:pos x="connsiteX2" y="connsiteY2"/>
                      </a:cxn>
                      <a:cxn ang="0">
                        <a:pos x="connsiteX3" y="connsiteY3"/>
                      </a:cxn>
                    </a:cxnLst>
                    <a:rect l="l" t="t" r="r" b="b"/>
                    <a:pathLst>
                      <a:path w="4857" h="98298">
                        <a:moveTo>
                          <a:pt x="286" y="2667"/>
                        </a:moveTo>
                        <a:lnTo>
                          <a:pt x="4858" y="0"/>
                        </a:lnTo>
                        <a:lnTo>
                          <a:pt x="4572" y="95631"/>
                        </a:lnTo>
                        <a:lnTo>
                          <a:pt x="0" y="98298"/>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5" name="图形 568"/>
                  <p:cNvSpPr/>
                  <p:nvPr>
                    <p:custDataLst>
                      <p:tags r:id="rId279"/>
                    </p:custDataLst>
                  </p:nvPr>
                </p:nvSpPr>
                <p:spPr>
                  <a:xfrm>
                    <a:off x="5811011" y="4444460"/>
                    <a:ext cx="66770" cy="38576"/>
                  </a:xfrm>
                  <a:custGeom>
                    <a:avLst/>
                    <a:gdLst>
                      <a:gd name="connsiteX0" fmla="*/ 0 w 66770"/>
                      <a:gd name="connsiteY0" fmla="*/ 2762 h 38576"/>
                      <a:gd name="connsiteX1" fmla="*/ 4667 w 66770"/>
                      <a:gd name="connsiteY1" fmla="*/ 0 h 38576"/>
                      <a:gd name="connsiteX2" fmla="*/ 66770 w 66770"/>
                      <a:gd name="connsiteY2" fmla="*/ 35909 h 38576"/>
                      <a:gd name="connsiteX3" fmla="*/ 62198 w 66770"/>
                      <a:gd name="connsiteY3" fmla="*/ 38576 h 38576"/>
                    </a:gdLst>
                    <a:ahLst/>
                    <a:cxnLst>
                      <a:cxn ang="0">
                        <a:pos x="connsiteX0" y="connsiteY0"/>
                      </a:cxn>
                      <a:cxn ang="0">
                        <a:pos x="connsiteX1" y="connsiteY1"/>
                      </a:cxn>
                      <a:cxn ang="0">
                        <a:pos x="connsiteX2" y="connsiteY2"/>
                      </a:cxn>
                      <a:cxn ang="0">
                        <a:pos x="connsiteX3" y="connsiteY3"/>
                      </a:cxn>
                    </a:cxnLst>
                    <a:rect l="l" t="t" r="r" b="b"/>
                    <a:pathLst>
                      <a:path w="66770" h="38576">
                        <a:moveTo>
                          <a:pt x="0" y="2762"/>
                        </a:moveTo>
                        <a:lnTo>
                          <a:pt x="4667" y="0"/>
                        </a:lnTo>
                        <a:lnTo>
                          <a:pt x="66770" y="35909"/>
                        </a:lnTo>
                        <a:lnTo>
                          <a:pt x="62198" y="38576"/>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6" name="图形 568"/>
                  <p:cNvSpPr/>
                  <p:nvPr>
                    <p:custDataLst>
                      <p:tags r:id="rId280"/>
                    </p:custDataLst>
                  </p:nvPr>
                </p:nvSpPr>
                <p:spPr>
                  <a:xfrm>
                    <a:off x="5810726" y="4447222"/>
                    <a:ext cx="62483" cy="131445"/>
                  </a:xfrm>
                  <a:custGeom>
                    <a:avLst/>
                    <a:gdLst>
                      <a:gd name="connsiteX0" fmla="*/ 62484 w 62483"/>
                      <a:gd name="connsiteY0" fmla="*/ 35814 h 131445"/>
                      <a:gd name="connsiteX1" fmla="*/ 62198 w 62483"/>
                      <a:gd name="connsiteY1" fmla="*/ 131445 h 131445"/>
                      <a:gd name="connsiteX2" fmla="*/ 0 w 62483"/>
                      <a:gd name="connsiteY2" fmla="*/ 95536 h 131445"/>
                      <a:gd name="connsiteX3" fmla="*/ 286 w 62483"/>
                      <a:gd name="connsiteY3" fmla="*/ 0 h 131445"/>
                    </a:gdLst>
                    <a:ahLst/>
                    <a:cxnLst>
                      <a:cxn ang="0">
                        <a:pos x="connsiteX0" y="connsiteY0"/>
                      </a:cxn>
                      <a:cxn ang="0">
                        <a:pos x="connsiteX1" y="connsiteY1"/>
                      </a:cxn>
                      <a:cxn ang="0">
                        <a:pos x="connsiteX2" y="connsiteY2"/>
                      </a:cxn>
                      <a:cxn ang="0">
                        <a:pos x="connsiteX3" y="connsiteY3"/>
                      </a:cxn>
                    </a:cxnLst>
                    <a:rect l="l" t="t" r="r" b="b"/>
                    <a:pathLst>
                      <a:path w="62483" h="131445">
                        <a:moveTo>
                          <a:pt x="62484" y="35814"/>
                        </a:moveTo>
                        <a:lnTo>
                          <a:pt x="62198" y="131445"/>
                        </a:lnTo>
                        <a:lnTo>
                          <a:pt x="0" y="95536"/>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65" name="图形 568"/>
                <p:cNvGrpSpPr/>
                <p:nvPr>
                  <p:custDataLst>
                    <p:tags r:id="rId269"/>
                  </p:custDataLst>
                </p:nvPr>
              </p:nvGrpSpPr>
              <p:grpSpPr>
                <a:xfrm>
                  <a:off x="5801486" y="4449889"/>
                  <a:ext cx="71723" cy="128778"/>
                  <a:chOff x="5801486" y="4449889"/>
                  <a:chExt cx="71723" cy="128778"/>
                </a:xfrm>
              </p:grpSpPr>
              <p:sp>
                <p:nvSpPr>
                  <p:cNvPr id="971" name="图形 568"/>
                  <p:cNvSpPr/>
                  <p:nvPr>
                    <p:custDataLst>
                      <p:tags r:id="rId275"/>
                    </p:custDataLst>
                  </p:nvPr>
                </p:nvSpPr>
                <p:spPr>
                  <a:xfrm>
                    <a:off x="5863590" y="4485798"/>
                    <a:ext cx="9620" cy="92868"/>
                  </a:xfrm>
                  <a:custGeom>
                    <a:avLst/>
                    <a:gdLst>
                      <a:gd name="connsiteX0" fmla="*/ 286 w 9620"/>
                      <a:gd name="connsiteY0" fmla="*/ 5334 h 92868"/>
                      <a:gd name="connsiteX1" fmla="*/ 9620 w 9620"/>
                      <a:gd name="connsiteY1" fmla="*/ 0 h 92868"/>
                      <a:gd name="connsiteX2" fmla="*/ 9334 w 9620"/>
                      <a:gd name="connsiteY2" fmla="*/ 87439 h 92868"/>
                      <a:gd name="connsiteX3" fmla="*/ 0 w 9620"/>
                      <a:gd name="connsiteY3" fmla="*/ 92869 h 92868"/>
                    </a:gdLst>
                    <a:ahLst/>
                    <a:cxnLst>
                      <a:cxn ang="0">
                        <a:pos x="connsiteX0" y="connsiteY0"/>
                      </a:cxn>
                      <a:cxn ang="0">
                        <a:pos x="connsiteX1" y="connsiteY1"/>
                      </a:cxn>
                      <a:cxn ang="0">
                        <a:pos x="connsiteX2" y="connsiteY2"/>
                      </a:cxn>
                      <a:cxn ang="0">
                        <a:pos x="connsiteX3" y="connsiteY3"/>
                      </a:cxn>
                    </a:cxnLst>
                    <a:rect l="l" t="t" r="r" b="b"/>
                    <a:pathLst>
                      <a:path w="9620" h="92868">
                        <a:moveTo>
                          <a:pt x="286" y="5334"/>
                        </a:moveTo>
                        <a:lnTo>
                          <a:pt x="9620" y="0"/>
                        </a:lnTo>
                        <a:lnTo>
                          <a:pt x="9334" y="87439"/>
                        </a:lnTo>
                        <a:lnTo>
                          <a:pt x="0" y="92869"/>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2" name="图形 568"/>
                  <p:cNvSpPr/>
                  <p:nvPr>
                    <p:custDataLst>
                      <p:tags r:id="rId276"/>
                    </p:custDataLst>
                  </p:nvPr>
                </p:nvSpPr>
                <p:spPr>
                  <a:xfrm>
                    <a:off x="5801772" y="4449889"/>
                    <a:ext cx="71437" cy="41243"/>
                  </a:xfrm>
                  <a:custGeom>
                    <a:avLst/>
                    <a:gdLst>
                      <a:gd name="connsiteX0" fmla="*/ 0 w 71437"/>
                      <a:gd name="connsiteY0" fmla="*/ 5334 h 41243"/>
                      <a:gd name="connsiteX1" fmla="*/ 9239 w 71437"/>
                      <a:gd name="connsiteY1" fmla="*/ 0 h 41243"/>
                      <a:gd name="connsiteX2" fmla="*/ 71438 w 71437"/>
                      <a:gd name="connsiteY2" fmla="*/ 35909 h 41243"/>
                      <a:gd name="connsiteX3" fmla="*/ 62103 w 71437"/>
                      <a:gd name="connsiteY3" fmla="*/ 41243 h 41243"/>
                    </a:gdLst>
                    <a:ahLst/>
                    <a:cxnLst>
                      <a:cxn ang="0">
                        <a:pos x="connsiteX0" y="connsiteY0"/>
                      </a:cxn>
                      <a:cxn ang="0">
                        <a:pos x="connsiteX1" y="connsiteY1"/>
                      </a:cxn>
                      <a:cxn ang="0">
                        <a:pos x="connsiteX2" y="connsiteY2"/>
                      </a:cxn>
                      <a:cxn ang="0">
                        <a:pos x="connsiteX3" y="connsiteY3"/>
                      </a:cxn>
                    </a:cxnLst>
                    <a:rect l="l" t="t" r="r" b="b"/>
                    <a:pathLst>
                      <a:path w="71437" h="41243">
                        <a:moveTo>
                          <a:pt x="0" y="5334"/>
                        </a:moveTo>
                        <a:lnTo>
                          <a:pt x="9239" y="0"/>
                        </a:lnTo>
                        <a:lnTo>
                          <a:pt x="71438" y="35909"/>
                        </a:lnTo>
                        <a:lnTo>
                          <a:pt x="62103" y="41243"/>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3" name="图形 568"/>
                  <p:cNvSpPr/>
                  <p:nvPr>
                    <p:custDataLst>
                      <p:tags r:id="rId277"/>
                    </p:custDataLst>
                  </p:nvPr>
                </p:nvSpPr>
                <p:spPr>
                  <a:xfrm>
                    <a:off x="5801486" y="4455223"/>
                    <a:ext cx="62388" cy="123444"/>
                  </a:xfrm>
                  <a:custGeom>
                    <a:avLst/>
                    <a:gdLst>
                      <a:gd name="connsiteX0" fmla="*/ 62389 w 62388"/>
                      <a:gd name="connsiteY0" fmla="*/ 35909 h 123444"/>
                      <a:gd name="connsiteX1" fmla="*/ 62103 w 62388"/>
                      <a:gd name="connsiteY1" fmla="*/ 123444 h 123444"/>
                      <a:gd name="connsiteX2" fmla="*/ 0 w 62388"/>
                      <a:gd name="connsiteY2" fmla="*/ 87535 h 123444"/>
                      <a:gd name="connsiteX3" fmla="*/ 286 w 62388"/>
                      <a:gd name="connsiteY3" fmla="*/ 0 h 123444"/>
                    </a:gdLst>
                    <a:ahLst/>
                    <a:cxnLst>
                      <a:cxn ang="0">
                        <a:pos x="connsiteX0" y="connsiteY0"/>
                      </a:cxn>
                      <a:cxn ang="0">
                        <a:pos x="connsiteX1" y="connsiteY1"/>
                      </a:cxn>
                      <a:cxn ang="0">
                        <a:pos x="connsiteX2" y="connsiteY2"/>
                      </a:cxn>
                      <a:cxn ang="0">
                        <a:pos x="connsiteX3" y="connsiteY3"/>
                      </a:cxn>
                    </a:cxnLst>
                    <a:rect l="l" t="t" r="r" b="b"/>
                    <a:pathLst>
                      <a:path w="62388" h="123444">
                        <a:moveTo>
                          <a:pt x="62389" y="35909"/>
                        </a:moveTo>
                        <a:lnTo>
                          <a:pt x="62103" y="123444"/>
                        </a:lnTo>
                        <a:lnTo>
                          <a:pt x="0" y="87535"/>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66" name="图形 568"/>
                <p:cNvGrpSpPr/>
                <p:nvPr>
                  <p:custDataLst>
                    <p:tags r:id="rId270"/>
                  </p:custDataLst>
                </p:nvPr>
              </p:nvGrpSpPr>
              <p:grpSpPr>
                <a:xfrm>
                  <a:off x="5796915" y="4452556"/>
                  <a:ext cx="80867" cy="134112"/>
                  <a:chOff x="5796915" y="4452556"/>
                  <a:chExt cx="80867" cy="134112"/>
                </a:xfrm>
              </p:grpSpPr>
              <p:sp>
                <p:nvSpPr>
                  <p:cNvPr id="968" name="图形 568"/>
                  <p:cNvSpPr/>
                  <p:nvPr>
                    <p:custDataLst>
                      <p:tags r:id="rId272"/>
                    </p:custDataLst>
                  </p:nvPr>
                </p:nvSpPr>
                <p:spPr>
                  <a:xfrm>
                    <a:off x="5859017" y="4480369"/>
                    <a:ext cx="18764" cy="106299"/>
                  </a:xfrm>
                  <a:custGeom>
                    <a:avLst/>
                    <a:gdLst>
                      <a:gd name="connsiteX0" fmla="*/ 286 w 18764"/>
                      <a:gd name="connsiteY0" fmla="*/ 10763 h 106299"/>
                      <a:gd name="connsiteX1" fmla="*/ 18764 w 18764"/>
                      <a:gd name="connsiteY1" fmla="*/ 0 h 106299"/>
                      <a:gd name="connsiteX2" fmla="*/ 18479 w 18764"/>
                      <a:gd name="connsiteY2" fmla="*/ 95631 h 106299"/>
                      <a:gd name="connsiteX3" fmla="*/ 0 w 18764"/>
                      <a:gd name="connsiteY3" fmla="*/ 106299 h 106299"/>
                    </a:gdLst>
                    <a:ahLst/>
                    <a:cxnLst>
                      <a:cxn ang="0">
                        <a:pos x="connsiteX0" y="connsiteY0"/>
                      </a:cxn>
                      <a:cxn ang="0">
                        <a:pos x="connsiteX1" y="connsiteY1"/>
                      </a:cxn>
                      <a:cxn ang="0">
                        <a:pos x="connsiteX2" y="connsiteY2"/>
                      </a:cxn>
                      <a:cxn ang="0">
                        <a:pos x="connsiteX3" y="connsiteY3"/>
                      </a:cxn>
                    </a:cxnLst>
                    <a:rect l="l" t="t" r="r" b="b"/>
                    <a:pathLst>
                      <a:path w="18764" h="106298">
                        <a:moveTo>
                          <a:pt x="286" y="10763"/>
                        </a:moveTo>
                        <a:lnTo>
                          <a:pt x="18764" y="0"/>
                        </a:lnTo>
                        <a:lnTo>
                          <a:pt x="18479" y="95631"/>
                        </a:lnTo>
                        <a:lnTo>
                          <a:pt x="0" y="1062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9" name="图形 568"/>
                  <p:cNvSpPr/>
                  <p:nvPr>
                    <p:custDataLst>
                      <p:tags r:id="rId273"/>
                    </p:custDataLst>
                  </p:nvPr>
                </p:nvSpPr>
                <p:spPr>
                  <a:xfrm>
                    <a:off x="5797200" y="4452556"/>
                    <a:ext cx="66770" cy="38576"/>
                  </a:xfrm>
                  <a:custGeom>
                    <a:avLst/>
                    <a:gdLst>
                      <a:gd name="connsiteX0" fmla="*/ 0 w 66770"/>
                      <a:gd name="connsiteY0" fmla="*/ 2667 h 38576"/>
                      <a:gd name="connsiteX1" fmla="*/ 4572 w 66770"/>
                      <a:gd name="connsiteY1" fmla="*/ 0 h 38576"/>
                      <a:gd name="connsiteX2" fmla="*/ 66770 w 66770"/>
                      <a:gd name="connsiteY2" fmla="*/ 35814 h 38576"/>
                      <a:gd name="connsiteX3" fmla="*/ 62103 w 66770"/>
                      <a:gd name="connsiteY3" fmla="*/ 38576 h 38576"/>
                    </a:gdLst>
                    <a:ahLst/>
                    <a:cxnLst>
                      <a:cxn ang="0">
                        <a:pos x="connsiteX0" y="connsiteY0"/>
                      </a:cxn>
                      <a:cxn ang="0">
                        <a:pos x="connsiteX1" y="connsiteY1"/>
                      </a:cxn>
                      <a:cxn ang="0">
                        <a:pos x="connsiteX2" y="connsiteY2"/>
                      </a:cxn>
                      <a:cxn ang="0">
                        <a:pos x="connsiteX3" y="connsiteY3"/>
                      </a:cxn>
                    </a:cxnLst>
                    <a:rect l="l" t="t" r="r" b="b"/>
                    <a:pathLst>
                      <a:path w="66770" h="38576">
                        <a:moveTo>
                          <a:pt x="0" y="2667"/>
                        </a:moveTo>
                        <a:lnTo>
                          <a:pt x="4572" y="0"/>
                        </a:lnTo>
                        <a:lnTo>
                          <a:pt x="66770" y="35814"/>
                        </a:lnTo>
                        <a:lnTo>
                          <a:pt x="62103" y="38576"/>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0" name="图形 568"/>
                  <p:cNvSpPr/>
                  <p:nvPr>
                    <p:custDataLst>
                      <p:tags r:id="rId274"/>
                    </p:custDataLst>
                  </p:nvPr>
                </p:nvSpPr>
                <p:spPr>
                  <a:xfrm>
                    <a:off x="5796915" y="4455223"/>
                    <a:ext cx="62388" cy="131445"/>
                  </a:xfrm>
                  <a:custGeom>
                    <a:avLst/>
                    <a:gdLst>
                      <a:gd name="connsiteX0" fmla="*/ 62389 w 62388"/>
                      <a:gd name="connsiteY0" fmla="*/ 35909 h 131445"/>
                      <a:gd name="connsiteX1" fmla="*/ 62103 w 62388"/>
                      <a:gd name="connsiteY1" fmla="*/ 131445 h 131445"/>
                      <a:gd name="connsiteX2" fmla="*/ 0 w 62388"/>
                      <a:gd name="connsiteY2" fmla="*/ 95631 h 131445"/>
                      <a:gd name="connsiteX3" fmla="*/ 286 w 62388"/>
                      <a:gd name="connsiteY3" fmla="*/ 0 h 131445"/>
                    </a:gdLst>
                    <a:ahLst/>
                    <a:cxnLst>
                      <a:cxn ang="0">
                        <a:pos x="connsiteX0" y="connsiteY0"/>
                      </a:cxn>
                      <a:cxn ang="0">
                        <a:pos x="connsiteX1" y="connsiteY1"/>
                      </a:cxn>
                      <a:cxn ang="0">
                        <a:pos x="connsiteX2" y="connsiteY2"/>
                      </a:cxn>
                      <a:cxn ang="0">
                        <a:pos x="connsiteX3" y="connsiteY3"/>
                      </a:cxn>
                    </a:cxnLst>
                    <a:rect l="l" t="t" r="r" b="b"/>
                    <a:pathLst>
                      <a:path w="62388" h="131445">
                        <a:moveTo>
                          <a:pt x="62389" y="35909"/>
                        </a:moveTo>
                        <a:lnTo>
                          <a:pt x="62103" y="131445"/>
                        </a:lnTo>
                        <a:lnTo>
                          <a:pt x="0" y="95631"/>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67" name="图形 568"/>
                <p:cNvSpPr/>
                <p:nvPr>
                  <p:custDataLst>
                    <p:tags r:id="rId271"/>
                  </p:custDataLst>
                </p:nvPr>
              </p:nvSpPr>
              <p:spPr>
                <a:xfrm>
                  <a:off x="5858636" y="4477702"/>
                  <a:ext cx="19145" cy="11049"/>
                </a:xfrm>
                <a:custGeom>
                  <a:avLst/>
                  <a:gdLst>
                    <a:gd name="connsiteX0" fmla="*/ 4763 w 19145"/>
                    <a:gd name="connsiteY0" fmla="*/ 11049 h 11049"/>
                    <a:gd name="connsiteX1" fmla="*/ 19145 w 19145"/>
                    <a:gd name="connsiteY1" fmla="*/ 2667 h 11049"/>
                    <a:gd name="connsiteX2" fmla="*/ 14573 w 19145"/>
                    <a:gd name="connsiteY2" fmla="*/ 0 h 11049"/>
                    <a:gd name="connsiteX3" fmla="*/ 0 w 19145"/>
                    <a:gd name="connsiteY3" fmla="*/ 8382 h 11049"/>
                  </a:gdLst>
                  <a:ahLst/>
                  <a:cxnLst>
                    <a:cxn ang="0">
                      <a:pos x="connsiteX0" y="connsiteY0"/>
                    </a:cxn>
                    <a:cxn ang="0">
                      <a:pos x="connsiteX1" y="connsiteY1"/>
                    </a:cxn>
                    <a:cxn ang="0">
                      <a:pos x="connsiteX2" y="connsiteY2"/>
                    </a:cxn>
                    <a:cxn ang="0">
                      <a:pos x="connsiteX3" y="connsiteY3"/>
                    </a:cxn>
                  </a:cxnLst>
                  <a:rect l="l" t="t" r="r" b="b"/>
                  <a:pathLst>
                    <a:path w="19145" h="11049">
                      <a:moveTo>
                        <a:pt x="4763" y="11049"/>
                      </a:moveTo>
                      <a:lnTo>
                        <a:pt x="19145" y="2667"/>
                      </a:lnTo>
                      <a:lnTo>
                        <a:pt x="14573" y="0"/>
                      </a:lnTo>
                      <a:lnTo>
                        <a:pt x="0" y="8382"/>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52" name="图形 568"/>
              <p:cNvGrpSpPr/>
              <p:nvPr>
                <p:custDataLst>
                  <p:tags r:id="rId256"/>
                </p:custDataLst>
              </p:nvPr>
            </p:nvGrpSpPr>
            <p:grpSpPr>
              <a:xfrm>
                <a:off x="5767673" y="4429220"/>
                <a:ext cx="80867" cy="173164"/>
                <a:chOff x="5767673" y="4429220"/>
                <a:chExt cx="80867" cy="173164"/>
              </a:xfrm>
            </p:grpSpPr>
            <p:grpSp>
              <p:nvGrpSpPr>
                <p:cNvPr id="953" name="图形 568"/>
                <p:cNvGrpSpPr/>
                <p:nvPr>
                  <p:custDataLst>
                    <p:tags r:id="rId257"/>
                  </p:custDataLst>
                </p:nvPr>
              </p:nvGrpSpPr>
              <p:grpSpPr>
                <a:xfrm>
                  <a:off x="5781484" y="4431887"/>
                  <a:ext cx="67055" cy="162401"/>
                  <a:chOff x="5781484" y="4431887"/>
                  <a:chExt cx="67055" cy="162401"/>
                </a:xfrm>
              </p:grpSpPr>
              <p:sp>
                <p:nvSpPr>
                  <p:cNvPr id="962" name="图形 568"/>
                  <p:cNvSpPr/>
                  <p:nvPr>
                    <p:custDataLst>
                      <p:tags r:id="rId266"/>
                    </p:custDataLst>
                  </p:nvPr>
                </p:nvSpPr>
                <p:spPr>
                  <a:xfrm>
                    <a:off x="5843587" y="4465034"/>
                    <a:ext cx="4952" cy="129254"/>
                  </a:xfrm>
                  <a:custGeom>
                    <a:avLst/>
                    <a:gdLst>
                      <a:gd name="connsiteX0" fmla="*/ 286 w 4952"/>
                      <a:gd name="connsiteY0" fmla="*/ 2762 h 129254"/>
                      <a:gd name="connsiteX1" fmla="*/ 4953 w 4952"/>
                      <a:gd name="connsiteY1" fmla="*/ 0 h 129254"/>
                      <a:gd name="connsiteX2" fmla="*/ 4667 w 4952"/>
                      <a:gd name="connsiteY2" fmla="*/ 126587 h 129254"/>
                      <a:gd name="connsiteX3" fmla="*/ 0 w 4952"/>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4952" h="129253">
                        <a:moveTo>
                          <a:pt x="286" y="2762"/>
                        </a:moveTo>
                        <a:lnTo>
                          <a:pt x="4953" y="0"/>
                        </a:lnTo>
                        <a:lnTo>
                          <a:pt x="4667" y="126587"/>
                        </a:lnTo>
                        <a:lnTo>
                          <a:pt x="0" y="129254"/>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3" name="图形 568"/>
                  <p:cNvSpPr/>
                  <p:nvPr>
                    <p:custDataLst>
                      <p:tags r:id="rId267"/>
                    </p:custDataLst>
                  </p:nvPr>
                </p:nvSpPr>
                <p:spPr>
                  <a:xfrm>
                    <a:off x="5781484" y="4431887"/>
                    <a:ext cx="62388" cy="162401"/>
                  </a:xfrm>
                  <a:custGeom>
                    <a:avLst/>
                    <a:gdLst>
                      <a:gd name="connsiteX0" fmla="*/ 62389 w 62388"/>
                      <a:gd name="connsiteY0" fmla="*/ 35909 h 162401"/>
                      <a:gd name="connsiteX1" fmla="*/ 62103 w 62388"/>
                      <a:gd name="connsiteY1" fmla="*/ 162401 h 162401"/>
                      <a:gd name="connsiteX2" fmla="*/ 0 w 62388"/>
                      <a:gd name="connsiteY2" fmla="*/ 126587 h 162401"/>
                      <a:gd name="connsiteX3" fmla="*/ 286 w 62388"/>
                      <a:gd name="connsiteY3" fmla="*/ 0 h 162401"/>
                    </a:gdLst>
                    <a:ahLst/>
                    <a:cxnLst>
                      <a:cxn ang="0">
                        <a:pos x="connsiteX0" y="connsiteY0"/>
                      </a:cxn>
                      <a:cxn ang="0">
                        <a:pos x="connsiteX1" y="connsiteY1"/>
                      </a:cxn>
                      <a:cxn ang="0">
                        <a:pos x="connsiteX2" y="connsiteY2"/>
                      </a:cxn>
                      <a:cxn ang="0">
                        <a:pos x="connsiteX3" y="connsiteY3"/>
                      </a:cxn>
                    </a:cxnLst>
                    <a:rect l="l" t="t" r="r" b="b"/>
                    <a:pathLst>
                      <a:path w="62388" h="162401">
                        <a:moveTo>
                          <a:pt x="62389" y="35909"/>
                        </a:moveTo>
                        <a:lnTo>
                          <a:pt x="62103" y="162401"/>
                        </a:lnTo>
                        <a:lnTo>
                          <a:pt x="0" y="126587"/>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54" name="图形 568"/>
                <p:cNvGrpSpPr/>
                <p:nvPr>
                  <p:custDataLst>
                    <p:tags r:id="rId258"/>
                  </p:custDataLst>
                </p:nvPr>
              </p:nvGrpSpPr>
              <p:grpSpPr>
                <a:xfrm>
                  <a:off x="5772150" y="4434554"/>
                  <a:ext cx="71723" cy="159734"/>
                  <a:chOff x="5772150" y="4434554"/>
                  <a:chExt cx="71723" cy="159734"/>
                </a:xfrm>
              </p:grpSpPr>
              <p:sp>
                <p:nvSpPr>
                  <p:cNvPr id="959" name="图形 568"/>
                  <p:cNvSpPr/>
                  <p:nvPr>
                    <p:custDataLst>
                      <p:tags r:id="rId263"/>
                    </p:custDataLst>
                  </p:nvPr>
                </p:nvSpPr>
                <p:spPr>
                  <a:xfrm>
                    <a:off x="5834348" y="4470463"/>
                    <a:ext cx="9525" cy="123825"/>
                  </a:xfrm>
                  <a:custGeom>
                    <a:avLst/>
                    <a:gdLst>
                      <a:gd name="connsiteX0" fmla="*/ 286 w 9525"/>
                      <a:gd name="connsiteY0" fmla="*/ 5429 h 123825"/>
                      <a:gd name="connsiteX1" fmla="*/ 9525 w 9525"/>
                      <a:gd name="connsiteY1" fmla="*/ 0 h 123825"/>
                      <a:gd name="connsiteX2" fmla="*/ 9239 w 9525"/>
                      <a:gd name="connsiteY2" fmla="*/ 118491 h 123825"/>
                      <a:gd name="connsiteX3" fmla="*/ 0 w 9525"/>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9525" h="123825">
                        <a:moveTo>
                          <a:pt x="286" y="5429"/>
                        </a:moveTo>
                        <a:lnTo>
                          <a:pt x="9525" y="0"/>
                        </a:lnTo>
                        <a:lnTo>
                          <a:pt x="9239" y="118491"/>
                        </a:lnTo>
                        <a:lnTo>
                          <a:pt x="0" y="12382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0" name="图形 568"/>
                  <p:cNvSpPr/>
                  <p:nvPr>
                    <p:custDataLst>
                      <p:tags r:id="rId264"/>
                    </p:custDataLst>
                  </p:nvPr>
                </p:nvSpPr>
                <p:spPr>
                  <a:xfrm>
                    <a:off x="5772435" y="4434554"/>
                    <a:ext cx="71437" cy="41338"/>
                  </a:xfrm>
                  <a:custGeom>
                    <a:avLst/>
                    <a:gdLst>
                      <a:gd name="connsiteX0" fmla="*/ 0 w 71437"/>
                      <a:gd name="connsiteY0" fmla="*/ 5429 h 41338"/>
                      <a:gd name="connsiteX1" fmla="*/ 9239 w 71437"/>
                      <a:gd name="connsiteY1" fmla="*/ 0 h 41338"/>
                      <a:gd name="connsiteX2" fmla="*/ 71438 w 71437"/>
                      <a:gd name="connsiteY2" fmla="*/ 35909 h 41338"/>
                      <a:gd name="connsiteX3" fmla="*/ 62198 w 71437"/>
                      <a:gd name="connsiteY3" fmla="*/ 41338 h 41338"/>
                    </a:gdLst>
                    <a:ahLst/>
                    <a:cxnLst>
                      <a:cxn ang="0">
                        <a:pos x="connsiteX0" y="connsiteY0"/>
                      </a:cxn>
                      <a:cxn ang="0">
                        <a:pos x="connsiteX1" y="connsiteY1"/>
                      </a:cxn>
                      <a:cxn ang="0">
                        <a:pos x="connsiteX2" y="connsiteY2"/>
                      </a:cxn>
                      <a:cxn ang="0">
                        <a:pos x="connsiteX3" y="connsiteY3"/>
                      </a:cxn>
                    </a:cxnLst>
                    <a:rect l="l" t="t" r="r" b="b"/>
                    <a:pathLst>
                      <a:path w="71437" h="41338">
                        <a:moveTo>
                          <a:pt x="0" y="5429"/>
                        </a:moveTo>
                        <a:lnTo>
                          <a:pt x="9239" y="0"/>
                        </a:lnTo>
                        <a:lnTo>
                          <a:pt x="71438" y="35909"/>
                        </a:lnTo>
                        <a:lnTo>
                          <a:pt x="62198" y="4133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1" name="图形 568"/>
                  <p:cNvSpPr/>
                  <p:nvPr>
                    <p:custDataLst>
                      <p:tags r:id="rId265"/>
                    </p:custDataLst>
                  </p:nvPr>
                </p:nvSpPr>
                <p:spPr>
                  <a:xfrm>
                    <a:off x="5772150" y="4439983"/>
                    <a:ext cx="62483" cy="154304"/>
                  </a:xfrm>
                  <a:custGeom>
                    <a:avLst/>
                    <a:gdLst>
                      <a:gd name="connsiteX0" fmla="*/ 62484 w 62483"/>
                      <a:gd name="connsiteY0" fmla="*/ 35909 h 154304"/>
                      <a:gd name="connsiteX1" fmla="*/ 62198 w 62483"/>
                      <a:gd name="connsiteY1" fmla="*/ 154305 h 154304"/>
                      <a:gd name="connsiteX2" fmla="*/ 0 w 62483"/>
                      <a:gd name="connsiteY2" fmla="*/ 118396 h 154304"/>
                      <a:gd name="connsiteX3" fmla="*/ 286 w 62483"/>
                      <a:gd name="connsiteY3" fmla="*/ 0 h 154304"/>
                    </a:gdLst>
                    <a:ahLst/>
                    <a:cxnLst>
                      <a:cxn ang="0">
                        <a:pos x="connsiteX0" y="connsiteY0"/>
                      </a:cxn>
                      <a:cxn ang="0">
                        <a:pos x="connsiteX1" y="connsiteY1"/>
                      </a:cxn>
                      <a:cxn ang="0">
                        <a:pos x="connsiteX2" y="connsiteY2"/>
                      </a:cxn>
                      <a:cxn ang="0">
                        <a:pos x="connsiteX3" y="connsiteY3"/>
                      </a:cxn>
                    </a:cxnLst>
                    <a:rect l="l" t="t" r="r" b="b"/>
                    <a:pathLst>
                      <a:path w="62483" h="154304">
                        <a:moveTo>
                          <a:pt x="62484" y="35909"/>
                        </a:moveTo>
                        <a:lnTo>
                          <a:pt x="62198" y="154305"/>
                        </a:lnTo>
                        <a:lnTo>
                          <a:pt x="0" y="118396"/>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55" name="图形 568"/>
                <p:cNvGrpSpPr/>
                <p:nvPr>
                  <p:custDataLst>
                    <p:tags r:id="rId259"/>
                  </p:custDataLst>
                </p:nvPr>
              </p:nvGrpSpPr>
              <p:grpSpPr>
                <a:xfrm>
                  <a:off x="5767673" y="4439888"/>
                  <a:ext cx="80867" cy="162496"/>
                  <a:chOff x="5767673" y="4439888"/>
                  <a:chExt cx="80867" cy="162496"/>
                </a:xfrm>
              </p:grpSpPr>
              <p:sp>
                <p:nvSpPr>
                  <p:cNvPr id="957" name="图形 568"/>
                  <p:cNvSpPr/>
                  <p:nvPr>
                    <p:custDataLst>
                      <p:tags r:id="rId261"/>
                    </p:custDataLst>
                  </p:nvPr>
                </p:nvSpPr>
                <p:spPr>
                  <a:xfrm>
                    <a:off x="5829776" y="4465034"/>
                    <a:ext cx="18764" cy="137350"/>
                  </a:xfrm>
                  <a:custGeom>
                    <a:avLst/>
                    <a:gdLst>
                      <a:gd name="connsiteX0" fmla="*/ 286 w 18764"/>
                      <a:gd name="connsiteY0" fmla="*/ 10763 h 137350"/>
                      <a:gd name="connsiteX1" fmla="*/ 18764 w 18764"/>
                      <a:gd name="connsiteY1" fmla="*/ 0 h 137350"/>
                      <a:gd name="connsiteX2" fmla="*/ 18479 w 18764"/>
                      <a:gd name="connsiteY2" fmla="*/ 126587 h 137350"/>
                      <a:gd name="connsiteX3" fmla="*/ 0 w 18764"/>
                      <a:gd name="connsiteY3" fmla="*/ 137351 h 137350"/>
                    </a:gdLst>
                    <a:ahLst/>
                    <a:cxnLst>
                      <a:cxn ang="0">
                        <a:pos x="connsiteX0" y="connsiteY0"/>
                      </a:cxn>
                      <a:cxn ang="0">
                        <a:pos x="connsiteX1" y="connsiteY1"/>
                      </a:cxn>
                      <a:cxn ang="0">
                        <a:pos x="connsiteX2" y="connsiteY2"/>
                      </a:cxn>
                      <a:cxn ang="0">
                        <a:pos x="connsiteX3" y="connsiteY3"/>
                      </a:cxn>
                    </a:cxnLst>
                    <a:rect l="l" t="t" r="r" b="b"/>
                    <a:pathLst>
                      <a:path w="18764" h="137350">
                        <a:moveTo>
                          <a:pt x="286" y="10763"/>
                        </a:moveTo>
                        <a:lnTo>
                          <a:pt x="18764" y="0"/>
                        </a:lnTo>
                        <a:lnTo>
                          <a:pt x="18479" y="126587"/>
                        </a:lnTo>
                        <a:lnTo>
                          <a:pt x="0" y="137351"/>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8" name="图形 568"/>
                  <p:cNvSpPr/>
                  <p:nvPr>
                    <p:custDataLst>
                      <p:tags r:id="rId262"/>
                    </p:custDataLst>
                  </p:nvPr>
                </p:nvSpPr>
                <p:spPr>
                  <a:xfrm>
                    <a:off x="5767673" y="4439888"/>
                    <a:ext cx="62388" cy="162496"/>
                  </a:xfrm>
                  <a:custGeom>
                    <a:avLst/>
                    <a:gdLst>
                      <a:gd name="connsiteX0" fmla="*/ 62389 w 62388"/>
                      <a:gd name="connsiteY0" fmla="*/ 35909 h 162496"/>
                      <a:gd name="connsiteX1" fmla="*/ 62103 w 62388"/>
                      <a:gd name="connsiteY1" fmla="*/ 162496 h 162496"/>
                      <a:gd name="connsiteX2" fmla="*/ 0 w 62388"/>
                      <a:gd name="connsiteY2" fmla="*/ 126587 h 162496"/>
                      <a:gd name="connsiteX3" fmla="*/ 191 w 62388"/>
                      <a:gd name="connsiteY3" fmla="*/ 0 h 162496"/>
                    </a:gdLst>
                    <a:ahLst/>
                    <a:cxnLst>
                      <a:cxn ang="0">
                        <a:pos x="connsiteX0" y="connsiteY0"/>
                      </a:cxn>
                      <a:cxn ang="0">
                        <a:pos x="connsiteX1" y="connsiteY1"/>
                      </a:cxn>
                      <a:cxn ang="0">
                        <a:pos x="connsiteX2" y="connsiteY2"/>
                      </a:cxn>
                      <a:cxn ang="0">
                        <a:pos x="connsiteX3" y="connsiteY3"/>
                      </a:cxn>
                    </a:cxnLst>
                    <a:rect l="l" t="t" r="r" b="b"/>
                    <a:pathLst>
                      <a:path w="62388" h="162496">
                        <a:moveTo>
                          <a:pt x="62389" y="35909"/>
                        </a:moveTo>
                        <a:lnTo>
                          <a:pt x="62103" y="162496"/>
                        </a:lnTo>
                        <a:lnTo>
                          <a:pt x="0" y="126587"/>
                        </a:lnTo>
                        <a:lnTo>
                          <a:pt x="19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56" name="图形 568"/>
                <p:cNvSpPr/>
                <p:nvPr>
                  <p:custDataLst>
                    <p:tags r:id="rId260"/>
                  </p:custDataLst>
                </p:nvPr>
              </p:nvSpPr>
              <p:spPr>
                <a:xfrm>
                  <a:off x="5767863" y="4429220"/>
                  <a:ext cx="80676" cy="46577"/>
                </a:xfrm>
                <a:custGeom>
                  <a:avLst/>
                  <a:gdLst>
                    <a:gd name="connsiteX0" fmla="*/ 80677 w 80676"/>
                    <a:gd name="connsiteY0" fmla="*/ 35814 h 46577"/>
                    <a:gd name="connsiteX1" fmla="*/ 18478 w 80676"/>
                    <a:gd name="connsiteY1" fmla="*/ 0 h 46577"/>
                    <a:gd name="connsiteX2" fmla="*/ 13907 w 80676"/>
                    <a:gd name="connsiteY2" fmla="*/ 2667 h 46577"/>
                    <a:gd name="connsiteX3" fmla="*/ 71437 w 80676"/>
                    <a:gd name="connsiteY3" fmla="*/ 35909 h 46577"/>
                    <a:gd name="connsiteX4" fmla="*/ 62198 w 80676"/>
                    <a:gd name="connsiteY4" fmla="*/ 41243 h 46577"/>
                    <a:gd name="connsiteX5" fmla="*/ 4667 w 80676"/>
                    <a:gd name="connsiteY5" fmla="*/ 8001 h 46577"/>
                    <a:gd name="connsiteX6" fmla="*/ 0 w 80676"/>
                    <a:gd name="connsiteY6" fmla="*/ 10668 h 46577"/>
                    <a:gd name="connsiteX7" fmla="*/ 62198 w 80676"/>
                    <a:gd name="connsiteY7" fmla="*/ 46577 h 46577"/>
                    <a:gd name="connsiteX8" fmla="*/ 66199 w 80676"/>
                    <a:gd name="connsiteY8" fmla="*/ 44196 h 46577"/>
                    <a:gd name="connsiteX9" fmla="*/ 66199 w 80676"/>
                    <a:gd name="connsiteY9" fmla="*/ 44196 h 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76" h="46577">
                      <a:moveTo>
                        <a:pt x="80677" y="35814"/>
                      </a:moveTo>
                      <a:lnTo>
                        <a:pt x="18478" y="0"/>
                      </a:lnTo>
                      <a:lnTo>
                        <a:pt x="13907" y="2667"/>
                      </a:lnTo>
                      <a:lnTo>
                        <a:pt x="71437" y="35909"/>
                      </a:lnTo>
                      <a:lnTo>
                        <a:pt x="62198" y="41243"/>
                      </a:lnTo>
                      <a:lnTo>
                        <a:pt x="4667" y="8001"/>
                      </a:lnTo>
                      <a:lnTo>
                        <a:pt x="0" y="10668"/>
                      </a:lnTo>
                      <a:lnTo>
                        <a:pt x="62198" y="46577"/>
                      </a:lnTo>
                      <a:lnTo>
                        <a:pt x="66199" y="44196"/>
                      </a:lnTo>
                      <a:lnTo>
                        <a:pt x="66199" y="44196"/>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37" name="图形 568"/>
            <p:cNvGrpSpPr/>
            <p:nvPr>
              <p:custDataLst>
                <p:tags r:id="rId41"/>
              </p:custDataLst>
            </p:nvPr>
          </p:nvGrpSpPr>
          <p:grpSpPr>
            <a:xfrm>
              <a:off x="5664612" y="4325683"/>
              <a:ext cx="283273" cy="179450"/>
              <a:chOff x="5664612" y="4325683"/>
              <a:chExt cx="283273" cy="179450"/>
            </a:xfrm>
          </p:grpSpPr>
          <p:sp>
            <p:nvSpPr>
              <p:cNvPr id="946" name="图形 568"/>
              <p:cNvSpPr/>
              <p:nvPr>
                <p:custDataLst>
                  <p:tags r:id="rId250"/>
                </p:custDataLst>
              </p:nvPr>
            </p:nvSpPr>
            <p:spPr>
              <a:xfrm>
                <a:off x="5773674" y="4388548"/>
                <a:ext cx="174212" cy="116586"/>
              </a:xfrm>
              <a:custGeom>
                <a:avLst/>
                <a:gdLst>
                  <a:gd name="connsiteX0" fmla="*/ 174212 w 174212"/>
                  <a:gd name="connsiteY0" fmla="*/ 0 h 116586"/>
                  <a:gd name="connsiteX1" fmla="*/ 174117 w 174212"/>
                  <a:gd name="connsiteY1" fmla="*/ 15335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7" name="图形 568"/>
              <p:cNvSpPr/>
              <p:nvPr>
                <p:custDataLst>
                  <p:tags r:id="rId251"/>
                </p:custDataLst>
              </p:nvPr>
            </p:nvSpPr>
            <p:spPr>
              <a:xfrm>
                <a:off x="5664612" y="4426839"/>
                <a:ext cx="109061" cy="78295"/>
              </a:xfrm>
              <a:custGeom>
                <a:avLst/>
                <a:gdLst>
                  <a:gd name="connsiteX0" fmla="*/ 109061 w 109061"/>
                  <a:gd name="connsiteY0" fmla="*/ 62960 h 78295"/>
                  <a:gd name="connsiteX1" fmla="*/ 109061 w 109061"/>
                  <a:gd name="connsiteY1" fmla="*/ 78296 h 78295"/>
                  <a:gd name="connsiteX2" fmla="*/ 0 w 109061"/>
                  <a:gd name="connsiteY2" fmla="*/ 15430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430"/>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8" name="图形 568"/>
              <p:cNvSpPr/>
              <p:nvPr>
                <p:custDataLst>
                  <p:tags r:id="rId252"/>
                </p:custDataLst>
              </p:nvPr>
            </p:nvSpPr>
            <p:spPr>
              <a:xfrm>
                <a:off x="5664708" y="4325683"/>
                <a:ext cx="283178" cy="164115"/>
              </a:xfrm>
              <a:custGeom>
                <a:avLst/>
                <a:gdLst>
                  <a:gd name="connsiteX0" fmla="*/ 283178 w 283178"/>
                  <a:gd name="connsiteY0" fmla="*/ 62865 h 164115"/>
                  <a:gd name="connsiteX1" fmla="*/ 108966 w 283178"/>
                  <a:gd name="connsiteY1" fmla="*/ 164116 h 164115"/>
                  <a:gd name="connsiteX2" fmla="*/ 0 w 283178"/>
                  <a:gd name="connsiteY2" fmla="*/ 101155 h 164115"/>
                  <a:gd name="connsiteX3" fmla="*/ 174212 w 283178"/>
                  <a:gd name="connsiteY3" fmla="*/ 0 h 164115"/>
                </a:gdLst>
                <a:ahLst/>
                <a:cxnLst>
                  <a:cxn ang="0">
                    <a:pos x="connsiteX0" y="connsiteY0"/>
                  </a:cxn>
                  <a:cxn ang="0">
                    <a:pos x="connsiteX1" y="connsiteY1"/>
                  </a:cxn>
                  <a:cxn ang="0">
                    <a:pos x="connsiteX2" y="connsiteY2"/>
                  </a:cxn>
                  <a:cxn ang="0">
                    <a:pos x="connsiteX3" y="connsiteY3"/>
                  </a:cxn>
                </a:cxnLst>
                <a:rect l="l" t="t" r="r" b="b"/>
                <a:pathLst>
                  <a:path w="283178" h="164115">
                    <a:moveTo>
                      <a:pt x="283178" y="62865"/>
                    </a:moveTo>
                    <a:lnTo>
                      <a:pt x="108966" y="164116"/>
                    </a:lnTo>
                    <a:lnTo>
                      <a:pt x="0" y="101155"/>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38" name="图形 568"/>
            <p:cNvGrpSpPr/>
            <p:nvPr>
              <p:custDataLst>
                <p:tags r:id="rId42"/>
              </p:custDataLst>
            </p:nvPr>
          </p:nvGrpSpPr>
          <p:grpSpPr>
            <a:xfrm>
              <a:off x="5764911" y="4326159"/>
              <a:ext cx="157448" cy="104584"/>
              <a:chOff x="5764911" y="4326159"/>
              <a:chExt cx="157448" cy="104584"/>
            </a:xfrm>
          </p:grpSpPr>
          <p:grpSp>
            <p:nvGrpSpPr>
              <p:cNvPr id="935" name="图形 568"/>
              <p:cNvGrpSpPr/>
              <p:nvPr>
                <p:custDataLst>
                  <p:tags r:id="rId239"/>
                </p:custDataLst>
              </p:nvPr>
            </p:nvGrpSpPr>
            <p:grpSpPr>
              <a:xfrm>
                <a:off x="5764911" y="4336256"/>
                <a:ext cx="157448" cy="94488"/>
                <a:chOff x="5764911" y="4336256"/>
                <a:chExt cx="157448" cy="94488"/>
              </a:xfrm>
            </p:grpSpPr>
            <p:sp>
              <p:nvSpPr>
                <p:cNvPr id="944" name="图形 568"/>
                <p:cNvSpPr/>
                <p:nvPr>
                  <p:custDataLst>
                    <p:tags r:id="rId248"/>
                  </p:custDataLst>
                </p:nvPr>
              </p:nvSpPr>
              <p:spPr>
                <a:xfrm>
                  <a:off x="5764911" y="4374260"/>
                  <a:ext cx="92202" cy="56483"/>
                </a:xfrm>
                <a:custGeom>
                  <a:avLst/>
                  <a:gdLst>
                    <a:gd name="connsiteX0" fmla="*/ 92202 w 92202"/>
                    <a:gd name="connsiteY0" fmla="*/ 53150 h 56483"/>
                    <a:gd name="connsiteX1" fmla="*/ 92107 w 92202"/>
                    <a:gd name="connsiteY1" fmla="*/ 56483 h 56483"/>
                    <a:gd name="connsiteX2" fmla="*/ 0 w 92202"/>
                    <a:gd name="connsiteY2" fmla="*/ 3334 h 56483"/>
                    <a:gd name="connsiteX3" fmla="*/ 0 w 92202"/>
                    <a:gd name="connsiteY3" fmla="*/ 0 h 56483"/>
                  </a:gdLst>
                  <a:ahLst/>
                  <a:cxnLst>
                    <a:cxn ang="0">
                      <a:pos x="connsiteX0" y="connsiteY0"/>
                    </a:cxn>
                    <a:cxn ang="0">
                      <a:pos x="connsiteX1" y="connsiteY1"/>
                    </a:cxn>
                    <a:cxn ang="0">
                      <a:pos x="connsiteX2" y="connsiteY2"/>
                    </a:cxn>
                    <a:cxn ang="0">
                      <a:pos x="connsiteX3" y="connsiteY3"/>
                    </a:cxn>
                  </a:cxnLst>
                  <a:rect l="l" t="t" r="r" b="b"/>
                  <a:pathLst>
                    <a:path w="92202" h="56483">
                      <a:moveTo>
                        <a:pt x="92202" y="53150"/>
                      </a:moveTo>
                      <a:lnTo>
                        <a:pt x="92107" y="56483"/>
                      </a:lnTo>
                      <a:lnTo>
                        <a:pt x="0" y="3334"/>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5" name="图形 568"/>
                <p:cNvSpPr/>
                <p:nvPr>
                  <p:custDataLst>
                    <p:tags r:id="rId249"/>
                  </p:custDataLst>
                </p:nvPr>
              </p:nvSpPr>
              <p:spPr>
                <a:xfrm>
                  <a:off x="5764911" y="4336256"/>
                  <a:ext cx="157448" cy="91154"/>
                </a:xfrm>
                <a:custGeom>
                  <a:avLst/>
                  <a:gdLst>
                    <a:gd name="connsiteX0" fmla="*/ 157448 w 157448"/>
                    <a:gd name="connsiteY0" fmla="*/ 53149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8005"/>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36" name="图形 568"/>
              <p:cNvGrpSpPr/>
              <p:nvPr>
                <p:custDataLst>
                  <p:tags r:id="rId240"/>
                </p:custDataLst>
              </p:nvPr>
            </p:nvGrpSpPr>
            <p:grpSpPr>
              <a:xfrm>
                <a:off x="5768816" y="4333589"/>
                <a:ext cx="150114" cy="93249"/>
                <a:chOff x="5768816" y="4333589"/>
                <a:chExt cx="150114" cy="93249"/>
              </a:xfrm>
            </p:grpSpPr>
            <p:sp>
              <p:nvSpPr>
                <p:cNvPr id="941" name="图形 568"/>
                <p:cNvSpPr/>
                <p:nvPr>
                  <p:custDataLst>
                    <p:tags r:id="rId245"/>
                  </p:custDataLst>
                </p:nvPr>
              </p:nvSpPr>
              <p:spPr>
                <a:xfrm>
                  <a:off x="5856636" y="4384262"/>
                  <a:ext cx="62293" cy="42576"/>
                </a:xfrm>
                <a:custGeom>
                  <a:avLst/>
                  <a:gdLst>
                    <a:gd name="connsiteX0" fmla="*/ 62294 w 62293"/>
                    <a:gd name="connsiteY0" fmla="*/ 0 h 42576"/>
                    <a:gd name="connsiteX1" fmla="*/ 62294 w 62293"/>
                    <a:gd name="connsiteY1" fmla="*/ 6382 h 42576"/>
                    <a:gd name="connsiteX2" fmla="*/ 0 w 62293"/>
                    <a:gd name="connsiteY2" fmla="*/ 42577 h 42576"/>
                    <a:gd name="connsiteX3" fmla="*/ 0 w 62293"/>
                    <a:gd name="connsiteY3" fmla="*/ 36195 h 42576"/>
                  </a:gdLst>
                  <a:ahLst/>
                  <a:cxnLst>
                    <a:cxn ang="0">
                      <a:pos x="connsiteX0" y="connsiteY0"/>
                    </a:cxn>
                    <a:cxn ang="0">
                      <a:pos x="connsiteX1" y="connsiteY1"/>
                    </a:cxn>
                    <a:cxn ang="0">
                      <a:pos x="connsiteX2" y="connsiteY2"/>
                    </a:cxn>
                    <a:cxn ang="0">
                      <a:pos x="connsiteX3" y="connsiteY3"/>
                    </a:cxn>
                  </a:cxnLst>
                  <a:rect l="l" t="t" r="r" b="b"/>
                  <a:pathLst>
                    <a:path w="62293" h="42576">
                      <a:moveTo>
                        <a:pt x="62294" y="0"/>
                      </a:moveTo>
                      <a:lnTo>
                        <a:pt x="62294" y="6382"/>
                      </a:lnTo>
                      <a:lnTo>
                        <a:pt x="0" y="42577"/>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2" name="图形 568"/>
                <p:cNvSpPr/>
                <p:nvPr>
                  <p:custDataLst>
                    <p:tags r:id="rId246"/>
                  </p:custDataLst>
                </p:nvPr>
              </p:nvSpPr>
              <p:spPr>
                <a:xfrm>
                  <a:off x="5768816" y="4369784"/>
                  <a:ext cx="87820" cy="57054"/>
                </a:xfrm>
                <a:custGeom>
                  <a:avLst/>
                  <a:gdLst>
                    <a:gd name="connsiteX0" fmla="*/ 87821 w 87820"/>
                    <a:gd name="connsiteY0" fmla="*/ 50673 h 57054"/>
                    <a:gd name="connsiteX1" fmla="*/ 87821 w 87820"/>
                    <a:gd name="connsiteY1" fmla="*/ 57055 h 57054"/>
                    <a:gd name="connsiteX2" fmla="*/ 0 w 87820"/>
                    <a:gd name="connsiteY2" fmla="*/ 6382 h 57054"/>
                    <a:gd name="connsiteX3" fmla="*/ 95 w 87820"/>
                    <a:gd name="connsiteY3" fmla="*/ 0 h 57054"/>
                  </a:gdLst>
                  <a:ahLst/>
                  <a:cxnLst>
                    <a:cxn ang="0">
                      <a:pos x="connsiteX0" y="connsiteY0"/>
                    </a:cxn>
                    <a:cxn ang="0">
                      <a:pos x="connsiteX1" y="connsiteY1"/>
                    </a:cxn>
                    <a:cxn ang="0">
                      <a:pos x="connsiteX2" y="connsiteY2"/>
                    </a:cxn>
                    <a:cxn ang="0">
                      <a:pos x="connsiteX3" y="connsiteY3"/>
                    </a:cxn>
                  </a:cxnLst>
                  <a:rect l="l" t="t" r="r" b="b"/>
                  <a:pathLst>
                    <a:path w="87820" h="57053">
                      <a:moveTo>
                        <a:pt x="87821" y="50673"/>
                      </a:moveTo>
                      <a:lnTo>
                        <a:pt x="87821" y="57055"/>
                      </a:lnTo>
                      <a:lnTo>
                        <a:pt x="0" y="6382"/>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3" name="图形 568"/>
                <p:cNvSpPr/>
                <p:nvPr>
                  <p:custDataLst>
                    <p:tags r:id="rId247"/>
                  </p:custDataLst>
                </p:nvPr>
              </p:nvSpPr>
              <p:spPr>
                <a:xfrm>
                  <a:off x="5768911" y="4333589"/>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37" name="图形 568"/>
              <p:cNvGrpSpPr/>
              <p:nvPr>
                <p:custDataLst>
                  <p:tags r:id="rId241"/>
                </p:custDataLst>
              </p:nvPr>
            </p:nvGrpSpPr>
            <p:grpSpPr>
              <a:xfrm>
                <a:off x="5764911" y="4326159"/>
                <a:ext cx="157448" cy="104584"/>
                <a:chOff x="5764911" y="4326159"/>
                <a:chExt cx="157448" cy="104584"/>
              </a:xfrm>
            </p:grpSpPr>
            <p:sp>
              <p:nvSpPr>
                <p:cNvPr id="938" name="图形 568"/>
                <p:cNvSpPr/>
                <p:nvPr>
                  <p:custDataLst>
                    <p:tags r:id="rId242"/>
                  </p:custDataLst>
                </p:nvPr>
              </p:nvSpPr>
              <p:spPr>
                <a:xfrm>
                  <a:off x="5857017" y="4379309"/>
                  <a:ext cx="65341" cy="51435"/>
                </a:xfrm>
                <a:custGeom>
                  <a:avLst/>
                  <a:gdLst>
                    <a:gd name="connsiteX0" fmla="*/ 6287 w 65341"/>
                    <a:gd name="connsiteY0" fmla="*/ 37719 h 51435"/>
                    <a:gd name="connsiteX1" fmla="*/ 65341 w 65341"/>
                    <a:gd name="connsiteY1" fmla="*/ 3429 h 51435"/>
                    <a:gd name="connsiteX2" fmla="*/ 65341 w 65341"/>
                    <a:gd name="connsiteY2" fmla="*/ 0 h 51435"/>
                    <a:gd name="connsiteX3" fmla="*/ 6287 w 65341"/>
                    <a:gd name="connsiteY3" fmla="*/ 34385 h 51435"/>
                    <a:gd name="connsiteX4" fmla="*/ 6287 w 65341"/>
                    <a:gd name="connsiteY4" fmla="*/ 34385 h 51435"/>
                    <a:gd name="connsiteX5" fmla="*/ 95 w 65341"/>
                    <a:gd name="connsiteY5" fmla="*/ 38005 h 51435"/>
                    <a:gd name="connsiteX6" fmla="*/ 0 w 65341"/>
                    <a:gd name="connsiteY6" fmla="*/ 41338 h 51435"/>
                    <a:gd name="connsiteX7" fmla="*/ 0 w 65341"/>
                    <a:gd name="connsiteY7" fmla="*/ 41338 h 51435"/>
                    <a:gd name="connsiteX8" fmla="*/ 0 w 65341"/>
                    <a:gd name="connsiteY8" fmla="*/ 51435 h 51435"/>
                    <a:gd name="connsiteX9" fmla="*/ 6287 w 65341"/>
                    <a:gd name="connsiteY9" fmla="*/ 47816 h 51435"/>
                    <a:gd name="connsiteX10" fmla="*/ 6287 w 65341"/>
                    <a:gd name="connsiteY10" fmla="*/ 47816 h 51435"/>
                    <a:gd name="connsiteX11" fmla="*/ 65341 w 65341"/>
                    <a:gd name="connsiteY11" fmla="*/ 13526 h 51435"/>
                    <a:gd name="connsiteX12" fmla="*/ 65341 w 65341"/>
                    <a:gd name="connsiteY12" fmla="*/ 10096 h 51435"/>
                    <a:gd name="connsiteX13" fmla="*/ 6287 w 65341"/>
                    <a:gd name="connsiteY13" fmla="*/ 44482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 h="51435">
                      <a:moveTo>
                        <a:pt x="6287" y="37719"/>
                      </a:moveTo>
                      <a:lnTo>
                        <a:pt x="65341" y="3429"/>
                      </a:lnTo>
                      <a:lnTo>
                        <a:pt x="65341" y="0"/>
                      </a:lnTo>
                      <a:lnTo>
                        <a:pt x="6287" y="34385"/>
                      </a:lnTo>
                      <a:lnTo>
                        <a:pt x="6287" y="34385"/>
                      </a:lnTo>
                      <a:lnTo>
                        <a:pt x="95" y="38005"/>
                      </a:lnTo>
                      <a:lnTo>
                        <a:pt x="0" y="41338"/>
                      </a:lnTo>
                      <a:lnTo>
                        <a:pt x="0" y="41338"/>
                      </a:lnTo>
                      <a:lnTo>
                        <a:pt x="0" y="51435"/>
                      </a:lnTo>
                      <a:lnTo>
                        <a:pt x="6287" y="47816"/>
                      </a:lnTo>
                      <a:lnTo>
                        <a:pt x="6287" y="47816"/>
                      </a:lnTo>
                      <a:lnTo>
                        <a:pt x="65341" y="13526"/>
                      </a:lnTo>
                      <a:lnTo>
                        <a:pt x="65341" y="10096"/>
                      </a:lnTo>
                      <a:lnTo>
                        <a:pt x="6287" y="44482"/>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9" name="图形 568"/>
                <p:cNvSpPr/>
                <p:nvPr>
                  <p:custDataLst>
                    <p:tags r:id="rId243"/>
                  </p:custDataLst>
                </p:nvPr>
              </p:nvSpPr>
              <p:spPr>
                <a:xfrm>
                  <a:off x="5764911" y="4364069"/>
                  <a:ext cx="92202" cy="66675"/>
                </a:xfrm>
                <a:custGeom>
                  <a:avLst/>
                  <a:gdLst>
                    <a:gd name="connsiteX0" fmla="*/ 92202 w 92202"/>
                    <a:gd name="connsiteY0" fmla="*/ 53245 h 66675"/>
                    <a:gd name="connsiteX1" fmla="*/ 92107 w 92202"/>
                    <a:gd name="connsiteY1" fmla="*/ 66675 h 66675"/>
                    <a:gd name="connsiteX2" fmla="*/ 0 w 92202"/>
                    <a:gd name="connsiteY2" fmla="*/ 13525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245"/>
                      </a:moveTo>
                      <a:lnTo>
                        <a:pt x="92107" y="66675"/>
                      </a:lnTo>
                      <a:lnTo>
                        <a:pt x="0" y="13525"/>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0" name="图形 568"/>
                <p:cNvSpPr/>
                <p:nvPr>
                  <p:custDataLst>
                    <p:tags r:id="rId244"/>
                  </p:custDataLst>
                </p:nvPr>
              </p:nvSpPr>
              <p:spPr>
                <a:xfrm>
                  <a:off x="5764911" y="4326159"/>
                  <a:ext cx="157448" cy="91154"/>
                </a:xfrm>
                <a:custGeom>
                  <a:avLst/>
                  <a:gdLst>
                    <a:gd name="connsiteX0" fmla="*/ 157448 w 157448"/>
                    <a:gd name="connsiteY0" fmla="*/ 53149 h 91154"/>
                    <a:gd name="connsiteX1" fmla="*/ 92202 w 157448"/>
                    <a:gd name="connsiteY1" fmla="*/ 91154 h 91154"/>
                    <a:gd name="connsiteX2" fmla="*/ 0 w 157448"/>
                    <a:gd name="connsiteY2" fmla="*/ 37910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7910"/>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39" name="图形 568"/>
            <p:cNvGrpSpPr/>
            <p:nvPr>
              <p:custDataLst>
                <p:tags r:id="rId43"/>
              </p:custDataLst>
            </p:nvPr>
          </p:nvGrpSpPr>
          <p:grpSpPr>
            <a:xfrm>
              <a:off x="5764911" y="4308348"/>
              <a:ext cx="157448" cy="104679"/>
              <a:chOff x="5764911" y="4308348"/>
              <a:chExt cx="157448" cy="104679"/>
            </a:xfrm>
          </p:grpSpPr>
          <p:grpSp>
            <p:nvGrpSpPr>
              <p:cNvPr id="924" name="图形 568"/>
              <p:cNvGrpSpPr/>
              <p:nvPr>
                <p:custDataLst>
                  <p:tags r:id="rId228"/>
                </p:custDataLst>
              </p:nvPr>
            </p:nvGrpSpPr>
            <p:grpSpPr>
              <a:xfrm>
                <a:off x="5764911" y="4318539"/>
                <a:ext cx="157448" cy="94487"/>
                <a:chOff x="5764911" y="4318539"/>
                <a:chExt cx="157448" cy="94487"/>
              </a:xfrm>
            </p:grpSpPr>
            <p:sp>
              <p:nvSpPr>
                <p:cNvPr id="933" name="图形 568"/>
                <p:cNvSpPr/>
                <p:nvPr>
                  <p:custDataLst>
                    <p:tags r:id="rId237"/>
                  </p:custDataLst>
                </p:nvPr>
              </p:nvSpPr>
              <p:spPr>
                <a:xfrm>
                  <a:off x="5764911" y="4356449"/>
                  <a:ext cx="92202" cy="56578"/>
                </a:xfrm>
                <a:custGeom>
                  <a:avLst/>
                  <a:gdLst>
                    <a:gd name="connsiteX0" fmla="*/ 92202 w 92202"/>
                    <a:gd name="connsiteY0" fmla="*/ 53245 h 56578"/>
                    <a:gd name="connsiteX1" fmla="*/ 92107 w 92202"/>
                    <a:gd name="connsiteY1" fmla="*/ 56579 h 56578"/>
                    <a:gd name="connsiteX2" fmla="*/ 0 w 92202"/>
                    <a:gd name="connsiteY2" fmla="*/ 3429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245"/>
                      </a:moveTo>
                      <a:lnTo>
                        <a:pt x="92107" y="56579"/>
                      </a:lnTo>
                      <a:lnTo>
                        <a:pt x="0" y="3429"/>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4" name="图形 568"/>
                <p:cNvSpPr/>
                <p:nvPr>
                  <p:custDataLst>
                    <p:tags r:id="rId238"/>
                  </p:custDataLst>
                </p:nvPr>
              </p:nvSpPr>
              <p:spPr>
                <a:xfrm>
                  <a:off x="5764911" y="4318539"/>
                  <a:ext cx="157448" cy="91154"/>
                </a:xfrm>
                <a:custGeom>
                  <a:avLst/>
                  <a:gdLst>
                    <a:gd name="connsiteX0" fmla="*/ 157448 w 157448"/>
                    <a:gd name="connsiteY0" fmla="*/ 53149 h 91154"/>
                    <a:gd name="connsiteX1" fmla="*/ 92202 w 157448"/>
                    <a:gd name="connsiteY1" fmla="*/ 91154 h 91154"/>
                    <a:gd name="connsiteX2" fmla="*/ 0 w 157448"/>
                    <a:gd name="connsiteY2" fmla="*/ 37909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7909"/>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25" name="图形 568"/>
              <p:cNvGrpSpPr/>
              <p:nvPr>
                <p:custDataLst>
                  <p:tags r:id="rId229"/>
                </p:custDataLst>
              </p:nvPr>
            </p:nvGrpSpPr>
            <p:grpSpPr>
              <a:xfrm>
                <a:off x="5768816" y="4315777"/>
                <a:ext cx="150114" cy="93344"/>
                <a:chOff x="5768816" y="4315777"/>
                <a:chExt cx="150114" cy="93344"/>
              </a:xfrm>
            </p:grpSpPr>
            <p:sp>
              <p:nvSpPr>
                <p:cNvPr id="930" name="图形 568"/>
                <p:cNvSpPr/>
                <p:nvPr>
                  <p:custDataLst>
                    <p:tags r:id="rId234"/>
                  </p:custDataLst>
                </p:nvPr>
              </p:nvSpPr>
              <p:spPr>
                <a:xfrm>
                  <a:off x="5856636" y="4366450"/>
                  <a:ext cx="62293" cy="42671"/>
                </a:xfrm>
                <a:custGeom>
                  <a:avLst/>
                  <a:gdLst>
                    <a:gd name="connsiteX0" fmla="*/ 62294 w 62293"/>
                    <a:gd name="connsiteY0" fmla="*/ 0 h 42671"/>
                    <a:gd name="connsiteX1" fmla="*/ 62294 w 62293"/>
                    <a:gd name="connsiteY1" fmla="*/ 6477 h 42671"/>
                    <a:gd name="connsiteX2" fmla="*/ 0 w 62293"/>
                    <a:gd name="connsiteY2" fmla="*/ 42672 h 42671"/>
                    <a:gd name="connsiteX3" fmla="*/ 0 w 62293"/>
                    <a:gd name="connsiteY3" fmla="*/ 36195 h 42671"/>
                  </a:gdLst>
                  <a:ahLst/>
                  <a:cxnLst>
                    <a:cxn ang="0">
                      <a:pos x="connsiteX0" y="connsiteY0"/>
                    </a:cxn>
                    <a:cxn ang="0">
                      <a:pos x="connsiteX1" y="connsiteY1"/>
                    </a:cxn>
                    <a:cxn ang="0">
                      <a:pos x="connsiteX2" y="connsiteY2"/>
                    </a:cxn>
                    <a:cxn ang="0">
                      <a:pos x="connsiteX3" y="connsiteY3"/>
                    </a:cxn>
                  </a:cxnLst>
                  <a:rect l="l" t="t" r="r" b="b"/>
                  <a:pathLst>
                    <a:path w="62293" h="42671">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1" name="图形 568"/>
                <p:cNvSpPr/>
                <p:nvPr>
                  <p:custDataLst>
                    <p:tags r:id="rId235"/>
                  </p:custDataLst>
                </p:nvPr>
              </p:nvSpPr>
              <p:spPr>
                <a:xfrm>
                  <a:off x="5768816" y="4351972"/>
                  <a:ext cx="87820" cy="57150"/>
                </a:xfrm>
                <a:custGeom>
                  <a:avLst/>
                  <a:gdLst>
                    <a:gd name="connsiteX0" fmla="*/ 87821 w 87820"/>
                    <a:gd name="connsiteY0" fmla="*/ 50673 h 57150"/>
                    <a:gd name="connsiteX1" fmla="*/ 87821 w 87820"/>
                    <a:gd name="connsiteY1" fmla="*/ 57150 h 57150"/>
                    <a:gd name="connsiteX2" fmla="*/ 0 w 87820"/>
                    <a:gd name="connsiteY2" fmla="*/ 6477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477"/>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2" name="图形 568"/>
                <p:cNvSpPr/>
                <p:nvPr>
                  <p:custDataLst>
                    <p:tags r:id="rId236"/>
                  </p:custDataLst>
                </p:nvPr>
              </p:nvSpPr>
              <p:spPr>
                <a:xfrm>
                  <a:off x="5768911" y="4315777"/>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26" name="图形 568"/>
              <p:cNvGrpSpPr/>
              <p:nvPr>
                <p:custDataLst>
                  <p:tags r:id="rId230"/>
                </p:custDataLst>
              </p:nvPr>
            </p:nvGrpSpPr>
            <p:grpSpPr>
              <a:xfrm>
                <a:off x="5764911" y="4308348"/>
                <a:ext cx="157448" cy="104679"/>
                <a:chOff x="5764911" y="4308348"/>
                <a:chExt cx="157448" cy="104679"/>
              </a:xfrm>
            </p:grpSpPr>
            <p:sp>
              <p:nvSpPr>
                <p:cNvPr id="927" name="图形 568"/>
                <p:cNvSpPr/>
                <p:nvPr>
                  <p:custDataLst>
                    <p:tags r:id="rId231"/>
                  </p:custDataLst>
                </p:nvPr>
              </p:nvSpPr>
              <p:spPr>
                <a:xfrm>
                  <a:off x="5857017" y="4361592"/>
                  <a:ext cx="65341" cy="51434"/>
                </a:xfrm>
                <a:custGeom>
                  <a:avLst/>
                  <a:gdLst>
                    <a:gd name="connsiteX0" fmla="*/ 6287 w 65341"/>
                    <a:gd name="connsiteY0" fmla="*/ 37624 h 51434"/>
                    <a:gd name="connsiteX1" fmla="*/ 65341 w 65341"/>
                    <a:gd name="connsiteY1" fmla="*/ 3334 h 51434"/>
                    <a:gd name="connsiteX2" fmla="*/ 65341 w 65341"/>
                    <a:gd name="connsiteY2" fmla="*/ 0 h 51434"/>
                    <a:gd name="connsiteX3" fmla="*/ 6287 w 65341"/>
                    <a:gd name="connsiteY3" fmla="*/ 34290 h 51434"/>
                    <a:gd name="connsiteX4" fmla="*/ 6287 w 65341"/>
                    <a:gd name="connsiteY4" fmla="*/ 34290 h 51434"/>
                    <a:gd name="connsiteX5" fmla="*/ 95 w 65341"/>
                    <a:gd name="connsiteY5" fmla="*/ 37910 h 51434"/>
                    <a:gd name="connsiteX6" fmla="*/ 0 w 65341"/>
                    <a:gd name="connsiteY6" fmla="*/ 41338 h 51434"/>
                    <a:gd name="connsiteX7" fmla="*/ 0 w 65341"/>
                    <a:gd name="connsiteY7" fmla="*/ 41338 h 51434"/>
                    <a:gd name="connsiteX8" fmla="*/ 0 w 65341"/>
                    <a:gd name="connsiteY8" fmla="*/ 51435 h 51434"/>
                    <a:gd name="connsiteX9" fmla="*/ 0 w 65341"/>
                    <a:gd name="connsiteY9" fmla="*/ 51435 h 51434"/>
                    <a:gd name="connsiteX10" fmla="*/ 0 w 65341"/>
                    <a:gd name="connsiteY10" fmla="*/ 51435 h 51434"/>
                    <a:gd name="connsiteX11" fmla="*/ 0 w 65341"/>
                    <a:gd name="connsiteY11" fmla="*/ 51435 h 51434"/>
                    <a:gd name="connsiteX12" fmla="*/ 6287 w 65341"/>
                    <a:gd name="connsiteY12" fmla="*/ 47815 h 51434"/>
                    <a:gd name="connsiteX13" fmla="*/ 6287 w 65341"/>
                    <a:gd name="connsiteY13" fmla="*/ 47815 h 51434"/>
                    <a:gd name="connsiteX14" fmla="*/ 65341 w 65341"/>
                    <a:gd name="connsiteY14" fmla="*/ 13430 h 51434"/>
                    <a:gd name="connsiteX15" fmla="*/ 65341 w 65341"/>
                    <a:gd name="connsiteY15" fmla="*/ 10096 h 51434"/>
                    <a:gd name="connsiteX16" fmla="*/ 6287 w 65341"/>
                    <a:gd name="connsiteY16" fmla="*/ 44387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41" h="51433">
                      <a:moveTo>
                        <a:pt x="6287" y="37624"/>
                      </a:moveTo>
                      <a:lnTo>
                        <a:pt x="65341" y="3334"/>
                      </a:lnTo>
                      <a:lnTo>
                        <a:pt x="65341" y="0"/>
                      </a:lnTo>
                      <a:lnTo>
                        <a:pt x="6287" y="34290"/>
                      </a:lnTo>
                      <a:lnTo>
                        <a:pt x="6287" y="34290"/>
                      </a:lnTo>
                      <a:lnTo>
                        <a:pt x="95" y="37910"/>
                      </a:lnTo>
                      <a:lnTo>
                        <a:pt x="0" y="41338"/>
                      </a:lnTo>
                      <a:lnTo>
                        <a:pt x="0" y="41338"/>
                      </a:lnTo>
                      <a:lnTo>
                        <a:pt x="0" y="51435"/>
                      </a:lnTo>
                      <a:lnTo>
                        <a:pt x="0" y="51435"/>
                      </a:lnTo>
                      <a:lnTo>
                        <a:pt x="0" y="51435"/>
                      </a:lnTo>
                      <a:lnTo>
                        <a:pt x="0" y="51435"/>
                      </a:lnTo>
                      <a:lnTo>
                        <a:pt x="6287" y="47815"/>
                      </a:lnTo>
                      <a:lnTo>
                        <a:pt x="6287" y="47815"/>
                      </a:lnTo>
                      <a:lnTo>
                        <a:pt x="65341" y="13430"/>
                      </a:lnTo>
                      <a:lnTo>
                        <a:pt x="65341" y="10096"/>
                      </a:lnTo>
                      <a:lnTo>
                        <a:pt x="6287" y="44387"/>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8" name="图形 568"/>
                <p:cNvSpPr/>
                <p:nvPr>
                  <p:custDataLst>
                    <p:tags r:id="rId232"/>
                  </p:custDataLst>
                </p:nvPr>
              </p:nvSpPr>
              <p:spPr>
                <a:xfrm>
                  <a:off x="5764911" y="4346352"/>
                  <a:ext cx="92202" cy="66675"/>
                </a:xfrm>
                <a:custGeom>
                  <a:avLst/>
                  <a:gdLst>
                    <a:gd name="connsiteX0" fmla="*/ 92202 w 92202"/>
                    <a:gd name="connsiteY0" fmla="*/ 53150 h 66675"/>
                    <a:gd name="connsiteX1" fmla="*/ 92107 w 92202"/>
                    <a:gd name="connsiteY1" fmla="*/ 66675 h 66675"/>
                    <a:gd name="connsiteX2" fmla="*/ 0 w 92202"/>
                    <a:gd name="connsiteY2" fmla="*/ 13526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150"/>
                      </a:moveTo>
                      <a:lnTo>
                        <a:pt x="92107" y="66675"/>
                      </a:lnTo>
                      <a:lnTo>
                        <a:pt x="0" y="13526"/>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9" name="图形 568"/>
                <p:cNvSpPr/>
                <p:nvPr>
                  <p:custDataLst>
                    <p:tags r:id="rId233"/>
                  </p:custDataLst>
                </p:nvPr>
              </p:nvSpPr>
              <p:spPr>
                <a:xfrm>
                  <a:off x="5764911" y="4308348"/>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40" name="图形 568"/>
            <p:cNvGrpSpPr/>
            <p:nvPr>
              <p:custDataLst>
                <p:tags r:id="rId44"/>
              </p:custDataLst>
            </p:nvPr>
          </p:nvGrpSpPr>
          <p:grpSpPr>
            <a:xfrm>
              <a:off x="5764720" y="4292155"/>
              <a:ext cx="147447" cy="97155"/>
              <a:chOff x="5764720" y="4292155"/>
              <a:chExt cx="147447" cy="97155"/>
            </a:xfrm>
          </p:grpSpPr>
          <p:grpSp>
            <p:nvGrpSpPr>
              <p:cNvPr id="913" name="图形 568"/>
              <p:cNvGrpSpPr/>
              <p:nvPr>
                <p:custDataLst>
                  <p:tags r:id="rId217"/>
                </p:custDataLst>
              </p:nvPr>
            </p:nvGrpSpPr>
            <p:grpSpPr>
              <a:xfrm>
                <a:off x="5764815" y="4301013"/>
                <a:ext cx="147351" cy="88296"/>
                <a:chOff x="5764815" y="4301013"/>
                <a:chExt cx="147351" cy="88296"/>
              </a:xfrm>
            </p:grpSpPr>
            <p:sp>
              <p:nvSpPr>
                <p:cNvPr id="922" name="图形 568"/>
                <p:cNvSpPr/>
                <p:nvPr>
                  <p:custDataLst>
                    <p:tags r:id="rId226"/>
                  </p:custDataLst>
                </p:nvPr>
              </p:nvSpPr>
              <p:spPr>
                <a:xfrm>
                  <a:off x="5764815" y="4341494"/>
                  <a:ext cx="77724" cy="47815"/>
                </a:xfrm>
                <a:custGeom>
                  <a:avLst/>
                  <a:gdLst>
                    <a:gd name="connsiteX0" fmla="*/ 77724 w 77724"/>
                    <a:gd name="connsiteY0" fmla="*/ 44863 h 47815"/>
                    <a:gd name="connsiteX1" fmla="*/ 77724 w 77724"/>
                    <a:gd name="connsiteY1" fmla="*/ 47816 h 47815"/>
                    <a:gd name="connsiteX2" fmla="*/ 0 w 77724"/>
                    <a:gd name="connsiteY2" fmla="*/ 2953 h 47815"/>
                    <a:gd name="connsiteX3" fmla="*/ 0 w 77724"/>
                    <a:gd name="connsiteY3" fmla="*/ 0 h 47815"/>
                  </a:gdLst>
                  <a:ahLst/>
                  <a:cxnLst>
                    <a:cxn ang="0">
                      <a:pos x="connsiteX0" y="connsiteY0"/>
                    </a:cxn>
                    <a:cxn ang="0">
                      <a:pos x="connsiteX1" y="connsiteY1"/>
                    </a:cxn>
                    <a:cxn ang="0">
                      <a:pos x="connsiteX2" y="connsiteY2"/>
                    </a:cxn>
                    <a:cxn ang="0">
                      <a:pos x="connsiteX3" y="connsiteY3"/>
                    </a:cxn>
                  </a:cxnLst>
                  <a:rect l="l" t="t" r="r" b="b"/>
                  <a:pathLst>
                    <a:path w="77724" h="47815">
                      <a:moveTo>
                        <a:pt x="77724" y="44863"/>
                      </a:moveTo>
                      <a:lnTo>
                        <a:pt x="77724" y="47816"/>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3" name="图形 568"/>
                <p:cNvSpPr/>
                <p:nvPr>
                  <p:custDataLst>
                    <p:tags r:id="rId227"/>
                  </p:custDataLst>
                </p:nvPr>
              </p:nvSpPr>
              <p:spPr>
                <a:xfrm>
                  <a:off x="5764815" y="4301013"/>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14" name="图形 568"/>
              <p:cNvGrpSpPr/>
              <p:nvPr>
                <p:custDataLst>
                  <p:tags r:id="rId218"/>
                </p:custDataLst>
              </p:nvPr>
            </p:nvGrpSpPr>
            <p:grpSpPr>
              <a:xfrm>
                <a:off x="5764720" y="4295108"/>
                <a:ext cx="142779" cy="91249"/>
                <a:chOff x="5764720" y="4295108"/>
                <a:chExt cx="142779" cy="91249"/>
              </a:xfrm>
            </p:grpSpPr>
            <p:sp>
              <p:nvSpPr>
                <p:cNvPr id="919" name="图形 568"/>
                <p:cNvSpPr/>
                <p:nvPr>
                  <p:custDataLst>
                    <p:tags r:id="rId223"/>
                  </p:custDataLst>
                </p:nvPr>
              </p:nvSpPr>
              <p:spPr>
                <a:xfrm>
                  <a:off x="5842444" y="4342733"/>
                  <a:ext cx="65055" cy="43624"/>
                </a:xfrm>
                <a:custGeom>
                  <a:avLst/>
                  <a:gdLst>
                    <a:gd name="connsiteX0" fmla="*/ 65056 w 65055"/>
                    <a:gd name="connsiteY0" fmla="*/ 0 h 43624"/>
                    <a:gd name="connsiteX1" fmla="*/ 95 w 65055"/>
                    <a:gd name="connsiteY1" fmla="*/ 37814 h 43624"/>
                    <a:gd name="connsiteX2" fmla="*/ 0 w 65055"/>
                    <a:gd name="connsiteY2" fmla="*/ 43625 h 43624"/>
                    <a:gd name="connsiteX3" fmla="*/ 65056 w 65055"/>
                    <a:gd name="connsiteY3" fmla="*/ 5810 h 43624"/>
                  </a:gdLst>
                  <a:ahLst/>
                  <a:cxnLst>
                    <a:cxn ang="0">
                      <a:pos x="connsiteX0" y="connsiteY0"/>
                    </a:cxn>
                    <a:cxn ang="0">
                      <a:pos x="connsiteX1" y="connsiteY1"/>
                    </a:cxn>
                    <a:cxn ang="0">
                      <a:pos x="connsiteX2" y="connsiteY2"/>
                    </a:cxn>
                    <a:cxn ang="0">
                      <a:pos x="connsiteX3" y="connsiteY3"/>
                    </a:cxn>
                  </a:cxnLst>
                  <a:rect l="l" t="t" r="r" b="b"/>
                  <a:pathLst>
                    <a:path w="65055" h="43624">
                      <a:moveTo>
                        <a:pt x="65056" y="0"/>
                      </a:moveTo>
                      <a:lnTo>
                        <a:pt x="95" y="37814"/>
                      </a:lnTo>
                      <a:lnTo>
                        <a:pt x="0" y="43625"/>
                      </a:lnTo>
                      <a:lnTo>
                        <a:pt x="65056" y="5810"/>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0" name="图形 568"/>
                <p:cNvSpPr/>
                <p:nvPr>
                  <p:custDataLst>
                    <p:tags r:id="rId224"/>
                  </p:custDataLst>
                </p:nvPr>
              </p:nvSpPr>
              <p:spPr>
                <a:xfrm>
                  <a:off x="5764720" y="4335589"/>
                  <a:ext cx="77819" cy="50768"/>
                </a:xfrm>
                <a:custGeom>
                  <a:avLst/>
                  <a:gdLst>
                    <a:gd name="connsiteX0" fmla="*/ 77819 w 77819"/>
                    <a:gd name="connsiteY0" fmla="*/ 44958 h 50768"/>
                    <a:gd name="connsiteX1" fmla="*/ 77724 w 77819"/>
                    <a:gd name="connsiteY1" fmla="*/ 50768 h 50768"/>
                    <a:gd name="connsiteX2" fmla="*/ 0 w 77819"/>
                    <a:gd name="connsiteY2" fmla="*/ 5905 h 50768"/>
                    <a:gd name="connsiteX3" fmla="*/ 95 w 77819"/>
                    <a:gd name="connsiteY3" fmla="*/ 0 h 50768"/>
                  </a:gdLst>
                  <a:ahLst/>
                  <a:cxnLst>
                    <a:cxn ang="0">
                      <a:pos x="connsiteX0" y="connsiteY0"/>
                    </a:cxn>
                    <a:cxn ang="0">
                      <a:pos x="connsiteX1" y="connsiteY1"/>
                    </a:cxn>
                    <a:cxn ang="0">
                      <a:pos x="connsiteX2" y="connsiteY2"/>
                    </a:cxn>
                    <a:cxn ang="0">
                      <a:pos x="connsiteX3" y="connsiteY3"/>
                    </a:cxn>
                  </a:cxnLst>
                  <a:rect l="l" t="t" r="r" b="b"/>
                  <a:pathLst>
                    <a:path w="77819" h="50768">
                      <a:moveTo>
                        <a:pt x="77819" y="44958"/>
                      </a:moveTo>
                      <a:lnTo>
                        <a:pt x="77724" y="50768"/>
                      </a:lnTo>
                      <a:lnTo>
                        <a:pt x="0" y="5905"/>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1" name="图形 568"/>
                <p:cNvSpPr/>
                <p:nvPr>
                  <p:custDataLst>
                    <p:tags r:id="rId225"/>
                  </p:custDataLst>
                </p:nvPr>
              </p:nvSpPr>
              <p:spPr>
                <a:xfrm>
                  <a:off x="5764815" y="4295108"/>
                  <a:ext cx="142684" cy="85439"/>
                </a:xfrm>
                <a:custGeom>
                  <a:avLst/>
                  <a:gdLst>
                    <a:gd name="connsiteX0" fmla="*/ 142684 w 142684"/>
                    <a:gd name="connsiteY0" fmla="*/ 42196 h 85439"/>
                    <a:gd name="connsiteX1" fmla="*/ 69723 w 142684"/>
                    <a:gd name="connsiteY1" fmla="*/ 0 h 85439"/>
                    <a:gd name="connsiteX2" fmla="*/ 0 w 142684"/>
                    <a:gd name="connsiteY2" fmla="*/ 40481 h 85439"/>
                    <a:gd name="connsiteX3" fmla="*/ 77724 w 142684"/>
                    <a:gd name="connsiteY3" fmla="*/ 85439 h 85439"/>
                    <a:gd name="connsiteX4" fmla="*/ 142684 w 142684"/>
                    <a:gd name="connsiteY4" fmla="*/ 47625 h 8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85439">
                      <a:moveTo>
                        <a:pt x="142684" y="42196"/>
                      </a:moveTo>
                      <a:lnTo>
                        <a:pt x="69723" y="0"/>
                      </a:lnTo>
                      <a:lnTo>
                        <a:pt x="0" y="40481"/>
                      </a:lnTo>
                      <a:lnTo>
                        <a:pt x="77724" y="85439"/>
                      </a:lnTo>
                      <a:lnTo>
                        <a:pt x="142684" y="47625"/>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15" name="图形 568"/>
              <p:cNvGrpSpPr/>
              <p:nvPr>
                <p:custDataLst>
                  <p:tags r:id="rId219"/>
                </p:custDataLst>
              </p:nvPr>
            </p:nvGrpSpPr>
            <p:grpSpPr>
              <a:xfrm>
                <a:off x="5764815" y="4292155"/>
                <a:ext cx="147351" cy="97155"/>
                <a:chOff x="5764815" y="4292155"/>
                <a:chExt cx="147351" cy="97155"/>
              </a:xfrm>
            </p:grpSpPr>
            <p:sp>
              <p:nvSpPr>
                <p:cNvPr id="916" name="图形 568"/>
                <p:cNvSpPr/>
                <p:nvPr>
                  <p:custDataLst>
                    <p:tags r:id="rId220"/>
                  </p:custDataLst>
                </p:nvPr>
              </p:nvSpPr>
              <p:spPr>
                <a:xfrm>
                  <a:off x="5842539" y="4337113"/>
                  <a:ext cx="69627" cy="52197"/>
                </a:xfrm>
                <a:custGeom>
                  <a:avLst/>
                  <a:gdLst>
                    <a:gd name="connsiteX0" fmla="*/ 5810 w 69627"/>
                    <a:gd name="connsiteY0" fmla="*/ 40005 h 52197"/>
                    <a:gd name="connsiteX1" fmla="*/ 69628 w 69627"/>
                    <a:gd name="connsiteY1" fmla="*/ 2858 h 52197"/>
                    <a:gd name="connsiteX2" fmla="*/ 69628 w 69627"/>
                    <a:gd name="connsiteY2" fmla="*/ 0 h 52197"/>
                    <a:gd name="connsiteX3" fmla="*/ 0 w 69627"/>
                    <a:gd name="connsiteY3" fmla="*/ 40481 h 52197"/>
                    <a:gd name="connsiteX4" fmla="*/ 0 w 69627"/>
                    <a:gd name="connsiteY4" fmla="*/ 43434 h 52197"/>
                    <a:gd name="connsiteX5" fmla="*/ 0 w 69627"/>
                    <a:gd name="connsiteY5" fmla="*/ 43339 h 52197"/>
                    <a:gd name="connsiteX6" fmla="*/ 0 w 69627"/>
                    <a:gd name="connsiteY6" fmla="*/ 52006 h 52197"/>
                    <a:gd name="connsiteX7" fmla="*/ 0 w 69627"/>
                    <a:gd name="connsiteY7" fmla="*/ 52006 h 52197"/>
                    <a:gd name="connsiteX8" fmla="*/ 0 w 69627"/>
                    <a:gd name="connsiteY8" fmla="*/ 52197 h 52197"/>
                    <a:gd name="connsiteX9" fmla="*/ 69628 w 69627"/>
                    <a:gd name="connsiteY9" fmla="*/ 11716 h 52197"/>
                    <a:gd name="connsiteX10" fmla="*/ 69628 w 69627"/>
                    <a:gd name="connsiteY10" fmla="*/ 8763 h 52197"/>
                    <a:gd name="connsiteX11" fmla="*/ 5810 w 69627"/>
                    <a:gd name="connsiteY11" fmla="*/ 45911 h 5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27" h="52197">
                      <a:moveTo>
                        <a:pt x="5810" y="40005"/>
                      </a:moveTo>
                      <a:lnTo>
                        <a:pt x="69628" y="2858"/>
                      </a:lnTo>
                      <a:lnTo>
                        <a:pt x="69628" y="0"/>
                      </a:lnTo>
                      <a:lnTo>
                        <a:pt x="0" y="40481"/>
                      </a:lnTo>
                      <a:lnTo>
                        <a:pt x="0" y="43434"/>
                      </a:lnTo>
                      <a:lnTo>
                        <a:pt x="0" y="43339"/>
                      </a:lnTo>
                      <a:lnTo>
                        <a:pt x="0" y="52006"/>
                      </a:lnTo>
                      <a:lnTo>
                        <a:pt x="0" y="52006"/>
                      </a:lnTo>
                      <a:lnTo>
                        <a:pt x="0" y="52197"/>
                      </a:lnTo>
                      <a:lnTo>
                        <a:pt x="69628" y="11716"/>
                      </a:lnTo>
                      <a:lnTo>
                        <a:pt x="69628" y="8763"/>
                      </a:lnTo>
                      <a:lnTo>
                        <a:pt x="5810" y="45911"/>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7" name="图形 568"/>
                <p:cNvSpPr/>
                <p:nvPr>
                  <p:custDataLst>
                    <p:tags r:id="rId221"/>
                  </p:custDataLst>
                </p:nvPr>
              </p:nvSpPr>
              <p:spPr>
                <a:xfrm>
                  <a:off x="5764815" y="4332732"/>
                  <a:ext cx="77724" cy="56578"/>
                </a:xfrm>
                <a:custGeom>
                  <a:avLst/>
                  <a:gdLst>
                    <a:gd name="connsiteX0" fmla="*/ 77724 w 77724"/>
                    <a:gd name="connsiteY0" fmla="*/ 44863 h 56578"/>
                    <a:gd name="connsiteX1" fmla="*/ 77724 w 77724"/>
                    <a:gd name="connsiteY1" fmla="*/ 56579 h 56578"/>
                    <a:gd name="connsiteX2" fmla="*/ 0 w 77724"/>
                    <a:gd name="connsiteY2" fmla="*/ 11716 h 56578"/>
                    <a:gd name="connsiteX3" fmla="*/ 0 w 77724"/>
                    <a:gd name="connsiteY3" fmla="*/ 0 h 56578"/>
                  </a:gdLst>
                  <a:ahLst/>
                  <a:cxnLst>
                    <a:cxn ang="0">
                      <a:pos x="connsiteX0" y="connsiteY0"/>
                    </a:cxn>
                    <a:cxn ang="0">
                      <a:pos x="connsiteX1" y="connsiteY1"/>
                    </a:cxn>
                    <a:cxn ang="0">
                      <a:pos x="connsiteX2" y="connsiteY2"/>
                    </a:cxn>
                    <a:cxn ang="0">
                      <a:pos x="connsiteX3" y="connsiteY3"/>
                    </a:cxn>
                  </a:cxnLst>
                  <a:rect l="l" t="t" r="r" b="b"/>
                  <a:pathLst>
                    <a:path w="77724" h="56578">
                      <a:moveTo>
                        <a:pt x="77724" y="44863"/>
                      </a:moveTo>
                      <a:lnTo>
                        <a:pt x="77724" y="56579"/>
                      </a:lnTo>
                      <a:lnTo>
                        <a:pt x="0" y="11716"/>
                      </a:lnTo>
                      <a:lnTo>
                        <a:pt x="0"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8" name="图形 568"/>
                <p:cNvSpPr/>
                <p:nvPr>
                  <p:custDataLst>
                    <p:tags r:id="rId222"/>
                  </p:custDataLst>
                </p:nvPr>
              </p:nvSpPr>
              <p:spPr>
                <a:xfrm>
                  <a:off x="5764815" y="4292155"/>
                  <a:ext cx="147351" cy="85439"/>
                </a:xfrm>
                <a:custGeom>
                  <a:avLst/>
                  <a:gdLst>
                    <a:gd name="connsiteX0" fmla="*/ 147352 w 147351"/>
                    <a:gd name="connsiteY0" fmla="*/ 44958 h 85439"/>
                    <a:gd name="connsiteX1" fmla="*/ 77724 w 147351"/>
                    <a:gd name="connsiteY1" fmla="*/ 85439 h 85439"/>
                    <a:gd name="connsiteX2" fmla="*/ 0 w 147351"/>
                    <a:gd name="connsiteY2" fmla="*/ 40577 h 85439"/>
                    <a:gd name="connsiteX3" fmla="*/ 69628 w 147351"/>
                    <a:gd name="connsiteY3" fmla="*/ 0 h 85439"/>
                  </a:gdLst>
                  <a:ahLst/>
                  <a:cxnLst>
                    <a:cxn ang="0">
                      <a:pos x="connsiteX0" y="connsiteY0"/>
                    </a:cxn>
                    <a:cxn ang="0">
                      <a:pos x="connsiteX1" y="connsiteY1"/>
                    </a:cxn>
                    <a:cxn ang="0">
                      <a:pos x="connsiteX2" y="connsiteY2"/>
                    </a:cxn>
                    <a:cxn ang="0">
                      <a:pos x="connsiteX3" y="connsiteY3"/>
                    </a:cxn>
                  </a:cxnLst>
                  <a:rect l="l" t="t" r="r" b="b"/>
                  <a:pathLst>
                    <a:path w="147351" h="85439">
                      <a:moveTo>
                        <a:pt x="147352" y="44958"/>
                      </a:moveTo>
                      <a:lnTo>
                        <a:pt x="77724" y="85439"/>
                      </a:lnTo>
                      <a:lnTo>
                        <a:pt x="0" y="40577"/>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41" name="图形 568"/>
            <p:cNvGrpSpPr/>
            <p:nvPr>
              <p:custDataLst>
                <p:tags r:id="rId45"/>
              </p:custDataLst>
            </p:nvPr>
          </p:nvGrpSpPr>
          <p:grpSpPr>
            <a:xfrm>
              <a:off x="5723096" y="4291298"/>
              <a:ext cx="92773" cy="163258"/>
              <a:chOff x="5723096" y="4291298"/>
              <a:chExt cx="92773" cy="163258"/>
            </a:xfrm>
          </p:grpSpPr>
          <p:grpSp>
            <p:nvGrpSpPr>
              <p:cNvPr id="900" name="图形 568"/>
              <p:cNvGrpSpPr/>
              <p:nvPr>
                <p:custDataLst>
                  <p:tags r:id="rId204"/>
                </p:custDataLst>
              </p:nvPr>
            </p:nvGrpSpPr>
            <p:grpSpPr>
              <a:xfrm>
                <a:off x="5739003" y="4291298"/>
                <a:ext cx="76866" cy="154019"/>
                <a:chOff x="5739003" y="4291298"/>
                <a:chExt cx="76866" cy="154019"/>
              </a:xfrm>
            </p:grpSpPr>
            <p:sp>
              <p:nvSpPr>
                <p:cNvPr id="910" name="图形 568"/>
                <p:cNvSpPr/>
                <p:nvPr>
                  <p:custDataLst>
                    <p:tags r:id="rId214"/>
                  </p:custDataLst>
                </p:nvPr>
              </p:nvSpPr>
              <p:spPr>
                <a:xfrm>
                  <a:off x="5810250" y="4332446"/>
                  <a:ext cx="5619" cy="112871"/>
                </a:xfrm>
                <a:custGeom>
                  <a:avLst/>
                  <a:gdLst>
                    <a:gd name="connsiteX0" fmla="*/ 381 w 5619"/>
                    <a:gd name="connsiteY0" fmla="*/ 3143 h 112871"/>
                    <a:gd name="connsiteX1" fmla="*/ 5620 w 5619"/>
                    <a:gd name="connsiteY1" fmla="*/ 0 h 112871"/>
                    <a:gd name="connsiteX2" fmla="*/ 5334 w 5619"/>
                    <a:gd name="connsiteY2" fmla="*/ 109728 h 112871"/>
                    <a:gd name="connsiteX3" fmla="*/ 0 w 5619"/>
                    <a:gd name="connsiteY3" fmla="*/ 112871 h 112871"/>
                  </a:gdLst>
                  <a:ahLst/>
                  <a:cxnLst>
                    <a:cxn ang="0">
                      <a:pos x="connsiteX0" y="connsiteY0"/>
                    </a:cxn>
                    <a:cxn ang="0">
                      <a:pos x="connsiteX1" y="connsiteY1"/>
                    </a:cxn>
                    <a:cxn ang="0">
                      <a:pos x="connsiteX2" y="connsiteY2"/>
                    </a:cxn>
                    <a:cxn ang="0">
                      <a:pos x="connsiteX3" y="connsiteY3"/>
                    </a:cxn>
                  </a:cxnLst>
                  <a:rect l="l" t="t" r="r" b="b"/>
                  <a:pathLst>
                    <a:path w="5619" h="112871">
                      <a:moveTo>
                        <a:pt x="381" y="3143"/>
                      </a:moveTo>
                      <a:lnTo>
                        <a:pt x="5620" y="0"/>
                      </a:lnTo>
                      <a:lnTo>
                        <a:pt x="5334" y="109728"/>
                      </a:lnTo>
                      <a:lnTo>
                        <a:pt x="0" y="11287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1" name="图形 568"/>
                <p:cNvSpPr/>
                <p:nvPr>
                  <p:custDataLst>
                    <p:tags r:id="rId215"/>
                  </p:custDataLst>
                </p:nvPr>
              </p:nvSpPr>
              <p:spPr>
                <a:xfrm>
                  <a:off x="5739288" y="4291298"/>
                  <a:ext cx="76580" cy="44291"/>
                </a:xfrm>
                <a:custGeom>
                  <a:avLst/>
                  <a:gdLst>
                    <a:gd name="connsiteX0" fmla="*/ 0 w 76580"/>
                    <a:gd name="connsiteY0" fmla="*/ 3143 h 44291"/>
                    <a:gd name="connsiteX1" fmla="*/ 5334 w 76580"/>
                    <a:gd name="connsiteY1" fmla="*/ 0 h 44291"/>
                    <a:gd name="connsiteX2" fmla="*/ 76581 w 76580"/>
                    <a:gd name="connsiteY2" fmla="*/ 41148 h 44291"/>
                    <a:gd name="connsiteX3" fmla="*/ 71342 w 76580"/>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580" h="44291">
                      <a:moveTo>
                        <a:pt x="0" y="3143"/>
                      </a:moveTo>
                      <a:lnTo>
                        <a:pt x="5334" y="0"/>
                      </a:lnTo>
                      <a:lnTo>
                        <a:pt x="76581" y="41148"/>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2" name="图形 568"/>
                <p:cNvSpPr/>
                <p:nvPr>
                  <p:custDataLst>
                    <p:tags r:id="rId216"/>
                  </p:custDataLst>
                </p:nvPr>
              </p:nvSpPr>
              <p:spPr>
                <a:xfrm>
                  <a:off x="5739003" y="4294441"/>
                  <a:ext cx="71628" cy="150876"/>
                </a:xfrm>
                <a:custGeom>
                  <a:avLst/>
                  <a:gdLst>
                    <a:gd name="connsiteX0" fmla="*/ 71628 w 71628"/>
                    <a:gd name="connsiteY0" fmla="*/ 41148 h 150876"/>
                    <a:gd name="connsiteX1" fmla="*/ 71247 w 71628"/>
                    <a:gd name="connsiteY1" fmla="*/ 150876 h 150876"/>
                    <a:gd name="connsiteX2" fmla="*/ 0 w 71628"/>
                    <a:gd name="connsiteY2" fmla="*/ 109728 h 150876"/>
                    <a:gd name="connsiteX3" fmla="*/ 286 w 71628"/>
                    <a:gd name="connsiteY3" fmla="*/ 0 h 150876"/>
                  </a:gdLst>
                  <a:ahLst/>
                  <a:cxnLst>
                    <a:cxn ang="0">
                      <a:pos x="connsiteX0" y="connsiteY0"/>
                    </a:cxn>
                    <a:cxn ang="0">
                      <a:pos x="connsiteX1" y="connsiteY1"/>
                    </a:cxn>
                    <a:cxn ang="0">
                      <a:pos x="connsiteX2" y="connsiteY2"/>
                    </a:cxn>
                    <a:cxn ang="0">
                      <a:pos x="connsiteX3" y="connsiteY3"/>
                    </a:cxn>
                  </a:cxnLst>
                  <a:rect l="l" t="t" r="r" b="b"/>
                  <a:pathLst>
                    <a:path w="71628" h="150876">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01" name="图形 568"/>
              <p:cNvGrpSpPr/>
              <p:nvPr>
                <p:custDataLst>
                  <p:tags r:id="rId205"/>
                </p:custDataLst>
              </p:nvPr>
            </p:nvGrpSpPr>
            <p:grpSpPr>
              <a:xfrm>
                <a:off x="5728334" y="4297489"/>
                <a:ext cx="82296" cy="147828"/>
                <a:chOff x="5728334" y="4297489"/>
                <a:chExt cx="82296" cy="147828"/>
              </a:xfrm>
            </p:grpSpPr>
            <p:sp>
              <p:nvSpPr>
                <p:cNvPr id="907" name="图形 568"/>
                <p:cNvSpPr/>
                <p:nvPr>
                  <p:custDataLst>
                    <p:tags r:id="rId211"/>
                  </p:custDataLst>
                </p:nvPr>
              </p:nvSpPr>
              <p:spPr>
                <a:xfrm>
                  <a:off x="5799677" y="4338732"/>
                  <a:ext cx="10953" cy="106584"/>
                </a:xfrm>
                <a:custGeom>
                  <a:avLst/>
                  <a:gdLst>
                    <a:gd name="connsiteX0" fmla="*/ 286 w 10953"/>
                    <a:gd name="connsiteY0" fmla="*/ 6096 h 106584"/>
                    <a:gd name="connsiteX1" fmla="*/ 10954 w 10953"/>
                    <a:gd name="connsiteY1" fmla="*/ 0 h 106584"/>
                    <a:gd name="connsiteX2" fmla="*/ 10573 w 10953"/>
                    <a:gd name="connsiteY2" fmla="*/ 100393 h 106584"/>
                    <a:gd name="connsiteX3" fmla="*/ 0 w 10953"/>
                    <a:gd name="connsiteY3" fmla="*/ 106585 h 106584"/>
                  </a:gdLst>
                  <a:ahLst/>
                  <a:cxnLst>
                    <a:cxn ang="0">
                      <a:pos x="connsiteX0" y="connsiteY0"/>
                    </a:cxn>
                    <a:cxn ang="0">
                      <a:pos x="connsiteX1" y="connsiteY1"/>
                    </a:cxn>
                    <a:cxn ang="0">
                      <a:pos x="connsiteX2" y="connsiteY2"/>
                    </a:cxn>
                    <a:cxn ang="0">
                      <a:pos x="connsiteX3" y="connsiteY3"/>
                    </a:cxn>
                  </a:cxnLst>
                  <a:rect l="l" t="t" r="r" b="b"/>
                  <a:pathLst>
                    <a:path w="10953" h="106584">
                      <a:moveTo>
                        <a:pt x="286" y="6096"/>
                      </a:moveTo>
                      <a:lnTo>
                        <a:pt x="10954" y="0"/>
                      </a:lnTo>
                      <a:lnTo>
                        <a:pt x="10573" y="100393"/>
                      </a:lnTo>
                      <a:lnTo>
                        <a:pt x="0" y="10658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8" name="图形 568"/>
                <p:cNvSpPr/>
                <p:nvPr>
                  <p:custDataLst>
                    <p:tags r:id="rId212"/>
                  </p:custDataLst>
                </p:nvPr>
              </p:nvSpPr>
              <p:spPr>
                <a:xfrm>
                  <a:off x="5728620" y="4297489"/>
                  <a:ext cx="82010" cy="47339"/>
                </a:xfrm>
                <a:custGeom>
                  <a:avLst/>
                  <a:gdLst>
                    <a:gd name="connsiteX0" fmla="*/ 0 w 82010"/>
                    <a:gd name="connsiteY0" fmla="*/ 6191 h 47339"/>
                    <a:gd name="connsiteX1" fmla="*/ 10668 w 82010"/>
                    <a:gd name="connsiteY1" fmla="*/ 0 h 47339"/>
                    <a:gd name="connsiteX2" fmla="*/ 82010 w 82010"/>
                    <a:gd name="connsiteY2" fmla="*/ 41243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243"/>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9" name="图形 568"/>
                <p:cNvSpPr/>
                <p:nvPr>
                  <p:custDataLst>
                    <p:tags r:id="rId213"/>
                  </p:custDataLst>
                </p:nvPr>
              </p:nvSpPr>
              <p:spPr>
                <a:xfrm>
                  <a:off x="5728334" y="4303680"/>
                  <a:ext cx="71628" cy="141636"/>
                </a:xfrm>
                <a:custGeom>
                  <a:avLst/>
                  <a:gdLst>
                    <a:gd name="connsiteX0" fmla="*/ 71628 w 71628"/>
                    <a:gd name="connsiteY0" fmla="*/ 41148 h 141636"/>
                    <a:gd name="connsiteX1" fmla="*/ 71342 w 71628"/>
                    <a:gd name="connsiteY1" fmla="*/ 141637 h 141636"/>
                    <a:gd name="connsiteX2" fmla="*/ 0 w 71628"/>
                    <a:gd name="connsiteY2" fmla="*/ 100394 h 141636"/>
                    <a:gd name="connsiteX3" fmla="*/ 286 w 71628"/>
                    <a:gd name="connsiteY3" fmla="*/ 0 h 141636"/>
                  </a:gdLst>
                  <a:ahLst/>
                  <a:cxnLst>
                    <a:cxn ang="0">
                      <a:pos x="connsiteX0" y="connsiteY0"/>
                    </a:cxn>
                    <a:cxn ang="0">
                      <a:pos x="connsiteX1" y="connsiteY1"/>
                    </a:cxn>
                    <a:cxn ang="0">
                      <a:pos x="connsiteX2" y="connsiteY2"/>
                    </a:cxn>
                    <a:cxn ang="0">
                      <a:pos x="connsiteX3" y="connsiteY3"/>
                    </a:cxn>
                  </a:cxnLst>
                  <a:rect l="l" t="t" r="r" b="b"/>
                  <a:pathLst>
                    <a:path w="71628" h="141636">
                      <a:moveTo>
                        <a:pt x="71628" y="41148"/>
                      </a:moveTo>
                      <a:lnTo>
                        <a:pt x="71342" y="141637"/>
                      </a:lnTo>
                      <a:lnTo>
                        <a:pt x="0" y="100394"/>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02" name="图形 568"/>
              <p:cNvGrpSpPr/>
              <p:nvPr>
                <p:custDataLst>
                  <p:tags r:id="rId206"/>
                </p:custDataLst>
              </p:nvPr>
            </p:nvGrpSpPr>
            <p:grpSpPr>
              <a:xfrm>
                <a:off x="5723096" y="4300537"/>
                <a:ext cx="92773" cy="154019"/>
                <a:chOff x="5723096" y="4300537"/>
                <a:chExt cx="92773" cy="154019"/>
              </a:xfrm>
            </p:grpSpPr>
            <p:sp>
              <p:nvSpPr>
                <p:cNvPr id="904" name="图形 568"/>
                <p:cNvSpPr/>
                <p:nvPr>
                  <p:custDataLst>
                    <p:tags r:id="rId208"/>
                  </p:custDataLst>
                </p:nvPr>
              </p:nvSpPr>
              <p:spPr>
                <a:xfrm>
                  <a:off x="5794343" y="4332446"/>
                  <a:ext cx="21526" cy="122110"/>
                </a:xfrm>
                <a:custGeom>
                  <a:avLst/>
                  <a:gdLst>
                    <a:gd name="connsiteX0" fmla="*/ 381 w 21526"/>
                    <a:gd name="connsiteY0" fmla="*/ 12382 h 122110"/>
                    <a:gd name="connsiteX1" fmla="*/ 21527 w 21526"/>
                    <a:gd name="connsiteY1" fmla="*/ 0 h 122110"/>
                    <a:gd name="connsiteX2" fmla="*/ 21241 w 21526"/>
                    <a:gd name="connsiteY2" fmla="*/ 109728 h 122110"/>
                    <a:gd name="connsiteX3" fmla="*/ 0 w 21526"/>
                    <a:gd name="connsiteY3" fmla="*/ 122111 h 122110"/>
                  </a:gdLst>
                  <a:ahLst/>
                  <a:cxnLst>
                    <a:cxn ang="0">
                      <a:pos x="connsiteX0" y="connsiteY0"/>
                    </a:cxn>
                    <a:cxn ang="0">
                      <a:pos x="connsiteX1" y="connsiteY1"/>
                    </a:cxn>
                    <a:cxn ang="0">
                      <a:pos x="connsiteX2" y="connsiteY2"/>
                    </a:cxn>
                    <a:cxn ang="0">
                      <a:pos x="connsiteX3" y="connsiteY3"/>
                    </a:cxn>
                  </a:cxnLst>
                  <a:rect l="l" t="t" r="r" b="b"/>
                  <a:pathLst>
                    <a:path w="21526" h="122110">
                      <a:moveTo>
                        <a:pt x="381" y="12382"/>
                      </a:moveTo>
                      <a:lnTo>
                        <a:pt x="21527" y="0"/>
                      </a:lnTo>
                      <a:lnTo>
                        <a:pt x="21241" y="109728"/>
                      </a:lnTo>
                      <a:lnTo>
                        <a:pt x="0" y="12211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5" name="图形 568"/>
                <p:cNvSpPr/>
                <p:nvPr>
                  <p:custDataLst>
                    <p:tags r:id="rId209"/>
                  </p:custDataLst>
                </p:nvPr>
              </p:nvSpPr>
              <p:spPr>
                <a:xfrm>
                  <a:off x="5723382" y="4300537"/>
                  <a:ext cx="76676" cy="44291"/>
                </a:xfrm>
                <a:custGeom>
                  <a:avLst/>
                  <a:gdLst>
                    <a:gd name="connsiteX0" fmla="*/ 0 w 76676"/>
                    <a:gd name="connsiteY0" fmla="*/ 3143 h 44291"/>
                    <a:gd name="connsiteX1" fmla="*/ 5334 w 76676"/>
                    <a:gd name="connsiteY1" fmla="*/ 0 h 44291"/>
                    <a:gd name="connsiteX2" fmla="*/ 76676 w 76676"/>
                    <a:gd name="connsiteY2" fmla="*/ 41148 h 44291"/>
                    <a:gd name="connsiteX3" fmla="*/ 71342 w 76676"/>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676" h="44291">
                      <a:moveTo>
                        <a:pt x="0" y="3143"/>
                      </a:moveTo>
                      <a:lnTo>
                        <a:pt x="5334" y="0"/>
                      </a:lnTo>
                      <a:lnTo>
                        <a:pt x="76676" y="41148"/>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6" name="图形 568"/>
                <p:cNvSpPr/>
                <p:nvPr>
                  <p:custDataLst>
                    <p:tags r:id="rId210"/>
                  </p:custDataLst>
                </p:nvPr>
              </p:nvSpPr>
              <p:spPr>
                <a:xfrm>
                  <a:off x="5723096" y="4303680"/>
                  <a:ext cx="71627" cy="150876"/>
                </a:xfrm>
                <a:custGeom>
                  <a:avLst/>
                  <a:gdLst>
                    <a:gd name="connsiteX0" fmla="*/ 71628 w 71627"/>
                    <a:gd name="connsiteY0" fmla="*/ 41148 h 150876"/>
                    <a:gd name="connsiteX1" fmla="*/ 71247 w 71627"/>
                    <a:gd name="connsiteY1" fmla="*/ 150876 h 150876"/>
                    <a:gd name="connsiteX2" fmla="*/ 0 w 71627"/>
                    <a:gd name="connsiteY2" fmla="*/ 109633 h 150876"/>
                    <a:gd name="connsiteX3" fmla="*/ 286 w 71627"/>
                    <a:gd name="connsiteY3" fmla="*/ 0 h 150876"/>
                  </a:gdLst>
                  <a:ahLst/>
                  <a:cxnLst>
                    <a:cxn ang="0">
                      <a:pos x="connsiteX0" y="connsiteY0"/>
                    </a:cxn>
                    <a:cxn ang="0">
                      <a:pos x="connsiteX1" y="connsiteY1"/>
                    </a:cxn>
                    <a:cxn ang="0">
                      <a:pos x="connsiteX2" y="connsiteY2"/>
                    </a:cxn>
                    <a:cxn ang="0">
                      <a:pos x="connsiteX3" y="connsiteY3"/>
                    </a:cxn>
                  </a:cxnLst>
                  <a:rect l="l" t="t" r="r" b="b"/>
                  <a:pathLst>
                    <a:path w="71627" h="150876">
                      <a:moveTo>
                        <a:pt x="71628" y="41148"/>
                      </a:moveTo>
                      <a:lnTo>
                        <a:pt x="71247" y="150876"/>
                      </a:lnTo>
                      <a:lnTo>
                        <a:pt x="0" y="109633"/>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03" name="图形 568"/>
              <p:cNvSpPr/>
              <p:nvPr>
                <p:custDataLst>
                  <p:tags r:id="rId207"/>
                </p:custDataLst>
              </p:nvPr>
            </p:nvSpPr>
            <p:spPr>
              <a:xfrm>
                <a:off x="5793962" y="4329493"/>
                <a:ext cx="21907" cy="12668"/>
              </a:xfrm>
              <a:custGeom>
                <a:avLst/>
                <a:gdLst>
                  <a:gd name="connsiteX0" fmla="*/ 5429 w 21907"/>
                  <a:gd name="connsiteY0" fmla="*/ 12668 h 12668"/>
                  <a:gd name="connsiteX1" fmla="*/ 21907 w 21907"/>
                  <a:gd name="connsiteY1" fmla="*/ 2953 h 12668"/>
                  <a:gd name="connsiteX2" fmla="*/ 16669 w 21907"/>
                  <a:gd name="connsiteY2" fmla="*/ 0 h 12668"/>
                  <a:gd name="connsiteX3" fmla="*/ 0 w 21907"/>
                  <a:gd name="connsiteY3" fmla="*/ 9620 h 12668"/>
                </a:gdLst>
                <a:ahLst/>
                <a:cxnLst>
                  <a:cxn ang="0">
                    <a:pos x="connsiteX0" y="connsiteY0"/>
                  </a:cxn>
                  <a:cxn ang="0">
                    <a:pos x="connsiteX1" y="connsiteY1"/>
                  </a:cxn>
                  <a:cxn ang="0">
                    <a:pos x="connsiteX2" y="connsiteY2"/>
                  </a:cxn>
                  <a:cxn ang="0">
                    <a:pos x="connsiteX3" y="connsiteY3"/>
                  </a:cxn>
                </a:cxnLst>
                <a:rect l="l" t="t" r="r" b="b"/>
                <a:pathLst>
                  <a:path w="21907" h="12668">
                    <a:moveTo>
                      <a:pt x="5429" y="12668"/>
                    </a:moveTo>
                    <a:lnTo>
                      <a:pt x="21907" y="2953"/>
                    </a:lnTo>
                    <a:lnTo>
                      <a:pt x="16669" y="0"/>
                    </a:lnTo>
                    <a:lnTo>
                      <a:pt x="0" y="962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2" name="图形 568"/>
            <p:cNvGrpSpPr/>
            <p:nvPr>
              <p:custDataLst>
                <p:tags r:id="rId46"/>
              </p:custDataLst>
            </p:nvPr>
          </p:nvGrpSpPr>
          <p:grpSpPr>
            <a:xfrm>
              <a:off x="5689473" y="4273772"/>
              <a:ext cx="92868" cy="198691"/>
              <a:chOff x="5689473" y="4273772"/>
              <a:chExt cx="92868" cy="198691"/>
            </a:xfrm>
          </p:grpSpPr>
          <p:grpSp>
            <p:nvGrpSpPr>
              <p:cNvPr id="889" name="图形 568"/>
              <p:cNvGrpSpPr/>
              <p:nvPr>
                <p:custDataLst>
                  <p:tags r:id="rId193"/>
                </p:custDataLst>
              </p:nvPr>
            </p:nvGrpSpPr>
            <p:grpSpPr>
              <a:xfrm>
                <a:off x="5705379" y="4276820"/>
                <a:ext cx="76962" cy="186499"/>
                <a:chOff x="5705379" y="4276820"/>
                <a:chExt cx="76962" cy="186499"/>
              </a:xfrm>
            </p:grpSpPr>
            <p:sp>
              <p:nvSpPr>
                <p:cNvPr id="898" name="图形 568"/>
                <p:cNvSpPr/>
                <p:nvPr>
                  <p:custDataLst>
                    <p:tags r:id="rId202"/>
                  </p:custDataLst>
                </p:nvPr>
              </p:nvSpPr>
              <p:spPr>
                <a:xfrm>
                  <a:off x="5776722" y="4314920"/>
                  <a:ext cx="5619" cy="148399"/>
                </a:xfrm>
                <a:custGeom>
                  <a:avLst/>
                  <a:gdLst>
                    <a:gd name="connsiteX0" fmla="*/ 286 w 5619"/>
                    <a:gd name="connsiteY0" fmla="*/ 3143 h 148399"/>
                    <a:gd name="connsiteX1" fmla="*/ 5620 w 5619"/>
                    <a:gd name="connsiteY1" fmla="*/ 0 h 148399"/>
                    <a:gd name="connsiteX2" fmla="*/ 5239 w 5619"/>
                    <a:gd name="connsiteY2" fmla="*/ 145256 h 148399"/>
                    <a:gd name="connsiteX3" fmla="*/ 0 w 5619"/>
                    <a:gd name="connsiteY3" fmla="*/ 148399 h 148399"/>
                  </a:gdLst>
                  <a:ahLst/>
                  <a:cxnLst>
                    <a:cxn ang="0">
                      <a:pos x="connsiteX0" y="connsiteY0"/>
                    </a:cxn>
                    <a:cxn ang="0">
                      <a:pos x="connsiteX1" y="connsiteY1"/>
                    </a:cxn>
                    <a:cxn ang="0">
                      <a:pos x="connsiteX2" y="connsiteY2"/>
                    </a:cxn>
                    <a:cxn ang="0">
                      <a:pos x="connsiteX3" y="connsiteY3"/>
                    </a:cxn>
                  </a:cxnLst>
                  <a:rect l="l" t="t" r="r" b="b"/>
                  <a:pathLst>
                    <a:path w="5619" h="148399">
                      <a:moveTo>
                        <a:pt x="286" y="3143"/>
                      </a:moveTo>
                      <a:lnTo>
                        <a:pt x="5620" y="0"/>
                      </a:lnTo>
                      <a:lnTo>
                        <a:pt x="5239" y="145256"/>
                      </a:lnTo>
                      <a:lnTo>
                        <a:pt x="0" y="1483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9" name="图形 568"/>
                <p:cNvSpPr/>
                <p:nvPr>
                  <p:custDataLst>
                    <p:tags r:id="rId203"/>
                  </p:custDataLst>
                </p:nvPr>
              </p:nvSpPr>
              <p:spPr>
                <a:xfrm>
                  <a:off x="5705379" y="4276820"/>
                  <a:ext cx="71628" cy="186499"/>
                </a:xfrm>
                <a:custGeom>
                  <a:avLst/>
                  <a:gdLst>
                    <a:gd name="connsiteX0" fmla="*/ 71628 w 71628"/>
                    <a:gd name="connsiteY0" fmla="*/ 41243 h 186499"/>
                    <a:gd name="connsiteX1" fmla="*/ 71342 w 71628"/>
                    <a:gd name="connsiteY1" fmla="*/ 186499 h 186499"/>
                    <a:gd name="connsiteX2" fmla="*/ 0 w 71628"/>
                    <a:gd name="connsiteY2" fmla="*/ 145256 h 186499"/>
                    <a:gd name="connsiteX3" fmla="*/ 286 w 71628"/>
                    <a:gd name="connsiteY3" fmla="*/ 0 h 186499"/>
                  </a:gdLst>
                  <a:ahLst/>
                  <a:cxnLst>
                    <a:cxn ang="0">
                      <a:pos x="connsiteX0" y="connsiteY0"/>
                    </a:cxn>
                    <a:cxn ang="0">
                      <a:pos x="connsiteX1" y="connsiteY1"/>
                    </a:cxn>
                    <a:cxn ang="0">
                      <a:pos x="connsiteX2" y="connsiteY2"/>
                    </a:cxn>
                    <a:cxn ang="0">
                      <a:pos x="connsiteX3" y="connsiteY3"/>
                    </a:cxn>
                  </a:cxnLst>
                  <a:rect l="l" t="t" r="r" b="b"/>
                  <a:pathLst>
                    <a:path w="71628" h="186499">
                      <a:moveTo>
                        <a:pt x="71628" y="41243"/>
                      </a:moveTo>
                      <a:lnTo>
                        <a:pt x="71342" y="186499"/>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90" name="图形 568"/>
              <p:cNvGrpSpPr/>
              <p:nvPr>
                <p:custDataLst>
                  <p:tags r:id="rId194"/>
                </p:custDataLst>
              </p:nvPr>
            </p:nvGrpSpPr>
            <p:grpSpPr>
              <a:xfrm>
                <a:off x="5694711" y="4279963"/>
                <a:ext cx="82296" cy="183356"/>
                <a:chOff x="5694711" y="4279963"/>
                <a:chExt cx="82296" cy="183356"/>
              </a:xfrm>
            </p:grpSpPr>
            <p:sp>
              <p:nvSpPr>
                <p:cNvPr id="895" name="图形 568"/>
                <p:cNvSpPr/>
                <p:nvPr>
                  <p:custDataLst>
                    <p:tags r:id="rId199"/>
                  </p:custDataLst>
                </p:nvPr>
              </p:nvSpPr>
              <p:spPr>
                <a:xfrm>
                  <a:off x="5766054" y="4321111"/>
                  <a:ext cx="10953" cy="142208"/>
                </a:xfrm>
                <a:custGeom>
                  <a:avLst/>
                  <a:gdLst>
                    <a:gd name="connsiteX0" fmla="*/ 286 w 10953"/>
                    <a:gd name="connsiteY0" fmla="*/ 6191 h 142208"/>
                    <a:gd name="connsiteX1" fmla="*/ 10954 w 10953"/>
                    <a:gd name="connsiteY1" fmla="*/ 0 h 142208"/>
                    <a:gd name="connsiteX2" fmla="*/ 10668 w 10953"/>
                    <a:gd name="connsiteY2" fmla="*/ 136017 h 142208"/>
                    <a:gd name="connsiteX3" fmla="*/ 0 w 10953"/>
                    <a:gd name="connsiteY3" fmla="*/ 142208 h 142208"/>
                  </a:gdLst>
                  <a:ahLst/>
                  <a:cxnLst>
                    <a:cxn ang="0">
                      <a:pos x="connsiteX0" y="connsiteY0"/>
                    </a:cxn>
                    <a:cxn ang="0">
                      <a:pos x="connsiteX1" y="connsiteY1"/>
                    </a:cxn>
                    <a:cxn ang="0">
                      <a:pos x="connsiteX2" y="connsiteY2"/>
                    </a:cxn>
                    <a:cxn ang="0">
                      <a:pos x="connsiteX3" y="connsiteY3"/>
                    </a:cxn>
                  </a:cxnLst>
                  <a:rect l="l" t="t" r="r" b="b"/>
                  <a:pathLst>
                    <a:path w="10953" h="142208">
                      <a:moveTo>
                        <a:pt x="286" y="6191"/>
                      </a:moveTo>
                      <a:lnTo>
                        <a:pt x="10954" y="0"/>
                      </a:lnTo>
                      <a:lnTo>
                        <a:pt x="10668" y="136017"/>
                      </a:lnTo>
                      <a:lnTo>
                        <a:pt x="0" y="142208"/>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6" name="图形 568"/>
                <p:cNvSpPr/>
                <p:nvPr>
                  <p:custDataLst>
                    <p:tags r:id="rId200"/>
                  </p:custDataLst>
                </p:nvPr>
              </p:nvSpPr>
              <p:spPr>
                <a:xfrm>
                  <a:off x="5694997" y="4279963"/>
                  <a:ext cx="82010" cy="47339"/>
                </a:xfrm>
                <a:custGeom>
                  <a:avLst/>
                  <a:gdLst>
                    <a:gd name="connsiteX0" fmla="*/ 0 w 82010"/>
                    <a:gd name="connsiteY0" fmla="*/ 6191 h 47339"/>
                    <a:gd name="connsiteX1" fmla="*/ 10668 w 82010"/>
                    <a:gd name="connsiteY1" fmla="*/ 0 h 47339"/>
                    <a:gd name="connsiteX2" fmla="*/ 82010 w 82010"/>
                    <a:gd name="connsiteY2" fmla="*/ 41148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148"/>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7" name="图形 568"/>
                <p:cNvSpPr/>
                <p:nvPr>
                  <p:custDataLst>
                    <p:tags r:id="rId201"/>
                  </p:custDataLst>
                </p:nvPr>
              </p:nvSpPr>
              <p:spPr>
                <a:xfrm>
                  <a:off x="5694711" y="4286154"/>
                  <a:ext cx="71628" cy="177165"/>
                </a:xfrm>
                <a:custGeom>
                  <a:avLst/>
                  <a:gdLst>
                    <a:gd name="connsiteX0" fmla="*/ 71628 w 71628"/>
                    <a:gd name="connsiteY0" fmla="*/ 41148 h 177165"/>
                    <a:gd name="connsiteX1" fmla="*/ 71342 w 71628"/>
                    <a:gd name="connsiteY1" fmla="*/ 177165 h 177165"/>
                    <a:gd name="connsiteX2" fmla="*/ 0 w 71628"/>
                    <a:gd name="connsiteY2" fmla="*/ 135922 h 177165"/>
                    <a:gd name="connsiteX3" fmla="*/ 286 w 71628"/>
                    <a:gd name="connsiteY3" fmla="*/ 0 h 177165"/>
                  </a:gdLst>
                  <a:ahLst/>
                  <a:cxnLst>
                    <a:cxn ang="0">
                      <a:pos x="connsiteX0" y="connsiteY0"/>
                    </a:cxn>
                    <a:cxn ang="0">
                      <a:pos x="connsiteX1" y="connsiteY1"/>
                    </a:cxn>
                    <a:cxn ang="0">
                      <a:pos x="connsiteX2" y="connsiteY2"/>
                    </a:cxn>
                    <a:cxn ang="0">
                      <a:pos x="connsiteX3" y="connsiteY3"/>
                    </a:cxn>
                  </a:cxnLst>
                  <a:rect l="l" t="t" r="r" b="b"/>
                  <a:pathLst>
                    <a:path w="71628" h="177165">
                      <a:moveTo>
                        <a:pt x="71628" y="41148"/>
                      </a:moveTo>
                      <a:lnTo>
                        <a:pt x="71342" y="177165"/>
                      </a:lnTo>
                      <a:lnTo>
                        <a:pt x="0" y="135922"/>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91" name="图形 568"/>
              <p:cNvGrpSpPr/>
              <p:nvPr>
                <p:custDataLst>
                  <p:tags r:id="rId195"/>
                </p:custDataLst>
              </p:nvPr>
            </p:nvGrpSpPr>
            <p:grpSpPr>
              <a:xfrm>
                <a:off x="5689473" y="4286059"/>
                <a:ext cx="92868" cy="186404"/>
                <a:chOff x="5689473" y="4286059"/>
                <a:chExt cx="92868" cy="186404"/>
              </a:xfrm>
            </p:grpSpPr>
            <p:sp>
              <p:nvSpPr>
                <p:cNvPr id="893" name="图形 568"/>
                <p:cNvSpPr/>
                <p:nvPr>
                  <p:custDataLst>
                    <p:tags r:id="rId197"/>
                  </p:custDataLst>
                </p:nvPr>
              </p:nvSpPr>
              <p:spPr>
                <a:xfrm>
                  <a:off x="5760815" y="4314920"/>
                  <a:ext cx="21526" cy="157543"/>
                </a:xfrm>
                <a:custGeom>
                  <a:avLst/>
                  <a:gdLst>
                    <a:gd name="connsiteX0" fmla="*/ 286 w 21526"/>
                    <a:gd name="connsiteY0" fmla="*/ 12287 h 157543"/>
                    <a:gd name="connsiteX1" fmla="*/ 21527 w 21526"/>
                    <a:gd name="connsiteY1" fmla="*/ 0 h 157543"/>
                    <a:gd name="connsiteX2" fmla="*/ 21146 w 21526"/>
                    <a:gd name="connsiteY2" fmla="*/ 145256 h 157543"/>
                    <a:gd name="connsiteX3" fmla="*/ 0 w 21526"/>
                    <a:gd name="connsiteY3" fmla="*/ 157543 h 157543"/>
                  </a:gdLst>
                  <a:ahLst/>
                  <a:cxnLst>
                    <a:cxn ang="0">
                      <a:pos x="connsiteX0" y="connsiteY0"/>
                    </a:cxn>
                    <a:cxn ang="0">
                      <a:pos x="connsiteX1" y="connsiteY1"/>
                    </a:cxn>
                    <a:cxn ang="0">
                      <a:pos x="connsiteX2" y="connsiteY2"/>
                    </a:cxn>
                    <a:cxn ang="0">
                      <a:pos x="connsiteX3" y="connsiteY3"/>
                    </a:cxn>
                  </a:cxnLst>
                  <a:rect l="l" t="t" r="r" b="b"/>
                  <a:pathLst>
                    <a:path w="21526" h="157543">
                      <a:moveTo>
                        <a:pt x="286" y="12287"/>
                      </a:moveTo>
                      <a:lnTo>
                        <a:pt x="21527" y="0"/>
                      </a:lnTo>
                      <a:lnTo>
                        <a:pt x="21146" y="145256"/>
                      </a:lnTo>
                      <a:lnTo>
                        <a:pt x="0" y="157543"/>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4" name="图形 568"/>
                <p:cNvSpPr/>
                <p:nvPr>
                  <p:custDataLst>
                    <p:tags r:id="rId198"/>
                  </p:custDataLst>
                </p:nvPr>
              </p:nvSpPr>
              <p:spPr>
                <a:xfrm>
                  <a:off x="5689473" y="4286059"/>
                  <a:ext cx="71627" cy="186404"/>
                </a:xfrm>
                <a:custGeom>
                  <a:avLst/>
                  <a:gdLst>
                    <a:gd name="connsiteX0" fmla="*/ 71628 w 71627"/>
                    <a:gd name="connsiteY0" fmla="*/ 41148 h 186404"/>
                    <a:gd name="connsiteX1" fmla="*/ 71342 w 71627"/>
                    <a:gd name="connsiteY1" fmla="*/ 186404 h 186404"/>
                    <a:gd name="connsiteX2" fmla="*/ 0 w 71627"/>
                    <a:gd name="connsiteY2" fmla="*/ 145256 h 186404"/>
                    <a:gd name="connsiteX3" fmla="*/ 286 w 71627"/>
                    <a:gd name="connsiteY3" fmla="*/ 0 h 186404"/>
                  </a:gdLst>
                  <a:ahLst/>
                  <a:cxnLst>
                    <a:cxn ang="0">
                      <a:pos x="connsiteX0" y="connsiteY0"/>
                    </a:cxn>
                    <a:cxn ang="0">
                      <a:pos x="connsiteX1" y="connsiteY1"/>
                    </a:cxn>
                    <a:cxn ang="0">
                      <a:pos x="connsiteX2" y="connsiteY2"/>
                    </a:cxn>
                    <a:cxn ang="0">
                      <a:pos x="connsiteX3" y="connsiteY3"/>
                    </a:cxn>
                  </a:cxnLst>
                  <a:rect l="l" t="t" r="r" b="b"/>
                  <a:pathLst>
                    <a:path w="71627" h="186404">
                      <a:moveTo>
                        <a:pt x="71628" y="41148"/>
                      </a:moveTo>
                      <a:lnTo>
                        <a:pt x="71342" y="186404"/>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92" name="图形 568"/>
              <p:cNvSpPr/>
              <p:nvPr>
                <p:custDataLst>
                  <p:tags r:id="rId196"/>
                </p:custDataLst>
              </p:nvPr>
            </p:nvSpPr>
            <p:spPr>
              <a:xfrm>
                <a:off x="5689758" y="4273772"/>
                <a:ext cx="92583" cy="53435"/>
              </a:xfrm>
              <a:custGeom>
                <a:avLst/>
                <a:gdLst>
                  <a:gd name="connsiteX0" fmla="*/ 92583 w 92583"/>
                  <a:gd name="connsiteY0" fmla="*/ 41148 h 53435"/>
                  <a:gd name="connsiteX1" fmla="*/ 21241 w 92583"/>
                  <a:gd name="connsiteY1" fmla="*/ 0 h 53435"/>
                  <a:gd name="connsiteX2" fmla="*/ 15907 w 92583"/>
                  <a:gd name="connsiteY2" fmla="*/ 3048 h 53435"/>
                  <a:gd name="connsiteX3" fmla="*/ 81915 w 92583"/>
                  <a:gd name="connsiteY3" fmla="*/ 41243 h 53435"/>
                  <a:gd name="connsiteX4" fmla="*/ 71342 w 92583"/>
                  <a:gd name="connsiteY4" fmla="*/ 47339 h 53435"/>
                  <a:gd name="connsiteX5" fmla="*/ 5334 w 92583"/>
                  <a:gd name="connsiteY5" fmla="*/ 9239 h 53435"/>
                  <a:gd name="connsiteX6" fmla="*/ 0 w 92583"/>
                  <a:gd name="connsiteY6" fmla="*/ 12287 h 53435"/>
                  <a:gd name="connsiteX7" fmla="*/ 71342 w 92583"/>
                  <a:gd name="connsiteY7" fmla="*/ 53435 h 53435"/>
                  <a:gd name="connsiteX8" fmla="*/ 76009 w 92583"/>
                  <a:gd name="connsiteY8" fmla="*/ 50768 h 53435"/>
                  <a:gd name="connsiteX9" fmla="*/ 76009 w 92583"/>
                  <a:gd name="connsiteY9" fmla="*/ 50768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 h="53435">
                    <a:moveTo>
                      <a:pt x="92583" y="41148"/>
                    </a:moveTo>
                    <a:lnTo>
                      <a:pt x="21241" y="0"/>
                    </a:lnTo>
                    <a:lnTo>
                      <a:pt x="15907" y="3048"/>
                    </a:lnTo>
                    <a:lnTo>
                      <a:pt x="81915" y="41243"/>
                    </a:lnTo>
                    <a:lnTo>
                      <a:pt x="71342" y="47339"/>
                    </a:lnTo>
                    <a:lnTo>
                      <a:pt x="5334" y="9239"/>
                    </a:lnTo>
                    <a:lnTo>
                      <a:pt x="0" y="12287"/>
                    </a:lnTo>
                    <a:lnTo>
                      <a:pt x="71342" y="53435"/>
                    </a:lnTo>
                    <a:lnTo>
                      <a:pt x="76009" y="50768"/>
                    </a:lnTo>
                    <a:lnTo>
                      <a:pt x="76009" y="50768"/>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3" name="图形 568"/>
            <p:cNvGrpSpPr/>
            <p:nvPr>
              <p:custDataLst>
                <p:tags r:id="rId47"/>
              </p:custDataLst>
            </p:nvPr>
          </p:nvGrpSpPr>
          <p:grpSpPr>
            <a:xfrm>
              <a:off x="5664612" y="4151185"/>
              <a:ext cx="283273" cy="179546"/>
              <a:chOff x="5664612" y="4151185"/>
              <a:chExt cx="283273" cy="179546"/>
            </a:xfrm>
          </p:grpSpPr>
          <p:sp>
            <p:nvSpPr>
              <p:cNvPr id="886" name="图形 568"/>
              <p:cNvSpPr/>
              <p:nvPr>
                <p:custDataLst>
                  <p:tags r:id="rId190"/>
                </p:custDataLst>
              </p:nvPr>
            </p:nvSpPr>
            <p:spPr>
              <a:xfrm>
                <a:off x="5773674" y="4214145"/>
                <a:ext cx="174212" cy="116586"/>
              </a:xfrm>
              <a:custGeom>
                <a:avLst/>
                <a:gdLst>
                  <a:gd name="connsiteX0" fmla="*/ 174212 w 174212"/>
                  <a:gd name="connsiteY0" fmla="*/ 0 h 116586"/>
                  <a:gd name="connsiteX1" fmla="*/ 174117 w 174212"/>
                  <a:gd name="connsiteY1" fmla="*/ 15335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7" name="图形 568"/>
              <p:cNvSpPr/>
              <p:nvPr>
                <p:custDataLst>
                  <p:tags r:id="rId191"/>
                </p:custDataLst>
              </p:nvPr>
            </p:nvSpPr>
            <p:spPr>
              <a:xfrm>
                <a:off x="5664612" y="4252436"/>
                <a:ext cx="109061" cy="78295"/>
              </a:xfrm>
              <a:custGeom>
                <a:avLst/>
                <a:gdLst>
                  <a:gd name="connsiteX0" fmla="*/ 109061 w 109061"/>
                  <a:gd name="connsiteY0" fmla="*/ 62960 h 78295"/>
                  <a:gd name="connsiteX1" fmla="*/ 109061 w 109061"/>
                  <a:gd name="connsiteY1" fmla="*/ 78296 h 78295"/>
                  <a:gd name="connsiteX2" fmla="*/ 0 w 109061"/>
                  <a:gd name="connsiteY2" fmla="*/ 15335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8" name="图形 568"/>
              <p:cNvSpPr/>
              <p:nvPr>
                <p:custDataLst>
                  <p:tags r:id="rId192"/>
                </p:custDataLst>
              </p:nvPr>
            </p:nvSpPr>
            <p:spPr>
              <a:xfrm>
                <a:off x="5664708" y="4151185"/>
                <a:ext cx="283178" cy="164210"/>
              </a:xfrm>
              <a:custGeom>
                <a:avLst/>
                <a:gdLst>
                  <a:gd name="connsiteX0" fmla="*/ 283178 w 283178"/>
                  <a:gd name="connsiteY0" fmla="*/ 62960 h 164210"/>
                  <a:gd name="connsiteX1" fmla="*/ 108966 w 283178"/>
                  <a:gd name="connsiteY1" fmla="*/ 164211 h 164210"/>
                  <a:gd name="connsiteX2" fmla="*/ 0 w 283178"/>
                  <a:gd name="connsiteY2" fmla="*/ 101251 h 164210"/>
                  <a:gd name="connsiteX3" fmla="*/ 174212 w 283178"/>
                  <a:gd name="connsiteY3" fmla="*/ 0 h 164210"/>
                </a:gdLst>
                <a:ahLst/>
                <a:cxnLst>
                  <a:cxn ang="0">
                    <a:pos x="connsiteX0" y="connsiteY0"/>
                  </a:cxn>
                  <a:cxn ang="0">
                    <a:pos x="connsiteX1" y="connsiteY1"/>
                  </a:cxn>
                  <a:cxn ang="0">
                    <a:pos x="connsiteX2" y="connsiteY2"/>
                  </a:cxn>
                  <a:cxn ang="0">
                    <a:pos x="connsiteX3" y="connsiteY3"/>
                  </a:cxn>
                </a:cxnLst>
                <a:rect l="l" t="t" r="r" b="b"/>
                <a:pathLst>
                  <a:path w="283178" h="164210">
                    <a:moveTo>
                      <a:pt x="283178" y="62960"/>
                    </a:moveTo>
                    <a:lnTo>
                      <a:pt x="108966" y="164211"/>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4" name="图形 568"/>
            <p:cNvGrpSpPr/>
            <p:nvPr>
              <p:custDataLst>
                <p:tags r:id="rId48"/>
              </p:custDataLst>
            </p:nvPr>
          </p:nvGrpSpPr>
          <p:grpSpPr>
            <a:xfrm>
              <a:off x="5678042" y="4012501"/>
              <a:ext cx="242601" cy="291084"/>
              <a:chOff x="5678042" y="4012501"/>
              <a:chExt cx="242601" cy="291084"/>
            </a:xfrm>
          </p:grpSpPr>
          <p:grpSp>
            <p:nvGrpSpPr>
              <p:cNvPr id="824" name="图形 568"/>
              <p:cNvGrpSpPr/>
              <p:nvPr>
                <p:custDataLst>
                  <p:tags r:id="rId128"/>
                </p:custDataLst>
              </p:nvPr>
            </p:nvGrpSpPr>
            <p:grpSpPr>
              <a:xfrm>
                <a:off x="5818155" y="4012501"/>
                <a:ext cx="102489" cy="219455"/>
                <a:chOff x="5818155" y="4012501"/>
                <a:chExt cx="102489" cy="219455"/>
              </a:xfrm>
            </p:grpSpPr>
            <p:grpSp>
              <p:nvGrpSpPr>
                <p:cNvPr id="875" name="图形 568"/>
                <p:cNvGrpSpPr/>
                <p:nvPr>
                  <p:custDataLst>
                    <p:tags r:id="rId179"/>
                  </p:custDataLst>
                </p:nvPr>
              </p:nvGrpSpPr>
              <p:grpSpPr>
                <a:xfrm>
                  <a:off x="5835681" y="4015930"/>
                  <a:ext cx="84962" cy="205835"/>
                  <a:chOff x="5835681" y="4015930"/>
                  <a:chExt cx="84962" cy="205835"/>
                </a:xfrm>
              </p:grpSpPr>
              <p:sp>
                <p:nvSpPr>
                  <p:cNvPr id="884" name="图形 568"/>
                  <p:cNvSpPr/>
                  <p:nvPr>
                    <p:custDataLst>
                      <p:tags r:id="rId188"/>
                    </p:custDataLst>
                  </p:nvPr>
                </p:nvSpPr>
                <p:spPr>
                  <a:xfrm>
                    <a:off x="5914453" y="4058030"/>
                    <a:ext cx="6191" cy="163734"/>
                  </a:xfrm>
                  <a:custGeom>
                    <a:avLst/>
                    <a:gdLst>
                      <a:gd name="connsiteX0" fmla="*/ 381 w 6191"/>
                      <a:gd name="connsiteY0" fmla="*/ 3429 h 163734"/>
                      <a:gd name="connsiteX1" fmla="*/ 6191 w 6191"/>
                      <a:gd name="connsiteY1" fmla="*/ 0 h 163734"/>
                      <a:gd name="connsiteX2" fmla="*/ 5905 w 6191"/>
                      <a:gd name="connsiteY2" fmla="*/ 160401 h 163734"/>
                      <a:gd name="connsiteX3" fmla="*/ 0 w 6191"/>
                      <a:gd name="connsiteY3" fmla="*/ 163735 h 163734"/>
                    </a:gdLst>
                    <a:ahLst/>
                    <a:cxnLst>
                      <a:cxn ang="0">
                        <a:pos x="connsiteX0" y="connsiteY0"/>
                      </a:cxn>
                      <a:cxn ang="0">
                        <a:pos x="connsiteX1" y="connsiteY1"/>
                      </a:cxn>
                      <a:cxn ang="0">
                        <a:pos x="connsiteX2" y="connsiteY2"/>
                      </a:cxn>
                      <a:cxn ang="0">
                        <a:pos x="connsiteX3" y="connsiteY3"/>
                      </a:cxn>
                    </a:cxnLst>
                    <a:rect l="l" t="t" r="r" b="b"/>
                    <a:pathLst>
                      <a:path w="6191" h="163734">
                        <a:moveTo>
                          <a:pt x="381" y="3429"/>
                        </a:moveTo>
                        <a:lnTo>
                          <a:pt x="6191" y="0"/>
                        </a:lnTo>
                        <a:lnTo>
                          <a:pt x="5905" y="160401"/>
                        </a:lnTo>
                        <a:lnTo>
                          <a:pt x="0" y="163735"/>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5" name="图形 568"/>
                  <p:cNvSpPr/>
                  <p:nvPr>
                    <p:custDataLst>
                      <p:tags r:id="rId189"/>
                    </p:custDataLst>
                  </p:nvPr>
                </p:nvSpPr>
                <p:spPr>
                  <a:xfrm>
                    <a:off x="5835681" y="4015930"/>
                    <a:ext cx="79152" cy="205835"/>
                  </a:xfrm>
                  <a:custGeom>
                    <a:avLst/>
                    <a:gdLst>
                      <a:gd name="connsiteX0" fmla="*/ 79153 w 79152"/>
                      <a:gd name="connsiteY0" fmla="*/ 45529 h 205835"/>
                      <a:gd name="connsiteX1" fmla="*/ 78772 w 79152"/>
                      <a:gd name="connsiteY1" fmla="*/ 205835 h 205835"/>
                      <a:gd name="connsiteX2" fmla="*/ 0 w 79152"/>
                      <a:gd name="connsiteY2" fmla="*/ 160401 h 205835"/>
                      <a:gd name="connsiteX3" fmla="*/ 381 w 79152"/>
                      <a:gd name="connsiteY3" fmla="*/ 0 h 205835"/>
                    </a:gdLst>
                    <a:ahLst/>
                    <a:cxnLst>
                      <a:cxn ang="0">
                        <a:pos x="connsiteX0" y="connsiteY0"/>
                      </a:cxn>
                      <a:cxn ang="0">
                        <a:pos x="connsiteX1" y="connsiteY1"/>
                      </a:cxn>
                      <a:cxn ang="0">
                        <a:pos x="connsiteX2" y="connsiteY2"/>
                      </a:cxn>
                      <a:cxn ang="0">
                        <a:pos x="connsiteX3" y="connsiteY3"/>
                      </a:cxn>
                    </a:cxnLst>
                    <a:rect l="l" t="t" r="r" b="b"/>
                    <a:pathLst>
                      <a:path w="79152" h="205835">
                        <a:moveTo>
                          <a:pt x="79153" y="45529"/>
                        </a:moveTo>
                        <a:lnTo>
                          <a:pt x="78772" y="205835"/>
                        </a:lnTo>
                        <a:lnTo>
                          <a:pt x="0" y="160401"/>
                        </a:lnTo>
                        <a:lnTo>
                          <a:pt x="38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76" name="图形 568"/>
                <p:cNvGrpSpPr/>
                <p:nvPr>
                  <p:custDataLst>
                    <p:tags r:id="rId180"/>
                  </p:custDataLst>
                </p:nvPr>
              </p:nvGrpSpPr>
              <p:grpSpPr>
                <a:xfrm>
                  <a:off x="5823966" y="4019359"/>
                  <a:ext cx="90868" cy="202406"/>
                  <a:chOff x="5823966" y="4019359"/>
                  <a:chExt cx="90868" cy="202406"/>
                </a:xfrm>
              </p:grpSpPr>
              <p:sp>
                <p:nvSpPr>
                  <p:cNvPr id="881" name="图形 568"/>
                  <p:cNvSpPr/>
                  <p:nvPr>
                    <p:custDataLst>
                      <p:tags r:id="rId185"/>
                    </p:custDataLst>
                  </p:nvPr>
                </p:nvSpPr>
                <p:spPr>
                  <a:xfrm>
                    <a:off x="5902737" y="4064888"/>
                    <a:ext cx="12096" cy="156876"/>
                  </a:xfrm>
                  <a:custGeom>
                    <a:avLst/>
                    <a:gdLst>
                      <a:gd name="connsiteX0" fmla="*/ 381 w 12096"/>
                      <a:gd name="connsiteY0" fmla="*/ 6763 h 156876"/>
                      <a:gd name="connsiteX1" fmla="*/ 12097 w 12096"/>
                      <a:gd name="connsiteY1" fmla="*/ 0 h 156876"/>
                      <a:gd name="connsiteX2" fmla="*/ 11716 w 12096"/>
                      <a:gd name="connsiteY2" fmla="*/ 150114 h 156876"/>
                      <a:gd name="connsiteX3" fmla="*/ 0 w 12096"/>
                      <a:gd name="connsiteY3" fmla="*/ 156877 h 156876"/>
                    </a:gdLst>
                    <a:ahLst/>
                    <a:cxnLst>
                      <a:cxn ang="0">
                        <a:pos x="connsiteX0" y="connsiteY0"/>
                      </a:cxn>
                      <a:cxn ang="0">
                        <a:pos x="connsiteX1" y="connsiteY1"/>
                      </a:cxn>
                      <a:cxn ang="0">
                        <a:pos x="connsiteX2" y="connsiteY2"/>
                      </a:cxn>
                      <a:cxn ang="0">
                        <a:pos x="connsiteX3" y="connsiteY3"/>
                      </a:cxn>
                    </a:cxnLst>
                    <a:rect l="l" t="t" r="r" b="b"/>
                    <a:pathLst>
                      <a:path w="12096" h="156876">
                        <a:moveTo>
                          <a:pt x="381" y="6763"/>
                        </a:moveTo>
                        <a:lnTo>
                          <a:pt x="12097" y="0"/>
                        </a:lnTo>
                        <a:lnTo>
                          <a:pt x="11716" y="150114"/>
                        </a:lnTo>
                        <a:lnTo>
                          <a:pt x="0" y="156877"/>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2" name="图形 568"/>
                  <p:cNvSpPr/>
                  <p:nvPr>
                    <p:custDataLst>
                      <p:tags r:id="rId186"/>
                    </p:custDataLst>
                  </p:nvPr>
                </p:nvSpPr>
                <p:spPr>
                  <a:xfrm>
                    <a:off x="5824251" y="4019359"/>
                    <a:ext cx="90582" cy="52292"/>
                  </a:xfrm>
                  <a:custGeom>
                    <a:avLst/>
                    <a:gdLst>
                      <a:gd name="connsiteX0" fmla="*/ 0 w 90582"/>
                      <a:gd name="connsiteY0" fmla="*/ 6858 h 52292"/>
                      <a:gd name="connsiteX1" fmla="*/ 11811 w 90582"/>
                      <a:gd name="connsiteY1" fmla="*/ 0 h 52292"/>
                      <a:gd name="connsiteX2" fmla="*/ 90583 w 90582"/>
                      <a:gd name="connsiteY2" fmla="*/ 45529 h 52292"/>
                      <a:gd name="connsiteX3" fmla="*/ 78867 w 90582"/>
                      <a:gd name="connsiteY3" fmla="*/ 52292 h 52292"/>
                    </a:gdLst>
                    <a:ahLst/>
                    <a:cxnLst>
                      <a:cxn ang="0">
                        <a:pos x="connsiteX0" y="connsiteY0"/>
                      </a:cxn>
                      <a:cxn ang="0">
                        <a:pos x="connsiteX1" y="connsiteY1"/>
                      </a:cxn>
                      <a:cxn ang="0">
                        <a:pos x="connsiteX2" y="connsiteY2"/>
                      </a:cxn>
                      <a:cxn ang="0">
                        <a:pos x="connsiteX3" y="connsiteY3"/>
                      </a:cxn>
                    </a:cxnLst>
                    <a:rect l="l" t="t" r="r" b="b"/>
                    <a:pathLst>
                      <a:path w="90582" h="52291">
                        <a:moveTo>
                          <a:pt x="0" y="6858"/>
                        </a:moveTo>
                        <a:lnTo>
                          <a:pt x="11811" y="0"/>
                        </a:lnTo>
                        <a:lnTo>
                          <a:pt x="90583" y="45529"/>
                        </a:lnTo>
                        <a:lnTo>
                          <a:pt x="78867" y="52292"/>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3" name="图形 568"/>
                  <p:cNvSpPr/>
                  <p:nvPr>
                    <p:custDataLst>
                      <p:tags r:id="rId187"/>
                    </p:custDataLst>
                  </p:nvPr>
                </p:nvSpPr>
                <p:spPr>
                  <a:xfrm>
                    <a:off x="5823966" y="4026217"/>
                    <a:ext cx="79152" cy="195548"/>
                  </a:xfrm>
                  <a:custGeom>
                    <a:avLst/>
                    <a:gdLst>
                      <a:gd name="connsiteX0" fmla="*/ 79153 w 79152"/>
                      <a:gd name="connsiteY0" fmla="*/ 45434 h 195548"/>
                      <a:gd name="connsiteX1" fmla="*/ 78772 w 79152"/>
                      <a:gd name="connsiteY1" fmla="*/ 195548 h 195548"/>
                      <a:gd name="connsiteX2" fmla="*/ 0 w 79152"/>
                      <a:gd name="connsiteY2" fmla="*/ 150114 h 195548"/>
                      <a:gd name="connsiteX3" fmla="*/ 286 w 79152"/>
                      <a:gd name="connsiteY3" fmla="*/ 0 h 195548"/>
                    </a:gdLst>
                    <a:ahLst/>
                    <a:cxnLst>
                      <a:cxn ang="0">
                        <a:pos x="connsiteX0" y="connsiteY0"/>
                      </a:cxn>
                      <a:cxn ang="0">
                        <a:pos x="connsiteX1" y="connsiteY1"/>
                      </a:cxn>
                      <a:cxn ang="0">
                        <a:pos x="connsiteX2" y="connsiteY2"/>
                      </a:cxn>
                      <a:cxn ang="0">
                        <a:pos x="connsiteX3" y="connsiteY3"/>
                      </a:cxn>
                    </a:cxnLst>
                    <a:rect l="l" t="t" r="r" b="b"/>
                    <a:pathLst>
                      <a:path w="79152" h="195548">
                        <a:moveTo>
                          <a:pt x="79153" y="45434"/>
                        </a:moveTo>
                        <a:lnTo>
                          <a:pt x="78772" y="195548"/>
                        </a:lnTo>
                        <a:lnTo>
                          <a:pt x="0" y="150114"/>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77" name="图形 568"/>
                <p:cNvGrpSpPr/>
                <p:nvPr>
                  <p:custDataLst>
                    <p:tags r:id="rId181"/>
                  </p:custDataLst>
                </p:nvPr>
              </p:nvGrpSpPr>
              <p:grpSpPr>
                <a:xfrm>
                  <a:off x="5818155" y="4026122"/>
                  <a:ext cx="102489" cy="205835"/>
                  <a:chOff x="5818155" y="4026122"/>
                  <a:chExt cx="102489" cy="205835"/>
                </a:xfrm>
              </p:grpSpPr>
              <p:sp>
                <p:nvSpPr>
                  <p:cNvPr id="879" name="图形 568"/>
                  <p:cNvSpPr/>
                  <p:nvPr>
                    <p:custDataLst>
                      <p:tags r:id="rId183"/>
                    </p:custDataLst>
                  </p:nvPr>
                </p:nvSpPr>
                <p:spPr>
                  <a:xfrm>
                    <a:off x="5896927" y="4058030"/>
                    <a:ext cx="23717" cy="173926"/>
                  </a:xfrm>
                  <a:custGeom>
                    <a:avLst/>
                    <a:gdLst>
                      <a:gd name="connsiteX0" fmla="*/ 286 w 23717"/>
                      <a:gd name="connsiteY0" fmla="*/ 13525 h 173926"/>
                      <a:gd name="connsiteX1" fmla="*/ 23717 w 23717"/>
                      <a:gd name="connsiteY1" fmla="*/ 0 h 173926"/>
                      <a:gd name="connsiteX2" fmla="*/ 23431 w 23717"/>
                      <a:gd name="connsiteY2" fmla="*/ 160401 h 173926"/>
                      <a:gd name="connsiteX3" fmla="*/ 0 w 23717"/>
                      <a:gd name="connsiteY3" fmla="*/ 173926 h 173926"/>
                    </a:gdLst>
                    <a:ahLst/>
                    <a:cxnLst>
                      <a:cxn ang="0">
                        <a:pos x="connsiteX0" y="connsiteY0"/>
                      </a:cxn>
                      <a:cxn ang="0">
                        <a:pos x="connsiteX1" y="connsiteY1"/>
                      </a:cxn>
                      <a:cxn ang="0">
                        <a:pos x="connsiteX2" y="connsiteY2"/>
                      </a:cxn>
                      <a:cxn ang="0">
                        <a:pos x="connsiteX3" y="connsiteY3"/>
                      </a:cxn>
                    </a:cxnLst>
                    <a:rect l="l" t="t" r="r" b="b"/>
                    <a:pathLst>
                      <a:path w="23717" h="173926">
                        <a:moveTo>
                          <a:pt x="286" y="13525"/>
                        </a:moveTo>
                        <a:lnTo>
                          <a:pt x="23717" y="0"/>
                        </a:lnTo>
                        <a:lnTo>
                          <a:pt x="23431" y="160401"/>
                        </a:lnTo>
                        <a:lnTo>
                          <a:pt x="0" y="173926"/>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0" name="图形 568"/>
                  <p:cNvSpPr/>
                  <p:nvPr>
                    <p:custDataLst>
                      <p:tags r:id="rId184"/>
                    </p:custDataLst>
                  </p:nvPr>
                </p:nvSpPr>
                <p:spPr>
                  <a:xfrm>
                    <a:off x="5818155" y="4026122"/>
                    <a:ext cx="79057" cy="205835"/>
                  </a:xfrm>
                  <a:custGeom>
                    <a:avLst/>
                    <a:gdLst>
                      <a:gd name="connsiteX0" fmla="*/ 79058 w 79057"/>
                      <a:gd name="connsiteY0" fmla="*/ 45434 h 205835"/>
                      <a:gd name="connsiteX1" fmla="*/ 78772 w 79057"/>
                      <a:gd name="connsiteY1" fmla="*/ 205835 h 205835"/>
                      <a:gd name="connsiteX2" fmla="*/ 0 w 79057"/>
                      <a:gd name="connsiteY2" fmla="*/ 160401 h 205835"/>
                      <a:gd name="connsiteX3" fmla="*/ 381 w 79057"/>
                      <a:gd name="connsiteY3" fmla="*/ 0 h 205835"/>
                    </a:gdLst>
                    <a:ahLst/>
                    <a:cxnLst>
                      <a:cxn ang="0">
                        <a:pos x="connsiteX0" y="connsiteY0"/>
                      </a:cxn>
                      <a:cxn ang="0">
                        <a:pos x="connsiteX1" y="connsiteY1"/>
                      </a:cxn>
                      <a:cxn ang="0">
                        <a:pos x="connsiteX2" y="connsiteY2"/>
                      </a:cxn>
                      <a:cxn ang="0">
                        <a:pos x="connsiteX3" y="connsiteY3"/>
                      </a:cxn>
                    </a:cxnLst>
                    <a:rect l="l" t="t" r="r" b="b"/>
                    <a:pathLst>
                      <a:path w="79057" h="205835">
                        <a:moveTo>
                          <a:pt x="79058" y="45434"/>
                        </a:moveTo>
                        <a:lnTo>
                          <a:pt x="78772" y="205835"/>
                        </a:lnTo>
                        <a:lnTo>
                          <a:pt x="0" y="160401"/>
                        </a:lnTo>
                        <a:lnTo>
                          <a:pt x="38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78" name="图形 568"/>
                <p:cNvSpPr/>
                <p:nvPr>
                  <p:custDataLst>
                    <p:tags r:id="rId182"/>
                  </p:custDataLst>
                </p:nvPr>
              </p:nvSpPr>
              <p:spPr>
                <a:xfrm>
                  <a:off x="5818536" y="4012501"/>
                  <a:ext cx="102108" cy="59054"/>
                </a:xfrm>
                <a:custGeom>
                  <a:avLst/>
                  <a:gdLst>
                    <a:gd name="connsiteX0" fmla="*/ 102108 w 102108"/>
                    <a:gd name="connsiteY0" fmla="*/ 45529 h 59054"/>
                    <a:gd name="connsiteX1" fmla="*/ 23431 w 102108"/>
                    <a:gd name="connsiteY1" fmla="*/ 0 h 59054"/>
                    <a:gd name="connsiteX2" fmla="*/ 17526 w 102108"/>
                    <a:gd name="connsiteY2" fmla="*/ 3429 h 59054"/>
                    <a:gd name="connsiteX3" fmla="*/ 90392 w 102108"/>
                    <a:gd name="connsiteY3" fmla="*/ 45529 h 59054"/>
                    <a:gd name="connsiteX4" fmla="*/ 78772 w 102108"/>
                    <a:gd name="connsiteY4" fmla="*/ 52292 h 59054"/>
                    <a:gd name="connsiteX5" fmla="*/ 5810 w 102108"/>
                    <a:gd name="connsiteY5" fmla="*/ 10192 h 59054"/>
                    <a:gd name="connsiteX6" fmla="*/ 0 w 102108"/>
                    <a:gd name="connsiteY6" fmla="*/ 13621 h 59054"/>
                    <a:gd name="connsiteX7" fmla="*/ 78677 w 102108"/>
                    <a:gd name="connsiteY7" fmla="*/ 59055 h 59054"/>
                    <a:gd name="connsiteX8" fmla="*/ 83820 w 102108"/>
                    <a:gd name="connsiteY8" fmla="*/ 56102 h 59054"/>
                    <a:gd name="connsiteX9" fmla="*/ 83915 w 102108"/>
                    <a:gd name="connsiteY9" fmla="*/ 56102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07" h="59054">
                      <a:moveTo>
                        <a:pt x="102108" y="45529"/>
                      </a:moveTo>
                      <a:lnTo>
                        <a:pt x="23431" y="0"/>
                      </a:lnTo>
                      <a:lnTo>
                        <a:pt x="17526" y="3429"/>
                      </a:lnTo>
                      <a:lnTo>
                        <a:pt x="90392" y="45529"/>
                      </a:lnTo>
                      <a:lnTo>
                        <a:pt x="78772" y="52292"/>
                      </a:lnTo>
                      <a:lnTo>
                        <a:pt x="5810" y="10192"/>
                      </a:lnTo>
                      <a:lnTo>
                        <a:pt x="0" y="13621"/>
                      </a:lnTo>
                      <a:lnTo>
                        <a:pt x="78677" y="59055"/>
                      </a:lnTo>
                      <a:lnTo>
                        <a:pt x="83820" y="56102"/>
                      </a:lnTo>
                      <a:lnTo>
                        <a:pt x="83915" y="56102"/>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5" name="图形 568"/>
              <p:cNvGrpSpPr/>
              <p:nvPr>
                <p:custDataLst>
                  <p:tags r:id="rId129"/>
                </p:custDataLst>
              </p:nvPr>
            </p:nvGrpSpPr>
            <p:grpSpPr>
              <a:xfrm>
                <a:off x="5784437" y="4070984"/>
                <a:ext cx="102584" cy="180213"/>
                <a:chOff x="5784437" y="4070984"/>
                <a:chExt cx="102584" cy="180213"/>
              </a:xfrm>
            </p:grpSpPr>
            <p:grpSp>
              <p:nvGrpSpPr>
                <p:cNvPr id="862" name="图形 568"/>
                <p:cNvGrpSpPr/>
                <p:nvPr>
                  <p:custDataLst>
                    <p:tags r:id="rId166"/>
                  </p:custDataLst>
                </p:nvPr>
              </p:nvGrpSpPr>
              <p:grpSpPr>
                <a:xfrm>
                  <a:off x="5802058" y="4070984"/>
                  <a:ext cx="84962" cy="170021"/>
                  <a:chOff x="5802058" y="4070984"/>
                  <a:chExt cx="84962" cy="170021"/>
                </a:xfrm>
              </p:grpSpPr>
              <p:sp>
                <p:nvSpPr>
                  <p:cNvPr id="872" name="图形 568"/>
                  <p:cNvSpPr/>
                  <p:nvPr>
                    <p:custDataLst>
                      <p:tags r:id="rId176"/>
                    </p:custDataLst>
                  </p:nvPr>
                </p:nvSpPr>
                <p:spPr>
                  <a:xfrm>
                    <a:off x="5880734" y="4116419"/>
                    <a:ext cx="6286" cy="124586"/>
                  </a:xfrm>
                  <a:custGeom>
                    <a:avLst/>
                    <a:gdLst>
                      <a:gd name="connsiteX0" fmla="*/ 381 w 6286"/>
                      <a:gd name="connsiteY0" fmla="*/ 3429 h 124586"/>
                      <a:gd name="connsiteX1" fmla="*/ 6287 w 6286"/>
                      <a:gd name="connsiteY1" fmla="*/ 0 h 124586"/>
                      <a:gd name="connsiteX2" fmla="*/ 5905 w 6286"/>
                      <a:gd name="connsiteY2" fmla="*/ 121158 h 124586"/>
                      <a:gd name="connsiteX3" fmla="*/ 0 w 6286"/>
                      <a:gd name="connsiteY3" fmla="*/ 124587 h 124586"/>
                    </a:gdLst>
                    <a:ahLst/>
                    <a:cxnLst>
                      <a:cxn ang="0">
                        <a:pos x="connsiteX0" y="connsiteY0"/>
                      </a:cxn>
                      <a:cxn ang="0">
                        <a:pos x="connsiteX1" y="connsiteY1"/>
                      </a:cxn>
                      <a:cxn ang="0">
                        <a:pos x="connsiteX2" y="connsiteY2"/>
                      </a:cxn>
                      <a:cxn ang="0">
                        <a:pos x="connsiteX3" y="connsiteY3"/>
                      </a:cxn>
                    </a:cxnLst>
                    <a:rect l="l" t="t" r="r" b="b"/>
                    <a:pathLst>
                      <a:path w="6286" h="124586">
                        <a:moveTo>
                          <a:pt x="381" y="3429"/>
                        </a:moveTo>
                        <a:lnTo>
                          <a:pt x="6287" y="0"/>
                        </a:lnTo>
                        <a:lnTo>
                          <a:pt x="5905" y="121158"/>
                        </a:lnTo>
                        <a:lnTo>
                          <a:pt x="0" y="124587"/>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3" name="图形 568"/>
                  <p:cNvSpPr/>
                  <p:nvPr>
                    <p:custDataLst>
                      <p:tags r:id="rId177"/>
                    </p:custDataLst>
                  </p:nvPr>
                </p:nvSpPr>
                <p:spPr>
                  <a:xfrm>
                    <a:off x="5802344" y="4070984"/>
                    <a:ext cx="84677" cy="48863"/>
                  </a:xfrm>
                  <a:custGeom>
                    <a:avLst/>
                    <a:gdLst>
                      <a:gd name="connsiteX0" fmla="*/ 0 w 84677"/>
                      <a:gd name="connsiteY0" fmla="*/ 3429 h 48863"/>
                      <a:gd name="connsiteX1" fmla="*/ 5905 w 84677"/>
                      <a:gd name="connsiteY1" fmla="*/ 0 h 48863"/>
                      <a:gd name="connsiteX2" fmla="*/ 84677 w 84677"/>
                      <a:gd name="connsiteY2" fmla="*/ 45434 h 48863"/>
                      <a:gd name="connsiteX3" fmla="*/ 78772 w 84677"/>
                      <a:gd name="connsiteY3" fmla="*/ 48863 h 48863"/>
                    </a:gdLst>
                    <a:ahLst/>
                    <a:cxnLst>
                      <a:cxn ang="0">
                        <a:pos x="connsiteX0" y="connsiteY0"/>
                      </a:cxn>
                      <a:cxn ang="0">
                        <a:pos x="connsiteX1" y="connsiteY1"/>
                      </a:cxn>
                      <a:cxn ang="0">
                        <a:pos x="connsiteX2" y="connsiteY2"/>
                      </a:cxn>
                      <a:cxn ang="0">
                        <a:pos x="connsiteX3" y="connsiteY3"/>
                      </a:cxn>
                    </a:cxnLst>
                    <a:rect l="l" t="t" r="r" b="b"/>
                    <a:pathLst>
                      <a:path w="84677" h="48863">
                        <a:moveTo>
                          <a:pt x="0" y="3429"/>
                        </a:moveTo>
                        <a:lnTo>
                          <a:pt x="5905" y="0"/>
                        </a:lnTo>
                        <a:lnTo>
                          <a:pt x="84677" y="45434"/>
                        </a:lnTo>
                        <a:lnTo>
                          <a:pt x="78772" y="48863"/>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4" name="图形 568"/>
                  <p:cNvSpPr/>
                  <p:nvPr>
                    <p:custDataLst>
                      <p:tags r:id="rId178"/>
                    </p:custDataLst>
                  </p:nvPr>
                </p:nvSpPr>
                <p:spPr>
                  <a:xfrm>
                    <a:off x="5802058" y="4074414"/>
                    <a:ext cx="79057" cy="166592"/>
                  </a:xfrm>
                  <a:custGeom>
                    <a:avLst/>
                    <a:gdLst>
                      <a:gd name="connsiteX0" fmla="*/ 79057 w 79057"/>
                      <a:gd name="connsiteY0" fmla="*/ 45434 h 166592"/>
                      <a:gd name="connsiteX1" fmla="*/ 78676 w 79057"/>
                      <a:gd name="connsiteY1" fmla="*/ 166592 h 166592"/>
                      <a:gd name="connsiteX2" fmla="*/ 0 w 79057"/>
                      <a:gd name="connsiteY2" fmla="*/ 121063 h 166592"/>
                      <a:gd name="connsiteX3" fmla="*/ 286 w 79057"/>
                      <a:gd name="connsiteY3" fmla="*/ 0 h 166592"/>
                    </a:gdLst>
                    <a:ahLst/>
                    <a:cxnLst>
                      <a:cxn ang="0">
                        <a:pos x="connsiteX0" y="connsiteY0"/>
                      </a:cxn>
                      <a:cxn ang="0">
                        <a:pos x="connsiteX1" y="connsiteY1"/>
                      </a:cxn>
                      <a:cxn ang="0">
                        <a:pos x="connsiteX2" y="connsiteY2"/>
                      </a:cxn>
                      <a:cxn ang="0">
                        <a:pos x="connsiteX3" y="connsiteY3"/>
                      </a:cxn>
                    </a:cxnLst>
                    <a:rect l="l" t="t" r="r" b="b"/>
                    <a:pathLst>
                      <a:path w="79057" h="166592">
                        <a:moveTo>
                          <a:pt x="79057" y="45434"/>
                        </a:moveTo>
                        <a:lnTo>
                          <a:pt x="78676" y="166592"/>
                        </a:lnTo>
                        <a:lnTo>
                          <a:pt x="0" y="121063"/>
                        </a:lnTo>
                        <a:lnTo>
                          <a:pt x="286"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63" name="图形 568"/>
                <p:cNvGrpSpPr/>
                <p:nvPr>
                  <p:custDataLst>
                    <p:tags r:id="rId167"/>
                  </p:custDataLst>
                </p:nvPr>
              </p:nvGrpSpPr>
              <p:grpSpPr>
                <a:xfrm>
                  <a:off x="5790247" y="4077747"/>
                  <a:ext cx="90868" cy="163258"/>
                  <a:chOff x="5790247" y="4077747"/>
                  <a:chExt cx="90868" cy="163258"/>
                </a:xfrm>
              </p:grpSpPr>
              <p:sp>
                <p:nvSpPr>
                  <p:cNvPr id="869" name="图形 568"/>
                  <p:cNvSpPr/>
                  <p:nvPr>
                    <p:custDataLst>
                      <p:tags r:id="rId173"/>
                    </p:custDataLst>
                  </p:nvPr>
                </p:nvSpPr>
                <p:spPr>
                  <a:xfrm>
                    <a:off x="5869019" y="4123277"/>
                    <a:ext cx="12096" cy="117728"/>
                  </a:xfrm>
                  <a:custGeom>
                    <a:avLst/>
                    <a:gdLst>
                      <a:gd name="connsiteX0" fmla="*/ 381 w 12096"/>
                      <a:gd name="connsiteY0" fmla="*/ 6858 h 117728"/>
                      <a:gd name="connsiteX1" fmla="*/ 12097 w 12096"/>
                      <a:gd name="connsiteY1" fmla="*/ 0 h 117728"/>
                      <a:gd name="connsiteX2" fmla="*/ 11716 w 12096"/>
                      <a:gd name="connsiteY2" fmla="*/ 110871 h 117728"/>
                      <a:gd name="connsiteX3" fmla="*/ 0 w 12096"/>
                      <a:gd name="connsiteY3" fmla="*/ 117729 h 117728"/>
                    </a:gdLst>
                    <a:ahLst/>
                    <a:cxnLst>
                      <a:cxn ang="0">
                        <a:pos x="connsiteX0" y="connsiteY0"/>
                      </a:cxn>
                      <a:cxn ang="0">
                        <a:pos x="connsiteX1" y="connsiteY1"/>
                      </a:cxn>
                      <a:cxn ang="0">
                        <a:pos x="connsiteX2" y="connsiteY2"/>
                      </a:cxn>
                      <a:cxn ang="0">
                        <a:pos x="connsiteX3" y="connsiteY3"/>
                      </a:cxn>
                    </a:cxnLst>
                    <a:rect l="l" t="t" r="r" b="b"/>
                    <a:pathLst>
                      <a:path w="12096" h="117728">
                        <a:moveTo>
                          <a:pt x="381" y="6858"/>
                        </a:moveTo>
                        <a:lnTo>
                          <a:pt x="12097" y="0"/>
                        </a:lnTo>
                        <a:lnTo>
                          <a:pt x="11716" y="110871"/>
                        </a:lnTo>
                        <a:lnTo>
                          <a:pt x="0" y="117729"/>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0" name="图形 568"/>
                  <p:cNvSpPr/>
                  <p:nvPr>
                    <p:custDataLst>
                      <p:tags r:id="rId174"/>
                    </p:custDataLst>
                  </p:nvPr>
                </p:nvSpPr>
                <p:spPr>
                  <a:xfrm>
                    <a:off x="5790533" y="4077747"/>
                    <a:ext cx="90582" cy="52387"/>
                  </a:xfrm>
                  <a:custGeom>
                    <a:avLst/>
                    <a:gdLst>
                      <a:gd name="connsiteX0" fmla="*/ 0 w 90582"/>
                      <a:gd name="connsiteY0" fmla="*/ 6858 h 52387"/>
                      <a:gd name="connsiteX1" fmla="*/ 11811 w 90582"/>
                      <a:gd name="connsiteY1" fmla="*/ 0 h 52387"/>
                      <a:gd name="connsiteX2" fmla="*/ 90583 w 90582"/>
                      <a:gd name="connsiteY2" fmla="*/ 45530 h 52387"/>
                      <a:gd name="connsiteX3" fmla="*/ 78867 w 90582"/>
                      <a:gd name="connsiteY3" fmla="*/ 52388 h 52387"/>
                    </a:gdLst>
                    <a:ahLst/>
                    <a:cxnLst>
                      <a:cxn ang="0">
                        <a:pos x="connsiteX0" y="connsiteY0"/>
                      </a:cxn>
                      <a:cxn ang="0">
                        <a:pos x="connsiteX1" y="connsiteY1"/>
                      </a:cxn>
                      <a:cxn ang="0">
                        <a:pos x="connsiteX2" y="connsiteY2"/>
                      </a:cxn>
                      <a:cxn ang="0">
                        <a:pos x="connsiteX3" y="connsiteY3"/>
                      </a:cxn>
                    </a:cxnLst>
                    <a:rect l="l" t="t" r="r" b="b"/>
                    <a:pathLst>
                      <a:path w="90582" h="52387">
                        <a:moveTo>
                          <a:pt x="0" y="6858"/>
                        </a:moveTo>
                        <a:lnTo>
                          <a:pt x="11811" y="0"/>
                        </a:lnTo>
                        <a:lnTo>
                          <a:pt x="90583" y="45530"/>
                        </a:lnTo>
                        <a:lnTo>
                          <a:pt x="78867" y="5238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1" name="图形 568"/>
                  <p:cNvSpPr/>
                  <p:nvPr>
                    <p:custDataLst>
                      <p:tags r:id="rId175"/>
                    </p:custDataLst>
                  </p:nvPr>
                </p:nvSpPr>
                <p:spPr>
                  <a:xfrm>
                    <a:off x="5790247" y="4084605"/>
                    <a:ext cx="79152" cy="156400"/>
                  </a:xfrm>
                  <a:custGeom>
                    <a:avLst/>
                    <a:gdLst>
                      <a:gd name="connsiteX0" fmla="*/ 79153 w 79152"/>
                      <a:gd name="connsiteY0" fmla="*/ 45529 h 156400"/>
                      <a:gd name="connsiteX1" fmla="*/ 78772 w 79152"/>
                      <a:gd name="connsiteY1" fmla="*/ 156401 h 156400"/>
                      <a:gd name="connsiteX2" fmla="*/ 0 w 79152"/>
                      <a:gd name="connsiteY2" fmla="*/ 110871 h 156400"/>
                      <a:gd name="connsiteX3" fmla="*/ 286 w 79152"/>
                      <a:gd name="connsiteY3" fmla="*/ 0 h 156400"/>
                    </a:gdLst>
                    <a:ahLst/>
                    <a:cxnLst>
                      <a:cxn ang="0">
                        <a:pos x="connsiteX0" y="connsiteY0"/>
                      </a:cxn>
                      <a:cxn ang="0">
                        <a:pos x="connsiteX1" y="connsiteY1"/>
                      </a:cxn>
                      <a:cxn ang="0">
                        <a:pos x="connsiteX2" y="connsiteY2"/>
                      </a:cxn>
                      <a:cxn ang="0">
                        <a:pos x="connsiteX3" y="connsiteY3"/>
                      </a:cxn>
                    </a:cxnLst>
                    <a:rect l="l" t="t" r="r" b="b"/>
                    <a:pathLst>
                      <a:path w="79152" h="156400">
                        <a:moveTo>
                          <a:pt x="79153" y="45529"/>
                        </a:moveTo>
                        <a:lnTo>
                          <a:pt x="78772" y="156401"/>
                        </a:lnTo>
                        <a:lnTo>
                          <a:pt x="0" y="110871"/>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64" name="图形 568"/>
                <p:cNvGrpSpPr/>
                <p:nvPr>
                  <p:custDataLst>
                    <p:tags r:id="rId168"/>
                  </p:custDataLst>
                </p:nvPr>
              </p:nvGrpSpPr>
              <p:grpSpPr>
                <a:xfrm>
                  <a:off x="5784437" y="4081176"/>
                  <a:ext cx="102584" cy="170021"/>
                  <a:chOff x="5784437" y="4081176"/>
                  <a:chExt cx="102584" cy="170021"/>
                </a:xfrm>
              </p:grpSpPr>
              <p:sp>
                <p:nvSpPr>
                  <p:cNvPr id="866" name="图形 568"/>
                  <p:cNvSpPr/>
                  <p:nvPr>
                    <p:custDataLst>
                      <p:tags r:id="rId170"/>
                    </p:custDataLst>
                  </p:nvPr>
                </p:nvSpPr>
                <p:spPr>
                  <a:xfrm>
                    <a:off x="5863208" y="4116419"/>
                    <a:ext cx="23812" cy="134778"/>
                  </a:xfrm>
                  <a:custGeom>
                    <a:avLst/>
                    <a:gdLst>
                      <a:gd name="connsiteX0" fmla="*/ 381 w 23812"/>
                      <a:gd name="connsiteY0" fmla="*/ 13621 h 134778"/>
                      <a:gd name="connsiteX1" fmla="*/ 23813 w 23812"/>
                      <a:gd name="connsiteY1" fmla="*/ 0 h 134778"/>
                      <a:gd name="connsiteX2" fmla="*/ 23431 w 23812"/>
                      <a:gd name="connsiteY2" fmla="*/ 121158 h 134778"/>
                      <a:gd name="connsiteX3" fmla="*/ 0 w 23812"/>
                      <a:gd name="connsiteY3" fmla="*/ 134779 h 134778"/>
                    </a:gdLst>
                    <a:ahLst/>
                    <a:cxnLst>
                      <a:cxn ang="0">
                        <a:pos x="connsiteX0" y="connsiteY0"/>
                      </a:cxn>
                      <a:cxn ang="0">
                        <a:pos x="connsiteX1" y="connsiteY1"/>
                      </a:cxn>
                      <a:cxn ang="0">
                        <a:pos x="connsiteX2" y="connsiteY2"/>
                      </a:cxn>
                      <a:cxn ang="0">
                        <a:pos x="connsiteX3" y="connsiteY3"/>
                      </a:cxn>
                    </a:cxnLst>
                    <a:rect l="l" t="t" r="r" b="b"/>
                    <a:pathLst>
                      <a:path w="23812" h="134778">
                        <a:moveTo>
                          <a:pt x="381" y="13621"/>
                        </a:moveTo>
                        <a:lnTo>
                          <a:pt x="23813" y="0"/>
                        </a:lnTo>
                        <a:lnTo>
                          <a:pt x="23431" y="121158"/>
                        </a:lnTo>
                        <a:lnTo>
                          <a:pt x="0" y="134779"/>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7" name="图形 568"/>
                  <p:cNvSpPr/>
                  <p:nvPr>
                    <p:custDataLst>
                      <p:tags r:id="rId171"/>
                    </p:custDataLst>
                  </p:nvPr>
                </p:nvSpPr>
                <p:spPr>
                  <a:xfrm>
                    <a:off x="5784818" y="4081176"/>
                    <a:ext cx="84582" cy="48863"/>
                  </a:xfrm>
                  <a:custGeom>
                    <a:avLst/>
                    <a:gdLst>
                      <a:gd name="connsiteX0" fmla="*/ 0 w 84582"/>
                      <a:gd name="connsiteY0" fmla="*/ 3334 h 48863"/>
                      <a:gd name="connsiteX1" fmla="*/ 5906 w 84582"/>
                      <a:gd name="connsiteY1" fmla="*/ 0 h 48863"/>
                      <a:gd name="connsiteX2" fmla="*/ 84582 w 84582"/>
                      <a:gd name="connsiteY2" fmla="*/ 45434 h 48863"/>
                      <a:gd name="connsiteX3" fmla="*/ 78772 w 84582"/>
                      <a:gd name="connsiteY3" fmla="*/ 48863 h 48863"/>
                    </a:gdLst>
                    <a:ahLst/>
                    <a:cxnLst>
                      <a:cxn ang="0">
                        <a:pos x="connsiteX0" y="connsiteY0"/>
                      </a:cxn>
                      <a:cxn ang="0">
                        <a:pos x="connsiteX1" y="connsiteY1"/>
                      </a:cxn>
                      <a:cxn ang="0">
                        <a:pos x="connsiteX2" y="connsiteY2"/>
                      </a:cxn>
                      <a:cxn ang="0">
                        <a:pos x="connsiteX3" y="connsiteY3"/>
                      </a:cxn>
                    </a:cxnLst>
                    <a:rect l="l" t="t" r="r" b="b"/>
                    <a:pathLst>
                      <a:path w="84582" h="48863">
                        <a:moveTo>
                          <a:pt x="0" y="3334"/>
                        </a:moveTo>
                        <a:lnTo>
                          <a:pt x="5906" y="0"/>
                        </a:lnTo>
                        <a:lnTo>
                          <a:pt x="84582" y="45434"/>
                        </a:lnTo>
                        <a:lnTo>
                          <a:pt x="78772" y="48863"/>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8" name="图形 568"/>
                  <p:cNvSpPr/>
                  <p:nvPr>
                    <p:custDataLst>
                      <p:tags r:id="rId172"/>
                    </p:custDataLst>
                  </p:nvPr>
                </p:nvSpPr>
                <p:spPr>
                  <a:xfrm>
                    <a:off x="5784437" y="4084510"/>
                    <a:ext cx="79152" cy="166687"/>
                  </a:xfrm>
                  <a:custGeom>
                    <a:avLst/>
                    <a:gdLst>
                      <a:gd name="connsiteX0" fmla="*/ 79153 w 79152"/>
                      <a:gd name="connsiteY0" fmla="*/ 45529 h 166687"/>
                      <a:gd name="connsiteX1" fmla="*/ 78772 w 79152"/>
                      <a:gd name="connsiteY1" fmla="*/ 166688 h 166687"/>
                      <a:gd name="connsiteX2" fmla="*/ 0 w 79152"/>
                      <a:gd name="connsiteY2" fmla="*/ 121158 h 166687"/>
                      <a:gd name="connsiteX3" fmla="*/ 381 w 79152"/>
                      <a:gd name="connsiteY3" fmla="*/ 0 h 166687"/>
                    </a:gdLst>
                    <a:ahLst/>
                    <a:cxnLst>
                      <a:cxn ang="0">
                        <a:pos x="connsiteX0" y="connsiteY0"/>
                      </a:cxn>
                      <a:cxn ang="0">
                        <a:pos x="connsiteX1" y="connsiteY1"/>
                      </a:cxn>
                      <a:cxn ang="0">
                        <a:pos x="connsiteX2" y="connsiteY2"/>
                      </a:cxn>
                      <a:cxn ang="0">
                        <a:pos x="connsiteX3" y="connsiteY3"/>
                      </a:cxn>
                    </a:cxnLst>
                    <a:rect l="l" t="t" r="r" b="b"/>
                    <a:pathLst>
                      <a:path w="79152" h="166687">
                        <a:moveTo>
                          <a:pt x="79153" y="45529"/>
                        </a:moveTo>
                        <a:lnTo>
                          <a:pt x="78772" y="166688"/>
                        </a:lnTo>
                        <a:lnTo>
                          <a:pt x="0" y="121158"/>
                        </a:lnTo>
                        <a:lnTo>
                          <a:pt x="381"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65" name="图形 568"/>
                <p:cNvSpPr/>
                <p:nvPr>
                  <p:custDataLst>
                    <p:tags r:id="rId169"/>
                  </p:custDataLst>
                </p:nvPr>
              </p:nvSpPr>
              <p:spPr>
                <a:xfrm>
                  <a:off x="5862732" y="4113085"/>
                  <a:ext cx="24288" cy="14001"/>
                </a:xfrm>
                <a:custGeom>
                  <a:avLst/>
                  <a:gdLst>
                    <a:gd name="connsiteX0" fmla="*/ 6001 w 24288"/>
                    <a:gd name="connsiteY0" fmla="*/ 14002 h 14001"/>
                    <a:gd name="connsiteX1" fmla="*/ 24289 w 24288"/>
                    <a:gd name="connsiteY1" fmla="*/ 3334 h 14001"/>
                    <a:gd name="connsiteX2" fmla="*/ 18383 w 24288"/>
                    <a:gd name="connsiteY2" fmla="*/ 0 h 14001"/>
                    <a:gd name="connsiteX3" fmla="*/ 0 w 24288"/>
                    <a:gd name="connsiteY3" fmla="*/ 10668 h 14001"/>
                  </a:gdLst>
                  <a:ahLst/>
                  <a:cxnLst>
                    <a:cxn ang="0">
                      <a:pos x="connsiteX0" y="connsiteY0"/>
                    </a:cxn>
                    <a:cxn ang="0">
                      <a:pos x="connsiteX1" y="connsiteY1"/>
                    </a:cxn>
                    <a:cxn ang="0">
                      <a:pos x="connsiteX2" y="connsiteY2"/>
                    </a:cxn>
                    <a:cxn ang="0">
                      <a:pos x="connsiteX3" y="connsiteY3"/>
                    </a:cxn>
                  </a:cxnLst>
                  <a:rect l="l" t="t" r="r" b="b"/>
                  <a:pathLst>
                    <a:path w="24288" h="14001">
                      <a:moveTo>
                        <a:pt x="6001" y="14002"/>
                      </a:moveTo>
                      <a:lnTo>
                        <a:pt x="24289" y="3334"/>
                      </a:lnTo>
                      <a:lnTo>
                        <a:pt x="18383" y="0"/>
                      </a:lnTo>
                      <a:lnTo>
                        <a:pt x="0" y="10668"/>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6" name="图形 568"/>
              <p:cNvGrpSpPr/>
              <p:nvPr>
                <p:custDataLst>
                  <p:tags r:id="rId130"/>
                </p:custDataLst>
              </p:nvPr>
            </p:nvGrpSpPr>
            <p:grpSpPr>
              <a:xfrm>
                <a:off x="5678042" y="4187951"/>
                <a:ext cx="173831" cy="115633"/>
                <a:chOff x="5678042" y="4187951"/>
                <a:chExt cx="173831" cy="115633"/>
              </a:xfrm>
            </p:grpSpPr>
            <p:grpSp>
              <p:nvGrpSpPr>
                <p:cNvPr id="851" name="图形 568"/>
                <p:cNvGrpSpPr/>
                <p:nvPr>
                  <p:custDataLst>
                    <p:tags r:id="rId155"/>
                  </p:custDataLst>
                </p:nvPr>
              </p:nvGrpSpPr>
              <p:grpSpPr>
                <a:xfrm>
                  <a:off x="5678042" y="4199191"/>
                  <a:ext cx="173831" cy="104394"/>
                  <a:chOff x="5678042" y="4199191"/>
                  <a:chExt cx="173831" cy="104394"/>
                </a:xfrm>
              </p:grpSpPr>
              <p:sp>
                <p:nvSpPr>
                  <p:cNvPr id="860" name="图形 568"/>
                  <p:cNvSpPr/>
                  <p:nvPr>
                    <p:custDataLst>
                      <p:tags r:id="rId164"/>
                    </p:custDataLst>
                  </p:nvPr>
                </p:nvSpPr>
                <p:spPr>
                  <a:xfrm>
                    <a:off x="5678042" y="4241101"/>
                    <a:ext cx="101726" cy="62483"/>
                  </a:xfrm>
                  <a:custGeom>
                    <a:avLst/>
                    <a:gdLst>
                      <a:gd name="connsiteX0" fmla="*/ 101727 w 101726"/>
                      <a:gd name="connsiteY0" fmla="*/ 58769 h 62483"/>
                      <a:gd name="connsiteX1" fmla="*/ 101727 w 101726"/>
                      <a:gd name="connsiteY1" fmla="*/ 62484 h 62483"/>
                      <a:gd name="connsiteX2" fmla="*/ 0 w 101726"/>
                      <a:gd name="connsiteY2" fmla="*/ 3715 h 62483"/>
                      <a:gd name="connsiteX3" fmla="*/ 0 w 101726"/>
                      <a:gd name="connsiteY3" fmla="*/ 0 h 62483"/>
                    </a:gdLst>
                    <a:ahLst/>
                    <a:cxnLst>
                      <a:cxn ang="0">
                        <a:pos x="connsiteX0" y="connsiteY0"/>
                      </a:cxn>
                      <a:cxn ang="0">
                        <a:pos x="connsiteX1" y="connsiteY1"/>
                      </a:cxn>
                      <a:cxn ang="0">
                        <a:pos x="connsiteX2" y="connsiteY2"/>
                      </a:cxn>
                      <a:cxn ang="0">
                        <a:pos x="connsiteX3" y="connsiteY3"/>
                      </a:cxn>
                    </a:cxnLst>
                    <a:rect l="l" t="t" r="r" b="b"/>
                    <a:pathLst>
                      <a:path w="101726" h="62483">
                        <a:moveTo>
                          <a:pt x="101727" y="58769"/>
                        </a:moveTo>
                        <a:lnTo>
                          <a:pt x="101727" y="62484"/>
                        </a:lnTo>
                        <a:lnTo>
                          <a:pt x="0" y="3715"/>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1" name="图形 568"/>
                  <p:cNvSpPr/>
                  <p:nvPr>
                    <p:custDataLst>
                      <p:tags r:id="rId165"/>
                    </p:custDataLst>
                  </p:nvPr>
                </p:nvSpPr>
                <p:spPr>
                  <a:xfrm>
                    <a:off x="5678042" y="4199191"/>
                    <a:ext cx="173831" cy="100679"/>
                  </a:xfrm>
                  <a:custGeom>
                    <a:avLst/>
                    <a:gdLst>
                      <a:gd name="connsiteX0" fmla="*/ 173831 w 173831"/>
                      <a:gd name="connsiteY0" fmla="*/ 58674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674"/>
                        </a:moveTo>
                        <a:lnTo>
                          <a:pt x="101727" y="100679"/>
                        </a:lnTo>
                        <a:lnTo>
                          <a:pt x="0" y="41910"/>
                        </a:lnTo>
                        <a:lnTo>
                          <a:pt x="72104"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2" name="图形 568"/>
                <p:cNvGrpSpPr/>
                <p:nvPr>
                  <p:custDataLst>
                    <p:tags r:id="rId156"/>
                  </p:custDataLst>
                </p:nvPr>
              </p:nvGrpSpPr>
              <p:grpSpPr>
                <a:xfrm>
                  <a:off x="5682329" y="4196143"/>
                  <a:ext cx="165734" cy="103060"/>
                  <a:chOff x="5682329" y="4196143"/>
                  <a:chExt cx="165734" cy="103060"/>
                </a:xfrm>
              </p:grpSpPr>
              <p:sp>
                <p:nvSpPr>
                  <p:cNvPr id="857" name="图形 568"/>
                  <p:cNvSpPr/>
                  <p:nvPr>
                    <p:custDataLst>
                      <p:tags r:id="rId161"/>
                    </p:custDataLst>
                  </p:nvPr>
                </p:nvSpPr>
                <p:spPr>
                  <a:xfrm>
                    <a:off x="5779293" y="4252150"/>
                    <a:ext cx="68770" cy="47053"/>
                  </a:xfrm>
                  <a:custGeom>
                    <a:avLst/>
                    <a:gdLst>
                      <a:gd name="connsiteX0" fmla="*/ 68771 w 68770"/>
                      <a:gd name="connsiteY0" fmla="*/ 0 h 47053"/>
                      <a:gd name="connsiteX1" fmla="*/ 68771 w 68770"/>
                      <a:gd name="connsiteY1" fmla="*/ 7144 h 47053"/>
                      <a:gd name="connsiteX2" fmla="*/ 0 w 68770"/>
                      <a:gd name="connsiteY2" fmla="*/ 47053 h 47053"/>
                      <a:gd name="connsiteX3" fmla="*/ 0 w 68770"/>
                      <a:gd name="connsiteY3" fmla="*/ 40005 h 47053"/>
                    </a:gdLst>
                    <a:ahLst/>
                    <a:cxnLst>
                      <a:cxn ang="0">
                        <a:pos x="connsiteX0" y="connsiteY0"/>
                      </a:cxn>
                      <a:cxn ang="0">
                        <a:pos x="connsiteX1" y="connsiteY1"/>
                      </a:cxn>
                      <a:cxn ang="0">
                        <a:pos x="connsiteX2" y="connsiteY2"/>
                      </a:cxn>
                      <a:cxn ang="0">
                        <a:pos x="connsiteX3" y="connsiteY3"/>
                      </a:cxn>
                    </a:cxnLst>
                    <a:rect l="l" t="t" r="r" b="b"/>
                    <a:pathLst>
                      <a:path w="68770" h="47053">
                        <a:moveTo>
                          <a:pt x="68771" y="0"/>
                        </a:moveTo>
                        <a:lnTo>
                          <a:pt x="68771" y="7144"/>
                        </a:lnTo>
                        <a:lnTo>
                          <a:pt x="0" y="47053"/>
                        </a:lnTo>
                        <a:lnTo>
                          <a:pt x="0" y="4000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8" name="图形 568"/>
                  <p:cNvSpPr/>
                  <p:nvPr>
                    <p:custDataLst>
                      <p:tags r:id="rId162"/>
                    </p:custDataLst>
                  </p:nvPr>
                </p:nvSpPr>
                <p:spPr>
                  <a:xfrm>
                    <a:off x="5682329" y="4236148"/>
                    <a:ext cx="96964" cy="63055"/>
                  </a:xfrm>
                  <a:custGeom>
                    <a:avLst/>
                    <a:gdLst>
                      <a:gd name="connsiteX0" fmla="*/ 96964 w 96964"/>
                      <a:gd name="connsiteY0" fmla="*/ 56007 h 63055"/>
                      <a:gd name="connsiteX1" fmla="*/ 96964 w 96964"/>
                      <a:gd name="connsiteY1" fmla="*/ 63055 h 63055"/>
                      <a:gd name="connsiteX2" fmla="*/ 0 w 96964"/>
                      <a:gd name="connsiteY2" fmla="*/ 7144 h 63055"/>
                      <a:gd name="connsiteX3" fmla="*/ 0 w 96964"/>
                      <a:gd name="connsiteY3" fmla="*/ 0 h 63055"/>
                    </a:gdLst>
                    <a:ahLst/>
                    <a:cxnLst>
                      <a:cxn ang="0">
                        <a:pos x="connsiteX0" y="connsiteY0"/>
                      </a:cxn>
                      <a:cxn ang="0">
                        <a:pos x="connsiteX1" y="connsiteY1"/>
                      </a:cxn>
                      <a:cxn ang="0">
                        <a:pos x="connsiteX2" y="connsiteY2"/>
                      </a:cxn>
                      <a:cxn ang="0">
                        <a:pos x="connsiteX3" y="connsiteY3"/>
                      </a:cxn>
                    </a:cxnLst>
                    <a:rect l="l" t="t" r="r" b="b"/>
                    <a:pathLst>
                      <a:path w="96964" h="63055">
                        <a:moveTo>
                          <a:pt x="96964" y="56007"/>
                        </a:moveTo>
                        <a:lnTo>
                          <a:pt x="96964" y="63055"/>
                        </a:lnTo>
                        <a:lnTo>
                          <a:pt x="0" y="7144"/>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9" name="图形 568"/>
                  <p:cNvSpPr/>
                  <p:nvPr>
                    <p:custDataLst>
                      <p:tags r:id="rId163"/>
                    </p:custDataLst>
                  </p:nvPr>
                </p:nvSpPr>
                <p:spPr>
                  <a:xfrm>
                    <a:off x="5682329" y="4196143"/>
                    <a:ext cx="165734" cy="96011"/>
                  </a:xfrm>
                  <a:custGeom>
                    <a:avLst/>
                    <a:gdLst>
                      <a:gd name="connsiteX0" fmla="*/ 165735 w 165734"/>
                      <a:gd name="connsiteY0" fmla="*/ 56007 h 96011"/>
                      <a:gd name="connsiteX1" fmla="*/ 96964 w 165734"/>
                      <a:gd name="connsiteY1" fmla="*/ 96012 h 96011"/>
                      <a:gd name="connsiteX2" fmla="*/ 0 w 165734"/>
                      <a:gd name="connsiteY2" fmla="*/ 40005 h 96011"/>
                      <a:gd name="connsiteX3" fmla="*/ 68770 w 165734"/>
                      <a:gd name="connsiteY3" fmla="*/ 0 h 96011"/>
                    </a:gdLst>
                    <a:ahLst/>
                    <a:cxnLst>
                      <a:cxn ang="0">
                        <a:pos x="connsiteX0" y="connsiteY0"/>
                      </a:cxn>
                      <a:cxn ang="0">
                        <a:pos x="connsiteX1" y="connsiteY1"/>
                      </a:cxn>
                      <a:cxn ang="0">
                        <a:pos x="connsiteX2" y="connsiteY2"/>
                      </a:cxn>
                      <a:cxn ang="0">
                        <a:pos x="connsiteX3" y="connsiteY3"/>
                      </a:cxn>
                    </a:cxnLst>
                    <a:rect l="l" t="t" r="r" b="b"/>
                    <a:pathLst>
                      <a:path w="165734" h="96011">
                        <a:moveTo>
                          <a:pt x="165735" y="56007"/>
                        </a:moveTo>
                        <a:lnTo>
                          <a:pt x="96964" y="96012"/>
                        </a:lnTo>
                        <a:lnTo>
                          <a:pt x="0" y="40005"/>
                        </a:lnTo>
                        <a:lnTo>
                          <a:pt x="68770"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53" name="图形 568"/>
                <p:cNvGrpSpPr/>
                <p:nvPr>
                  <p:custDataLst>
                    <p:tags r:id="rId157"/>
                  </p:custDataLst>
                </p:nvPr>
              </p:nvGrpSpPr>
              <p:grpSpPr>
                <a:xfrm>
                  <a:off x="5678042" y="4187951"/>
                  <a:ext cx="173831" cy="115633"/>
                  <a:chOff x="5678042" y="4187951"/>
                  <a:chExt cx="173831" cy="115633"/>
                </a:xfrm>
              </p:grpSpPr>
              <p:sp>
                <p:nvSpPr>
                  <p:cNvPr id="854" name="图形 568"/>
                  <p:cNvSpPr/>
                  <p:nvPr>
                    <p:custDataLst>
                      <p:tags r:id="rId158"/>
                    </p:custDataLst>
                  </p:nvPr>
                </p:nvSpPr>
                <p:spPr>
                  <a:xfrm>
                    <a:off x="5779769" y="4246721"/>
                    <a:ext cx="72104" cy="56864"/>
                  </a:xfrm>
                  <a:custGeom>
                    <a:avLst/>
                    <a:gdLst>
                      <a:gd name="connsiteX0" fmla="*/ 6858 w 72104"/>
                      <a:gd name="connsiteY0" fmla="*/ 41624 h 56864"/>
                      <a:gd name="connsiteX1" fmla="*/ 72104 w 72104"/>
                      <a:gd name="connsiteY1" fmla="*/ 3715 h 56864"/>
                      <a:gd name="connsiteX2" fmla="*/ 72104 w 72104"/>
                      <a:gd name="connsiteY2" fmla="*/ 0 h 56864"/>
                      <a:gd name="connsiteX3" fmla="*/ 6858 w 72104"/>
                      <a:gd name="connsiteY3" fmla="*/ 37909 h 56864"/>
                      <a:gd name="connsiteX4" fmla="*/ 6858 w 72104"/>
                      <a:gd name="connsiteY4" fmla="*/ 37909 h 56864"/>
                      <a:gd name="connsiteX5" fmla="*/ 0 w 72104"/>
                      <a:gd name="connsiteY5" fmla="*/ 41910 h 56864"/>
                      <a:gd name="connsiteX6" fmla="*/ 0 w 72104"/>
                      <a:gd name="connsiteY6" fmla="*/ 45625 h 56864"/>
                      <a:gd name="connsiteX7" fmla="*/ 0 w 72104"/>
                      <a:gd name="connsiteY7" fmla="*/ 45625 h 56864"/>
                      <a:gd name="connsiteX8" fmla="*/ 0 w 72104"/>
                      <a:gd name="connsiteY8" fmla="*/ 56864 h 56864"/>
                      <a:gd name="connsiteX9" fmla="*/ 6858 w 72104"/>
                      <a:gd name="connsiteY9" fmla="*/ 52864 h 56864"/>
                      <a:gd name="connsiteX10" fmla="*/ 6858 w 72104"/>
                      <a:gd name="connsiteY10" fmla="*/ 52864 h 56864"/>
                      <a:gd name="connsiteX11" fmla="*/ 72104 w 72104"/>
                      <a:gd name="connsiteY11" fmla="*/ 14954 h 56864"/>
                      <a:gd name="connsiteX12" fmla="*/ 72104 w 72104"/>
                      <a:gd name="connsiteY12" fmla="*/ 11144 h 56864"/>
                      <a:gd name="connsiteX13" fmla="*/ 6858 w 72104"/>
                      <a:gd name="connsiteY13" fmla="*/ 49149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04" h="56864">
                        <a:moveTo>
                          <a:pt x="6858" y="41624"/>
                        </a:moveTo>
                        <a:lnTo>
                          <a:pt x="72104" y="3715"/>
                        </a:lnTo>
                        <a:lnTo>
                          <a:pt x="72104" y="0"/>
                        </a:lnTo>
                        <a:lnTo>
                          <a:pt x="6858" y="37909"/>
                        </a:lnTo>
                        <a:lnTo>
                          <a:pt x="6858" y="37909"/>
                        </a:lnTo>
                        <a:lnTo>
                          <a:pt x="0" y="41910"/>
                        </a:lnTo>
                        <a:lnTo>
                          <a:pt x="0" y="45625"/>
                        </a:lnTo>
                        <a:lnTo>
                          <a:pt x="0" y="45625"/>
                        </a:lnTo>
                        <a:lnTo>
                          <a:pt x="0" y="56864"/>
                        </a:lnTo>
                        <a:lnTo>
                          <a:pt x="6858" y="52864"/>
                        </a:lnTo>
                        <a:lnTo>
                          <a:pt x="6858" y="52864"/>
                        </a:lnTo>
                        <a:lnTo>
                          <a:pt x="72104" y="14954"/>
                        </a:lnTo>
                        <a:lnTo>
                          <a:pt x="72104" y="11144"/>
                        </a:lnTo>
                        <a:lnTo>
                          <a:pt x="6858" y="49149"/>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5" name="图形 568"/>
                  <p:cNvSpPr/>
                  <p:nvPr>
                    <p:custDataLst>
                      <p:tags r:id="rId159"/>
                    </p:custDataLst>
                  </p:nvPr>
                </p:nvSpPr>
                <p:spPr>
                  <a:xfrm>
                    <a:off x="5678042" y="4229861"/>
                    <a:ext cx="101726" cy="73723"/>
                  </a:xfrm>
                  <a:custGeom>
                    <a:avLst/>
                    <a:gdLst>
                      <a:gd name="connsiteX0" fmla="*/ 101727 w 101726"/>
                      <a:gd name="connsiteY0" fmla="*/ 58769 h 73723"/>
                      <a:gd name="connsiteX1" fmla="*/ 101727 w 101726"/>
                      <a:gd name="connsiteY1" fmla="*/ 73724 h 73723"/>
                      <a:gd name="connsiteX2" fmla="*/ 0 w 101726"/>
                      <a:gd name="connsiteY2" fmla="*/ 14954 h 73723"/>
                      <a:gd name="connsiteX3" fmla="*/ 0 w 101726"/>
                      <a:gd name="connsiteY3" fmla="*/ 0 h 73723"/>
                    </a:gdLst>
                    <a:ahLst/>
                    <a:cxnLst>
                      <a:cxn ang="0">
                        <a:pos x="connsiteX0" y="connsiteY0"/>
                      </a:cxn>
                      <a:cxn ang="0">
                        <a:pos x="connsiteX1" y="connsiteY1"/>
                      </a:cxn>
                      <a:cxn ang="0">
                        <a:pos x="connsiteX2" y="connsiteY2"/>
                      </a:cxn>
                      <a:cxn ang="0">
                        <a:pos x="connsiteX3" y="connsiteY3"/>
                      </a:cxn>
                    </a:cxnLst>
                    <a:rect l="l" t="t" r="r" b="b"/>
                    <a:pathLst>
                      <a:path w="101726" h="73723">
                        <a:moveTo>
                          <a:pt x="101727" y="58769"/>
                        </a:moveTo>
                        <a:lnTo>
                          <a:pt x="101727" y="73724"/>
                        </a:lnTo>
                        <a:lnTo>
                          <a:pt x="0" y="14954"/>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6" name="图形 568"/>
                  <p:cNvSpPr/>
                  <p:nvPr>
                    <p:custDataLst>
                      <p:tags r:id="rId160"/>
                    </p:custDataLst>
                  </p:nvPr>
                </p:nvSpPr>
                <p:spPr>
                  <a:xfrm>
                    <a:off x="5678042" y="4187951"/>
                    <a:ext cx="173831" cy="100679"/>
                  </a:xfrm>
                  <a:custGeom>
                    <a:avLst/>
                    <a:gdLst>
                      <a:gd name="connsiteX0" fmla="*/ 173831 w 173831"/>
                      <a:gd name="connsiteY0" fmla="*/ 58769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769"/>
                        </a:moveTo>
                        <a:lnTo>
                          <a:pt x="101727" y="100679"/>
                        </a:lnTo>
                        <a:lnTo>
                          <a:pt x="0" y="41910"/>
                        </a:lnTo>
                        <a:lnTo>
                          <a:pt x="72104"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27" name="图形 568"/>
              <p:cNvGrpSpPr/>
              <p:nvPr>
                <p:custDataLst>
                  <p:tags r:id="rId131"/>
                </p:custDataLst>
              </p:nvPr>
            </p:nvGrpSpPr>
            <p:grpSpPr>
              <a:xfrm>
                <a:off x="5693092" y="4178617"/>
                <a:ext cx="162782" cy="107156"/>
                <a:chOff x="5693092" y="4178617"/>
                <a:chExt cx="162782" cy="107156"/>
              </a:xfrm>
            </p:grpSpPr>
            <p:grpSp>
              <p:nvGrpSpPr>
                <p:cNvPr id="840" name="图形 568"/>
                <p:cNvGrpSpPr/>
                <p:nvPr>
                  <p:custDataLst>
                    <p:tags r:id="rId144"/>
                  </p:custDataLst>
                </p:nvPr>
              </p:nvGrpSpPr>
              <p:grpSpPr>
                <a:xfrm>
                  <a:off x="5693092" y="4188333"/>
                  <a:ext cx="162782" cy="97440"/>
                  <a:chOff x="5693092" y="4188333"/>
                  <a:chExt cx="162782" cy="97440"/>
                </a:xfrm>
              </p:grpSpPr>
              <p:sp>
                <p:nvSpPr>
                  <p:cNvPr id="849" name="图形 568"/>
                  <p:cNvSpPr/>
                  <p:nvPr>
                    <p:custDataLst>
                      <p:tags r:id="rId153"/>
                    </p:custDataLst>
                  </p:nvPr>
                </p:nvSpPr>
                <p:spPr>
                  <a:xfrm>
                    <a:off x="5693092" y="4233005"/>
                    <a:ext cx="85820" cy="52768"/>
                  </a:xfrm>
                  <a:custGeom>
                    <a:avLst/>
                    <a:gdLst>
                      <a:gd name="connsiteX0" fmla="*/ 85820 w 85820"/>
                      <a:gd name="connsiteY0" fmla="*/ 49530 h 52768"/>
                      <a:gd name="connsiteX1" fmla="*/ 85820 w 85820"/>
                      <a:gd name="connsiteY1" fmla="*/ 52769 h 52768"/>
                      <a:gd name="connsiteX2" fmla="*/ 0 w 85820"/>
                      <a:gd name="connsiteY2" fmla="*/ 3238 h 52768"/>
                      <a:gd name="connsiteX3" fmla="*/ 0 w 85820"/>
                      <a:gd name="connsiteY3" fmla="*/ 0 h 52768"/>
                    </a:gdLst>
                    <a:ahLst/>
                    <a:cxnLst>
                      <a:cxn ang="0">
                        <a:pos x="connsiteX0" y="connsiteY0"/>
                      </a:cxn>
                      <a:cxn ang="0">
                        <a:pos x="connsiteX1" y="connsiteY1"/>
                      </a:cxn>
                      <a:cxn ang="0">
                        <a:pos x="connsiteX2" y="connsiteY2"/>
                      </a:cxn>
                      <a:cxn ang="0">
                        <a:pos x="connsiteX3" y="connsiteY3"/>
                      </a:cxn>
                    </a:cxnLst>
                    <a:rect l="l" t="t" r="r" b="b"/>
                    <a:pathLst>
                      <a:path w="85820" h="52768">
                        <a:moveTo>
                          <a:pt x="85820" y="49530"/>
                        </a:moveTo>
                        <a:lnTo>
                          <a:pt x="85820" y="52769"/>
                        </a:lnTo>
                        <a:lnTo>
                          <a:pt x="0" y="3238"/>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0" name="图形 568"/>
                  <p:cNvSpPr/>
                  <p:nvPr>
                    <p:custDataLst>
                      <p:tags r:id="rId154"/>
                    </p:custDataLst>
                  </p:nvPr>
                </p:nvSpPr>
                <p:spPr>
                  <a:xfrm>
                    <a:off x="5693092" y="4188333"/>
                    <a:ext cx="162782" cy="94202"/>
                  </a:xfrm>
                  <a:custGeom>
                    <a:avLst/>
                    <a:gdLst>
                      <a:gd name="connsiteX0" fmla="*/ 162782 w 162782"/>
                      <a:gd name="connsiteY0" fmla="*/ 49530 h 94202"/>
                      <a:gd name="connsiteX1" fmla="*/ 85820 w 162782"/>
                      <a:gd name="connsiteY1" fmla="*/ 94202 h 94202"/>
                      <a:gd name="connsiteX2" fmla="*/ 0 w 162782"/>
                      <a:gd name="connsiteY2" fmla="*/ 44672 h 94202"/>
                      <a:gd name="connsiteX3" fmla="*/ 76962 w 162782"/>
                      <a:gd name="connsiteY3" fmla="*/ 0 h 94202"/>
                    </a:gdLst>
                    <a:ahLst/>
                    <a:cxnLst>
                      <a:cxn ang="0">
                        <a:pos x="connsiteX0" y="connsiteY0"/>
                      </a:cxn>
                      <a:cxn ang="0">
                        <a:pos x="connsiteX1" y="connsiteY1"/>
                      </a:cxn>
                      <a:cxn ang="0">
                        <a:pos x="connsiteX2" y="connsiteY2"/>
                      </a:cxn>
                      <a:cxn ang="0">
                        <a:pos x="connsiteX3" y="connsiteY3"/>
                      </a:cxn>
                    </a:cxnLst>
                    <a:rect l="l" t="t" r="r" b="b"/>
                    <a:pathLst>
                      <a:path w="162782" h="94202">
                        <a:moveTo>
                          <a:pt x="162782" y="49530"/>
                        </a:moveTo>
                        <a:lnTo>
                          <a:pt x="85820" y="94202"/>
                        </a:lnTo>
                        <a:lnTo>
                          <a:pt x="0" y="44672"/>
                        </a:lnTo>
                        <a:lnTo>
                          <a:pt x="76962" y="0"/>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41" name="图形 568"/>
                <p:cNvGrpSpPr/>
                <p:nvPr>
                  <p:custDataLst>
                    <p:tags r:id="rId145"/>
                  </p:custDataLst>
                </p:nvPr>
              </p:nvGrpSpPr>
              <p:grpSpPr>
                <a:xfrm>
                  <a:off x="5693092" y="4181856"/>
                  <a:ext cx="157638" cy="100679"/>
                  <a:chOff x="5693092" y="4181856"/>
                  <a:chExt cx="157638" cy="100679"/>
                </a:xfrm>
              </p:grpSpPr>
              <p:sp>
                <p:nvSpPr>
                  <p:cNvPr id="846" name="图形 568"/>
                  <p:cNvSpPr/>
                  <p:nvPr>
                    <p:custDataLst>
                      <p:tags r:id="rId150"/>
                    </p:custDataLst>
                  </p:nvPr>
                </p:nvSpPr>
                <p:spPr>
                  <a:xfrm>
                    <a:off x="5778912" y="4234338"/>
                    <a:ext cx="71818" cy="48196"/>
                  </a:xfrm>
                  <a:custGeom>
                    <a:avLst/>
                    <a:gdLst>
                      <a:gd name="connsiteX0" fmla="*/ 71819 w 71818"/>
                      <a:gd name="connsiteY0" fmla="*/ 0 h 48196"/>
                      <a:gd name="connsiteX1" fmla="*/ 0 w 71818"/>
                      <a:gd name="connsiteY1" fmla="*/ 41720 h 48196"/>
                      <a:gd name="connsiteX2" fmla="*/ 0 w 71818"/>
                      <a:gd name="connsiteY2" fmla="*/ 48196 h 48196"/>
                      <a:gd name="connsiteX3" fmla="*/ 71819 w 71818"/>
                      <a:gd name="connsiteY3" fmla="*/ 6477 h 48196"/>
                    </a:gdLst>
                    <a:ahLst/>
                    <a:cxnLst>
                      <a:cxn ang="0">
                        <a:pos x="connsiteX0" y="connsiteY0"/>
                      </a:cxn>
                      <a:cxn ang="0">
                        <a:pos x="connsiteX1" y="connsiteY1"/>
                      </a:cxn>
                      <a:cxn ang="0">
                        <a:pos x="connsiteX2" y="connsiteY2"/>
                      </a:cxn>
                      <a:cxn ang="0">
                        <a:pos x="connsiteX3" y="connsiteY3"/>
                      </a:cxn>
                    </a:cxnLst>
                    <a:rect l="l" t="t" r="r" b="b"/>
                    <a:pathLst>
                      <a:path w="71818" h="48196">
                        <a:moveTo>
                          <a:pt x="71819" y="0"/>
                        </a:moveTo>
                        <a:lnTo>
                          <a:pt x="0" y="41720"/>
                        </a:lnTo>
                        <a:lnTo>
                          <a:pt x="0" y="48196"/>
                        </a:lnTo>
                        <a:lnTo>
                          <a:pt x="71819" y="6477"/>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7" name="图形 568"/>
                  <p:cNvSpPr/>
                  <p:nvPr>
                    <p:custDataLst>
                      <p:tags r:id="rId151"/>
                    </p:custDataLst>
                  </p:nvPr>
                </p:nvSpPr>
                <p:spPr>
                  <a:xfrm>
                    <a:off x="5693092" y="4226528"/>
                    <a:ext cx="85820" cy="56006"/>
                  </a:xfrm>
                  <a:custGeom>
                    <a:avLst/>
                    <a:gdLst>
                      <a:gd name="connsiteX0" fmla="*/ 85820 w 85820"/>
                      <a:gd name="connsiteY0" fmla="*/ 49530 h 56006"/>
                      <a:gd name="connsiteX1" fmla="*/ 85820 w 85820"/>
                      <a:gd name="connsiteY1" fmla="*/ 56007 h 56006"/>
                      <a:gd name="connsiteX2" fmla="*/ 0 w 85820"/>
                      <a:gd name="connsiteY2" fmla="*/ 6477 h 56006"/>
                      <a:gd name="connsiteX3" fmla="*/ 0 w 85820"/>
                      <a:gd name="connsiteY3" fmla="*/ 0 h 56006"/>
                    </a:gdLst>
                    <a:ahLst/>
                    <a:cxnLst>
                      <a:cxn ang="0">
                        <a:pos x="connsiteX0" y="connsiteY0"/>
                      </a:cxn>
                      <a:cxn ang="0">
                        <a:pos x="connsiteX1" y="connsiteY1"/>
                      </a:cxn>
                      <a:cxn ang="0">
                        <a:pos x="connsiteX2" y="connsiteY2"/>
                      </a:cxn>
                      <a:cxn ang="0">
                        <a:pos x="connsiteX3" y="connsiteY3"/>
                      </a:cxn>
                    </a:cxnLst>
                    <a:rect l="l" t="t" r="r" b="b"/>
                    <a:pathLst>
                      <a:path w="85820" h="56006">
                        <a:moveTo>
                          <a:pt x="85820" y="49530"/>
                        </a:moveTo>
                        <a:lnTo>
                          <a:pt x="85820" y="56007"/>
                        </a:lnTo>
                        <a:lnTo>
                          <a:pt x="0" y="6477"/>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8" name="图形 568"/>
                  <p:cNvSpPr/>
                  <p:nvPr>
                    <p:custDataLst>
                      <p:tags r:id="rId152"/>
                    </p:custDataLst>
                  </p:nvPr>
                </p:nvSpPr>
                <p:spPr>
                  <a:xfrm>
                    <a:off x="5693092" y="4181856"/>
                    <a:ext cx="157638" cy="94202"/>
                  </a:xfrm>
                  <a:custGeom>
                    <a:avLst/>
                    <a:gdLst>
                      <a:gd name="connsiteX0" fmla="*/ 157639 w 157638"/>
                      <a:gd name="connsiteY0" fmla="*/ 46482 h 94202"/>
                      <a:gd name="connsiteX1" fmla="*/ 76962 w 157638"/>
                      <a:gd name="connsiteY1" fmla="*/ 0 h 94202"/>
                      <a:gd name="connsiteX2" fmla="*/ 0 w 157638"/>
                      <a:gd name="connsiteY2" fmla="*/ 44672 h 94202"/>
                      <a:gd name="connsiteX3" fmla="*/ 85820 w 157638"/>
                      <a:gd name="connsiteY3" fmla="*/ 94202 h 94202"/>
                      <a:gd name="connsiteX4" fmla="*/ 157639 w 157638"/>
                      <a:gd name="connsiteY4" fmla="*/ 52483 h 9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38" h="94202">
                        <a:moveTo>
                          <a:pt x="157639" y="46482"/>
                        </a:moveTo>
                        <a:lnTo>
                          <a:pt x="76962" y="0"/>
                        </a:lnTo>
                        <a:lnTo>
                          <a:pt x="0" y="44672"/>
                        </a:lnTo>
                        <a:lnTo>
                          <a:pt x="85820" y="94202"/>
                        </a:lnTo>
                        <a:lnTo>
                          <a:pt x="157639" y="52483"/>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42" name="图形 568"/>
                <p:cNvGrpSpPr/>
                <p:nvPr>
                  <p:custDataLst>
                    <p:tags r:id="rId146"/>
                  </p:custDataLst>
                </p:nvPr>
              </p:nvGrpSpPr>
              <p:grpSpPr>
                <a:xfrm>
                  <a:off x="5693092" y="4178617"/>
                  <a:ext cx="162782" cy="107156"/>
                  <a:chOff x="5693092" y="4178617"/>
                  <a:chExt cx="162782" cy="107156"/>
                </a:xfrm>
              </p:grpSpPr>
              <p:sp>
                <p:nvSpPr>
                  <p:cNvPr id="843" name="图形 568"/>
                  <p:cNvSpPr/>
                  <p:nvPr>
                    <p:custDataLst>
                      <p:tags r:id="rId147"/>
                    </p:custDataLst>
                  </p:nvPr>
                </p:nvSpPr>
                <p:spPr>
                  <a:xfrm>
                    <a:off x="5778912" y="4228147"/>
                    <a:ext cx="76962" cy="57626"/>
                  </a:xfrm>
                  <a:custGeom>
                    <a:avLst/>
                    <a:gdLst>
                      <a:gd name="connsiteX0" fmla="*/ 6477 w 76962"/>
                      <a:gd name="connsiteY0" fmla="*/ 44196 h 57626"/>
                      <a:gd name="connsiteX1" fmla="*/ 76962 w 76962"/>
                      <a:gd name="connsiteY1" fmla="*/ 3238 h 57626"/>
                      <a:gd name="connsiteX2" fmla="*/ 76962 w 76962"/>
                      <a:gd name="connsiteY2" fmla="*/ 0 h 57626"/>
                      <a:gd name="connsiteX3" fmla="*/ 0 w 76962"/>
                      <a:gd name="connsiteY3" fmla="*/ 44672 h 57626"/>
                      <a:gd name="connsiteX4" fmla="*/ 0 w 76962"/>
                      <a:gd name="connsiteY4" fmla="*/ 47911 h 57626"/>
                      <a:gd name="connsiteX5" fmla="*/ 0 w 76962"/>
                      <a:gd name="connsiteY5" fmla="*/ 47911 h 57626"/>
                      <a:gd name="connsiteX6" fmla="*/ 0 w 76962"/>
                      <a:gd name="connsiteY6" fmla="*/ 57436 h 57626"/>
                      <a:gd name="connsiteX7" fmla="*/ 0 w 76962"/>
                      <a:gd name="connsiteY7" fmla="*/ 57436 h 57626"/>
                      <a:gd name="connsiteX8" fmla="*/ 0 w 76962"/>
                      <a:gd name="connsiteY8" fmla="*/ 57626 h 57626"/>
                      <a:gd name="connsiteX9" fmla="*/ 76962 w 76962"/>
                      <a:gd name="connsiteY9" fmla="*/ 12954 h 57626"/>
                      <a:gd name="connsiteX10" fmla="*/ 76962 w 76962"/>
                      <a:gd name="connsiteY10" fmla="*/ 9716 h 57626"/>
                      <a:gd name="connsiteX11" fmla="*/ 6477 w 76962"/>
                      <a:gd name="connsiteY11" fmla="*/ 50673 h 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962" h="57625">
                        <a:moveTo>
                          <a:pt x="6477" y="44196"/>
                        </a:moveTo>
                        <a:lnTo>
                          <a:pt x="76962" y="3238"/>
                        </a:lnTo>
                        <a:lnTo>
                          <a:pt x="76962" y="0"/>
                        </a:lnTo>
                        <a:lnTo>
                          <a:pt x="0" y="44672"/>
                        </a:lnTo>
                        <a:lnTo>
                          <a:pt x="0" y="47911"/>
                        </a:lnTo>
                        <a:lnTo>
                          <a:pt x="0" y="47911"/>
                        </a:lnTo>
                        <a:lnTo>
                          <a:pt x="0" y="57436"/>
                        </a:lnTo>
                        <a:lnTo>
                          <a:pt x="0" y="57436"/>
                        </a:lnTo>
                        <a:lnTo>
                          <a:pt x="0" y="57626"/>
                        </a:lnTo>
                        <a:lnTo>
                          <a:pt x="76962" y="12954"/>
                        </a:lnTo>
                        <a:lnTo>
                          <a:pt x="76962" y="9716"/>
                        </a:lnTo>
                        <a:lnTo>
                          <a:pt x="6477" y="50673"/>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4" name="图形 568"/>
                  <p:cNvSpPr/>
                  <p:nvPr>
                    <p:custDataLst>
                      <p:tags r:id="rId148"/>
                    </p:custDataLst>
                  </p:nvPr>
                </p:nvSpPr>
                <p:spPr>
                  <a:xfrm>
                    <a:off x="5693092" y="4223289"/>
                    <a:ext cx="85820" cy="62483"/>
                  </a:xfrm>
                  <a:custGeom>
                    <a:avLst/>
                    <a:gdLst>
                      <a:gd name="connsiteX0" fmla="*/ 85820 w 85820"/>
                      <a:gd name="connsiteY0" fmla="*/ 49530 h 62483"/>
                      <a:gd name="connsiteX1" fmla="*/ 85820 w 85820"/>
                      <a:gd name="connsiteY1" fmla="*/ 62484 h 62483"/>
                      <a:gd name="connsiteX2" fmla="*/ 0 w 85820"/>
                      <a:gd name="connsiteY2" fmla="*/ 12954 h 62483"/>
                      <a:gd name="connsiteX3" fmla="*/ 0 w 85820"/>
                      <a:gd name="connsiteY3" fmla="*/ 0 h 62483"/>
                    </a:gdLst>
                    <a:ahLst/>
                    <a:cxnLst>
                      <a:cxn ang="0">
                        <a:pos x="connsiteX0" y="connsiteY0"/>
                      </a:cxn>
                      <a:cxn ang="0">
                        <a:pos x="connsiteX1" y="connsiteY1"/>
                      </a:cxn>
                      <a:cxn ang="0">
                        <a:pos x="connsiteX2" y="connsiteY2"/>
                      </a:cxn>
                      <a:cxn ang="0">
                        <a:pos x="connsiteX3" y="connsiteY3"/>
                      </a:cxn>
                    </a:cxnLst>
                    <a:rect l="l" t="t" r="r" b="b"/>
                    <a:pathLst>
                      <a:path w="85820" h="62483">
                        <a:moveTo>
                          <a:pt x="85820" y="49530"/>
                        </a:moveTo>
                        <a:lnTo>
                          <a:pt x="85820" y="62484"/>
                        </a:lnTo>
                        <a:lnTo>
                          <a:pt x="0" y="12954"/>
                        </a:lnTo>
                        <a:lnTo>
                          <a:pt x="0"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5" name="图形 568"/>
                  <p:cNvSpPr/>
                  <p:nvPr>
                    <p:custDataLst>
                      <p:tags r:id="rId149"/>
                    </p:custDataLst>
                  </p:nvPr>
                </p:nvSpPr>
                <p:spPr>
                  <a:xfrm>
                    <a:off x="5693092" y="4178617"/>
                    <a:ext cx="162782" cy="94202"/>
                  </a:xfrm>
                  <a:custGeom>
                    <a:avLst/>
                    <a:gdLst>
                      <a:gd name="connsiteX0" fmla="*/ 162782 w 162782"/>
                      <a:gd name="connsiteY0" fmla="*/ 49530 h 94202"/>
                      <a:gd name="connsiteX1" fmla="*/ 85820 w 162782"/>
                      <a:gd name="connsiteY1" fmla="*/ 94202 h 94202"/>
                      <a:gd name="connsiteX2" fmla="*/ 0 w 162782"/>
                      <a:gd name="connsiteY2" fmla="*/ 44672 h 94202"/>
                      <a:gd name="connsiteX3" fmla="*/ 76962 w 162782"/>
                      <a:gd name="connsiteY3" fmla="*/ 0 h 94202"/>
                    </a:gdLst>
                    <a:ahLst/>
                    <a:cxnLst>
                      <a:cxn ang="0">
                        <a:pos x="connsiteX0" y="connsiteY0"/>
                      </a:cxn>
                      <a:cxn ang="0">
                        <a:pos x="connsiteX1" y="connsiteY1"/>
                      </a:cxn>
                      <a:cxn ang="0">
                        <a:pos x="connsiteX2" y="connsiteY2"/>
                      </a:cxn>
                      <a:cxn ang="0">
                        <a:pos x="connsiteX3" y="connsiteY3"/>
                      </a:cxn>
                    </a:cxnLst>
                    <a:rect l="l" t="t" r="r" b="b"/>
                    <a:pathLst>
                      <a:path w="162782" h="94202">
                        <a:moveTo>
                          <a:pt x="162782" y="49530"/>
                        </a:moveTo>
                        <a:lnTo>
                          <a:pt x="85820" y="94202"/>
                        </a:lnTo>
                        <a:lnTo>
                          <a:pt x="0" y="44672"/>
                        </a:lnTo>
                        <a:lnTo>
                          <a:pt x="76962" y="0"/>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828" name="图形 568"/>
              <p:cNvGrpSpPr/>
              <p:nvPr>
                <p:custDataLst>
                  <p:tags r:id="rId132"/>
                </p:custDataLst>
              </p:nvPr>
            </p:nvGrpSpPr>
            <p:grpSpPr>
              <a:xfrm>
                <a:off x="5679281" y="4155948"/>
                <a:ext cx="173831" cy="115633"/>
                <a:chOff x="5679281" y="4155948"/>
                <a:chExt cx="173831" cy="115633"/>
              </a:xfrm>
            </p:grpSpPr>
            <p:grpSp>
              <p:nvGrpSpPr>
                <p:cNvPr id="829" name="图形 568"/>
                <p:cNvGrpSpPr/>
                <p:nvPr>
                  <p:custDataLst>
                    <p:tags r:id="rId133"/>
                  </p:custDataLst>
                </p:nvPr>
              </p:nvGrpSpPr>
              <p:grpSpPr>
                <a:xfrm>
                  <a:off x="5679281" y="4167187"/>
                  <a:ext cx="173831" cy="104393"/>
                  <a:chOff x="5679281" y="4167187"/>
                  <a:chExt cx="173831" cy="104393"/>
                </a:xfrm>
              </p:grpSpPr>
              <p:sp>
                <p:nvSpPr>
                  <p:cNvPr id="838" name="图形 568"/>
                  <p:cNvSpPr/>
                  <p:nvPr>
                    <p:custDataLst>
                      <p:tags r:id="rId142"/>
                    </p:custDataLst>
                  </p:nvPr>
                </p:nvSpPr>
                <p:spPr>
                  <a:xfrm>
                    <a:off x="5679281" y="4209097"/>
                    <a:ext cx="101726" cy="62483"/>
                  </a:xfrm>
                  <a:custGeom>
                    <a:avLst/>
                    <a:gdLst>
                      <a:gd name="connsiteX0" fmla="*/ 101727 w 101726"/>
                      <a:gd name="connsiteY0" fmla="*/ 58769 h 62483"/>
                      <a:gd name="connsiteX1" fmla="*/ 101727 w 101726"/>
                      <a:gd name="connsiteY1" fmla="*/ 62484 h 62483"/>
                      <a:gd name="connsiteX2" fmla="*/ 0 w 101726"/>
                      <a:gd name="connsiteY2" fmla="*/ 3715 h 62483"/>
                      <a:gd name="connsiteX3" fmla="*/ 0 w 101726"/>
                      <a:gd name="connsiteY3" fmla="*/ 0 h 62483"/>
                    </a:gdLst>
                    <a:ahLst/>
                    <a:cxnLst>
                      <a:cxn ang="0">
                        <a:pos x="connsiteX0" y="connsiteY0"/>
                      </a:cxn>
                      <a:cxn ang="0">
                        <a:pos x="connsiteX1" y="connsiteY1"/>
                      </a:cxn>
                      <a:cxn ang="0">
                        <a:pos x="connsiteX2" y="connsiteY2"/>
                      </a:cxn>
                      <a:cxn ang="0">
                        <a:pos x="connsiteX3" y="connsiteY3"/>
                      </a:cxn>
                    </a:cxnLst>
                    <a:rect l="l" t="t" r="r" b="b"/>
                    <a:pathLst>
                      <a:path w="101726" h="62483">
                        <a:moveTo>
                          <a:pt x="101727" y="58769"/>
                        </a:moveTo>
                        <a:lnTo>
                          <a:pt x="101727" y="62484"/>
                        </a:lnTo>
                        <a:lnTo>
                          <a:pt x="0" y="3715"/>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9" name="图形 568"/>
                  <p:cNvSpPr/>
                  <p:nvPr>
                    <p:custDataLst>
                      <p:tags r:id="rId143"/>
                    </p:custDataLst>
                  </p:nvPr>
                </p:nvSpPr>
                <p:spPr>
                  <a:xfrm>
                    <a:off x="5679281" y="4167187"/>
                    <a:ext cx="173831" cy="100679"/>
                  </a:xfrm>
                  <a:custGeom>
                    <a:avLst/>
                    <a:gdLst>
                      <a:gd name="connsiteX0" fmla="*/ 173831 w 173831"/>
                      <a:gd name="connsiteY0" fmla="*/ 58674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674"/>
                        </a:moveTo>
                        <a:lnTo>
                          <a:pt x="101727" y="100679"/>
                        </a:lnTo>
                        <a:lnTo>
                          <a:pt x="0" y="41910"/>
                        </a:lnTo>
                        <a:lnTo>
                          <a:pt x="7210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30" name="图形 568"/>
                <p:cNvGrpSpPr/>
                <p:nvPr>
                  <p:custDataLst>
                    <p:tags r:id="rId134"/>
                  </p:custDataLst>
                </p:nvPr>
              </p:nvGrpSpPr>
              <p:grpSpPr>
                <a:xfrm>
                  <a:off x="5683567" y="4164139"/>
                  <a:ext cx="165735" cy="103060"/>
                  <a:chOff x="5683567" y="4164139"/>
                  <a:chExt cx="165735" cy="103060"/>
                </a:xfrm>
              </p:grpSpPr>
              <p:sp>
                <p:nvSpPr>
                  <p:cNvPr id="835" name="图形 568"/>
                  <p:cNvSpPr/>
                  <p:nvPr>
                    <p:custDataLst>
                      <p:tags r:id="rId139"/>
                    </p:custDataLst>
                  </p:nvPr>
                </p:nvSpPr>
                <p:spPr>
                  <a:xfrm>
                    <a:off x="5780532" y="4220146"/>
                    <a:ext cx="68770" cy="47053"/>
                  </a:xfrm>
                  <a:custGeom>
                    <a:avLst/>
                    <a:gdLst>
                      <a:gd name="connsiteX0" fmla="*/ 68771 w 68770"/>
                      <a:gd name="connsiteY0" fmla="*/ 0 h 47053"/>
                      <a:gd name="connsiteX1" fmla="*/ 68771 w 68770"/>
                      <a:gd name="connsiteY1" fmla="*/ 7144 h 47053"/>
                      <a:gd name="connsiteX2" fmla="*/ 0 w 68770"/>
                      <a:gd name="connsiteY2" fmla="*/ 47054 h 47053"/>
                      <a:gd name="connsiteX3" fmla="*/ 0 w 68770"/>
                      <a:gd name="connsiteY3" fmla="*/ 40005 h 47053"/>
                    </a:gdLst>
                    <a:ahLst/>
                    <a:cxnLst>
                      <a:cxn ang="0">
                        <a:pos x="connsiteX0" y="connsiteY0"/>
                      </a:cxn>
                      <a:cxn ang="0">
                        <a:pos x="connsiteX1" y="connsiteY1"/>
                      </a:cxn>
                      <a:cxn ang="0">
                        <a:pos x="connsiteX2" y="connsiteY2"/>
                      </a:cxn>
                      <a:cxn ang="0">
                        <a:pos x="connsiteX3" y="connsiteY3"/>
                      </a:cxn>
                    </a:cxnLst>
                    <a:rect l="l" t="t" r="r" b="b"/>
                    <a:pathLst>
                      <a:path w="68770" h="47053">
                        <a:moveTo>
                          <a:pt x="68771" y="0"/>
                        </a:moveTo>
                        <a:lnTo>
                          <a:pt x="68771" y="7144"/>
                        </a:lnTo>
                        <a:lnTo>
                          <a:pt x="0" y="47054"/>
                        </a:lnTo>
                        <a:lnTo>
                          <a:pt x="0" y="4000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6" name="图形 568"/>
                  <p:cNvSpPr/>
                  <p:nvPr>
                    <p:custDataLst>
                      <p:tags r:id="rId140"/>
                    </p:custDataLst>
                  </p:nvPr>
                </p:nvSpPr>
                <p:spPr>
                  <a:xfrm>
                    <a:off x="5683567" y="4204144"/>
                    <a:ext cx="96964" cy="63055"/>
                  </a:xfrm>
                  <a:custGeom>
                    <a:avLst/>
                    <a:gdLst>
                      <a:gd name="connsiteX0" fmla="*/ 96965 w 96964"/>
                      <a:gd name="connsiteY0" fmla="*/ 56007 h 63055"/>
                      <a:gd name="connsiteX1" fmla="*/ 96965 w 96964"/>
                      <a:gd name="connsiteY1" fmla="*/ 63055 h 63055"/>
                      <a:gd name="connsiteX2" fmla="*/ 0 w 96964"/>
                      <a:gd name="connsiteY2" fmla="*/ 7144 h 63055"/>
                      <a:gd name="connsiteX3" fmla="*/ 0 w 96964"/>
                      <a:gd name="connsiteY3" fmla="*/ 0 h 63055"/>
                    </a:gdLst>
                    <a:ahLst/>
                    <a:cxnLst>
                      <a:cxn ang="0">
                        <a:pos x="connsiteX0" y="connsiteY0"/>
                      </a:cxn>
                      <a:cxn ang="0">
                        <a:pos x="connsiteX1" y="connsiteY1"/>
                      </a:cxn>
                      <a:cxn ang="0">
                        <a:pos x="connsiteX2" y="connsiteY2"/>
                      </a:cxn>
                      <a:cxn ang="0">
                        <a:pos x="connsiteX3" y="connsiteY3"/>
                      </a:cxn>
                    </a:cxnLst>
                    <a:rect l="l" t="t" r="r" b="b"/>
                    <a:pathLst>
                      <a:path w="96964" h="63055">
                        <a:moveTo>
                          <a:pt x="96965" y="56007"/>
                        </a:moveTo>
                        <a:lnTo>
                          <a:pt x="96965" y="63055"/>
                        </a:lnTo>
                        <a:lnTo>
                          <a:pt x="0" y="7144"/>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7" name="图形 568"/>
                  <p:cNvSpPr/>
                  <p:nvPr>
                    <p:custDataLst>
                      <p:tags r:id="rId141"/>
                    </p:custDataLst>
                  </p:nvPr>
                </p:nvSpPr>
                <p:spPr>
                  <a:xfrm>
                    <a:off x="5683567" y="4164139"/>
                    <a:ext cx="165735" cy="96012"/>
                  </a:xfrm>
                  <a:custGeom>
                    <a:avLst/>
                    <a:gdLst>
                      <a:gd name="connsiteX0" fmla="*/ 165735 w 165735"/>
                      <a:gd name="connsiteY0" fmla="*/ 56007 h 96012"/>
                      <a:gd name="connsiteX1" fmla="*/ 96965 w 165735"/>
                      <a:gd name="connsiteY1" fmla="*/ 96012 h 96012"/>
                      <a:gd name="connsiteX2" fmla="*/ 0 w 165735"/>
                      <a:gd name="connsiteY2" fmla="*/ 40005 h 96012"/>
                      <a:gd name="connsiteX3" fmla="*/ 68771 w 165735"/>
                      <a:gd name="connsiteY3" fmla="*/ 0 h 96012"/>
                    </a:gdLst>
                    <a:ahLst/>
                    <a:cxnLst>
                      <a:cxn ang="0">
                        <a:pos x="connsiteX0" y="connsiteY0"/>
                      </a:cxn>
                      <a:cxn ang="0">
                        <a:pos x="connsiteX1" y="connsiteY1"/>
                      </a:cxn>
                      <a:cxn ang="0">
                        <a:pos x="connsiteX2" y="connsiteY2"/>
                      </a:cxn>
                      <a:cxn ang="0">
                        <a:pos x="connsiteX3" y="connsiteY3"/>
                      </a:cxn>
                    </a:cxnLst>
                    <a:rect l="l" t="t" r="r" b="b"/>
                    <a:pathLst>
                      <a:path w="165735" h="96012">
                        <a:moveTo>
                          <a:pt x="165735" y="56007"/>
                        </a:moveTo>
                        <a:lnTo>
                          <a:pt x="96965" y="96012"/>
                        </a:lnTo>
                        <a:lnTo>
                          <a:pt x="0" y="40005"/>
                        </a:lnTo>
                        <a:lnTo>
                          <a:pt x="68771"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31" name="图形 568"/>
                <p:cNvGrpSpPr/>
                <p:nvPr>
                  <p:custDataLst>
                    <p:tags r:id="rId135"/>
                  </p:custDataLst>
                </p:nvPr>
              </p:nvGrpSpPr>
              <p:grpSpPr>
                <a:xfrm>
                  <a:off x="5679281" y="4155948"/>
                  <a:ext cx="173831" cy="115633"/>
                  <a:chOff x="5679281" y="4155948"/>
                  <a:chExt cx="173831" cy="115633"/>
                </a:xfrm>
              </p:grpSpPr>
              <p:sp>
                <p:nvSpPr>
                  <p:cNvPr id="832" name="图形 568"/>
                  <p:cNvSpPr/>
                  <p:nvPr>
                    <p:custDataLst>
                      <p:tags r:id="rId136"/>
                    </p:custDataLst>
                  </p:nvPr>
                </p:nvSpPr>
                <p:spPr>
                  <a:xfrm>
                    <a:off x="5781008" y="4214717"/>
                    <a:ext cx="72104" cy="56864"/>
                  </a:xfrm>
                  <a:custGeom>
                    <a:avLst/>
                    <a:gdLst>
                      <a:gd name="connsiteX0" fmla="*/ 6858 w 72104"/>
                      <a:gd name="connsiteY0" fmla="*/ 41624 h 56864"/>
                      <a:gd name="connsiteX1" fmla="*/ 72104 w 72104"/>
                      <a:gd name="connsiteY1" fmla="*/ 3715 h 56864"/>
                      <a:gd name="connsiteX2" fmla="*/ 72104 w 72104"/>
                      <a:gd name="connsiteY2" fmla="*/ 0 h 56864"/>
                      <a:gd name="connsiteX3" fmla="*/ 6858 w 72104"/>
                      <a:gd name="connsiteY3" fmla="*/ 37910 h 56864"/>
                      <a:gd name="connsiteX4" fmla="*/ 6858 w 72104"/>
                      <a:gd name="connsiteY4" fmla="*/ 37910 h 56864"/>
                      <a:gd name="connsiteX5" fmla="*/ 0 w 72104"/>
                      <a:gd name="connsiteY5" fmla="*/ 41910 h 56864"/>
                      <a:gd name="connsiteX6" fmla="*/ 0 w 72104"/>
                      <a:gd name="connsiteY6" fmla="*/ 45625 h 56864"/>
                      <a:gd name="connsiteX7" fmla="*/ 0 w 72104"/>
                      <a:gd name="connsiteY7" fmla="*/ 45625 h 56864"/>
                      <a:gd name="connsiteX8" fmla="*/ 0 w 72104"/>
                      <a:gd name="connsiteY8" fmla="*/ 56864 h 56864"/>
                      <a:gd name="connsiteX9" fmla="*/ 0 w 72104"/>
                      <a:gd name="connsiteY9" fmla="*/ 56864 h 56864"/>
                      <a:gd name="connsiteX10" fmla="*/ 0 w 72104"/>
                      <a:gd name="connsiteY10" fmla="*/ 56864 h 56864"/>
                      <a:gd name="connsiteX11" fmla="*/ 0 w 72104"/>
                      <a:gd name="connsiteY11" fmla="*/ 56864 h 56864"/>
                      <a:gd name="connsiteX12" fmla="*/ 6858 w 72104"/>
                      <a:gd name="connsiteY12" fmla="*/ 52864 h 56864"/>
                      <a:gd name="connsiteX13" fmla="*/ 6858 w 72104"/>
                      <a:gd name="connsiteY13" fmla="*/ 52864 h 56864"/>
                      <a:gd name="connsiteX14" fmla="*/ 72104 w 72104"/>
                      <a:gd name="connsiteY14" fmla="*/ 14954 h 56864"/>
                      <a:gd name="connsiteX15" fmla="*/ 72104 w 72104"/>
                      <a:gd name="connsiteY15" fmla="*/ 11144 h 56864"/>
                      <a:gd name="connsiteX16" fmla="*/ 6858 w 72104"/>
                      <a:gd name="connsiteY16" fmla="*/ 49054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04" h="56864">
                        <a:moveTo>
                          <a:pt x="6858" y="41624"/>
                        </a:moveTo>
                        <a:lnTo>
                          <a:pt x="72104" y="3715"/>
                        </a:lnTo>
                        <a:lnTo>
                          <a:pt x="72104" y="0"/>
                        </a:lnTo>
                        <a:lnTo>
                          <a:pt x="6858" y="37910"/>
                        </a:lnTo>
                        <a:lnTo>
                          <a:pt x="6858" y="37910"/>
                        </a:lnTo>
                        <a:lnTo>
                          <a:pt x="0" y="41910"/>
                        </a:lnTo>
                        <a:lnTo>
                          <a:pt x="0" y="45625"/>
                        </a:lnTo>
                        <a:lnTo>
                          <a:pt x="0" y="45625"/>
                        </a:lnTo>
                        <a:lnTo>
                          <a:pt x="0" y="56864"/>
                        </a:lnTo>
                        <a:lnTo>
                          <a:pt x="0" y="56864"/>
                        </a:lnTo>
                        <a:lnTo>
                          <a:pt x="0" y="56864"/>
                        </a:lnTo>
                        <a:lnTo>
                          <a:pt x="0" y="56864"/>
                        </a:lnTo>
                        <a:lnTo>
                          <a:pt x="6858" y="52864"/>
                        </a:lnTo>
                        <a:lnTo>
                          <a:pt x="6858" y="52864"/>
                        </a:lnTo>
                        <a:lnTo>
                          <a:pt x="72104" y="14954"/>
                        </a:lnTo>
                        <a:lnTo>
                          <a:pt x="72104" y="11144"/>
                        </a:lnTo>
                        <a:lnTo>
                          <a:pt x="6858" y="49054"/>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3" name="图形 568"/>
                  <p:cNvSpPr/>
                  <p:nvPr>
                    <p:custDataLst>
                      <p:tags r:id="rId137"/>
                    </p:custDataLst>
                  </p:nvPr>
                </p:nvSpPr>
                <p:spPr>
                  <a:xfrm>
                    <a:off x="5679281" y="4197858"/>
                    <a:ext cx="101726" cy="73723"/>
                  </a:xfrm>
                  <a:custGeom>
                    <a:avLst/>
                    <a:gdLst>
                      <a:gd name="connsiteX0" fmla="*/ 101727 w 101726"/>
                      <a:gd name="connsiteY0" fmla="*/ 58769 h 73723"/>
                      <a:gd name="connsiteX1" fmla="*/ 101727 w 101726"/>
                      <a:gd name="connsiteY1" fmla="*/ 73723 h 73723"/>
                      <a:gd name="connsiteX2" fmla="*/ 0 w 101726"/>
                      <a:gd name="connsiteY2" fmla="*/ 14954 h 73723"/>
                      <a:gd name="connsiteX3" fmla="*/ 0 w 101726"/>
                      <a:gd name="connsiteY3" fmla="*/ 0 h 73723"/>
                    </a:gdLst>
                    <a:ahLst/>
                    <a:cxnLst>
                      <a:cxn ang="0">
                        <a:pos x="connsiteX0" y="connsiteY0"/>
                      </a:cxn>
                      <a:cxn ang="0">
                        <a:pos x="connsiteX1" y="connsiteY1"/>
                      </a:cxn>
                      <a:cxn ang="0">
                        <a:pos x="connsiteX2" y="connsiteY2"/>
                      </a:cxn>
                      <a:cxn ang="0">
                        <a:pos x="connsiteX3" y="connsiteY3"/>
                      </a:cxn>
                    </a:cxnLst>
                    <a:rect l="l" t="t" r="r" b="b"/>
                    <a:pathLst>
                      <a:path w="101726" h="73723">
                        <a:moveTo>
                          <a:pt x="101727" y="58769"/>
                        </a:moveTo>
                        <a:lnTo>
                          <a:pt x="101727" y="73723"/>
                        </a:lnTo>
                        <a:lnTo>
                          <a:pt x="0" y="14954"/>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4" name="图形 568"/>
                  <p:cNvSpPr/>
                  <p:nvPr>
                    <p:custDataLst>
                      <p:tags r:id="rId138"/>
                    </p:custDataLst>
                  </p:nvPr>
                </p:nvSpPr>
                <p:spPr>
                  <a:xfrm>
                    <a:off x="5679281" y="4155948"/>
                    <a:ext cx="173831" cy="100679"/>
                  </a:xfrm>
                  <a:custGeom>
                    <a:avLst/>
                    <a:gdLst>
                      <a:gd name="connsiteX0" fmla="*/ 173831 w 173831"/>
                      <a:gd name="connsiteY0" fmla="*/ 58769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769"/>
                        </a:moveTo>
                        <a:lnTo>
                          <a:pt x="101727" y="100679"/>
                        </a:lnTo>
                        <a:lnTo>
                          <a:pt x="0" y="41910"/>
                        </a:lnTo>
                        <a:lnTo>
                          <a:pt x="7210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745" name="图形 568"/>
            <p:cNvGrpSpPr/>
            <p:nvPr>
              <p:custDataLst>
                <p:tags r:id="rId49"/>
              </p:custDataLst>
            </p:nvPr>
          </p:nvGrpSpPr>
          <p:grpSpPr>
            <a:xfrm>
              <a:off x="5664612" y="3975544"/>
              <a:ext cx="283273" cy="179450"/>
              <a:chOff x="5664612" y="3975544"/>
              <a:chExt cx="283273" cy="179450"/>
            </a:xfrm>
          </p:grpSpPr>
          <p:sp>
            <p:nvSpPr>
              <p:cNvPr id="821" name="图形 568"/>
              <p:cNvSpPr/>
              <p:nvPr>
                <p:custDataLst>
                  <p:tags r:id="rId125"/>
                </p:custDataLst>
              </p:nvPr>
            </p:nvSpPr>
            <p:spPr>
              <a:xfrm>
                <a:off x="5773674" y="4038409"/>
                <a:ext cx="174212" cy="116586"/>
              </a:xfrm>
              <a:custGeom>
                <a:avLst/>
                <a:gdLst>
                  <a:gd name="connsiteX0" fmla="*/ 174212 w 174212"/>
                  <a:gd name="connsiteY0" fmla="*/ 0 h 116586"/>
                  <a:gd name="connsiteX1" fmla="*/ 174117 w 174212"/>
                  <a:gd name="connsiteY1" fmla="*/ 15431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431"/>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2" name="图形 568"/>
              <p:cNvSpPr/>
              <p:nvPr>
                <p:custDataLst>
                  <p:tags r:id="rId126"/>
                </p:custDataLst>
              </p:nvPr>
            </p:nvSpPr>
            <p:spPr>
              <a:xfrm>
                <a:off x="5664612" y="4076795"/>
                <a:ext cx="109061" cy="78200"/>
              </a:xfrm>
              <a:custGeom>
                <a:avLst/>
                <a:gdLst>
                  <a:gd name="connsiteX0" fmla="*/ 109061 w 109061"/>
                  <a:gd name="connsiteY0" fmla="*/ 62865 h 78200"/>
                  <a:gd name="connsiteX1" fmla="*/ 109061 w 109061"/>
                  <a:gd name="connsiteY1" fmla="*/ 78200 h 78200"/>
                  <a:gd name="connsiteX2" fmla="*/ 0 w 109061"/>
                  <a:gd name="connsiteY2" fmla="*/ 15335 h 78200"/>
                  <a:gd name="connsiteX3" fmla="*/ 95 w 109061"/>
                  <a:gd name="connsiteY3" fmla="*/ 0 h 78200"/>
                </a:gdLst>
                <a:ahLst/>
                <a:cxnLst>
                  <a:cxn ang="0">
                    <a:pos x="connsiteX0" y="connsiteY0"/>
                  </a:cxn>
                  <a:cxn ang="0">
                    <a:pos x="connsiteX1" y="connsiteY1"/>
                  </a:cxn>
                  <a:cxn ang="0">
                    <a:pos x="connsiteX2" y="connsiteY2"/>
                  </a:cxn>
                  <a:cxn ang="0">
                    <a:pos x="connsiteX3" y="connsiteY3"/>
                  </a:cxn>
                </a:cxnLst>
                <a:rect l="l" t="t" r="r" b="b"/>
                <a:pathLst>
                  <a:path w="109061" h="78200">
                    <a:moveTo>
                      <a:pt x="109061" y="62865"/>
                    </a:moveTo>
                    <a:lnTo>
                      <a:pt x="109061" y="78200"/>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3" name="图形 568"/>
              <p:cNvSpPr/>
              <p:nvPr>
                <p:custDataLst>
                  <p:tags r:id="rId127"/>
                </p:custDataLst>
              </p:nvPr>
            </p:nvSpPr>
            <p:spPr>
              <a:xfrm>
                <a:off x="5664708" y="3975544"/>
                <a:ext cx="283178" cy="164115"/>
              </a:xfrm>
              <a:custGeom>
                <a:avLst/>
                <a:gdLst>
                  <a:gd name="connsiteX0" fmla="*/ 283178 w 283178"/>
                  <a:gd name="connsiteY0" fmla="*/ 62865 h 164115"/>
                  <a:gd name="connsiteX1" fmla="*/ 108966 w 283178"/>
                  <a:gd name="connsiteY1" fmla="*/ 164116 h 164115"/>
                  <a:gd name="connsiteX2" fmla="*/ 0 w 283178"/>
                  <a:gd name="connsiteY2" fmla="*/ 101251 h 164115"/>
                  <a:gd name="connsiteX3" fmla="*/ 174212 w 283178"/>
                  <a:gd name="connsiteY3" fmla="*/ 0 h 164115"/>
                </a:gdLst>
                <a:ahLst/>
                <a:cxnLst>
                  <a:cxn ang="0">
                    <a:pos x="connsiteX0" y="connsiteY0"/>
                  </a:cxn>
                  <a:cxn ang="0">
                    <a:pos x="connsiteX1" y="connsiteY1"/>
                  </a:cxn>
                  <a:cxn ang="0">
                    <a:pos x="connsiteX2" y="connsiteY2"/>
                  </a:cxn>
                  <a:cxn ang="0">
                    <a:pos x="connsiteX3" y="connsiteY3"/>
                  </a:cxn>
                </a:cxnLst>
                <a:rect l="l" t="t" r="r" b="b"/>
                <a:pathLst>
                  <a:path w="283178" h="164115">
                    <a:moveTo>
                      <a:pt x="283178" y="62865"/>
                    </a:moveTo>
                    <a:lnTo>
                      <a:pt x="108966" y="164116"/>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6" name="图形 568"/>
            <p:cNvGrpSpPr/>
            <p:nvPr>
              <p:custDataLst>
                <p:tags r:id="rId50"/>
              </p:custDataLst>
            </p:nvPr>
          </p:nvGrpSpPr>
          <p:grpSpPr>
            <a:xfrm>
              <a:off x="5689473" y="3923633"/>
              <a:ext cx="232886" cy="198786"/>
              <a:chOff x="5689473" y="3923633"/>
              <a:chExt cx="232886" cy="198786"/>
            </a:xfrm>
          </p:grpSpPr>
          <p:grpSp>
            <p:nvGrpSpPr>
              <p:cNvPr id="759" name="图形 568"/>
              <p:cNvGrpSpPr/>
              <p:nvPr>
                <p:custDataLst>
                  <p:tags r:id="rId63"/>
                </p:custDataLst>
              </p:nvPr>
            </p:nvGrpSpPr>
            <p:grpSpPr>
              <a:xfrm>
                <a:off x="5764911" y="3976020"/>
                <a:ext cx="157448" cy="104679"/>
                <a:chOff x="5764911" y="3976020"/>
                <a:chExt cx="157448" cy="104679"/>
              </a:xfrm>
            </p:grpSpPr>
            <p:grpSp>
              <p:nvGrpSpPr>
                <p:cNvPr id="810" name="图形 568"/>
                <p:cNvGrpSpPr/>
                <p:nvPr>
                  <p:custDataLst>
                    <p:tags r:id="rId114"/>
                  </p:custDataLst>
                </p:nvPr>
              </p:nvGrpSpPr>
              <p:grpSpPr>
                <a:xfrm>
                  <a:off x="5764911" y="3986117"/>
                  <a:ext cx="157448" cy="94583"/>
                  <a:chOff x="5764911" y="3986117"/>
                  <a:chExt cx="157448" cy="94583"/>
                </a:xfrm>
              </p:grpSpPr>
              <p:sp>
                <p:nvSpPr>
                  <p:cNvPr id="819" name="图形 568"/>
                  <p:cNvSpPr/>
                  <p:nvPr>
                    <p:custDataLst>
                      <p:tags r:id="rId123"/>
                    </p:custDataLst>
                  </p:nvPr>
                </p:nvSpPr>
                <p:spPr>
                  <a:xfrm>
                    <a:off x="5764911" y="4024121"/>
                    <a:ext cx="92202" cy="56578"/>
                  </a:xfrm>
                  <a:custGeom>
                    <a:avLst/>
                    <a:gdLst>
                      <a:gd name="connsiteX0" fmla="*/ 92202 w 92202"/>
                      <a:gd name="connsiteY0" fmla="*/ 53150 h 56578"/>
                      <a:gd name="connsiteX1" fmla="*/ 92107 w 92202"/>
                      <a:gd name="connsiteY1" fmla="*/ 56579 h 56578"/>
                      <a:gd name="connsiteX2" fmla="*/ 0 w 92202"/>
                      <a:gd name="connsiteY2" fmla="*/ 3334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150"/>
                        </a:moveTo>
                        <a:lnTo>
                          <a:pt x="92107" y="56579"/>
                        </a:lnTo>
                        <a:lnTo>
                          <a:pt x="0" y="3334"/>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0" name="图形 568"/>
                  <p:cNvSpPr/>
                  <p:nvPr>
                    <p:custDataLst>
                      <p:tags r:id="rId124"/>
                    </p:custDataLst>
                  </p:nvPr>
                </p:nvSpPr>
                <p:spPr>
                  <a:xfrm>
                    <a:off x="5764911" y="3986117"/>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11" name="图形 568"/>
                <p:cNvGrpSpPr/>
                <p:nvPr>
                  <p:custDataLst>
                    <p:tags r:id="rId115"/>
                  </p:custDataLst>
                </p:nvPr>
              </p:nvGrpSpPr>
              <p:grpSpPr>
                <a:xfrm>
                  <a:off x="5768816" y="3983450"/>
                  <a:ext cx="150114" cy="93345"/>
                  <a:chOff x="5768816" y="3983450"/>
                  <a:chExt cx="150114" cy="93345"/>
                </a:xfrm>
              </p:grpSpPr>
              <p:sp>
                <p:nvSpPr>
                  <p:cNvPr id="816" name="图形 568"/>
                  <p:cNvSpPr/>
                  <p:nvPr>
                    <p:custDataLst>
                      <p:tags r:id="rId120"/>
                    </p:custDataLst>
                  </p:nvPr>
                </p:nvSpPr>
                <p:spPr>
                  <a:xfrm>
                    <a:off x="5856636" y="4034123"/>
                    <a:ext cx="62293" cy="42672"/>
                  </a:xfrm>
                  <a:custGeom>
                    <a:avLst/>
                    <a:gdLst>
                      <a:gd name="connsiteX0" fmla="*/ 62294 w 62293"/>
                      <a:gd name="connsiteY0" fmla="*/ 0 h 42672"/>
                      <a:gd name="connsiteX1" fmla="*/ 62294 w 62293"/>
                      <a:gd name="connsiteY1" fmla="*/ 6477 h 42672"/>
                      <a:gd name="connsiteX2" fmla="*/ 0 w 62293"/>
                      <a:gd name="connsiteY2" fmla="*/ 42672 h 42672"/>
                      <a:gd name="connsiteX3" fmla="*/ 0 w 62293"/>
                      <a:gd name="connsiteY3" fmla="*/ 36195 h 42672"/>
                    </a:gdLst>
                    <a:ahLst/>
                    <a:cxnLst>
                      <a:cxn ang="0">
                        <a:pos x="connsiteX0" y="connsiteY0"/>
                      </a:cxn>
                      <a:cxn ang="0">
                        <a:pos x="connsiteX1" y="connsiteY1"/>
                      </a:cxn>
                      <a:cxn ang="0">
                        <a:pos x="connsiteX2" y="connsiteY2"/>
                      </a:cxn>
                      <a:cxn ang="0">
                        <a:pos x="connsiteX3" y="connsiteY3"/>
                      </a:cxn>
                    </a:cxnLst>
                    <a:rect l="l" t="t" r="r" b="b"/>
                    <a:pathLst>
                      <a:path w="62293" h="42672">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7" name="图形 568"/>
                  <p:cNvSpPr/>
                  <p:nvPr>
                    <p:custDataLst>
                      <p:tags r:id="rId121"/>
                    </p:custDataLst>
                  </p:nvPr>
                </p:nvSpPr>
                <p:spPr>
                  <a:xfrm>
                    <a:off x="5768816" y="4019645"/>
                    <a:ext cx="87820" cy="57150"/>
                  </a:xfrm>
                  <a:custGeom>
                    <a:avLst/>
                    <a:gdLst>
                      <a:gd name="connsiteX0" fmla="*/ 87821 w 87820"/>
                      <a:gd name="connsiteY0" fmla="*/ 50673 h 57150"/>
                      <a:gd name="connsiteX1" fmla="*/ 87821 w 87820"/>
                      <a:gd name="connsiteY1" fmla="*/ 57150 h 57150"/>
                      <a:gd name="connsiteX2" fmla="*/ 0 w 87820"/>
                      <a:gd name="connsiteY2" fmla="*/ 6382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382"/>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8" name="图形 568"/>
                  <p:cNvSpPr/>
                  <p:nvPr>
                    <p:custDataLst>
                      <p:tags r:id="rId122"/>
                    </p:custDataLst>
                  </p:nvPr>
                </p:nvSpPr>
                <p:spPr>
                  <a:xfrm>
                    <a:off x="5768911" y="3983450"/>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12" name="图形 568"/>
                <p:cNvGrpSpPr/>
                <p:nvPr>
                  <p:custDataLst>
                    <p:tags r:id="rId116"/>
                  </p:custDataLst>
                </p:nvPr>
              </p:nvGrpSpPr>
              <p:grpSpPr>
                <a:xfrm>
                  <a:off x="5764911" y="3976020"/>
                  <a:ext cx="157448" cy="104679"/>
                  <a:chOff x="5764911" y="3976020"/>
                  <a:chExt cx="157448" cy="104679"/>
                </a:xfrm>
              </p:grpSpPr>
              <p:sp>
                <p:nvSpPr>
                  <p:cNvPr id="813" name="图形 568"/>
                  <p:cNvSpPr/>
                  <p:nvPr>
                    <p:custDataLst>
                      <p:tags r:id="rId117"/>
                    </p:custDataLst>
                  </p:nvPr>
                </p:nvSpPr>
                <p:spPr>
                  <a:xfrm>
                    <a:off x="5857017" y="4029170"/>
                    <a:ext cx="65341" cy="51530"/>
                  </a:xfrm>
                  <a:custGeom>
                    <a:avLst/>
                    <a:gdLst>
                      <a:gd name="connsiteX0" fmla="*/ 6287 w 65341"/>
                      <a:gd name="connsiteY0" fmla="*/ 37719 h 51530"/>
                      <a:gd name="connsiteX1" fmla="*/ 65341 w 65341"/>
                      <a:gd name="connsiteY1" fmla="*/ 3429 h 51530"/>
                      <a:gd name="connsiteX2" fmla="*/ 65341 w 65341"/>
                      <a:gd name="connsiteY2" fmla="*/ 0 h 51530"/>
                      <a:gd name="connsiteX3" fmla="*/ 6287 w 65341"/>
                      <a:gd name="connsiteY3" fmla="*/ 34385 h 51530"/>
                      <a:gd name="connsiteX4" fmla="*/ 6287 w 65341"/>
                      <a:gd name="connsiteY4" fmla="*/ 34385 h 51530"/>
                      <a:gd name="connsiteX5" fmla="*/ 95 w 65341"/>
                      <a:gd name="connsiteY5" fmla="*/ 38005 h 51530"/>
                      <a:gd name="connsiteX6" fmla="*/ 0 w 65341"/>
                      <a:gd name="connsiteY6" fmla="*/ 41339 h 51530"/>
                      <a:gd name="connsiteX7" fmla="*/ 0 w 65341"/>
                      <a:gd name="connsiteY7" fmla="*/ 41339 h 51530"/>
                      <a:gd name="connsiteX8" fmla="*/ 0 w 65341"/>
                      <a:gd name="connsiteY8" fmla="*/ 51530 h 51530"/>
                      <a:gd name="connsiteX9" fmla="*/ 6287 w 65341"/>
                      <a:gd name="connsiteY9" fmla="*/ 47911 h 51530"/>
                      <a:gd name="connsiteX10" fmla="*/ 6287 w 65341"/>
                      <a:gd name="connsiteY10" fmla="*/ 47911 h 51530"/>
                      <a:gd name="connsiteX11" fmla="*/ 65341 w 65341"/>
                      <a:gd name="connsiteY11" fmla="*/ 13525 h 51530"/>
                      <a:gd name="connsiteX12" fmla="*/ 65341 w 65341"/>
                      <a:gd name="connsiteY12" fmla="*/ 10192 h 51530"/>
                      <a:gd name="connsiteX13" fmla="*/ 6287 w 65341"/>
                      <a:gd name="connsiteY13" fmla="*/ 44482 h 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 h="51530">
                        <a:moveTo>
                          <a:pt x="6287" y="37719"/>
                        </a:moveTo>
                        <a:lnTo>
                          <a:pt x="65341" y="3429"/>
                        </a:lnTo>
                        <a:lnTo>
                          <a:pt x="65341" y="0"/>
                        </a:lnTo>
                        <a:lnTo>
                          <a:pt x="6287" y="34385"/>
                        </a:lnTo>
                        <a:lnTo>
                          <a:pt x="6287" y="34385"/>
                        </a:lnTo>
                        <a:lnTo>
                          <a:pt x="95" y="38005"/>
                        </a:lnTo>
                        <a:lnTo>
                          <a:pt x="0" y="41339"/>
                        </a:lnTo>
                        <a:lnTo>
                          <a:pt x="0" y="41339"/>
                        </a:lnTo>
                        <a:lnTo>
                          <a:pt x="0" y="51530"/>
                        </a:lnTo>
                        <a:lnTo>
                          <a:pt x="6287" y="47911"/>
                        </a:lnTo>
                        <a:lnTo>
                          <a:pt x="6287" y="47911"/>
                        </a:lnTo>
                        <a:lnTo>
                          <a:pt x="65341" y="13525"/>
                        </a:lnTo>
                        <a:lnTo>
                          <a:pt x="65341" y="10192"/>
                        </a:lnTo>
                        <a:lnTo>
                          <a:pt x="6287" y="44482"/>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4" name="图形 568"/>
                  <p:cNvSpPr/>
                  <p:nvPr>
                    <p:custDataLst>
                      <p:tags r:id="rId118"/>
                    </p:custDataLst>
                  </p:nvPr>
                </p:nvSpPr>
                <p:spPr>
                  <a:xfrm>
                    <a:off x="5764911" y="4013930"/>
                    <a:ext cx="92202" cy="66770"/>
                  </a:xfrm>
                  <a:custGeom>
                    <a:avLst/>
                    <a:gdLst>
                      <a:gd name="connsiteX0" fmla="*/ 92202 w 92202"/>
                      <a:gd name="connsiteY0" fmla="*/ 53245 h 66770"/>
                      <a:gd name="connsiteX1" fmla="*/ 92107 w 92202"/>
                      <a:gd name="connsiteY1" fmla="*/ 66770 h 66770"/>
                      <a:gd name="connsiteX2" fmla="*/ 0 w 92202"/>
                      <a:gd name="connsiteY2" fmla="*/ 13525 h 66770"/>
                      <a:gd name="connsiteX3" fmla="*/ 0 w 92202"/>
                      <a:gd name="connsiteY3" fmla="*/ 0 h 66770"/>
                    </a:gdLst>
                    <a:ahLst/>
                    <a:cxnLst>
                      <a:cxn ang="0">
                        <a:pos x="connsiteX0" y="connsiteY0"/>
                      </a:cxn>
                      <a:cxn ang="0">
                        <a:pos x="connsiteX1" y="connsiteY1"/>
                      </a:cxn>
                      <a:cxn ang="0">
                        <a:pos x="connsiteX2" y="connsiteY2"/>
                      </a:cxn>
                      <a:cxn ang="0">
                        <a:pos x="connsiteX3" y="connsiteY3"/>
                      </a:cxn>
                    </a:cxnLst>
                    <a:rect l="l" t="t" r="r" b="b"/>
                    <a:pathLst>
                      <a:path w="92202" h="66770">
                        <a:moveTo>
                          <a:pt x="92202" y="53245"/>
                        </a:moveTo>
                        <a:lnTo>
                          <a:pt x="92107" y="66770"/>
                        </a:lnTo>
                        <a:lnTo>
                          <a:pt x="0" y="13525"/>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5" name="图形 568"/>
                  <p:cNvSpPr/>
                  <p:nvPr>
                    <p:custDataLst>
                      <p:tags r:id="rId119"/>
                    </p:custDataLst>
                  </p:nvPr>
                </p:nvSpPr>
                <p:spPr>
                  <a:xfrm>
                    <a:off x="5764911" y="3976020"/>
                    <a:ext cx="157448" cy="91154"/>
                  </a:xfrm>
                  <a:custGeom>
                    <a:avLst/>
                    <a:gdLst>
                      <a:gd name="connsiteX0" fmla="*/ 157448 w 157448"/>
                      <a:gd name="connsiteY0" fmla="*/ 53150 h 91154"/>
                      <a:gd name="connsiteX1" fmla="*/ 92202 w 157448"/>
                      <a:gd name="connsiteY1" fmla="*/ 91154 h 91154"/>
                      <a:gd name="connsiteX2" fmla="*/ 0 w 157448"/>
                      <a:gd name="connsiteY2" fmla="*/ 37910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50"/>
                        </a:moveTo>
                        <a:lnTo>
                          <a:pt x="92202" y="91154"/>
                        </a:lnTo>
                        <a:lnTo>
                          <a:pt x="0" y="37910"/>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60" name="图形 568"/>
              <p:cNvGrpSpPr/>
              <p:nvPr>
                <p:custDataLst>
                  <p:tags r:id="rId64"/>
                </p:custDataLst>
              </p:nvPr>
            </p:nvGrpSpPr>
            <p:grpSpPr>
              <a:xfrm>
                <a:off x="5764911" y="3958208"/>
                <a:ext cx="157448" cy="104679"/>
                <a:chOff x="5764911" y="3958208"/>
                <a:chExt cx="157448" cy="104679"/>
              </a:xfrm>
            </p:grpSpPr>
            <p:grpSp>
              <p:nvGrpSpPr>
                <p:cNvPr id="799" name="图形 568"/>
                <p:cNvGrpSpPr/>
                <p:nvPr>
                  <p:custDataLst>
                    <p:tags r:id="rId103"/>
                  </p:custDataLst>
                </p:nvPr>
              </p:nvGrpSpPr>
              <p:grpSpPr>
                <a:xfrm>
                  <a:off x="5764911" y="3968400"/>
                  <a:ext cx="157448" cy="94487"/>
                  <a:chOff x="5764911" y="3968400"/>
                  <a:chExt cx="157448" cy="94487"/>
                </a:xfrm>
              </p:grpSpPr>
              <p:sp>
                <p:nvSpPr>
                  <p:cNvPr id="808" name="图形 568"/>
                  <p:cNvSpPr/>
                  <p:nvPr>
                    <p:custDataLst>
                      <p:tags r:id="rId112"/>
                    </p:custDataLst>
                  </p:nvPr>
                </p:nvSpPr>
                <p:spPr>
                  <a:xfrm>
                    <a:off x="5764911" y="4006310"/>
                    <a:ext cx="92202" cy="56578"/>
                  </a:xfrm>
                  <a:custGeom>
                    <a:avLst/>
                    <a:gdLst>
                      <a:gd name="connsiteX0" fmla="*/ 92202 w 92202"/>
                      <a:gd name="connsiteY0" fmla="*/ 53245 h 56578"/>
                      <a:gd name="connsiteX1" fmla="*/ 92107 w 92202"/>
                      <a:gd name="connsiteY1" fmla="*/ 56579 h 56578"/>
                      <a:gd name="connsiteX2" fmla="*/ 0 w 92202"/>
                      <a:gd name="connsiteY2" fmla="*/ 3429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245"/>
                        </a:moveTo>
                        <a:lnTo>
                          <a:pt x="92107" y="56579"/>
                        </a:lnTo>
                        <a:lnTo>
                          <a:pt x="0" y="3429"/>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9" name="图形 568"/>
                  <p:cNvSpPr/>
                  <p:nvPr>
                    <p:custDataLst>
                      <p:tags r:id="rId113"/>
                    </p:custDataLst>
                  </p:nvPr>
                </p:nvSpPr>
                <p:spPr>
                  <a:xfrm>
                    <a:off x="5764911" y="3968400"/>
                    <a:ext cx="157448" cy="91154"/>
                  </a:xfrm>
                  <a:custGeom>
                    <a:avLst/>
                    <a:gdLst>
                      <a:gd name="connsiteX0" fmla="*/ 157448 w 157448"/>
                      <a:gd name="connsiteY0" fmla="*/ 53150 h 91154"/>
                      <a:gd name="connsiteX1" fmla="*/ 92202 w 157448"/>
                      <a:gd name="connsiteY1" fmla="*/ 91154 h 91154"/>
                      <a:gd name="connsiteX2" fmla="*/ 0 w 157448"/>
                      <a:gd name="connsiteY2" fmla="*/ 37909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50"/>
                        </a:moveTo>
                        <a:lnTo>
                          <a:pt x="92202" y="91154"/>
                        </a:lnTo>
                        <a:lnTo>
                          <a:pt x="0" y="37909"/>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0" name="图形 568"/>
                <p:cNvGrpSpPr/>
                <p:nvPr>
                  <p:custDataLst>
                    <p:tags r:id="rId104"/>
                  </p:custDataLst>
                </p:nvPr>
              </p:nvGrpSpPr>
              <p:grpSpPr>
                <a:xfrm>
                  <a:off x="5768816" y="3965638"/>
                  <a:ext cx="150114" cy="93345"/>
                  <a:chOff x="5768816" y="3965638"/>
                  <a:chExt cx="150114" cy="93345"/>
                </a:xfrm>
              </p:grpSpPr>
              <p:sp>
                <p:nvSpPr>
                  <p:cNvPr id="805" name="图形 568"/>
                  <p:cNvSpPr/>
                  <p:nvPr>
                    <p:custDataLst>
                      <p:tags r:id="rId109"/>
                    </p:custDataLst>
                  </p:nvPr>
                </p:nvSpPr>
                <p:spPr>
                  <a:xfrm>
                    <a:off x="5856636" y="4016311"/>
                    <a:ext cx="62293" cy="42671"/>
                  </a:xfrm>
                  <a:custGeom>
                    <a:avLst/>
                    <a:gdLst>
                      <a:gd name="connsiteX0" fmla="*/ 62294 w 62293"/>
                      <a:gd name="connsiteY0" fmla="*/ 0 h 42671"/>
                      <a:gd name="connsiteX1" fmla="*/ 62294 w 62293"/>
                      <a:gd name="connsiteY1" fmla="*/ 6477 h 42671"/>
                      <a:gd name="connsiteX2" fmla="*/ 0 w 62293"/>
                      <a:gd name="connsiteY2" fmla="*/ 42672 h 42671"/>
                      <a:gd name="connsiteX3" fmla="*/ 0 w 62293"/>
                      <a:gd name="connsiteY3" fmla="*/ 36195 h 42671"/>
                    </a:gdLst>
                    <a:ahLst/>
                    <a:cxnLst>
                      <a:cxn ang="0">
                        <a:pos x="connsiteX0" y="connsiteY0"/>
                      </a:cxn>
                      <a:cxn ang="0">
                        <a:pos x="connsiteX1" y="connsiteY1"/>
                      </a:cxn>
                      <a:cxn ang="0">
                        <a:pos x="connsiteX2" y="connsiteY2"/>
                      </a:cxn>
                      <a:cxn ang="0">
                        <a:pos x="connsiteX3" y="connsiteY3"/>
                      </a:cxn>
                    </a:cxnLst>
                    <a:rect l="l" t="t" r="r" b="b"/>
                    <a:pathLst>
                      <a:path w="62293" h="42671">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6" name="图形 568"/>
                  <p:cNvSpPr/>
                  <p:nvPr>
                    <p:custDataLst>
                      <p:tags r:id="rId110"/>
                    </p:custDataLst>
                  </p:nvPr>
                </p:nvSpPr>
                <p:spPr>
                  <a:xfrm>
                    <a:off x="5768816" y="4001833"/>
                    <a:ext cx="87820" cy="57150"/>
                  </a:xfrm>
                  <a:custGeom>
                    <a:avLst/>
                    <a:gdLst>
                      <a:gd name="connsiteX0" fmla="*/ 87821 w 87820"/>
                      <a:gd name="connsiteY0" fmla="*/ 50673 h 57150"/>
                      <a:gd name="connsiteX1" fmla="*/ 87821 w 87820"/>
                      <a:gd name="connsiteY1" fmla="*/ 57150 h 57150"/>
                      <a:gd name="connsiteX2" fmla="*/ 0 w 87820"/>
                      <a:gd name="connsiteY2" fmla="*/ 6477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477"/>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7" name="图形 568"/>
                  <p:cNvSpPr/>
                  <p:nvPr>
                    <p:custDataLst>
                      <p:tags r:id="rId111"/>
                    </p:custDataLst>
                  </p:nvPr>
                </p:nvSpPr>
                <p:spPr>
                  <a:xfrm>
                    <a:off x="5768911" y="3965638"/>
                    <a:ext cx="150018" cy="86868"/>
                  </a:xfrm>
                  <a:custGeom>
                    <a:avLst/>
                    <a:gdLst>
                      <a:gd name="connsiteX0" fmla="*/ 150019 w 150018"/>
                      <a:gd name="connsiteY0" fmla="*/ 50673 h 86868"/>
                      <a:gd name="connsiteX1" fmla="*/ 87725 w 150018"/>
                      <a:gd name="connsiteY1" fmla="*/ 86868 h 86868"/>
                      <a:gd name="connsiteX2" fmla="*/ 0 w 150018"/>
                      <a:gd name="connsiteY2" fmla="*/ 36195 h 86868"/>
                      <a:gd name="connsiteX3" fmla="*/ 62198 w 150018"/>
                      <a:gd name="connsiteY3" fmla="*/ 0 h 86868"/>
                    </a:gdLst>
                    <a:ahLst/>
                    <a:cxnLst>
                      <a:cxn ang="0">
                        <a:pos x="connsiteX0" y="connsiteY0"/>
                      </a:cxn>
                      <a:cxn ang="0">
                        <a:pos x="connsiteX1" y="connsiteY1"/>
                      </a:cxn>
                      <a:cxn ang="0">
                        <a:pos x="connsiteX2" y="connsiteY2"/>
                      </a:cxn>
                      <a:cxn ang="0">
                        <a:pos x="connsiteX3" y="connsiteY3"/>
                      </a:cxn>
                    </a:cxnLst>
                    <a:rect l="l" t="t" r="r" b="b"/>
                    <a:pathLst>
                      <a:path w="150018" h="86868">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1" name="图形 568"/>
                <p:cNvGrpSpPr/>
                <p:nvPr>
                  <p:custDataLst>
                    <p:tags r:id="rId105"/>
                  </p:custDataLst>
                </p:nvPr>
              </p:nvGrpSpPr>
              <p:grpSpPr>
                <a:xfrm>
                  <a:off x="5764911" y="3958208"/>
                  <a:ext cx="157448" cy="104679"/>
                  <a:chOff x="5764911" y="3958208"/>
                  <a:chExt cx="157448" cy="104679"/>
                </a:xfrm>
              </p:grpSpPr>
              <p:sp>
                <p:nvSpPr>
                  <p:cNvPr id="802" name="图形 568"/>
                  <p:cNvSpPr/>
                  <p:nvPr>
                    <p:custDataLst>
                      <p:tags r:id="rId106"/>
                    </p:custDataLst>
                  </p:nvPr>
                </p:nvSpPr>
                <p:spPr>
                  <a:xfrm>
                    <a:off x="5857017" y="4011453"/>
                    <a:ext cx="65341" cy="51435"/>
                  </a:xfrm>
                  <a:custGeom>
                    <a:avLst/>
                    <a:gdLst>
                      <a:gd name="connsiteX0" fmla="*/ 6287 w 65341"/>
                      <a:gd name="connsiteY0" fmla="*/ 37719 h 51435"/>
                      <a:gd name="connsiteX1" fmla="*/ 65341 w 65341"/>
                      <a:gd name="connsiteY1" fmla="*/ 3334 h 51435"/>
                      <a:gd name="connsiteX2" fmla="*/ 65341 w 65341"/>
                      <a:gd name="connsiteY2" fmla="*/ 0 h 51435"/>
                      <a:gd name="connsiteX3" fmla="*/ 6287 w 65341"/>
                      <a:gd name="connsiteY3" fmla="*/ 34290 h 51435"/>
                      <a:gd name="connsiteX4" fmla="*/ 6287 w 65341"/>
                      <a:gd name="connsiteY4" fmla="*/ 34290 h 51435"/>
                      <a:gd name="connsiteX5" fmla="*/ 95 w 65341"/>
                      <a:gd name="connsiteY5" fmla="*/ 37910 h 51435"/>
                      <a:gd name="connsiteX6" fmla="*/ 0 w 65341"/>
                      <a:gd name="connsiteY6" fmla="*/ 41339 h 51435"/>
                      <a:gd name="connsiteX7" fmla="*/ 0 w 65341"/>
                      <a:gd name="connsiteY7" fmla="*/ 41339 h 51435"/>
                      <a:gd name="connsiteX8" fmla="*/ 0 w 65341"/>
                      <a:gd name="connsiteY8" fmla="*/ 51435 h 51435"/>
                      <a:gd name="connsiteX9" fmla="*/ 0 w 65341"/>
                      <a:gd name="connsiteY9" fmla="*/ 51435 h 51435"/>
                      <a:gd name="connsiteX10" fmla="*/ 0 w 65341"/>
                      <a:gd name="connsiteY10" fmla="*/ 51435 h 51435"/>
                      <a:gd name="connsiteX11" fmla="*/ 0 w 65341"/>
                      <a:gd name="connsiteY11" fmla="*/ 51435 h 51435"/>
                      <a:gd name="connsiteX12" fmla="*/ 6287 w 65341"/>
                      <a:gd name="connsiteY12" fmla="*/ 47816 h 51435"/>
                      <a:gd name="connsiteX13" fmla="*/ 6287 w 65341"/>
                      <a:gd name="connsiteY13" fmla="*/ 47816 h 51435"/>
                      <a:gd name="connsiteX14" fmla="*/ 65341 w 65341"/>
                      <a:gd name="connsiteY14" fmla="*/ 13526 h 51435"/>
                      <a:gd name="connsiteX15" fmla="*/ 65341 w 65341"/>
                      <a:gd name="connsiteY15" fmla="*/ 10097 h 51435"/>
                      <a:gd name="connsiteX16" fmla="*/ 6287 w 65341"/>
                      <a:gd name="connsiteY16" fmla="*/ 44482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41" h="51435">
                        <a:moveTo>
                          <a:pt x="6287" y="37719"/>
                        </a:moveTo>
                        <a:lnTo>
                          <a:pt x="65341" y="3334"/>
                        </a:lnTo>
                        <a:lnTo>
                          <a:pt x="65341" y="0"/>
                        </a:lnTo>
                        <a:lnTo>
                          <a:pt x="6287" y="34290"/>
                        </a:lnTo>
                        <a:lnTo>
                          <a:pt x="6287" y="34290"/>
                        </a:lnTo>
                        <a:lnTo>
                          <a:pt x="95" y="37910"/>
                        </a:lnTo>
                        <a:lnTo>
                          <a:pt x="0" y="41339"/>
                        </a:lnTo>
                        <a:lnTo>
                          <a:pt x="0" y="41339"/>
                        </a:lnTo>
                        <a:lnTo>
                          <a:pt x="0" y="51435"/>
                        </a:lnTo>
                        <a:lnTo>
                          <a:pt x="0" y="51435"/>
                        </a:lnTo>
                        <a:lnTo>
                          <a:pt x="0" y="51435"/>
                        </a:lnTo>
                        <a:lnTo>
                          <a:pt x="0" y="51435"/>
                        </a:lnTo>
                        <a:lnTo>
                          <a:pt x="6287" y="47816"/>
                        </a:lnTo>
                        <a:lnTo>
                          <a:pt x="6287" y="47816"/>
                        </a:lnTo>
                        <a:lnTo>
                          <a:pt x="65341" y="13526"/>
                        </a:lnTo>
                        <a:lnTo>
                          <a:pt x="65341" y="10097"/>
                        </a:lnTo>
                        <a:lnTo>
                          <a:pt x="6287" y="44482"/>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3" name="图形 568"/>
                  <p:cNvSpPr/>
                  <p:nvPr>
                    <p:custDataLst>
                      <p:tags r:id="rId107"/>
                    </p:custDataLst>
                  </p:nvPr>
                </p:nvSpPr>
                <p:spPr>
                  <a:xfrm>
                    <a:off x="5764911" y="3996213"/>
                    <a:ext cx="92202" cy="66675"/>
                  </a:xfrm>
                  <a:custGeom>
                    <a:avLst/>
                    <a:gdLst>
                      <a:gd name="connsiteX0" fmla="*/ 92202 w 92202"/>
                      <a:gd name="connsiteY0" fmla="*/ 53150 h 66675"/>
                      <a:gd name="connsiteX1" fmla="*/ 92107 w 92202"/>
                      <a:gd name="connsiteY1" fmla="*/ 66675 h 66675"/>
                      <a:gd name="connsiteX2" fmla="*/ 0 w 92202"/>
                      <a:gd name="connsiteY2" fmla="*/ 13525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150"/>
                        </a:moveTo>
                        <a:lnTo>
                          <a:pt x="92107" y="66675"/>
                        </a:lnTo>
                        <a:lnTo>
                          <a:pt x="0" y="13525"/>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4" name="图形 568"/>
                  <p:cNvSpPr/>
                  <p:nvPr>
                    <p:custDataLst>
                      <p:tags r:id="rId108"/>
                    </p:custDataLst>
                  </p:nvPr>
                </p:nvSpPr>
                <p:spPr>
                  <a:xfrm>
                    <a:off x="5764911" y="3958208"/>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61" name="图形 568"/>
              <p:cNvGrpSpPr/>
              <p:nvPr>
                <p:custDataLst>
                  <p:tags r:id="rId65"/>
                </p:custDataLst>
              </p:nvPr>
            </p:nvGrpSpPr>
            <p:grpSpPr>
              <a:xfrm>
                <a:off x="5764720" y="3942111"/>
                <a:ext cx="147447" cy="97059"/>
                <a:chOff x="5764720" y="3942111"/>
                <a:chExt cx="147447" cy="97059"/>
              </a:xfrm>
            </p:grpSpPr>
            <p:grpSp>
              <p:nvGrpSpPr>
                <p:cNvPr id="788" name="图形 568"/>
                <p:cNvGrpSpPr/>
                <p:nvPr>
                  <p:custDataLst>
                    <p:tags r:id="rId92"/>
                  </p:custDataLst>
                </p:nvPr>
              </p:nvGrpSpPr>
              <p:grpSpPr>
                <a:xfrm>
                  <a:off x="5764815" y="3950874"/>
                  <a:ext cx="147351" cy="88296"/>
                  <a:chOff x="5764815" y="3950874"/>
                  <a:chExt cx="147351" cy="88296"/>
                </a:xfrm>
              </p:grpSpPr>
              <p:sp>
                <p:nvSpPr>
                  <p:cNvPr id="797" name="图形 568"/>
                  <p:cNvSpPr/>
                  <p:nvPr>
                    <p:custDataLst>
                      <p:tags r:id="rId101"/>
                    </p:custDataLst>
                  </p:nvPr>
                </p:nvSpPr>
                <p:spPr>
                  <a:xfrm>
                    <a:off x="5764815" y="3991355"/>
                    <a:ext cx="77724" cy="47815"/>
                  </a:xfrm>
                  <a:custGeom>
                    <a:avLst/>
                    <a:gdLst>
                      <a:gd name="connsiteX0" fmla="*/ 77724 w 77724"/>
                      <a:gd name="connsiteY0" fmla="*/ 44863 h 47815"/>
                      <a:gd name="connsiteX1" fmla="*/ 77724 w 77724"/>
                      <a:gd name="connsiteY1" fmla="*/ 47816 h 47815"/>
                      <a:gd name="connsiteX2" fmla="*/ 0 w 77724"/>
                      <a:gd name="connsiteY2" fmla="*/ 2953 h 47815"/>
                      <a:gd name="connsiteX3" fmla="*/ 0 w 77724"/>
                      <a:gd name="connsiteY3" fmla="*/ 0 h 47815"/>
                    </a:gdLst>
                    <a:ahLst/>
                    <a:cxnLst>
                      <a:cxn ang="0">
                        <a:pos x="connsiteX0" y="connsiteY0"/>
                      </a:cxn>
                      <a:cxn ang="0">
                        <a:pos x="connsiteX1" y="connsiteY1"/>
                      </a:cxn>
                      <a:cxn ang="0">
                        <a:pos x="connsiteX2" y="connsiteY2"/>
                      </a:cxn>
                      <a:cxn ang="0">
                        <a:pos x="connsiteX3" y="connsiteY3"/>
                      </a:cxn>
                    </a:cxnLst>
                    <a:rect l="l" t="t" r="r" b="b"/>
                    <a:pathLst>
                      <a:path w="77724" h="47815">
                        <a:moveTo>
                          <a:pt x="77724" y="44863"/>
                        </a:moveTo>
                        <a:lnTo>
                          <a:pt x="77724" y="47816"/>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8" name="图形 568"/>
                  <p:cNvSpPr/>
                  <p:nvPr>
                    <p:custDataLst>
                      <p:tags r:id="rId102"/>
                    </p:custDataLst>
                  </p:nvPr>
                </p:nvSpPr>
                <p:spPr>
                  <a:xfrm>
                    <a:off x="5764815" y="3950874"/>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89" name="图形 568"/>
                <p:cNvGrpSpPr/>
                <p:nvPr>
                  <p:custDataLst>
                    <p:tags r:id="rId93"/>
                  </p:custDataLst>
                </p:nvPr>
              </p:nvGrpSpPr>
              <p:grpSpPr>
                <a:xfrm>
                  <a:off x="5764720" y="3944969"/>
                  <a:ext cx="142779" cy="91249"/>
                  <a:chOff x="5764720" y="3944969"/>
                  <a:chExt cx="142779" cy="91249"/>
                </a:xfrm>
              </p:grpSpPr>
              <p:sp>
                <p:nvSpPr>
                  <p:cNvPr id="794" name="图形 568"/>
                  <p:cNvSpPr/>
                  <p:nvPr>
                    <p:custDataLst>
                      <p:tags r:id="rId98"/>
                    </p:custDataLst>
                  </p:nvPr>
                </p:nvSpPr>
                <p:spPr>
                  <a:xfrm>
                    <a:off x="5842444" y="3992594"/>
                    <a:ext cx="65055" cy="43624"/>
                  </a:xfrm>
                  <a:custGeom>
                    <a:avLst/>
                    <a:gdLst>
                      <a:gd name="connsiteX0" fmla="*/ 65056 w 65055"/>
                      <a:gd name="connsiteY0" fmla="*/ 0 h 43624"/>
                      <a:gd name="connsiteX1" fmla="*/ 95 w 65055"/>
                      <a:gd name="connsiteY1" fmla="*/ 37814 h 43624"/>
                      <a:gd name="connsiteX2" fmla="*/ 0 w 65055"/>
                      <a:gd name="connsiteY2" fmla="*/ 43625 h 43624"/>
                      <a:gd name="connsiteX3" fmla="*/ 65056 w 65055"/>
                      <a:gd name="connsiteY3" fmla="*/ 5810 h 43624"/>
                    </a:gdLst>
                    <a:ahLst/>
                    <a:cxnLst>
                      <a:cxn ang="0">
                        <a:pos x="connsiteX0" y="connsiteY0"/>
                      </a:cxn>
                      <a:cxn ang="0">
                        <a:pos x="connsiteX1" y="connsiteY1"/>
                      </a:cxn>
                      <a:cxn ang="0">
                        <a:pos x="connsiteX2" y="connsiteY2"/>
                      </a:cxn>
                      <a:cxn ang="0">
                        <a:pos x="connsiteX3" y="connsiteY3"/>
                      </a:cxn>
                    </a:cxnLst>
                    <a:rect l="l" t="t" r="r" b="b"/>
                    <a:pathLst>
                      <a:path w="65055" h="43624">
                        <a:moveTo>
                          <a:pt x="65056" y="0"/>
                        </a:moveTo>
                        <a:lnTo>
                          <a:pt x="95" y="37814"/>
                        </a:lnTo>
                        <a:lnTo>
                          <a:pt x="0" y="43625"/>
                        </a:lnTo>
                        <a:lnTo>
                          <a:pt x="65056" y="5810"/>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5" name="图形 568"/>
                  <p:cNvSpPr/>
                  <p:nvPr>
                    <p:custDataLst>
                      <p:tags r:id="rId99"/>
                    </p:custDataLst>
                  </p:nvPr>
                </p:nvSpPr>
                <p:spPr>
                  <a:xfrm>
                    <a:off x="5764720" y="3985545"/>
                    <a:ext cx="77819" cy="50673"/>
                  </a:xfrm>
                  <a:custGeom>
                    <a:avLst/>
                    <a:gdLst>
                      <a:gd name="connsiteX0" fmla="*/ 77819 w 77819"/>
                      <a:gd name="connsiteY0" fmla="*/ 44863 h 50673"/>
                      <a:gd name="connsiteX1" fmla="*/ 77724 w 77819"/>
                      <a:gd name="connsiteY1" fmla="*/ 50673 h 50673"/>
                      <a:gd name="connsiteX2" fmla="*/ 0 w 77819"/>
                      <a:gd name="connsiteY2" fmla="*/ 5810 h 50673"/>
                      <a:gd name="connsiteX3" fmla="*/ 95 w 77819"/>
                      <a:gd name="connsiteY3" fmla="*/ 0 h 50673"/>
                    </a:gdLst>
                    <a:ahLst/>
                    <a:cxnLst>
                      <a:cxn ang="0">
                        <a:pos x="connsiteX0" y="connsiteY0"/>
                      </a:cxn>
                      <a:cxn ang="0">
                        <a:pos x="connsiteX1" y="connsiteY1"/>
                      </a:cxn>
                      <a:cxn ang="0">
                        <a:pos x="connsiteX2" y="connsiteY2"/>
                      </a:cxn>
                      <a:cxn ang="0">
                        <a:pos x="connsiteX3" y="connsiteY3"/>
                      </a:cxn>
                    </a:cxnLst>
                    <a:rect l="l" t="t" r="r" b="b"/>
                    <a:pathLst>
                      <a:path w="77819" h="50673">
                        <a:moveTo>
                          <a:pt x="77819" y="44863"/>
                        </a:moveTo>
                        <a:lnTo>
                          <a:pt x="77724" y="50673"/>
                        </a:lnTo>
                        <a:lnTo>
                          <a:pt x="0" y="5810"/>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6" name="图形 568"/>
                  <p:cNvSpPr/>
                  <p:nvPr>
                    <p:custDataLst>
                      <p:tags r:id="rId100"/>
                    </p:custDataLst>
                  </p:nvPr>
                </p:nvSpPr>
                <p:spPr>
                  <a:xfrm>
                    <a:off x="5764815" y="3944969"/>
                    <a:ext cx="142684" cy="85439"/>
                  </a:xfrm>
                  <a:custGeom>
                    <a:avLst/>
                    <a:gdLst>
                      <a:gd name="connsiteX0" fmla="*/ 142684 w 142684"/>
                      <a:gd name="connsiteY0" fmla="*/ 42196 h 85439"/>
                      <a:gd name="connsiteX1" fmla="*/ 69723 w 142684"/>
                      <a:gd name="connsiteY1" fmla="*/ 0 h 85439"/>
                      <a:gd name="connsiteX2" fmla="*/ 0 w 142684"/>
                      <a:gd name="connsiteY2" fmla="*/ 40576 h 85439"/>
                      <a:gd name="connsiteX3" fmla="*/ 77724 w 142684"/>
                      <a:gd name="connsiteY3" fmla="*/ 85439 h 85439"/>
                      <a:gd name="connsiteX4" fmla="*/ 142684 w 142684"/>
                      <a:gd name="connsiteY4" fmla="*/ 47625 h 8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85439">
                        <a:moveTo>
                          <a:pt x="142684" y="42196"/>
                        </a:moveTo>
                        <a:lnTo>
                          <a:pt x="69723" y="0"/>
                        </a:lnTo>
                        <a:lnTo>
                          <a:pt x="0" y="40576"/>
                        </a:lnTo>
                        <a:lnTo>
                          <a:pt x="77724" y="85439"/>
                        </a:lnTo>
                        <a:lnTo>
                          <a:pt x="142684" y="47625"/>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90" name="图形 568"/>
                <p:cNvGrpSpPr/>
                <p:nvPr>
                  <p:custDataLst>
                    <p:tags r:id="rId94"/>
                  </p:custDataLst>
                </p:nvPr>
              </p:nvGrpSpPr>
              <p:grpSpPr>
                <a:xfrm>
                  <a:off x="5764815" y="3942111"/>
                  <a:ext cx="147351" cy="97059"/>
                  <a:chOff x="5764815" y="3942111"/>
                  <a:chExt cx="147351" cy="97059"/>
                </a:xfrm>
              </p:grpSpPr>
              <p:sp>
                <p:nvSpPr>
                  <p:cNvPr id="791" name="图形 568"/>
                  <p:cNvSpPr/>
                  <p:nvPr>
                    <p:custDataLst>
                      <p:tags r:id="rId95"/>
                    </p:custDataLst>
                  </p:nvPr>
                </p:nvSpPr>
                <p:spPr>
                  <a:xfrm>
                    <a:off x="5842539" y="3986974"/>
                    <a:ext cx="69627" cy="52196"/>
                  </a:xfrm>
                  <a:custGeom>
                    <a:avLst/>
                    <a:gdLst>
                      <a:gd name="connsiteX0" fmla="*/ 5810 w 69627"/>
                      <a:gd name="connsiteY0" fmla="*/ 40005 h 52196"/>
                      <a:gd name="connsiteX1" fmla="*/ 69628 w 69627"/>
                      <a:gd name="connsiteY1" fmla="*/ 2953 h 52196"/>
                      <a:gd name="connsiteX2" fmla="*/ 69628 w 69627"/>
                      <a:gd name="connsiteY2" fmla="*/ 0 h 52196"/>
                      <a:gd name="connsiteX3" fmla="*/ 0 w 69627"/>
                      <a:gd name="connsiteY3" fmla="*/ 40481 h 52196"/>
                      <a:gd name="connsiteX4" fmla="*/ 0 w 69627"/>
                      <a:gd name="connsiteY4" fmla="*/ 43434 h 52196"/>
                      <a:gd name="connsiteX5" fmla="*/ 0 w 69627"/>
                      <a:gd name="connsiteY5" fmla="*/ 43434 h 52196"/>
                      <a:gd name="connsiteX6" fmla="*/ 0 w 69627"/>
                      <a:gd name="connsiteY6" fmla="*/ 52006 h 52196"/>
                      <a:gd name="connsiteX7" fmla="*/ 0 w 69627"/>
                      <a:gd name="connsiteY7" fmla="*/ 52006 h 52196"/>
                      <a:gd name="connsiteX8" fmla="*/ 0 w 69627"/>
                      <a:gd name="connsiteY8" fmla="*/ 52197 h 52196"/>
                      <a:gd name="connsiteX9" fmla="*/ 69628 w 69627"/>
                      <a:gd name="connsiteY9" fmla="*/ 11716 h 52196"/>
                      <a:gd name="connsiteX10" fmla="*/ 69628 w 69627"/>
                      <a:gd name="connsiteY10" fmla="*/ 8763 h 52196"/>
                      <a:gd name="connsiteX11" fmla="*/ 5810 w 69627"/>
                      <a:gd name="connsiteY11" fmla="*/ 45910 h 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27" h="52196">
                        <a:moveTo>
                          <a:pt x="5810" y="40005"/>
                        </a:moveTo>
                        <a:lnTo>
                          <a:pt x="69628" y="2953"/>
                        </a:lnTo>
                        <a:lnTo>
                          <a:pt x="69628" y="0"/>
                        </a:lnTo>
                        <a:lnTo>
                          <a:pt x="0" y="40481"/>
                        </a:lnTo>
                        <a:lnTo>
                          <a:pt x="0" y="43434"/>
                        </a:lnTo>
                        <a:lnTo>
                          <a:pt x="0" y="43434"/>
                        </a:lnTo>
                        <a:lnTo>
                          <a:pt x="0" y="52006"/>
                        </a:lnTo>
                        <a:lnTo>
                          <a:pt x="0" y="52006"/>
                        </a:lnTo>
                        <a:lnTo>
                          <a:pt x="0" y="52197"/>
                        </a:lnTo>
                        <a:lnTo>
                          <a:pt x="69628" y="11716"/>
                        </a:lnTo>
                        <a:lnTo>
                          <a:pt x="69628" y="8763"/>
                        </a:lnTo>
                        <a:lnTo>
                          <a:pt x="5810" y="45910"/>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2" name="图形 568"/>
                  <p:cNvSpPr/>
                  <p:nvPr>
                    <p:custDataLst>
                      <p:tags r:id="rId96"/>
                    </p:custDataLst>
                  </p:nvPr>
                </p:nvSpPr>
                <p:spPr>
                  <a:xfrm>
                    <a:off x="5764815" y="3982592"/>
                    <a:ext cx="77724" cy="56578"/>
                  </a:xfrm>
                  <a:custGeom>
                    <a:avLst/>
                    <a:gdLst>
                      <a:gd name="connsiteX0" fmla="*/ 77724 w 77724"/>
                      <a:gd name="connsiteY0" fmla="*/ 44863 h 56578"/>
                      <a:gd name="connsiteX1" fmla="*/ 77724 w 77724"/>
                      <a:gd name="connsiteY1" fmla="*/ 56579 h 56578"/>
                      <a:gd name="connsiteX2" fmla="*/ 0 w 77724"/>
                      <a:gd name="connsiteY2" fmla="*/ 11716 h 56578"/>
                      <a:gd name="connsiteX3" fmla="*/ 0 w 77724"/>
                      <a:gd name="connsiteY3" fmla="*/ 0 h 56578"/>
                    </a:gdLst>
                    <a:ahLst/>
                    <a:cxnLst>
                      <a:cxn ang="0">
                        <a:pos x="connsiteX0" y="connsiteY0"/>
                      </a:cxn>
                      <a:cxn ang="0">
                        <a:pos x="connsiteX1" y="connsiteY1"/>
                      </a:cxn>
                      <a:cxn ang="0">
                        <a:pos x="connsiteX2" y="connsiteY2"/>
                      </a:cxn>
                      <a:cxn ang="0">
                        <a:pos x="connsiteX3" y="connsiteY3"/>
                      </a:cxn>
                    </a:cxnLst>
                    <a:rect l="l" t="t" r="r" b="b"/>
                    <a:pathLst>
                      <a:path w="77724" h="56578">
                        <a:moveTo>
                          <a:pt x="77724" y="44863"/>
                        </a:moveTo>
                        <a:lnTo>
                          <a:pt x="77724" y="56579"/>
                        </a:lnTo>
                        <a:lnTo>
                          <a:pt x="0" y="11716"/>
                        </a:lnTo>
                        <a:lnTo>
                          <a:pt x="0"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3" name="图形 568"/>
                  <p:cNvSpPr/>
                  <p:nvPr>
                    <p:custDataLst>
                      <p:tags r:id="rId97"/>
                    </p:custDataLst>
                  </p:nvPr>
                </p:nvSpPr>
                <p:spPr>
                  <a:xfrm>
                    <a:off x="5764815" y="3942111"/>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62" name="图形 568"/>
              <p:cNvGrpSpPr/>
              <p:nvPr>
                <p:custDataLst>
                  <p:tags r:id="rId66"/>
                </p:custDataLst>
              </p:nvPr>
            </p:nvGrpSpPr>
            <p:grpSpPr>
              <a:xfrm>
                <a:off x="5723096" y="3941159"/>
                <a:ext cx="92773" cy="163258"/>
                <a:chOff x="5723096" y="3941159"/>
                <a:chExt cx="92773" cy="163258"/>
              </a:xfrm>
            </p:grpSpPr>
            <p:grpSp>
              <p:nvGrpSpPr>
                <p:cNvPr id="775" name="图形 568"/>
                <p:cNvGrpSpPr/>
                <p:nvPr>
                  <p:custDataLst>
                    <p:tags r:id="rId79"/>
                  </p:custDataLst>
                </p:nvPr>
              </p:nvGrpSpPr>
              <p:grpSpPr>
                <a:xfrm>
                  <a:off x="5739003" y="3941159"/>
                  <a:ext cx="76866" cy="154019"/>
                  <a:chOff x="5739003" y="3941159"/>
                  <a:chExt cx="76866" cy="154019"/>
                </a:xfrm>
              </p:grpSpPr>
              <p:sp>
                <p:nvSpPr>
                  <p:cNvPr id="785" name="图形 568"/>
                  <p:cNvSpPr/>
                  <p:nvPr>
                    <p:custDataLst>
                      <p:tags r:id="rId89"/>
                    </p:custDataLst>
                  </p:nvPr>
                </p:nvSpPr>
                <p:spPr>
                  <a:xfrm>
                    <a:off x="5810250" y="3982402"/>
                    <a:ext cx="5619" cy="112775"/>
                  </a:xfrm>
                  <a:custGeom>
                    <a:avLst/>
                    <a:gdLst>
                      <a:gd name="connsiteX0" fmla="*/ 381 w 5619"/>
                      <a:gd name="connsiteY0" fmla="*/ 3048 h 112775"/>
                      <a:gd name="connsiteX1" fmla="*/ 5620 w 5619"/>
                      <a:gd name="connsiteY1" fmla="*/ 0 h 112775"/>
                      <a:gd name="connsiteX2" fmla="*/ 5334 w 5619"/>
                      <a:gd name="connsiteY2" fmla="*/ 109728 h 112775"/>
                      <a:gd name="connsiteX3" fmla="*/ 0 w 5619"/>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5619" h="112775">
                        <a:moveTo>
                          <a:pt x="381" y="3048"/>
                        </a:moveTo>
                        <a:lnTo>
                          <a:pt x="5620" y="0"/>
                        </a:lnTo>
                        <a:lnTo>
                          <a:pt x="5334" y="109728"/>
                        </a:lnTo>
                        <a:lnTo>
                          <a:pt x="0" y="112776"/>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6" name="图形 568"/>
                  <p:cNvSpPr/>
                  <p:nvPr>
                    <p:custDataLst>
                      <p:tags r:id="rId90"/>
                    </p:custDataLst>
                  </p:nvPr>
                </p:nvSpPr>
                <p:spPr>
                  <a:xfrm>
                    <a:off x="5739288" y="3941159"/>
                    <a:ext cx="76580" cy="44291"/>
                  </a:xfrm>
                  <a:custGeom>
                    <a:avLst/>
                    <a:gdLst>
                      <a:gd name="connsiteX0" fmla="*/ 0 w 76580"/>
                      <a:gd name="connsiteY0" fmla="*/ 3143 h 44291"/>
                      <a:gd name="connsiteX1" fmla="*/ 5334 w 76580"/>
                      <a:gd name="connsiteY1" fmla="*/ 0 h 44291"/>
                      <a:gd name="connsiteX2" fmla="*/ 76581 w 76580"/>
                      <a:gd name="connsiteY2" fmla="*/ 41243 h 44291"/>
                      <a:gd name="connsiteX3" fmla="*/ 71342 w 76580"/>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580" h="44291">
                        <a:moveTo>
                          <a:pt x="0" y="3143"/>
                        </a:moveTo>
                        <a:lnTo>
                          <a:pt x="5334" y="0"/>
                        </a:lnTo>
                        <a:lnTo>
                          <a:pt x="76581" y="41243"/>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7" name="图形 568"/>
                  <p:cNvSpPr/>
                  <p:nvPr>
                    <p:custDataLst>
                      <p:tags r:id="rId91"/>
                    </p:custDataLst>
                  </p:nvPr>
                </p:nvSpPr>
                <p:spPr>
                  <a:xfrm>
                    <a:off x="5739003" y="3944302"/>
                    <a:ext cx="71628" cy="150875"/>
                  </a:xfrm>
                  <a:custGeom>
                    <a:avLst/>
                    <a:gdLst>
                      <a:gd name="connsiteX0" fmla="*/ 71628 w 71628"/>
                      <a:gd name="connsiteY0" fmla="*/ 41148 h 150875"/>
                      <a:gd name="connsiteX1" fmla="*/ 71247 w 71628"/>
                      <a:gd name="connsiteY1" fmla="*/ 150876 h 150875"/>
                      <a:gd name="connsiteX2" fmla="*/ 0 w 71628"/>
                      <a:gd name="connsiteY2" fmla="*/ 109728 h 150875"/>
                      <a:gd name="connsiteX3" fmla="*/ 286 w 71628"/>
                      <a:gd name="connsiteY3" fmla="*/ 0 h 150875"/>
                    </a:gdLst>
                    <a:ahLst/>
                    <a:cxnLst>
                      <a:cxn ang="0">
                        <a:pos x="connsiteX0" y="connsiteY0"/>
                      </a:cxn>
                      <a:cxn ang="0">
                        <a:pos x="connsiteX1" y="connsiteY1"/>
                      </a:cxn>
                      <a:cxn ang="0">
                        <a:pos x="connsiteX2" y="connsiteY2"/>
                      </a:cxn>
                      <a:cxn ang="0">
                        <a:pos x="connsiteX3" y="connsiteY3"/>
                      </a:cxn>
                    </a:cxnLst>
                    <a:rect l="l" t="t" r="r" b="b"/>
                    <a:pathLst>
                      <a:path w="71628" h="150875">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76" name="图形 568"/>
                <p:cNvGrpSpPr/>
                <p:nvPr>
                  <p:custDataLst>
                    <p:tags r:id="rId80"/>
                  </p:custDataLst>
                </p:nvPr>
              </p:nvGrpSpPr>
              <p:grpSpPr>
                <a:xfrm>
                  <a:off x="5728334" y="3947350"/>
                  <a:ext cx="82296" cy="147828"/>
                  <a:chOff x="5728334" y="3947350"/>
                  <a:chExt cx="82296" cy="147828"/>
                </a:xfrm>
              </p:grpSpPr>
              <p:sp>
                <p:nvSpPr>
                  <p:cNvPr id="782" name="图形 568"/>
                  <p:cNvSpPr/>
                  <p:nvPr>
                    <p:custDataLst>
                      <p:tags r:id="rId86"/>
                    </p:custDataLst>
                  </p:nvPr>
                </p:nvSpPr>
                <p:spPr>
                  <a:xfrm>
                    <a:off x="5799677" y="3988593"/>
                    <a:ext cx="10953" cy="106584"/>
                  </a:xfrm>
                  <a:custGeom>
                    <a:avLst/>
                    <a:gdLst>
                      <a:gd name="connsiteX0" fmla="*/ 286 w 10953"/>
                      <a:gd name="connsiteY0" fmla="*/ 6191 h 106584"/>
                      <a:gd name="connsiteX1" fmla="*/ 10954 w 10953"/>
                      <a:gd name="connsiteY1" fmla="*/ 0 h 106584"/>
                      <a:gd name="connsiteX2" fmla="*/ 10573 w 10953"/>
                      <a:gd name="connsiteY2" fmla="*/ 100394 h 106584"/>
                      <a:gd name="connsiteX3" fmla="*/ 0 w 10953"/>
                      <a:gd name="connsiteY3" fmla="*/ 106585 h 106584"/>
                    </a:gdLst>
                    <a:ahLst/>
                    <a:cxnLst>
                      <a:cxn ang="0">
                        <a:pos x="connsiteX0" y="connsiteY0"/>
                      </a:cxn>
                      <a:cxn ang="0">
                        <a:pos x="connsiteX1" y="connsiteY1"/>
                      </a:cxn>
                      <a:cxn ang="0">
                        <a:pos x="connsiteX2" y="connsiteY2"/>
                      </a:cxn>
                      <a:cxn ang="0">
                        <a:pos x="connsiteX3" y="connsiteY3"/>
                      </a:cxn>
                    </a:cxnLst>
                    <a:rect l="l" t="t" r="r" b="b"/>
                    <a:pathLst>
                      <a:path w="10953" h="106584">
                        <a:moveTo>
                          <a:pt x="286" y="6191"/>
                        </a:moveTo>
                        <a:lnTo>
                          <a:pt x="10954" y="0"/>
                        </a:lnTo>
                        <a:lnTo>
                          <a:pt x="10573" y="100394"/>
                        </a:lnTo>
                        <a:lnTo>
                          <a:pt x="0" y="10658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3" name="图形 568"/>
                  <p:cNvSpPr/>
                  <p:nvPr>
                    <p:custDataLst>
                      <p:tags r:id="rId87"/>
                    </p:custDataLst>
                  </p:nvPr>
                </p:nvSpPr>
                <p:spPr>
                  <a:xfrm>
                    <a:off x="5728620" y="3947350"/>
                    <a:ext cx="82010" cy="47434"/>
                  </a:xfrm>
                  <a:custGeom>
                    <a:avLst/>
                    <a:gdLst>
                      <a:gd name="connsiteX0" fmla="*/ 0 w 82010"/>
                      <a:gd name="connsiteY0" fmla="*/ 6191 h 47434"/>
                      <a:gd name="connsiteX1" fmla="*/ 10668 w 82010"/>
                      <a:gd name="connsiteY1" fmla="*/ 0 h 47434"/>
                      <a:gd name="connsiteX2" fmla="*/ 82010 w 82010"/>
                      <a:gd name="connsiteY2" fmla="*/ 41243 h 47434"/>
                      <a:gd name="connsiteX3" fmla="*/ 71342 w 82010"/>
                      <a:gd name="connsiteY3" fmla="*/ 47434 h 47434"/>
                    </a:gdLst>
                    <a:ahLst/>
                    <a:cxnLst>
                      <a:cxn ang="0">
                        <a:pos x="connsiteX0" y="connsiteY0"/>
                      </a:cxn>
                      <a:cxn ang="0">
                        <a:pos x="connsiteX1" y="connsiteY1"/>
                      </a:cxn>
                      <a:cxn ang="0">
                        <a:pos x="connsiteX2" y="connsiteY2"/>
                      </a:cxn>
                      <a:cxn ang="0">
                        <a:pos x="connsiteX3" y="connsiteY3"/>
                      </a:cxn>
                    </a:cxnLst>
                    <a:rect l="l" t="t" r="r" b="b"/>
                    <a:pathLst>
                      <a:path w="82010" h="47434">
                        <a:moveTo>
                          <a:pt x="0" y="6191"/>
                        </a:moveTo>
                        <a:lnTo>
                          <a:pt x="10668" y="0"/>
                        </a:lnTo>
                        <a:lnTo>
                          <a:pt x="82010" y="41243"/>
                        </a:lnTo>
                        <a:lnTo>
                          <a:pt x="71342" y="47434"/>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4" name="图形 568"/>
                  <p:cNvSpPr/>
                  <p:nvPr>
                    <p:custDataLst>
                      <p:tags r:id="rId88"/>
                    </p:custDataLst>
                  </p:nvPr>
                </p:nvSpPr>
                <p:spPr>
                  <a:xfrm>
                    <a:off x="5728334" y="3953541"/>
                    <a:ext cx="71628" cy="141636"/>
                  </a:xfrm>
                  <a:custGeom>
                    <a:avLst/>
                    <a:gdLst>
                      <a:gd name="connsiteX0" fmla="*/ 71628 w 71628"/>
                      <a:gd name="connsiteY0" fmla="*/ 41243 h 141636"/>
                      <a:gd name="connsiteX1" fmla="*/ 71342 w 71628"/>
                      <a:gd name="connsiteY1" fmla="*/ 141637 h 141636"/>
                      <a:gd name="connsiteX2" fmla="*/ 0 w 71628"/>
                      <a:gd name="connsiteY2" fmla="*/ 100393 h 141636"/>
                      <a:gd name="connsiteX3" fmla="*/ 286 w 71628"/>
                      <a:gd name="connsiteY3" fmla="*/ 0 h 141636"/>
                    </a:gdLst>
                    <a:ahLst/>
                    <a:cxnLst>
                      <a:cxn ang="0">
                        <a:pos x="connsiteX0" y="connsiteY0"/>
                      </a:cxn>
                      <a:cxn ang="0">
                        <a:pos x="connsiteX1" y="connsiteY1"/>
                      </a:cxn>
                      <a:cxn ang="0">
                        <a:pos x="connsiteX2" y="connsiteY2"/>
                      </a:cxn>
                      <a:cxn ang="0">
                        <a:pos x="connsiteX3" y="connsiteY3"/>
                      </a:cxn>
                    </a:cxnLst>
                    <a:rect l="l" t="t" r="r" b="b"/>
                    <a:pathLst>
                      <a:path w="71628" h="141636">
                        <a:moveTo>
                          <a:pt x="71628" y="41243"/>
                        </a:moveTo>
                        <a:lnTo>
                          <a:pt x="71342" y="141637"/>
                        </a:lnTo>
                        <a:lnTo>
                          <a:pt x="0" y="100393"/>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77" name="图形 568"/>
                <p:cNvGrpSpPr/>
                <p:nvPr>
                  <p:custDataLst>
                    <p:tags r:id="rId81"/>
                  </p:custDataLst>
                </p:nvPr>
              </p:nvGrpSpPr>
              <p:grpSpPr>
                <a:xfrm>
                  <a:off x="5723096" y="3950398"/>
                  <a:ext cx="92773" cy="154019"/>
                  <a:chOff x="5723096" y="3950398"/>
                  <a:chExt cx="92773" cy="154019"/>
                </a:xfrm>
              </p:grpSpPr>
              <p:sp>
                <p:nvSpPr>
                  <p:cNvPr id="779" name="图形 568"/>
                  <p:cNvSpPr/>
                  <p:nvPr>
                    <p:custDataLst>
                      <p:tags r:id="rId83"/>
                    </p:custDataLst>
                  </p:nvPr>
                </p:nvSpPr>
                <p:spPr>
                  <a:xfrm>
                    <a:off x="5794343" y="3982402"/>
                    <a:ext cx="21526" cy="122015"/>
                  </a:xfrm>
                  <a:custGeom>
                    <a:avLst/>
                    <a:gdLst>
                      <a:gd name="connsiteX0" fmla="*/ 381 w 21526"/>
                      <a:gd name="connsiteY0" fmla="*/ 12287 h 122015"/>
                      <a:gd name="connsiteX1" fmla="*/ 21527 w 21526"/>
                      <a:gd name="connsiteY1" fmla="*/ 0 h 122015"/>
                      <a:gd name="connsiteX2" fmla="*/ 21241 w 21526"/>
                      <a:gd name="connsiteY2" fmla="*/ 109728 h 122015"/>
                      <a:gd name="connsiteX3" fmla="*/ 0 w 21526"/>
                      <a:gd name="connsiteY3" fmla="*/ 122015 h 122015"/>
                    </a:gdLst>
                    <a:ahLst/>
                    <a:cxnLst>
                      <a:cxn ang="0">
                        <a:pos x="connsiteX0" y="connsiteY0"/>
                      </a:cxn>
                      <a:cxn ang="0">
                        <a:pos x="connsiteX1" y="connsiteY1"/>
                      </a:cxn>
                      <a:cxn ang="0">
                        <a:pos x="connsiteX2" y="connsiteY2"/>
                      </a:cxn>
                      <a:cxn ang="0">
                        <a:pos x="connsiteX3" y="connsiteY3"/>
                      </a:cxn>
                    </a:cxnLst>
                    <a:rect l="l" t="t" r="r" b="b"/>
                    <a:pathLst>
                      <a:path w="21526" h="122015">
                        <a:moveTo>
                          <a:pt x="381" y="12287"/>
                        </a:moveTo>
                        <a:lnTo>
                          <a:pt x="21527" y="0"/>
                        </a:lnTo>
                        <a:lnTo>
                          <a:pt x="21241" y="109728"/>
                        </a:lnTo>
                        <a:lnTo>
                          <a:pt x="0" y="122015"/>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0" name="图形 568"/>
                  <p:cNvSpPr/>
                  <p:nvPr>
                    <p:custDataLst>
                      <p:tags r:id="rId84"/>
                    </p:custDataLst>
                  </p:nvPr>
                </p:nvSpPr>
                <p:spPr>
                  <a:xfrm>
                    <a:off x="5723382" y="3950398"/>
                    <a:ext cx="76676" cy="44291"/>
                  </a:xfrm>
                  <a:custGeom>
                    <a:avLst/>
                    <a:gdLst>
                      <a:gd name="connsiteX0" fmla="*/ 0 w 76676"/>
                      <a:gd name="connsiteY0" fmla="*/ 3143 h 44291"/>
                      <a:gd name="connsiteX1" fmla="*/ 5334 w 76676"/>
                      <a:gd name="connsiteY1" fmla="*/ 0 h 44291"/>
                      <a:gd name="connsiteX2" fmla="*/ 76676 w 76676"/>
                      <a:gd name="connsiteY2" fmla="*/ 41243 h 44291"/>
                      <a:gd name="connsiteX3" fmla="*/ 71342 w 76676"/>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676" h="44291">
                        <a:moveTo>
                          <a:pt x="0" y="3143"/>
                        </a:moveTo>
                        <a:lnTo>
                          <a:pt x="5334" y="0"/>
                        </a:lnTo>
                        <a:lnTo>
                          <a:pt x="76676" y="41243"/>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1" name="图形 568"/>
                  <p:cNvSpPr/>
                  <p:nvPr>
                    <p:custDataLst>
                      <p:tags r:id="rId85"/>
                    </p:custDataLst>
                  </p:nvPr>
                </p:nvSpPr>
                <p:spPr>
                  <a:xfrm>
                    <a:off x="5723096" y="3953541"/>
                    <a:ext cx="71627" cy="150875"/>
                  </a:xfrm>
                  <a:custGeom>
                    <a:avLst/>
                    <a:gdLst>
                      <a:gd name="connsiteX0" fmla="*/ 71628 w 71627"/>
                      <a:gd name="connsiteY0" fmla="*/ 41148 h 150875"/>
                      <a:gd name="connsiteX1" fmla="*/ 71247 w 71627"/>
                      <a:gd name="connsiteY1" fmla="*/ 150876 h 150875"/>
                      <a:gd name="connsiteX2" fmla="*/ 0 w 71627"/>
                      <a:gd name="connsiteY2" fmla="*/ 109728 h 150875"/>
                      <a:gd name="connsiteX3" fmla="*/ 286 w 71627"/>
                      <a:gd name="connsiteY3" fmla="*/ 0 h 150875"/>
                    </a:gdLst>
                    <a:ahLst/>
                    <a:cxnLst>
                      <a:cxn ang="0">
                        <a:pos x="connsiteX0" y="connsiteY0"/>
                      </a:cxn>
                      <a:cxn ang="0">
                        <a:pos x="connsiteX1" y="connsiteY1"/>
                      </a:cxn>
                      <a:cxn ang="0">
                        <a:pos x="connsiteX2" y="connsiteY2"/>
                      </a:cxn>
                      <a:cxn ang="0">
                        <a:pos x="connsiteX3" y="connsiteY3"/>
                      </a:cxn>
                    </a:cxnLst>
                    <a:rect l="l" t="t" r="r" b="b"/>
                    <a:pathLst>
                      <a:path w="71627" h="150875">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78" name="图形 568"/>
                <p:cNvSpPr/>
                <p:nvPr>
                  <p:custDataLst>
                    <p:tags r:id="rId82"/>
                  </p:custDataLst>
                </p:nvPr>
              </p:nvSpPr>
              <p:spPr>
                <a:xfrm>
                  <a:off x="5793962" y="3979354"/>
                  <a:ext cx="21907" cy="12668"/>
                </a:xfrm>
                <a:custGeom>
                  <a:avLst/>
                  <a:gdLst>
                    <a:gd name="connsiteX0" fmla="*/ 5429 w 21907"/>
                    <a:gd name="connsiteY0" fmla="*/ 12668 h 12668"/>
                    <a:gd name="connsiteX1" fmla="*/ 21907 w 21907"/>
                    <a:gd name="connsiteY1" fmla="*/ 3048 h 12668"/>
                    <a:gd name="connsiteX2" fmla="*/ 16669 w 21907"/>
                    <a:gd name="connsiteY2" fmla="*/ 0 h 12668"/>
                    <a:gd name="connsiteX3" fmla="*/ 0 w 21907"/>
                    <a:gd name="connsiteY3" fmla="*/ 9620 h 12668"/>
                  </a:gdLst>
                  <a:ahLst/>
                  <a:cxnLst>
                    <a:cxn ang="0">
                      <a:pos x="connsiteX0" y="connsiteY0"/>
                    </a:cxn>
                    <a:cxn ang="0">
                      <a:pos x="connsiteX1" y="connsiteY1"/>
                    </a:cxn>
                    <a:cxn ang="0">
                      <a:pos x="connsiteX2" y="connsiteY2"/>
                    </a:cxn>
                    <a:cxn ang="0">
                      <a:pos x="connsiteX3" y="connsiteY3"/>
                    </a:cxn>
                  </a:cxnLst>
                  <a:rect l="l" t="t" r="r" b="b"/>
                  <a:pathLst>
                    <a:path w="21907" h="12668">
                      <a:moveTo>
                        <a:pt x="5429" y="12668"/>
                      </a:moveTo>
                      <a:lnTo>
                        <a:pt x="21907" y="3048"/>
                      </a:lnTo>
                      <a:lnTo>
                        <a:pt x="16669" y="0"/>
                      </a:lnTo>
                      <a:lnTo>
                        <a:pt x="0" y="962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63" name="图形 568"/>
              <p:cNvGrpSpPr/>
              <p:nvPr>
                <p:custDataLst>
                  <p:tags r:id="rId67"/>
                </p:custDataLst>
              </p:nvPr>
            </p:nvGrpSpPr>
            <p:grpSpPr>
              <a:xfrm>
                <a:off x="5689473" y="3923633"/>
                <a:ext cx="92868" cy="198786"/>
                <a:chOff x="5689473" y="3923633"/>
                <a:chExt cx="92868" cy="198786"/>
              </a:xfrm>
            </p:grpSpPr>
            <p:grpSp>
              <p:nvGrpSpPr>
                <p:cNvPr id="764" name="图形 568"/>
                <p:cNvGrpSpPr/>
                <p:nvPr>
                  <p:custDataLst>
                    <p:tags r:id="rId68"/>
                  </p:custDataLst>
                </p:nvPr>
              </p:nvGrpSpPr>
              <p:grpSpPr>
                <a:xfrm>
                  <a:off x="5705379" y="3926776"/>
                  <a:ext cx="76962" cy="186404"/>
                  <a:chOff x="5705379" y="3926776"/>
                  <a:chExt cx="76962" cy="186404"/>
                </a:xfrm>
              </p:grpSpPr>
              <p:sp>
                <p:nvSpPr>
                  <p:cNvPr id="773" name="图形 568"/>
                  <p:cNvSpPr/>
                  <p:nvPr>
                    <p:custDataLst>
                      <p:tags r:id="rId77"/>
                    </p:custDataLst>
                  </p:nvPr>
                </p:nvSpPr>
                <p:spPr>
                  <a:xfrm>
                    <a:off x="5776722" y="3964781"/>
                    <a:ext cx="5619" cy="148399"/>
                  </a:xfrm>
                  <a:custGeom>
                    <a:avLst/>
                    <a:gdLst>
                      <a:gd name="connsiteX0" fmla="*/ 286 w 5619"/>
                      <a:gd name="connsiteY0" fmla="*/ 3143 h 148399"/>
                      <a:gd name="connsiteX1" fmla="*/ 5620 w 5619"/>
                      <a:gd name="connsiteY1" fmla="*/ 0 h 148399"/>
                      <a:gd name="connsiteX2" fmla="*/ 5239 w 5619"/>
                      <a:gd name="connsiteY2" fmla="*/ 145256 h 148399"/>
                      <a:gd name="connsiteX3" fmla="*/ 0 w 5619"/>
                      <a:gd name="connsiteY3" fmla="*/ 148399 h 148399"/>
                    </a:gdLst>
                    <a:ahLst/>
                    <a:cxnLst>
                      <a:cxn ang="0">
                        <a:pos x="connsiteX0" y="connsiteY0"/>
                      </a:cxn>
                      <a:cxn ang="0">
                        <a:pos x="connsiteX1" y="connsiteY1"/>
                      </a:cxn>
                      <a:cxn ang="0">
                        <a:pos x="connsiteX2" y="connsiteY2"/>
                      </a:cxn>
                      <a:cxn ang="0">
                        <a:pos x="connsiteX3" y="connsiteY3"/>
                      </a:cxn>
                    </a:cxnLst>
                    <a:rect l="l" t="t" r="r" b="b"/>
                    <a:pathLst>
                      <a:path w="5619" h="148399">
                        <a:moveTo>
                          <a:pt x="286" y="3143"/>
                        </a:moveTo>
                        <a:lnTo>
                          <a:pt x="5620" y="0"/>
                        </a:lnTo>
                        <a:lnTo>
                          <a:pt x="5239" y="145256"/>
                        </a:lnTo>
                        <a:lnTo>
                          <a:pt x="0" y="1483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4" name="图形 568"/>
                  <p:cNvSpPr/>
                  <p:nvPr>
                    <p:custDataLst>
                      <p:tags r:id="rId78"/>
                    </p:custDataLst>
                  </p:nvPr>
                </p:nvSpPr>
                <p:spPr>
                  <a:xfrm>
                    <a:off x="5705379" y="3926776"/>
                    <a:ext cx="71628" cy="186404"/>
                  </a:xfrm>
                  <a:custGeom>
                    <a:avLst/>
                    <a:gdLst>
                      <a:gd name="connsiteX0" fmla="*/ 71628 w 71628"/>
                      <a:gd name="connsiteY0" fmla="*/ 41148 h 186404"/>
                      <a:gd name="connsiteX1" fmla="*/ 71342 w 71628"/>
                      <a:gd name="connsiteY1" fmla="*/ 186404 h 186404"/>
                      <a:gd name="connsiteX2" fmla="*/ 0 w 71628"/>
                      <a:gd name="connsiteY2" fmla="*/ 145161 h 186404"/>
                      <a:gd name="connsiteX3" fmla="*/ 286 w 71628"/>
                      <a:gd name="connsiteY3" fmla="*/ 0 h 186404"/>
                    </a:gdLst>
                    <a:ahLst/>
                    <a:cxnLst>
                      <a:cxn ang="0">
                        <a:pos x="connsiteX0" y="connsiteY0"/>
                      </a:cxn>
                      <a:cxn ang="0">
                        <a:pos x="connsiteX1" y="connsiteY1"/>
                      </a:cxn>
                      <a:cxn ang="0">
                        <a:pos x="connsiteX2" y="connsiteY2"/>
                      </a:cxn>
                      <a:cxn ang="0">
                        <a:pos x="connsiteX3" y="connsiteY3"/>
                      </a:cxn>
                    </a:cxnLst>
                    <a:rect l="l" t="t" r="r" b="b"/>
                    <a:pathLst>
                      <a:path w="71628" h="186404">
                        <a:moveTo>
                          <a:pt x="71628" y="41148"/>
                        </a:moveTo>
                        <a:lnTo>
                          <a:pt x="71342" y="186404"/>
                        </a:lnTo>
                        <a:lnTo>
                          <a:pt x="0" y="145161"/>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65" name="图形 568"/>
                <p:cNvGrpSpPr/>
                <p:nvPr>
                  <p:custDataLst>
                    <p:tags r:id="rId69"/>
                  </p:custDataLst>
                </p:nvPr>
              </p:nvGrpSpPr>
              <p:grpSpPr>
                <a:xfrm>
                  <a:off x="5694711" y="3929824"/>
                  <a:ext cx="82296" cy="183356"/>
                  <a:chOff x="5694711" y="3929824"/>
                  <a:chExt cx="82296" cy="183356"/>
                </a:xfrm>
              </p:grpSpPr>
              <p:sp>
                <p:nvSpPr>
                  <p:cNvPr id="770" name="图形 568"/>
                  <p:cNvSpPr/>
                  <p:nvPr>
                    <p:custDataLst>
                      <p:tags r:id="rId74"/>
                    </p:custDataLst>
                  </p:nvPr>
                </p:nvSpPr>
                <p:spPr>
                  <a:xfrm>
                    <a:off x="5766054" y="3971067"/>
                    <a:ext cx="10953" cy="142112"/>
                  </a:xfrm>
                  <a:custGeom>
                    <a:avLst/>
                    <a:gdLst>
                      <a:gd name="connsiteX0" fmla="*/ 286 w 10953"/>
                      <a:gd name="connsiteY0" fmla="*/ 6096 h 142112"/>
                      <a:gd name="connsiteX1" fmla="*/ 10954 w 10953"/>
                      <a:gd name="connsiteY1" fmla="*/ 0 h 142112"/>
                      <a:gd name="connsiteX2" fmla="*/ 10668 w 10953"/>
                      <a:gd name="connsiteY2" fmla="*/ 135922 h 142112"/>
                      <a:gd name="connsiteX3" fmla="*/ 0 w 10953"/>
                      <a:gd name="connsiteY3" fmla="*/ 142113 h 142112"/>
                    </a:gdLst>
                    <a:ahLst/>
                    <a:cxnLst>
                      <a:cxn ang="0">
                        <a:pos x="connsiteX0" y="connsiteY0"/>
                      </a:cxn>
                      <a:cxn ang="0">
                        <a:pos x="connsiteX1" y="connsiteY1"/>
                      </a:cxn>
                      <a:cxn ang="0">
                        <a:pos x="connsiteX2" y="connsiteY2"/>
                      </a:cxn>
                      <a:cxn ang="0">
                        <a:pos x="connsiteX3" y="connsiteY3"/>
                      </a:cxn>
                    </a:cxnLst>
                    <a:rect l="l" t="t" r="r" b="b"/>
                    <a:pathLst>
                      <a:path w="10953" h="142112">
                        <a:moveTo>
                          <a:pt x="286" y="6096"/>
                        </a:moveTo>
                        <a:lnTo>
                          <a:pt x="10954" y="0"/>
                        </a:lnTo>
                        <a:lnTo>
                          <a:pt x="10668" y="135922"/>
                        </a:lnTo>
                        <a:lnTo>
                          <a:pt x="0" y="142113"/>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1" name="图形 568"/>
                  <p:cNvSpPr/>
                  <p:nvPr>
                    <p:custDataLst>
                      <p:tags r:id="rId75"/>
                    </p:custDataLst>
                  </p:nvPr>
                </p:nvSpPr>
                <p:spPr>
                  <a:xfrm>
                    <a:off x="5694997" y="3929824"/>
                    <a:ext cx="82010" cy="47339"/>
                  </a:xfrm>
                  <a:custGeom>
                    <a:avLst/>
                    <a:gdLst>
                      <a:gd name="connsiteX0" fmla="*/ 0 w 82010"/>
                      <a:gd name="connsiteY0" fmla="*/ 6191 h 47339"/>
                      <a:gd name="connsiteX1" fmla="*/ 10668 w 82010"/>
                      <a:gd name="connsiteY1" fmla="*/ 0 h 47339"/>
                      <a:gd name="connsiteX2" fmla="*/ 82010 w 82010"/>
                      <a:gd name="connsiteY2" fmla="*/ 41243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243"/>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2" name="图形 568"/>
                  <p:cNvSpPr/>
                  <p:nvPr>
                    <p:custDataLst>
                      <p:tags r:id="rId76"/>
                    </p:custDataLst>
                  </p:nvPr>
                </p:nvSpPr>
                <p:spPr>
                  <a:xfrm>
                    <a:off x="5694711" y="3936015"/>
                    <a:ext cx="71628" cy="177164"/>
                  </a:xfrm>
                  <a:custGeom>
                    <a:avLst/>
                    <a:gdLst>
                      <a:gd name="connsiteX0" fmla="*/ 71628 w 71628"/>
                      <a:gd name="connsiteY0" fmla="*/ 41148 h 177164"/>
                      <a:gd name="connsiteX1" fmla="*/ 71342 w 71628"/>
                      <a:gd name="connsiteY1" fmla="*/ 177165 h 177164"/>
                      <a:gd name="connsiteX2" fmla="*/ 0 w 71628"/>
                      <a:gd name="connsiteY2" fmla="*/ 135922 h 177164"/>
                      <a:gd name="connsiteX3" fmla="*/ 286 w 71628"/>
                      <a:gd name="connsiteY3" fmla="*/ 0 h 177164"/>
                    </a:gdLst>
                    <a:ahLst/>
                    <a:cxnLst>
                      <a:cxn ang="0">
                        <a:pos x="connsiteX0" y="connsiteY0"/>
                      </a:cxn>
                      <a:cxn ang="0">
                        <a:pos x="connsiteX1" y="connsiteY1"/>
                      </a:cxn>
                      <a:cxn ang="0">
                        <a:pos x="connsiteX2" y="connsiteY2"/>
                      </a:cxn>
                      <a:cxn ang="0">
                        <a:pos x="connsiteX3" y="connsiteY3"/>
                      </a:cxn>
                    </a:cxnLst>
                    <a:rect l="l" t="t" r="r" b="b"/>
                    <a:pathLst>
                      <a:path w="71628" h="177164">
                        <a:moveTo>
                          <a:pt x="71628" y="41148"/>
                        </a:moveTo>
                        <a:lnTo>
                          <a:pt x="71342" y="177165"/>
                        </a:lnTo>
                        <a:lnTo>
                          <a:pt x="0" y="135922"/>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66" name="图形 568"/>
                <p:cNvGrpSpPr/>
                <p:nvPr>
                  <p:custDataLst>
                    <p:tags r:id="rId70"/>
                  </p:custDataLst>
                </p:nvPr>
              </p:nvGrpSpPr>
              <p:grpSpPr>
                <a:xfrm>
                  <a:off x="5689473" y="3935920"/>
                  <a:ext cx="92868" cy="186499"/>
                  <a:chOff x="5689473" y="3935920"/>
                  <a:chExt cx="92868" cy="186499"/>
                </a:xfrm>
              </p:grpSpPr>
              <p:sp>
                <p:nvSpPr>
                  <p:cNvPr id="768" name="图形 568"/>
                  <p:cNvSpPr/>
                  <p:nvPr>
                    <p:custDataLst>
                      <p:tags r:id="rId72"/>
                    </p:custDataLst>
                  </p:nvPr>
                </p:nvSpPr>
                <p:spPr>
                  <a:xfrm>
                    <a:off x="5760815" y="3964781"/>
                    <a:ext cx="21526" cy="157638"/>
                  </a:xfrm>
                  <a:custGeom>
                    <a:avLst/>
                    <a:gdLst>
                      <a:gd name="connsiteX0" fmla="*/ 286 w 21526"/>
                      <a:gd name="connsiteY0" fmla="*/ 12383 h 157638"/>
                      <a:gd name="connsiteX1" fmla="*/ 21527 w 21526"/>
                      <a:gd name="connsiteY1" fmla="*/ 0 h 157638"/>
                      <a:gd name="connsiteX2" fmla="*/ 21146 w 21526"/>
                      <a:gd name="connsiteY2" fmla="*/ 145256 h 157638"/>
                      <a:gd name="connsiteX3" fmla="*/ 0 w 21526"/>
                      <a:gd name="connsiteY3" fmla="*/ 157639 h 157638"/>
                    </a:gdLst>
                    <a:ahLst/>
                    <a:cxnLst>
                      <a:cxn ang="0">
                        <a:pos x="connsiteX0" y="connsiteY0"/>
                      </a:cxn>
                      <a:cxn ang="0">
                        <a:pos x="connsiteX1" y="connsiteY1"/>
                      </a:cxn>
                      <a:cxn ang="0">
                        <a:pos x="connsiteX2" y="connsiteY2"/>
                      </a:cxn>
                      <a:cxn ang="0">
                        <a:pos x="connsiteX3" y="connsiteY3"/>
                      </a:cxn>
                    </a:cxnLst>
                    <a:rect l="l" t="t" r="r" b="b"/>
                    <a:pathLst>
                      <a:path w="21526" h="157638">
                        <a:moveTo>
                          <a:pt x="286" y="12383"/>
                        </a:moveTo>
                        <a:lnTo>
                          <a:pt x="21527" y="0"/>
                        </a:lnTo>
                        <a:lnTo>
                          <a:pt x="21146" y="145256"/>
                        </a:lnTo>
                        <a:lnTo>
                          <a:pt x="0" y="157639"/>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9" name="图形 568"/>
                  <p:cNvSpPr/>
                  <p:nvPr>
                    <p:custDataLst>
                      <p:tags r:id="rId73"/>
                    </p:custDataLst>
                  </p:nvPr>
                </p:nvSpPr>
                <p:spPr>
                  <a:xfrm>
                    <a:off x="5689473" y="3935920"/>
                    <a:ext cx="71627" cy="186499"/>
                  </a:xfrm>
                  <a:custGeom>
                    <a:avLst/>
                    <a:gdLst>
                      <a:gd name="connsiteX0" fmla="*/ 71628 w 71627"/>
                      <a:gd name="connsiteY0" fmla="*/ 41243 h 186499"/>
                      <a:gd name="connsiteX1" fmla="*/ 71342 w 71627"/>
                      <a:gd name="connsiteY1" fmla="*/ 186499 h 186499"/>
                      <a:gd name="connsiteX2" fmla="*/ 0 w 71627"/>
                      <a:gd name="connsiteY2" fmla="*/ 145256 h 186499"/>
                      <a:gd name="connsiteX3" fmla="*/ 286 w 71627"/>
                      <a:gd name="connsiteY3" fmla="*/ 0 h 186499"/>
                    </a:gdLst>
                    <a:ahLst/>
                    <a:cxnLst>
                      <a:cxn ang="0">
                        <a:pos x="connsiteX0" y="connsiteY0"/>
                      </a:cxn>
                      <a:cxn ang="0">
                        <a:pos x="connsiteX1" y="connsiteY1"/>
                      </a:cxn>
                      <a:cxn ang="0">
                        <a:pos x="connsiteX2" y="connsiteY2"/>
                      </a:cxn>
                      <a:cxn ang="0">
                        <a:pos x="connsiteX3" y="connsiteY3"/>
                      </a:cxn>
                    </a:cxnLst>
                    <a:rect l="l" t="t" r="r" b="b"/>
                    <a:pathLst>
                      <a:path w="71627" h="186499">
                        <a:moveTo>
                          <a:pt x="71628" y="41243"/>
                        </a:moveTo>
                        <a:lnTo>
                          <a:pt x="71342" y="186499"/>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67" name="图形 568"/>
                <p:cNvSpPr/>
                <p:nvPr>
                  <p:custDataLst>
                    <p:tags r:id="rId71"/>
                  </p:custDataLst>
                </p:nvPr>
              </p:nvSpPr>
              <p:spPr>
                <a:xfrm>
                  <a:off x="5689758" y="3923633"/>
                  <a:ext cx="92583" cy="53530"/>
                </a:xfrm>
                <a:custGeom>
                  <a:avLst/>
                  <a:gdLst>
                    <a:gd name="connsiteX0" fmla="*/ 92583 w 92583"/>
                    <a:gd name="connsiteY0" fmla="*/ 41148 h 53530"/>
                    <a:gd name="connsiteX1" fmla="*/ 21241 w 92583"/>
                    <a:gd name="connsiteY1" fmla="*/ 0 h 53530"/>
                    <a:gd name="connsiteX2" fmla="*/ 15907 w 92583"/>
                    <a:gd name="connsiteY2" fmla="*/ 3143 h 53530"/>
                    <a:gd name="connsiteX3" fmla="*/ 81915 w 92583"/>
                    <a:gd name="connsiteY3" fmla="*/ 41243 h 53530"/>
                    <a:gd name="connsiteX4" fmla="*/ 71342 w 92583"/>
                    <a:gd name="connsiteY4" fmla="*/ 47339 h 53530"/>
                    <a:gd name="connsiteX5" fmla="*/ 5334 w 92583"/>
                    <a:gd name="connsiteY5" fmla="*/ 9239 h 53530"/>
                    <a:gd name="connsiteX6" fmla="*/ 0 w 92583"/>
                    <a:gd name="connsiteY6" fmla="*/ 12287 h 53530"/>
                    <a:gd name="connsiteX7" fmla="*/ 71342 w 92583"/>
                    <a:gd name="connsiteY7" fmla="*/ 53531 h 53530"/>
                    <a:gd name="connsiteX8" fmla="*/ 76009 w 92583"/>
                    <a:gd name="connsiteY8" fmla="*/ 50768 h 53530"/>
                    <a:gd name="connsiteX9" fmla="*/ 76009 w 92583"/>
                    <a:gd name="connsiteY9" fmla="*/ 50768 h 5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 h="53530">
                      <a:moveTo>
                        <a:pt x="92583" y="41148"/>
                      </a:moveTo>
                      <a:lnTo>
                        <a:pt x="21241" y="0"/>
                      </a:lnTo>
                      <a:lnTo>
                        <a:pt x="15907" y="3143"/>
                      </a:lnTo>
                      <a:lnTo>
                        <a:pt x="81915" y="41243"/>
                      </a:lnTo>
                      <a:lnTo>
                        <a:pt x="71342" y="47339"/>
                      </a:lnTo>
                      <a:lnTo>
                        <a:pt x="5334" y="9239"/>
                      </a:lnTo>
                      <a:lnTo>
                        <a:pt x="0" y="12287"/>
                      </a:lnTo>
                      <a:lnTo>
                        <a:pt x="71342" y="53531"/>
                      </a:lnTo>
                      <a:lnTo>
                        <a:pt x="76009" y="50768"/>
                      </a:lnTo>
                      <a:lnTo>
                        <a:pt x="76009" y="50768"/>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47" name="图形 568"/>
            <p:cNvGrpSpPr/>
            <p:nvPr>
              <p:custDataLst>
                <p:tags r:id="rId51"/>
              </p:custDataLst>
            </p:nvPr>
          </p:nvGrpSpPr>
          <p:grpSpPr>
            <a:xfrm>
              <a:off x="5763863" y="4057554"/>
              <a:ext cx="18764" cy="691038"/>
              <a:chOff x="5763863" y="4057554"/>
              <a:chExt cx="18764" cy="691038"/>
            </a:xfrm>
          </p:grpSpPr>
          <p:sp>
            <p:nvSpPr>
              <p:cNvPr id="756" name="图形 568"/>
              <p:cNvSpPr/>
              <p:nvPr>
                <p:custDataLst>
                  <p:tags r:id="rId60"/>
                </p:custDataLst>
              </p:nvPr>
            </p:nvSpPr>
            <p:spPr>
              <a:xfrm>
                <a:off x="5772340" y="4062412"/>
                <a:ext cx="10287" cy="686181"/>
              </a:xfrm>
              <a:custGeom>
                <a:avLst/>
                <a:gdLst>
                  <a:gd name="connsiteX0" fmla="*/ 10287 w 10287"/>
                  <a:gd name="connsiteY0" fmla="*/ 0 h 686181"/>
                  <a:gd name="connsiteX1" fmla="*/ 8287 w 10287"/>
                  <a:gd name="connsiteY1" fmla="*/ 681323 h 686181"/>
                  <a:gd name="connsiteX2" fmla="*/ 0 w 10287"/>
                  <a:gd name="connsiteY2" fmla="*/ 686181 h 686181"/>
                  <a:gd name="connsiteX3" fmla="*/ 1905 w 10287"/>
                  <a:gd name="connsiteY3" fmla="*/ 4858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7" name="图形 568"/>
              <p:cNvSpPr/>
              <p:nvPr>
                <p:custDataLst>
                  <p:tags r:id="rId61"/>
                </p:custDataLst>
              </p:nvPr>
            </p:nvSpPr>
            <p:spPr>
              <a:xfrm>
                <a:off x="5763863" y="4062412"/>
                <a:ext cx="10382" cy="686181"/>
              </a:xfrm>
              <a:custGeom>
                <a:avLst/>
                <a:gdLst>
                  <a:gd name="connsiteX0" fmla="*/ 10382 w 10382"/>
                  <a:gd name="connsiteY0" fmla="*/ 4858 h 686181"/>
                  <a:gd name="connsiteX1" fmla="*/ 8477 w 10382"/>
                  <a:gd name="connsiteY1" fmla="*/ 686181 h 686181"/>
                  <a:gd name="connsiteX2" fmla="*/ 0 w 10382"/>
                  <a:gd name="connsiteY2" fmla="*/ 681323 h 686181"/>
                  <a:gd name="connsiteX3" fmla="*/ 2000 w 10382"/>
                  <a:gd name="connsiteY3" fmla="*/ 0 h 686181"/>
                </a:gdLst>
                <a:ahLst/>
                <a:cxnLst>
                  <a:cxn ang="0">
                    <a:pos x="connsiteX0" y="connsiteY0"/>
                  </a:cxn>
                  <a:cxn ang="0">
                    <a:pos x="connsiteX1" y="connsiteY1"/>
                  </a:cxn>
                  <a:cxn ang="0">
                    <a:pos x="connsiteX2" y="connsiteY2"/>
                  </a:cxn>
                  <a:cxn ang="0">
                    <a:pos x="connsiteX3" y="connsiteY3"/>
                  </a:cxn>
                </a:cxnLst>
                <a:rect l="l" t="t" r="r" b="b"/>
                <a:pathLst>
                  <a:path w="10382" h="686181">
                    <a:moveTo>
                      <a:pt x="10382" y="4858"/>
                    </a:moveTo>
                    <a:lnTo>
                      <a:pt x="8477" y="686181"/>
                    </a:lnTo>
                    <a:lnTo>
                      <a:pt x="0" y="681323"/>
                    </a:lnTo>
                    <a:lnTo>
                      <a:pt x="200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8" name="图形 568"/>
              <p:cNvSpPr/>
              <p:nvPr>
                <p:custDataLst>
                  <p:tags r:id="rId62"/>
                </p:custDataLst>
              </p:nvPr>
            </p:nvSpPr>
            <p:spPr>
              <a:xfrm>
                <a:off x="5765863" y="4057554"/>
                <a:ext cx="16764" cy="9715"/>
              </a:xfrm>
              <a:custGeom>
                <a:avLst/>
                <a:gdLst>
                  <a:gd name="connsiteX0" fmla="*/ 16764 w 16764"/>
                  <a:gd name="connsiteY0" fmla="*/ 4858 h 9715"/>
                  <a:gd name="connsiteX1" fmla="*/ 8382 w 16764"/>
                  <a:gd name="connsiteY1" fmla="*/ 9716 h 9715"/>
                  <a:gd name="connsiteX2" fmla="*/ 0 w 16764"/>
                  <a:gd name="connsiteY2" fmla="*/ 4858 h 9715"/>
                  <a:gd name="connsiteX3" fmla="*/ 8287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6"/>
                    </a:lnTo>
                    <a:lnTo>
                      <a:pt x="0" y="4858"/>
                    </a:lnTo>
                    <a:lnTo>
                      <a:pt x="8287"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8" name="图形 568"/>
            <p:cNvGrpSpPr/>
            <p:nvPr>
              <p:custDataLst>
                <p:tags r:id="rId52"/>
              </p:custDataLst>
            </p:nvPr>
          </p:nvGrpSpPr>
          <p:grpSpPr>
            <a:xfrm>
              <a:off x="5930360" y="3961161"/>
              <a:ext cx="18669" cy="691038"/>
              <a:chOff x="5930360" y="3961161"/>
              <a:chExt cx="18669" cy="691038"/>
            </a:xfrm>
          </p:grpSpPr>
          <p:sp>
            <p:nvSpPr>
              <p:cNvPr id="753" name="图形 568"/>
              <p:cNvSpPr/>
              <p:nvPr>
                <p:custDataLst>
                  <p:tags r:id="rId57"/>
                </p:custDataLst>
              </p:nvPr>
            </p:nvSpPr>
            <p:spPr>
              <a:xfrm>
                <a:off x="5938742" y="3966019"/>
                <a:ext cx="10287" cy="686181"/>
              </a:xfrm>
              <a:custGeom>
                <a:avLst/>
                <a:gdLst>
                  <a:gd name="connsiteX0" fmla="*/ 10287 w 10287"/>
                  <a:gd name="connsiteY0" fmla="*/ 0 h 686181"/>
                  <a:gd name="connsiteX1" fmla="*/ 8287 w 10287"/>
                  <a:gd name="connsiteY1" fmla="*/ 681323 h 686181"/>
                  <a:gd name="connsiteX2" fmla="*/ 0 w 10287"/>
                  <a:gd name="connsiteY2" fmla="*/ 686181 h 686181"/>
                  <a:gd name="connsiteX3" fmla="*/ 1905 w 10287"/>
                  <a:gd name="connsiteY3" fmla="*/ 4858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4" name="图形 568"/>
              <p:cNvSpPr/>
              <p:nvPr>
                <p:custDataLst>
                  <p:tags r:id="rId58"/>
                </p:custDataLst>
              </p:nvPr>
            </p:nvSpPr>
            <p:spPr>
              <a:xfrm>
                <a:off x="5930360" y="3966019"/>
                <a:ext cx="10287" cy="686181"/>
              </a:xfrm>
              <a:custGeom>
                <a:avLst/>
                <a:gdLst>
                  <a:gd name="connsiteX0" fmla="*/ 10287 w 10287"/>
                  <a:gd name="connsiteY0" fmla="*/ 4858 h 686181"/>
                  <a:gd name="connsiteX1" fmla="*/ 8382 w 10287"/>
                  <a:gd name="connsiteY1" fmla="*/ 686181 h 686181"/>
                  <a:gd name="connsiteX2" fmla="*/ 0 w 10287"/>
                  <a:gd name="connsiteY2" fmla="*/ 681323 h 686181"/>
                  <a:gd name="connsiteX3" fmla="*/ 1905 w 10287"/>
                  <a:gd name="connsiteY3" fmla="*/ 0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5" name="图形 568"/>
              <p:cNvSpPr/>
              <p:nvPr>
                <p:custDataLst>
                  <p:tags r:id="rId59"/>
                </p:custDataLst>
              </p:nvPr>
            </p:nvSpPr>
            <p:spPr>
              <a:xfrm>
                <a:off x="5932265" y="3961161"/>
                <a:ext cx="16764" cy="9715"/>
              </a:xfrm>
              <a:custGeom>
                <a:avLst/>
                <a:gdLst>
                  <a:gd name="connsiteX0" fmla="*/ 16764 w 16764"/>
                  <a:gd name="connsiteY0" fmla="*/ 4858 h 9715"/>
                  <a:gd name="connsiteX1" fmla="*/ 8382 w 16764"/>
                  <a:gd name="connsiteY1" fmla="*/ 9716 h 9715"/>
                  <a:gd name="connsiteX2" fmla="*/ 0 w 16764"/>
                  <a:gd name="connsiteY2" fmla="*/ 4858 h 9715"/>
                  <a:gd name="connsiteX3" fmla="*/ 8382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6"/>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49" name="图形 568"/>
            <p:cNvGrpSpPr/>
            <p:nvPr>
              <p:custDataLst>
                <p:tags r:id="rId53"/>
              </p:custDataLst>
            </p:nvPr>
          </p:nvGrpSpPr>
          <p:grpSpPr>
            <a:xfrm>
              <a:off x="5662898" y="3999642"/>
              <a:ext cx="18669" cy="691038"/>
              <a:chOff x="5662898" y="3999642"/>
              <a:chExt cx="18669" cy="691038"/>
            </a:xfrm>
          </p:grpSpPr>
          <p:sp>
            <p:nvSpPr>
              <p:cNvPr id="750" name="图形 568"/>
              <p:cNvSpPr/>
              <p:nvPr>
                <p:custDataLst>
                  <p:tags r:id="rId54"/>
                </p:custDataLst>
              </p:nvPr>
            </p:nvSpPr>
            <p:spPr>
              <a:xfrm>
                <a:off x="5671280" y="4004500"/>
                <a:ext cx="10287" cy="686180"/>
              </a:xfrm>
              <a:custGeom>
                <a:avLst/>
                <a:gdLst>
                  <a:gd name="connsiteX0" fmla="*/ 10287 w 10287"/>
                  <a:gd name="connsiteY0" fmla="*/ 0 h 686180"/>
                  <a:gd name="connsiteX1" fmla="*/ 8382 w 10287"/>
                  <a:gd name="connsiteY1" fmla="*/ 681323 h 686180"/>
                  <a:gd name="connsiteX2" fmla="*/ 0 w 10287"/>
                  <a:gd name="connsiteY2" fmla="*/ 686181 h 686180"/>
                  <a:gd name="connsiteX3" fmla="*/ 1905 w 10287"/>
                  <a:gd name="connsiteY3" fmla="*/ 4858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0"/>
                    </a:moveTo>
                    <a:lnTo>
                      <a:pt x="8382"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1" name="图形 568"/>
              <p:cNvSpPr/>
              <p:nvPr>
                <p:custDataLst>
                  <p:tags r:id="rId55"/>
                </p:custDataLst>
              </p:nvPr>
            </p:nvSpPr>
            <p:spPr>
              <a:xfrm>
                <a:off x="5662898" y="4004500"/>
                <a:ext cx="10287" cy="686180"/>
              </a:xfrm>
              <a:custGeom>
                <a:avLst/>
                <a:gdLst>
                  <a:gd name="connsiteX0" fmla="*/ 10287 w 10287"/>
                  <a:gd name="connsiteY0" fmla="*/ 4858 h 686180"/>
                  <a:gd name="connsiteX1" fmla="*/ 8382 w 10287"/>
                  <a:gd name="connsiteY1" fmla="*/ 686181 h 686180"/>
                  <a:gd name="connsiteX2" fmla="*/ 0 w 10287"/>
                  <a:gd name="connsiteY2" fmla="*/ 681323 h 686180"/>
                  <a:gd name="connsiteX3" fmla="*/ 1905 w 10287"/>
                  <a:gd name="connsiteY3" fmla="*/ 0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2" name="图形 568"/>
              <p:cNvSpPr/>
              <p:nvPr>
                <p:custDataLst>
                  <p:tags r:id="rId56"/>
                </p:custDataLst>
              </p:nvPr>
            </p:nvSpPr>
            <p:spPr>
              <a:xfrm>
                <a:off x="5664803" y="3999642"/>
                <a:ext cx="16764" cy="9715"/>
              </a:xfrm>
              <a:custGeom>
                <a:avLst/>
                <a:gdLst>
                  <a:gd name="connsiteX0" fmla="*/ 16764 w 16764"/>
                  <a:gd name="connsiteY0" fmla="*/ 4858 h 9715"/>
                  <a:gd name="connsiteX1" fmla="*/ 8382 w 16764"/>
                  <a:gd name="connsiteY1" fmla="*/ 9715 h 9715"/>
                  <a:gd name="connsiteX2" fmla="*/ 0 w 16764"/>
                  <a:gd name="connsiteY2" fmla="*/ 4858 h 9715"/>
                  <a:gd name="connsiteX3" fmla="*/ 8382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5"/>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004" name="文本占位符 290"/>
          <p:cNvSpPr txBox="1"/>
          <p:nvPr userDrawn="1">
            <p:custDataLst>
              <p:tags r:id="rId11"/>
            </p:custDataLst>
          </p:nvPr>
        </p:nvSpPr>
        <p:spPr>
          <a:xfrm>
            <a:off x="543159" y="1603426"/>
            <a:ext cx="5400000" cy="1592752"/>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spc="0" normalizeH="0" baseline="0" noProof="0">
                <a:ln>
                  <a:noFill/>
                </a:ln>
                <a:solidFill>
                  <a:srgbClr val="272727"/>
                </a:solidFill>
                <a:effectLst/>
                <a:uLnTx/>
                <a:uFillTx/>
                <a:latin typeface="Arial"/>
                <a:ea typeface="微软雅黑"/>
                <a:cs typeface="+mn-cs"/>
              </a:rPr>
              <a:t>Can we eat a rainbow?</a:t>
            </a:r>
          </a:p>
        </p:txBody>
      </p:sp>
      <p:sp>
        <p:nvSpPr>
          <p:cNvPr id="1005" name="文本占位符 290"/>
          <p:cNvSpPr txBox="1"/>
          <p:nvPr userDrawn="1">
            <p:custDataLst>
              <p:tags r:id="rId12"/>
            </p:custDataLst>
          </p:nvPr>
        </p:nvSpPr>
        <p:spPr>
          <a:xfrm>
            <a:off x="725297" y="3873468"/>
            <a:ext cx="5400000" cy="360000"/>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2800" kern="1200" cap="all" spc="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2400" b="0" i="0" u="none" strike="noStrike" kern="1200" cap="none" spc="0" normalizeH="0" baseline="0" noProof="0">
                <a:ln>
                  <a:noFill/>
                </a:ln>
                <a:solidFill>
                  <a:srgbClr val="272727"/>
                </a:solidFill>
                <a:effectLst/>
                <a:uLnTx/>
                <a:uFillTx/>
                <a:latin typeface="Arial"/>
                <a:ea typeface="微软雅黑"/>
                <a:cs typeface="+mn-cs"/>
              </a:rPr>
              <a:t>Unit 1 Lesson 1</a:t>
            </a:r>
            <a:endParaRPr kumimoji="0" lang="zh-CN" altLang="en-US" sz="24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6" name="文本占位符 24"/>
          <p:cNvSpPr txBox="1"/>
          <p:nvPr userDrawn="1">
            <p:custDataLst>
              <p:tags r:id="rId13"/>
            </p:custDataLst>
          </p:nvPr>
        </p:nvSpPr>
        <p:spPr>
          <a:xfrm>
            <a:off x="725457" y="4556270"/>
            <a:ext cx="1800000" cy="468000"/>
          </a:xfrm>
          <a:prstGeom prst="roundRect">
            <a:avLst>
              <a:gd name="adj" fmla="val 50000"/>
            </a:avLst>
          </a:prstGeom>
          <a:solidFill>
            <a:srgbClr val="D2B900"/>
          </a:solidFill>
          <a:ln w="12700">
            <a:noFill/>
            <a:prstDash val="solid"/>
          </a:ln>
        </p:spPr>
        <p:txBody>
          <a:bodyPr wrap="square" lIns="0" tIns="0" rIns="0" bIns="0" anchor="ctr" anchorCtr="0">
            <a:noAutofit/>
          </a:bodyPr>
          <a:lstStyle>
            <a:lvl1pPr marL="0" indent="0" algn="ctr" defTabSz="914400" rtl="0" eaLnBrk="1" latinLnBrk="0" hangingPunct="1">
              <a:lnSpc>
                <a:spcPct val="100000"/>
              </a:lnSpc>
              <a:spcBef>
                <a:spcPct val="0"/>
              </a:spcBef>
              <a:buFont typeface="Arial" panose="020B0604020202020204" pitchFamily="34" charset="0"/>
              <a:buNone/>
              <a:defRPr lang="zh-CN" altLang="en-US" sz="2800" b="0" kern="1200" cap="none" spc="0" baseline="0">
                <a:solidFill>
                  <a:schemeClr val="tx1"/>
                </a:solidFill>
                <a:effectLst/>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272727"/>
              </a:solidFill>
              <a:effectLst/>
              <a:uLnTx/>
              <a:uFillTx/>
              <a:latin typeface="微软雅黑" panose="020B0503020204020204" charset="-122"/>
              <a:ea typeface="微软雅黑"/>
              <a:cs typeface="+mn-cs"/>
            </a:endParaRPr>
          </a:p>
        </p:txBody>
      </p:sp>
      <p:sp>
        <p:nvSpPr>
          <p:cNvPr id="1007" name="文本占位符 290"/>
          <p:cNvSpPr txBox="1"/>
          <p:nvPr userDrawn="1">
            <p:custDataLst>
              <p:tags r:id="rId14"/>
            </p:custDataLst>
          </p:nvPr>
        </p:nvSpPr>
        <p:spPr>
          <a:xfrm>
            <a:off x="725297" y="1797381"/>
            <a:ext cx="5400000" cy="2871433"/>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all" spc="0" normalizeH="0" baseline="0" noProof="0">
                <a:ln>
                  <a:noFill/>
                </a:ln>
                <a:solidFill>
                  <a:srgbClr val="272727"/>
                </a:solidFill>
                <a:effectLst/>
                <a:uLnTx/>
                <a:uFillTx/>
                <a:latin typeface="Arial"/>
                <a:ea typeface="微软雅黑"/>
                <a:cs typeface="+mn-cs"/>
              </a:rPr>
              <a:t> </a:t>
            </a:r>
          </a:p>
        </p:txBody>
      </p:sp>
      <p:sp>
        <p:nvSpPr>
          <p:cNvPr id="1008" name="任意多边形: 形状 1007"/>
          <p:cNvSpPr/>
          <p:nvPr userDrawn="1">
            <p:custDataLst>
              <p:tags r:id="rId15"/>
            </p:custDataLst>
          </p:nvPr>
        </p:nvSpPr>
        <p:spPr>
          <a:xfrm>
            <a:off x="138475" y="1248056"/>
            <a:ext cx="113412"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09" name="图形 1"/>
          <p:cNvGrpSpPr/>
          <p:nvPr userDrawn="1">
            <p:custDataLst>
              <p:tags r:id="rId16"/>
            </p:custDataLst>
          </p:nvPr>
        </p:nvGrpSpPr>
        <p:grpSpPr>
          <a:xfrm>
            <a:off x="11765481" y="396935"/>
            <a:ext cx="398458" cy="216056"/>
            <a:chOff x="3338988" y="1533525"/>
            <a:chExt cx="188690" cy="107441"/>
          </a:xfrm>
          <a:solidFill>
            <a:schemeClr val="tx1"/>
          </a:solidFill>
        </p:grpSpPr>
        <p:sp>
          <p:nvSpPr>
            <p:cNvPr id="1010" name="任意多边形: 形状 1009"/>
            <p:cNvSpPr/>
            <p:nvPr>
              <p:custDataLst>
                <p:tags r:id="rId35"/>
              </p:custDataLst>
            </p:nvPr>
          </p:nvSpPr>
          <p:spPr>
            <a:xfrm>
              <a:off x="3338988" y="1533525"/>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1" name="任意多边形: 形状 1010"/>
            <p:cNvSpPr/>
            <p:nvPr>
              <p:custDataLst>
                <p:tags r:id="rId36"/>
              </p:custDataLst>
            </p:nvPr>
          </p:nvSpPr>
          <p:spPr>
            <a:xfrm>
              <a:off x="3338988" y="1578197"/>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2" name="任意多边形: 形状 1011"/>
            <p:cNvSpPr/>
            <p:nvPr>
              <p:custDataLst>
                <p:tags r:id="rId37"/>
              </p:custDataLst>
            </p:nvPr>
          </p:nvSpPr>
          <p:spPr>
            <a:xfrm>
              <a:off x="3338988" y="1622774"/>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13" name="任意多边形: 形状 1012"/>
          <p:cNvSpPr/>
          <p:nvPr userDrawn="1">
            <p:custDataLst>
              <p:tags r:id="rId17"/>
            </p:custDataLst>
          </p:nvPr>
        </p:nvSpPr>
        <p:spPr>
          <a:xfrm>
            <a:off x="2025599" y="351371"/>
            <a:ext cx="378041" cy="360000"/>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chemeClr val="bg1"/>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14" name="组合 1013"/>
          <p:cNvGrpSpPr>
            <a:grpSpLocks noChangeAspect="1"/>
          </p:cNvGrpSpPr>
          <p:nvPr userDrawn="1">
            <p:custDataLst>
              <p:tags r:id="rId18"/>
            </p:custDataLst>
          </p:nvPr>
        </p:nvGrpSpPr>
        <p:grpSpPr>
          <a:xfrm>
            <a:off x="2034918" y="388766"/>
            <a:ext cx="359405" cy="342246"/>
            <a:chOff x="-4325130" y="3987806"/>
            <a:chExt cx="2856625" cy="2856562"/>
          </a:xfrm>
        </p:grpSpPr>
        <p:sp>
          <p:nvSpPr>
            <p:cNvPr id="1015" name="任意多边形: 形状 1014"/>
            <p:cNvSpPr/>
            <p:nvPr>
              <p:custDataLst>
                <p:tags r:id="rId21"/>
              </p:custDataLst>
            </p:nvPr>
          </p:nvSpPr>
          <p:spPr>
            <a:xfrm>
              <a:off x="-4325130" y="3987806"/>
              <a:ext cx="2856625" cy="2856562"/>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rgbClr val="FED0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6" name="任意多边形: 形状 1015"/>
            <p:cNvSpPr/>
            <p:nvPr>
              <p:custDataLst>
                <p:tags r:id="rId22"/>
              </p:custDataLst>
            </p:nvPr>
          </p:nvSpPr>
          <p:spPr>
            <a:xfrm>
              <a:off x="-4096370" y="4202514"/>
              <a:ext cx="2424316" cy="2424207"/>
            </a:xfrm>
            <a:custGeom>
              <a:avLst/>
              <a:gdLst>
                <a:gd name="connsiteX0" fmla="*/ 2424317 w 2424316"/>
                <a:gd name="connsiteY0" fmla="*/ 1212628 h 2424207"/>
                <a:gd name="connsiteX1" fmla="*/ 2066939 w 2424316"/>
                <a:gd name="connsiteY1" fmla="*/ 2070354 h 2424207"/>
                <a:gd name="connsiteX2" fmla="*/ 1199021 w 2424316"/>
                <a:gd name="connsiteY2" fmla="*/ 2424208 h 2424207"/>
                <a:gd name="connsiteX3" fmla="*/ 348914 w 2424316"/>
                <a:gd name="connsiteY3" fmla="*/ 2062734 h 2424207"/>
                <a:gd name="connsiteX4" fmla="*/ 109 w 2424316"/>
                <a:gd name="connsiteY4" fmla="*/ 1182053 h 2424207"/>
                <a:gd name="connsiteX5" fmla="*/ 358535 w 2424316"/>
                <a:gd name="connsiteY5" fmla="*/ 351854 h 2424207"/>
                <a:gd name="connsiteX6" fmla="*/ 1222357 w 2424316"/>
                <a:gd name="connsiteY6" fmla="*/ 0 h 2424207"/>
                <a:gd name="connsiteX7" fmla="*/ 2069701 w 2424316"/>
                <a:gd name="connsiteY7" fmla="*/ 356616 h 2424207"/>
                <a:gd name="connsiteX8" fmla="*/ 2424317 w 2424316"/>
                <a:gd name="connsiteY8" fmla="*/ 1212628 h 24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316" h="2424207">
                  <a:moveTo>
                    <a:pt x="2424317" y="1212628"/>
                  </a:moveTo>
                  <a:cubicBezTo>
                    <a:pt x="2418792" y="1545622"/>
                    <a:pt x="2300587" y="1832039"/>
                    <a:pt x="2066939" y="2070354"/>
                  </a:cubicBezTo>
                  <a:cubicBezTo>
                    <a:pt x="1825290" y="2305145"/>
                    <a:pt x="1536015" y="2423065"/>
                    <a:pt x="1199021" y="2424208"/>
                  </a:cubicBezTo>
                  <a:cubicBezTo>
                    <a:pt x="867741" y="2416397"/>
                    <a:pt x="584372" y="2295906"/>
                    <a:pt x="348914" y="2062734"/>
                  </a:cubicBezTo>
                  <a:cubicBezTo>
                    <a:pt x="112694" y="1816703"/>
                    <a:pt x="-4082" y="1523333"/>
                    <a:pt x="109" y="1182053"/>
                  </a:cubicBezTo>
                  <a:cubicBezTo>
                    <a:pt x="11634" y="858679"/>
                    <a:pt x="131840" y="582263"/>
                    <a:pt x="358535" y="351854"/>
                  </a:cubicBezTo>
                  <a:cubicBezTo>
                    <a:pt x="599327" y="118872"/>
                    <a:pt x="887363" y="1715"/>
                    <a:pt x="1222357" y="0"/>
                  </a:cubicBezTo>
                  <a:cubicBezTo>
                    <a:pt x="1551732" y="7239"/>
                    <a:pt x="1834148" y="126206"/>
                    <a:pt x="2069701" y="356616"/>
                  </a:cubicBezTo>
                  <a:cubicBezTo>
                    <a:pt x="2301444" y="594741"/>
                    <a:pt x="2418792" y="880110"/>
                    <a:pt x="2424317" y="1212628"/>
                  </a:cubicBezTo>
                  <a:close/>
                </a:path>
              </a:pathLst>
            </a:custGeom>
            <a:solidFill>
              <a:srgbClr val="FEFEF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7" name="任意多边形: 形状 1016"/>
            <p:cNvSpPr/>
            <p:nvPr>
              <p:custDataLst>
                <p:tags r:id="rId23"/>
              </p:custDataLst>
            </p:nvPr>
          </p:nvSpPr>
          <p:spPr>
            <a:xfrm>
              <a:off x="-3365027" y="5309605"/>
              <a:ext cx="1135970" cy="837612"/>
            </a:xfrm>
            <a:custGeom>
              <a:avLst/>
              <a:gdLst>
                <a:gd name="connsiteX0" fmla="*/ 568071 w 1135970"/>
                <a:gd name="connsiteY0" fmla="*/ 837343 h 837612"/>
                <a:gd name="connsiteX1" fmla="*/ 11906 w 1135970"/>
                <a:gd name="connsiteY1" fmla="*/ 837343 h 837612"/>
                <a:gd name="connsiteX2" fmla="*/ 191 w 1135970"/>
                <a:gd name="connsiteY2" fmla="*/ 825437 h 837612"/>
                <a:gd name="connsiteX3" fmla="*/ 0 w 1135970"/>
                <a:gd name="connsiteY3" fmla="*/ 411005 h 837612"/>
                <a:gd name="connsiteX4" fmla="*/ 5715 w 1135970"/>
                <a:gd name="connsiteY4" fmla="*/ 394336 h 837612"/>
                <a:gd name="connsiteX5" fmla="*/ 187166 w 1135970"/>
                <a:gd name="connsiteY5" fmla="*/ 174880 h 837612"/>
                <a:gd name="connsiteX6" fmla="*/ 323755 w 1135970"/>
                <a:gd name="connsiteY6" fmla="*/ 7621 h 837612"/>
                <a:gd name="connsiteX7" fmla="*/ 336423 w 1135970"/>
                <a:gd name="connsiteY7" fmla="*/ 953 h 837612"/>
                <a:gd name="connsiteX8" fmla="*/ 437293 w 1135970"/>
                <a:gd name="connsiteY8" fmla="*/ 191 h 837612"/>
                <a:gd name="connsiteX9" fmla="*/ 474155 w 1135970"/>
                <a:gd name="connsiteY9" fmla="*/ 96 h 837612"/>
                <a:gd name="connsiteX10" fmla="*/ 481013 w 1135970"/>
                <a:gd name="connsiteY10" fmla="*/ 7144 h 837612"/>
                <a:gd name="connsiteX11" fmla="*/ 480917 w 1135970"/>
                <a:gd name="connsiteY11" fmla="*/ 102299 h 837612"/>
                <a:gd name="connsiteX12" fmla="*/ 479870 w 1135970"/>
                <a:gd name="connsiteY12" fmla="*/ 306992 h 837612"/>
                <a:gd name="connsiteX13" fmla="*/ 478822 w 1135970"/>
                <a:gd name="connsiteY13" fmla="*/ 581597 h 837612"/>
                <a:gd name="connsiteX14" fmla="*/ 477965 w 1135970"/>
                <a:gd name="connsiteY14" fmla="*/ 797910 h 837612"/>
                <a:gd name="connsiteX15" fmla="*/ 490061 w 1135970"/>
                <a:gd name="connsiteY15" fmla="*/ 809626 h 837612"/>
                <a:gd name="connsiteX16" fmla="*/ 653129 w 1135970"/>
                <a:gd name="connsiteY16" fmla="*/ 809626 h 837612"/>
                <a:gd name="connsiteX17" fmla="*/ 659892 w 1135970"/>
                <a:gd name="connsiteY17" fmla="*/ 809626 h 837612"/>
                <a:gd name="connsiteX18" fmla="*/ 665226 w 1135970"/>
                <a:gd name="connsiteY18" fmla="*/ 804577 h 837612"/>
                <a:gd name="connsiteX19" fmla="*/ 665893 w 1135970"/>
                <a:gd name="connsiteY19" fmla="*/ 783242 h 837612"/>
                <a:gd name="connsiteX20" fmla="*/ 666179 w 1135970"/>
                <a:gd name="connsiteY20" fmla="*/ 521209 h 837612"/>
                <a:gd name="connsiteX21" fmla="*/ 667226 w 1135970"/>
                <a:gd name="connsiteY21" fmla="*/ 234030 h 837612"/>
                <a:gd name="connsiteX22" fmla="*/ 667893 w 1135970"/>
                <a:gd name="connsiteY22" fmla="*/ 10859 h 837612"/>
                <a:gd name="connsiteX23" fmla="*/ 678847 w 1135970"/>
                <a:gd name="connsiteY23" fmla="*/ 1 h 837612"/>
                <a:gd name="connsiteX24" fmla="*/ 1125284 w 1135970"/>
                <a:gd name="connsiteY24" fmla="*/ 191 h 837612"/>
                <a:gd name="connsiteX25" fmla="*/ 1135952 w 1135970"/>
                <a:gd name="connsiteY25" fmla="*/ 10383 h 837612"/>
                <a:gd name="connsiteX26" fmla="*/ 1135952 w 1135970"/>
                <a:gd name="connsiteY26" fmla="*/ 826676 h 837612"/>
                <a:gd name="connsiteX27" fmla="*/ 1125093 w 1135970"/>
                <a:gd name="connsiteY27" fmla="*/ 837534 h 837612"/>
                <a:gd name="connsiteX28" fmla="*/ 568071 w 1135970"/>
                <a:gd name="connsiteY28" fmla="*/ 837343 h 837612"/>
                <a:gd name="connsiteX29" fmla="*/ 568071 w 1135970"/>
                <a:gd name="connsiteY29" fmla="*/ 837343 h 8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5970" h="837612">
                  <a:moveTo>
                    <a:pt x="568071" y="837343"/>
                  </a:moveTo>
                  <a:cubicBezTo>
                    <a:pt x="382715" y="837343"/>
                    <a:pt x="197263" y="837343"/>
                    <a:pt x="11906" y="837343"/>
                  </a:cubicBezTo>
                  <a:cubicBezTo>
                    <a:pt x="-1619" y="837343"/>
                    <a:pt x="191" y="838868"/>
                    <a:pt x="191" y="825437"/>
                  </a:cubicBezTo>
                  <a:cubicBezTo>
                    <a:pt x="95" y="687325"/>
                    <a:pt x="191" y="549117"/>
                    <a:pt x="0" y="411005"/>
                  </a:cubicBezTo>
                  <a:cubicBezTo>
                    <a:pt x="0" y="404527"/>
                    <a:pt x="1429" y="399479"/>
                    <a:pt x="5715" y="394336"/>
                  </a:cubicBezTo>
                  <a:cubicBezTo>
                    <a:pt x="66294" y="321279"/>
                    <a:pt x="126683" y="248032"/>
                    <a:pt x="187166" y="174880"/>
                  </a:cubicBezTo>
                  <a:cubicBezTo>
                    <a:pt x="233077" y="119444"/>
                    <a:pt x="278797" y="63818"/>
                    <a:pt x="323755" y="7621"/>
                  </a:cubicBezTo>
                  <a:cubicBezTo>
                    <a:pt x="327184" y="3334"/>
                    <a:pt x="330613" y="1239"/>
                    <a:pt x="336423" y="953"/>
                  </a:cubicBezTo>
                  <a:cubicBezTo>
                    <a:pt x="370046" y="-761"/>
                    <a:pt x="403670" y="667"/>
                    <a:pt x="437293" y="191"/>
                  </a:cubicBezTo>
                  <a:cubicBezTo>
                    <a:pt x="449580" y="1"/>
                    <a:pt x="461867" y="96"/>
                    <a:pt x="474155" y="96"/>
                  </a:cubicBezTo>
                  <a:cubicBezTo>
                    <a:pt x="480917" y="96"/>
                    <a:pt x="481013" y="191"/>
                    <a:pt x="481013" y="7144"/>
                  </a:cubicBezTo>
                  <a:cubicBezTo>
                    <a:pt x="481108" y="38863"/>
                    <a:pt x="481775" y="70581"/>
                    <a:pt x="480917" y="102299"/>
                  </a:cubicBezTo>
                  <a:cubicBezTo>
                    <a:pt x="479012" y="170498"/>
                    <a:pt x="480632" y="238793"/>
                    <a:pt x="479870" y="306992"/>
                  </a:cubicBezTo>
                  <a:cubicBezTo>
                    <a:pt x="478822" y="398527"/>
                    <a:pt x="480060" y="490062"/>
                    <a:pt x="478822" y="581597"/>
                  </a:cubicBezTo>
                  <a:cubicBezTo>
                    <a:pt x="477869" y="653702"/>
                    <a:pt x="478441" y="725806"/>
                    <a:pt x="477965" y="797910"/>
                  </a:cubicBezTo>
                  <a:cubicBezTo>
                    <a:pt x="477869" y="810673"/>
                    <a:pt x="476345" y="809626"/>
                    <a:pt x="490061" y="809626"/>
                  </a:cubicBezTo>
                  <a:cubicBezTo>
                    <a:pt x="544449" y="809626"/>
                    <a:pt x="598742" y="809626"/>
                    <a:pt x="653129" y="809626"/>
                  </a:cubicBezTo>
                  <a:cubicBezTo>
                    <a:pt x="655415" y="809626"/>
                    <a:pt x="657701" y="809531"/>
                    <a:pt x="659892" y="809626"/>
                  </a:cubicBezTo>
                  <a:cubicBezTo>
                    <a:pt x="663416" y="809816"/>
                    <a:pt x="665131" y="808388"/>
                    <a:pt x="665226" y="804577"/>
                  </a:cubicBezTo>
                  <a:cubicBezTo>
                    <a:pt x="665226" y="797434"/>
                    <a:pt x="665893" y="790385"/>
                    <a:pt x="665893" y="783242"/>
                  </a:cubicBezTo>
                  <a:cubicBezTo>
                    <a:pt x="665988" y="695897"/>
                    <a:pt x="665036" y="608553"/>
                    <a:pt x="666179" y="521209"/>
                  </a:cubicBezTo>
                  <a:cubicBezTo>
                    <a:pt x="667417" y="425482"/>
                    <a:pt x="666083" y="329756"/>
                    <a:pt x="667226" y="234030"/>
                  </a:cubicBezTo>
                  <a:cubicBezTo>
                    <a:pt x="668084" y="159640"/>
                    <a:pt x="667417" y="85250"/>
                    <a:pt x="667893" y="10859"/>
                  </a:cubicBezTo>
                  <a:cubicBezTo>
                    <a:pt x="667988" y="-285"/>
                    <a:pt x="665893" y="1"/>
                    <a:pt x="678847" y="1"/>
                  </a:cubicBezTo>
                  <a:cubicBezTo>
                    <a:pt x="827627" y="96"/>
                    <a:pt x="976503" y="96"/>
                    <a:pt x="1125284" y="191"/>
                  </a:cubicBezTo>
                  <a:cubicBezTo>
                    <a:pt x="1136904" y="191"/>
                    <a:pt x="1135952" y="-857"/>
                    <a:pt x="1135952" y="10383"/>
                  </a:cubicBezTo>
                  <a:cubicBezTo>
                    <a:pt x="1135952" y="282512"/>
                    <a:pt x="1135952" y="554546"/>
                    <a:pt x="1135952" y="826676"/>
                  </a:cubicBezTo>
                  <a:cubicBezTo>
                    <a:pt x="1135952" y="839248"/>
                    <a:pt x="1136904" y="837534"/>
                    <a:pt x="1125093" y="837534"/>
                  </a:cubicBezTo>
                  <a:cubicBezTo>
                    <a:pt x="939451" y="837439"/>
                    <a:pt x="753809" y="837439"/>
                    <a:pt x="568071" y="837343"/>
                  </a:cubicBezTo>
                  <a:cubicBezTo>
                    <a:pt x="568071" y="837439"/>
                    <a:pt x="568071" y="837439"/>
                    <a:pt x="568071" y="837343"/>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8" name="任意多边形: 形状 1017"/>
            <p:cNvSpPr/>
            <p:nvPr>
              <p:custDataLst>
                <p:tags r:id="rId24"/>
              </p:custDataLst>
            </p:nvPr>
          </p:nvSpPr>
          <p:spPr>
            <a:xfrm>
              <a:off x="-3904784" y="4916318"/>
              <a:ext cx="1007765" cy="1038464"/>
            </a:xfrm>
            <a:custGeom>
              <a:avLst/>
              <a:gdLst>
                <a:gd name="connsiteX0" fmla="*/ 358401 w 1007765"/>
                <a:gd name="connsiteY0" fmla="*/ 539496 h 1038464"/>
                <a:gd name="connsiteX1" fmla="*/ 306299 w 1007765"/>
                <a:gd name="connsiteY1" fmla="*/ 542354 h 1038464"/>
                <a:gd name="connsiteX2" fmla="*/ 226956 w 1007765"/>
                <a:gd name="connsiteY2" fmla="*/ 540639 h 1038464"/>
                <a:gd name="connsiteX3" fmla="*/ 97797 w 1007765"/>
                <a:gd name="connsiteY3" fmla="*/ 505016 h 1038464"/>
                <a:gd name="connsiteX4" fmla="*/ 23597 w 1007765"/>
                <a:gd name="connsiteY4" fmla="*/ 451675 h 1038464"/>
                <a:gd name="connsiteX5" fmla="*/ 5023 w 1007765"/>
                <a:gd name="connsiteY5" fmla="*/ 423481 h 1038464"/>
                <a:gd name="connsiteX6" fmla="*/ 5214 w 1007765"/>
                <a:gd name="connsiteY6" fmla="*/ 383572 h 1038464"/>
                <a:gd name="connsiteX7" fmla="*/ 53029 w 1007765"/>
                <a:gd name="connsiteY7" fmla="*/ 338804 h 1038464"/>
                <a:gd name="connsiteX8" fmla="*/ 124752 w 1007765"/>
                <a:gd name="connsiteY8" fmla="*/ 319468 h 1038464"/>
                <a:gd name="connsiteX9" fmla="*/ 198190 w 1007765"/>
                <a:gd name="connsiteY9" fmla="*/ 316706 h 1038464"/>
                <a:gd name="connsiteX10" fmla="*/ 322587 w 1007765"/>
                <a:gd name="connsiteY10" fmla="*/ 343662 h 1038464"/>
                <a:gd name="connsiteX11" fmla="*/ 336112 w 1007765"/>
                <a:gd name="connsiteY11" fmla="*/ 345472 h 1038464"/>
                <a:gd name="connsiteX12" fmla="*/ 329730 w 1007765"/>
                <a:gd name="connsiteY12" fmla="*/ 330327 h 1038464"/>
                <a:gd name="connsiteX13" fmla="*/ 278772 w 1007765"/>
                <a:gd name="connsiteY13" fmla="*/ 194977 h 1038464"/>
                <a:gd name="connsiteX14" fmla="*/ 277724 w 1007765"/>
                <a:gd name="connsiteY14" fmla="*/ 69913 h 1038464"/>
                <a:gd name="connsiteX15" fmla="*/ 296964 w 1007765"/>
                <a:gd name="connsiteY15" fmla="*/ 28003 h 1038464"/>
                <a:gd name="connsiteX16" fmla="*/ 340398 w 1007765"/>
                <a:gd name="connsiteY16" fmla="*/ 6572 h 1038464"/>
                <a:gd name="connsiteX17" fmla="*/ 389833 w 1007765"/>
                <a:gd name="connsiteY17" fmla="*/ 23146 h 1038464"/>
                <a:gd name="connsiteX18" fmla="*/ 460318 w 1007765"/>
                <a:gd name="connsiteY18" fmla="*/ 98298 h 1038464"/>
                <a:gd name="connsiteX19" fmla="*/ 522135 w 1007765"/>
                <a:gd name="connsiteY19" fmla="*/ 260128 h 1038464"/>
                <a:gd name="connsiteX20" fmla="*/ 530994 w 1007765"/>
                <a:gd name="connsiteY20" fmla="*/ 329279 h 1038464"/>
                <a:gd name="connsiteX21" fmla="*/ 532708 w 1007765"/>
                <a:gd name="connsiteY21" fmla="*/ 331565 h 1038464"/>
                <a:gd name="connsiteX22" fmla="*/ 808647 w 1007765"/>
                <a:gd name="connsiteY22" fmla="*/ 0 h 1038464"/>
                <a:gd name="connsiteX23" fmla="*/ 845985 w 1007765"/>
                <a:gd name="connsiteY23" fmla="*/ 31813 h 1038464"/>
                <a:gd name="connsiteX24" fmla="*/ 958666 w 1007765"/>
                <a:gd name="connsiteY24" fmla="*/ 125063 h 1038464"/>
                <a:gd name="connsiteX25" fmla="*/ 1002291 w 1007765"/>
                <a:gd name="connsiteY25" fmla="*/ 160401 h 1038464"/>
                <a:gd name="connsiteX26" fmla="*/ 1003910 w 1007765"/>
                <a:gd name="connsiteY26" fmla="*/ 180308 h 1038464"/>
                <a:gd name="connsiteX27" fmla="*/ 734829 w 1007765"/>
                <a:gd name="connsiteY27" fmla="*/ 504539 h 1038464"/>
                <a:gd name="connsiteX28" fmla="*/ 713683 w 1007765"/>
                <a:gd name="connsiteY28" fmla="*/ 530162 h 1038464"/>
                <a:gd name="connsiteX29" fmla="*/ 692728 w 1007765"/>
                <a:gd name="connsiteY29" fmla="*/ 512540 h 1038464"/>
                <a:gd name="connsiteX30" fmla="*/ 557473 w 1007765"/>
                <a:gd name="connsiteY30" fmla="*/ 399574 h 1038464"/>
                <a:gd name="connsiteX31" fmla="*/ 522040 w 1007765"/>
                <a:gd name="connsiteY31" fmla="*/ 369475 h 1038464"/>
                <a:gd name="connsiteX32" fmla="*/ 513944 w 1007765"/>
                <a:gd name="connsiteY32" fmla="*/ 364331 h 1038464"/>
                <a:gd name="connsiteX33" fmla="*/ 496418 w 1007765"/>
                <a:gd name="connsiteY33" fmla="*/ 370522 h 1038464"/>
                <a:gd name="connsiteX34" fmla="*/ 439268 w 1007765"/>
                <a:gd name="connsiteY34" fmla="*/ 441388 h 1038464"/>
                <a:gd name="connsiteX35" fmla="*/ 394119 w 1007765"/>
                <a:gd name="connsiteY35" fmla="*/ 494538 h 1038464"/>
                <a:gd name="connsiteX36" fmla="*/ 396120 w 1007765"/>
                <a:gd name="connsiteY36" fmla="*/ 514255 h 1038464"/>
                <a:gd name="connsiteX37" fmla="*/ 466890 w 1007765"/>
                <a:gd name="connsiteY37" fmla="*/ 572929 h 1038464"/>
                <a:gd name="connsiteX38" fmla="*/ 584905 w 1007765"/>
                <a:gd name="connsiteY38" fmla="*/ 670370 h 1038464"/>
                <a:gd name="connsiteX39" fmla="*/ 586239 w 1007765"/>
                <a:gd name="connsiteY39" fmla="*/ 682180 h 1038464"/>
                <a:gd name="connsiteX40" fmla="*/ 489179 w 1007765"/>
                <a:gd name="connsiteY40" fmla="*/ 800481 h 1038464"/>
                <a:gd name="connsiteX41" fmla="*/ 302775 w 1007765"/>
                <a:gd name="connsiteY41" fmla="*/ 1025843 h 1038464"/>
                <a:gd name="connsiteX42" fmla="*/ 297345 w 1007765"/>
                <a:gd name="connsiteY42" fmla="*/ 1032605 h 1038464"/>
                <a:gd name="connsiteX43" fmla="*/ 278295 w 1007765"/>
                <a:gd name="connsiteY43" fmla="*/ 1034129 h 1038464"/>
                <a:gd name="connsiteX44" fmla="*/ 191237 w 1007765"/>
                <a:gd name="connsiteY44" fmla="*/ 961644 h 1038464"/>
                <a:gd name="connsiteX45" fmla="*/ 93225 w 1007765"/>
                <a:gd name="connsiteY45" fmla="*/ 881063 h 1038464"/>
                <a:gd name="connsiteX46" fmla="*/ 90462 w 1007765"/>
                <a:gd name="connsiteY46" fmla="*/ 865442 h 1038464"/>
                <a:gd name="connsiteX47" fmla="*/ 105417 w 1007765"/>
                <a:gd name="connsiteY47" fmla="*/ 846392 h 1038464"/>
                <a:gd name="connsiteX48" fmla="*/ 317348 w 1007765"/>
                <a:gd name="connsiteY48" fmla="*/ 591788 h 1038464"/>
                <a:gd name="connsiteX49" fmla="*/ 359258 w 1007765"/>
                <a:gd name="connsiteY49" fmla="*/ 541306 h 1038464"/>
                <a:gd name="connsiteX50" fmla="*/ 358401 w 1007765"/>
                <a:gd name="connsiteY50" fmla="*/ 539496 h 103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765" h="1038464">
                  <a:moveTo>
                    <a:pt x="358401" y="539496"/>
                  </a:moveTo>
                  <a:cubicBezTo>
                    <a:pt x="341065" y="540449"/>
                    <a:pt x="323634" y="541306"/>
                    <a:pt x="306299" y="542354"/>
                  </a:cubicBezTo>
                  <a:cubicBezTo>
                    <a:pt x="279819" y="543877"/>
                    <a:pt x="253435" y="543497"/>
                    <a:pt x="226956" y="540639"/>
                  </a:cubicBezTo>
                  <a:cubicBezTo>
                    <a:pt x="181902" y="535876"/>
                    <a:pt x="138849" y="523780"/>
                    <a:pt x="97797" y="505016"/>
                  </a:cubicBezTo>
                  <a:cubicBezTo>
                    <a:pt x="69698" y="492157"/>
                    <a:pt x="44076" y="475297"/>
                    <a:pt x="23597" y="451675"/>
                  </a:cubicBezTo>
                  <a:cubicBezTo>
                    <a:pt x="16167" y="443103"/>
                    <a:pt x="10357" y="433483"/>
                    <a:pt x="5023" y="423481"/>
                  </a:cubicBezTo>
                  <a:cubicBezTo>
                    <a:pt x="-2216" y="409956"/>
                    <a:pt x="-1168" y="396621"/>
                    <a:pt x="5214" y="383572"/>
                  </a:cubicBezTo>
                  <a:cubicBezTo>
                    <a:pt x="15405" y="362617"/>
                    <a:pt x="32169" y="348139"/>
                    <a:pt x="53029" y="338804"/>
                  </a:cubicBezTo>
                  <a:cubicBezTo>
                    <a:pt x="75794" y="328613"/>
                    <a:pt x="99606" y="322135"/>
                    <a:pt x="124752" y="319468"/>
                  </a:cubicBezTo>
                  <a:cubicBezTo>
                    <a:pt x="149232" y="316992"/>
                    <a:pt x="173520" y="314039"/>
                    <a:pt x="198190" y="316706"/>
                  </a:cubicBezTo>
                  <a:cubicBezTo>
                    <a:pt x="240576" y="321374"/>
                    <a:pt x="283153" y="325279"/>
                    <a:pt x="322587" y="343662"/>
                  </a:cubicBezTo>
                  <a:cubicBezTo>
                    <a:pt x="326778" y="345567"/>
                    <a:pt x="331254" y="345758"/>
                    <a:pt x="336112" y="345472"/>
                  </a:cubicBezTo>
                  <a:cubicBezTo>
                    <a:pt x="335826" y="339471"/>
                    <a:pt x="332493" y="334804"/>
                    <a:pt x="329730" y="330327"/>
                  </a:cubicBezTo>
                  <a:cubicBezTo>
                    <a:pt x="304394" y="288322"/>
                    <a:pt x="288582" y="242697"/>
                    <a:pt x="278772" y="194977"/>
                  </a:cubicBezTo>
                  <a:cubicBezTo>
                    <a:pt x="270199" y="153448"/>
                    <a:pt x="268389" y="111633"/>
                    <a:pt x="277724" y="69913"/>
                  </a:cubicBezTo>
                  <a:cubicBezTo>
                    <a:pt x="281153" y="54673"/>
                    <a:pt x="287058" y="40386"/>
                    <a:pt x="296964" y="28003"/>
                  </a:cubicBezTo>
                  <a:cubicBezTo>
                    <a:pt x="308109" y="14002"/>
                    <a:pt x="322110" y="6858"/>
                    <a:pt x="340398" y="6572"/>
                  </a:cubicBezTo>
                  <a:cubicBezTo>
                    <a:pt x="359163" y="6286"/>
                    <a:pt x="374879" y="12763"/>
                    <a:pt x="389833" y="23146"/>
                  </a:cubicBezTo>
                  <a:cubicBezTo>
                    <a:pt x="418789" y="43148"/>
                    <a:pt x="441459" y="68961"/>
                    <a:pt x="460318" y="98298"/>
                  </a:cubicBezTo>
                  <a:cubicBezTo>
                    <a:pt x="492132" y="147923"/>
                    <a:pt x="511944" y="202216"/>
                    <a:pt x="522135" y="260128"/>
                  </a:cubicBezTo>
                  <a:cubicBezTo>
                    <a:pt x="526136" y="282988"/>
                    <a:pt x="529660" y="306038"/>
                    <a:pt x="530994" y="329279"/>
                  </a:cubicBezTo>
                  <a:cubicBezTo>
                    <a:pt x="530994" y="329755"/>
                    <a:pt x="531660" y="330232"/>
                    <a:pt x="532708" y="331565"/>
                  </a:cubicBezTo>
                  <a:cubicBezTo>
                    <a:pt x="624624" y="221075"/>
                    <a:pt x="716445" y="110776"/>
                    <a:pt x="808647" y="0"/>
                  </a:cubicBezTo>
                  <a:cubicBezTo>
                    <a:pt x="821506" y="10954"/>
                    <a:pt x="833603" y="21526"/>
                    <a:pt x="845985" y="31813"/>
                  </a:cubicBezTo>
                  <a:cubicBezTo>
                    <a:pt x="883514" y="62960"/>
                    <a:pt x="921042" y="94012"/>
                    <a:pt x="958666" y="125063"/>
                  </a:cubicBezTo>
                  <a:cubicBezTo>
                    <a:pt x="973049" y="136969"/>
                    <a:pt x="986289" y="150304"/>
                    <a:pt x="1002291" y="160401"/>
                  </a:cubicBezTo>
                  <a:cubicBezTo>
                    <a:pt x="1009244" y="164782"/>
                    <a:pt x="1009339" y="173641"/>
                    <a:pt x="1003910" y="180308"/>
                  </a:cubicBezTo>
                  <a:cubicBezTo>
                    <a:pt x="914184" y="288417"/>
                    <a:pt x="824554" y="396526"/>
                    <a:pt x="734829" y="504539"/>
                  </a:cubicBezTo>
                  <a:cubicBezTo>
                    <a:pt x="727875" y="513017"/>
                    <a:pt x="720827" y="521399"/>
                    <a:pt x="713683" y="530162"/>
                  </a:cubicBezTo>
                  <a:cubicBezTo>
                    <a:pt x="705682" y="525018"/>
                    <a:pt x="699491" y="518446"/>
                    <a:pt x="692728" y="512540"/>
                  </a:cubicBezTo>
                  <a:cubicBezTo>
                    <a:pt x="648437" y="473964"/>
                    <a:pt x="602526" y="437293"/>
                    <a:pt x="557473" y="399574"/>
                  </a:cubicBezTo>
                  <a:cubicBezTo>
                    <a:pt x="545567" y="389668"/>
                    <a:pt x="533756" y="379571"/>
                    <a:pt x="522040" y="369475"/>
                  </a:cubicBezTo>
                  <a:cubicBezTo>
                    <a:pt x="519564" y="367284"/>
                    <a:pt x="516992" y="365379"/>
                    <a:pt x="513944" y="364331"/>
                  </a:cubicBezTo>
                  <a:cubicBezTo>
                    <a:pt x="506514" y="361759"/>
                    <a:pt x="502228" y="363379"/>
                    <a:pt x="496418" y="370522"/>
                  </a:cubicBezTo>
                  <a:cubicBezTo>
                    <a:pt x="477368" y="394145"/>
                    <a:pt x="458508" y="417957"/>
                    <a:pt x="439268" y="441388"/>
                  </a:cubicBezTo>
                  <a:cubicBezTo>
                    <a:pt x="424504" y="459296"/>
                    <a:pt x="409169" y="476821"/>
                    <a:pt x="394119" y="494538"/>
                  </a:cubicBezTo>
                  <a:cubicBezTo>
                    <a:pt x="386785" y="503206"/>
                    <a:pt x="387071" y="506825"/>
                    <a:pt x="396120" y="514255"/>
                  </a:cubicBezTo>
                  <a:cubicBezTo>
                    <a:pt x="419742" y="533781"/>
                    <a:pt x="443459" y="553212"/>
                    <a:pt x="466890" y="572929"/>
                  </a:cubicBezTo>
                  <a:cubicBezTo>
                    <a:pt x="505943" y="605790"/>
                    <a:pt x="545091" y="638461"/>
                    <a:pt x="584905" y="670370"/>
                  </a:cubicBezTo>
                  <a:cubicBezTo>
                    <a:pt x="591477" y="675608"/>
                    <a:pt x="591573" y="675799"/>
                    <a:pt x="586239" y="682180"/>
                  </a:cubicBezTo>
                  <a:cubicBezTo>
                    <a:pt x="553949" y="721614"/>
                    <a:pt x="521754" y="761238"/>
                    <a:pt x="489179" y="800481"/>
                  </a:cubicBezTo>
                  <a:cubicBezTo>
                    <a:pt x="426981" y="875538"/>
                    <a:pt x="364211" y="950214"/>
                    <a:pt x="302775" y="1025843"/>
                  </a:cubicBezTo>
                  <a:cubicBezTo>
                    <a:pt x="300965" y="1028129"/>
                    <a:pt x="299250" y="1030510"/>
                    <a:pt x="297345" y="1032605"/>
                  </a:cubicBezTo>
                  <a:cubicBezTo>
                    <a:pt x="290773" y="1039939"/>
                    <a:pt x="285725" y="1040321"/>
                    <a:pt x="278295" y="1034129"/>
                  </a:cubicBezTo>
                  <a:cubicBezTo>
                    <a:pt x="249244" y="1009936"/>
                    <a:pt x="220193" y="985838"/>
                    <a:pt x="191237" y="961644"/>
                  </a:cubicBezTo>
                  <a:cubicBezTo>
                    <a:pt x="158852" y="934498"/>
                    <a:pt x="126372" y="907351"/>
                    <a:pt x="93225" y="881063"/>
                  </a:cubicBezTo>
                  <a:cubicBezTo>
                    <a:pt x="85128" y="874585"/>
                    <a:pt x="85224" y="874585"/>
                    <a:pt x="90462" y="865442"/>
                  </a:cubicBezTo>
                  <a:cubicBezTo>
                    <a:pt x="94558" y="858393"/>
                    <a:pt x="100273" y="852583"/>
                    <a:pt x="105417" y="846392"/>
                  </a:cubicBezTo>
                  <a:cubicBezTo>
                    <a:pt x="175997" y="761524"/>
                    <a:pt x="246672" y="676656"/>
                    <a:pt x="317348" y="591788"/>
                  </a:cubicBezTo>
                  <a:cubicBezTo>
                    <a:pt x="331350" y="575024"/>
                    <a:pt x="345351" y="558165"/>
                    <a:pt x="359258" y="541306"/>
                  </a:cubicBezTo>
                  <a:cubicBezTo>
                    <a:pt x="358972" y="540830"/>
                    <a:pt x="358686" y="540163"/>
                    <a:pt x="358401" y="539496"/>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9" name="任意多边形: 形状 1018"/>
            <p:cNvSpPr/>
            <p:nvPr>
              <p:custDataLst>
                <p:tags r:id="rId25"/>
              </p:custDataLst>
            </p:nvPr>
          </p:nvSpPr>
          <p:spPr>
            <a:xfrm>
              <a:off x="-2868962" y="4664224"/>
              <a:ext cx="261782" cy="410868"/>
            </a:xfrm>
            <a:custGeom>
              <a:avLst/>
              <a:gdLst>
                <a:gd name="connsiteX0" fmla="*/ 207832 w 261782"/>
                <a:gd name="connsiteY0" fmla="*/ 348 h 410868"/>
                <a:gd name="connsiteX1" fmla="*/ 223167 w 261782"/>
                <a:gd name="connsiteY1" fmla="*/ 10159 h 410868"/>
                <a:gd name="connsiteX2" fmla="*/ 231645 w 261782"/>
                <a:gd name="connsiteY2" fmla="*/ 92074 h 410868"/>
                <a:gd name="connsiteX3" fmla="*/ 244218 w 261782"/>
                <a:gd name="connsiteY3" fmla="*/ 211517 h 410868"/>
                <a:gd name="connsiteX4" fmla="*/ 256981 w 261782"/>
                <a:gd name="connsiteY4" fmla="*/ 335818 h 410868"/>
                <a:gd name="connsiteX5" fmla="*/ 261458 w 261782"/>
                <a:gd name="connsiteY5" fmla="*/ 379157 h 410868"/>
                <a:gd name="connsiteX6" fmla="*/ 253552 w 261782"/>
                <a:gd name="connsiteY6" fmla="*/ 388301 h 410868"/>
                <a:gd name="connsiteX7" fmla="*/ 95913 w 261782"/>
                <a:gd name="connsiteY7" fmla="*/ 405351 h 410868"/>
                <a:gd name="connsiteX8" fmla="*/ 64957 w 261782"/>
                <a:gd name="connsiteY8" fmla="*/ 407351 h 410868"/>
                <a:gd name="connsiteX9" fmla="*/ 46860 w 261782"/>
                <a:gd name="connsiteY9" fmla="*/ 410494 h 410868"/>
                <a:gd name="connsiteX10" fmla="*/ 40764 w 261782"/>
                <a:gd name="connsiteY10" fmla="*/ 406970 h 410868"/>
                <a:gd name="connsiteX11" fmla="*/ 36096 w 261782"/>
                <a:gd name="connsiteY11" fmla="*/ 377347 h 410868"/>
                <a:gd name="connsiteX12" fmla="*/ 28476 w 261782"/>
                <a:gd name="connsiteY12" fmla="*/ 302195 h 410868"/>
                <a:gd name="connsiteX13" fmla="*/ 10569 w 261782"/>
                <a:gd name="connsiteY13" fmla="*/ 132650 h 410868"/>
                <a:gd name="connsiteX14" fmla="*/ 759 w 261782"/>
                <a:gd name="connsiteY14" fmla="*/ 31399 h 410868"/>
                <a:gd name="connsiteX15" fmla="*/ 11236 w 261782"/>
                <a:gd name="connsiteY15" fmla="*/ 19303 h 410868"/>
                <a:gd name="connsiteX16" fmla="*/ 129727 w 261782"/>
                <a:gd name="connsiteY16" fmla="*/ 8539 h 410868"/>
                <a:gd name="connsiteX17" fmla="*/ 207832 w 261782"/>
                <a:gd name="connsiteY17" fmla="*/ 348 h 41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782" h="410868">
                  <a:moveTo>
                    <a:pt x="207832" y="348"/>
                  </a:moveTo>
                  <a:cubicBezTo>
                    <a:pt x="222024" y="-509"/>
                    <a:pt x="222120" y="-605"/>
                    <a:pt x="223167" y="10159"/>
                  </a:cubicBezTo>
                  <a:cubicBezTo>
                    <a:pt x="226025" y="37495"/>
                    <a:pt x="228787" y="64737"/>
                    <a:pt x="231645" y="92074"/>
                  </a:cubicBezTo>
                  <a:cubicBezTo>
                    <a:pt x="235836" y="131888"/>
                    <a:pt x="240122" y="171703"/>
                    <a:pt x="244218" y="211517"/>
                  </a:cubicBezTo>
                  <a:cubicBezTo>
                    <a:pt x="248504" y="252951"/>
                    <a:pt x="252790" y="294385"/>
                    <a:pt x="256981" y="335818"/>
                  </a:cubicBezTo>
                  <a:cubicBezTo>
                    <a:pt x="258505" y="350296"/>
                    <a:pt x="259934" y="364679"/>
                    <a:pt x="261458" y="379157"/>
                  </a:cubicBezTo>
                  <a:cubicBezTo>
                    <a:pt x="262315" y="387253"/>
                    <a:pt x="262029" y="387349"/>
                    <a:pt x="253552" y="388301"/>
                  </a:cubicBezTo>
                  <a:cubicBezTo>
                    <a:pt x="200974" y="394016"/>
                    <a:pt x="148301" y="398588"/>
                    <a:pt x="95913" y="405351"/>
                  </a:cubicBezTo>
                  <a:cubicBezTo>
                    <a:pt x="85722" y="406684"/>
                    <a:pt x="75339" y="406399"/>
                    <a:pt x="64957" y="407351"/>
                  </a:cubicBezTo>
                  <a:cubicBezTo>
                    <a:pt x="58861" y="407923"/>
                    <a:pt x="52765" y="408875"/>
                    <a:pt x="46860" y="410494"/>
                  </a:cubicBezTo>
                  <a:cubicBezTo>
                    <a:pt x="42954" y="411542"/>
                    <a:pt x="41716" y="410399"/>
                    <a:pt x="40764" y="406970"/>
                  </a:cubicBezTo>
                  <a:cubicBezTo>
                    <a:pt x="38192" y="397255"/>
                    <a:pt x="36668" y="387349"/>
                    <a:pt x="36096" y="377347"/>
                  </a:cubicBezTo>
                  <a:cubicBezTo>
                    <a:pt x="34763" y="352201"/>
                    <a:pt x="31048" y="327246"/>
                    <a:pt x="28476" y="302195"/>
                  </a:cubicBezTo>
                  <a:cubicBezTo>
                    <a:pt x="22666" y="245712"/>
                    <a:pt x="16475" y="189229"/>
                    <a:pt x="10569" y="132650"/>
                  </a:cubicBezTo>
                  <a:cubicBezTo>
                    <a:pt x="7045" y="98932"/>
                    <a:pt x="3616" y="65213"/>
                    <a:pt x="759" y="31399"/>
                  </a:cubicBezTo>
                  <a:cubicBezTo>
                    <a:pt x="-289" y="18826"/>
                    <a:pt x="-2289" y="20065"/>
                    <a:pt x="11236" y="19303"/>
                  </a:cubicBezTo>
                  <a:cubicBezTo>
                    <a:pt x="50860" y="17207"/>
                    <a:pt x="90294" y="13207"/>
                    <a:pt x="129727" y="8539"/>
                  </a:cubicBezTo>
                  <a:cubicBezTo>
                    <a:pt x="157254" y="5301"/>
                    <a:pt x="184591" y="2729"/>
                    <a:pt x="207832" y="348"/>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0" name="任意多边形: 形状 1019"/>
            <p:cNvSpPr/>
            <p:nvPr>
              <p:custDataLst>
                <p:tags r:id="rId26"/>
              </p:custDataLst>
            </p:nvPr>
          </p:nvSpPr>
          <p:spPr>
            <a:xfrm>
              <a:off x="-2454473" y="4782287"/>
              <a:ext cx="149388" cy="300926"/>
            </a:xfrm>
            <a:custGeom>
              <a:avLst/>
              <a:gdLst>
                <a:gd name="connsiteX0" fmla="*/ 149293 w 149388"/>
                <a:gd name="connsiteY0" fmla="*/ 27542 h 300926"/>
                <a:gd name="connsiteX1" fmla="*/ 138720 w 149388"/>
                <a:gd name="connsiteY1" fmla="*/ 118887 h 300926"/>
                <a:gd name="connsiteX2" fmla="*/ 126052 w 149388"/>
                <a:gd name="connsiteY2" fmla="*/ 225567 h 300926"/>
                <a:gd name="connsiteX3" fmla="*/ 119099 w 149388"/>
                <a:gd name="connsiteY3" fmla="*/ 277287 h 300926"/>
                <a:gd name="connsiteX4" fmla="*/ 118051 w 149388"/>
                <a:gd name="connsiteY4" fmla="*/ 293670 h 300926"/>
                <a:gd name="connsiteX5" fmla="*/ 109764 w 149388"/>
                <a:gd name="connsiteY5" fmla="*/ 300624 h 300926"/>
                <a:gd name="connsiteX6" fmla="*/ 6227 w 149388"/>
                <a:gd name="connsiteY6" fmla="*/ 288051 h 300926"/>
                <a:gd name="connsiteX7" fmla="*/ 227 w 149388"/>
                <a:gd name="connsiteY7" fmla="*/ 280907 h 300926"/>
                <a:gd name="connsiteX8" fmla="*/ 6799 w 149388"/>
                <a:gd name="connsiteY8" fmla="*/ 220328 h 300926"/>
                <a:gd name="connsiteX9" fmla="*/ 27182 w 149388"/>
                <a:gd name="connsiteY9" fmla="*/ 55164 h 300926"/>
                <a:gd name="connsiteX10" fmla="*/ 32707 w 149388"/>
                <a:gd name="connsiteY10" fmla="*/ 6111 h 300926"/>
                <a:gd name="connsiteX11" fmla="*/ 39089 w 149388"/>
                <a:gd name="connsiteY11" fmla="*/ 15 h 300926"/>
                <a:gd name="connsiteX12" fmla="*/ 82427 w 149388"/>
                <a:gd name="connsiteY12" fmla="*/ 3253 h 300926"/>
                <a:gd name="connsiteX13" fmla="*/ 141006 w 149388"/>
                <a:gd name="connsiteY13" fmla="*/ 9825 h 300926"/>
                <a:gd name="connsiteX14" fmla="*/ 149388 w 149388"/>
                <a:gd name="connsiteY14" fmla="*/ 18779 h 300926"/>
                <a:gd name="connsiteX15" fmla="*/ 149293 w 149388"/>
                <a:gd name="connsiteY15" fmla="*/ 27542 h 30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88" h="300926">
                  <a:moveTo>
                    <a:pt x="149293" y="27542"/>
                  </a:moveTo>
                  <a:cubicBezTo>
                    <a:pt x="147578" y="58212"/>
                    <a:pt x="142340" y="88502"/>
                    <a:pt x="138720" y="118887"/>
                  </a:cubicBezTo>
                  <a:cubicBezTo>
                    <a:pt x="134434" y="154415"/>
                    <a:pt x="130338" y="190038"/>
                    <a:pt x="126052" y="225567"/>
                  </a:cubicBezTo>
                  <a:cubicBezTo>
                    <a:pt x="123956" y="242807"/>
                    <a:pt x="121289" y="260047"/>
                    <a:pt x="119099" y="277287"/>
                  </a:cubicBezTo>
                  <a:cubicBezTo>
                    <a:pt x="118432" y="282717"/>
                    <a:pt x="118527" y="288241"/>
                    <a:pt x="118051" y="293670"/>
                  </a:cubicBezTo>
                  <a:cubicBezTo>
                    <a:pt x="117479" y="300909"/>
                    <a:pt x="116622" y="301481"/>
                    <a:pt x="109764" y="300624"/>
                  </a:cubicBezTo>
                  <a:cubicBezTo>
                    <a:pt x="75284" y="296433"/>
                    <a:pt x="40708" y="292242"/>
                    <a:pt x="6227" y="288051"/>
                  </a:cubicBezTo>
                  <a:cubicBezTo>
                    <a:pt x="36" y="287289"/>
                    <a:pt x="-440" y="287098"/>
                    <a:pt x="227" y="280907"/>
                  </a:cubicBezTo>
                  <a:cubicBezTo>
                    <a:pt x="2322" y="260714"/>
                    <a:pt x="4322" y="240521"/>
                    <a:pt x="6799" y="220328"/>
                  </a:cubicBezTo>
                  <a:cubicBezTo>
                    <a:pt x="13466" y="165273"/>
                    <a:pt x="20420" y="110219"/>
                    <a:pt x="27182" y="55164"/>
                  </a:cubicBezTo>
                  <a:cubicBezTo>
                    <a:pt x="29183" y="38876"/>
                    <a:pt x="31183" y="22494"/>
                    <a:pt x="32707" y="6111"/>
                  </a:cubicBezTo>
                  <a:cubicBezTo>
                    <a:pt x="33088" y="1539"/>
                    <a:pt x="34517" y="110"/>
                    <a:pt x="39089" y="15"/>
                  </a:cubicBezTo>
                  <a:cubicBezTo>
                    <a:pt x="53662" y="-176"/>
                    <a:pt x="68045" y="1539"/>
                    <a:pt x="82427" y="3253"/>
                  </a:cubicBezTo>
                  <a:cubicBezTo>
                    <a:pt x="101954" y="5634"/>
                    <a:pt x="121385" y="8682"/>
                    <a:pt x="141006" y="9825"/>
                  </a:cubicBezTo>
                  <a:cubicBezTo>
                    <a:pt x="149388" y="10301"/>
                    <a:pt x="149388" y="10206"/>
                    <a:pt x="149388" y="18779"/>
                  </a:cubicBezTo>
                  <a:cubicBezTo>
                    <a:pt x="149293" y="21732"/>
                    <a:pt x="149293" y="24684"/>
                    <a:pt x="149293" y="27542"/>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1" name="任意多边形: 形状 1020"/>
            <p:cNvSpPr/>
            <p:nvPr>
              <p:custDataLst>
                <p:tags r:id="rId27"/>
              </p:custDataLst>
            </p:nvPr>
          </p:nvSpPr>
          <p:spPr>
            <a:xfrm>
              <a:off x="-1991773" y="5157715"/>
              <a:ext cx="203704" cy="234307"/>
            </a:xfrm>
            <a:custGeom>
              <a:avLst/>
              <a:gdLst>
                <a:gd name="connsiteX0" fmla="*/ 203705 w 203704"/>
                <a:gd name="connsiteY0" fmla="*/ 82739 h 234307"/>
                <a:gd name="connsiteX1" fmla="*/ 193037 w 203704"/>
                <a:gd name="connsiteY1" fmla="*/ 116743 h 234307"/>
                <a:gd name="connsiteX2" fmla="*/ 172749 w 203704"/>
                <a:gd name="connsiteY2" fmla="*/ 144842 h 234307"/>
                <a:gd name="connsiteX3" fmla="*/ 133982 w 203704"/>
                <a:gd name="connsiteY3" fmla="*/ 185609 h 234307"/>
                <a:gd name="connsiteX4" fmla="*/ 91691 w 203704"/>
                <a:gd name="connsiteY4" fmla="*/ 229709 h 234307"/>
                <a:gd name="connsiteX5" fmla="*/ 79499 w 203704"/>
                <a:gd name="connsiteY5" fmla="*/ 230186 h 234307"/>
                <a:gd name="connsiteX6" fmla="*/ 3394 w 203704"/>
                <a:gd name="connsiteY6" fmla="*/ 156938 h 234307"/>
                <a:gd name="connsiteX7" fmla="*/ 3680 w 203704"/>
                <a:gd name="connsiteY7" fmla="*/ 147032 h 234307"/>
                <a:gd name="connsiteX8" fmla="*/ 85023 w 203704"/>
                <a:gd name="connsiteY8" fmla="*/ 63784 h 234307"/>
                <a:gd name="connsiteX9" fmla="*/ 137792 w 203704"/>
                <a:gd name="connsiteY9" fmla="*/ 8253 h 234307"/>
                <a:gd name="connsiteX10" fmla="*/ 159509 w 203704"/>
                <a:gd name="connsiteY10" fmla="*/ 6634 h 234307"/>
                <a:gd name="connsiteX11" fmla="*/ 201609 w 203704"/>
                <a:gd name="connsiteY11" fmla="*/ 71118 h 234307"/>
                <a:gd name="connsiteX12" fmla="*/ 203705 w 203704"/>
                <a:gd name="connsiteY12" fmla="*/ 82739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3" h="234306">
                  <a:moveTo>
                    <a:pt x="203705" y="82739"/>
                  </a:moveTo>
                  <a:cubicBezTo>
                    <a:pt x="201324" y="94359"/>
                    <a:pt x="197799" y="105694"/>
                    <a:pt x="193037" y="116743"/>
                  </a:cubicBezTo>
                  <a:cubicBezTo>
                    <a:pt x="188370" y="127697"/>
                    <a:pt x="180654" y="136364"/>
                    <a:pt x="172749" y="144842"/>
                  </a:cubicBezTo>
                  <a:cubicBezTo>
                    <a:pt x="159985" y="158558"/>
                    <a:pt x="146936" y="172083"/>
                    <a:pt x="133982" y="185609"/>
                  </a:cubicBezTo>
                  <a:cubicBezTo>
                    <a:pt x="119885" y="200277"/>
                    <a:pt x="105693" y="214946"/>
                    <a:pt x="91691" y="229709"/>
                  </a:cubicBezTo>
                  <a:cubicBezTo>
                    <a:pt x="85881" y="235710"/>
                    <a:pt x="85976" y="235805"/>
                    <a:pt x="79499" y="230186"/>
                  </a:cubicBezTo>
                  <a:cubicBezTo>
                    <a:pt x="52829" y="207135"/>
                    <a:pt x="27778" y="182370"/>
                    <a:pt x="3394" y="156938"/>
                  </a:cubicBezTo>
                  <a:cubicBezTo>
                    <a:pt x="-1178" y="152176"/>
                    <a:pt x="-1178" y="152081"/>
                    <a:pt x="3680" y="147032"/>
                  </a:cubicBezTo>
                  <a:cubicBezTo>
                    <a:pt x="30731" y="119219"/>
                    <a:pt x="57877" y="91502"/>
                    <a:pt x="85023" y="63784"/>
                  </a:cubicBezTo>
                  <a:cubicBezTo>
                    <a:pt x="102930" y="45591"/>
                    <a:pt x="120552" y="27017"/>
                    <a:pt x="137792" y="8253"/>
                  </a:cubicBezTo>
                  <a:cubicBezTo>
                    <a:pt x="147603" y="-2415"/>
                    <a:pt x="147984" y="-2510"/>
                    <a:pt x="159509" y="6634"/>
                  </a:cubicBezTo>
                  <a:cubicBezTo>
                    <a:pt x="180750" y="23398"/>
                    <a:pt x="195037" y="44829"/>
                    <a:pt x="201609" y="71118"/>
                  </a:cubicBezTo>
                  <a:cubicBezTo>
                    <a:pt x="202562" y="74833"/>
                    <a:pt x="203038" y="78738"/>
                    <a:pt x="203705" y="82739"/>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2" name="任意多边形: 形状 1021"/>
            <p:cNvSpPr/>
            <p:nvPr>
              <p:custDataLst>
                <p:tags r:id="rId28"/>
              </p:custDataLst>
            </p:nvPr>
          </p:nvSpPr>
          <p:spPr>
            <a:xfrm>
              <a:off x="-2284875" y="4934483"/>
              <a:ext cx="228398" cy="231268"/>
            </a:xfrm>
            <a:custGeom>
              <a:avLst/>
              <a:gdLst>
                <a:gd name="connsiteX0" fmla="*/ 139715 w 228398"/>
                <a:gd name="connsiteY0" fmla="*/ 231105 h 231268"/>
                <a:gd name="connsiteX1" fmla="*/ 47418 w 228398"/>
                <a:gd name="connsiteY1" fmla="*/ 198339 h 231268"/>
                <a:gd name="connsiteX2" fmla="*/ 3031 w 228398"/>
                <a:gd name="connsiteY2" fmla="*/ 135759 h 231268"/>
                <a:gd name="connsiteX3" fmla="*/ 93804 w 228398"/>
                <a:gd name="connsiteY3" fmla="*/ 1171 h 231268"/>
                <a:gd name="connsiteX4" fmla="*/ 149145 w 228398"/>
                <a:gd name="connsiteY4" fmla="*/ 6029 h 231268"/>
                <a:gd name="connsiteX5" fmla="*/ 153907 w 228398"/>
                <a:gd name="connsiteY5" fmla="*/ 15459 h 231268"/>
                <a:gd name="connsiteX6" fmla="*/ 117141 w 228398"/>
                <a:gd name="connsiteY6" fmla="*/ 112328 h 231268"/>
                <a:gd name="connsiteX7" fmla="*/ 89994 w 228398"/>
                <a:gd name="connsiteY7" fmla="*/ 182718 h 231268"/>
                <a:gd name="connsiteX8" fmla="*/ 87137 w 228398"/>
                <a:gd name="connsiteY8" fmla="*/ 191004 h 231268"/>
                <a:gd name="connsiteX9" fmla="*/ 96662 w 228398"/>
                <a:gd name="connsiteY9" fmla="*/ 207578 h 231268"/>
                <a:gd name="connsiteX10" fmla="*/ 107711 w 228398"/>
                <a:gd name="connsiteY10" fmla="*/ 211293 h 231268"/>
                <a:gd name="connsiteX11" fmla="*/ 211819 w 228398"/>
                <a:gd name="connsiteY11" fmla="*/ 189671 h 231268"/>
                <a:gd name="connsiteX12" fmla="*/ 215915 w 228398"/>
                <a:gd name="connsiteY12" fmla="*/ 185575 h 231268"/>
                <a:gd name="connsiteX13" fmla="*/ 225154 w 228398"/>
                <a:gd name="connsiteY13" fmla="*/ 183670 h 231268"/>
                <a:gd name="connsiteX14" fmla="*/ 227059 w 228398"/>
                <a:gd name="connsiteY14" fmla="*/ 195005 h 231268"/>
                <a:gd name="connsiteX15" fmla="*/ 219534 w 228398"/>
                <a:gd name="connsiteY15" fmla="*/ 203863 h 231268"/>
                <a:gd name="connsiteX16" fmla="*/ 139715 w 228398"/>
                <a:gd name="connsiteY16" fmla="*/ 231105 h 2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398" h="231268">
                  <a:moveTo>
                    <a:pt x="139715" y="231105"/>
                  </a:moveTo>
                  <a:cubicBezTo>
                    <a:pt x="112092" y="227961"/>
                    <a:pt x="77612" y="219389"/>
                    <a:pt x="47418" y="198339"/>
                  </a:cubicBezTo>
                  <a:cubicBezTo>
                    <a:pt x="25224" y="182813"/>
                    <a:pt x="9508" y="162239"/>
                    <a:pt x="3031" y="135759"/>
                  </a:cubicBezTo>
                  <a:cubicBezTo>
                    <a:pt x="-10876" y="78990"/>
                    <a:pt x="23700" y="10887"/>
                    <a:pt x="93804" y="1171"/>
                  </a:cubicBezTo>
                  <a:cubicBezTo>
                    <a:pt x="112759" y="-1496"/>
                    <a:pt x="131047" y="504"/>
                    <a:pt x="149145" y="6029"/>
                  </a:cubicBezTo>
                  <a:cubicBezTo>
                    <a:pt x="156288" y="8220"/>
                    <a:pt x="156479" y="8696"/>
                    <a:pt x="153907" y="15459"/>
                  </a:cubicBezTo>
                  <a:cubicBezTo>
                    <a:pt x="141715" y="47748"/>
                    <a:pt x="129428" y="80038"/>
                    <a:pt x="117141" y="112328"/>
                  </a:cubicBezTo>
                  <a:cubicBezTo>
                    <a:pt x="108187" y="135855"/>
                    <a:pt x="99043" y="159286"/>
                    <a:pt x="89994" y="182718"/>
                  </a:cubicBezTo>
                  <a:cubicBezTo>
                    <a:pt x="88947" y="185385"/>
                    <a:pt x="87803" y="188147"/>
                    <a:pt x="87137" y="191004"/>
                  </a:cubicBezTo>
                  <a:cubicBezTo>
                    <a:pt x="84660" y="202053"/>
                    <a:pt x="85994" y="204244"/>
                    <a:pt x="96662" y="207578"/>
                  </a:cubicBezTo>
                  <a:cubicBezTo>
                    <a:pt x="100377" y="208721"/>
                    <a:pt x="103996" y="209959"/>
                    <a:pt x="107711" y="211293"/>
                  </a:cubicBezTo>
                  <a:cubicBezTo>
                    <a:pt x="146763" y="225009"/>
                    <a:pt x="181244" y="216912"/>
                    <a:pt x="211819" y="189671"/>
                  </a:cubicBezTo>
                  <a:cubicBezTo>
                    <a:pt x="213248" y="188337"/>
                    <a:pt x="214677" y="187004"/>
                    <a:pt x="215915" y="185575"/>
                  </a:cubicBezTo>
                  <a:cubicBezTo>
                    <a:pt x="218582" y="182622"/>
                    <a:pt x="221439" y="180908"/>
                    <a:pt x="225154" y="183670"/>
                  </a:cubicBezTo>
                  <a:cubicBezTo>
                    <a:pt x="228393" y="186051"/>
                    <a:pt x="229536" y="191481"/>
                    <a:pt x="227059" y="195005"/>
                  </a:cubicBezTo>
                  <a:cubicBezTo>
                    <a:pt x="224868" y="198148"/>
                    <a:pt x="222297" y="201101"/>
                    <a:pt x="219534" y="203863"/>
                  </a:cubicBezTo>
                  <a:cubicBezTo>
                    <a:pt x="203628" y="219484"/>
                    <a:pt x="171052" y="232914"/>
                    <a:pt x="139715" y="231105"/>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3" name="任意多边形: 形状 1022"/>
            <p:cNvSpPr/>
            <p:nvPr>
              <p:custDataLst>
                <p:tags r:id="rId29"/>
              </p:custDataLst>
            </p:nvPr>
          </p:nvSpPr>
          <p:spPr>
            <a:xfrm>
              <a:off x="-2587789" y="4849952"/>
              <a:ext cx="135951" cy="215291"/>
            </a:xfrm>
            <a:custGeom>
              <a:avLst/>
              <a:gdLst>
                <a:gd name="connsiteX0" fmla="*/ 2 w 135951"/>
                <a:gd name="connsiteY0" fmla="*/ 108467 h 215291"/>
                <a:gd name="connsiteX1" fmla="*/ 84298 w 135951"/>
                <a:gd name="connsiteY1" fmla="*/ 2358 h 215291"/>
                <a:gd name="connsiteX2" fmla="*/ 131542 w 135951"/>
                <a:gd name="connsiteY2" fmla="*/ 644 h 215291"/>
                <a:gd name="connsiteX3" fmla="*/ 135733 w 135951"/>
                <a:gd name="connsiteY3" fmla="*/ 7311 h 215291"/>
                <a:gd name="connsiteX4" fmla="*/ 128494 w 135951"/>
                <a:gd name="connsiteY4" fmla="*/ 63985 h 215291"/>
                <a:gd name="connsiteX5" fmla="*/ 111635 w 135951"/>
                <a:gd name="connsiteY5" fmla="*/ 206193 h 215291"/>
                <a:gd name="connsiteX6" fmla="*/ 101062 w 135951"/>
                <a:gd name="connsiteY6" fmla="*/ 215052 h 215291"/>
                <a:gd name="connsiteX7" fmla="*/ 11241 w 135951"/>
                <a:gd name="connsiteY7" fmla="*/ 157997 h 215291"/>
                <a:gd name="connsiteX8" fmla="*/ 2 w 135951"/>
                <a:gd name="connsiteY8" fmla="*/ 108467 h 2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51" h="215291">
                  <a:moveTo>
                    <a:pt x="2" y="108467"/>
                  </a:moveTo>
                  <a:cubicBezTo>
                    <a:pt x="192" y="58080"/>
                    <a:pt x="35339" y="13788"/>
                    <a:pt x="84298" y="2358"/>
                  </a:cubicBezTo>
                  <a:cubicBezTo>
                    <a:pt x="99919" y="-1261"/>
                    <a:pt x="115730" y="263"/>
                    <a:pt x="131542" y="644"/>
                  </a:cubicBezTo>
                  <a:cubicBezTo>
                    <a:pt x="136590" y="739"/>
                    <a:pt x="136114" y="3882"/>
                    <a:pt x="135733" y="7311"/>
                  </a:cubicBezTo>
                  <a:cubicBezTo>
                    <a:pt x="133256" y="26171"/>
                    <a:pt x="130875" y="45030"/>
                    <a:pt x="128494" y="63985"/>
                  </a:cubicBezTo>
                  <a:cubicBezTo>
                    <a:pt x="122493" y="111324"/>
                    <a:pt x="116302" y="158664"/>
                    <a:pt x="111635" y="206193"/>
                  </a:cubicBezTo>
                  <a:cubicBezTo>
                    <a:pt x="110682" y="215623"/>
                    <a:pt x="110682" y="215718"/>
                    <a:pt x="101062" y="215052"/>
                  </a:cubicBezTo>
                  <a:cubicBezTo>
                    <a:pt x="60771" y="212385"/>
                    <a:pt x="31244" y="192477"/>
                    <a:pt x="11241" y="157997"/>
                  </a:cubicBezTo>
                  <a:cubicBezTo>
                    <a:pt x="4192" y="145710"/>
                    <a:pt x="-94" y="125517"/>
                    <a:pt x="2" y="108467"/>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4" name="任意多边形: 形状 1023"/>
            <p:cNvSpPr/>
            <p:nvPr>
              <p:custDataLst>
                <p:tags r:id="rId30"/>
              </p:custDataLst>
            </p:nvPr>
          </p:nvSpPr>
          <p:spPr>
            <a:xfrm>
              <a:off x="-2063389" y="5145736"/>
              <a:ext cx="145780" cy="147729"/>
            </a:xfrm>
            <a:custGeom>
              <a:avLst/>
              <a:gdLst>
                <a:gd name="connsiteX0" fmla="*/ 145781 w 145780"/>
                <a:gd name="connsiteY0" fmla="*/ 53094 h 147729"/>
                <a:gd name="connsiteX1" fmla="*/ 135684 w 145780"/>
                <a:gd name="connsiteY1" fmla="*/ 64619 h 147729"/>
                <a:gd name="connsiteX2" fmla="*/ 91012 w 145780"/>
                <a:gd name="connsiteY2" fmla="*/ 110339 h 147729"/>
                <a:gd name="connsiteX3" fmla="*/ 59674 w 145780"/>
                <a:gd name="connsiteY3" fmla="*/ 143296 h 147729"/>
                <a:gd name="connsiteX4" fmla="*/ 48149 w 145780"/>
                <a:gd name="connsiteY4" fmla="*/ 143867 h 147729"/>
                <a:gd name="connsiteX5" fmla="*/ 18622 w 145780"/>
                <a:gd name="connsiteY5" fmla="*/ 114530 h 147729"/>
                <a:gd name="connsiteX6" fmla="*/ 4144 w 145780"/>
                <a:gd name="connsiteY6" fmla="*/ 45188 h 147729"/>
                <a:gd name="connsiteX7" fmla="*/ 57103 w 145780"/>
                <a:gd name="connsiteY7" fmla="*/ 2040 h 147729"/>
                <a:gd name="connsiteX8" fmla="*/ 79201 w 145780"/>
                <a:gd name="connsiteY8" fmla="*/ 421 h 147729"/>
                <a:gd name="connsiteX9" fmla="*/ 88535 w 145780"/>
                <a:gd name="connsiteY9" fmla="*/ 8136 h 147729"/>
                <a:gd name="connsiteX10" fmla="*/ 101299 w 145780"/>
                <a:gd name="connsiteY10" fmla="*/ 31758 h 147729"/>
                <a:gd name="connsiteX11" fmla="*/ 138541 w 145780"/>
                <a:gd name="connsiteY11" fmla="*/ 50141 h 147729"/>
                <a:gd name="connsiteX12" fmla="*/ 144256 w 145780"/>
                <a:gd name="connsiteY12" fmla="*/ 50808 h 147729"/>
                <a:gd name="connsiteX13" fmla="*/ 145781 w 145780"/>
                <a:gd name="connsiteY13" fmla="*/ 53094 h 14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80" h="147729">
                  <a:moveTo>
                    <a:pt x="145781" y="53094"/>
                  </a:moveTo>
                  <a:cubicBezTo>
                    <a:pt x="142732" y="56618"/>
                    <a:pt x="139399" y="60809"/>
                    <a:pt x="135684" y="64619"/>
                  </a:cubicBezTo>
                  <a:cubicBezTo>
                    <a:pt x="120825" y="79954"/>
                    <a:pt x="105871" y="95004"/>
                    <a:pt x="91012" y="110339"/>
                  </a:cubicBezTo>
                  <a:cubicBezTo>
                    <a:pt x="80439" y="121198"/>
                    <a:pt x="70057" y="132247"/>
                    <a:pt x="59674" y="143296"/>
                  </a:cubicBezTo>
                  <a:cubicBezTo>
                    <a:pt x="54245" y="149011"/>
                    <a:pt x="53769" y="149201"/>
                    <a:pt x="48149" y="143867"/>
                  </a:cubicBezTo>
                  <a:cubicBezTo>
                    <a:pt x="38148" y="134247"/>
                    <a:pt x="27670" y="125198"/>
                    <a:pt x="18622" y="114530"/>
                  </a:cubicBezTo>
                  <a:cubicBezTo>
                    <a:pt x="1286" y="93956"/>
                    <a:pt x="-4905" y="70811"/>
                    <a:pt x="4144" y="45188"/>
                  </a:cubicBezTo>
                  <a:cubicBezTo>
                    <a:pt x="12811" y="20614"/>
                    <a:pt x="32242" y="7564"/>
                    <a:pt x="57103" y="2040"/>
                  </a:cubicBezTo>
                  <a:cubicBezTo>
                    <a:pt x="64342" y="421"/>
                    <a:pt x="71676" y="-627"/>
                    <a:pt x="79201" y="421"/>
                  </a:cubicBezTo>
                  <a:cubicBezTo>
                    <a:pt x="83868" y="1087"/>
                    <a:pt x="87106" y="2516"/>
                    <a:pt x="88535" y="8136"/>
                  </a:cubicBezTo>
                  <a:cubicBezTo>
                    <a:pt x="90726" y="16899"/>
                    <a:pt x="95393" y="24805"/>
                    <a:pt x="101299" y="31758"/>
                  </a:cubicBezTo>
                  <a:cubicBezTo>
                    <a:pt x="111110" y="43093"/>
                    <a:pt x="122349" y="51665"/>
                    <a:pt x="138541" y="50141"/>
                  </a:cubicBezTo>
                  <a:cubicBezTo>
                    <a:pt x="140446" y="49951"/>
                    <a:pt x="142352" y="50618"/>
                    <a:pt x="144256" y="50808"/>
                  </a:cubicBezTo>
                  <a:cubicBezTo>
                    <a:pt x="145114" y="50998"/>
                    <a:pt x="145495" y="51284"/>
                    <a:pt x="145781" y="53094"/>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5" name="任意多边形: 形状 1024"/>
            <p:cNvSpPr/>
            <p:nvPr>
              <p:custDataLst>
                <p:tags r:id="rId31"/>
              </p:custDataLst>
            </p:nvPr>
          </p:nvSpPr>
          <p:spPr>
            <a:xfrm>
              <a:off x="-2144436" y="4952751"/>
              <a:ext cx="114245" cy="141987"/>
            </a:xfrm>
            <a:custGeom>
              <a:avLst/>
              <a:gdLst>
                <a:gd name="connsiteX0" fmla="*/ 114242 w 114245"/>
                <a:gd name="connsiteY0" fmla="*/ 107871 h 141987"/>
                <a:gd name="connsiteX1" fmla="*/ 109861 w 114245"/>
                <a:gd name="connsiteY1" fmla="*/ 137398 h 141987"/>
                <a:gd name="connsiteX2" fmla="*/ 102241 w 114245"/>
                <a:gd name="connsiteY2" fmla="*/ 141208 h 141987"/>
                <a:gd name="connsiteX3" fmla="*/ 52330 w 114245"/>
                <a:gd name="connsiteY3" fmla="*/ 122730 h 141987"/>
                <a:gd name="connsiteX4" fmla="*/ 6229 w 114245"/>
                <a:gd name="connsiteY4" fmla="*/ 105204 h 141987"/>
                <a:gd name="connsiteX5" fmla="*/ 1466 w 114245"/>
                <a:gd name="connsiteY5" fmla="*/ 94726 h 141987"/>
                <a:gd name="connsiteX6" fmla="*/ 28041 w 114245"/>
                <a:gd name="connsiteY6" fmla="*/ 24146 h 141987"/>
                <a:gd name="connsiteX7" fmla="*/ 35280 w 114245"/>
                <a:gd name="connsiteY7" fmla="*/ 5191 h 141987"/>
                <a:gd name="connsiteX8" fmla="*/ 43472 w 114245"/>
                <a:gd name="connsiteY8" fmla="*/ 1381 h 141987"/>
                <a:gd name="connsiteX9" fmla="*/ 89191 w 114245"/>
                <a:gd name="connsiteY9" fmla="*/ 36148 h 141987"/>
                <a:gd name="connsiteX10" fmla="*/ 114242 w 114245"/>
                <a:gd name="connsiteY10" fmla="*/ 107871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245" h="141987">
                  <a:moveTo>
                    <a:pt x="114242" y="107871"/>
                  </a:moveTo>
                  <a:cubicBezTo>
                    <a:pt x="114052" y="117872"/>
                    <a:pt x="112718" y="127778"/>
                    <a:pt x="109861" y="137398"/>
                  </a:cubicBezTo>
                  <a:cubicBezTo>
                    <a:pt x="108527" y="141875"/>
                    <a:pt x="106813" y="142923"/>
                    <a:pt x="102241" y="141208"/>
                  </a:cubicBezTo>
                  <a:cubicBezTo>
                    <a:pt x="85667" y="134827"/>
                    <a:pt x="68998" y="128921"/>
                    <a:pt x="52330" y="122730"/>
                  </a:cubicBezTo>
                  <a:cubicBezTo>
                    <a:pt x="36899" y="117015"/>
                    <a:pt x="21564" y="111014"/>
                    <a:pt x="6229" y="105204"/>
                  </a:cubicBezTo>
                  <a:cubicBezTo>
                    <a:pt x="-915" y="102442"/>
                    <a:pt x="-1010" y="102442"/>
                    <a:pt x="1466" y="94726"/>
                  </a:cubicBezTo>
                  <a:cubicBezTo>
                    <a:pt x="9086" y="70723"/>
                    <a:pt x="19087" y="47578"/>
                    <a:pt x="28041" y="24146"/>
                  </a:cubicBezTo>
                  <a:cubicBezTo>
                    <a:pt x="30422" y="17860"/>
                    <a:pt x="32899" y="11478"/>
                    <a:pt x="35280" y="5191"/>
                  </a:cubicBezTo>
                  <a:cubicBezTo>
                    <a:pt x="37566" y="-809"/>
                    <a:pt x="37661" y="-905"/>
                    <a:pt x="43472" y="1381"/>
                  </a:cubicBezTo>
                  <a:cubicBezTo>
                    <a:pt x="61855" y="8811"/>
                    <a:pt x="77190" y="20527"/>
                    <a:pt x="89191" y="36148"/>
                  </a:cubicBezTo>
                  <a:cubicBezTo>
                    <a:pt x="105479" y="57198"/>
                    <a:pt x="114433" y="81010"/>
                    <a:pt x="114242" y="1078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6" name="任意多边形: 形状 1025"/>
            <p:cNvSpPr/>
            <p:nvPr>
              <p:custDataLst>
                <p:tags r:id="rId32"/>
              </p:custDataLst>
            </p:nvPr>
          </p:nvSpPr>
          <p:spPr>
            <a:xfrm>
              <a:off x="-1964630" y="5097347"/>
              <a:ext cx="88457" cy="87703"/>
            </a:xfrm>
            <a:custGeom>
              <a:avLst/>
              <a:gdLst>
                <a:gd name="connsiteX0" fmla="*/ 44355 w 88457"/>
                <a:gd name="connsiteY0" fmla="*/ 87671 h 87703"/>
                <a:gd name="connsiteX1" fmla="*/ 64 w 88457"/>
                <a:gd name="connsiteY1" fmla="*/ 41284 h 87703"/>
                <a:gd name="connsiteX2" fmla="*/ 44450 w 88457"/>
                <a:gd name="connsiteY2" fmla="*/ 41 h 87703"/>
                <a:gd name="connsiteX3" fmla="*/ 88456 w 88457"/>
                <a:gd name="connsiteY3" fmla="*/ 43380 h 87703"/>
                <a:gd name="connsiteX4" fmla="*/ 44355 w 88457"/>
                <a:gd name="connsiteY4" fmla="*/ 87671 h 8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 h="87703">
                  <a:moveTo>
                    <a:pt x="44355" y="87671"/>
                  </a:moveTo>
                  <a:cubicBezTo>
                    <a:pt x="14828" y="86909"/>
                    <a:pt x="2159" y="71193"/>
                    <a:pt x="64" y="41284"/>
                  </a:cubicBezTo>
                  <a:cubicBezTo>
                    <a:pt x="-1270" y="21758"/>
                    <a:pt x="18447" y="-1102"/>
                    <a:pt x="44450" y="41"/>
                  </a:cubicBezTo>
                  <a:cubicBezTo>
                    <a:pt x="69311" y="1089"/>
                    <a:pt x="88646" y="19377"/>
                    <a:pt x="88456" y="43380"/>
                  </a:cubicBezTo>
                  <a:cubicBezTo>
                    <a:pt x="88456" y="64430"/>
                    <a:pt x="71311" y="88719"/>
                    <a:pt x="44355" y="876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7" name="椭圆 1026"/>
            <p:cNvSpPr/>
            <p:nvPr>
              <p:custDataLst>
                <p:tags r:id="rId33"/>
              </p:custDataLst>
            </p:nvPr>
          </p:nvSpPr>
          <p:spPr>
            <a:xfrm rot="20430998">
              <a:off x="-3562074" y="4968325"/>
              <a:ext cx="104400" cy="316800"/>
            </a:xfrm>
            <a:prstGeom prst="ellipse">
              <a:avLst/>
            </a:pr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8" name="椭圆 1027"/>
            <p:cNvSpPr/>
            <p:nvPr>
              <p:custDataLst>
                <p:tags r:id="rId34"/>
              </p:custDataLst>
            </p:nvPr>
          </p:nvSpPr>
          <p:spPr>
            <a:xfrm rot="431829">
              <a:off x="-3829598" y="5291037"/>
              <a:ext cx="317329" cy="104112"/>
            </a:xfrm>
            <a:prstGeom prst="ellipse">
              <a:avLst/>
            </a:pr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29" name="文本框 1028"/>
          <p:cNvSpPr txBox="1"/>
          <p:nvPr userDrawn="1">
            <p:custDataLst>
              <p:tags r:id="rId19"/>
            </p:custDataLst>
          </p:nvPr>
        </p:nvSpPr>
        <p:spPr>
          <a:xfrm>
            <a:off x="2525457" y="375046"/>
            <a:ext cx="2805830" cy="369332"/>
          </a:xfrm>
          <a:prstGeom prst="rect">
            <a:avLst/>
          </a:prstGeom>
          <a:noFill/>
        </p:spPr>
        <p:txBody>
          <a:bodyPr wrap="square" rtlCol="0">
            <a:spAutoFit/>
          </a:bodyPr>
          <a:lstStyle/>
          <a:p>
            <a:r>
              <a:rPr lang="zh-CN" altLang="en-US">
                <a:solidFill>
                  <a:schemeClr val="bg2">
                    <a:lumMod val="50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脑洞英语课堂</a:t>
            </a:r>
          </a:p>
        </p:txBody>
      </p:sp>
      <p:pic>
        <p:nvPicPr>
          <p:cNvPr id="1030" name="图片 1029"/>
          <p:cNvPicPr>
            <a:picLocks noChangeAspect="1"/>
          </p:cNvPicPr>
          <p:nvPr userDrawn="1">
            <p:custDataLst>
              <p:tags r:id="rId20"/>
            </p:custDataLst>
          </p:nvPr>
        </p:nvPicPr>
        <p:blipFill>
          <a:blip r:embed="rId1031">
            <a:extLst>
              <a:ext uri="{BEBA8EAE-BF5A-486C-A8C5-ECC9F3942E4B}">
                <a14:imgProps xmlns:a14="http://schemas.microsoft.com/office/drawing/2010/main">
                  <a14:imgLayer r:embed="rId1032">
                    <a14:imgEffect>
                      <a14:backgroundRemoval t="10000" b="90000" l="10000" r="90000">
                        <a14:foregroundMark x1="40500" y1="39577" x2="76500" y2="52568"/>
                        <a14:foregroundMark x1="43250" y1="35347" x2="39625" y2="70091"/>
                        <a14:foregroundMark x1="41375" y1="35347" x2="81000" y2="37462"/>
                        <a14:foregroundMark x1="43250" y1="67976" x2="73875" y2="67976"/>
                        <a14:foregroundMark x1="37875" y1="78852" x2="80375" y2="76737"/>
                        <a14:foregroundMark x1="80375" y1="76737" x2="81875" y2="76737"/>
                        <a14:foregroundMark x1="37000" y1="33233" x2="81000" y2="37462"/>
                        <a14:foregroundMark x1="19000" y1="22356" x2="32500" y2="37462"/>
                        <a14:foregroundMark x1="21625" y1="22356" x2="30625" y2="33233"/>
                        <a14:backgroundMark x1="33375" y1="41692" x2="33375" y2="41692"/>
                        <a14:backgroundMark x1="32500" y1="46224" x2="32500" y2="46224"/>
                        <a14:backgroundMark x1="31500" y1="48338" x2="30625" y2="65861"/>
                      </a14:backgroundRemoval>
                    </a14:imgEffect>
                  </a14:imgLayer>
                </a14:imgProps>
              </a:ext>
            </a:extLst>
          </a:blip>
          <a:stretch>
            <a:fillRect/>
          </a:stretch>
        </p:blipFill>
        <p:spPr>
          <a:xfrm>
            <a:off x="449415" y="334950"/>
            <a:ext cx="1239761" cy="512951"/>
          </a:xfrm>
          <a:prstGeom prst="rect">
            <a:avLst/>
          </a:prstGeom>
        </p:spPr>
      </p:pic>
    </p:spTree>
    <p:extLst>
      <p:ext uri="{BB962C8B-B14F-4D97-AF65-F5344CB8AC3E}">
        <p14:creationId xmlns:p14="http://schemas.microsoft.com/office/powerpoint/2010/main" val="33705212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705558-E6A0-49D2-B432-42FF38445B30}"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0883DE9-42DE-448C-8C12-94DB335C4C90}"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file:///D:\qq&#25991;&#20214;\712321467\Image\C2C\Image2\%7b75232B38-A165-1FB7-499C-2E1C792CACB5%7d.png" TargetMode="External"/></Relationships>
</file>

<file path=ppt/slideMasters/_rels/slideMaster3.xml.rels><?xml version="1.0" encoding="UTF-8" standalone="yes"?>
<Relationships xmlns="http://schemas.openxmlformats.org/package/2006/relationships"><Relationship Id="rId21" Type="http://schemas.openxmlformats.org/officeDocument/2006/relationships/tags" Target="../tags/tag141.xml"/><Relationship Id="rId170" Type="http://schemas.openxmlformats.org/officeDocument/2006/relationships/tags" Target="../tags/tag290.xml"/><Relationship Id="rId268" Type="http://schemas.openxmlformats.org/officeDocument/2006/relationships/tags" Target="../tags/tag388.xml"/><Relationship Id="rId475" Type="http://schemas.openxmlformats.org/officeDocument/2006/relationships/tags" Target="../tags/tag595.xml"/><Relationship Id="rId682" Type="http://schemas.openxmlformats.org/officeDocument/2006/relationships/tags" Target="../tags/tag802.xml"/><Relationship Id="rId128" Type="http://schemas.openxmlformats.org/officeDocument/2006/relationships/tags" Target="../tags/tag248.xml"/><Relationship Id="rId335" Type="http://schemas.openxmlformats.org/officeDocument/2006/relationships/tags" Target="../tags/tag455.xml"/><Relationship Id="rId542" Type="http://schemas.openxmlformats.org/officeDocument/2006/relationships/tags" Target="../tags/tag662.xml"/><Relationship Id="rId987" Type="http://schemas.openxmlformats.org/officeDocument/2006/relationships/tags" Target="../tags/tag1107.xml"/><Relationship Id="rId402" Type="http://schemas.openxmlformats.org/officeDocument/2006/relationships/tags" Target="../tags/tag522.xml"/><Relationship Id="rId847" Type="http://schemas.openxmlformats.org/officeDocument/2006/relationships/tags" Target="../tags/tag967.xml"/><Relationship Id="rId1032" Type="http://schemas.openxmlformats.org/officeDocument/2006/relationships/tags" Target="../tags/tag1152.xml"/><Relationship Id="rId707" Type="http://schemas.openxmlformats.org/officeDocument/2006/relationships/tags" Target="../tags/tag827.xml"/><Relationship Id="rId914" Type="http://schemas.openxmlformats.org/officeDocument/2006/relationships/tags" Target="../tags/tag1034.xml"/><Relationship Id="rId43" Type="http://schemas.openxmlformats.org/officeDocument/2006/relationships/tags" Target="../tags/tag163.xml"/><Relationship Id="rId192" Type="http://schemas.openxmlformats.org/officeDocument/2006/relationships/tags" Target="../tags/tag312.xml"/><Relationship Id="rId497" Type="http://schemas.openxmlformats.org/officeDocument/2006/relationships/tags" Target="../tags/tag617.xml"/><Relationship Id="rId620" Type="http://schemas.openxmlformats.org/officeDocument/2006/relationships/tags" Target="../tags/tag740.xml"/><Relationship Id="rId718" Type="http://schemas.openxmlformats.org/officeDocument/2006/relationships/tags" Target="../tags/tag838.xml"/><Relationship Id="rId925" Type="http://schemas.openxmlformats.org/officeDocument/2006/relationships/tags" Target="../tags/tag1045.xml"/><Relationship Id="rId357" Type="http://schemas.openxmlformats.org/officeDocument/2006/relationships/tags" Target="../tags/tag477.xml"/><Relationship Id="rId54" Type="http://schemas.openxmlformats.org/officeDocument/2006/relationships/tags" Target="../tags/tag174.xml"/><Relationship Id="rId217" Type="http://schemas.openxmlformats.org/officeDocument/2006/relationships/tags" Target="../tags/tag337.xml"/><Relationship Id="rId564" Type="http://schemas.openxmlformats.org/officeDocument/2006/relationships/tags" Target="../tags/tag684.xml"/><Relationship Id="rId771" Type="http://schemas.openxmlformats.org/officeDocument/2006/relationships/tags" Target="../tags/tag891.xml"/><Relationship Id="rId869" Type="http://schemas.openxmlformats.org/officeDocument/2006/relationships/tags" Target="../tags/tag989.xml"/><Relationship Id="rId424" Type="http://schemas.openxmlformats.org/officeDocument/2006/relationships/tags" Target="../tags/tag544.xml"/><Relationship Id="rId631" Type="http://schemas.openxmlformats.org/officeDocument/2006/relationships/tags" Target="../tags/tag751.xml"/><Relationship Id="rId729" Type="http://schemas.openxmlformats.org/officeDocument/2006/relationships/tags" Target="../tags/tag849.xml"/><Relationship Id="rId1054" Type="http://schemas.openxmlformats.org/officeDocument/2006/relationships/tags" Target="../tags/tag1174.xml"/><Relationship Id="rId270" Type="http://schemas.openxmlformats.org/officeDocument/2006/relationships/tags" Target="../tags/tag390.xml"/><Relationship Id="rId936" Type="http://schemas.openxmlformats.org/officeDocument/2006/relationships/tags" Target="../tags/tag1056.xml"/><Relationship Id="rId65" Type="http://schemas.openxmlformats.org/officeDocument/2006/relationships/tags" Target="../tags/tag185.xml"/><Relationship Id="rId130" Type="http://schemas.openxmlformats.org/officeDocument/2006/relationships/tags" Target="../tags/tag250.xml"/><Relationship Id="rId368" Type="http://schemas.openxmlformats.org/officeDocument/2006/relationships/tags" Target="../tags/tag488.xml"/><Relationship Id="rId575" Type="http://schemas.openxmlformats.org/officeDocument/2006/relationships/tags" Target="../tags/tag695.xml"/><Relationship Id="rId782" Type="http://schemas.openxmlformats.org/officeDocument/2006/relationships/tags" Target="../tags/tag902.xml"/><Relationship Id="rId228" Type="http://schemas.openxmlformats.org/officeDocument/2006/relationships/tags" Target="../tags/tag348.xml"/><Relationship Id="rId435" Type="http://schemas.openxmlformats.org/officeDocument/2006/relationships/tags" Target="../tags/tag555.xml"/><Relationship Id="rId642" Type="http://schemas.openxmlformats.org/officeDocument/2006/relationships/tags" Target="../tags/tag762.xml"/><Relationship Id="rId281" Type="http://schemas.openxmlformats.org/officeDocument/2006/relationships/tags" Target="../tags/tag401.xml"/><Relationship Id="rId502" Type="http://schemas.openxmlformats.org/officeDocument/2006/relationships/tags" Target="../tags/tag622.xml"/><Relationship Id="rId947" Type="http://schemas.openxmlformats.org/officeDocument/2006/relationships/tags" Target="../tags/tag1067.xml"/><Relationship Id="rId76" Type="http://schemas.openxmlformats.org/officeDocument/2006/relationships/tags" Target="../tags/tag196.xml"/><Relationship Id="rId141" Type="http://schemas.openxmlformats.org/officeDocument/2006/relationships/tags" Target="../tags/tag261.xml"/><Relationship Id="rId379" Type="http://schemas.openxmlformats.org/officeDocument/2006/relationships/tags" Target="../tags/tag499.xml"/><Relationship Id="rId586" Type="http://schemas.openxmlformats.org/officeDocument/2006/relationships/tags" Target="../tags/tag706.xml"/><Relationship Id="rId793" Type="http://schemas.openxmlformats.org/officeDocument/2006/relationships/tags" Target="../tags/tag913.xml"/><Relationship Id="rId807" Type="http://schemas.openxmlformats.org/officeDocument/2006/relationships/tags" Target="../tags/tag927.xml"/><Relationship Id="rId7" Type="http://schemas.openxmlformats.org/officeDocument/2006/relationships/slideLayout" Target="../slideLayouts/slideLayout38.xml"/><Relationship Id="rId239" Type="http://schemas.openxmlformats.org/officeDocument/2006/relationships/tags" Target="../tags/tag359.xml"/><Relationship Id="rId446" Type="http://schemas.openxmlformats.org/officeDocument/2006/relationships/tags" Target="../tags/tag566.xml"/><Relationship Id="rId653" Type="http://schemas.openxmlformats.org/officeDocument/2006/relationships/tags" Target="../tags/tag773.xml"/><Relationship Id="rId292" Type="http://schemas.openxmlformats.org/officeDocument/2006/relationships/tags" Target="../tags/tag412.xml"/><Relationship Id="rId306" Type="http://schemas.openxmlformats.org/officeDocument/2006/relationships/tags" Target="../tags/tag426.xml"/><Relationship Id="rId860" Type="http://schemas.openxmlformats.org/officeDocument/2006/relationships/tags" Target="../tags/tag980.xml"/><Relationship Id="rId958" Type="http://schemas.openxmlformats.org/officeDocument/2006/relationships/tags" Target="../tags/tag1078.xml"/><Relationship Id="rId87" Type="http://schemas.openxmlformats.org/officeDocument/2006/relationships/tags" Target="../tags/tag207.xml"/><Relationship Id="rId513" Type="http://schemas.openxmlformats.org/officeDocument/2006/relationships/tags" Target="../tags/tag633.xml"/><Relationship Id="rId597" Type="http://schemas.openxmlformats.org/officeDocument/2006/relationships/tags" Target="../tags/tag717.xml"/><Relationship Id="rId720" Type="http://schemas.openxmlformats.org/officeDocument/2006/relationships/tags" Target="../tags/tag840.xml"/><Relationship Id="rId818" Type="http://schemas.openxmlformats.org/officeDocument/2006/relationships/tags" Target="../tags/tag938.xml"/><Relationship Id="rId152" Type="http://schemas.openxmlformats.org/officeDocument/2006/relationships/tags" Target="../tags/tag272.xml"/><Relationship Id="rId457" Type="http://schemas.openxmlformats.org/officeDocument/2006/relationships/tags" Target="../tags/tag577.xml"/><Relationship Id="rId1003" Type="http://schemas.openxmlformats.org/officeDocument/2006/relationships/tags" Target="../tags/tag1123.xml"/><Relationship Id="rId664" Type="http://schemas.openxmlformats.org/officeDocument/2006/relationships/tags" Target="../tags/tag784.xml"/><Relationship Id="rId871" Type="http://schemas.openxmlformats.org/officeDocument/2006/relationships/tags" Target="../tags/tag991.xml"/><Relationship Id="rId969" Type="http://schemas.openxmlformats.org/officeDocument/2006/relationships/tags" Target="../tags/tag1089.xml"/><Relationship Id="rId14" Type="http://schemas.openxmlformats.org/officeDocument/2006/relationships/tags" Target="../tags/tag134.xml"/><Relationship Id="rId317" Type="http://schemas.openxmlformats.org/officeDocument/2006/relationships/tags" Target="../tags/tag437.xml"/><Relationship Id="rId524" Type="http://schemas.openxmlformats.org/officeDocument/2006/relationships/tags" Target="../tags/tag644.xml"/><Relationship Id="rId731" Type="http://schemas.openxmlformats.org/officeDocument/2006/relationships/tags" Target="../tags/tag851.xml"/><Relationship Id="rId98" Type="http://schemas.openxmlformats.org/officeDocument/2006/relationships/tags" Target="../tags/tag218.xml"/><Relationship Id="rId163" Type="http://schemas.openxmlformats.org/officeDocument/2006/relationships/tags" Target="../tags/tag283.xml"/><Relationship Id="rId370" Type="http://schemas.openxmlformats.org/officeDocument/2006/relationships/tags" Target="../tags/tag490.xml"/><Relationship Id="rId829" Type="http://schemas.openxmlformats.org/officeDocument/2006/relationships/tags" Target="../tags/tag949.xml"/><Relationship Id="rId1014" Type="http://schemas.openxmlformats.org/officeDocument/2006/relationships/tags" Target="../tags/tag1134.xml"/><Relationship Id="rId230" Type="http://schemas.openxmlformats.org/officeDocument/2006/relationships/tags" Target="../tags/tag350.xml"/><Relationship Id="rId468" Type="http://schemas.openxmlformats.org/officeDocument/2006/relationships/tags" Target="../tags/tag588.xml"/><Relationship Id="rId675" Type="http://schemas.openxmlformats.org/officeDocument/2006/relationships/tags" Target="../tags/tag795.xml"/><Relationship Id="rId882" Type="http://schemas.openxmlformats.org/officeDocument/2006/relationships/tags" Target="../tags/tag1002.xml"/><Relationship Id="rId25" Type="http://schemas.openxmlformats.org/officeDocument/2006/relationships/tags" Target="../tags/tag145.xml"/><Relationship Id="rId328" Type="http://schemas.openxmlformats.org/officeDocument/2006/relationships/tags" Target="../tags/tag448.xml"/><Relationship Id="rId535" Type="http://schemas.openxmlformats.org/officeDocument/2006/relationships/tags" Target="../tags/tag655.xml"/><Relationship Id="rId742" Type="http://schemas.openxmlformats.org/officeDocument/2006/relationships/tags" Target="../tags/tag862.xml"/><Relationship Id="rId174" Type="http://schemas.openxmlformats.org/officeDocument/2006/relationships/tags" Target="../tags/tag294.xml"/><Relationship Id="rId381" Type="http://schemas.openxmlformats.org/officeDocument/2006/relationships/tags" Target="../tags/tag501.xml"/><Relationship Id="rId602" Type="http://schemas.openxmlformats.org/officeDocument/2006/relationships/tags" Target="../tags/tag722.xml"/><Relationship Id="rId1025" Type="http://schemas.openxmlformats.org/officeDocument/2006/relationships/tags" Target="../tags/tag1145.xml"/><Relationship Id="rId241" Type="http://schemas.openxmlformats.org/officeDocument/2006/relationships/tags" Target="../tags/tag361.xml"/><Relationship Id="rId479" Type="http://schemas.openxmlformats.org/officeDocument/2006/relationships/tags" Target="../tags/tag599.xml"/><Relationship Id="rId686" Type="http://schemas.openxmlformats.org/officeDocument/2006/relationships/tags" Target="../tags/tag806.xml"/><Relationship Id="rId893" Type="http://schemas.openxmlformats.org/officeDocument/2006/relationships/tags" Target="../tags/tag1013.xml"/><Relationship Id="rId907" Type="http://schemas.openxmlformats.org/officeDocument/2006/relationships/tags" Target="../tags/tag1027.xml"/><Relationship Id="rId36" Type="http://schemas.openxmlformats.org/officeDocument/2006/relationships/tags" Target="../tags/tag156.xml"/><Relationship Id="rId339" Type="http://schemas.openxmlformats.org/officeDocument/2006/relationships/tags" Target="../tags/tag459.xml"/><Relationship Id="rId546" Type="http://schemas.openxmlformats.org/officeDocument/2006/relationships/tags" Target="../tags/tag666.xml"/><Relationship Id="rId753" Type="http://schemas.openxmlformats.org/officeDocument/2006/relationships/tags" Target="../tags/tag873.xml"/><Relationship Id="rId101" Type="http://schemas.openxmlformats.org/officeDocument/2006/relationships/tags" Target="../tags/tag221.xml"/><Relationship Id="rId185" Type="http://schemas.openxmlformats.org/officeDocument/2006/relationships/tags" Target="../tags/tag305.xml"/><Relationship Id="rId406" Type="http://schemas.openxmlformats.org/officeDocument/2006/relationships/tags" Target="../tags/tag526.xml"/><Relationship Id="rId960" Type="http://schemas.openxmlformats.org/officeDocument/2006/relationships/tags" Target="../tags/tag1080.xml"/><Relationship Id="rId1036" Type="http://schemas.openxmlformats.org/officeDocument/2006/relationships/tags" Target="../tags/tag1156.xml"/><Relationship Id="rId392" Type="http://schemas.openxmlformats.org/officeDocument/2006/relationships/tags" Target="../tags/tag512.xml"/><Relationship Id="rId613" Type="http://schemas.openxmlformats.org/officeDocument/2006/relationships/tags" Target="../tags/tag733.xml"/><Relationship Id="rId697" Type="http://schemas.openxmlformats.org/officeDocument/2006/relationships/tags" Target="../tags/tag817.xml"/><Relationship Id="rId820" Type="http://schemas.openxmlformats.org/officeDocument/2006/relationships/tags" Target="../tags/tag940.xml"/><Relationship Id="rId918" Type="http://schemas.openxmlformats.org/officeDocument/2006/relationships/tags" Target="../tags/tag1038.xml"/><Relationship Id="rId252" Type="http://schemas.openxmlformats.org/officeDocument/2006/relationships/tags" Target="../tags/tag372.xml"/><Relationship Id="rId47" Type="http://schemas.openxmlformats.org/officeDocument/2006/relationships/tags" Target="../tags/tag167.xml"/><Relationship Id="rId112" Type="http://schemas.openxmlformats.org/officeDocument/2006/relationships/tags" Target="../tags/tag232.xml"/><Relationship Id="rId557" Type="http://schemas.openxmlformats.org/officeDocument/2006/relationships/tags" Target="../tags/tag677.xml"/><Relationship Id="rId764" Type="http://schemas.openxmlformats.org/officeDocument/2006/relationships/tags" Target="../tags/tag884.xml"/><Relationship Id="rId971" Type="http://schemas.openxmlformats.org/officeDocument/2006/relationships/tags" Target="../tags/tag1091.xml"/><Relationship Id="rId196" Type="http://schemas.openxmlformats.org/officeDocument/2006/relationships/tags" Target="../tags/tag316.xml"/><Relationship Id="rId417" Type="http://schemas.openxmlformats.org/officeDocument/2006/relationships/tags" Target="../tags/tag537.xml"/><Relationship Id="rId624" Type="http://schemas.openxmlformats.org/officeDocument/2006/relationships/tags" Target="../tags/tag744.xml"/><Relationship Id="rId831" Type="http://schemas.openxmlformats.org/officeDocument/2006/relationships/tags" Target="../tags/tag951.xml"/><Relationship Id="rId1047" Type="http://schemas.openxmlformats.org/officeDocument/2006/relationships/tags" Target="../tags/tag1167.xml"/><Relationship Id="rId263" Type="http://schemas.openxmlformats.org/officeDocument/2006/relationships/tags" Target="../tags/tag383.xml"/><Relationship Id="rId470" Type="http://schemas.openxmlformats.org/officeDocument/2006/relationships/tags" Target="../tags/tag590.xml"/><Relationship Id="rId929" Type="http://schemas.openxmlformats.org/officeDocument/2006/relationships/tags" Target="../tags/tag1049.xml"/><Relationship Id="rId58" Type="http://schemas.openxmlformats.org/officeDocument/2006/relationships/tags" Target="../tags/tag178.xml"/><Relationship Id="rId123" Type="http://schemas.openxmlformats.org/officeDocument/2006/relationships/tags" Target="../tags/tag243.xml"/><Relationship Id="rId330" Type="http://schemas.openxmlformats.org/officeDocument/2006/relationships/tags" Target="../tags/tag450.xml"/><Relationship Id="rId568" Type="http://schemas.openxmlformats.org/officeDocument/2006/relationships/tags" Target="../tags/tag688.xml"/><Relationship Id="rId775" Type="http://schemas.openxmlformats.org/officeDocument/2006/relationships/tags" Target="../tags/tag895.xml"/><Relationship Id="rId982" Type="http://schemas.openxmlformats.org/officeDocument/2006/relationships/tags" Target="../tags/tag1102.xml"/><Relationship Id="rId428" Type="http://schemas.openxmlformats.org/officeDocument/2006/relationships/tags" Target="../tags/tag548.xml"/><Relationship Id="rId635" Type="http://schemas.openxmlformats.org/officeDocument/2006/relationships/tags" Target="../tags/tag755.xml"/><Relationship Id="rId842" Type="http://schemas.openxmlformats.org/officeDocument/2006/relationships/tags" Target="../tags/tag962.xml"/><Relationship Id="rId1058" Type="http://schemas.openxmlformats.org/officeDocument/2006/relationships/image" Target="../media/image3.png"/><Relationship Id="rId274" Type="http://schemas.openxmlformats.org/officeDocument/2006/relationships/tags" Target="../tags/tag394.xml"/><Relationship Id="rId481" Type="http://schemas.openxmlformats.org/officeDocument/2006/relationships/tags" Target="../tags/tag601.xml"/><Relationship Id="rId702" Type="http://schemas.openxmlformats.org/officeDocument/2006/relationships/tags" Target="../tags/tag822.xml"/><Relationship Id="rId69" Type="http://schemas.openxmlformats.org/officeDocument/2006/relationships/tags" Target="../tags/tag189.xml"/><Relationship Id="rId134" Type="http://schemas.openxmlformats.org/officeDocument/2006/relationships/tags" Target="../tags/tag254.xml"/><Relationship Id="rId579" Type="http://schemas.openxmlformats.org/officeDocument/2006/relationships/tags" Target="../tags/tag699.xml"/><Relationship Id="rId786" Type="http://schemas.openxmlformats.org/officeDocument/2006/relationships/tags" Target="../tags/tag906.xml"/><Relationship Id="rId993" Type="http://schemas.openxmlformats.org/officeDocument/2006/relationships/tags" Target="../tags/tag1113.xml"/><Relationship Id="rId341" Type="http://schemas.openxmlformats.org/officeDocument/2006/relationships/tags" Target="../tags/tag461.xml"/><Relationship Id="rId439" Type="http://schemas.openxmlformats.org/officeDocument/2006/relationships/tags" Target="../tags/tag559.xml"/><Relationship Id="rId646" Type="http://schemas.openxmlformats.org/officeDocument/2006/relationships/tags" Target="../tags/tag766.xml"/><Relationship Id="rId201" Type="http://schemas.openxmlformats.org/officeDocument/2006/relationships/tags" Target="../tags/tag321.xml"/><Relationship Id="rId285" Type="http://schemas.openxmlformats.org/officeDocument/2006/relationships/tags" Target="../tags/tag405.xml"/><Relationship Id="rId506" Type="http://schemas.openxmlformats.org/officeDocument/2006/relationships/tags" Target="../tags/tag626.xml"/><Relationship Id="rId853" Type="http://schemas.openxmlformats.org/officeDocument/2006/relationships/tags" Target="../tags/tag973.xml"/><Relationship Id="rId492" Type="http://schemas.openxmlformats.org/officeDocument/2006/relationships/tags" Target="../tags/tag612.xml"/><Relationship Id="rId713" Type="http://schemas.openxmlformats.org/officeDocument/2006/relationships/tags" Target="../tags/tag833.xml"/><Relationship Id="rId797" Type="http://schemas.openxmlformats.org/officeDocument/2006/relationships/tags" Target="../tags/tag917.xml"/><Relationship Id="rId920" Type="http://schemas.openxmlformats.org/officeDocument/2006/relationships/tags" Target="../tags/tag1040.xml"/><Relationship Id="rId145" Type="http://schemas.openxmlformats.org/officeDocument/2006/relationships/tags" Target="../tags/tag265.xml"/><Relationship Id="rId352" Type="http://schemas.openxmlformats.org/officeDocument/2006/relationships/tags" Target="../tags/tag472.xml"/><Relationship Id="rId212" Type="http://schemas.openxmlformats.org/officeDocument/2006/relationships/tags" Target="../tags/tag332.xml"/><Relationship Id="rId657" Type="http://schemas.openxmlformats.org/officeDocument/2006/relationships/tags" Target="../tags/tag777.xml"/><Relationship Id="rId864" Type="http://schemas.openxmlformats.org/officeDocument/2006/relationships/tags" Target="../tags/tag984.xml"/><Relationship Id="rId296" Type="http://schemas.openxmlformats.org/officeDocument/2006/relationships/tags" Target="../tags/tag416.xml"/><Relationship Id="rId517" Type="http://schemas.openxmlformats.org/officeDocument/2006/relationships/tags" Target="../tags/tag637.xml"/><Relationship Id="rId724" Type="http://schemas.openxmlformats.org/officeDocument/2006/relationships/tags" Target="../tags/tag844.xml"/><Relationship Id="rId931" Type="http://schemas.openxmlformats.org/officeDocument/2006/relationships/tags" Target="../tags/tag1051.xml"/><Relationship Id="rId60" Type="http://schemas.openxmlformats.org/officeDocument/2006/relationships/tags" Target="../tags/tag180.xml"/><Relationship Id="rId156" Type="http://schemas.openxmlformats.org/officeDocument/2006/relationships/tags" Target="../tags/tag276.xml"/><Relationship Id="rId363" Type="http://schemas.openxmlformats.org/officeDocument/2006/relationships/tags" Target="../tags/tag483.xml"/><Relationship Id="rId570" Type="http://schemas.openxmlformats.org/officeDocument/2006/relationships/tags" Target="../tags/tag690.xml"/><Relationship Id="rId1007" Type="http://schemas.openxmlformats.org/officeDocument/2006/relationships/tags" Target="../tags/tag1127.xml"/><Relationship Id="rId223" Type="http://schemas.openxmlformats.org/officeDocument/2006/relationships/tags" Target="../tags/tag343.xml"/><Relationship Id="rId430" Type="http://schemas.openxmlformats.org/officeDocument/2006/relationships/tags" Target="../tags/tag550.xml"/><Relationship Id="rId668" Type="http://schemas.openxmlformats.org/officeDocument/2006/relationships/tags" Target="../tags/tag788.xml"/><Relationship Id="rId875" Type="http://schemas.openxmlformats.org/officeDocument/2006/relationships/tags" Target="../tags/tag995.xml"/><Relationship Id="rId18" Type="http://schemas.openxmlformats.org/officeDocument/2006/relationships/tags" Target="../tags/tag138.xml"/><Relationship Id="rId528" Type="http://schemas.openxmlformats.org/officeDocument/2006/relationships/tags" Target="../tags/tag648.xml"/><Relationship Id="rId735" Type="http://schemas.openxmlformats.org/officeDocument/2006/relationships/tags" Target="../tags/tag855.xml"/><Relationship Id="rId942" Type="http://schemas.openxmlformats.org/officeDocument/2006/relationships/tags" Target="../tags/tag1062.xml"/><Relationship Id="rId167" Type="http://schemas.openxmlformats.org/officeDocument/2006/relationships/tags" Target="../tags/tag287.xml"/><Relationship Id="rId374" Type="http://schemas.openxmlformats.org/officeDocument/2006/relationships/tags" Target="../tags/tag494.xml"/><Relationship Id="rId581" Type="http://schemas.openxmlformats.org/officeDocument/2006/relationships/tags" Target="../tags/tag701.xml"/><Relationship Id="rId1018" Type="http://schemas.openxmlformats.org/officeDocument/2006/relationships/tags" Target="../tags/tag1138.xml"/><Relationship Id="rId71" Type="http://schemas.openxmlformats.org/officeDocument/2006/relationships/tags" Target="../tags/tag191.xml"/><Relationship Id="rId234" Type="http://schemas.openxmlformats.org/officeDocument/2006/relationships/tags" Target="../tags/tag354.xml"/><Relationship Id="rId679" Type="http://schemas.openxmlformats.org/officeDocument/2006/relationships/tags" Target="../tags/tag799.xml"/><Relationship Id="rId802" Type="http://schemas.openxmlformats.org/officeDocument/2006/relationships/tags" Target="../tags/tag922.xml"/><Relationship Id="rId886" Type="http://schemas.openxmlformats.org/officeDocument/2006/relationships/tags" Target="../tags/tag1006.xml"/><Relationship Id="rId2" Type="http://schemas.openxmlformats.org/officeDocument/2006/relationships/slideLayout" Target="../slideLayouts/slideLayout33.xml"/><Relationship Id="rId29" Type="http://schemas.openxmlformats.org/officeDocument/2006/relationships/tags" Target="../tags/tag149.xml"/><Relationship Id="rId441" Type="http://schemas.openxmlformats.org/officeDocument/2006/relationships/tags" Target="../tags/tag561.xml"/><Relationship Id="rId539" Type="http://schemas.openxmlformats.org/officeDocument/2006/relationships/tags" Target="../tags/tag659.xml"/><Relationship Id="rId746" Type="http://schemas.openxmlformats.org/officeDocument/2006/relationships/tags" Target="../tags/tag866.xml"/><Relationship Id="rId178" Type="http://schemas.openxmlformats.org/officeDocument/2006/relationships/tags" Target="../tags/tag298.xml"/><Relationship Id="rId301" Type="http://schemas.openxmlformats.org/officeDocument/2006/relationships/tags" Target="../tags/tag421.xml"/><Relationship Id="rId953" Type="http://schemas.openxmlformats.org/officeDocument/2006/relationships/tags" Target="../tags/tag1073.xml"/><Relationship Id="rId1029" Type="http://schemas.openxmlformats.org/officeDocument/2006/relationships/tags" Target="../tags/tag1149.xml"/><Relationship Id="rId82" Type="http://schemas.openxmlformats.org/officeDocument/2006/relationships/tags" Target="../tags/tag202.xml"/><Relationship Id="rId385" Type="http://schemas.openxmlformats.org/officeDocument/2006/relationships/tags" Target="../tags/tag505.xml"/><Relationship Id="rId592" Type="http://schemas.openxmlformats.org/officeDocument/2006/relationships/tags" Target="../tags/tag712.xml"/><Relationship Id="rId606" Type="http://schemas.openxmlformats.org/officeDocument/2006/relationships/tags" Target="../tags/tag726.xml"/><Relationship Id="rId813" Type="http://schemas.openxmlformats.org/officeDocument/2006/relationships/tags" Target="../tags/tag933.xml"/><Relationship Id="rId245" Type="http://schemas.openxmlformats.org/officeDocument/2006/relationships/tags" Target="../tags/tag365.xml"/><Relationship Id="rId452" Type="http://schemas.openxmlformats.org/officeDocument/2006/relationships/tags" Target="../tags/tag572.xml"/><Relationship Id="rId897" Type="http://schemas.openxmlformats.org/officeDocument/2006/relationships/tags" Target="../tags/tag1017.xml"/><Relationship Id="rId105" Type="http://schemas.openxmlformats.org/officeDocument/2006/relationships/tags" Target="../tags/tag225.xml"/><Relationship Id="rId312" Type="http://schemas.openxmlformats.org/officeDocument/2006/relationships/tags" Target="../tags/tag432.xml"/><Relationship Id="rId757" Type="http://schemas.openxmlformats.org/officeDocument/2006/relationships/tags" Target="../tags/tag877.xml"/><Relationship Id="rId964" Type="http://schemas.openxmlformats.org/officeDocument/2006/relationships/tags" Target="../tags/tag1084.xml"/><Relationship Id="rId93" Type="http://schemas.openxmlformats.org/officeDocument/2006/relationships/tags" Target="../tags/tag213.xml"/><Relationship Id="rId189" Type="http://schemas.openxmlformats.org/officeDocument/2006/relationships/tags" Target="../tags/tag309.xml"/><Relationship Id="rId396" Type="http://schemas.openxmlformats.org/officeDocument/2006/relationships/tags" Target="../tags/tag516.xml"/><Relationship Id="rId617" Type="http://schemas.openxmlformats.org/officeDocument/2006/relationships/tags" Target="../tags/tag737.xml"/><Relationship Id="rId824" Type="http://schemas.openxmlformats.org/officeDocument/2006/relationships/tags" Target="../tags/tag944.xml"/><Relationship Id="rId256" Type="http://schemas.openxmlformats.org/officeDocument/2006/relationships/tags" Target="../tags/tag376.xml"/><Relationship Id="rId463" Type="http://schemas.openxmlformats.org/officeDocument/2006/relationships/tags" Target="../tags/tag583.xml"/><Relationship Id="rId670" Type="http://schemas.openxmlformats.org/officeDocument/2006/relationships/tags" Target="../tags/tag790.xml"/><Relationship Id="rId116" Type="http://schemas.openxmlformats.org/officeDocument/2006/relationships/tags" Target="../tags/tag236.xml"/><Relationship Id="rId323" Type="http://schemas.openxmlformats.org/officeDocument/2006/relationships/tags" Target="../tags/tag443.xml"/><Relationship Id="rId530" Type="http://schemas.openxmlformats.org/officeDocument/2006/relationships/tags" Target="../tags/tag650.xml"/><Relationship Id="rId768" Type="http://schemas.openxmlformats.org/officeDocument/2006/relationships/tags" Target="../tags/tag888.xml"/><Relationship Id="rId975" Type="http://schemas.openxmlformats.org/officeDocument/2006/relationships/tags" Target="../tags/tag1095.xml"/><Relationship Id="rId20" Type="http://schemas.openxmlformats.org/officeDocument/2006/relationships/tags" Target="../tags/tag140.xml"/><Relationship Id="rId628" Type="http://schemas.openxmlformats.org/officeDocument/2006/relationships/tags" Target="../tags/tag748.xml"/><Relationship Id="rId835" Type="http://schemas.openxmlformats.org/officeDocument/2006/relationships/tags" Target="../tags/tag955.xml"/><Relationship Id="rId267" Type="http://schemas.openxmlformats.org/officeDocument/2006/relationships/tags" Target="../tags/tag387.xml"/><Relationship Id="rId474" Type="http://schemas.openxmlformats.org/officeDocument/2006/relationships/tags" Target="../tags/tag594.xml"/><Relationship Id="rId1020" Type="http://schemas.openxmlformats.org/officeDocument/2006/relationships/tags" Target="../tags/tag1140.xml"/><Relationship Id="rId127" Type="http://schemas.openxmlformats.org/officeDocument/2006/relationships/tags" Target="../tags/tag247.xml"/><Relationship Id="rId681" Type="http://schemas.openxmlformats.org/officeDocument/2006/relationships/tags" Target="../tags/tag801.xml"/><Relationship Id="rId779" Type="http://schemas.openxmlformats.org/officeDocument/2006/relationships/tags" Target="../tags/tag899.xml"/><Relationship Id="rId902" Type="http://schemas.openxmlformats.org/officeDocument/2006/relationships/tags" Target="../tags/tag1022.xml"/><Relationship Id="rId986" Type="http://schemas.openxmlformats.org/officeDocument/2006/relationships/tags" Target="../tags/tag1106.xml"/><Relationship Id="rId31" Type="http://schemas.openxmlformats.org/officeDocument/2006/relationships/tags" Target="../tags/tag151.xml"/><Relationship Id="rId334" Type="http://schemas.openxmlformats.org/officeDocument/2006/relationships/tags" Target="../tags/tag454.xml"/><Relationship Id="rId541" Type="http://schemas.openxmlformats.org/officeDocument/2006/relationships/tags" Target="../tags/tag661.xml"/><Relationship Id="rId639" Type="http://schemas.openxmlformats.org/officeDocument/2006/relationships/tags" Target="../tags/tag759.xml"/><Relationship Id="rId180" Type="http://schemas.openxmlformats.org/officeDocument/2006/relationships/tags" Target="../tags/tag300.xml"/><Relationship Id="rId278" Type="http://schemas.openxmlformats.org/officeDocument/2006/relationships/tags" Target="../tags/tag398.xml"/><Relationship Id="rId401" Type="http://schemas.openxmlformats.org/officeDocument/2006/relationships/tags" Target="../tags/tag521.xml"/><Relationship Id="rId846" Type="http://schemas.openxmlformats.org/officeDocument/2006/relationships/tags" Target="../tags/tag966.xml"/><Relationship Id="rId1031" Type="http://schemas.openxmlformats.org/officeDocument/2006/relationships/tags" Target="../tags/tag1151.xml"/><Relationship Id="rId485" Type="http://schemas.openxmlformats.org/officeDocument/2006/relationships/tags" Target="../tags/tag605.xml"/><Relationship Id="rId692" Type="http://schemas.openxmlformats.org/officeDocument/2006/relationships/tags" Target="../tags/tag812.xml"/><Relationship Id="rId706" Type="http://schemas.openxmlformats.org/officeDocument/2006/relationships/tags" Target="../tags/tag826.xml"/><Relationship Id="rId913" Type="http://schemas.openxmlformats.org/officeDocument/2006/relationships/tags" Target="../tags/tag1033.xml"/><Relationship Id="rId42" Type="http://schemas.openxmlformats.org/officeDocument/2006/relationships/tags" Target="../tags/tag162.xml"/><Relationship Id="rId138" Type="http://schemas.openxmlformats.org/officeDocument/2006/relationships/tags" Target="../tags/tag258.xml"/><Relationship Id="rId345" Type="http://schemas.openxmlformats.org/officeDocument/2006/relationships/tags" Target="../tags/tag465.xml"/><Relationship Id="rId552" Type="http://schemas.openxmlformats.org/officeDocument/2006/relationships/tags" Target="../tags/tag672.xml"/><Relationship Id="rId997" Type="http://schemas.openxmlformats.org/officeDocument/2006/relationships/tags" Target="../tags/tag1117.xml"/><Relationship Id="rId191" Type="http://schemas.openxmlformats.org/officeDocument/2006/relationships/tags" Target="../tags/tag311.xml"/><Relationship Id="rId205" Type="http://schemas.openxmlformats.org/officeDocument/2006/relationships/tags" Target="../tags/tag325.xml"/><Relationship Id="rId412" Type="http://schemas.openxmlformats.org/officeDocument/2006/relationships/tags" Target="../tags/tag532.xml"/><Relationship Id="rId857" Type="http://schemas.openxmlformats.org/officeDocument/2006/relationships/tags" Target="../tags/tag977.xml"/><Relationship Id="rId1042" Type="http://schemas.openxmlformats.org/officeDocument/2006/relationships/tags" Target="../tags/tag1162.xml"/><Relationship Id="rId289" Type="http://schemas.openxmlformats.org/officeDocument/2006/relationships/tags" Target="../tags/tag409.xml"/><Relationship Id="rId496" Type="http://schemas.openxmlformats.org/officeDocument/2006/relationships/tags" Target="../tags/tag616.xml"/><Relationship Id="rId717" Type="http://schemas.openxmlformats.org/officeDocument/2006/relationships/tags" Target="../tags/tag837.xml"/><Relationship Id="rId924" Type="http://schemas.openxmlformats.org/officeDocument/2006/relationships/tags" Target="../tags/tag1044.xml"/><Relationship Id="rId53" Type="http://schemas.openxmlformats.org/officeDocument/2006/relationships/tags" Target="../tags/tag173.xml"/><Relationship Id="rId149" Type="http://schemas.openxmlformats.org/officeDocument/2006/relationships/tags" Target="../tags/tag269.xml"/><Relationship Id="rId356" Type="http://schemas.openxmlformats.org/officeDocument/2006/relationships/tags" Target="../tags/tag476.xml"/><Relationship Id="rId563" Type="http://schemas.openxmlformats.org/officeDocument/2006/relationships/tags" Target="../tags/tag683.xml"/><Relationship Id="rId770" Type="http://schemas.openxmlformats.org/officeDocument/2006/relationships/tags" Target="../tags/tag890.xml"/><Relationship Id="rId216" Type="http://schemas.openxmlformats.org/officeDocument/2006/relationships/tags" Target="../tags/tag336.xml"/><Relationship Id="rId423" Type="http://schemas.openxmlformats.org/officeDocument/2006/relationships/tags" Target="../tags/tag543.xml"/><Relationship Id="rId868" Type="http://schemas.openxmlformats.org/officeDocument/2006/relationships/tags" Target="../tags/tag988.xml"/><Relationship Id="rId1053" Type="http://schemas.openxmlformats.org/officeDocument/2006/relationships/tags" Target="../tags/tag1173.xml"/><Relationship Id="rId630" Type="http://schemas.openxmlformats.org/officeDocument/2006/relationships/tags" Target="../tags/tag750.xml"/><Relationship Id="rId728" Type="http://schemas.openxmlformats.org/officeDocument/2006/relationships/tags" Target="../tags/tag848.xml"/><Relationship Id="rId935" Type="http://schemas.openxmlformats.org/officeDocument/2006/relationships/tags" Target="../tags/tag1055.xml"/><Relationship Id="rId64" Type="http://schemas.openxmlformats.org/officeDocument/2006/relationships/tags" Target="../tags/tag184.xml"/><Relationship Id="rId367" Type="http://schemas.openxmlformats.org/officeDocument/2006/relationships/tags" Target="../tags/tag487.xml"/><Relationship Id="rId574" Type="http://schemas.openxmlformats.org/officeDocument/2006/relationships/tags" Target="../tags/tag694.xml"/><Relationship Id="rId227" Type="http://schemas.openxmlformats.org/officeDocument/2006/relationships/tags" Target="../tags/tag347.xml"/><Relationship Id="rId781" Type="http://schemas.openxmlformats.org/officeDocument/2006/relationships/tags" Target="../tags/tag901.xml"/><Relationship Id="rId879" Type="http://schemas.openxmlformats.org/officeDocument/2006/relationships/tags" Target="../tags/tag999.xml"/><Relationship Id="rId434" Type="http://schemas.openxmlformats.org/officeDocument/2006/relationships/tags" Target="../tags/tag554.xml"/><Relationship Id="rId641" Type="http://schemas.openxmlformats.org/officeDocument/2006/relationships/tags" Target="../tags/tag761.xml"/><Relationship Id="rId739" Type="http://schemas.openxmlformats.org/officeDocument/2006/relationships/tags" Target="../tags/tag859.xml"/><Relationship Id="rId280" Type="http://schemas.openxmlformats.org/officeDocument/2006/relationships/tags" Target="../tags/tag400.xml"/><Relationship Id="rId501" Type="http://schemas.openxmlformats.org/officeDocument/2006/relationships/tags" Target="../tags/tag621.xml"/><Relationship Id="rId946" Type="http://schemas.openxmlformats.org/officeDocument/2006/relationships/tags" Target="../tags/tag1066.xml"/><Relationship Id="rId75" Type="http://schemas.openxmlformats.org/officeDocument/2006/relationships/tags" Target="../tags/tag195.xml"/><Relationship Id="rId140" Type="http://schemas.openxmlformats.org/officeDocument/2006/relationships/tags" Target="../tags/tag260.xml"/><Relationship Id="rId378" Type="http://schemas.openxmlformats.org/officeDocument/2006/relationships/tags" Target="../tags/tag498.xml"/><Relationship Id="rId585" Type="http://schemas.openxmlformats.org/officeDocument/2006/relationships/tags" Target="../tags/tag705.xml"/><Relationship Id="rId792" Type="http://schemas.openxmlformats.org/officeDocument/2006/relationships/tags" Target="../tags/tag912.xml"/><Relationship Id="rId806" Type="http://schemas.openxmlformats.org/officeDocument/2006/relationships/tags" Target="../tags/tag926.xml"/><Relationship Id="rId6" Type="http://schemas.openxmlformats.org/officeDocument/2006/relationships/slideLayout" Target="../slideLayouts/slideLayout37.xml"/><Relationship Id="rId238" Type="http://schemas.openxmlformats.org/officeDocument/2006/relationships/tags" Target="../tags/tag358.xml"/><Relationship Id="rId445" Type="http://schemas.openxmlformats.org/officeDocument/2006/relationships/tags" Target="../tags/tag565.xml"/><Relationship Id="rId652" Type="http://schemas.openxmlformats.org/officeDocument/2006/relationships/tags" Target="../tags/tag772.xml"/><Relationship Id="rId291" Type="http://schemas.openxmlformats.org/officeDocument/2006/relationships/tags" Target="../tags/tag411.xml"/><Relationship Id="rId305" Type="http://schemas.openxmlformats.org/officeDocument/2006/relationships/tags" Target="../tags/tag425.xml"/><Relationship Id="rId512" Type="http://schemas.openxmlformats.org/officeDocument/2006/relationships/tags" Target="../tags/tag632.xml"/><Relationship Id="rId957" Type="http://schemas.openxmlformats.org/officeDocument/2006/relationships/tags" Target="../tags/tag1077.xml"/><Relationship Id="rId86" Type="http://schemas.openxmlformats.org/officeDocument/2006/relationships/tags" Target="../tags/tag206.xml"/><Relationship Id="rId151" Type="http://schemas.openxmlformats.org/officeDocument/2006/relationships/tags" Target="../tags/tag271.xml"/><Relationship Id="rId389" Type="http://schemas.openxmlformats.org/officeDocument/2006/relationships/tags" Target="../tags/tag509.xml"/><Relationship Id="rId596" Type="http://schemas.openxmlformats.org/officeDocument/2006/relationships/tags" Target="../tags/tag716.xml"/><Relationship Id="rId817" Type="http://schemas.openxmlformats.org/officeDocument/2006/relationships/tags" Target="../tags/tag937.xml"/><Relationship Id="rId1002" Type="http://schemas.openxmlformats.org/officeDocument/2006/relationships/tags" Target="../tags/tag1122.xml"/><Relationship Id="rId249" Type="http://schemas.openxmlformats.org/officeDocument/2006/relationships/tags" Target="../tags/tag369.xml"/><Relationship Id="rId456" Type="http://schemas.openxmlformats.org/officeDocument/2006/relationships/tags" Target="../tags/tag576.xml"/><Relationship Id="rId663" Type="http://schemas.openxmlformats.org/officeDocument/2006/relationships/tags" Target="../tags/tag783.xml"/><Relationship Id="rId870" Type="http://schemas.openxmlformats.org/officeDocument/2006/relationships/tags" Target="../tags/tag990.xml"/><Relationship Id="rId13" Type="http://schemas.openxmlformats.org/officeDocument/2006/relationships/tags" Target="../tags/tag133.xml"/><Relationship Id="rId109" Type="http://schemas.openxmlformats.org/officeDocument/2006/relationships/tags" Target="../tags/tag229.xml"/><Relationship Id="rId316" Type="http://schemas.openxmlformats.org/officeDocument/2006/relationships/tags" Target="../tags/tag436.xml"/><Relationship Id="rId523" Type="http://schemas.openxmlformats.org/officeDocument/2006/relationships/tags" Target="../tags/tag643.xml"/><Relationship Id="rId968" Type="http://schemas.openxmlformats.org/officeDocument/2006/relationships/tags" Target="../tags/tag1088.xml"/><Relationship Id="rId97" Type="http://schemas.openxmlformats.org/officeDocument/2006/relationships/tags" Target="../tags/tag217.xml"/><Relationship Id="rId730" Type="http://schemas.openxmlformats.org/officeDocument/2006/relationships/tags" Target="../tags/tag850.xml"/><Relationship Id="rId828" Type="http://schemas.openxmlformats.org/officeDocument/2006/relationships/tags" Target="../tags/tag948.xml"/><Relationship Id="rId1013" Type="http://schemas.openxmlformats.org/officeDocument/2006/relationships/tags" Target="../tags/tag1133.xml"/><Relationship Id="rId162" Type="http://schemas.openxmlformats.org/officeDocument/2006/relationships/tags" Target="../tags/tag282.xml"/><Relationship Id="rId467" Type="http://schemas.openxmlformats.org/officeDocument/2006/relationships/tags" Target="../tags/tag587.xml"/><Relationship Id="rId674" Type="http://schemas.openxmlformats.org/officeDocument/2006/relationships/tags" Target="../tags/tag794.xml"/><Relationship Id="rId881" Type="http://schemas.openxmlformats.org/officeDocument/2006/relationships/tags" Target="../tags/tag1001.xml"/><Relationship Id="rId979" Type="http://schemas.openxmlformats.org/officeDocument/2006/relationships/tags" Target="../tags/tag1099.xml"/><Relationship Id="rId24" Type="http://schemas.openxmlformats.org/officeDocument/2006/relationships/tags" Target="../tags/tag144.xml"/><Relationship Id="rId327" Type="http://schemas.openxmlformats.org/officeDocument/2006/relationships/tags" Target="../tags/tag447.xml"/><Relationship Id="rId534" Type="http://schemas.openxmlformats.org/officeDocument/2006/relationships/tags" Target="../tags/tag654.xml"/><Relationship Id="rId741" Type="http://schemas.openxmlformats.org/officeDocument/2006/relationships/tags" Target="../tags/tag861.xml"/><Relationship Id="rId839" Type="http://schemas.openxmlformats.org/officeDocument/2006/relationships/tags" Target="../tags/tag959.xml"/><Relationship Id="rId173" Type="http://schemas.openxmlformats.org/officeDocument/2006/relationships/tags" Target="../tags/tag293.xml"/><Relationship Id="rId380" Type="http://schemas.openxmlformats.org/officeDocument/2006/relationships/tags" Target="../tags/tag500.xml"/><Relationship Id="rId601" Type="http://schemas.openxmlformats.org/officeDocument/2006/relationships/tags" Target="../tags/tag721.xml"/><Relationship Id="rId1024" Type="http://schemas.openxmlformats.org/officeDocument/2006/relationships/tags" Target="../tags/tag1144.xml"/><Relationship Id="rId240" Type="http://schemas.openxmlformats.org/officeDocument/2006/relationships/tags" Target="../tags/tag360.xml"/><Relationship Id="rId478" Type="http://schemas.openxmlformats.org/officeDocument/2006/relationships/tags" Target="../tags/tag598.xml"/><Relationship Id="rId685" Type="http://schemas.openxmlformats.org/officeDocument/2006/relationships/tags" Target="../tags/tag805.xml"/><Relationship Id="rId892" Type="http://schemas.openxmlformats.org/officeDocument/2006/relationships/tags" Target="../tags/tag1012.xml"/><Relationship Id="rId906" Type="http://schemas.openxmlformats.org/officeDocument/2006/relationships/tags" Target="../tags/tag1026.xml"/><Relationship Id="rId35" Type="http://schemas.openxmlformats.org/officeDocument/2006/relationships/tags" Target="../tags/tag155.xml"/><Relationship Id="rId100" Type="http://schemas.openxmlformats.org/officeDocument/2006/relationships/tags" Target="../tags/tag220.xml"/><Relationship Id="rId338" Type="http://schemas.openxmlformats.org/officeDocument/2006/relationships/tags" Target="../tags/tag458.xml"/><Relationship Id="rId545" Type="http://schemas.openxmlformats.org/officeDocument/2006/relationships/tags" Target="../tags/tag665.xml"/><Relationship Id="rId752" Type="http://schemas.openxmlformats.org/officeDocument/2006/relationships/tags" Target="../tags/tag872.xml"/><Relationship Id="rId184" Type="http://schemas.openxmlformats.org/officeDocument/2006/relationships/tags" Target="../tags/tag304.xml"/><Relationship Id="rId391" Type="http://schemas.openxmlformats.org/officeDocument/2006/relationships/tags" Target="../tags/tag511.xml"/><Relationship Id="rId405" Type="http://schemas.openxmlformats.org/officeDocument/2006/relationships/tags" Target="../tags/tag525.xml"/><Relationship Id="rId612" Type="http://schemas.openxmlformats.org/officeDocument/2006/relationships/tags" Target="../tags/tag732.xml"/><Relationship Id="rId1035" Type="http://schemas.openxmlformats.org/officeDocument/2006/relationships/tags" Target="../tags/tag1155.xml"/><Relationship Id="rId251" Type="http://schemas.openxmlformats.org/officeDocument/2006/relationships/tags" Target="../tags/tag371.xml"/><Relationship Id="rId489" Type="http://schemas.openxmlformats.org/officeDocument/2006/relationships/tags" Target="../tags/tag609.xml"/><Relationship Id="rId696" Type="http://schemas.openxmlformats.org/officeDocument/2006/relationships/tags" Target="../tags/tag816.xml"/><Relationship Id="rId917" Type="http://schemas.openxmlformats.org/officeDocument/2006/relationships/tags" Target="../tags/tag1037.xml"/><Relationship Id="rId46" Type="http://schemas.openxmlformats.org/officeDocument/2006/relationships/tags" Target="../tags/tag166.xml"/><Relationship Id="rId349" Type="http://schemas.openxmlformats.org/officeDocument/2006/relationships/tags" Target="../tags/tag469.xml"/><Relationship Id="rId556" Type="http://schemas.openxmlformats.org/officeDocument/2006/relationships/tags" Target="../tags/tag676.xml"/><Relationship Id="rId763" Type="http://schemas.openxmlformats.org/officeDocument/2006/relationships/tags" Target="../tags/tag883.xml"/><Relationship Id="rId111" Type="http://schemas.openxmlformats.org/officeDocument/2006/relationships/tags" Target="../tags/tag231.xml"/><Relationship Id="rId195" Type="http://schemas.openxmlformats.org/officeDocument/2006/relationships/tags" Target="../tags/tag315.xml"/><Relationship Id="rId209" Type="http://schemas.openxmlformats.org/officeDocument/2006/relationships/tags" Target="../tags/tag329.xml"/><Relationship Id="rId416" Type="http://schemas.openxmlformats.org/officeDocument/2006/relationships/tags" Target="../tags/tag536.xml"/><Relationship Id="rId970" Type="http://schemas.openxmlformats.org/officeDocument/2006/relationships/tags" Target="../tags/tag1090.xml"/><Relationship Id="rId1046" Type="http://schemas.openxmlformats.org/officeDocument/2006/relationships/tags" Target="../tags/tag1166.xml"/><Relationship Id="rId623" Type="http://schemas.openxmlformats.org/officeDocument/2006/relationships/tags" Target="../tags/tag743.xml"/><Relationship Id="rId830" Type="http://schemas.openxmlformats.org/officeDocument/2006/relationships/tags" Target="../tags/tag950.xml"/><Relationship Id="rId928" Type="http://schemas.openxmlformats.org/officeDocument/2006/relationships/tags" Target="../tags/tag1048.xml"/><Relationship Id="rId57" Type="http://schemas.openxmlformats.org/officeDocument/2006/relationships/tags" Target="../tags/tag177.xml"/><Relationship Id="rId262" Type="http://schemas.openxmlformats.org/officeDocument/2006/relationships/tags" Target="../tags/tag382.xml"/><Relationship Id="rId567" Type="http://schemas.openxmlformats.org/officeDocument/2006/relationships/tags" Target="../tags/tag687.xml"/><Relationship Id="rId122" Type="http://schemas.openxmlformats.org/officeDocument/2006/relationships/tags" Target="../tags/tag242.xml"/><Relationship Id="rId774" Type="http://schemas.openxmlformats.org/officeDocument/2006/relationships/tags" Target="../tags/tag894.xml"/><Relationship Id="rId981" Type="http://schemas.openxmlformats.org/officeDocument/2006/relationships/tags" Target="../tags/tag1101.xml"/><Relationship Id="rId1057" Type="http://schemas.openxmlformats.org/officeDocument/2006/relationships/tags" Target="../tags/tag1177.xml"/><Relationship Id="rId427" Type="http://schemas.openxmlformats.org/officeDocument/2006/relationships/tags" Target="../tags/tag547.xml"/><Relationship Id="rId634" Type="http://schemas.openxmlformats.org/officeDocument/2006/relationships/tags" Target="../tags/tag754.xml"/><Relationship Id="rId841" Type="http://schemas.openxmlformats.org/officeDocument/2006/relationships/tags" Target="../tags/tag961.xml"/><Relationship Id="rId273" Type="http://schemas.openxmlformats.org/officeDocument/2006/relationships/tags" Target="../tags/tag393.xml"/><Relationship Id="rId480" Type="http://schemas.openxmlformats.org/officeDocument/2006/relationships/tags" Target="../tags/tag600.xml"/><Relationship Id="rId701" Type="http://schemas.openxmlformats.org/officeDocument/2006/relationships/tags" Target="../tags/tag821.xml"/><Relationship Id="rId939" Type="http://schemas.openxmlformats.org/officeDocument/2006/relationships/tags" Target="../tags/tag1059.xml"/><Relationship Id="rId68" Type="http://schemas.openxmlformats.org/officeDocument/2006/relationships/tags" Target="../tags/tag188.xml"/><Relationship Id="rId133" Type="http://schemas.openxmlformats.org/officeDocument/2006/relationships/tags" Target="../tags/tag253.xml"/><Relationship Id="rId340" Type="http://schemas.openxmlformats.org/officeDocument/2006/relationships/tags" Target="../tags/tag460.xml"/><Relationship Id="rId578" Type="http://schemas.openxmlformats.org/officeDocument/2006/relationships/tags" Target="../tags/tag698.xml"/><Relationship Id="rId785" Type="http://schemas.openxmlformats.org/officeDocument/2006/relationships/tags" Target="../tags/tag905.xml"/><Relationship Id="rId992" Type="http://schemas.openxmlformats.org/officeDocument/2006/relationships/tags" Target="../tags/tag1112.xml"/><Relationship Id="rId200" Type="http://schemas.openxmlformats.org/officeDocument/2006/relationships/tags" Target="../tags/tag320.xml"/><Relationship Id="rId438" Type="http://schemas.openxmlformats.org/officeDocument/2006/relationships/tags" Target="../tags/tag558.xml"/><Relationship Id="rId645" Type="http://schemas.openxmlformats.org/officeDocument/2006/relationships/tags" Target="../tags/tag765.xml"/><Relationship Id="rId852" Type="http://schemas.openxmlformats.org/officeDocument/2006/relationships/tags" Target="../tags/tag972.xml"/><Relationship Id="rId284" Type="http://schemas.openxmlformats.org/officeDocument/2006/relationships/tags" Target="../tags/tag404.xml"/><Relationship Id="rId491" Type="http://schemas.openxmlformats.org/officeDocument/2006/relationships/tags" Target="../tags/tag611.xml"/><Relationship Id="rId505" Type="http://schemas.openxmlformats.org/officeDocument/2006/relationships/tags" Target="../tags/tag625.xml"/><Relationship Id="rId712" Type="http://schemas.openxmlformats.org/officeDocument/2006/relationships/tags" Target="../tags/tag832.xml"/><Relationship Id="rId79" Type="http://schemas.openxmlformats.org/officeDocument/2006/relationships/tags" Target="../tags/tag199.xml"/><Relationship Id="rId144" Type="http://schemas.openxmlformats.org/officeDocument/2006/relationships/tags" Target="../tags/tag264.xml"/><Relationship Id="rId589" Type="http://schemas.openxmlformats.org/officeDocument/2006/relationships/tags" Target="../tags/tag709.xml"/><Relationship Id="rId796" Type="http://schemas.openxmlformats.org/officeDocument/2006/relationships/tags" Target="../tags/tag916.xml"/><Relationship Id="rId351" Type="http://schemas.openxmlformats.org/officeDocument/2006/relationships/tags" Target="../tags/tag471.xml"/><Relationship Id="rId449" Type="http://schemas.openxmlformats.org/officeDocument/2006/relationships/tags" Target="../tags/tag569.xml"/><Relationship Id="rId656" Type="http://schemas.openxmlformats.org/officeDocument/2006/relationships/tags" Target="../tags/tag776.xml"/><Relationship Id="rId863" Type="http://schemas.openxmlformats.org/officeDocument/2006/relationships/tags" Target="../tags/tag983.xml"/><Relationship Id="rId211" Type="http://schemas.openxmlformats.org/officeDocument/2006/relationships/tags" Target="../tags/tag331.xml"/><Relationship Id="rId295" Type="http://schemas.openxmlformats.org/officeDocument/2006/relationships/tags" Target="../tags/tag415.xml"/><Relationship Id="rId309" Type="http://schemas.openxmlformats.org/officeDocument/2006/relationships/tags" Target="../tags/tag429.xml"/><Relationship Id="rId516" Type="http://schemas.openxmlformats.org/officeDocument/2006/relationships/tags" Target="../tags/tag636.xml"/><Relationship Id="rId723" Type="http://schemas.openxmlformats.org/officeDocument/2006/relationships/tags" Target="../tags/tag843.xml"/><Relationship Id="rId930" Type="http://schemas.openxmlformats.org/officeDocument/2006/relationships/tags" Target="../tags/tag1050.xml"/><Relationship Id="rId1006" Type="http://schemas.openxmlformats.org/officeDocument/2006/relationships/tags" Target="../tags/tag1126.xml"/><Relationship Id="rId155" Type="http://schemas.openxmlformats.org/officeDocument/2006/relationships/tags" Target="../tags/tag275.xml"/><Relationship Id="rId362" Type="http://schemas.openxmlformats.org/officeDocument/2006/relationships/tags" Target="../tags/tag482.xml"/><Relationship Id="rId222" Type="http://schemas.openxmlformats.org/officeDocument/2006/relationships/tags" Target="../tags/tag342.xml"/><Relationship Id="rId667" Type="http://schemas.openxmlformats.org/officeDocument/2006/relationships/tags" Target="../tags/tag787.xml"/><Relationship Id="rId874" Type="http://schemas.openxmlformats.org/officeDocument/2006/relationships/tags" Target="../tags/tag994.xml"/><Relationship Id="rId17" Type="http://schemas.openxmlformats.org/officeDocument/2006/relationships/tags" Target="../tags/tag137.xml"/><Relationship Id="rId527" Type="http://schemas.openxmlformats.org/officeDocument/2006/relationships/tags" Target="../tags/tag647.xml"/><Relationship Id="rId734" Type="http://schemas.openxmlformats.org/officeDocument/2006/relationships/tags" Target="../tags/tag854.xml"/><Relationship Id="rId941" Type="http://schemas.openxmlformats.org/officeDocument/2006/relationships/tags" Target="../tags/tag1061.xml"/><Relationship Id="rId70" Type="http://schemas.openxmlformats.org/officeDocument/2006/relationships/tags" Target="../tags/tag190.xml"/><Relationship Id="rId166" Type="http://schemas.openxmlformats.org/officeDocument/2006/relationships/tags" Target="../tags/tag286.xml"/><Relationship Id="rId373" Type="http://schemas.openxmlformats.org/officeDocument/2006/relationships/tags" Target="../tags/tag493.xml"/><Relationship Id="rId580" Type="http://schemas.openxmlformats.org/officeDocument/2006/relationships/tags" Target="../tags/tag700.xml"/><Relationship Id="rId801" Type="http://schemas.openxmlformats.org/officeDocument/2006/relationships/tags" Target="../tags/tag921.xml"/><Relationship Id="rId1017" Type="http://schemas.openxmlformats.org/officeDocument/2006/relationships/tags" Target="../tags/tag1137.xml"/><Relationship Id="rId1" Type="http://schemas.openxmlformats.org/officeDocument/2006/relationships/slideLayout" Target="../slideLayouts/slideLayout32.xml"/><Relationship Id="rId233" Type="http://schemas.openxmlformats.org/officeDocument/2006/relationships/tags" Target="../tags/tag353.xml"/><Relationship Id="rId440" Type="http://schemas.openxmlformats.org/officeDocument/2006/relationships/tags" Target="../tags/tag560.xml"/><Relationship Id="rId678" Type="http://schemas.openxmlformats.org/officeDocument/2006/relationships/tags" Target="../tags/tag798.xml"/><Relationship Id="rId885" Type="http://schemas.openxmlformats.org/officeDocument/2006/relationships/tags" Target="../tags/tag1005.xml"/><Relationship Id="rId28" Type="http://schemas.openxmlformats.org/officeDocument/2006/relationships/tags" Target="../tags/tag148.xml"/><Relationship Id="rId300" Type="http://schemas.openxmlformats.org/officeDocument/2006/relationships/tags" Target="../tags/tag420.xml"/><Relationship Id="rId538" Type="http://schemas.openxmlformats.org/officeDocument/2006/relationships/tags" Target="../tags/tag658.xml"/><Relationship Id="rId745" Type="http://schemas.openxmlformats.org/officeDocument/2006/relationships/tags" Target="../tags/tag865.xml"/><Relationship Id="rId952" Type="http://schemas.openxmlformats.org/officeDocument/2006/relationships/tags" Target="../tags/tag1072.xml"/><Relationship Id="rId81" Type="http://schemas.openxmlformats.org/officeDocument/2006/relationships/tags" Target="../tags/tag201.xml"/><Relationship Id="rId177" Type="http://schemas.openxmlformats.org/officeDocument/2006/relationships/tags" Target="../tags/tag297.xml"/><Relationship Id="rId384" Type="http://schemas.openxmlformats.org/officeDocument/2006/relationships/tags" Target="../tags/tag504.xml"/><Relationship Id="rId591" Type="http://schemas.openxmlformats.org/officeDocument/2006/relationships/tags" Target="../tags/tag711.xml"/><Relationship Id="rId605" Type="http://schemas.openxmlformats.org/officeDocument/2006/relationships/tags" Target="../tags/tag725.xml"/><Relationship Id="rId812" Type="http://schemas.openxmlformats.org/officeDocument/2006/relationships/tags" Target="../tags/tag932.xml"/><Relationship Id="rId1028" Type="http://schemas.openxmlformats.org/officeDocument/2006/relationships/tags" Target="../tags/tag1148.xml"/><Relationship Id="rId244" Type="http://schemas.openxmlformats.org/officeDocument/2006/relationships/tags" Target="../tags/tag364.xml"/><Relationship Id="rId689" Type="http://schemas.openxmlformats.org/officeDocument/2006/relationships/tags" Target="../tags/tag809.xml"/><Relationship Id="rId896" Type="http://schemas.openxmlformats.org/officeDocument/2006/relationships/tags" Target="../tags/tag1016.xml"/><Relationship Id="rId39" Type="http://schemas.openxmlformats.org/officeDocument/2006/relationships/tags" Target="../tags/tag159.xml"/><Relationship Id="rId451" Type="http://schemas.openxmlformats.org/officeDocument/2006/relationships/tags" Target="../tags/tag571.xml"/><Relationship Id="rId549" Type="http://schemas.openxmlformats.org/officeDocument/2006/relationships/tags" Target="../tags/tag669.xml"/><Relationship Id="rId756" Type="http://schemas.openxmlformats.org/officeDocument/2006/relationships/tags" Target="../tags/tag876.xml"/><Relationship Id="rId104" Type="http://schemas.openxmlformats.org/officeDocument/2006/relationships/tags" Target="../tags/tag224.xml"/><Relationship Id="rId188" Type="http://schemas.openxmlformats.org/officeDocument/2006/relationships/tags" Target="../tags/tag308.xml"/><Relationship Id="rId311" Type="http://schemas.openxmlformats.org/officeDocument/2006/relationships/tags" Target="../tags/tag431.xml"/><Relationship Id="rId395" Type="http://schemas.openxmlformats.org/officeDocument/2006/relationships/tags" Target="../tags/tag515.xml"/><Relationship Id="rId409" Type="http://schemas.openxmlformats.org/officeDocument/2006/relationships/tags" Target="../tags/tag529.xml"/><Relationship Id="rId963" Type="http://schemas.openxmlformats.org/officeDocument/2006/relationships/tags" Target="../tags/tag1083.xml"/><Relationship Id="rId1039" Type="http://schemas.openxmlformats.org/officeDocument/2006/relationships/tags" Target="../tags/tag1159.xml"/><Relationship Id="rId92" Type="http://schemas.openxmlformats.org/officeDocument/2006/relationships/tags" Target="../tags/tag212.xml"/><Relationship Id="rId616" Type="http://schemas.openxmlformats.org/officeDocument/2006/relationships/tags" Target="../tags/tag736.xml"/><Relationship Id="rId823" Type="http://schemas.openxmlformats.org/officeDocument/2006/relationships/tags" Target="../tags/tag943.xml"/><Relationship Id="rId255" Type="http://schemas.openxmlformats.org/officeDocument/2006/relationships/tags" Target="../tags/tag375.xml"/><Relationship Id="rId462" Type="http://schemas.openxmlformats.org/officeDocument/2006/relationships/tags" Target="../tags/tag582.xml"/><Relationship Id="rId115" Type="http://schemas.openxmlformats.org/officeDocument/2006/relationships/tags" Target="../tags/tag235.xml"/><Relationship Id="rId322" Type="http://schemas.openxmlformats.org/officeDocument/2006/relationships/tags" Target="../tags/tag442.xml"/><Relationship Id="rId767" Type="http://schemas.openxmlformats.org/officeDocument/2006/relationships/tags" Target="../tags/tag887.xml"/><Relationship Id="rId974" Type="http://schemas.openxmlformats.org/officeDocument/2006/relationships/tags" Target="../tags/tag1094.xml"/><Relationship Id="rId199" Type="http://schemas.openxmlformats.org/officeDocument/2006/relationships/tags" Target="../tags/tag319.xml"/><Relationship Id="rId627" Type="http://schemas.openxmlformats.org/officeDocument/2006/relationships/tags" Target="../tags/tag747.xml"/><Relationship Id="rId834" Type="http://schemas.openxmlformats.org/officeDocument/2006/relationships/tags" Target="../tags/tag954.xml"/><Relationship Id="rId266" Type="http://schemas.openxmlformats.org/officeDocument/2006/relationships/tags" Target="../tags/tag386.xml"/><Relationship Id="rId473" Type="http://schemas.openxmlformats.org/officeDocument/2006/relationships/tags" Target="../tags/tag593.xml"/><Relationship Id="rId680" Type="http://schemas.openxmlformats.org/officeDocument/2006/relationships/tags" Target="../tags/tag800.xml"/><Relationship Id="rId901" Type="http://schemas.openxmlformats.org/officeDocument/2006/relationships/tags" Target="../tags/tag1021.xml"/><Relationship Id="rId30" Type="http://schemas.openxmlformats.org/officeDocument/2006/relationships/tags" Target="../tags/tag150.xml"/><Relationship Id="rId126" Type="http://schemas.openxmlformats.org/officeDocument/2006/relationships/tags" Target="../tags/tag246.xml"/><Relationship Id="rId333" Type="http://schemas.openxmlformats.org/officeDocument/2006/relationships/tags" Target="../tags/tag453.xml"/><Relationship Id="rId540" Type="http://schemas.openxmlformats.org/officeDocument/2006/relationships/tags" Target="../tags/tag660.xml"/><Relationship Id="rId778" Type="http://schemas.openxmlformats.org/officeDocument/2006/relationships/tags" Target="../tags/tag898.xml"/><Relationship Id="rId985" Type="http://schemas.openxmlformats.org/officeDocument/2006/relationships/tags" Target="../tags/tag1105.xml"/><Relationship Id="rId638" Type="http://schemas.openxmlformats.org/officeDocument/2006/relationships/tags" Target="../tags/tag758.xml"/><Relationship Id="rId845" Type="http://schemas.openxmlformats.org/officeDocument/2006/relationships/tags" Target="../tags/tag965.xml"/><Relationship Id="rId1030" Type="http://schemas.openxmlformats.org/officeDocument/2006/relationships/tags" Target="../tags/tag1150.xml"/><Relationship Id="rId277" Type="http://schemas.openxmlformats.org/officeDocument/2006/relationships/tags" Target="../tags/tag397.xml"/><Relationship Id="rId400" Type="http://schemas.openxmlformats.org/officeDocument/2006/relationships/tags" Target="../tags/tag520.xml"/><Relationship Id="rId484" Type="http://schemas.openxmlformats.org/officeDocument/2006/relationships/tags" Target="../tags/tag604.xml"/><Relationship Id="rId705" Type="http://schemas.openxmlformats.org/officeDocument/2006/relationships/tags" Target="../tags/tag825.xml"/><Relationship Id="rId137" Type="http://schemas.openxmlformats.org/officeDocument/2006/relationships/tags" Target="../tags/tag257.xml"/><Relationship Id="rId344" Type="http://schemas.openxmlformats.org/officeDocument/2006/relationships/tags" Target="../tags/tag464.xml"/><Relationship Id="rId691" Type="http://schemas.openxmlformats.org/officeDocument/2006/relationships/tags" Target="../tags/tag811.xml"/><Relationship Id="rId789" Type="http://schemas.openxmlformats.org/officeDocument/2006/relationships/tags" Target="../tags/tag909.xml"/><Relationship Id="rId912" Type="http://schemas.openxmlformats.org/officeDocument/2006/relationships/tags" Target="../tags/tag1032.xml"/><Relationship Id="rId996" Type="http://schemas.openxmlformats.org/officeDocument/2006/relationships/tags" Target="../tags/tag1116.xml"/><Relationship Id="rId41" Type="http://schemas.openxmlformats.org/officeDocument/2006/relationships/tags" Target="../tags/tag161.xml"/><Relationship Id="rId551" Type="http://schemas.openxmlformats.org/officeDocument/2006/relationships/tags" Target="../tags/tag671.xml"/><Relationship Id="rId649" Type="http://schemas.openxmlformats.org/officeDocument/2006/relationships/tags" Target="../tags/tag769.xml"/><Relationship Id="rId856" Type="http://schemas.openxmlformats.org/officeDocument/2006/relationships/tags" Target="../tags/tag976.xml"/><Relationship Id="rId190" Type="http://schemas.openxmlformats.org/officeDocument/2006/relationships/tags" Target="../tags/tag310.xml"/><Relationship Id="rId204" Type="http://schemas.openxmlformats.org/officeDocument/2006/relationships/tags" Target="../tags/tag324.xml"/><Relationship Id="rId288" Type="http://schemas.openxmlformats.org/officeDocument/2006/relationships/tags" Target="../tags/tag408.xml"/><Relationship Id="rId411" Type="http://schemas.openxmlformats.org/officeDocument/2006/relationships/tags" Target="../tags/tag531.xml"/><Relationship Id="rId509" Type="http://schemas.openxmlformats.org/officeDocument/2006/relationships/tags" Target="../tags/tag629.xml"/><Relationship Id="rId1041" Type="http://schemas.openxmlformats.org/officeDocument/2006/relationships/tags" Target="../tags/tag1161.xml"/><Relationship Id="rId495" Type="http://schemas.openxmlformats.org/officeDocument/2006/relationships/tags" Target="../tags/tag615.xml"/><Relationship Id="rId716" Type="http://schemas.openxmlformats.org/officeDocument/2006/relationships/tags" Target="../tags/tag836.xml"/><Relationship Id="rId923" Type="http://schemas.openxmlformats.org/officeDocument/2006/relationships/tags" Target="../tags/tag1043.xml"/><Relationship Id="rId52" Type="http://schemas.openxmlformats.org/officeDocument/2006/relationships/tags" Target="../tags/tag172.xml"/><Relationship Id="rId148" Type="http://schemas.openxmlformats.org/officeDocument/2006/relationships/tags" Target="../tags/tag268.xml"/><Relationship Id="rId355" Type="http://schemas.openxmlformats.org/officeDocument/2006/relationships/tags" Target="../tags/tag475.xml"/><Relationship Id="rId562" Type="http://schemas.openxmlformats.org/officeDocument/2006/relationships/tags" Target="../tags/tag682.xml"/><Relationship Id="rId215" Type="http://schemas.openxmlformats.org/officeDocument/2006/relationships/tags" Target="../tags/tag335.xml"/><Relationship Id="rId422" Type="http://schemas.openxmlformats.org/officeDocument/2006/relationships/tags" Target="../tags/tag542.xml"/><Relationship Id="rId867" Type="http://schemas.openxmlformats.org/officeDocument/2006/relationships/tags" Target="../tags/tag987.xml"/><Relationship Id="rId1052" Type="http://schemas.openxmlformats.org/officeDocument/2006/relationships/tags" Target="../tags/tag1172.xml"/><Relationship Id="rId299" Type="http://schemas.openxmlformats.org/officeDocument/2006/relationships/tags" Target="../tags/tag419.xml"/><Relationship Id="rId727" Type="http://schemas.openxmlformats.org/officeDocument/2006/relationships/tags" Target="../tags/tag847.xml"/><Relationship Id="rId934" Type="http://schemas.openxmlformats.org/officeDocument/2006/relationships/tags" Target="../tags/tag1054.xml"/><Relationship Id="rId63" Type="http://schemas.openxmlformats.org/officeDocument/2006/relationships/tags" Target="../tags/tag183.xml"/><Relationship Id="rId159" Type="http://schemas.openxmlformats.org/officeDocument/2006/relationships/tags" Target="../tags/tag279.xml"/><Relationship Id="rId366" Type="http://schemas.openxmlformats.org/officeDocument/2006/relationships/tags" Target="../tags/tag486.xml"/><Relationship Id="rId573" Type="http://schemas.openxmlformats.org/officeDocument/2006/relationships/tags" Target="../tags/tag693.xml"/><Relationship Id="rId780" Type="http://schemas.openxmlformats.org/officeDocument/2006/relationships/tags" Target="../tags/tag900.xml"/><Relationship Id="rId226" Type="http://schemas.openxmlformats.org/officeDocument/2006/relationships/tags" Target="../tags/tag346.xml"/><Relationship Id="rId433" Type="http://schemas.openxmlformats.org/officeDocument/2006/relationships/tags" Target="../tags/tag553.xml"/><Relationship Id="rId878" Type="http://schemas.openxmlformats.org/officeDocument/2006/relationships/tags" Target="../tags/tag998.xml"/><Relationship Id="rId640" Type="http://schemas.openxmlformats.org/officeDocument/2006/relationships/tags" Target="../tags/tag760.xml"/><Relationship Id="rId738" Type="http://schemas.openxmlformats.org/officeDocument/2006/relationships/tags" Target="../tags/tag858.xml"/><Relationship Id="rId945" Type="http://schemas.openxmlformats.org/officeDocument/2006/relationships/tags" Target="../tags/tag1065.xml"/><Relationship Id="rId74" Type="http://schemas.openxmlformats.org/officeDocument/2006/relationships/tags" Target="../tags/tag194.xml"/><Relationship Id="rId377" Type="http://schemas.openxmlformats.org/officeDocument/2006/relationships/tags" Target="../tags/tag497.xml"/><Relationship Id="rId500" Type="http://schemas.openxmlformats.org/officeDocument/2006/relationships/tags" Target="../tags/tag620.xml"/><Relationship Id="rId584" Type="http://schemas.openxmlformats.org/officeDocument/2006/relationships/tags" Target="../tags/tag704.xml"/><Relationship Id="rId805" Type="http://schemas.openxmlformats.org/officeDocument/2006/relationships/tags" Target="../tags/tag925.xml"/><Relationship Id="rId5" Type="http://schemas.openxmlformats.org/officeDocument/2006/relationships/slideLayout" Target="../slideLayouts/slideLayout36.xml"/><Relationship Id="rId237" Type="http://schemas.openxmlformats.org/officeDocument/2006/relationships/tags" Target="../tags/tag357.xml"/><Relationship Id="rId791" Type="http://schemas.openxmlformats.org/officeDocument/2006/relationships/tags" Target="../tags/tag911.xml"/><Relationship Id="rId889" Type="http://schemas.openxmlformats.org/officeDocument/2006/relationships/tags" Target="../tags/tag1009.xml"/><Relationship Id="rId444" Type="http://schemas.openxmlformats.org/officeDocument/2006/relationships/tags" Target="../tags/tag564.xml"/><Relationship Id="rId651" Type="http://schemas.openxmlformats.org/officeDocument/2006/relationships/tags" Target="../tags/tag771.xml"/><Relationship Id="rId749" Type="http://schemas.openxmlformats.org/officeDocument/2006/relationships/tags" Target="../tags/tag869.xml"/><Relationship Id="rId290" Type="http://schemas.openxmlformats.org/officeDocument/2006/relationships/tags" Target="../tags/tag410.xml"/><Relationship Id="rId304" Type="http://schemas.openxmlformats.org/officeDocument/2006/relationships/tags" Target="../tags/tag424.xml"/><Relationship Id="rId388" Type="http://schemas.openxmlformats.org/officeDocument/2006/relationships/tags" Target="../tags/tag508.xml"/><Relationship Id="rId511" Type="http://schemas.openxmlformats.org/officeDocument/2006/relationships/tags" Target="../tags/tag631.xml"/><Relationship Id="rId609" Type="http://schemas.openxmlformats.org/officeDocument/2006/relationships/tags" Target="../tags/tag729.xml"/><Relationship Id="rId956" Type="http://schemas.openxmlformats.org/officeDocument/2006/relationships/tags" Target="../tags/tag1076.xml"/><Relationship Id="rId85" Type="http://schemas.openxmlformats.org/officeDocument/2006/relationships/tags" Target="../tags/tag205.xml"/><Relationship Id="rId150" Type="http://schemas.openxmlformats.org/officeDocument/2006/relationships/tags" Target="../tags/tag270.xml"/><Relationship Id="rId595" Type="http://schemas.openxmlformats.org/officeDocument/2006/relationships/tags" Target="../tags/tag715.xml"/><Relationship Id="rId816" Type="http://schemas.openxmlformats.org/officeDocument/2006/relationships/tags" Target="../tags/tag936.xml"/><Relationship Id="rId1001" Type="http://schemas.openxmlformats.org/officeDocument/2006/relationships/tags" Target="../tags/tag1121.xml"/><Relationship Id="rId248" Type="http://schemas.openxmlformats.org/officeDocument/2006/relationships/tags" Target="../tags/tag368.xml"/><Relationship Id="rId455" Type="http://schemas.openxmlformats.org/officeDocument/2006/relationships/tags" Target="../tags/tag575.xml"/><Relationship Id="rId662" Type="http://schemas.openxmlformats.org/officeDocument/2006/relationships/tags" Target="../tags/tag782.xml"/><Relationship Id="rId12" Type="http://schemas.openxmlformats.org/officeDocument/2006/relationships/tags" Target="../tags/tag132.xml"/><Relationship Id="rId108" Type="http://schemas.openxmlformats.org/officeDocument/2006/relationships/tags" Target="../tags/tag228.xml"/><Relationship Id="rId315" Type="http://schemas.openxmlformats.org/officeDocument/2006/relationships/tags" Target="../tags/tag435.xml"/><Relationship Id="rId522" Type="http://schemas.openxmlformats.org/officeDocument/2006/relationships/tags" Target="../tags/tag642.xml"/><Relationship Id="rId967" Type="http://schemas.openxmlformats.org/officeDocument/2006/relationships/tags" Target="../tags/tag1087.xml"/><Relationship Id="rId96" Type="http://schemas.openxmlformats.org/officeDocument/2006/relationships/tags" Target="../tags/tag216.xml"/><Relationship Id="rId161" Type="http://schemas.openxmlformats.org/officeDocument/2006/relationships/tags" Target="../tags/tag281.xml"/><Relationship Id="rId399" Type="http://schemas.openxmlformats.org/officeDocument/2006/relationships/tags" Target="../tags/tag519.xml"/><Relationship Id="rId827" Type="http://schemas.openxmlformats.org/officeDocument/2006/relationships/tags" Target="../tags/tag947.xml"/><Relationship Id="rId1012" Type="http://schemas.openxmlformats.org/officeDocument/2006/relationships/tags" Target="../tags/tag1132.xml"/><Relationship Id="rId259" Type="http://schemas.openxmlformats.org/officeDocument/2006/relationships/tags" Target="../tags/tag379.xml"/><Relationship Id="rId466" Type="http://schemas.openxmlformats.org/officeDocument/2006/relationships/tags" Target="../tags/tag586.xml"/><Relationship Id="rId673" Type="http://schemas.openxmlformats.org/officeDocument/2006/relationships/tags" Target="../tags/tag793.xml"/><Relationship Id="rId880" Type="http://schemas.openxmlformats.org/officeDocument/2006/relationships/tags" Target="../tags/tag1000.xml"/><Relationship Id="rId23" Type="http://schemas.openxmlformats.org/officeDocument/2006/relationships/tags" Target="../tags/tag143.xml"/><Relationship Id="rId119" Type="http://schemas.openxmlformats.org/officeDocument/2006/relationships/tags" Target="../tags/tag239.xml"/><Relationship Id="rId326" Type="http://schemas.openxmlformats.org/officeDocument/2006/relationships/tags" Target="../tags/tag446.xml"/><Relationship Id="rId533" Type="http://schemas.openxmlformats.org/officeDocument/2006/relationships/tags" Target="../tags/tag653.xml"/><Relationship Id="rId978" Type="http://schemas.openxmlformats.org/officeDocument/2006/relationships/tags" Target="../tags/tag1098.xml"/><Relationship Id="rId740" Type="http://schemas.openxmlformats.org/officeDocument/2006/relationships/tags" Target="../tags/tag860.xml"/><Relationship Id="rId838" Type="http://schemas.openxmlformats.org/officeDocument/2006/relationships/tags" Target="../tags/tag958.xml"/><Relationship Id="rId1023" Type="http://schemas.openxmlformats.org/officeDocument/2006/relationships/tags" Target="../tags/tag1143.xml"/><Relationship Id="rId172" Type="http://schemas.openxmlformats.org/officeDocument/2006/relationships/tags" Target="../tags/tag292.xml"/><Relationship Id="rId477" Type="http://schemas.openxmlformats.org/officeDocument/2006/relationships/tags" Target="../tags/tag597.xml"/><Relationship Id="rId600" Type="http://schemas.openxmlformats.org/officeDocument/2006/relationships/tags" Target="../tags/tag720.xml"/><Relationship Id="rId684" Type="http://schemas.openxmlformats.org/officeDocument/2006/relationships/tags" Target="../tags/tag804.xml"/><Relationship Id="rId337" Type="http://schemas.openxmlformats.org/officeDocument/2006/relationships/tags" Target="../tags/tag457.xml"/><Relationship Id="rId891" Type="http://schemas.openxmlformats.org/officeDocument/2006/relationships/tags" Target="../tags/tag1011.xml"/><Relationship Id="rId905" Type="http://schemas.openxmlformats.org/officeDocument/2006/relationships/tags" Target="../tags/tag1025.xml"/><Relationship Id="rId989" Type="http://schemas.openxmlformats.org/officeDocument/2006/relationships/tags" Target="../tags/tag1109.xml"/><Relationship Id="rId34" Type="http://schemas.openxmlformats.org/officeDocument/2006/relationships/tags" Target="../tags/tag154.xml"/><Relationship Id="rId544" Type="http://schemas.openxmlformats.org/officeDocument/2006/relationships/tags" Target="../tags/tag664.xml"/><Relationship Id="rId751" Type="http://schemas.openxmlformats.org/officeDocument/2006/relationships/tags" Target="../tags/tag871.xml"/><Relationship Id="rId849" Type="http://schemas.openxmlformats.org/officeDocument/2006/relationships/tags" Target="../tags/tag969.xml"/><Relationship Id="rId183" Type="http://schemas.openxmlformats.org/officeDocument/2006/relationships/tags" Target="../tags/tag303.xml"/><Relationship Id="rId390" Type="http://schemas.openxmlformats.org/officeDocument/2006/relationships/tags" Target="../tags/tag510.xml"/><Relationship Id="rId404" Type="http://schemas.openxmlformats.org/officeDocument/2006/relationships/tags" Target="../tags/tag524.xml"/><Relationship Id="rId611" Type="http://schemas.openxmlformats.org/officeDocument/2006/relationships/tags" Target="../tags/tag731.xml"/><Relationship Id="rId1034" Type="http://schemas.openxmlformats.org/officeDocument/2006/relationships/tags" Target="../tags/tag1154.xml"/><Relationship Id="rId250" Type="http://schemas.openxmlformats.org/officeDocument/2006/relationships/tags" Target="../tags/tag370.xml"/><Relationship Id="rId488" Type="http://schemas.openxmlformats.org/officeDocument/2006/relationships/tags" Target="../tags/tag608.xml"/><Relationship Id="rId695" Type="http://schemas.openxmlformats.org/officeDocument/2006/relationships/tags" Target="../tags/tag815.xml"/><Relationship Id="rId709" Type="http://schemas.openxmlformats.org/officeDocument/2006/relationships/tags" Target="../tags/tag829.xml"/><Relationship Id="rId916" Type="http://schemas.openxmlformats.org/officeDocument/2006/relationships/tags" Target="../tags/tag1036.xml"/><Relationship Id="rId45" Type="http://schemas.openxmlformats.org/officeDocument/2006/relationships/tags" Target="../tags/tag165.xml"/><Relationship Id="rId110" Type="http://schemas.openxmlformats.org/officeDocument/2006/relationships/tags" Target="../tags/tag230.xml"/><Relationship Id="rId348" Type="http://schemas.openxmlformats.org/officeDocument/2006/relationships/tags" Target="../tags/tag468.xml"/><Relationship Id="rId555" Type="http://schemas.openxmlformats.org/officeDocument/2006/relationships/tags" Target="../tags/tag675.xml"/><Relationship Id="rId762" Type="http://schemas.openxmlformats.org/officeDocument/2006/relationships/tags" Target="../tags/tag882.xml"/><Relationship Id="rId194" Type="http://schemas.openxmlformats.org/officeDocument/2006/relationships/tags" Target="../tags/tag314.xml"/><Relationship Id="rId208" Type="http://schemas.openxmlformats.org/officeDocument/2006/relationships/tags" Target="../tags/tag328.xml"/><Relationship Id="rId415" Type="http://schemas.openxmlformats.org/officeDocument/2006/relationships/tags" Target="../tags/tag535.xml"/><Relationship Id="rId622" Type="http://schemas.openxmlformats.org/officeDocument/2006/relationships/tags" Target="../tags/tag742.xml"/><Relationship Id="rId1045" Type="http://schemas.openxmlformats.org/officeDocument/2006/relationships/tags" Target="../tags/tag1165.xml"/><Relationship Id="rId261" Type="http://schemas.openxmlformats.org/officeDocument/2006/relationships/tags" Target="../tags/tag381.xml"/><Relationship Id="rId499" Type="http://schemas.openxmlformats.org/officeDocument/2006/relationships/tags" Target="../tags/tag619.xml"/><Relationship Id="rId927" Type="http://schemas.openxmlformats.org/officeDocument/2006/relationships/tags" Target="../tags/tag1047.xml"/><Relationship Id="rId56" Type="http://schemas.openxmlformats.org/officeDocument/2006/relationships/tags" Target="../tags/tag176.xml"/><Relationship Id="rId359" Type="http://schemas.openxmlformats.org/officeDocument/2006/relationships/tags" Target="../tags/tag479.xml"/><Relationship Id="rId566" Type="http://schemas.openxmlformats.org/officeDocument/2006/relationships/tags" Target="../tags/tag686.xml"/><Relationship Id="rId773" Type="http://schemas.openxmlformats.org/officeDocument/2006/relationships/tags" Target="../tags/tag893.xml"/><Relationship Id="rId121" Type="http://schemas.openxmlformats.org/officeDocument/2006/relationships/tags" Target="../tags/tag241.xml"/><Relationship Id="rId219" Type="http://schemas.openxmlformats.org/officeDocument/2006/relationships/tags" Target="../tags/tag339.xml"/><Relationship Id="rId426" Type="http://schemas.openxmlformats.org/officeDocument/2006/relationships/tags" Target="../tags/tag546.xml"/><Relationship Id="rId633" Type="http://schemas.openxmlformats.org/officeDocument/2006/relationships/tags" Target="../tags/tag753.xml"/><Relationship Id="rId980" Type="http://schemas.openxmlformats.org/officeDocument/2006/relationships/tags" Target="../tags/tag1100.xml"/><Relationship Id="rId1056" Type="http://schemas.openxmlformats.org/officeDocument/2006/relationships/tags" Target="../tags/tag1176.xml"/><Relationship Id="rId840" Type="http://schemas.openxmlformats.org/officeDocument/2006/relationships/tags" Target="../tags/tag960.xml"/><Relationship Id="rId938" Type="http://schemas.openxmlformats.org/officeDocument/2006/relationships/tags" Target="../tags/tag1058.xml"/><Relationship Id="rId67" Type="http://schemas.openxmlformats.org/officeDocument/2006/relationships/tags" Target="../tags/tag187.xml"/><Relationship Id="rId272" Type="http://schemas.openxmlformats.org/officeDocument/2006/relationships/tags" Target="../tags/tag392.xml"/><Relationship Id="rId577" Type="http://schemas.openxmlformats.org/officeDocument/2006/relationships/tags" Target="../tags/tag697.xml"/><Relationship Id="rId700" Type="http://schemas.openxmlformats.org/officeDocument/2006/relationships/tags" Target="../tags/tag820.xml"/><Relationship Id="rId132" Type="http://schemas.openxmlformats.org/officeDocument/2006/relationships/tags" Target="../tags/tag252.xml"/><Relationship Id="rId784" Type="http://schemas.openxmlformats.org/officeDocument/2006/relationships/tags" Target="../tags/tag904.xml"/><Relationship Id="rId991" Type="http://schemas.openxmlformats.org/officeDocument/2006/relationships/tags" Target="../tags/tag1111.xml"/><Relationship Id="rId437" Type="http://schemas.openxmlformats.org/officeDocument/2006/relationships/tags" Target="../tags/tag557.xml"/><Relationship Id="rId644" Type="http://schemas.openxmlformats.org/officeDocument/2006/relationships/tags" Target="../tags/tag764.xml"/><Relationship Id="rId851" Type="http://schemas.openxmlformats.org/officeDocument/2006/relationships/tags" Target="../tags/tag971.xml"/><Relationship Id="rId283" Type="http://schemas.openxmlformats.org/officeDocument/2006/relationships/tags" Target="../tags/tag403.xml"/><Relationship Id="rId490" Type="http://schemas.openxmlformats.org/officeDocument/2006/relationships/tags" Target="../tags/tag610.xml"/><Relationship Id="rId504" Type="http://schemas.openxmlformats.org/officeDocument/2006/relationships/tags" Target="../tags/tag624.xml"/><Relationship Id="rId711" Type="http://schemas.openxmlformats.org/officeDocument/2006/relationships/tags" Target="../tags/tag831.xml"/><Relationship Id="rId949" Type="http://schemas.openxmlformats.org/officeDocument/2006/relationships/tags" Target="../tags/tag1069.xml"/><Relationship Id="rId78" Type="http://schemas.openxmlformats.org/officeDocument/2006/relationships/tags" Target="../tags/tag198.xml"/><Relationship Id="rId143" Type="http://schemas.openxmlformats.org/officeDocument/2006/relationships/tags" Target="../tags/tag263.xml"/><Relationship Id="rId350" Type="http://schemas.openxmlformats.org/officeDocument/2006/relationships/tags" Target="../tags/tag470.xml"/><Relationship Id="rId588" Type="http://schemas.openxmlformats.org/officeDocument/2006/relationships/tags" Target="../tags/tag708.xml"/><Relationship Id="rId795" Type="http://schemas.openxmlformats.org/officeDocument/2006/relationships/tags" Target="../tags/tag915.xml"/><Relationship Id="rId809" Type="http://schemas.openxmlformats.org/officeDocument/2006/relationships/tags" Target="../tags/tag929.xml"/><Relationship Id="rId9" Type="http://schemas.openxmlformats.org/officeDocument/2006/relationships/slideLayout" Target="../slideLayouts/slideLayout40.xml"/><Relationship Id="rId210" Type="http://schemas.openxmlformats.org/officeDocument/2006/relationships/tags" Target="../tags/tag330.xml"/><Relationship Id="rId448" Type="http://schemas.openxmlformats.org/officeDocument/2006/relationships/tags" Target="../tags/tag568.xml"/><Relationship Id="rId655" Type="http://schemas.openxmlformats.org/officeDocument/2006/relationships/tags" Target="../tags/tag775.xml"/><Relationship Id="rId862" Type="http://schemas.openxmlformats.org/officeDocument/2006/relationships/tags" Target="../tags/tag982.xml"/><Relationship Id="rId294" Type="http://schemas.openxmlformats.org/officeDocument/2006/relationships/tags" Target="../tags/tag414.xml"/><Relationship Id="rId308" Type="http://schemas.openxmlformats.org/officeDocument/2006/relationships/tags" Target="../tags/tag428.xml"/><Relationship Id="rId515" Type="http://schemas.openxmlformats.org/officeDocument/2006/relationships/tags" Target="../tags/tag635.xml"/><Relationship Id="rId722" Type="http://schemas.openxmlformats.org/officeDocument/2006/relationships/tags" Target="../tags/tag842.xml"/><Relationship Id="rId89" Type="http://schemas.openxmlformats.org/officeDocument/2006/relationships/tags" Target="../tags/tag209.xml"/><Relationship Id="rId154" Type="http://schemas.openxmlformats.org/officeDocument/2006/relationships/tags" Target="../tags/tag274.xml"/><Relationship Id="rId361" Type="http://schemas.openxmlformats.org/officeDocument/2006/relationships/tags" Target="../tags/tag481.xml"/><Relationship Id="rId599" Type="http://schemas.openxmlformats.org/officeDocument/2006/relationships/tags" Target="../tags/tag719.xml"/><Relationship Id="rId1005" Type="http://schemas.openxmlformats.org/officeDocument/2006/relationships/tags" Target="../tags/tag1125.xml"/><Relationship Id="rId459" Type="http://schemas.openxmlformats.org/officeDocument/2006/relationships/tags" Target="../tags/tag579.xml"/><Relationship Id="rId666" Type="http://schemas.openxmlformats.org/officeDocument/2006/relationships/tags" Target="../tags/tag786.xml"/><Relationship Id="rId873" Type="http://schemas.openxmlformats.org/officeDocument/2006/relationships/tags" Target="../tags/tag993.xml"/><Relationship Id="rId16" Type="http://schemas.openxmlformats.org/officeDocument/2006/relationships/tags" Target="../tags/tag136.xml"/><Relationship Id="rId221" Type="http://schemas.openxmlformats.org/officeDocument/2006/relationships/tags" Target="../tags/tag341.xml"/><Relationship Id="rId319" Type="http://schemas.openxmlformats.org/officeDocument/2006/relationships/tags" Target="../tags/tag439.xml"/><Relationship Id="rId526" Type="http://schemas.openxmlformats.org/officeDocument/2006/relationships/tags" Target="../tags/tag646.xml"/><Relationship Id="rId733" Type="http://schemas.openxmlformats.org/officeDocument/2006/relationships/tags" Target="../tags/tag853.xml"/><Relationship Id="rId940" Type="http://schemas.openxmlformats.org/officeDocument/2006/relationships/tags" Target="../tags/tag1060.xml"/><Relationship Id="rId1016" Type="http://schemas.openxmlformats.org/officeDocument/2006/relationships/tags" Target="../tags/tag1136.xml"/><Relationship Id="rId165" Type="http://schemas.openxmlformats.org/officeDocument/2006/relationships/tags" Target="../tags/tag285.xml"/><Relationship Id="rId372" Type="http://schemas.openxmlformats.org/officeDocument/2006/relationships/tags" Target="../tags/tag492.xml"/><Relationship Id="rId677" Type="http://schemas.openxmlformats.org/officeDocument/2006/relationships/tags" Target="../tags/tag797.xml"/><Relationship Id="rId800" Type="http://schemas.openxmlformats.org/officeDocument/2006/relationships/tags" Target="../tags/tag920.xml"/><Relationship Id="rId232" Type="http://schemas.openxmlformats.org/officeDocument/2006/relationships/tags" Target="../tags/tag352.xml"/><Relationship Id="rId884" Type="http://schemas.openxmlformats.org/officeDocument/2006/relationships/tags" Target="../tags/tag1004.xml"/><Relationship Id="rId27" Type="http://schemas.openxmlformats.org/officeDocument/2006/relationships/tags" Target="../tags/tag147.xml"/><Relationship Id="rId537" Type="http://schemas.openxmlformats.org/officeDocument/2006/relationships/tags" Target="../tags/tag657.xml"/><Relationship Id="rId744" Type="http://schemas.openxmlformats.org/officeDocument/2006/relationships/tags" Target="../tags/tag864.xml"/><Relationship Id="rId951" Type="http://schemas.openxmlformats.org/officeDocument/2006/relationships/tags" Target="../tags/tag1071.xml"/><Relationship Id="rId80" Type="http://schemas.openxmlformats.org/officeDocument/2006/relationships/tags" Target="../tags/tag200.xml"/><Relationship Id="rId176" Type="http://schemas.openxmlformats.org/officeDocument/2006/relationships/tags" Target="../tags/tag296.xml"/><Relationship Id="rId383" Type="http://schemas.openxmlformats.org/officeDocument/2006/relationships/tags" Target="../tags/tag503.xml"/><Relationship Id="rId590" Type="http://schemas.openxmlformats.org/officeDocument/2006/relationships/tags" Target="../tags/tag710.xml"/><Relationship Id="rId604" Type="http://schemas.openxmlformats.org/officeDocument/2006/relationships/tags" Target="../tags/tag724.xml"/><Relationship Id="rId811" Type="http://schemas.openxmlformats.org/officeDocument/2006/relationships/tags" Target="../tags/tag931.xml"/><Relationship Id="rId1027" Type="http://schemas.openxmlformats.org/officeDocument/2006/relationships/tags" Target="../tags/tag1147.xml"/><Relationship Id="rId243" Type="http://schemas.openxmlformats.org/officeDocument/2006/relationships/tags" Target="../tags/tag363.xml"/><Relationship Id="rId450" Type="http://schemas.openxmlformats.org/officeDocument/2006/relationships/tags" Target="../tags/tag570.xml"/><Relationship Id="rId688" Type="http://schemas.openxmlformats.org/officeDocument/2006/relationships/tags" Target="../tags/tag808.xml"/><Relationship Id="rId895" Type="http://schemas.openxmlformats.org/officeDocument/2006/relationships/tags" Target="../tags/tag1015.xml"/><Relationship Id="rId909" Type="http://schemas.openxmlformats.org/officeDocument/2006/relationships/tags" Target="../tags/tag1029.xml"/><Relationship Id="rId38" Type="http://schemas.openxmlformats.org/officeDocument/2006/relationships/tags" Target="../tags/tag158.xml"/><Relationship Id="rId103" Type="http://schemas.openxmlformats.org/officeDocument/2006/relationships/tags" Target="../tags/tag223.xml"/><Relationship Id="rId310" Type="http://schemas.openxmlformats.org/officeDocument/2006/relationships/tags" Target="../tags/tag430.xml"/><Relationship Id="rId548" Type="http://schemas.openxmlformats.org/officeDocument/2006/relationships/tags" Target="../tags/tag668.xml"/><Relationship Id="rId755" Type="http://schemas.openxmlformats.org/officeDocument/2006/relationships/tags" Target="../tags/tag875.xml"/><Relationship Id="rId962" Type="http://schemas.openxmlformats.org/officeDocument/2006/relationships/tags" Target="../tags/tag1082.xml"/><Relationship Id="rId91" Type="http://schemas.openxmlformats.org/officeDocument/2006/relationships/tags" Target="../tags/tag211.xml"/><Relationship Id="rId187" Type="http://schemas.openxmlformats.org/officeDocument/2006/relationships/tags" Target="../tags/tag307.xml"/><Relationship Id="rId394" Type="http://schemas.openxmlformats.org/officeDocument/2006/relationships/tags" Target="../tags/tag514.xml"/><Relationship Id="rId408" Type="http://schemas.openxmlformats.org/officeDocument/2006/relationships/tags" Target="../tags/tag528.xml"/><Relationship Id="rId615" Type="http://schemas.openxmlformats.org/officeDocument/2006/relationships/tags" Target="../tags/tag735.xml"/><Relationship Id="rId822" Type="http://schemas.openxmlformats.org/officeDocument/2006/relationships/tags" Target="../tags/tag942.xml"/><Relationship Id="rId1038" Type="http://schemas.openxmlformats.org/officeDocument/2006/relationships/tags" Target="../tags/tag1158.xml"/><Relationship Id="rId254" Type="http://schemas.openxmlformats.org/officeDocument/2006/relationships/tags" Target="../tags/tag374.xml"/><Relationship Id="rId699" Type="http://schemas.openxmlformats.org/officeDocument/2006/relationships/tags" Target="../tags/tag819.xml"/><Relationship Id="rId49" Type="http://schemas.openxmlformats.org/officeDocument/2006/relationships/tags" Target="../tags/tag169.xml"/><Relationship Id="rId114" Type="http://schemas.openxmlformats.org/officeDocument/2006/relationships/tags" Target="../tags/tag234.xml"/><Relationship Id="rId461" Type="http://schemas.openxmlformats.org/officeDocument/2006/relationships/tags" Target="../tags/tag581.xml"/><Relationship Id="rId559" Type="http://schemas.openxmlformats.org/officeDocument/2006/relationships/tags" Target="../tags/tag679.xml"/><Relationship Id="rId766" Type="http://schemas.openxmlformats.org/officeDocument/2006/relationships/tags" Target="../tags/tag886.xml"/><Relationship Id="rId198" Type="http://schemas.openxmlformats.org/officeDocument/2006/relationships/tags" Target="../tags/tag318.xml"/><Relationship Id="rId321" Type="http://schemas.openxmlformats.org/officeDocument/2006/relationships/tags" Target="../tags/tag441.xml"/><Relationship Id="rId419" Type="http://schemas.openxmlformats.org/officeDocument/2006/relationships/tags" Target="../tags/tag539.xml"/><Relationship Id="rId626" Type="http://schemas.openxmlformats.org/officeDocument/2006/relationships/tags" Target="../tags/tag746.xml"/><Relationship Id="rId973" Type="http://schemas.openxmlformats.org/officeDocument/2006/relationships/tags" Target="../tags/tag1093.xml"/><Relationship Id="rId1049" Type="http://schemas.openxmlformats.org/officeDocument/2006/relationships/tags" Target="../tags/tag1169.xml"/><Relationship Id="rId833" Type="http://schemas.openxmlformats.org/officeDocument/2006/relationships/tags" Target="../tags/tag953.xml"/><Relationship Id="rId265" Type="http://schemas.openxmlformats.org/officeDocument/2006/relationships/tags" Target="../tags/tag385.xml"/><Relationship Id="rId472" Type="http://schemas.openxmlformats.org/officeDocument/2006/relationships/tags" Target="../tags/tag592.xml"/><Relationship Id="rId900" Type="http://schemas.openxmlformats.org/officeDocument/2006/relationships/tags" Target="../tags/tag1020.xml"/><Relationship Id="rId125" Type="http://schemas.openxmlformats.org/officeDocument/2006/relationships/tags" Target="../tags/tag245.xml"/><Relationship Id="rId332" Type="http://schemas.openxmlformats.org/officeDocument/2006/relationships/tags" Target="../tags/tag452.xml"/><Relationship Id="rId777" Type="http://schemas.openxmlformats.org/officeDocument/2006/relationships/tags" Target="../tags/tag897.xml"/><Relationship Id="rId984" Type="http://schemas.openxmlformats.org/officeDocument/2006/relationships/tags" Target="../tags/tag1104.xml"/><Relationship Id="rId637" Type="http://schemas.openxmlformats.org/officeDocument/2006/relationships/tags" Target="../tags/tag757.xml"/><Relationship Id="rId844" Type="http://schemas.openxmlformats.org/officeDocument/2006/relationships/tags" Target="../tags/tag964.xml"/><Relationship Id="rId276" Type="http://schemas.openxmlformats.org/officeDocument/2006/relationships/tags" Target="../tags/tag396.xml"/><Relationship Id="rId483" Type="http://schemas.openxmlformats.org/officeDocument/2006/relationships/tags" Target="../tags/tag603.xml"/><Relationship Id="rId690" Type="http://schemas.openxmlformats.org/officeDocument/2006/relationships/tags" Target="../tags/tag810.xml"/><Relationship Id="rId704" Type="http://schemas.openxmlformats.org/officeDocument/2006/relationships/tags" Target="../tags/tag824.xml"/><Relationship Id="rId911" Type="http://schemas.openxmlformats.org/officeDocument/2006/relationships/tags" Target="../tags/tag1031.xml"/><Relationship Id="rId40" Type="http://schemas.openxmlformats.org/officeDocument/2006/relationships/tags" Target="../tags/tag160.xml"/><Relationship Id="rId136" Type="http://schemas.openxmlformats.org/officeDocument/2006/relationships/tags" Target="../tags/tag256.xml"/><Relationship Id="rId343" Type="http://schemas.openxmlformats.org/officeDocument/2006/relationships/tags" Target="../tags/tag463.xml"/><Relationship Id="rId550" Type="http://schemas.openxmlformats.org/officeDocument/2006/relationships/tags" Target="../tags/tag670.xml"/><Relationship Id="rId788" Type="http://schemas.openxmlformats.org/officeDocument/2006/relationships/tags" Target="../tags/tag908.xml"/><Relationship Id="rId995" Type="http://schemas.openxmlformats.org/officeDocument/2006/relationships/tags" Target="../tags/tag1115.xml"/><Relationship Id="rId203" Type="http://schemas.openxmlformats.org/officeDocument/2006/relationships/tags" Target="../tags/tag323.xml"/><Relationship Id="rId648" Type="http://schemas.openxmlformats.org/officeDocument/2006/relationships/tags" Target="../tags/tag768.xml"/><Relationship Id="rId855" Type="http://schemas.openxmlformats.org/officeDocument/2006/relationships/tags" Target="../tags/tag975.xml"/><Relationship Id="rId1040" Type="http://schemas.openxmlformats.org/officeDocument/2006/relationships/tags" Target="../tags/tag1160.xml"/><Relationship Id="rId287" Type="http://schemas.openxmlformats.org/officeDocument/2006/relationships/tags" Target="../tags/tag407.xml"/><Relationship Id="rId410" Type="http://schemas.openxmlformats.org/officeDocument/2006/relationships/tags" Target="../tags/tag530.xml"/><Relationship Id="rId494" Type="http://schemas.openxmlformats.org/officeDocument/2006/relationships/tags" Target="../tags/tag614.xml"/><Relationship Id="rId508" Type="http://schemas.openxmlformats.org/officeDocument/2006/relationships/tags" Target="../tags/tag628.xml"/><Relationship Id="rId715" Type="http://schemas.openxmlformats.org/officeDocument/2006/relationships/tags" Target="../tags/tag835.xml"/><Relationship Id="rId922" Type="http://schemas.openxmlformats.org/officeDocument/2006/relationships/tags" Target="../tags/tag1042.xml"/><Relationship Id="rId147" Type="http://schemas.openxmlformats.org/officeDocument/2006/relationships/tags" Target="../tags/tag267.xml"/><Relationship Id="rId354" Type="http://schemas.openxmlformats.org/officeDocument/2006/relationships/tags" Target="../tags/tag474.xml"/><Relationship Id="rId799" Type="http://schemas.openxmlformats.org/officeDocument/2006/relationships/tags" Target="../tags/tag919.xml"/><Relationship Id="rId51" Type="http://schemas.openxmlformats.org/officeDocument/2006/relationships/tags" Target="../tags/tag171.xml"/><Relationship Id="rId561" Type="http://schemas.openxmlformats.org/officeDocument/2006/relationships/tags" Target="../tags/tag681.xml"/><Relationship Id="rId659" Type="http://schemas.openxmlformats.org/officeDocument/2006/relationships/tags" Target="../tags/tag779.xml"/><Relationship Id="rId866" Type="http://schemas.openxmlformats.org/officeDocument/2006/relationships/tags" Target="../tags/tag986.xml"/><Relationship Id="rId214" Type="http://schemas.openxmlformats.org/officeDocument/2006/relationships/tags" Target="../tags/tag334.xml"/><Relationship Id="rId298" Type="http://schemas.openxmlformats.org/officeDocument/2006/relationships/tags" Target="../tags/tag418.xml"/><Relationship Id="rId421" Type="http://schemas.openxmlformats.org/officeDocument/2006/relationships/tags" Target="../tags/tag541.xml"/><Relationship Id="rId519" Type="http://schemas.openxmlformats.org/officeDocument/2006/relationships/tags" Target="../tags/tag639.xml"/><Relationship Id="rId1051" Type="http://schemas.openxmlformats.org/officeDocument/2006/relationships/tags" Target="../tags/tag1171.xml"/><Relationship Id="rId158" Type="http://schemas.openxmlformats.org/officeDocument/2006/relationships/tags" Target="../tags/tag278.xml"/><Relationship Id="rId726" Type="http://schemas.openxmlformats.org/officeDocument/2006/relationships/tags" Target="../tags/tag846.xml"/><Relationship Id="rId933" Type="http://schemas.openxmlformats.org/officeDocument/2006/relationships/tags" Target="../tags/tag1053.xml"/><Relationship Id="rId1009" Type="http://schemas.openxmlformats.org/officeDocument/2006/relationships/tags" Target="../tags/tag1129.xml"/><Relationship Id="rId62" Type="http://schemas.openxmlformats.org/officeDocument/2006/relationships/tags" Target="../tags/tag182.xml"/><Relationship Id="rId365" Type="http://schemas.openxmlformats.org/officeDocument/2006/relationships/tags" Target="../tags/tag485.xml"/><Relationship Id="rId572" Type="http://schemas.openxmlformats.org/officeDocument/2006/relationships/tags" Target="../tags/tag692.xml"/><Relationship Id="rId225" Type="http://schemas.openxmlformats.org/officeDocument/2006/relationships/tags" Target="../tags/tag345.xml"/><Relationship Id="rId432" Type="http://schemas.openxmlformats.org/officeDocument/2006/relationships/tags" Target="../tags/tag552.xml"/><Relationship Id="rId877" Type="http://schemas.openxmlformats.org/officeDocument/2006/relationships/tags" Target="../tags/tag997.xml"/><Relationship Id="rId737" Type="http://schemas.openxmlformats.org/officeDocument/2006/relationships/tags" Target="../tags/tag857.xml"/><Relationship Id="rId944" Type="http://schemas.openxmlformats.org/officeDocument/2006/relationships/tags" Target="../tags/tag1064.xml"/><Relationship Id="rId73" Type="http://schemas.openxmlformats.org/officeDocument/2006/relationships/tags" Target="../tags/tag193.xml"/><Relationship Id="rId169" Type="http://schemas.openxmlformats.org/officeDocument/2006/relationships/tags" Target="../tags/tag289.xml"/><Relationship Id="rId376" Type="http://schemas.openxmlformats.org/officeDocument/2006/relationships/tags" Target="../tags/tag496.xml"/><Relationship Id="rId583" Type="http://schemas.openxmlformats.org/officeDocument/2006/relationships/tags" Target="../tags/tag703.xml"/><Relationship Id="rId790" Type="http://schemas.openxmlformats.org/officeDocument/2006/relationships/tags" Target="../tags/tag910.xml"/><Relationship Id="rId804" Type="http://schemas.openxmlformats.org/officeDocument/2006/relationships/tags" Target="../tags/tag924.xml"/><Relationship Id="rId4" Type="http://schemas.openxmlformats.org/officeDocument/2006/relationships/slideLayout" Target="../slideLayouts/slideLayout35.xml"/><Relationship Id="rId236" Type="http://schemas.openxmlformats.org/officeDocument/2006/relationships/tags" Target="../tags/tag356.xml"/><Relationship Id="rId443" Type="http://schemas.openxmlformats.org/officeDocument/2006/relationships/tags" Target="../tags/tag563.xml"/><Relationship Id="rId650" Type="http://schemas.openxmlformats.org/officeDocument/2006/relationships/tags" Target="../tags/tag770.xml"/><Relationship Id="rId888" Type="http://schemas.openxmlformats.org/officeDocument/2006/relationships/tags" Target="../tags/tag1008.xml"/><Relationship Id="rId303" Type="http://schemas.openxmlformats.org/officeDocument/2006/relationships/tags" Target="../tags/tag423.xml"/><Relationship Id="rId748" Type="http://schemas.openxmlformats.org/officeDocument/2006/relationships/tags" Target="../tags/tag868.xml"/><Relationship Id="rId955" Type="http://schemas.openxmlformats.org/officeDocument/2006/relationships/tags" Target="../tags/tag1075.xml"/><Relationship Id="rId84" Type="http://schemas.openxmlformats.org/officeDocument/2006/relationships/tags" Target="../tags/tag204.xml"/><Relationship Id="rId387" Type="http://schemas.openxmlformats.org/officeDocument/2006/relationships/tags" Target="../tags/tag507.xml"/><Relationship Id="rId510" Type="http://schemas.openxmlformats.org/officeDocument/2006/relationships/tags" Target="../tags/tag630.xml"/><Relationship Id="rId594" Type="http://schemas.openxmlformats.org/officeDocument/2006/relationships/tags" Target="../tags/tag714.xml"/><Relationship Id="rId608" Type="http://schemas.openxmlformats.org/officeDocument/2006/relationships/tags" Target="../tags/tag728.xml"/><Relationship Id="rId815" Type="http://schemas.openxmlformats.org/officeDocument/2006/relationships/tags" Target="../tags/tag935.xml"/><Relationship Id="rId247" Type="http://schemas.openxmlformats.org/officeDocument/2006/relationships/tags" Target="../tags/tag367.xml"/><Relationship Id="rId899" Type="http://schemas.openxmlformats.org/officeDocument/2006/relationships/tags" Target="../tags/tag1019.xml"/><Relationship Id="rId1000" Type="http://schemas.openxmlformats.org/officeDocument/2006/relationships/tags" Target="../tags/tag1120.xml"/><Relationship Id="rId107" Type="http://schemas.openxmlformats.org/officeDocument/2006/relationships/tags" Target="../tags/tag227.xml"/><Relationship Id="rId454" Type="http://schemas.openxmlformats.org/officeDocument/2006/relationships/tags" Target="../tags/tag574.xml"/><Relationship Id="rId661" Type="http://schemas.openxmlformats.org/officeDocument/2006/relationships/tags" Target="../tags/tag781.xml"/><Relationship Id="rId759" Type="http://schemas.openxmlformats.org/officeDocument/2006/relationships/tags" Target="../tags/tag879.xml"/><Relationship Id="rId966" Type="http://schemas.openxmlformats.org/officeDocument/2006/relationships/tags" Target="../tags/tag1086.xml"/><Relationship Id="rId11" Type="http://schemas.openxmlformats.org/officeDocument/2006/relationships/tags" Target="../tags/tag131.xml"/><Relationship Id="rId314" Type="http://schemas.openxmlformats.org/officeDocument/2006/relationships/tags" Target="../tags/tag434.xml"/><Relationship Id="rId398" Type="http://schemas.openxmlformats.org/officeDocument/2006/relationships/tags" Target="../tags/tag518.xml"/><Relationship Id="rId521" Type="http://schemas.openxmlformats.org/officeDocument/2006/relationships/tags" Target="../tags/tag641.xml"/><Relationship Id="rId619" Type="http://schemas.openxmlformats.org/officeDocument/2006/relationships/tags" Target="../tags/tag739.xml"/><Relationship Id="rId95" Type="http://schemas.openxmlformats.org/officeDocument/2006/relationships/tags" Target="../tags/tag215.xml"/><Relationship Id="rId160" Type="http://schemas.openxmlformats.org/officeDocument/2006/relationships/tags" Target="../tags/tag280.xml"/><Relationship Id="rId826" Type="http://schemas.openxmlformats.org/officeDocument/2006/relationships/tags" Target="../tags/tag946.xml"/><Relationship Id="rId1011" Type="http://schemas.openxmlformats.org/officeDocument/2006/relationships/tags" Target="../tags/tag1131.xml"/><Relationship Id="rId258" Type="http://schemas.openxmlformats.org/officeDocument/2006/relationships/tags" Target="../tags/tag378.xml"/><Relationship Id="rId465" Type="http://schemas.openxmlformats.org/officeDocument/2006/relationships/tags" Target="../tags/tag585.xml"/><Relationship Id="rId672" Type="http://schemas.openxmlformats.org/officeDocument/2006/relationships/tags" Target="../tags/tag792.xml"/><Relationship Id="rId22" Type="http://schemas.openxmlformats.org/officeDocument/2006/relationships/tags" Target="../tags/tag142.xml"/><Relationship Id="rId118" Type="http://schemas.openxmlformats.org/officeDocument/2006/relationships/tags" Target="../tags/tag238.xml"/><Relationship Id="rId325" Type="http://schemas.openxmlformats.org/officeDocument/2006/relationships/tags" Target="../tags/tag445.xml"/><Relationship Id="rId532" Type="http://schemas.openxmlformats.org/officeDocument/2006/relationships/tags" Target="../tags/tag652.xml"/><Relationship Id="rId977" Type="http://schemas.openxmlformats.org/officeDocument/2006/relationships/tags" Target="../tags/tag1097.xml"/><Relationship Id="rId171" Type="http://schemas.openxmlformats.org/officeDocument/2006/relationships/tags" Target="../tags/tag291.xml"/><Relationship Id="rId837" Type="http://schemas.openxmlformats.org/officeDocument/2006/relationships/tags" Target="../tags/tag957.xml"/><Relationship Id="rId1022" Type="http://schemas.openxmlformats.org/officeDocument/2006/relationships/tags" Target="../tags/tag1142.xml"/><Relationship Id="rId269" Type="http://schemas.openxmlformats.org/officeDocument/2006/relationships/tags" Target="../tags/tag389.xml"/><Relationship Id="rId476" Type="http://schemas.openxmlformats.org/officeDocument/2006/relationships/tags" Target="../tags/tag596.xml"/><Relationship Id="rId683" Type="http://schemas.openxmlformats.org/officeDocument/2006/relationships/tags" Target="../tags/tag803.xml"/><Relationship Id="rId890" Type="http://schemas.openxmlformats.org/officeDocument/2006/relationships/tags" Target="../tags/tag1010.xml"/><Relationship Id="rId904" Type="http://schemas.openxmlformats.org/officeDocument/2006/relationships/tags" Target="../tags/tag1024.xml"/><Relationship Id="rId33" Type="http://schemas.openxmlformats.org/officeDocument/2006/relationships/tags" Target="../tags/tag153.xml"/><Relationship Id="rId129" Type="http://schemas.openxmlformats.org/officeDocument/2006/relationships/tags" Target="../tags/tag249.xml"/><Relationship Id="rId336" Type="http://schemas.openxmlformats.org/officeDocument/2006/relationships/tags" Target="../tags/tag456.xml"/><Relationship Id="rId543" Type="http://schemas.openxmlformats.org/officeDocument/2006/relationships/tags" Target="../tags/tag663.xml"/><Relationship Id="rId988" Type="http://schemas.openxmlformats.org/officeDocument/2006/relationships/tags" Target="../tags/tag1108.xml"/><Relationship Id="rId182" Type="http://schemas.openxmlformats.org/officeDocument/2006/relationships/tags" Target="../tags/tag302.xml"/><Relationship Id="rId403" Type="http://schemas.openxmlformats.org/officeDocument/2006/relationships/tags" Target="../tags/tag523.xml"/><Relationship Id="rId750" Type="http://schemas.openxmlformats.org/officeDocument/2006/relationships/tags" Target="../tags/tag870.xml"/><Relationship Id="rId848" Type="http://schemas.openxmlformats.org/officeDocument/2006/relationships/tags" Target="../tags/tag968.xml"/><Relationship Id="rId1033" Type="http://schemas.openxmlformats.org/officeDocument/2006/relationships/tags" Target="../tags/tag1153.xml"/><Relationship Id="rId487" Type="http://schemas.openxmlformats.org/officeDocument/2006/relationships/tags" Target="../tags/tag607.xml"/><Relationship Id="rId610" Type="http://schemas.openxmlformats.org/officeDocument/2006/relationships/tags" Target="../tags/tag730.xml"/><Relationship Id="rId694" Type="http://schemas.openxmlformats.org/officeDocument/2006/relationships/tags" Target="../tags/tag814.xml"/><Relationship Id="rId708" Type="http://schemas.openxmlformats.org/officeDocument/2006/relationships/tags" Target="../tags/tag828.xml"/><Relationship Id="rId915" Type="http://schemas.openxmlformats.org/officeDocument/2006/relationships/tags" Target="../tags/tag1035.xml"/><Relationship Id="rId347" Type="http://schemas.openxmlformats.org/officeDocument/2006/relationships/tags" Target="../tags/tag467.xml"/><Relationship Id="rId999" Type="http://schemas.openxmlformats.org/officeDocument/2006/relationships/tags" Target="../tags/tag1119.xml"/><Relationship Id="rId44" Type="http://schemas.openxmlformats.org/officeDocument/2006/relationships/tags" Target="../tags/tag164.xml"/><Relationship Id="rId554" Type="http://schemas.openxmlformats.org/officeDocument/2006/relationships/tags" Target="../tags/tag674.xml"/><Relationship Id="rId761" Type="http://schemas.openxmlformats.org/officeDocument/2006/relationships/tags" Target="../tags/tag881.xml"/><Relationship Id="rId859" Type="http://schemas.openxmlformats.org/officeDocument/2006/relationships/tags" Target="../tags/tag979.xml"/><Relationship Id="rId193" Type="http://schemas.openxmlformats.org/officeDocument/2006/relationships/tags" Target="../tags/tag313.xml"/><Relationship Id="rId207" Type="http://schemas.openxmlformats.org/officeDocument/2006/relationships/tags" Target="../tags/tag327.xml"/><Relationship Id="rId414" Type="http://schemas.openxmlformats.org/officeDocument/2006/relationships/tags" Target="../tags/tag534.xml"/><Relationship Id="rId498" Type="http://schemas.openxmlformats.org/officeDocument/2006/relationships/tags" Target="../tags/tag618.xml"/><Relationship Id="rId621" Type="http://schemas.openxmlformats.org/officeDocument/2006/relationships/tags" Target="../tags/tag741.xml"/><Relationship Id="rId1044" Type="http://schemas.openxmlformats.org/officeDocument/2006/relationships/tags" Target="../tags/tag1164.xml"/><Relationship Id="rId260" Type="http://schemas.openxmlformats.org/officeDocument/2006/relationships/tags" Target="../tags/tag380.xml"/><Relationship Id="rId719" Type="http://schemas.openxmlformats.org/officeDocument/2006/relationships/tags" Target="../tags/tag839.xml"/><Relationship Id="rId926" Type="http://schemas.openxmlformats.org/officeDocument/2006/relationships/tags" Target="../tags/tag1046.xml"/><Relationship Id="rId55" Type="http://schemas.openxmlformats.org/officeDocument/2006/relationships/tags" Target="../tags/tag175.xml"/><Relationship Id="rId120" Type="http://schemas.openxmlformats.org/officeDocument/2006/relationships/tags" Target="../tags/tag240.xml"/><Relationship Id="rId358" Type="http://schemas.openxmlformats.org/officeDocument/2006/relationships/tags" Target="../tags/tag478.xml"/><Relationship Id="rId565" Type="http://schemas.openxmlformats.org/officeDocument/2006/relationships/tags" Target="../tags/tag685.xml"/><Relationship Id="rId772" Type="http://schemas.openxmlformats.org/officeDocument/2006/relationships/tags" Target="../tags/tag892.xml"/><Relationship Id="rId218" Type="http://schemas.openxmlformats.org/officeDocument/2006/relationships/tags" Target="../tags/tag338.xml"/><Relationship Id="rId425" Type="http://schemas.openxmlformats.org/officeDocument/2006/relationships/tags" Target="../tags/tag545.xml"/><Relationship Id="rId632" Type="http://schemas.openxmlformats.org/officeDocument/2006/relationships/tags" Target="../tags/tag752.xml"/><Relationship Id="rId1055" Type="http://schemas.openxmlformats.org/officeDocument/2006/relationships/tags" Target="../tags/tag1175.xml"/><Relationship Id="rId271" Type="http://schemas.openxmlformats.org/officeDocument/2006/relationships/tags" Target="../tags/tag391.xml"/><Relationship Id="rId937" Type="http://schemas.openxmlformats.org/officeDocument/2006/relationships/tags" Target="../tags/tag1057.xml"/><Relationship Id="rId66" Type="http://schemas.openxmlformats.org/officeDocument/2006/relationships/tags" Target="../tags/tag186.xml"/><Relationship Id="rId131" Type="http://schemas.openxmlformats.org/officeDocument/2006/relationships/tags" Target="../tags/tag251.xml"/><Relationship Id="rId369" Type="http://schemas.openxmlformats.org/officeDocument/2006/relationships/tags" Target="../tags/tag489.xml"/><Relationship Id="rId576" Type="http://schemas.openxmlformats.org/officeDocument/2006/relationships/tags" Target="../tags/tag696.xml"/><Relationship Id="rId783" Type="http://schemas.openxmlformats.org/officeDocument/2006/relationships/tags" Target="../tags/tag903.xml"/><Relationship Id="rId990" Type="http://schemas.openxmlformats.org/officeDocument/2006/relationships/tags" Target="../tags/tag1110.xml"/><Relationship Id="rId229" Type="http://schemas.openxmlformats.org/officeDocument/2006/relationships/tags" Target="../tags/tag349.xml"/><Relationship Id="rId436" Type="http://schemas.openxmlformats.org/officeDocument/2006/relationships/tags" Target="../tags/tag556.xml"/><Relationship Id="rId643" Type="http://schemas.openxmlformats.org/officeDocument/2006/relationships/tags" Target="../tags/tag763.xml"/><Relationship Id="rId850" Type="http://schemas.openxmlformats.org/officeDocument/2006/relationships/tags" Target="../tags/tag970.xml"/><Relationship Id="rId948" Type="http://schemas.openxmlformats.org/officeDocument/2006/relationships/tags" Target="../tags/tag1068.xml"/><Relationship Id="rId77" Type="http://schemas.openxmlformats.org/officeDocument/2006/relationships/tags" Target="../tags/tag197.xml"/><Relationship Id="rId282" Type="http://schemas.openxmlformats.org/officeDocument/2006/relationships/tags" Target="../tags/tag402.xml"/><Relationship Id="rId503" Type="http://schemas.openxmlformats.org/officeDocument/2006/relationships/tags" Target="../tags/tag623.xml"/><Relationship Id="rId587" Type="http://schemas.openxmlformats.org/officeDocument/2006/relationships/tags" Target="../tags/tag707.xml"/><Relationship Id="rId710" Type="http://schemas.openxmlformats.org/officeDocument/2006/relationships/tags" Target="../tags/tag830.xml"/><Relationship Id="rId808" Type="http://schemas.openxmlformats.org/officeDocument/2006/relationships/tags" Target="../tags/tag928.xml"/><Relationship Id="rId8" Type="http://schemas.openxmlformats.org/officeDocument/2006/relationships/slideLayout" Target="../slideLayouts/slideLayout39.xml"/><Relationship Id="rId142" Type="http://schemas.openxmlformats.org/officeDocument/2006/relationships/tags" Target="../tags/tag262.xml"/><Relationship Id="rId447" Type="http://schemas.openxmlformats.org/officeDocument/2006/relationships/tags" Target="../tags/tag567.xml"/><Relationship Id="rId794" Type="http://schemas.openxmlformats.org/officeDocument/2006/relationships/tags" Target="../tags/tag914.xml"/><Relationship Id="rId654" Type="http://schemas.openxmlformats.org/officeDocument/2006/relationships/tags" Target="../tags/tag774.xml"/><Relationship Id="rId861" Type="http://schemas.openxmlformats.org/officeDocument/2006/relationships/tags" Target="../tags/tag981.xml"/><Relationship Id="rId959" Type="http://schemas.openxmlformats.org/officeDocument/2006/relationships/tags" Target="../tags/tag1079.xml"/><Relationship Id="rId293" Type="http://schemas.openxmlformats.org/officeDocument/2006/relationships/tags" Target="../tags/tag413.xml"/><Relationship Id="rId307" Type="http://schemas.openxmlformats.org/officeDocument/2006/relationships/tags" Target="../tags/tag427.xml"/><Relationship Id="rId514" Type="http://schemas.openxmlformats.org/officeDocument/2006/relationships/tags" Target="../tags/tag634.xml"/><Relationship Id="rId721" Type="http://schemas.openxmlformats.org/officeDocument/2006/relationships/tags" Target="../tags/tag841.xml"/><Relationship Id="rId88" Type="http://schemas.openxmlformats.org/officeDocument/2006/relationships/tags" Target="../tags/tag208.xml"/><Relationship Id="rId153" Type="http://schemas.openxmlformats.org/officeDocument/2006/relationships/tags" Target="../tags/tag273.xml"/><Relationship Id="rId360" Type="http://schemas.openxmlformats.org/officeDocument/2006/relationships/tags" Target="../tags/tag480.xml"/><Relationship Id="rId598" Type="http://schemas.openxmlformats.org/officeDocument/2006/relationships/tags" Target="../tags/tag718.xml"/><Relationship Id="rId819" Type="http://schemas.openxmlformats.org/officeDocument/2006/relationships/tags" Target="../tags/tag939.xml"/><Relationship Id="rId1004" Type="http://schemas.openxmlformats.org/officeDocument/2006/relationships/tags" Target="../tags/tag1124.xml"/><Relationship Id="rId220" Type="http://schemas.openxmlformats.org/officeDocument/2006/relationships/tags" Target="../tags/tag340.xml"/><Relationship Id="rId458" Type="http://schemas.openxmlformats.org/officeDocument/2006/relationships/tags" Target="../tags/tag578.xml"/><Relationship Id="rId665" Type="http://schemas.openxmlformats.org/officeDocument/2006/relationships/tags" Target="../tags/tag785.xml"/><Relationship Id="rId872" Type="http://schemas.openxmlformats.org/officeDocument/2006/relationships/tags" Target="../tags/tag992.xml"/><Relationship Id="rId15" Type="http://schemas.openxmlformats.org/officeDocument/2006/relationships/tags" Target="../tags/tag135.xml"/><Relationship Id="rId318" Type="http://schemas.openxmlformats.org/officeDocument/2006/relationships/tags" Target="../tags/tag438.xml"/><Relationship Id="rId525" Type="http://schemas.openxmlformats.org/officeDocument/2006/relationships/tags" Target="../tags/tag645.xml"/><Relationship Id="rId732" Type="http://schemas.openxmlformats.org/officeDocument/2006/relationships/tags" Target="../tags/tag852.xml"/><Relationship Id="rId99" Type="http://schemas.openxmlformats.org/officeDocument/2006/relationships/tags" Target="../tags/tag219.xml"/><Relationship Id="rId164" Type="http://schemas.openxmlformats.org/officeDocument/2006/relationships/tags" Target="../tags/tag284.xml"/><Relationship Id="rId371" Type="http://schemas.openxmlformats.org/officeDocument/2006/relationships/tags" Target="../tags/tag491.xml"/><Relationship Id="rId1015" Type="http://schemas.openxmlformats.org/officeDocument/2006/relationships/tags" Target="../tags/tag1135.xml"/><Relationship Id="rId469" Type="http://schemas.openxmlformats.org/officeDocument/2006/relationships/tags" Target="../tags/tag589.xml"/><Relationship Id="rId676" Type="http://schemas.openxmlformats.org/officeDocument/2006/relationships/tags" Target="../tags/tag796.xml"/><Relationship Id="rId883" Type="http://schemas.openxmlformats.org/officeDocument/2006/relationships/tags" Target="../tags/tag1003.xml"/><Relationship Id="rId26" Type="http://schemas.openxmlformats.org/officeDocument/2006/relationships/tags" Target="../tags/tag146.xml"/><Relationship Id="rId231" Type="http://schemas.openxmlformats.org/officeDocument/2006/relationships/tags" Target="../tags/tag351.xml"/><Relationship Id="rId329" Type="http://schemas.openxmlformats.org/officeDocument/2006/relationships/tags" Target="../tags/tag449.xml"/><Relationship Id="rId536" Type="http://schemas.openxmlformats.org/officeDocument/2006/relationships/tags" Target="../tags/tag656.xml"/><Relationship Id="rId175" Type="http://schemas.openxmlformats.org/officeDocument/2006/relationships/tags" Target="../tags/tag295.xml"/><Relationship Id="rId743" Type="http://schemas.openxmlformats.org/officeDocument/2006/relationships/tags" Target="../tags/tag863.xml"/><Relationship Id="rId950" Type="http://schemas.openxmlformats.org/officeDocument/2006/relationships/tags" Target="../tags/tag1070.xml"/><Relationship Id="rId1026" Type="http://schemas.openxmlformats.org/officeDocument/2006/relationships/tags" Target="../tags/tag1146.xml"/><Relationship Id="rId382" Type="http://schemas.openxmlformats.org/officeDocument/2006/relationships/tags" Target="../tags/tag502.xml"/><Relationship Id="rId603" Type="http://schemas.openxmlformats.org/officeDocument/2006/relationships/tags" Target="../tags/tag723.xml"/><Relationship Id="rId687" Type="http://schemas.openxmlformats.org/officeDocument/2006/relationships/tags" Target="../tags/tag807.xml"/><Relationship Id="rId810" Type="http://schemas.openxmlformats.org/officeDocument/2006/relationships/tags" Target="../tags/tag930.xml"/><Relationship Id="rId908" Type="http://schemas.openxmlformats.org/officeDocument/2006/relationships/tags" Target="../tags/tag1028.xml"/><Relationship Id="rId242" Type="http://schemas.openxmlformats.org/officeDocument/2006/relationships/tags" Target="../tags/tag362.xml"/><Relationship Id="rId894" Type="http://schemas.openxmlformats.org/officeDocument/2006/relationships/tags" Target="../tags/tag1014.xml"/><Relationship Id="rId37" Type="http://schemas.openxmlformats.org/officeDocument/2006/relationships/tags" Target="../tags/tag157.xml"/><Relationship Id="rId102" Type="http://schemas.openxmlformats.org/officeDocument/2006/relationships/tags" Target="../tags/tag222.xml"/><Relationship Id="rId547" Type="http://schemas.openxmlformats.org/officeDocument/2006/relationships/tags" Target="../tags/tag667.xml"/><Relationship Id="rId754" Type="http://schemas.openxmlformats.org/officeDocument/2006/relationships/tags" Target="../tags/tag874.xml"/><Relationship Id="rId961" Type="http://schemas.openxmlformats.org/officeDocument/2006/relationships/tags" Target="../tags/tag1081.xml"/><Relationship Id="rId90" Type="http://schemas.openxmlformats.org/officeDocument/2006/relationships/tags" Target="../tags/tag210.xml"/><Relationship Id="rId186" Type="http://schemas.openxmlformats.org/officeDocument/2006/relationships/tags" Target="../tags/tag306.xml"/><Relationship Id="rId393" Type="http://schemas.openxmlformats.org/officeDocument/2006/relationships/tags" Target="../tags/tag513.xml"/><Relationship Id="rId407" Type="http://schemas.openxmlformats.org/officeDocument/2006/relationships/tags" Target="../tags/tag527.xml"/><Relationship Id="rId614" Type="http://schemas.openxmlformats.org/officeDocument/2006/relationships/tags" Target="../tags/tag734.xml"/><Relationship Id="rId821" Type="http://schemas.openxmlformats.org/officeDocument/2006/relationships/tags" Target="../tags/tag941.xml"/><Relationship Id="rId1037" Type="http://schemas.openxmlformats.org/officeDocument/2006/relationships/tags" Target="../tags/tag1157.xml"/><Relationship Id="rId253" Type="http://schemas.openxmlformats.org/officeDocument/2006/relationships/tags" Target="../tags/tag373.xml"/><Relationship Id="rId460" Type="http://schemas.openxmlformats.org/officeDocument/2006/relationships/tags" Target="../tags/tag580.xml"/><Relationship Id="rId698" Type="http://schemas.openxmlformats.org/officeDocument/2006/relationships/tags" Target="../tags/tag818.xml"/><Relationship Id="rId919" Type="http://schemas.openxmlformats.org/officeDocument/2006/relationships/tags" Target="../tags/tag1039.xml"/><Relationship Id="rId48" Type="http://schemas.openxmlformats.org/officeDocument/2006/relationships/tags" Target="../tags/tag168.xml"/><Relationship Id="rId113" Type="http://schemas.openxmlformats.org/officeDocument/2006/relationships/tags" Target="../tags/tag233.xml"/><Relationship Id="rId320" Type="http://schemas.openxmlformats.org/officeDocument/2006/relationships/tags" Target="../tags/tag440.xml"/><Relationship Id="rId558" Type="http://schemas.openxmlformats.org/officeDocument/2006/relationships/tags" Target="../tags/tag678.xml"/><Relationship Id="rId765" Type="http://schemas.openxmlformats.org/officeDocument/2006/relationships/tags" Target="../tags/tag885.xml"/><Relationship Id="rId972" Type="http://schemas.openxmlformats.org/officeDocument/2006/relationships/tags" Target="../tags/tag1092.xml"/><Relationship Id="rId197" Type="http://schemas.openxmlformats.org/officeDocument/2006/relationships/tags" Target="../tags/tag317.xml"/><Relationship Id="rId418" Type="http://schemas.openxmlformats.org/officeDocument/2006/relationships/tags" Target="../tags/tag538.xml"/><Relationship Id="rId625" Type="http://schemas.openxmlformats.org/officeDocument/2006/relationships/tags" Target="../tags/tag745.xml"/><Relationship Id="rId832" Type="http://schemas.openxmlformats.org/officeDocument/2006/relationships/tags" Target="../tags/tag952.xml"/><Relationship Id="rId1048" Type="http://schemas.openxmlformats.org/officeDocument/2006/relationships/tags" Target="../tags/tag1168.xml"/><Relationship Id="rId264" Type="http://schemas.openxmlformats.org/officeDocument/2006/relationships/tags" Target="../tags/tag384.xml"/><Relationship Id="rId471" Type="http://schemas.openxmlformats.org/officeDocument/2006/relationships/tags" Target="../tags/tag591.xml"/><Relationship Id="rId59" Type="http://schemas.openxmlformats.org/officeDocument/2006/relationships/tags" Target="../tags/tag179.xml"/><Relationship Id="rId124" Type="http://schemas.openxmlformats.org/officeDocument/2006/relationships/tags" Target="../tags/tag244.xml"/><Relationship Id="rId569" Type="http://schemas.openxmlformats.org/officeDocument/2006/relationships/tags" Target="../tags/tag689.xml"/><Relationship Id="rId776" Type="http://schemas.openxmlformats.org/officeDocument/2006/relationships/tags" Target="../tags/tag896.xml"/><Relationship Id="rId983" Type="http://schemas.openxmlformats.org/officeDocument/2006/relationships/tags" Target="../tags/tag1103.xml"/><Relationship Id="rId331" Type="http://schemas.openxmlformats.org/officeDocument/2006/relationships/tags" Target="../tags/tag451.xml"/><Relationship Id="rId429" Type="http://schemas.openxmlformats.org/officeDocument/2006/relationships/tags" Target="../tags/tag549.xml"/><Relationship Id="rId636" Type="http://schemas.openxmlformats.org/officeDocument/2006/relationships/tags" Target="../tags/tag756.xml"/><Relationship Id="rId843" Type="http://schemas.openxmlformats.org/officeDocument/2006/relationships/tags" Target="../tags/tag963.xml"/><Relationship Id="rId275" Type="http://schemas.openxmlformats.org/officeDocument/2006/relationships/tags" Target="../tags/tag395.xml"/><Relationship Id="rId482" Type="http://schemas.openxmlformats.org/officeDocument/2006/relationships/tags" Target="../tags/tag602.xml"/><Relationship Id="rId703" Type="http://schemas.openxmlformats.org/officeDocument/2006/relationships/tags" Target="../tags/tag823.xml"/><Relationship Id="rId910" Type="http://schemas.openxmlformats.org/officeDocument/2006/relationships/tags" Target="../tags/tag1030.xml"/><Relationship Id="rId135" Type="http://schemas.openxmlformats.org/officeDocument/2006/relationships/tags" Target="../tags/tag255.xml"/><Relationship Id="rId342" Type="http://schemas.openxmlformats.org/officeDocument/2006/relationships/tags" Target="../tags/tag462.xml"/><Relationship Id="rId787" Type="http://schemas.openxmlformats.org/officeDocument/2006/relationships/tags" Target="../tags/tag907.xml"/><Relationship Id="rId994" Type="http://schemas.openxmlformats.org/officeDocument/2006/relationships/tags" Target="../tags/tag1114.xml"/><Relationship Id="rId202" Type="http://schemas.openxmlformats.org/officeDocument/2006/relationships/tags" Target="../tags/tag322.xml"/><Relationship Id="rId647" Type="http://schemas.openxmlformats.org/officeDocument/2006/relationships/tags" Target="../tags/tag767.xml"/><Relationship Id="rId854" Type="http://schemas.openxmlformats.org/officeDocument/2006/relationships/tags" Target="../tags/tag974.xml"/><Relationship Id="rId286" Type="http://schemas.openxmlformats.org/officeDocument/2006/relationships/tags" Target="../tags/tag406.xml"/><Relationship Id="rId493" Type="http://schemas.openxmlformats.org/officeDocument/2006/relationships/tags" Target="../tags/tag613.xml"/><Relationship Id="rId507" Type="http://schemas.openxmlformats.org/officeDocument/2006/relationships/tags" Target="../tags/tag627.xml"/><Relationship Id="rId714" Type="http://schemas.openxmlformats.org/officeDocument/2006/relationships/tags" Target="../tags/tag834.xml"/><Relationship Id="rId921" Type="http://schemas.openxmlformats.org/officeDocument/2006/relationships/tags" Target="../tags/tag1041.xml"/><Relationship Id="rId50" Type="http://schemas.openxmlformats.org/officeDocument/2006/relationships/tags" Target="../tags/tag170.xml"/><Relationship Id="rId146" Type="http://schemas.openxmlformats.org/officeDocument/2006/relationships/tags" Target="../tags/tag266.xml"/><Relationship Id="rId353" Type="http://schemas.openxmlformats.org/officeDocument/2006/relationships/tags" Target="../tags/tag473.xml"/><Relationship Id="rId560" Type="http://schemas.openxmlformats.org/officeDocument/2006/relationships/tags" Target="../tags/tag680.xml"/><Relationship Id="rId798" Type="http://schemas.openxmlformats.org/officeDocument/2006/relationships/tags" Target="../tags/tag918.xml"/><Relationship Id="rId213" Type="http://schemas.openxmlformats.org/officeDocument/2006/relationships/tags" Target="../tags/tag333.xml"/><Relationship Id="rId420" Type="http://schemas.openxmlformats.org/officeDocument/2006/relationships/tags" Target="../tags/tag540.xml"/><Relationship Id="rId658" Type="http://schemas.openxmlformats.org/officeDocument/2006/relationships/tags" Target="../tags/tag778.xml"/><Relationship Id="rId865" Type="http://schemas.openxmlformats.org/officeDocument/2006/relationships/tags" Target="../tags/tag985.xml"/><Relationship Id="rId1050" Type="http://schemas.openxmlformats.org/officeDocument/2006/relationships/tags" Target="../tags/tag1170.xml"/><Relationship Id="rId297" Type="http://schemas.openxmlformats.org/officeDocument/2006/relationships/tags" Target="../tags/tag417.xml"/><Relationship Id="rId518" Type="http://schemas.openxmlformats.org/officeDocument/2006/relationships/tags" Target="../tags/tag638.xml"/><Relationship Id="rId725" Type="http://schemas.openxmlformats.org/officeDocument/2006/relationships/tags" Target="../tags/tag845.xml"/><Relationship Id="rId932" Type="http://schemas.openxmlformats.org/officeDocument/2006/relationships/tags" Target="../tags/tag1052.xml"/><Relationship Id="rId157" Type="http://schemas.openxmlformats.org/officeDocument/2006/relationships/tags" Target="../tags/tag277.xml"/><Relationship Id="rId364" Type="http://schemas.openxmlformats.org/officeDocument/2006/relationships/tags" Target="../tags/tag484.xml"/><Relationship Id="rId1008" Type="http://schemas.openxmlformats.org/officeDocument/2006/relationships/tags" Target="../tags/tag1128.xml"/><Relationship Id="rId61" Type="http://schemas.openxmlformats.org/officeDocument/2006/relationships/tags" Target="../tags/tag181.xml"/><Relationship Id="rId571" Type="http://schemas.openxmlformats.org/officeDocument/2006/relationships/tags" Target="../tags/tag691.xml"/><Relationship Id="rId669" Type="http://schemas.openxmlformats.org/officeDocument/2006/relationships/tags" Target="../tags/tag789.xml"/><Relationship Id="rId876" Type="http://schemas.openxmlformats.org/officeDocument/2006/relationships/tags" Target="../tags/tag996.xml"/><Relationship Id="rId19" Type="http://schemas.openxmlformats.org/officeDocument/2006/relationships/tags" Target="../tags/tag139.xml"/><Relationship Id="rId224" Type="http://schemas.openxmlformats.org/officeDocument/2006/relationships/tags" Target="../tags/tag344.xml"/><Relationship Id="rId431" Type="http://schemas.openxmlformats.org/officeDocument/2006/relationships/tags" Target="../tags/tag551.xml"/><Relationship Id="rId529" Type="http://schemas.openxmlformats.org/officeDocument/2006/relationships/tags" Target="../tags/tag649.xml"/><Relationship Id="rId736" Type="http://schemas.openxmlformats.org/officeDocument/2006/relationships/tags" Target="../tags/tag856.xml"/><Relationship Id="rId168" Type="http://schemas.openxmlformats.org/officeDocument/2006/relationships/tags" Target="../tags/tag288.xml"/><Relationship Id="rId943" Type="http://schemas.openxmlformats.org/officeDocument/2006/relationships/tags" Target="../tags/tag1063.xml"/><Relationship Id="rId1019" Type="http://schemas.openxmlformats.org/officeDocument/2006/relationships/tags" Target="../tags/tag1139.xml"/><Relationship Id="rId72" Type="http://schemas.openxmlformats.org/officeDocument/2006/relationships/tags" Target="../tags/tag192.xml"/><Relationship Id="rId375" Type="http://schemas.openxmlformats.org/officeDocument/2006/relationships/tags" Target="../tags/tag495.xml"/><Relationship Id="rId582" Type="http://schemas.openxmlformats.org/officeDocument/2006/relationships/tags" Target="../tags/tag702.xml"/><Relationship Id="rId803" Type="http://schemas.openxmlformats.org/officeDocument/2006/relationships/tags" Target="../tags/tag923.xml"/><Relationship Id="rId3" Type="http://schemas.openxmlformats.org/officeDocument/2006/relationships/slideLayout" Target="../slideLayouts/slideLayout34.xml"/><Relationship Id="rId235" Type="http://schemas.openxmlformats.org/officeDocument/2006/relationships/tags" Target="../tags/tag355.xml"/><Relationship Id="rId442" Type="http://schemas.openxmlformats.org/officeDocument/2006/relationships/tags" Target="../tags/tag562.xml"/><Relationship Id="rId887" Type="http://schemas.openxmlformats.org/officeDocument/2006/relationships/tags" Target="../tags/tag1007.xml"/><Relationship Id="rId302" Type="http://schemas.openxmlformats.org/officeDocument/2006/relationships/tags" Target="../tags/tag422.xml"/><Relationship Id="rId747" Type="http://schemas.openxmlformats.org/officeDocument/2006/relationships/tags" Target="../tags/tag867.xml"/><Relationship Id="rId954" Type="http://schemas.openxmlformats.org/officeDocument/2006/relationships/tags" Target="../tags/tag1074.xml"/><Relationship Id="rId83" Type="http://schemas.openxmlformats.org/officeDocument/2006/relationships/tags" Target="../tags/tag203.xml"/><Relationship Id="rId179" Type="http://schemas.openxmlformats.org/officeDocument/2006/relationships/tags" Target="../tags/tag299.xml"/><Relationship Id="rId386" Type="http://schemas.openxmlformats.org/officeDocument/2006/relationships/tags" Target="../tags/tag506.xml"/><Relationship Id="rId593" Type="http://schemas.openxmlformats.org/officeDocument/2006/relationships/tags" Target="../tags/tag713.xml"/><Relationship Id="rId607" Type="http://schemas.openxmlformats.org/officeDocument/2006/relationships/tags" Target="../tags/tag727.xml"/><Relationship Id="rId814" Type="http://schemas.openxmlformats.org/officeDocument/2006/relationships/tags" Target="../tags/tag934.xml"/><Relationship Id="rId246" Type="http://schemas.openxmlformats.org/officeDocument/2006/relationships/tags" Target="../tags/tag366.xml"/><Relationship Id="rId453" Type="http://schemas.openxmlformats.org/officeDocument/2006/relationships/tags" Target="../tags/tag573.xml"/><Relationship Id="rId660" Type="http://schemas.openxmlformats.org/officeDocument/2006/relationships/tags" Target="../tags/tag780.xml"/><Relationship Id="rId898" Type="http://schemas.openxmlformats.org/officeDocument/2006/relationships/tags" Target="../tags/tag1018.xml"/><Relationship Id="rId106" Type="http://schemas.openxmlformats.org/officeDocument/2006/relationships/tags" Target="../tags/tag226.xml"/><Relationship Id="rId313" Type="http://schemas.openxmlformats.org/officeDocument/2006/relationships/tags" Target="../tags/tag433.xml"/><Relationship Id="rId758" Type="http://schemas.openxmlformats.org/officeDocument/2006/relationships/tags" Target="../tags/tag878.xml"/><Relationship Id="rId965" Type="http://schemas.openxmlformats.org/officeDocument/2006/relationships/tags" Target="../tags/tag1085.xml"/><Relationship Id="rId10" Type="http://schemas.openxmlformats.org/officeDocument/2006/relationships/theme" Target="../theme/theme3.xml"/><Relationship Id="rId94" Type="http://schemas.openxmlformats.org/officeDocument/2006/relationships/tags" Target="../tags/tag214.xml"/><Relationship Id="rId397" Type="http://schemas.openxmlformats.org/officeDocument/2006/relationships/tags" Target="../tags/tag517.xml"/><Relationship Id="rId520" Type="http://schemas.openxmlformats.org/officeDocument/2006/relationships/tags" Target="../tags/tag640.xml"/><Relationship Id="rId618" Type="http://schemas.openxmlformats.org/officeDocument/2006/relationships/tags" Target="../tags/tag738.xml"/><Relationship Id="rId825" Type="http://schemas.openxmlformats.org/officeDocument/2006/relationships/tags" Target="../tags/tag945.xml"/><Relationship Id="rId257" Type="http://schemas.openxmlformats.org/officeDocument/2006/relationships/tags" Target="../tags/tag377.xml"/><Relationship Id="rId464" Type="http://schemas.openxmlformats.org/officeDocument/2006/relationships/tags" Target="../tags/tag584.xml"/><Relationship Id="rId1010" Type="http://schemas.openxmlformats.org/officeDocument/2006/relationships/tags" Target="../tags/tag1130.xml"/><Relationship Id="rId117" Type="http://schemas.openxmlformats.org/officeDocument/2006/relationships/tags" Target="../tags/tag237.xml"/><Relationship Id="rId671" Type="http://schemas.openxmlformats.org/officeDocument/2006/relationships/tags" Target="../tags/tag791.xml"/><Relationship Id="rId769" Type="http://schemas.openxmlformats.org/officeDocument/2006/relationships/tags" Target="../tags/tag889.xml"/><Relationship Id="rId976" Type="http://schemas.openxmlformats.org/officeDocument/2006/relationships/tags" Target="../tags/tag1096.xml"/><Relationship Id="rId324" Type="http://schemas.openxmlformats.org/officeDocument/2006/relationships/tags" Target="../tags/tag444.xml"/><Relationship Id="rId531" Type="http://schemas.openxmlformats.org/officeDocument/2006/relationships/tags" Target="../tags/tag651.xml"/><Relationship Id="rId629" Type="http://schemas.openxmlformats.org/officeDocument/2006/relationships/tags" Target="../tags/tag749.xml"/><Relationship Id="rId836" Type="http://schemas.openxmlformats.org/officeDocument/2006/relationships/tags" Target="../tags/tag956.xml"/><Relationship Id="rId1021" Type="http://schemas.openxmlformats.org/officeDocument/2006/relationships/tags" Target="../tags/tag1141.xml"/><Relationship Id="rId903" Type="http://schemas.openxmlformats.org/officeDocument/2006/relationships/tags" Target="../tags/tag1023.xml"/><Relationship Id="rId32" Type="http://schemas.openxmlformats.org/officeDocument/2006/relationships/tags" Target="../tags/tag152.xml"/><Relationship Id="rId181" Type="http://schemas.openxmlformats.org/officeDocument/2006/relationships/tags" Target="../tags/tag301.xml"/><Relationship Id="rId279" Type="http://schemas.openxmlformats.org/officeDocument/2006/relationships/tags" Target="../tags/tag399.xml"/><Relationship Id="rId486" Type="http://schemas.openxmlformats.org/officeDocument/2006/relationships/tags" Target="../tags/tag606.xml"/><Relationship Id="rId693" Type="http://schemas.openxmlformats.org/officeDocument/2006/relationships/tags" Target="../tags/tag813.xml"/><Relationship Id="rId139" Type="http://schemas.openxmlformats.org/officeDocument/2006/relationships/tags" Target="../tags/tag259.xml"/><Relationship Id="rId346" Type="http://schemas.openxmlformats.org/officeDocument/2006/relationships/tags" Target="../tags/tag466.xml"/><Relationship Id="rId553" Type="http://schemas.openxmlformats.org/officeDocument/2006/relationships/tags" Target="../tags/tag673.xml"/><Relationship Id="rId760" Type="http://schemas.openxmlformats.org/officeDocument/2006/relationships/tags" Target="../tags/tag880.xml"/><Relationship Id="rId998" Type="http://schemas.openxmlformats.org/officeDocument/2006/relationships/tags" Target="../tags/tag1118.xml"/><Relationship Id="rId206" Type="http://schemas.openxmlformats.org/officeDocument/2006/relationships/tags" Target="../tags/tag326.xml"/><Relationship Id="rId413" Type="http://schemas.openxmlformats.org/officeDocument/2006/relationships/tags" Target="../tags/tag533.xml"/><Relationship Id="rId858" Type="http://schemas.openxmlformats.org/officeDocument/2006/relationships/tags" Target="../tags/tag978.xml"/><Relationship Id="rId1043" Type="http://schemas.openxmlformats.org/officeDocument/2006/relationships/tags" Target="../tags/tag1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05558-E6A0-49D2-B432-42FF38445B30}" type="datetimeFigureOut">
              <a:rPr lang="zh-CN" altLang="en-US" smtClean="0"/>
              <a:t>2024/9/28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83DE9-42DE-448C-8C12-94DB335C4C90}" type="slidenum">
              <a:rPr lang="zh-CN" altLang="en-US" smtClean="0"/>
              <a:t>‹#›</a:t>
            </a:fld>
            <a:endParaRPr lang="zh-CN" altLang="en-US"/>
          </a:p>
        </p:txBody>
      </p:sp>
      <p:pic>
        <p:nvPicPr>
          <p:cNvPr id="7" name="图片 1073743875" descr="学科网 zxxk.com"/>
          <p:cNvPicPr>
            <a:picLocks noChangeAspect="1"/>
          </p:cNvPicPr>
          <p:nvPr/>
        </p:nvPicPr>
        <p:blipFill>
          <a:blip r:embed="rId14" r:link="rId1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número de diapositiva 5"/>
          <p:cNvSpPr txBox="1"/>
          <p:nvPr userDrawn="1"/>
        </p:nvSpPr>
        <p:spPr>
          <a:xfrm>
            <a:off x="11290547" y="6351705"/>
            <a:ext cx="690078" cy="270115"/>
          </a:xfrm>
          <a:prstGeom prst="rect">
            <a:avLst/>
          </a:prstGeom>
        </p:spPr>
        <p:txBody>
          <a:bodyPr/>
          <a:lstStyle>
            <a:defPPr>
              <a:defRPr lang="en-US"/>
            </a:defPPr>
            <a:lvl1pPr marL="0" algn="l"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F439014-E629-42E3-A58B-61A0F1C8CFFE}" type="slidenum">
              <a:rPr lang="en-US" sz="1200" b="1" smtClean="0">
                <a:solidFill>
                  <a:schemeClr val="tx1"/>
                </a:solidFill>
              </a:rPr>
              <a:t>‹#›</a:t>
            </a:fld>
            <a:endParaRPr lang="en-US" sz="1200" b="1">
              <a:solidFill>
                <a:schemeClr val="tx1"/>
              </a:solidFill>
            </a:endParaRPr>
          </a:p>
        </p:txBody>
      </p:sp>
      <p:cxnSp>
        <p:nvCxnSpPr>
          <p:cNvPr id="3" name="Conector recto 9"/>
          <p:cNvCxnSpPr/>
          <p:nvPr userDrawn="1"/>
        </p:nvCxnSpPr>
        <p:spPr>
          <a:xfrm rot="16200000">
            <a:off x="11396397" y="6463744"/>
            <a:ext cx="43815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10526521" y="6251813"/>
            <a:ext cx="1147007" cy="388568"/>
          </a:xfrm>
          <a:prstGeom prst="rect">
            <a:avLst/>
          </a:prstGeom>
        </p:spPr>
        <p:txBody>
          <a:bodyPr wrap="square">
            <a:spAutoFit/>
          </a:bodyPr>
          <a:lstStyle/>
          <a:p>
            <a:pPr algn="r">
              <a:lnSpc>
                <a:spcPct val="200000"/>
              </a:lnSpc>
            </a:pPr>
            <a:r>
              <a:rPr lang="en-US" sz="1100" spc="600">
                <a:solidFill>
                  <a:schemeClr val="tx1"/>
                </a:solidFill>
              </a:rPr>
              <a:t>PAGE</a:t>
            </a:r>
          </a:p>
        </p:txBody>
      </p:sp>
      <p:grpSp>
        <p:nvGrpSpPr>
          <p:cNvPr id="5" name="Group 4"/>
          <p:cNvGrpSpPr/>
          <p:nvPr userDrawn="1"/>
        </p:nvGrpSpPr>
        <p:grpSpPr>
          <a:xfrm rot="16200000">
            <a:off x="11872488" y="6556815"/>
            <a:ext cx="135820" cy="265829"/>
            <a:chOff x="9456738" y="4976813"/>
            <a:chExt cx="593725" cy="1162051"/>
          </a:xfrm>
          <a:solidFill>
            <a:schemeClr val="accent1"/>
          </a:solidFill>
        </p:grpSpPr>
        <p:sp>
          <p:nvSpPr>
            <p:cNvPr id="6" name="Freeform 44"/>
            <p:cNvSpPr>
              <a:spLocks noEditPoints="1"/>
            </p:cNvSpPr>
            <p:nvPr/>
          </p:nvSpPr>
          <p:spPr bwMode="auto">
            <a:xfrm>
              <a:off x="9456738" y="4984751"/>
              <a:ext cx="593725" cy="1154113"/>
            </a:xfrm>
            <a:custGeom>
              <a:avLst/>
              <a:gdLst>
                <a:gd name="T0" fmla="*/ 103 w 155"/>
                <a:gd name="T1" fmla="*/ 296 h 304"/>
                <a:gd name="T2" fmla="*/ 128 w 155"/>
                <a:gd name="T3" fmla="*/ 300 h 304"/>
                <a:gd name="T4" fmla="*/ 92 w 155"/>
                <a:gd name="T5" fmla="*/ 291 h 304"/>
                <a:gd name="T6" fmla="*/ 67 w 155"/>
                <a:gd name="T7" fmla="*/ 276 h 304"/>
                <a:gd name="T8" fmla="*/ 94 w 155"/>
                <a:gd name="T9" fmla="*/ 290 h 304"/>
                <a:gd name="T10" fmla="*/ 57 w 155"/>
                <a:gd name="T11" fmla="*/ 272 h 304"/>
                <a:gd name="T12" fmla="*/ 41 w 155"/>
                <a:gd name="T13" fmla="*/ 253 h 304"/>
                <a:gd name="T14" fmla="*/ 59 w 155"/>
                <a:gd name="T15" fmla="*/ 273 h 304"/>
                <a:gd name="T16" fmla="*/ 14 w 155"/>
                <a:gd name="T17" fmla="*/ 225 h 304"/>
                <a:gd name="T18" fmla="*/ 32 w 155"/>
                <a:gd name="T19" fmla="*/ 244 h 304"/>
                <a:gd name="T20" fmla="*/ 11 w 155"/>
                <a:gd name="T21" fmla="*/ 215 h 304"/>
                <a:gd name="T22" fmla="*/ 4 w 155"/>
                <a:gd name="T23" fmla="*/ 187 h 304"/>
                <a:gd name="T24" fmla="*/ 11 w 155"/>
                <a:gd name="T25" fmla="*/ 215 h 304"/>
                <a:gd name="T26" fmla="*/ 0 w 155"/>
                <a:gd name="T27" fmla="*/ 176 h 304"/>
                <a:gd name="T28" fmla="*/ 4 w 155"/>
                <a:gd name="T29" fmla="*/ 149 h 304"/>
                <a:gd name="T30" fmla="*/ 5 w 155"/>
                <a:gd name="T31" fmla="*/ 176 h 304"/>
                <a:gd name="T32" fmla="*/ 108 w 155"/>
                <a:gd name="T33" fmla="*/ 152 h 304"/>
                <a:gd name="T34" fmla="*/ 102 w 155"/>
                <a:gd name="T35" fmla="*/ 148 h 304"/>
                <a:gd name="T36" fmla="*/ 129 w 155"/>
                <a:gd name="T37" fmla="*/ 146 h 304"/>
                <a:gd name="T38" fmla="*/ 108 w 155"/>
                <a:gd name="T39" fmla="*/ 152 h 304"/>
                <a:gd name="T40" fmla="*/ 66 w 155"/>
                <a:gd name="T41" fmla="*/ 138 h 304"/>
                <a:gd name="T42" fmla="*/ 90 w 155"/>
                <a:gd name="T43" fmla="*/ 145 h 304"/>
                <a:gd name="T44" fmla="*/ 138 w 155"/>
                <a:gd name="T45" fmla="*/ 143 h 304"/>
                <a:gd name="T46" fmla="*/ 150 w 155"/>
                <a:gd name="T47" fmla="*/ 121 h 304"/>
                <a:gd name="T48" fmla="*/ 139 w 155"/>
                <a:gd name="T49" fmla="*/ 143 h 304"/>
                <a:gd name="T50" fmla="*/ 5 w 155"/>
                <a:gd name="T51" fmla="*/ 141 h 304"/>
                <a:gd name="T52" fmla="*/ 11 w 155"/>
                <a:gd name="T53" fmla="*/ 113 h 304"/>
                <a:gd name="T54" fmla="*/ 8 w 155"/>
                <a:gd name="T55" fmla="*/ 136 h 304"/>
                <a:gd name="T56" fmla="*/ 57 w 155"/>
                <a:gd name="T57" fmla="*/ 130 h 304"/>
                <a:gd name="T58" fmla="*/ 41 w 155"/>
                <a:gd name="T59" fmla="*/ 107 h 304"/>
                <a:gd name="T60" fmla="*/ 59 w 155"/>
                <a:gd name="T61" fmla="*/ 130 h 304"/>
                <a:gd name="T62" fmla="*/ 150 w 155"/>
                <a:gd name="T63" fmla="*/ 109 h 304"/>
                <a:gd name="T64" fmla="*/ 145 w 155"/>
                <a:gd name="T65" fmla="*/ 84 h 304"/>
                <a:gd name="T66" fmla="*/ 152 w 155"/>
                <a:gd name="T67" fmla="*/ 110 h 304"/>
                <a:gd name="T68" fmla="*/ 16 w 155"/>
                <a:gd name="T69" fmla="*/ 102 h 304"/>
                <a:gd name="T70" fmla="*/ 31 w 155"/>
                <a:gd name="T71" fmla="*/ 70 h 304"/>
                <a:gd name="T72" fmla="*/ 37 w 155"/>
                <a:gd name="T73" fmla="*/ 99 h 304"/>
                <a:gd name="T74" fmla="*/ 20 w 155"/>
                <a:gd name="T75" fmla="*/ 104 h 304"/>
                <a:gd name="T76" fmla="*/ 134 w 155"/>
                <a:gd name="T77" fmla="*/ 76 h 304"/>
                <a:gd name="T78" fmla="*/ 114 w 155"/>
                <a:gd name="T79" fmla="*/ 61 h 304"/>
                <a:gd name="T80" fmla="*/ 135 w 155"/>
                <a:gd name="T81" fmla="*/ 77 h 304"/>
                <a:gd name="T82" fmla="*/ 40 w 155"/>
                <a:gd name="T83" fmla="*/ 71 h 304"/>
                <a:gd name="T84" fmla="*/ 64 w 155"/>
                <a:gd name="T85" fmla="*/ 63 h 304"/>
                <a:gd name="T86" fmla="*/ 101 w 155"/>
                <a:gd name="T87" fmla="*/ 62 h 304"/>
                <a:gd name="T88" fmla="*/ 73 w 155"/>
                <a:gd name="T89" fmla="*/ 59 h 304"/>
                <a:gd name="T90" fmla="*/ 103 w 155"/>
                <a:gd name="T91" fmla="*/ 60 h 304"/>
                <a:gd name="T92" fmla="*/ 31 w 155"/>
                <a:gd name="T93" fmla="*/ 62 h 304"/>
                <a:gd name="T94" fmla="*/ 38 w 155"/>
                <a:gd name="T95" fmla="*/ 33 h 304"/>
                <a:gd name="T96" fmla="*/ 31 w 155"/>
                <a:gd name="T97" fmla="*/ 62 h 304"/>
                <a:gd name="T98" fmla="*/ 41 w 155"/>
                <a:gd name="T99" fmla="*/ 23 h 304"/>
                <a:gd name="T100" fmla="*/ 58 w 155"/>
                <a:gd name="T101"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304">
                  <a:moveTo>
                    <a:pt x="128" y="304"/>
                  </a:moveTo>
                  <a:cubicBezTo>
                    <a:pt x="127" y="304"/>
                    <a:pt x="127" y="304"/>
                    <a:pt x="127" y="304"/>
                  </a:cubicBezTo>
                  <a:cubicBezTo>
                    <a:pt x="127" y="304"/>
                    <a:pt x="117" y="301"/>
                    <a:pt x="103" y="296"/>
                  </a:cubicBezTo>
                  <a:cubicBezTo>
                    <a:pt x="101" y="296"/>
                    <a:pt x="101" y="294"/>
                    <a:pt x="101" y="293"/>
                  </a:cubicBezTo>
                  <a:cubicBezTo>
                    <a:pt x="102" y="292"/>
                    <a:pt x="103" y="292"/>
                    <a:pt x="104" y="292"/>
                  </a:cubicBezTo>
                  <a:cubicBezTo>
                    <a:pt x="118" y="297"/>
                    <a:pt x="128" y="300"/>
                    <a:pt x="128" y="300"/>
                  </a:cubicBezTo>
                  <a:cubicBezTo>
                    <a:pt x="129" y="300"/>
                    <a:pt x="130" y="301"/>
                    <a:pt x="130" y="302"/>
                  </a:cubicBezTo>
                  <a:cubicBezTo>
                    <a:pt x="129" y="303"/>
                    <a:pt x="129" y="304"/>
                    <a:pt x="128" y="304"/>
                  </a:cubicBezTo>
                  <a:close/>
                  <a:moveTo>
                    <a:pt x="92" y="291"/>
                  </a:moveTo>
                  <a:cubicBezTo>
                    <a:pt x="91" y="291"/>
                    <a:pt x="91" y="291"/>
                    <a:pt x="91" y="291"/>
                  </a:cubicBezTo>
                  <a:cubicBezTo>
                    <a:pt x="83" y="287"/>
                    <a:pt x="75" y="283"/>
                    <a:pt x="68" y="279"/>
                  </a:cubicBezTo>
                  <a:cubicBezTo>
                    <a:pt x="67" y="279"/>
                    <a:pt x="67" y="277"/>
                    <a:pt x="67" y="276"/>
                  </a:cubicBezTo>
                  <a:cubicBezTo>
                    <a:pt x="68" y="275"/>
                    <a:pt x="69" y="275"/>
                    <a:pt x="70" y="276"/>
                  </a:cubicBezTo>
                  <a:cubicBezTo>
                    <a:pt x="77" y="280"/>
                    <a:pt x="85" y="284"/>
                    <a:pt x="93" y="287"/>
                  </a:cubicBezTo>
                  <a:cubicBezTo>
                    <a:pt x="94" y="288"/>
                    <a:pt x="94" y="289"/>
                    <a:pt x="94" y="290"/>
                  </a:cubicBezTo>
                  <a:cubicBezTo>
                    <a:pt x="93" y="291"/>
                    <a:pt x="92" y="291"/>
                    <a:pt x="92" y="291"/>
                  </a:cubicBezTo>
                  <a:close/>
                  <a:moveTo>
                    <a:pt x="59" y="273"/>
                  </a:moveTo>
                  <a:cubicBezTo>
                    <a:pt x="58" y="273"/>
                    <a:pt x="58" y="272"/>
                    <a:pt x="57" y="272"/>
                  </a:cubicBezTo>
                  <a:cubicBezTo>
                    <a:pt x="50" y="267"/>
                    <a:pt x="44" y="262"/>
                    <a:pt x="38" y="256"/>
                  </a:cubicBezTo>
                  <a:cubicBezTo>
                    <a:pt x="37" y="255"/>
                    <a:pt x="37" y="254"/>
                    <a:pt x="38" y="253"/>
                  </a:cubicBezTo>
                  <a:cubicBezTo>
                    <a:pt x="38" y="252"/>
                    <a:pt x="40" y="252"/>
                    <a:pt x="41" y="253"/>
                  </a:cubicBezTo>
                  <a:cubicBezTo>
                    <a:pt x="46" y="258"/>
                    <a:pt x="53" y="264"/>
                    <a:pt x="60" y="269"/>
                  </a:cubicBezTo>
                  <a:cubicBezTo>
                    <a:pt x="61" y="269"/>
                    <a:pt x="61" y="271"/>
                    <a:pt x="60" y="272"/>
                  </a:cubicBezTo>
                  <a:cubicBezTo>
                    <a:pt x="60" y="272"/>
                    <a:pt x="59" y="273"/>
                    <a:pt x="59" y="273"/>
                  </a:cubicBezTo>
                  <a:close/>
                  <a:moveTo>
                    <a:pt x="30" y="247"/>
                  </a:moveTo>
                  <a:cubicBezTo>
                    <a:pt x="30" y="247"/>
                    <a:pt x="29" y="247"/>
                    <a:pt x="29" y="247"/>
                  </a:cubicBezTo>
                  <a:cubicBezTo>
                    <a:pt x="23" y="240"/>
                    <a:pt x="18" y="233"/>
                    <a:pt x="14" y="225"/>
                  </a:cubicBezTo>
                  <a:cubicBezTo>
                    <a:pt x="14" y="224"/>
                    <a:pt x="14" y="223"/>
                    <a:pt x="15" y="223"/>
                  </a:cubicBezTo>
                  <a:cubicBezTo>
                    <a:pt x="16" y="222"/>
                    <a:pt x="17" y="222"/>
                    <a:pt x="18" y="223"/>
                  </a:cubicBezTo>
                  <a:cubicBezTo>
                    <a:pt x="22" y="231"/>
                    <a:pt x="27" y="237"/>
                    <a:pt x="32" y="244"/>
                  </a:cubicBezTo>
                  <a:cubicBezTo>
                    <a:pt x="33" y="245"/>
                    <a:pt x="33" y="246"/>
                    <a:pt x="32" y="247"/>
                  </a:cubicBezTo>
                  <a:cubicBezTo>
                    <a:pt x="31" y="247"/>
                    <a:pt x="31" y="247"/>
                    <a:pt x="30" y="247"/>
                  </a:cubicBezTo>
                  <a:close/>
                  <a:moveTo>
                    <a:pt x="11" y="215"/>
                  </a:moveTo>
                  <a:cubicBezTo>
                    <a:pt x="10" y="215"/>
                    <a:pt x="9" y="215"/>
                    <a:pt x="9" y="214"/>
                  </a:cubicBezTo>
                  <a:cubicBezTo>
                    <a:pt x="6" y="206"/>
                    <a:pt x="3" y="198"/>
                    <a:pt x="2" y="189"/>
                  </a:cubicBezTo>
                  <a:cubicBezTo>
                    <a:pt x="2" y="188"/>
                    <a:pt x="2" y="187"/>
                    <a:pt x="4" y="187"/>
                  </a:cubicBezTo>
                  <a:cubicBezTo>
                    <a:pt x="5" y="186"/>
                    <a:pt x="6" y="187"/>
                    <a:pt x="6" y="188"/>
                  </a:cubicBezTo>
                  <a:cubicBezTo>
                    <a:pt x="7" y="197"/>
                    <a:pt x="10" y="205"/>
                    <a:pt x="13" y="212"/>
                  </a:cubicBezTo>
                  <a:cubicBezTo>
                    <a:pt x="13" y="213"/>
                    <a:pt x="13" y="215"/>
                    <a:pt x="11" y="215"/>
                  </a:cubicBezTo>
                  <a:cubicBezTo>
                    <a:pt x="11" y="215"/>
                    <a:pt x="11" y="215"/>
                    <a:pt x="11" y="215"/>
                  </a:cubicBezTo>
                  <a:close/>
                  <a:moveTo>
                    <a:pt x="3" y="178"/>
                  </a:moveTo>
                  <a:cubicBezTo>
                    <a:pt x="1" y="178"/>
                    <a:pt x="1" y="177"/>
                    <a:pt x="0" y="176"/>
                  </a:cubicBezTo>
                  <a:cubicBezTo>
                    <a:pt x="0" y="174"/>
                    <a:pt x="0" y="172"/>
                    <a:pt x="0" y="169"/>
                  </a:cubicBezTo>
                  <a:cubicBezTo>
                    <a:pt x="0" y="163"/>
                    <a:pt x="1" y="157"/>
                    <a:pt x="2" y="151"/>
                  </a:cubicBezTo>
                  <a:cubicBezTo>
                    <a:pt x="2" y="150"/>
                    <a:pt x="3" y="149"/>
                    <a:pt x="4" y="149"/>
                  </a:cubicBezTo>
                  <a:cubicBezTo>
                    <a:pt x="5" y="149"/>
                    <a:pt x="6" y="150"/>
                    <a:pt x="6" y="151"/>
                  </a:cubicBezTo>
                  <a:cubicBezTo>
                    <a:pt x="5" y="157"/>
                    <a:pt x="4" y="163"/>
                    <a:pt x="4" y="169"/>
                  </a:cubicBezTo>
                  <a:cubicBezTo>
                    <a:pt x="4" y="172"/>
                    <a:pt x="5" y="174"/>
                    <a:pt x="5" y="176"/>
                  </a:cubicBezTo>
                  <a:cubicBezTo>
                    <a:pt x="5" y="177"/>
                    <a:pt x="4" y="178"/>
                    <a:pt x="3" y="178"/>
                  </a:cubicBezTo>
                  <a:cubicBezTo>
                    <a:pt x="3" y="178"/>
                    <a:pt x="3" y="178"/>
                    <a:pt x="3" y="178"/>
                  </a:cubicBezTo>
                  <a:close/>
                  <a:moveTo>
                    <a:pt x="108" y="152"/>
                  </a:moveTo>
                  <a:cubicBezTo>
                    <a:pt x="106" y="152"/>
                    <a:pt x="104" y="152"/>
                    <a:pt x="102" y="152"/>
                  </a:cubicBezTo>
                  <a:cubicBezTo>
                    <a:pt x="101" y="152"/>
                    <a:pt x="100" y="151"/>
                    <a:pt x="100" y="150"/>
                  </a:cubicBezTo>
                  <a:cubicBezTo>
                    <a:pt x="100" y="148"/>
                    <a:pt x="101" y="148"/>
                    <a:pt x="102" y="148"/>
                  </a:cubicBezTo>
                  <a:cubicBezTo>
                    <a:pt x="108" y="148"/>
                    <a:pt x="114" y="148"/>
                    <a:pt x="119" y="147"/>
                  </a:cubicBezTo>
                  <a:cubicBezTo>
                    <a:pt x="122" y="146"/>
                    <a:pt x="124" y="145"/>
                    <a:pt x="126" y="144"/>
                  </a:cubicBezTo>
                  <a:cubicBezTo>
                    <a:pt x="127" y="144"/>
                    <a:pt x="129" y="145"/>
                    <a:pt x="129" y="146"/>
                  </a:cubicBezTo>
                  <a:cubicBezTo>
                    <a:pt x="129" y="147"/>
                    <a:pt x="129" y="148"/>
                    <a:pt x="128" y="148"/>
                  </a:cubicBezTo>
                  <a:cubicBezTo>
                    <a:pt x="125" y="149"/>
                    <a:pt x="123" y="150"/>
                    <a:pt x="120" y="151"/>
                  </a:cubicBezTo>
                  <a:cubicBezTo>
                    <a:pt x="116" y="152"/>
                    <a:pt x="112" y="152"/>
                    <a:pt x="108" y="152"/>
                  </a:cubicBezTo>
                  <a:close/>
                  <a:moveTo>
                    <a:pt x="90" y="149"/>
                  </a:moveTo>
                  <a:cubicBezTo>
                    <a:pt x="90" y="149"/>
                    <a:pt x="89" y="149"/>
                    <a:pt x="89" y="149"/>
                  </a:cubicBezTo>
                  <a:cubicBezTo>
                    <a:pt x="81" y="147"/>
                    <a:pt x="73" y="143"/>
                    <a:pt x="66" y="138"/>
                  </a:cubicBezTo>
                  <a:cubicBezTo>
                    <a:pt x="65" y="137"/>
                    <a:pt x="65" y="136"/>
                    <a:pt x="65" y="135"/>
                  </a:cubicBezTo>
                  <a:cubicBezTo>
                    <a:pt x="66" y="134"/>
                    <a:pt x="67" y="134"/>
                    <a:pt x="68" y="134"/>
                  </a:cubicBezTo>
                  <a:cubicBezTo>
                    <a:pt x="75" y="139"/>
                    <a:pt x="83" y="143"/>
                    <a:pt x="90" y="145"/>
                  </a:cubicBezTo>
                  <a:cubicBezTo>
                    <a:pt x="91" y="146"/>
                    <a:pt x="92" y="147"/>
                    <a:pt x="92" y="148"/>
                  </a:cubicBezTo>
                  <a:cubicBezTo>
                    <a:pt x="91" y="149"/>
                    <a:pt x="91" y="149"/>
                    <a:pt x="90" y="149"/>
                  </a:cubicBezTo>
                  <a:close/>
                  <a:moveTo>
                    <a:pt x="138" y="143"/>
                  </a:moveTo>
                  <a:cubicBezTo>
                    <a:pt x="138" y="143"/>
                    <a:pt x="137" y="143"/>
                    <a:pt x="137" y="142"/>
                  </a:cubicBezTo>
                  <a:cubicBezTo>
                    <a:pt x="136" y="141"/>
                    <a:pt x="136" y="140"/>
                    <a:pt x="137" y="139"/>
                  </a:cubicBezTo>
                  <a:cubicBezTo>
                    <a:pt x="145" y="134"/>
                    <a:pt x="149" y="128"/>
                    <a:pt x="150" y="121"/>
                  </a:cubicBezTo>
                  <a:cubicBezTo>
                    <a:pt x="150" y="119"/>
                    <a:pt x="152" y="119"/>
                    <a:pt x="153" y="119"/>
                  </a:cubicBezTo>
                  <a:cubicBezTo>
                    <a:pt x="154" y="119"/>
                    <a:pt x="155" y="120"/>
                    <a:pt x="154" y="121"/>
                  </a:cubicBezTo>
                  <a:cubicBezTo>
                    <a:pt x="153" y="130"/>
                    <a:pt x="148" y="137"/>
                    <a:pt x="139" y="143"/>
                  </a:cubicBezTo>
                  <a:cubicBezTo>
                    <a:pt x="139" y="143"/>
                    <a:pt x="139" y="143"/>
                    <a:pt x="138" y="143"/>
                  </a:cubicBezTo>
                  <a:close/>
                  <a:moveTo>
                    <a:pt x="6" y="141"/>
                  </a:moveTo>
                  <a:cubicBezTo>
                    <a:pt x="6" y="141"/>
                    <a:pt x="5" y="141"/>
                    <a:pt x="5" y="141"/>
                  </a:cubicBezTo>
                  <a:cubicBezTo>
                    <a:pt x="4" y="140"/>
                    <a:pt x="3" y="139"/>
                    <a:pt x="4" y="138"/>
                  </a:cubicBezTo>
                  <a:cubicBezTo>
                    <a:pt x="4" y="137"/>
                    <a:pt x="4" y="136"/>
                    <a:pt x="4" y="135"/>
                  </a:cubicBezTo>
                  <a:cubicBezTo>
                    <a:pt x="6" y="127"/>
                    <a:pt x="8" y="120"/>
                    <a:pt x="11" y="113"/>
                  </a:cubicBezTo>
                  <a:cubicBezTo>
                    <a:pt x="11" y="112"/>
                    <a:pt x="12" y="112"/>
                    <a:pt x="13" y="112"/>
                  </a:cubicBezTo>
                  <a:cubicBezTo>
                    <a:pt x="15" y="113"/>
                    <a:pt x="15" y="114"/>
                    <a:pt x="15" y="115"/>
                  </a:cubicBezTo>
                  <a:cubicBezTo>
                    <a:pt x="12" y="121"/>
                    <a:pt x="10" y="128"/>
                    <a:pt x="8" y="136"/>
                  </a:cubicBezTo>
                  <a:cubicBezTo>
                    <a:pt x="8" y="137"/>
                    <a:pt x="8" y="138"/>
                    <a:pt x="8" y="139"/>
                  </a:cubicBezTo>
                  <a:cubicBezTo>
                    <a:pt x="8" y="140"/>
                    <a:pt x="7" y="141"/>
                    <a:pt x="6" y="141"/>
                  </a:cubicBezTo>
                  <a:close/>
                  <a:moveTo>
                    <a:pt x="57" y="130"/>
                  </a:moveTo>
                  <a:cubicBezTo>
                    <a:pt x="57" y="130"/>
                    <a:pt x="56" y="130"/>
                    <a:pt x="56" y="130"/>
                  </a:cubicBezTo>
                  <a:cubicBezTo>
                    <a:pt x="50" y="124"/>
                    <a:pt x="44" y="117"/>
                    <a:pt x="40" y="109"/>
                  </a:cubicBezTo>
                  <a:cubicBezTo>
                    <a:pt x="39" y="108"/>
                    <a:pt x="40" y="107"/>
                    <a:pt x="41" y="107"/>
                  </a:cubicBezTo>
                  <a:cubicBezTo>
                    <a:pt x="42" y="106"/>
                    <a:pt x="43" y="106"/>
                    <a:pt x="43" y="107"/>
                  </a:cubicBezTo>
                  <a:cubicBezTo>
                    <a:pt x="48" y="114"/>
                    <a:pt x="53" y="121"/>
                    <a:pt x="59" y="127"/>
                  </a:cubicBezTo>
                  <a:cubicBezTo>
                    <a:pt x="60" y="127"/>
                    <a:pt x="60" y="129"/>
                    <a:pt x="59" y="130"/>
                  </a:cubicBezTo>
                  <a:cubicBezTo>
                    <a:pt x="58" y="130"/>
                    <a:pt x="58" y="130"/>
                    <a:pt x="57" y="130"/>
                  </a:cubicBezTo>
                  <a:close/>
                  <a:moveTo>
                    <a:pt x="152" y="110"/>
                  </a:moveTo>
                  <a:cubicBezTo>
                    <a:pt x="151" y="110"/>
                    <a:pt x="150" y="110"/>
                    <a:pt x="150" y="109"/>
                  </a:cubicBezTo>
                  <a:cubicBezTo>
                    <a:pt x="148" y="101"/>
                    <a:pt x="144" y="93"/>
                    <a:pt x="141" y="86"/>
                  </a:cubicBezTo>
                  <a:cubicBezTo>
                    <a:pt x="140" y="85"/>
                    <a:pt x="141" y="84"/>
                    <a:pt x="142" y="83"/>
                  </a:cubicBezTo>
                  <a:cubicBezTo>
                    <a:pt x="143" y="82"/>
                    <a:pt x="144" y="83"/>
                    <a:pt x="145" y="84"/>
                  </a:cubicBezTo>
                  <a:cubicBezTo>
                    <a:pt x="148" y="91"/>
                    <a:pt x="152" y="99"/>
                    <a:pt x="154" y="108"/>
                  </a:cubicBezTo>
                  <a:cubicBezTo>
                    <a:pt x="154" y="109"/>
                    <a:pt x="153" y="110"/>
                    <a:pt x="152" y="110"/>
                  </a:cubicBezTo>
                  <a:cubicBezTo>
                    <a:pt x="152" y="110"/>
                    <a:pt x="152" y="110"/>
                    <a:pt x="152" y="110"/>
                  </a:cubicBezTo>
                  <a:close/>
                  <a:moveTo>
                    <a:pt x="18" y="105"/>
                  </a:moveTo>
                  <a:cubicBezTo>
                    <a:pt x="17" y="105"/>
                    <a:pt x="17" y="105"/>
                    <a:pt x="17" y="104"/>
                  </a:cubicBezTo>
                  <a:cubicBezTo>
                    <a:pt x="16" y="104"/>
                    <a:pt x="15" y="103"/>
                    <a:pt x="16" y="102"/>
                  </a:cubicBezTo>
                  <a:cubicBezTo>
                    <a:pt x="20" y="94"/>
                    <a:pt x="24" y="87"/>
                    <a:pt x="30" y="81"/>
                  </a:cubicBezTo>
                  <a:cubicBezTo>
                    <a:pt x="29" y="78"/>
                    <a:pt x="29" y="75"/>
                    <a:pt x="29" y="73"/>
                  </a:cubicBezTo>
                  <a:cubicBezTo>
                    <a:pt x="29" y="71"/>
                    <a:pt x="30" y="70"/>
                    <a:pt x="31" y="70"/>
                  </a:cubicBezTo>
                  <a:cubicBezTo>
                    <a:pt x="32" y="70"/>
                    <a:pt x="33" y="71"/>
                    <a:pt x="33" y="72"/>
                  </a:cubicBezTo>
                  <a:cubicBezTo>
                    <a:pt x="33" y="81"/>
                    <a:pt x="35" y="89"/>
                    <a:pt x="38" y="96"/>
                  </a:cubicBezTo>
                  <a:cubicBezTo>
                    <a:pt x="39" y="97"/>
                    <a:pt x="38" y="99"/>
                    <a:pt x="37" y="99"/>
                  </a:cubicBezTo>
                  <a:cubicBezTo>
                    <a:pt x="36" y="99"/>
                    <a:pt x="35" y="99"/>
                    <a:pt x="34" y="98"/>
                  </a:cubicBezTo>
                  <a:cubicBezTo>
                    <a:pt x="33" y="94"/>
                    <a:pt x="32" y="90"/>
                    <a:pt x="31" y="86"/>
                  </a:cubicBezTo>
                  <a:cubicBezTo>
                    <a:pt x="27" y="91"/>
                    <a:pt x="23" y="97"/>
                    <a:pt x="20" y="104"/>
                  </a:cubicBezTo>
                  <a:cubicBezTo>
                    <a:pt x="19" y="104"/>
                    <a:pt x="18" y="105"/>
                    <a:pt x="18" y="105"/>
                  </a:cubicBezTo>
                  <a:close/>
                  <a:moveTo>
                    <a:pt x="135" y="77"/>
                  </a:moveTo>
                  <a:cubicBezTo>
                    <a:pt x="135" y="77"/>
                    <a:pt x="134" y="77"/>
                    <a:pt x="134" y="76"/>
                  </a:cubicBezTo>
                  <a:cubicBezTo>
                    <a:pt x="129" y="72"/>
                    <a:pt x="121" y="68"/>
                    <a:pt x="112" y="65"/>
                  </a:cubicBezTo>
                  <a:cubicBezTo>
                    <a:pt x="111" y="65"/>
                    <a:pt x="111" y="63"/>
                    <a:pt x="111" y="62"/>
                  </a:cubicBezTo>
                  <a:cubicBezTo>
                    <a:pt x="111" y="61"/>
                    <a:pt x="113" y="61"/>
                    <a:pt x="114" y="61"/>
                  </a:cubicBezTo>
                  <a:cubicBezTo>
                    <a:pt x="123" y="64"/>
                    <a:pt x="131" y="69"/>
                    <a:pt x="137" y="73"/>
                  </a:cubicBezTo>
                  <a:cubicBezTo>
                    <a:pt x="138" y="74"/>
                    <a:pt x="138" y="75"/>
                    <a:pt x="137" y="76"/>
                  </a:cubicBezTo>
                  <a:cubicBezTo>
                    <a:pt x="137" y="77"/>
                    <a:pt x="136" y="77"/>
                    <a:pt x="135" y="77"/>
                  </a:cubicBezTo>
                  <a:close/>
                  <a:moveTo>
                    <a:pt x="41" y="75"/>
                  </a:moveTo>
                  <a:cubicBezTo>
                    <a:pt x="40" y="75"/>
                    <a:pt x="40" y="75"/>
                    <a:pt x="39" y="74"/>
                  </a:cubicBezTo>
                  <a:cubicBezTo>
                    <a:pt x="39" y="73"/>
                    <a:pt x="39" y="72"/>
                    <a:pt x="40" y="71"/>
                  </a:cubicBezTo>
                  <a:cubicBezTo>
                    <a:pt x="47" y="66"/>
                    <a:pt x="54" y="62"/>
                    <a:pt x="63" y="59"/>
                  </a:cubicBezTo>
                  <a:cubicBezTo>
                    <a:pt x="64" y="59"/>
                    <a:pt x="65" y="60"/>
                    <a:pt x="65" y="61"/>
                  </a:cubicBezTo>
                  <a:cubicBezTo>
                    <a:pt x="66" y="62"/>
                    <a:pt x="65" y="63"/>
                    <a:pt x="64" y="63"/>
                  </a:cubicBezTo>
                  <a:cubicBezTo>
                    <a:pt x="56" y="66"/>
                    <a:pt x="49" y="70"/>
                    <a:pt x="42" y="75"/>
                  </a:cubicBezTo>
                  <a:cubicBezTo>
                    <a:pt x="42" y="75"/>
                    <a:pt x="41" y="75"/>
                    <a:pt x="41" y="75"/>
                  </a:cubicBezTo>
                  <a:close/>
                  <a:moveTo>
                    <a:pt x="101" y="62"/>
                  </a:moveTo>
                  <a:cubicBezTo>
                    <a:pt x="101" y="62"/>
                    <a:pt x="101" y="62"/>
                    <a:pt x="100" y="62"/>
                  </a:cubicBezTo>
                  <a:cubicBezTo>
                    <a:pt x="92" y="60"/>
                    <a:pt x="84" y="60"/>
                    <a:pt x="76" y="61"/>
                  </a:cubicBezTo>
                  <a:cubicBezTo>
                    <a:pt x="75" y="61"/>
                    <a:pt x="74" y="60"/>
                    <a:pt x="73" y="59"/>
                  </a:cubicBezTo>
                  <a:cubicBezTo>
                    <a:pt x="73" y="58"/>
                    <a:pt x="74" y="57"/>
                    <a:pt x="75" y="57"/>
                  </a:cubicBezTo>
                  <a:cubicBezTo>
                    <a:pt x="84" y="56"/>
                    <a:pt x="92" y="56"/>
                    <a:pt x="101" y="58"/>
                  </a:cubicBezTo>
                  <a:cubicBezTo>
                    <a:pt x="102" y="58"/>
                    <a:pt x="103" y="59"/>
                    <a:pt x="103" y="60"/>
                  </a:cubicBezTo>
                  <a:cubicBezTo>
                    <a:pt x="103" y="61"/>
                    <a:pt x="102" y="62"/>
                    <a:pt x="101" y="62"/>
                  </a:cubicBezTo>
                  <a:close/>
                  <a:moveTo>
                    <a:pt x="31" y="62"/>
                  </a:moveTo>
                  <a:cubicBezTo>
                    <a:pt x="31" y="62"/>
                    <a:pt x="31" y="62"/>
                    <a:pt x="31" y="62"/>
                  </a:cubicBezTo>
                  <a:cubicBezTo>
                    <a:pt x="30" y="62"/>
                    <a:pt x="29" y="61"/>
                    <a:pt x="29" y="60"/>
                  </a:cubicBezTo>
                  <a:cubicBezTo>
                    <a:pt x="30" y="51"/>
                    <a:pt x="32" y="43"/>
                    <a:pt x="35" y="35"/>
                  </a:cubicBezTo>
                  <a:cubicBezTo>
                    <a:pt x="36" y="33"/>
                    <a:pt x="37" y="33"/>
                    <a:pt x="38" y="33"/>
                  </a:cubicBezTo>
                  <a:cubicBezTo>
                    <a:pt x="39" y="34"/>
                    <a:pt x="40" y="35"/>
                    <a:pt x="39" y="36"/>
                  </a:cubicBezTo>
                  <a:cubicBezTo>
                    <a:pt x="36" y="44"/>
                    <a:pt x="34" y="52"/>
                    <a:pt x="33" y="60"/>
                  </a:cubicBezTo>
                  <a:cubicBezTo>
                    <a:pt x="33" y="61"/>
                    <a:pt x="32" y="62"/>
                    <a:pt x="31" y="62"/>
                  </a:cubicBezTo>
                  <a:close/>
                  <a:moveTo>
                    <a:pt x="43" y="26"/>
                  </a:moveTo>
                  <a:cubicBezTo>
                    <a:pt x="42" y="26"/>
                    <a:pt x="42" y="26"/>
                    <a:pt x="42" y="26"/>
                  </a:cubicBezTo>
                  <a:cubicBezTo>
                    <a:pt x="41" y="25"/>
                    <a:pt x="40" y="24"/>
                    <a:pt x="41" y="23"/>
                  </a:cubicBezTo>
                  <a:cubicBezTo>
                    <a:pt x="45" y="16"/>
                    <a:pt x="49" y="8"/>
                    <a:pt x="55" y="1"/>
                  </a:cubicBezTo>
                  <a:cubicBezTo>
                    <a:pt x="56" y="1"/>
                    <a:pt x="57" y="0"/>
                    <a:pt x="58" y="1"/>
                  </a:cubicBezTo>
                  <a:cubicBezTo>
                    <a:pt x="59" y="2"/>
                    <a:pt x="59" y="3"/>
                    <a:pt x="58" y="4"/>
                  </a:cubicBezTo>
                  <a:cubicBezTo>
                    <a:pt x="53" y="11"/>
                    <a:pt x="48" y="18"/>
                    <a:pt x="45" y="25"/>
                  </a:cubicBezTo>
                  <a:cubicBezTo>
                    <a:pt x="44" y="26"/>
                    <a:pt x="43" y="26"/>
                    <a:pt x="4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sp>
          <p:nvSpPr>
            <p:cNvPr id="7" name="Freeform 45"/>
            <p:cNvSpPr/>
            <p:nvPr/>
          </p:nvSpPr>
          <p:spPr bwMode="auto">
            <a:xfrm>
              <a:off x="9563101" y="4976813"/>
              <a:ext cx="161925" cy="103188"/>
            </a:xfrm>
            <a:custGeom>
              <a:avLst/>
              <a:gdLst>
                <a:gd name="T0" fmla="*/ 40 w 42"/>
                <a:gd name="T1" fmla="*/ 27 h 27"/>
                <a:gd name="T2" fmla="*/ 38 w 42"/>
                <a:gd name="T3" fmla="*/ 26 h 27"/>
                <a:gd name="T4" fmla="*/ 30 w 42"/>
                <a:gd name="T5" fmla="*/ 5 h 27"/>
                <a:gd name="T6" fmla="*/ 3 w 42"/>
                <a:gd name="T7" fmla="*/ 12 h 27"/>
                <a:gd name="T8" fmla="*/ 0 w 42"/>
                <a:gd name="T9" fmla="*/ 11 h 27"/>
                <a:gd name="T10" fmla="*/ 2 w 42"/>
                <a:gd name="T11" fmla="*/ 8 h 27"/>
                <a:gd name="T12" fmla="*/ 31 w 42"/>
                <a:gd name="T13" fmla="*/ 0 h 27"/>
                <a:gd name="T14" fmla="*/ 34 w 42"/>
                <a:gd name="T15" fmla="*/ 1 h 27"/>
                <a:gd name="T16" fmla="*/ 42 w 42"/>
                <a:gd name="T17" fmla="*/ 24 h 27"/>
                <a:gd name="T18" fmla="*/ 41 w 42"/>
                <a:gd name="T19" fmla="*/ 27 h 27"/>
                <a:gd name="T20" fmla="*/ 40 w 42"/>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7">
                  <a:moveTo>
                    <a:pt x="40" y="27"/>
                  </a:moveTo>
                  <a:cubicBezTo>
                    <a:pt x="39" y="27"/>
                    <a:pt x="38" y="27"/>
                    <a:pt x="38" y="26"/>
                  </a:cubicBezTo>
                  <a:cubicBezTo>
                    <a:pt x="30" y="5"/>
                    <a:pt x="30" y="5"/>
                    <a:pt x="30" y="5"/>
                  </a:cubicBezTo>
                  <a:cubicBezTo>
                    <a:pt x="3" y="12"/>
                    <a:pt x="3" y="12"/>
                    <a:pt x="3" y="12"/>
                  </a:cubicBezTo>
                  <a:cubicBezTo>
                    <a:pt x="2" y="12"/>
                    <a:pt x="1" y="12"/>
                    <a:pt x="0" y="11"/>
                  </a:cubicBezTo>
                  <a:cubicBezTo>
                    <a:pt x="0" y="10"/>
                    <a:pt x="1" y="8"/>
                    <a:pt x="2" y="8"/>
                  </a:cubicBezTo>
                  <a:cubicBezTo>
                    <a:pt x="31" y="0"/>
                    <a:pt x="31" y="0"/>
                    <a:pt x="31" y="0"/>
                  </a:cubicBezTo>
                  <a:cubicBezTo>
                    <a:pt x="32" y="0"/>
                    <a:pt x="33" y="0"/>
                    <a:pt x="34" y="1"/>
                  </a:cubicBezTo>
                  <a:cubicBezTo>
                    <a:pt x="42" y="24"/>
                    <a:pt x="42" y="24"/>
                    <a:pt x="42" y="24"/>
                  </a:cubicBezTo>
                  <a:cubicBezTo>
                    <a:pt x="42" y="25"/>
                    <a:pt x="42" y="27"/>
                    <a:pt x="41" y="27"/>
                  </a:cubicBezTo>
                  <a:cubicBezTo>
                    <a:pt x="40" y="27"/>
                    <a:pt x="40" y="27"/>
                    <a:pt x="4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solidFill>
              </a:endParaRPr>
            </a:p>
          </p:txBody>
        </p:sp>
      </p:grpSp>
      <p:sp>
        <p:nvSpPr>
          <p:cNvPr id="8" name="Freeform 207"/>
          <p:cNvSpPr/>
          <p:nvPr userDrawn="1"/>
        </p:nvSpPr>
        <p:spPr bwMode="auto">
          <a:xfrm rot="12740760">
            <a:off x="11942805" y="6324402"/>
            <a:ext cx="75641" cy="65729"/>
          </a:xfrm>
          <a:custGeom>
            <a:avLst/>
            <a:gdLst>
              <a:gd name="T0" fmla="*/ 62 w 132"/>
              <a:gd name="T1" fmla="*/ 77 h 115"/>
              <a:gd name="T2" fmla="*/ 41 w 132"/>
              <a:gd name="T3" fmla="*/ 67 h 115"/>
              <a:gd name="T4" fmla="*/ 33 w 132"/>
              <a:gd name="T5" fmla="*/ 56 h 115"/>
              <a:gd name="T6" fmla="*/ 32 w 132"/>
              <a:gd name="T7" fmla="*/ 50 h 115"/>
              <a:gd name="T8" fmla="*/ 33 w 132"/>
              <a:gd name="T9" fmla="*/ 44 h 115"/>
              <a:gd name="T10" fmla="*/ 38 w 132"/>
              <a:gd name="T11" fmla="*/ 36 h 115"/>
              <a:gd name="T12" fmla="*/ 44 w 132"/>
              <a:gd name="T13" fmla="*/ 29 h 115"/>
              <a:gd name="T14" fmla="*/ 55 w 132"/>
              <a:gd name="T15" fmla="*/ 17 h 115"/>
              <a:gd name="T16" fmla="*/ 70 w 132"/>
              <a:gd name="T17" fmla="*/ 6 h 115"/>
              <a:gd name="T18" fmla="*/ 65 w 132"/>
              <a:gd name="T19" fmla="*/ 2 h 115"/>
              <a:gd name="T20" fmla="*/ 49 w 132"/>
              <a:gd name="T21" fmla="*/ 2 h 115"/>
              <a:gd name="T22" fmla="*/ 29 w 132"/>
              <a:gd name="T23" fmla="*/ 11 h 115"/>
              <a:gd name="T24" fmla="*/ 20 w 132"/>
              <a:gd name="T25" fmla="*/ 18 h 115"/>
              <a:gd name="T26" fmla="*/ 10 w 132"/>
              <a:gd name="T27" fmla="*/ 27 h 115"/>
              <a:gd name="T28" fmla="*/ 2 w 132"/>
              <a:gd name="T29" fmla="*/ 44 h 115"/>
              <a:gd name="T30" fmla="*/ 1 w 132"/>
              <a:gd name="T31" fmla="*/ 62 h 115"/>
              <a:gd name="T32" fmla="*/ 14 w 132"/>
              <a:gd name="T33" fmla="*/ 91 h 115"/>
              <a:gd name="T34" fmla="*/ 57 w 132"/>
              <a:gd name="T35" fmla="*/ 115 h 115"/>
              <a:gd name="T36" fmla="*/ 79 w 132"/>
              <a:gd name="T37" fmla="*/ 113 h 115"/>
              <a:gd name="T38" fmla="*/ 104 w 132"/>
              <a:gd name="T39" fmla="*/ 102 h 115"/>
              <a:gd name="T40" fmla="*/ 124 w 132"/>
              <a:gd name="T41" fmla="*/ 79 h 115"/>
              <a:gd name="T42" fmla="*/ 132 w 132"/>
              <a:gd name="T43" fmla="*/ 50 h 115"/>
              <a:gd name="T44" fmla="*/ 124 w 132"/>
              <a:gd name="T45" fmla="*/ 22 h 115"/>
              <a:gd name="T46" fmla="*/ 107 w 132"/>
              <a:gd name="T47" fmla="*/ 5 h 115"/>
              <a:gd name="T48" fmla="*/ 91 w 132"/>
              <a:gd name="T49" fmla="*/ 2 h 115"/>
              <a:gd name="T50" fmla="*/ 85 w 132"/>
              <a:gd name="T51" fmla="*/ 6 h 115"/>
              <a:gd name="T52" fmla="*/ 97 w 132"/>
              <a:gd name="T53" fmla="*/ 19 h 115"/>
              <a:gd name="T54" fmla="*/ 104 w 132"/>
              <a:gd name="T55" fmla="*/ 32 h 115"/>
              <a:gd name="T56" fmla="*/ 103 w 132"/>
              <a:gd name="T57" fmla="*/ 48 h 115"/>
              <a:gd name="T58" fmla="*/ 84 w 132"/>
              <a:gd name="T59" fmla="*/ 73 h 115"/>
              <a:gd name="T60" fmla="*/ 62 w 132"/>
              <a:gd name="T61"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15">
                <a:moveTo>
                  <a:pt x="62" y="77"/>
                </a:moveTo>
                <a:cubicBezTo>
                  <a:pt x="57" y="76"/>
                  <a:pt x="48" y="74"/>
                  <a:pt x="41" y="67"/>
                </a:cubicBezTo>
                <a:cubicBezTo>
                  <a:pt x="38" y="64"/>
                  <a:pt x="35" y="60"/>
                  <a:pt x="33" y="56"/>
                </a:cubicBezTo>
                <a:cubicBezTo>
                  <a:pt x="32" y="53"/>
                  <a:pt x="32" y="51"/>
                  <a:pt x="32" y="50"/>
                </a:cubicBezTo>
                <a:cubicBezTo>
                  <a:pt x="31" y="48"/>
                  <a:pt x="32" y="47"/>
                  <a:pt x="33" y="44"/>
                </a:cubicBezTo>
                <a:cubicBezTo>
                  <a:pt x="34" y="42"/>
                  <a:pt x="36" y="39"/>
                  <a:pt x="38" y="36"/>
                </a:cubicBezTo>
                <a:cubicBezTo>
                  <a:pt x="40" y="34"/>
                  <a:pt x="42" y="31"/>
                  <a:pt x="44" y="29"/>
                </a:cubicBezTo>
                <a:cubicBezTo>
                  <a:pt x="48" y="24"/>
                  <a:pt x="52" y="20"/>
                  <a:pt x="55" y="17"/>
                </a:cubicBezTo>
                <a:cubicBezTo>
                  <a:pt x="62" y="11"/>
                  <a:pt x="69" y="9"/>
                  <a:pt x="70" y="6"/>
                </a:cubicBezTo>
                <a:cubicBezTo>
                  <a:pt x="70" y="5"/>
                  <a:pt x="69" y="3"/>
                  <a:pt x="65" y="2"/>
                </a:cubicBezTo>
                <a:cubicBezTo>
                  <a:pt x="61" y="0"/>
                  <a:pt x="55" y="0"/>
                  <a:pt x="49" y="2"/>
                </a:cubicBezTo>
                <a:cubicBezTo>
                  <a:pt x="42" y="4"/>
                  <a:pt x="35" y="7"/>
                  <a:pt x="29" y="11"/>
                </a:cubicBezTo>
                <a:cubicBezTo>
                  <a:pt x="26" y="13"/>
                  <a:pt x="23" y="16"/>
                  <a:pt x="20" y="18"/>
                </a:cubicBezTo>
                <a:cubicBezTo>
                  <a:pt x="17" y="20"/>
                  <a:pt x="14" y="23"/>
                  <a:pt x="10" y="27"/>
                </a:cubicBezTo>
                <a:cubicBezTo>
                  <a:pt x="7" y="31"/>
                  <a:pt x="3" y="37"/>
                  <a:pt x="2" y="44"/>
                </a:cubicBezTo>
                <a:cubicBezTo>
                  <a:pt x="0" y="50"/>
                  <a:pt x="0" y="56"/>
                  <a:pt x="1" y="62"/>
                </a:cubicBezTo>
                <a:cubicBezTo>
                  <a:pt x="3" y="73"/>
                  <a:pt x="8" y="83"/>
                  <a:pt x="14" y="91"/>
                </a:cubicBezTo>
                <a:cubicBezTo>
                  <a:pt x="27" y="106"/>
                  <a:pt x="44" y="113"/>
                  <a:pt x="57" y="115"/>
                </a:cubicBezTo>
                <a:cubicBezTo>
                  <a:pt x="63" y="115"/>
                  <a:pt x="71" y="115"/>
                  <a:pt x="79" y="113"/>
                </a:cubicBezTo>
                <a:cubicBezTo>
                  <a:pt x="87" y="112"/>
                  <a:pt x="96" y="108"/>
                  <a:pt x="104" y="102"/>
                </a:cubicBezTo>
                <a:cubicBezTo>
                  <a:pt x="112" y="96"/>
                  <a:pt x="119" y="89"/>
                  <a:pt x="124" y="79"/>
                </a:cubicBezTo>
                <a:cubicBezTo>
                  <a:pt x="129" y="70"/>
                  <a:pt x="132" y="60"/>
                  <a:pt x="132" y="50"/>
                </a:cubicBezTo>
                <a:cubicBezTo>
                  <a:pt x="132" y="40"/>
                  <a:pt x="129" y="30"/>
                  <a:pt x="124" y="22"/>
                </a:cubicBezTo>
                <a:cubicBezTo>
                  <a:pt x="119" y="14"/>
                  <a:pt x="113" y="8"/>
                  <a:pt x="107" y="5"/>
                </a:cubicBezTo>
                <a:cubicBezTo>
                  <a:pt x="100" y="2"/>
                  <a:pt x="95" y="2"/>
                  <a:pt x="91" y="2"/>
                </a:cubicBezTo>
                <a:cubicBezTo>
                  <a:pt x="87" y="3"/>
                  <a:pt x="85" y="4"/>
                  <a:pt x="85" y="6"/>
                </a:cubicBezTo>
                <a:cubicBezTo>
                  <a:pt x="85" y="9"/>
                  <a:pt x="92" y="12"/>
                  <a:pt x="97" y="19"/>
                </a:cubicBezTo>
                <a:cubicBezTo>
                  <a:pt x="100" y="23"/>
                  <a:pt x="102" y="27"/>
                  <a:pt x="104" y="32"/>
                </a:cubicBezTo>
                <a:cubicBezTo>
                  <a:pt x="105" y="37"/>
                  <a:pt x="105" y="42"/>
                  <a:pt x="103" y="48"/>
                </a:cubicBezTo>
                <a:cubicBezTo>
                  <a:pt x="101" y="59"/>
                  <a:pt x="93" y="68"/>
                  <a:pt x="84" y="73"/>
                </a:cubicBezTo>
                <a:cubicBezTo>
                  <a:pt x="75" y="78"/>
                  <a:pt x="67" y="78"/>
                  <a:pt x="62" y="77"/>
                </a:cubicBezTo>
                <a:close/>
              </a:path>
            </a:pathLst>
          </a:custGeom>
          <a:solidFill>
            <a:schemeClr val="accent1"/>
          </a:solidFill>
          <a:ln>
            <a:noFill/>
          </a:ln>
        </p:spPr>
        <p:txBody>
          <a:bodyPr vert="horz" wrap="square" lIns="91440" tIns="45720" rIns="91440" bIns="45720" numCol="1" anchor="t" anchorCtr="0" compatLnSpc="1"/>
          <a:lstStyle/>
          <a:p>
            <a:endParaRPr lang="en-US">
              <a:solidFill>
                <a:schemeClr val="tx1"/>
              </a:solidFill>
            </a:endParaRPr>
          </a:p>
        </p:txBody>
      </p:sp>
      <p:pic>
        <p:nvPicPr>
          <p:cNvPr id="9" name="图片 1073743875" descr="学科网 zxxk.com"/>
          <p:cNvPicPr>
            <a:picLocks noChangeAspect="1"/>
          </p:cNvPicPr>
          <p:nvPr/>
        </p:nvPicPr>
        <p:blipFill>
          <a:blip r:embed="rId21" r:link="rId22"/>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098579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27"/>
          <p:cNvSpPr/>
          <p:nvPr userDrawn="1">
            <p:custDataLst>
              <p:tags r:id="rId11"/>
            </p:custDataLst>
          </p:nvPr>
        </p:nvSpPr>
        <p:spPr>
          <a:xfrm>
            <a:off x="0" y="0"/>
            <a:ext cx="12192000" cy="6858000"/>
          </a:xfrm>
          <a:prstGeom prst="rect">
            <a:avLst/>
          </a:prstGeom>
          <a:solidFill>
            <a:srgbClr val="F8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图形 568"/>
          <p:cNvSpPr/>
          <p:nvPr>
            <p:custDataLst>
              <p:tags r:id="rId12"/>
            </p:custDataLst>
          </p:nvPr>
        </p:nvSpPr>
        <p:spPr>
          <a:xfrm>
            <a:off x="4367529" y="-1"/>
            <a:ext cx="7812485" cy="6858001"/>
          </a:xfrm>
          <a:custGeom>
            <a:avLst/>
            <a:gdLst>
              <a:gd name="connsiteX0" fmla="*/ 1763450 w 1763450"/>
              <a:gd name="connsiteY0" fmla="*/ 110109 h 1548002"/>
              <a:gd name="connsiteX1" fmla="*/ 1763450 w 1763450"/>
              <a:gd name="connsiteY1" fmla="*/ 1163860 h 1548002"/>
              <a:gd name="connsiteX2" fmla="*/ 1678487 w 1763450"/>
              <a:gd name="connsiteY2" fmla="*/ 1306639 h 1548002"/>
              <a:gd name="connsiteX3" fmla="*/ 1468366 w 1763450"/>
              <a:gd name="connsiteY3" fmla="*/ 1548003 h 1548002"/>
              <a:gd name="connsiteX4" fmla="*/ 164393 w 1763450"/>
              <a:gd name="connsiteY4" fmla="*/ 1548003 h 1548002"/>
              <a:gd name="connsiteX5" fmla="*/ 224972 w 1763450"/>
              <a:gd name="connsiteY5" fmla="*/ 316897 h 1548002"/>
              <a:gd name="connsiteX6" fmla="*/ 527296 w 1763450"/>
              <a:gd name="connsiteY6" fmla="*/ 0 h 1548002"/>
              <a:gd name="connsiteX7" fmla="*/ 1674582 w 1763450"/>
              <a:gd name="connsiteY7" fmla="*/ 0 h 1548002"/>
              <a:gd name="connsiteX8" fmla="*/ 1763450 w 1763450"/>
              <a:gd name="connsiteY8" fmla="*/ 110109 h 15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450" h="1548002">
                <a:moveTo>
                  <a:pt x="1763450" y="110109"/>
                </a:moveTo>
                <a:lnTo>
                  <a:pt x="1763450" y="1163860"/>
                </a:lnTo>
                <a:cubicBezTo>
                  <a:pt x="1738590" y="1212342"/>
                  <a:pt x="1710205" y="1260062"/>
                  <a:pt x="1678487" y="1306639"/>
                </a:cubicBezTo>
                <a:cubicBezTo>
                  <a:pt x="1616289" y="1397984"/>
                  <a:pt x="1545328" y="1478756"/>
                  <a:pt x="1468366" y="1548003"/>
                </a:cubicBezTo>
                <a:lnTo>
                  <a:pt x="164393" y="1548003"/>
                </a:lnTo>
                <a:cubicBezTo>
                  <a:pt x="-70017" y="1233297"/>
                  <a:pt x="-57158" y="731139"/>
                  <a:pt x="224972" y="316897"/>
                </a:cubicBezTo>
                <a:cubicBezTo>
                  <a:pt x="311364" y="190024"/>
                  <a:pt x="414615" y="83629"/>
                  <a:pt x="527296" y="0"/>
                </a:cubicBezTo>
                <a:lnTo>
                  <a:pt x="1674582" y="0"/>
                </a:lnTo>
                <a:cubicBezTo>
                  <a:pt x="1707824" y="33814"/>
                  <a:pt x="1737542" y="70675"/>
                  <a:pt x="1763450" y="110109"/>
                </a:cubicBezTo>
                <a:close/>
              </a:path>
            </a:pathLst>
          </a:custGeom>
          <a:solidFill>
            <a:srgbClr val="B7D4F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31" name="图形 568"/>
          <p:cNvGrpSpPr/>
          <p:nvPr>
            <p:custDataLst>
              <p:tags r:id="rId13"/>
            </p:custDataLst>
          </p:nvPr>
        </p:nvGrpSpPr>
        <p:grpSpPr>
          <a:xfrm>
            <a:off x="6711694" y="586837"/>
            <a:ext cx="4326255" cy="3980661"/>
            <a:chOff x="4783712" y="3652235"/>
            <a:chExt cx="976531" cy="898523"/>
          </a:xfrm>
        </p:grpSpPr>
        <p:grpSp>
          <p:nvGrpSpPr>
            <p:cNvPr id="992" name="图形 568"/>
            <p:cNvGrpSpPr/>
            <p:nvPr>
              <p:custDataLst>
                <p:tags r:id="rId1019"/>
              </p:custDataLst>
            </p:nvPr>
          </p:nvGrpSpPr>
          <p:grpSpPr>
            <a:xfrm>
              <a:off x="4789074" y="4072318"/>
              <a:ext cx="46101" cy="108870"/>
              <a:chOff x="4789074" y="4072318"/>
              <a:chExt cx="46101" cy="108870"/>
            </a:xfrm>
          </p:grpSpPr>
          <p:sp>
            <p:nvSpPr>
              <p:cNvPr id="1028" name="图形 568"/>
              <p:cNvSpPr/>
              <p:nvPr>
                <p:custDataLst>
                  <p:tags r:id="rId1055"/>
                </p:custDataLst>
              </p:nvPr>
            </p:nvSpPr>
            <p:spPr>
              <a:xfrm>
                <a:off x="4789074" y="4085653"/>
                <a:ext cx="23145" cy="95535"/>
              </a:xfrm>
              <a:custGeom>
                <a:avLst/>
                <a:gdLst>
                  <a:gd name="connsiteX0" fmla="*/ 0 w 23145"/>
                  <a:gd name="connsiteY0" fmla="*/ 0 h 95535"/>
                  <a:gd name="connsiteX1" fmla="*/ 286 w 23145"/>
                  <a:gd name="connsiteY1" fmla="*/ 82296 h 95535"/>
                  <a:gd name="connsiteX2" fmla="*/ 23146 w 23145"/>
                  <a:gd name="connsiteY2" fmla="*/ 95536 h 95535"/>
                  <a:gd name="connsiteX3" fmla="*/ 22765 w 23145"/>
                  <a:gd name="connsiteY3" fmla="*/ 13240 h 95535"/>
                </a:gdLst>
                <a:ahLst/>
                <a:cxnLst>
                  <a:cxn ang="0">
                    <a:pos x="connsiteX0" y="connsiteY0"/>
                  </a:cxn>
                  <a:cxn ang="0">
                    <a:pos x="connsiteX1" y="connsiteY1"/>
                  </a:cxn>
                  <a:cxn ang="0">
                    <a:pos x="connsiteX2" y="connsiteY2"/>
                  </a:cxn>
                  <a:cxn ang="0">
                    <a:pos x="connsiteX3" y="connsiteY3"/>
                  </a:cxn>
                </a:cxnLst>
                <a:rect l="l" t="t" r="r" b="b"/>
                <a:pathLst>
                  <a:path w="23145" h="95535">
                    <a:moveTo>
                      <a:pt x="0" y="0"/>
                    </a:moveTo>
                    <a:lnTo>
                      <a:pt x="286" y="82296"/>
                    </a:lnTo>
                    <a:lnTo>
                      <a:pt x="23146" y="95536"/>
                    </a:lnTo>
                    <a:lnTo>
                      <a:pt x="22765" y="13240"/>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9" name="图形 568"/>
              <p:cNvSpPr/>
              <p:nvPr>
                <p:custDataLst>
                  <p:tags r:id="rId1056"/>
                </p:custDataLst>
              </p:nvPr>
            </p:nvSpPr>
            <p:spPr>
              <a:xfrm>
                <a:off x="4811839" y="4085653"/>
                <a:ext cx="23336" cy="95535"/>
              </a:xfrm>
              <a:custGeom>
                <a:avLst/>
                <a:gdLst>
                  <a:gd name="connsiteX0" fmla="*/ 0 w 23336"/>
                  <a:gd name="connsiteY0" fmla="*/ 13240 h 95535"/>
                  <a:gd name="connsiteX1" fmla="*/ 381 w 23336"/>
                  <a:gd name="connsiteY1" fmla="*/ 95536 h 95535"/>
                  <a:gd name="connsiteX2" fmla="*/ 23336 w 23336"/>
                  <a:gd name="connsiteY2" fmla="*/ 82296 h 95535"/>
                  <a:gd name="connsiteX3" fmla="*/ 23051 w 23336"/>
                  <a:gd name="connsiteY3" fmla="*/ 0 h 95535"/>
                </a:gdLst>
                <a:ahLst/>
                <a:cxnLst>
                  <a:cxn ang="0">
                    <a:pos x="connsiteX0" y="connsiteY0"/>
                  </a:cxn>
                  <a:cxn ang="0">
                    <a:pos x="connsiteX1" y="connsiteY1"/>
                  </a:cxn>
                  <a:cxn ang="0">
                    <a:pos x="connsiteX2" y="connsiteY2"/>
                  </a:cxn>
                  <a:cxn ang="0">
                    <a:pos x="connsiteX3" y="connsiteY3"/>
                  </a:cxn>
                </a:cxnLst>
                <a:rect l="l" t="t" r="r" b="b"/>
                <a:pathLst>
                  <a:path w="23336" h="95535">
                    <a:moveTo>
                      <a:pt x="0" y="13240"/>
                    </a:moveTo>
                    <a:lnTo>
                      <a:pt x="381" y="95536"/>
                    </a:lnTo>
                    <a:lnTo>
                      <a:pt x="23336" y="82296"/>
                    </a:lnTo>
                    <a:lnTo>
                      <a:pt x="23051"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0" name="图形 568"/>
              <p:cNvSpPr/>
              <p:nvPr>
                <p:custDataLst>
                  <p:tags r:id="rId1057"/>
                </p:custDataLst>
              </p:nvPr>
            </p:nvSpPr>
            <p:spPr>
              <a:xfrm>
                <a:off x="4789074" y="4072318"/>
                <a:ext cx="45815" cy="26574"/>
              </a:xfrm>
              <a:custGeom>
                <a:avLst/>
                <a:gdLst>
                  <a:gd name="connsiteX0" fmla="*/ 0 w 45815"/>
                  <a:gd name="connsiteY0" fmla="*/ 13335 h 26574"/>
                  <a:gd name="connsiteX1" fmla="*/ 22765 w 45815"/>
                  <a:gd name="connsiteY1" fmla="*/ 26575 h 26574"/>
                  <a:gd name="connsiteX2" fmla="*/ 45815 w 45815"/>
                  <a:gd name="connsiteY2" fmla="*/ 13335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335"/>
                    </a:moveTo>
                    <a:lnTo>
                      <a:pt x="22765" y="26575"/>
                    </a:lnTo>
                    <a:lnTo>
                      <a:pt x="45815" y="13335"/>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93" name="图形 568"/>
            <p:cNvGrpSpPr/>
            <p:nvPr>
              <p:custDataLst>
                <p:tags r:id="rId1020"/>
              </p:custDataLst>
            </p:nvPr>
          </p:nvGrpSpPr>
          <p:grpSpPr>
            <a:xfrm>
              <a:off x="4793932" y="3766112"/>
              <a:ext cx="351500" cy="391168"/>
              <a:chOff x="4793932" y="3766112"/>
              <a:chExt cx="351500" cy="391168"/>
            </a:xfrm>
          </p:grpSpPr>
          <p:grpSp>
            <p:nvGrpSpPr>
              <p:cNvPr id="1020" name="图形 568"/>
              <p:cNvGrpSpPr/>
              <p:nvPr>
                <p:custDataLst>
                  <p:tags r:id="rId1047"/>
                </p:custDataLst>
              </p:nvPr>
            </p:nvGrpSpPr>
            <p:grpSpPr>
              <a:xfrm>
                <a:off x="4793932" y="3766112"/>
                <a:ext cx="313753" cy="176094"/>
                <a:chOff x="4793932" y="3766112"/>
                <a:chExt cx="313753" cy="176094"/>
              </a:xfrm>
            </p:grpSpPr>
            <p:sp>
              <p:nvSpPr>
                <p:cNvPr id="1026" name="图形 568"/>
                <p:cNvSpPr/>
                <p:nvPr>
                  <p:custDataLst>
                    <p:tags r:id="rId1053"/>
                  </p:custDataLst>
                </p:nvPr>
              </p:nvSpPr>
              <p:spPr>
                <a:xfrm>
                  <a:off x="4805457" y="3767042"/>
                  <a:ext cx="302228" cy="175164"/>
                </a:xfrm>
                <a:custGeom>
                  <a:avLst/>
                  <a:gdLst>
                    <a:gd name="connsiteX0" fmla="*/ 4477 w 302228"/>
                    <a:gd name="connsiteY0" fmla="*/ 175165 h 175164"/>
                    <a:gd name="connsiteX1" fmla="*/ 302228 w 302228"/>
                    <a:gd name="connsiteY1" fmla="*/ 2096 h 175164"/>
                    <a:gd name="connsiteX2" fmla="*/ 297752 w 302228"/>
                    <a:gd name="connsiteY2" fmla="*/ 0 h 175164"/>
                    <a:gd name="connsiteX3" fmla="*/ 0 w 302228"/>
                    <a:gd name="connsiteY3" fmla="*/ 173069 h 175164"/>
                    <a:gd name="connsiteX4" fmla="*/ 4477 w 302228"/>
                    <a:gd name="connsiteY4" fmla="*/ 175165 h 175164"/>
                    <a:gd name="connsiteX5" fmla="*/ 4477 w 302228"/>
                    <a:gd name="connsiteY5" fmla="*/ 175165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28" h="175164">
                      <a:moveTo>
                        <a:pt x="4477" y="175165"/>
                      </a:moveTo>
                      <a:lnTo>
                        <a:pt x="302228" y="2096"/>
                      </a:lnTo>
                      <a:cubicBezTo>
                        <a:pt x="300704" y="1238"/>
                        <a:pt x="299180" y="571"/>
                        <a:pt x="297752" y="0"/>
                      </a:cubicBezTo>
                      <a:lnTo>
                        <a:pt x="0" y="173069"/>
                      </a:lnTo>
                      <a:cubicBezTo>
                        <a:pt x="1524" y="173641"/>
                        <a:pt x="2953" y="174307"/>
                        <a:pt x="4477" y="175165"/>
                      </a:cubicBezTo>
                      <a:lnTo>
                        <a:pt x="4477" y="17516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7" name="图形 568"/>
                <p:cNvSpPr/>
                <p:nvPr>
                  <p:custDataLst>
                    <p:tags r:id="rId1054"/>
                  </p:custDataLst>
                </p:nvPr>
              </p:nvSpPr>
              <p:spPr>
                <a:xfrm>
                  <a:off x="4793932" y="3766112"/>
                  <a:ext cx="309276" cy="174570"/>
                </a:xfrm>
                <a:custGeom>
                  <a:avLst/>
                  <a:gdLst>
                    <a:gd name="connsiteX0" fmla="*/ 11525 w 309276"/>
                    <a:gd name="connsiteY0" fmla="*/ 174094 h 174570"/>
                    <a:gd name="connsiteX1" fmla="*/ 309277 w 309276"/>
                    <a:gd name="connsiteY1" fmla="*/ 1025 h 174570"/>
                    <a:gd name="connsiteX2" fmla="*/ 297751 w 309276"/>
                    <a:gd name="connsiteY2" fmla="*/ 1501 h 174570"/>
                    <a:gd name="connsiteX3" fmla="*/ 0 w 309276"/>
                    <a:gd name="connsiteY3" fmla="*/ 174570 h 174570"/>
                    <a:gd name="connsiteX4" fmla="*/ 11525 w 309276"/>
                    <a:gd name="connsiteY4" fmla="*/ 174094 h 174570"/>
                    <a:gd name="connsiteX5" fmla="*/ 11525 w 309276"/>
                    <a:gd name="connsiteY5" fmla="*/ 174094 h 17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76" h="174570">
                      <a:moveTo>
                        <a:pt x="11525" y="174094"/>
                      </a:moveTo>
                      <a:lnTo>
                        <a:pt x="309277" y="1025"/>
                      </a:lnTo>
                      <a:cubicBezTo>
                        <a:pt x="304800" y="-500"/>
                        <a:pt x="300800" y="-309"/>
                        <a:pt x="297751" y="1501"/>
                      </a:cubicBezTo>
                      <a:lnTo>
                        <a:pt x="0" y="174570"/>
                      </a:lnTo>
                      <a:cubicBezTo>
                        <a:pt x="3143" y="172760"/>
                        <a:pt x="7144" y="172475"/>
                        <a:pt x="11525" y="174094"/>
                      </a:cubicBezTo>
                      <a:lnTo>
                        <a:pt x="11525" y="174094"/>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21" name="图形 568"/>
              <p:cNvGrpSpPr/>
              <p:nvPr>
                <p:custDataLst>
                  <p:tags r:id="rId1048"/>
                </p:custDataLst>
              </p:nvPr>
            </p:nvGrpSpPr>
            <p:grpSpPr>
              <a:xfrm>
                <a:off x="4809839" y="3769137"/>
                <a:ext cx="335593" cy="388143"/>
                <a:chOff x="4809839" y="3769137"/>
                <a:chExt cx="335593" cy="388143"/>
              </a:xfrm>
            </p:grpSpPr>
            <p:sp>
              <p:nvSpPr>
                <p:cNvPr id="1022" name="图形 568"/>
                <p:cNvSpPr/>
                <p:nvPr>
                  <p:custDataLst>
                    <p:tags r:id="rId1049"/>
                  </p:custDataLst>
                </p:nvPr>
              </p:nvSpPr>
              <p:spPr>
                <a:xfrm>
                  <a:off x="4841366" y="3937444"/>
                  <a:ext cx="302513" cy="219836"/>
                </a:xfrm>
                <a:custGeom>
                  <a:avLst/>
                  <a:gdLst>
                    <a:gd name="connsiteX0" fmla="*/ 0 w 302513"/>
                    <a:gd name="connsiteY0" fmla="*/ 219837 h 219836"/>
                    <a:gd name="connsiteX1" fmla="*/ 297751 w 302513"/>
                    <a:gd name="connsiteY1" fmla="*/ 46768 h 219836"/>
                    <a:gd name="connsiteX2" fmla="*/ 302514 w 302513"/>
                    <a:gd name="connsiteY2" fmla="*/ 0 h 219836"/>
                    <a:gd name="connsiteX3" fmla="*/ 4763 w 302513"/>
                    <a:gd name="connsiteY3" fmla="*/ 173069 h 219836"/>
                    <a:gd name="connsiteX4" fmla="*/ 0 w 302513"/>
                    <a:gd name="connsiteY4" fmla="*/ 219837 h 219836"/>
                    <a:gd name="connsiteX5" fmla="*/ 0 w 302513"/>
                    <a:gd name="connsiteY5" fmla="*/ 219837 h 2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13" h="219835">
                      <a:moveTo>
                        <a:pt x="0" y="219837"/>
                      </a:moveTo>
                      <a:lnTo>
                        <a:pt x="297751" y="46768"/>
                      </a:lnTo>
                      <a:cubicBezTo>
                        <a:pt x="299847" y="31432"/>
                        <a:pt x="301371" y="15811"/>
                        <a:pt x="302514" y="0"/>
                      </a:cubicBezTo>
                      <a:lnTo>
                        <a:pt x="4763" y="173069"/>
                      </a:lnTo>
                      <a:cubicBezTo>
                        <a:pt x="3620" y="188881"/>
                        <a:pt x="2096" y="204406"/>
                        <a:pt x="0" y="219837"/>
                      </a:cubicBezTo>
                      <a:lnTo>
                        <a:pt x="0" y="219837"/>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3" name="图形 568"/>
                <p:cNvSpPr/>
                <p:nvPr>
                  <p:custDataLst>
                    <p:tags r:id="rId1050"/>
                  </p:custDataLst>
                </p:nvPr>
              </p:nvSpPr>
              <p:spPr>
                <a:xfrm>
                  <a:off x="4843462" y="3806380"/>
                  <a:ext cx="301970" cy="304133"/>
                </a:xfrm>
                <a:custGeom>
                  <a:avLst/>
                  <a:gdLst>
                    <a:gd name="connsiteX0" fmla="*/ 2572 w 301970"/>
                    <a:gd name="connsiteY0" fmla="*/ 304133 h 304133"/>
                    <a:gd name="connsiteX1" fmla="*/ 300323 w 301970"/>
                    <a:gd name="connsiteY1" fmla="*/ 131064 h 304133"/>
                    <a:gd name="connsiteX2" fmla="*/ 298609 w 301970"/>
                    <a:gd name="connsiteY2" fmla="*/ 5525 h 304133"/>
                    <a:gd name="connsiteX3" fmla="*/ 297751 w 301970"/>
                    <a:gd name="connsiteY3" fmla="*/ 0 h 304133"/>
                    <a:gd name="connsiteX4" fmla="*/ 0 w 301970"/>
                    <a:gd name="connsiteY4" fmla="*/ 173069 h 304133"/>
                    <a:gd name="connsiteX5" fmla="*/ 857 w 301970"/>
                    <a:gd name="connsiteY5" fmla="*/ 178594 h 304133"/>
                    <a:gd name="connsiteX6" fmla="*/ 2572 w 301970"/>
                    <a:gd name="connsiteY6" fmla="*/ 304133 h 304133"/>
                    <a:gd name="connsiteX7" fmla="*/ 2572 w 301970"/>
                    <a:gd name="connsiteY7" fmla="*/ 304133 h 30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70" h="304133">
                      <a:moveTo>
                        <a:pt x="2572" y="304133"/>
                      </a:moveTo>
                      <a:lnTo>
                        <a:pt x="300323" y="131064"/>
                      </a:lnTo>
                      <a:cubicBezTo>
                        <a:pt x="302990" y="91059"/>
                        <a:pt x="302419" y="49530"/>
                        <a:pt x="298609" y="5525"/>
                      </a:cubicBezTo>
                      <a:cubicBezTo>
                        <a:pt x="298418" y="3715"/>
                        <a:pt x="298133" y="1905"/>
                        <a:pt x="297751" y="0"/>
                      </a:cubicBezTo>
                      <a:lnTo>
                        <a:pt x="0" y="173069"/>
                      </a:lnTo>
                      <a:cubicBezTo>
                        <a:pt x="476" y="174879"/>
                        <a:pt x="762" y="176784"/>
                        <a:pt x="857" y="178594"/>
                      </a:cubicBezTo>
                      <a:cubicBezTo>
                        <a:pt x="4667" y="222504"/>
                        <a:pt x="5239" y="264128"/>
                        <a:pt x="2572" y="304133"/>
                      </a:cubicBezTo>
                      <a:lnTo>
                        <a:pt x="2572" y="304133"/>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4" name="图形 568"/>
                <p:cNvSpPr/>
                <p:nvPr>
                  <p:custDataLst>
                    <p:tags r:id="rId1051"/>
                  </p:custDataLst>
                </p:nvPr>
              </p:nvSpPr>
              <p:spPr>
                <a:xfrm>
                  <a:off x="4826222" y="3778948"/>
                  <a:ext cx="314991" cy="200501"/>
                </a:xfrm>
                <a:custGeom>
                  <a:avLst/>
                  <a:gdLst>
                    <a:gd name="connsiteX0" fmla="*/ 17240 w 314991"/>
                    <a:gd name="connsiteY0" fmla="*/ 200501 h 200501"/>
                    <a:gd name="connsiteX1" fmla="*/ 314992 w 314991"/>
                    <a:gd name="connsiteY1" fmla="*/ 27432 h 200501"/>
                    <a:gd name="connsiteX2" fmla="*/ 297751 w 314991"/>
                    <a:gd name="connsiteY2" fmla="*/ 0 h 200501"/>
                    <a:gd name="connsiteX3" fmla="*/ 0 w 314991"/>
                    <a:gd name="connsiteY3" fmla="*/ 173069 h 200501"/>
                    <a:gd name="connsiteX4" fmla="*/ 17240 w 314991"/>
                    <a:gd name="connsiteY4" fmla="*/ 200501 h 200501"/>
                    <a:gd name="connsiteX5" fmla="*/ 17240 w 314991"/>
                    <a:gd name="connsiteY5" fmla="*/ 20050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91" h="200501">
                      <a:moveTo>
                        <a:pt x="17240" y="200501"/>
                      </a:moveTo>
                      <a:lnTo>
                        <a:pt x="314992" y="27432"/>
                      </a:lnTo>
                      <a:cubicBezTo>
                        <a:pt x="312515" y="16954"/>
                        <a:pt x="305848" y="6382"/>
                        <a:pt x="297751" y="0"/>
                      </a:cubicBezTo>
                      <a:lnTo>
                        <a:pt x="0" y="173069"/>
                      </a:lnTo>
                      <a:cubicBezTo>
                        <a:pt x="8096" y="179451"/>
                        <a:pt x="14764" y="190119"/>
                        <a:pt x="17240" y="200501"/>
                      </a:cubicBezTo>
                      <a:lnTo>
                        <a:pt x="17240" y="200501"/>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25" name="图形 568"/>
                <p:cNvSpPr/>
                <p:nvPr>
                  <p:custDataLst>
                    <p:tags r:id="rId1052"/>
                  </p:custDataLst>
                </p:nvPr>
              </p:nvSpPr>
              <p:spPr>
                <a:xfrm>
                  <a:off x="4809839" y="3769137"/>
                  <a:ext cx="314039" cy="182879"/>
                </a:xfrm>
                <a:custGeom>
                  <a:avLst/>
                  <a:gdLst>
                    <a:gd name="connsiteX0" fmla="*/ 16288 w 314039"/>
                    <a:gd name="connsiteY0" fmla="*/ 182880 h 182879"/>
                    <a:gd name="connsiteX1" fmla="*/ 314039 w 314039"/>
                    <a:gd name="connsiteY1" fmla="*/ 9811 h 182879"/>
                    <a:gd name="connsiteX2" fmla="*/ 309943 w 314039"/>
                    <a:gd name="connsiteY2" fmla="*/ 7048 h 182879"/>
                    <a:gd name="connsiteX3" fmla="*/ 297751 w 314039"/>
                    <a:gd name="connsiteY3" fmla="*/ 0 h 182879"/>
                    <a:gd name="connsiteX4" fmla="*/ 0 w 314039"/>
                    <a:gd name="connsiteY4" fmla="*/ 173069 h 182879"/>
                    <a:gd name="connsiteX5" fmla="*/ 12192 w 314039"/>
                    <a:gd name="connsiteY5" fmla="*/ 180118 h 182879"/>
                    <a:gd name="connsiteX6" fmla="*/ 16288 w 314039"/>
                    <a:gd name="connsiteY6" fmla="*/ 182880 h 182879"/>
                    <a:gd name="connsiteX7" fmla="*/ 16288 w 314039"/>
                    <a:gd name="connsiteY7" fmla="*/ 182880 h 18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039" h="182879">
                      <a:moveTo>
                        <a:pt x="16288" y="182880"/>
                      </a:moveTo>
                      <a:lnTo>
                        <a:pt x="314039" y="9811"/>
                      </a:lnTo>
                      <a:cubicBezTo>
                        <a:pt x="312706" y="8763"/>
                        <a:pt x="311372" y="7810"/>
                        <a:pt x="309943" y="7048"/>
                      </a:cubicBezTo>
                      <a:cubicBezTo>
                        <a:pt x="305848" y="4667"/>
                        <a:pt x="301847" y="2381"/>
                        <a:pt x="297751" y="0"/>
                      </a:cubicBezTo>
                      <a:lnTo>
                        <a:pt x="0" y="173069"/>
                      </a:lnTo>
                      <a:cubicBezTo>
                        <a:pt x="4096" y="175450"/>
                        <a:pt x="8096" y="177736"/>
                        <a:pt x="12192" y="180118"/>
                      </a:cubicBezTo>
                      <a:cubicBezTo>
                        <a:pt x="13621" y="180880"/>
                        <a:pt x="15050" y="181832"/>
                        <a:pt x="16288" y="182880"/>
                      </a:cubicBezTo>
                      <a:lnTo>
                        <a:pt x="16288" y="18288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994" name="图形 568"/>
            <p:cNvGrpSpPr/>
            <p:nvPr>
              <p:custDataLst>
                <p:tags r:id="rId1021"/>
              </p:custDataLst>
            </p:nvPr>
          </p:nvGrpSpPr>
          <p:grpSpPr>
            <a:xfrm>
              <a:off x="5426868" y="4441888"/>
              <a:ext cx="46100" cy="108870"/>
              <a:chOff x="5426868" y="4441888"/>
              <a:chExt cx="46100" cy="108870"/>
            </a:xfrm>
          </p:grpSpPr>
          <p:sp>
            <p:nvSpPr>
              <p:cNvPr id="1017" name="图形 568"/>
              <p:cNvSpPr/>
              <p:nvPr>
                <p:custDataLst>
                  <p:tags r:id="rId1044"/>
                </p:custDataLst>
              </p:nvPr>
            </p:nvSpPr>
            <p:spPr>
              <a:xfrm>
                <a:off x="5426868" y="4455128"/>
                <a:ext cx="23145" cy="95630"/>
              </a:xfrm>
              <a:custGeom>
                <a:avLst/>
                <a:gdLst>
                  <a:gd name="connsiteX0" fmla="*/ 0 w 23145"/>
                  <a:gd name="connsiteY0" fmla="*/ 0 h 95630"/>
                  <a:gd name="connsiteX1" fmla="*/ 286 w 23145"/>
                  <a:gd name="connsiteY1" fmla="*/ 82296 h 95630"/>
                  <a:gd name="connsiteX2" fmla="*/ 23146 w 23145"/>
                  <a:gd name="connsiteY2" fmla="*/ 95631 h 95630"/>
                  <a:gd name="connsiteX3" fmla="*/ 22860 w 23145"/>
                  <a:gd name="connsiteY3" fmla="*/ 13335 h 95630"/>
                </a:gdLst>
                <a:ahLst/>
                <a:cxnLst>
                  <a:cxn ang="0">
                    <a:pos x="connsiteX0" y="connsiteY0"/>
                  </a:cxn>
                  <a:cxn ang="0">
                    <a:pos x="connsiteX1" y="connsiteY1"/>
                  </a:cxn>
                  <a:cxn ang="0">
                    <a:pos x="connsiteX2" y="connsiteY2"/>
                  </a:cxn>
                  <a:cxn ang="0">
                    <a:pos x="connsiteX3" y="connsiteY3"/>
                  </a:cxn>
                </a:cxnLst>
                <a:rect l="l" t="t" r="r" b="b"/>
                <a:pathLst>
                  <a:path w="23145" h="95630">
                    <a:moveTo>
                      <a:pt x="0" y="0"/>
                    </a:moveTo>
                    <a:lnTo>
                      <a:pt x="286" y="82296"/>
                    </a:lnTo>
                    <a:lnTo>
                      <a:pt x="23146" y="95631"/>
                    </a:lnTo>
                    <a:lnTo>
                      <a:pt x="22860" y="13335"/>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8" name="图形 568"/>
              <p:cNvSpPr/>
              <p:nvPr>
                <p:custDataLst>
                  <p:tags r:id="rId1045"/>
                </p:custDataLst>
              </p:nvPr>
            </p:nvSpPr>
            <p:spPr>
              <a:xfrm>
                <a:off x="5449728" y="4455128"/>
                <a:ext cx="23241" cy="95630"/>
              </a:xfrm>
              <a:custGeom>
                <a:avLst/>
                <a:gdLst>
                  <a:gd name="connsiteX0" fmla="*/ 0 w 23241"/>
                  <a:gd name="connsiteY0" fmla="*/ 13335 h 95630"/>
                  <a:gd name="connsiteX1" fmla="*/ 286 w 23241"/>
                  <a:gd name="connsiteY1" fmla="*/ 95631 h 95630"/>
                  <a:gd name="connsiteX2" fmla="*/ 23241 w 23241"/>
                  <a:gd name="connsiteY2" fmla="*/ 82296 h 95630"/>
                  <a:gd name="connsiteX3" fmla="*/ 22955 w 23241"/>
                  <a:gd name="connsiteY3" fmla="*/ 0 h 95630"/>
                </a:gdLst>
                <a:ahLst/>
                <a:cxnLst>
                  <a:cxn ang="0">
                    <a:pos x="connsiteX0" y="connsiteY0"/>
                  </a:cxn>
                  <a:cxn ang="0">
                    <a:pos x="connsiteX1" y="connsiteY1"/>
                  </a:cxn>
                  <a:cxn ang="0">
                    <a:pos x="connsiteX2" y="connsiteY2"/>
                  </a:cxn>
                  <a:cxn ang="0">
                    <a:pos x="connsiteX3" y="connsiteY3"/>
                  </a:cxn>
                </a:cxnLst>
                <a:rect l="l" t="t" r="r" b="b"/>
                <a:pathLst>
                  <a:path w="23241" h="95630">
                    <a:moveTo>
                      <a:pt x="0" y="13335"/>
                    </a:moveTo>
                    <a:lnTo>
                      <a:pt x="286" y="95631"/>
                    </a:lnTo>
                    <a:lnTo>
                      <a:pt x="23241" y="82296"/>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9" name="图形 568"/>
              <p:cNvSpPr/>
              <p:nvPr>
                <p:custDataLst>
                  <p:tags r:id="rId1046"/>
                </p:custDataLst>
              </p:nvPr>
            </p:nvSpPr>
            <p:spPr>
              <a:xfrm>
                <a:off x="5426868" y="4441888"/>
                <a:ext cx="45815" cy="26574"/>
              </a:xfrm>
              <a:custGeom>
                <a:avLst/>
                <a:gdLst>
                  <a:gd name="connsiteX0" fmla="*/ 0 w 45815"/>
                  <a:gd name="connsiteY0" fmla="*/ 13240 h 26574"/>
                  <a:gd name="connsiteX1" fmla="*/ 22860 w 45815"/>
                  <a:gd name="connsiteY1" fmla="*/ 26575 h 26574"/>
                  <a:gd name="connsiteX2" fmla="*/ 45815 w 45815"/>
                  <a:gd name="connsiteY2" fmla="*/ 13240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240"/>
                    </a:moveTo>
                    <a:lnTo>
                      <a:pt x="22860" y="26575"/>
                    </a:lnTo>
                    <a:lnTo>
                      <a:pt x="45815" y="13240"/>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95" name="图形 568"/>
            <p:cNvGrpSpPr/>
            <p:nvPr>
              <p:custDataLst>
                <p:tags r:id="rId1022"/>
              </p:custDataLst>
            </p:nvPr>
          </p:nvGrpSpPr>
          <p:grpSpPr>
            <a:xfrm>
              <a:off x="5714142" y="4276058"/>
              <a:ext cx="46100" cy="108870"/>
              <a:chOff x="5714142" y="4276058"/>
              <a:chExt cx="46100" cy="108870"/>
            </a:xfrm>
          </p:grpSpPr>
          <p:sp>
            <p:nvSpPr>
              <p:cNvPr id="1014" name="图形 568"/>
              <p:cNvSpPr/>
              <p:nvPr>
                <p:custDataLst>
                  <p:tags r:id="rId1041"/>
                </p:custDataLst>
              </p:nvPr>
            </p:nvSpPr>
            <p:spPr>
              <a:xfrm>
                <a:off x="5714142" y="4289298"/>
                <a:ext cx="23145" cy="95630"/>
              </a:xfrm>
              <a:custGeom>
                <a:avLst/>
                <a:gdLst>
                  <a:gd name="connsiteX0" fmla="*/ 0 w 23145"/>
                  <a:gd name="connsiteY0" fmla="*/ 0 h 95630"/>
                  <a:gd name="connsiteX1" fmla="*/ 286 w 23145"/>
                  <a:gd name="connsiteY1" fmla="*/ 82296 h 95630"/>
                  <a:gd name="connsiteX2" fmla="*/ 23146 w 23145"/>
                  <a:gd name="connsiteY2" fmla="*/ 95631 h 95630"/>
                  <a:gd name="connsiteX3" fmla="*/ 22860 w 23145"/>
                  <a:gd name="connsiteY3" fmla="*/ 13335 h 95630"/>
                </a:gdLst>
                <a:ahLst/>
                <a:cxnLst>
                  <a:cxn ang="0">
                    <a:pos x="connsiteX0" y="connsiteY0"/>
                  </a:cxn>
                  <a:cxn ang="0">
                    <a:pos x="connsiteX1" y="connsiteY1"/>
                  </a:cxn>
                  <a:cxn ang="0">
                    <a:pos x="connsiteX2" y="connsiteY2"/>
                  </a:cxn>
                  <a:cxn ang="0">
                    <a:pos x="connsiteX3" y="connsiteY3"/>
                  </a:cxn>
                </a:cxnLst>
                <a:rect l="l" t="t" r="r" b="b"/>
                <a:pathLst>
                  <a:path w="23145" h="95630">
                    <a:moveTo>
                      <a:pt x="0" y="0"/>
                    </a:moveTo>
                    <a:lnTo>
                      <a:pt x="286" y="82296"/>
                    </a:lnTo>
                    <a:lnTo>
                      <a:pt x="23146" y="95631"/>
                    </a:lnTo>
                    <a:lnTo>
                      <a:pt x="22860" y="13335"/>
                    </a:lnTo>
                    <a:close/>
                  </a:path>
                </a:pathLst>
              </a:custGeom>
              <a:solidFill>
                <a:srgbClr val="47454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5" name="图形 568"/>
              <p:cNvSpPr/>
              <p:nvPr>
                <p:custDataLst>
                  <p:tags r:id="rId1042"/>
                </p:custDataLst>
              </p:nvPr>
            </p:nvSpPr>
            <p:spPr>
              <a:xfrm>
                <a:off x="5737002" y="4289298"/>
                <a:ext cx="23241" cy="95630"/>
              </a:xfrm>
              <a:custGeom>
                <a:avLst/>
                <a:gdLst>
                  <a:gd name="connsiteX0" fmla="*/ 0 w 23241"/>
                  <a:gd name="connsiteY0" fmla="*/ 13335 h 95630"/>
                  <a:gd name="connsiteX1" fmla="*/ 286 w 23241"/>
                  <a:gd name="connsiteY1" fmla="*/ 95631 h 95630"/>
                  <a:gd name="connsiteX2" fmla="*/ 23241 w 23241"/>
                  <a:gd name="connsiteY2" fmla="*/ 82296 h 95630"/>
                  <a:gd name="connsiteX3" fmla="*/ 22955 w 23241"/>
                  <a:gd name="connsiteY3" fmla="*/ 0 h 95630"/>
                </a:gdLst>
                <a:ahLst/>
                <a:cxnLst>
                  <a:cxn ang="0">
                    <a:pos x="connsiteX0" y="connsiteY0"/>
                  </a:cxn>
                  <a:cxn ang="0">
                    <a:pos x="connsiteX1" y="connsiteY1"/>
                  </a:cxn>
                  <a:cxn ang="0">
                    <a:pos x="connsiteX2" y="connsiteY2"/>
                  </a:cxn>
                  <a:cxn ang="0">
                    <a:pos x="connsiteX3" y="connsiteY3"/>
                  </a:cxn>
                </a:cxnLst>
                <a:rect l="l" t="t" r="r" b="b"/>
                <a:pathLst>
                  <a:path w="23241" h="95630">
                    <a:moveTo>
                      <a:pt x="0" y="13335"/>
                    </a:moveTo>
                    <a:lnTo>
                      <a:pt x="286" y="95631"/>
                    </a:lnTo>
                    <a:lnTo>
                      <a:pt x="23241" y="82296"/>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6" name="图形 568"/>
              <p:cNvSpPr/>
              <p:nvPr>
                <p:custDataLst>
                  <p:tags r:id="rId1043"/>
                </p:custDataLst>
              </p:nvPr>
            </p:nvSpPr>
            <p:spPr>
              <a:xfrm>
                <a:off x="5714142" y="4276058"/>
                <a:ext cx="45815" cy="26574"/>
              </a:xfrm>
              <a:custGeom>
                <a:avLst/>
                <a:gdLst>
                  <a:gd name="connsiteX0" fmla="*/ 0 w 45815"/>
                  <a:gd name="connsiteY0" fmla="*/ 13240 h 26574"/>
                  <a:gd name="connsiteX1" fmla="*/ 22860 w 45815"/>
                  <a:gd name="connsiteY1" fmla="*/ 26575 h 26574"/>
                  <a:gd name="connsiteX2" fmla="*/ 45815 w 45815"/>
                  <a:gd name="connsiteY2" fmla="*/ 13240 h 26574"/>
                  <a:gd name="connsiteX3" fmla="*/ 22955 w 45815"/>
                  <a:gd name="connsiteY3" fmla="*/ 0 h 26574"/>
                </a:gdLst>
                <a:ahLst/>
                <a:cxnLst>
                  <a:cxn ang="0">
                    <a:pos x="connsiteX0" y="connsiteY0"/>
                  </a:cxn>
                  <a:cxn ang="0">
                    <a:pos x="connsiteX1" y="connsiteY1"/>
                  </a:cxn>
                  <a:cxn ang="0">
                    <a:pos x="connsiteX2" y="connsiteY2"/>
                  </a:cxn>
                  <a:cxn ang="0">
                    <a:pos x="connsiteX3" y="connsiteY3"/>
                  </a:cxn>
                </a:cxnLst>
                <a:rect l="l" t="t" r="r" b="b"/>
                <a:pathLst>
                  <a:path w="45815" h="26574">
                    <a:moveTo>
                      <a:pt x="0" y="13240"/>
                    </a:moveTo>
                    <a:lnTo>
                      <a:pt x="22860" y="26575"/>
                    </a:lnTo>
                    <a:lnTo>
                      <a:pt x="45815" y="13240"/>
                    </a:lnTo>
                    <a:lnTo>
                      <a:pt x="22955"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96" name="图形 568"/>
            <p:cNvGrpSpPr/>
            <p:nvPr>
              <p:custDataLst>
                <p:tags r:id="rId1023"/>
              </p:custDataLst>
            </p:nvPr>
          </p:nvGrpSpPr>
          <p:grpSpPr>
            <a:xfrm>
              <a:off x="4841081" y="3945731"/>
              <a:ext cx="846772" cy="541686"/>
              <a:chOff x="4841081" y="3945731"/>
              <a:chExt cx="846772" cy="541686"/>
            </a:xfrm>
          </p:grpSpPr>
          <p:sp>
            <p:nvSpPr>
              <p:cNvPr id="1011" name="图形 568"/>
              <p:cNvSpPr/>
              <p:nvPr>
                <p:custDataLst>
                  <p:tags r:id="rId1038"/>
                </p:custDataLst>
              </p:nvPr>
            </p:nvSpPr>
            <p:spPr>
              <a:xfrm>
                <a:off x="4841081" y="4090130"/>
                <a:ext cx="571880" cy="397287"/>
              </a:xfrm>
              <a:custGeom>
                <a:avLst/>
                <a:gdLst>
                  <a:gd name="connsiteX0" fmla="*/ 0 w 571880"/>
                  <a:gd name="connsiteY0" fmla="*/ 0 h 397287"/>
                  <a:gd name="connsiteX1" fmla="*/ 191 w 571880"/>
                  <a:gd name="connsiteY1" fmla="*/ 67056 h 397287"/>
                  <a:gd name="connsiteX2" fmla="*/ 571881 w 571880"/>
                  <a:gd name="connsiteY2" fmla="*/ 397288 h 397287"/>
                  <a:gd name="connsiteX3" fmla="*/ 571691 w 571880"/>
                  <a:gd name="connsiteY3" fmla="*/ 330137 h 397287"/>
                </a:gdLst>
                <a:ahLst/>
                <a:cxnLst>
                  <a:cxn ang="0">
                    <a:pos x="connsiteX0" y="connsiteY0"/>
                  </a:cxn>
                  <a:cxn ang="0">
                    <a:pos x="connsiteX1" y="connsiteY1"/>
                  </a:cxn>
                  <a:cxn ang="0">
                    <a:pos x="connsiteX2" y="connsiteY2"/>
                  </a:cxn>
                  <a:cxn ang="0">
                    <a:pos x="connsiteX3" y="connsiteY3"/>
                  </a:cxn>
                </a:cxnLst>
                <a:rect l="l" t="t" r="r" b="b"/>
                <a:pathLst>
                  <a:path w="571880" h="397287">
                    <a:moveTo>
                      <a:pt x="0" y="0"/>
                    </a:moveTo>
                    <a:lnTo>
                      <a:pt x="191" y="67056"/>
                    </a:lnTo>
                    <a:lnTo>
                      <a:pt x="571881" y="397288"/>
                    </a:lnTo>
                    <a:lnTo>
                      <a:pt x="571691" y="330137"/>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2" name="图形 568"/>
              <p:cNvSpPr/>
              <p:nvPr>
                <p:custDataLst>
                  <p:tags r:id="rId1039"/>
                </p:custDataLst>
              </p:nvPr>
            </p:nvSpPr>
            <p:spPr>
              <a:xfrm>
                <a:off x="5412771" y="4261580"/>
                <a:ext cx="275081" cy="225837"/>
              </a:xfrm>
              <a:custGeom>
                <a:avLst/>
                <a:gdLst>
                  <a:gd name="connsiteX0" fmla="*/ 0 w 275081"/>
                  <a:gd name="connsiteY0" fmla="*/ 158687 h 225837"/>
                  <a:gd name="connsiteX1" fmla="*/ 190 w 275081"/>
                  <a:gd name="connsiteY1" fmla="*/ 225838 h 225837"/>
                  <a:gd name="connsiteX2" fmla="*/ 275082 w 275081"/>
                  <a:gd name="connsiteY2" fmla="*/ 67056 h 225837"/>
                  <a:gd name="connsiteX3" fmla="*/ 274892 w 275081"/>
                  <a:gd name="connsiteY3" fmla="*/ 0 h 225837"/>
                </a:gdLst>
                <a:ahLst/>
                <a:cxnLst>
                  <a:cxn ang="0">
                    <a:pos x="connsiteX0" y="connsiteY0"/>
                  </a:cxn>
                  <a:cxn ang="0">
                    <a:pos x="connsiteX1" y="connsiteY1"/>
                  </a:cxn>
                  <a:cxn ang="0">
                    <a:pos x="connsiteX2" y="connsiteY2"/>
                  </a:cxn>
                  <a:cxn ang="0">
                    <a:pos x="connsiteX3" y="connsiteY3"/>
                  </a:cxn>
                </a:cxnLst>
                <a:rect l="l" t="t" r="r" b="b"/>
                <a:pathLst>
                  <a:path w="275081" h="225837">
                    <a:moveTo>
                      <a:pt x="0" y="158687"/>
                    </a:moveTo>
                    <a:lnTo>
                      <a:pt x="190" y="225838"/>
                    </a:lnTo>
                    <a:lnTo>
                      <a:pt x="275082" y="67056"/>
                    </a:lnTo>
                    <a:lnTo>
                      <a:pt x="274892" y="0"/>
                    </a:lnTo>
                    <a:close/>
                  </a:path>
                </a:pathLst>
              </a:custGeom>
              <a:solidFill>
                <a:srgbClr val="8962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3" name="图形 568"/>
              <p:cNvSpPr/>
              <p:nvPr>
                <p:custDataLst>
                  <p:tags r:id="rId1040"/>
                </p:custDataLst>
              </p:nvPr>
            </p:nvSpPr>
            <p:spPr>
              <a:xfrm>
                <a:off x="4841081" y="3945731"/>
                <a:ext cx="846582" cy="474535"/>
              </a:xfrm>
              <a:custGeom>
                <a:avLst/>
                <a:gdLst>
                  <a:gd name="connsiteX0" fmla="*/ 0 w 846582"/>
                  <a:gd name="connsiteY0" fmla="*/ 144399 h 474535"/>
                  <a:gd name="connsiteX1" fmla="*/ 571691 w 846582"/>
                  <a:gd name="connsiteY1" fmla="*/ 474536 h 474535"/>
                  <a:gd name="connsiteX2" fmla="*/ 846582 w 846582"/>
                  <a:gd name="connsiteY2" fmla="*/ 315849 h 474535"/>
                  <a:gd name="connsiteX3" fmla="*/ 260318 w 846582"/>
                  <a:gd name="connsiteY3" fmla="*/ 0 h 474535"/>
                </a:gdLst>
                <a:ahLst/>
                <a:cxnLst>
                  <a:cxn ang="0">
                    <a:pos x="connsiteX0" y="connsiteY0"/>
                  </a:cxn>
                  <a:cxn ang="0">
                    <a:pos x="connsiteX1" y="connsiteY1"/>
                  </a:cxn>
                  <a:cxn ang="0">
                    <a:pos x="connsiteX2" y="connsiteY2"/>
                  </a:cxn>
                  <a:cxn ang="0">
                    <a:pos x="connsiteX3" y="connsiteY3"/>
                  </a:cxn>
                </a:cxnLst>
                <a:rect l="l" t="t" r="r" b="b"/>
                <a:pathLst>
                  <a:path w="846582" h="474534">
                    <a:moveTo>
                      <a:pt x="0" y="144399"/>
                    </a:moveTo>
                    <a:lnTo>
                      <a:pt x="571691" y="474536"/>
                    </a:lnTo>
                    <a:lnTo>
                      <a:pt x="846582" y="315849"/>
                    </a:lnTo>
                    <a:lnTo>
                      <a:pt x="260318"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97" name="图形 568"/>
            <p:cNvGrpSpPr/>
            <p:nvPr>
              <p:custDataLst>
                <p:tags r:id="rId1024"/>
              </p:custDataLst>
            </p:nvPr>
          </p:nvGrpSpPr>
          <p:grpSpPr>
            <a:xfrm>
              <a:off x="5072919" y="3652235"/>
              <a:ext cx="673302" cy="607154"/>
              <a:chOff x="5072919" y="3652235"/>
              <a:chExt cx="673302" cy="607154"/>
            </a:xfrm>
          </p:grpSpPr>
          <p:sp>
            <p:nvSpPr>
              <p:cNvPr id="1008" name="图形 568"/>
              <p:cNvSpPr/>
              <p:nvPr>
                <p:custDataLst>
                  <p:tags r:id="rId1035"/>
                </p:custDataLst>
              </p:nvPr>
            </p:nvSpPr>
            <p:spPr>
              <a:xfrm>
                <a:off x="5124926" y="3652235"/>
                <a:ext cx="339280" cy="136524"/>
              </a:xfrm>
              <a:custGeom>
                <a:avLst/>
                <a:gdLst>
                  <a:gd name="connsiteX0" fmla="*/ 283750 w 339280"/>
                  <a:gd name="connsiteY0" fmla="*/ 136524 h 136524"/>
                  <a:gd name="connsiteX1" fmla="*/ 339280 w 339280"/>
                  <a:gd name="connsiteY1" fmla="*/ 116045 h 136524"/>
                  <a:gd name="connsiteX2" fmla="*/ 76009 w 339280"/>
                  <a:gd name="connsiteY2" fmla="*/ 1460 h 136524"/>
                  <a:gd name="connsiteX3" fmla="*/ 55531 w 339280"/>
                  <a:gd name="connsiteY3" fmla="*/ 1841 h 136524"/>
                  <a:gd name="connsiteX4" fmla="*/ 0 w 339280"/>
                  <a:gd name="connsiteY4" fmla="*/ 22319 h 136524"/>
                  <a:gd name="connsiteX5" fmla="*/ 20479 w 339280"/>
                  <a:gd name="connsiteY5" fmla="*/ 21938 h 136524"/>
                  <a:gd name="connsiteX6" fmla="*/ 283750 w 339280"/>
                  <a:gd name="connsiteY6" fmla="*/ 136524 h 136524"/>
                  <a:gd name="connsiteX7" fmla="*/ 283750 w 339280"/>
                  <a:gd name="connsiteY7" fmla="*/ 136524 h 13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280" h="136524">
                    <a:moveTo>
                      <a:pt x="283750" y="136524"/>
                    </a:moveTo>
                    <a:lnTo>
                      <a:pt x="339280" y="116045"/>
                    </a:lnTo>
                    <a:cubicBezTo>
                      <a:pt x="247745" y="65277"/>
                      <a:pt x="154686" y="24129"/>
                      <a:pt x="76009" y="1460"/>
                    </a:cubicBezTo>
                    <a:cubicBezTo>
                      <a:pt x="68675" y="-636"/>
                      <a:pt x="61627" y="-445"/>
                      <a:pt x="55531" y="1841"/>
                    </a:cubicBezTo>
                    <a:lnTo>
                      <a:pt x="0" y="22319"/>
                    </a:lnTo>
                    <a:cubicBezTo>
                      <a:pt x="6191" y="20033"/>
                      <a:pt x="13144" y="19748"/>
                      <a:pt x="20479" y="21938"/>
                    </a:cubicBezTo>
                    <a:cubicBezTo>
                      <a:pt x="99155" y="44608"/>
                      <a:pt x="192214" y="85756"/>
                      <a:pt x="283750" y="136524"/>
                    </a:cubicBezTo>
                    <a:lnTo>
                      <a:pt x="283750" y="136524"/>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9" name="图形 568"/>
              <p:cNvSpPr/>
              <p:nvPr>
                <p:custDataLst>
                  <p:tags r:id="rId1036"/>
                </p:custDataLst>
              </p:nvPr>
            </p:nvSpPr>
            <p:spPr>
              <a:xfrm>
                <a:off x="5408771" y="3768280"/>
                <a:ext cx="337450" cy="468534"/>
              </a:xfrm>
              <a:custGeom>
                <a:avLst/>
                <a:gdLst>
                  <a:gd name="connsiteX0" fmla="*/ 251936 w 337450"/>
                  <a:gd name="connsiteY0" fmla="*/ 468535 h 468534"/>
                  <a:gd name="connsiteX1" fmla="*/ 307467 w 337450"/>
                  <a:gd name="connsiteY1" fmla="*/ 448056 h 468534"/>
                  <a:gd name="connsiteX2" fmla="*/ 336613 w 337450"/>
                  <a:gd name="connsiteY2" fmla="*/ 244697 h 468534"/>
                  <a:gd name="connsiteX3" fmla="*/ 309658 w 337450"/>
                  <a:gd name="connsiteY3" fmla="*/ 172212 h 468534"/>
                  <a:gd name="connsiteX4" fmla="*/ 55531 w 337450"/>
                  <a:gd name="connsiteY4" fmla="*/ 0 h 468534"/>
                  <a:gd name="connsiteX5" fmla="*/ 0 w 337450"/>
                  <a:gd name="connsiteY5" fmla="*/ 20479 h 468534"/>
                  <a:gd name="connsiteX6" fmla="*/ 254127 w 337450"/>
                  <a:gd name="connsiteY6" fmla="*/ 192691 h 468534"/>
                  <a:gd name="connsiteX7" fmla="*/ 281083 w 337450"/>
                  <a:gd name="connsiteY7" fmla="*/ 265176 h 468534"/>
                  <a:gd name="connsiteX8" fmla="*/ 251936 w 337450"/>
                  <a:gd name="connsiteY8" fmla="*/ 468535 h 468534"/>
                  <a:gd name="connsiteX9" fmla="*/ 251936 w 337450"/>
                  <a:gd name="connsiteY9" fmla="*/ 468535 h 46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450" h="468534">
                    <a:moveTo>
                      <a:pt x="251936" y="468535"/>
                    </a:moveTo>
                    <a:lnTo>
                      <a:pt x="307467" y="448056"/>
                    </a:lnTo>
                    <a:cubicBezTo>
                      <a:pt x="317182" y="387096"/>
                      <a:pt x="326898" y="305657"/>
                      <a:pt x="336613" y="244697"/>
                    </a:cubicBezTo>
                    <a:cubicBezTo>
                      <a:pt x="340709" y="219075"/>
                      <a:pt x="329470" y="188881"/>
                      <a:pt x="309658" y="172212"/>
                    </a:cubicBezTo>
                    <a:cubicBezTo>
                      <a:pt x="237077" y="111062"/>
                      <a:pt x="147066" y="50768"/>
                      <a:pt x="55531" y="0"/>
                    </a:cubicBezTo>
                    <a:lnTo>
                      <a:pt x="0" y="20479"/>
                    </a:lnTo>
                    <a:cubicBezTo>
                      <a:pt x="91535" y="71247"/>
                      <a:pt x="181546" y="131540"/>
                      <a:pt x="254127" y="192691"/>
                    </a:cubicBezTo>
                    <a:cubicBezTo>
                      <a:pt x="273939" y="209360"/>
                      <a:pt x="285178" y="239649"/>
                      <a:pt x="281083" y="265176"/>
                    </a:cubicBezTo>
                    <a:cubicBezTo>
                      <a:pt x="271272" y="326136"/>
                      <a:pt x="261556" y="407575"/>
                      <a:pt x="251936" y="468535"/>
                    </a:cubicBezTo>
                    <a:lnTo>
                      <a:pt x="251936" y="46853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0" name="图形 568"/>
              <p:cNvSpPr/>
              <p:nvPr>
                <p:custDataLst>
                  <p:tags r:id="rId1037"/>
                </p:custDataLst>
              </p:nvPr>
            </p:nvSpPr>
            <p:spPr>
              <a:xfrm>
                <a:off x="5072919" y="3672710"/>
                <a:ext cx="617676" cy="586678"/>
              </a:xfrm>
              <a:custGeom>
                <a:avLst/>
                <a:gdLst>
                  <a:gd name="connsiteX0" fmla="*/ 335756 w 617676"/>
                  <a:gd name="connsiteY0" fmla="*/ 116048 h 586678"/>
                  <a:gd name="connsiteX1" fmla="*/ 72485 w 617676"/>
                  <a:gd name="connsiteY1" fmla="*/ 1463 h 586678"/>
                  <a:gd name="connsiteX2" fmla="*/ 28670 w 617676"/>
                  <a:gd name="connsiteY2" fmla="*/ 34800 h 586678"/>
                  <a:gd name="connsiteX3" fmla="*/ 0 w 617676"/>
                  <a:gd name="connsiteY3" fmla="*/ 240921 h 586678"/>
                  <a:gd name="connsiteX4" fmla="*/ 275273 w 617676"/>
                  <a:gd name="connsiteY4" fmla="*/ 426278 h 586678"/>
                  <a:gd name="connsiteX5" fmla="*/ 588264 w 617676"/>
                  <a:gd name="connsiteY5" fmla="*/ 586679 h 586678"/>
                  <a:gd name="connsiteX6" fmla="*/ 616839 w 617676"/>
                  <a:gd name="connsiteY6" fmla="*/ 360841 h 586678"/>
                  <a:gd name="connsiteX7" fmla="*/ 589883 w 617676"/>
                  <a:gd name="connsiteY7" fmla="*/ 288356 h 586678"/>
                  <a:gd name="connsiteX8" fmla="*/ 335756 w 617676"/>
                  <a:gd name="connsiteY8" fmla="*/ 116048 h 5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676" h="586678">
                    <a:moveTo>
                      <a:pt x="335756" y="116048"/>
                    </a:moveTo>
                    <a:cubicBezTo>
                      <a:pt x="244221" y="65280"/>
                      <a:pt x="151162" y="24132"/>
                      <a:pt x="72485" y="1463"/>
                    </a:cubicBezTo>
                    <a:cubicBezTo>
                      <a:pt x="51054" y="-4729"/>
                      <a:pt x="32766" y="9178"/>
                      <a:pt x="28670" y="34800"/>
                    </a:cubicBezTo>
                    <a:lnTo>
                      <a:pt x="0" y="240921"/>
                    </a:lnTo>
                    <a:lnTo>
                      <a:pt x="275273" y="426278"/>
                    </a:lnTo>
                    <a:lnTo>
                      <a:pt x="588264" y="586679"/>
                    </a:lnTo>
                    <a:cubicBezTo>
                      <a:pt x="588264" y="586679"/>
                      <a:pt x="607124" y="421801"/>
                      <a:pt x="616839" y="360841"/>
                    </a:cubicBezTo>
                    <a:cubicBezTo>
                      <a:pt x="620935" y="335219"/>
                      <a:pt x="609695" y="305024"/>
                      <a:pt x="589883" y="288356"/>
                    </a:cubicBezTo>
                    <a:cubicBezTo>
                      <a:pt x="517303" y="227110"/>
                      <a:pt x="427292" y="166721"/>
                      <a:pt x="335756" y="116048"/>
                    </a:cubicBez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98" name="图形 568"/>
            <p:cNvGrpSpPr/>
            <p:nvPr>
              <p:custDataLst>
                <p:tags r:id="rId1025"/>
              </p:custDataLst>
            </p:nvPr>
          </p:nvGrpSpPr>
          <p:grpSpPr>
            <a:xfrm>
              <a:off x="4839176" y="3913536"/>
              <a:ext cx="805624" cy="533114"/>
              <a:chOff x="4839176" y="3913536"/>
              <a:chExt cx="805624" cy="533114"/>
            </a:xfrm>
          </p:grpSpPr>
          <p:grpSp>
            <p:nvGrpSpPr>
              <p:cNvPr id="1000" name="图形 568"/>
              <p:cNvGrpSpPr/>
              <p:nvPr>
                <p:custDataLst>
                  <p:tags r:id="rId1027"/>
                </p:custDataLst>
              </p:nvPr>
            </p:nvGrpSpPr>
            <p:grpSpPr>
              <a:xfrm>
                <a:off x="4839176" y="3913536"/>
                <a:ext cx="527875" cy="371760"/>
                <a:chOff x="4839176" y="3913536"/>
                <a:chExt cx="527875" cy="371760"/>
              </a:xfrm>
            </p:grpSpPr>
            <p:sp>
              <p:nvSpPr>
                <p:cNvPr id="1005" name="图形 568"/>
                <p:cNvSpPr/>
                <p:nvPr>
                  <p:custDataLst>
                    <p:tags r:id="rId1032"/>
                  </p:custDataLst>
                </p:nvPr>
              </p:nvSpPr>
              <p:spPr>
                <a:xfrm>
                  <a:off x="4839176" y="4047362"/>
                  <a:ext cx="296037" cy="237934"/>
                </a:xfrm>
                <a:custGeom>
                  <a:avLst/>
                  <a:gdLst>
                    <a:gd name="connsiteX0" fmla="*/ 1905 w 296037"/>
                    <a:gd name="connsiteY0" fmla="*/ 0 h 237934"/>
                    <a:gd name="connsiteX1" fmla="*/ 0 w 296037"/>
                    <a:gd name="connsiteY1" fmla="*/ 65913 h 237934"/>
                    <a:gd name="connsiteX2" fmla="*/ 296037 w 296037"/>
                    <a:gd name="connsiteY2" fmla="*/ 237934 h 237934"/>
                    <a:gd name="connsiteX3" fmla="*/ 295846 w 296037"/>
                    <a:gd name="connsiteY3" fmla="*/ 170783 h 237934"/>
                  </a:gdLst>
                  <a:ahLst/>
                  <a:cxnLst>
                    <a:cxn ang="0">
                      <a:pos x="connsiteX0" y="connsiteY0"/>
                    </a:cxn>
                    <a:cxn ang="0">
                      <a:pos x="connsiteX1" y="connsiteY1"/>
                    </a:cxn>
                    <a:cxn ang="0">
                      <a:pos x="connsiteX2" y="connsiteY2"/>
                    </a:cxn>
                    <a:cxn ang="0">
                      <a:pos x="connsiteX3" y="connsiteY3"/>
                    </a:cxn>
                  </a:cxnLst>
                  <a:rect l="l" t="t" r="r" b="b"/>
                  <a:pathLst>
                    <a:path w="296037" h="237934">
                      <a:moveTo>
                        <a:pt x="1905" y="0"/>
                      </a:moveTo>
                      <a:lnTo>
                        <a:pt x="0" y="65913"/>
                      </a:lnTo>
                      <a:lnTo>
                        <a:pt x="296037" y="237934"/>
                      </a:lnTo>
                      <a:lnTo>
                        <a:pt x="295846" y="170783"/>
                      </a:ln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6" name="图形 568"/>
                <p:cNvSpPr/>
                <p:nvPr>
                  <p:custDataLst>
                    <p:tags r:id="rId1033"/>
                  </p:custDataLst>
                </p:nvPr>
              </p:nvSpPr>
              <p:spPr>
                <a:xfrm>
                  <a:off x="5135022" y="4084319"/>
                  <a:ext cx="232029" cy="200977"/>
                </a:xfrm>
                <a:custGeom>
                  <a:avLst/>
                  <a:gdLst>
                    <a:gd name="connsiteX0" fmla="*/ 0 w 232029"/>
                    <a:gd name="connsiteY0" fmla="*/ 133826 h 200977"/>
                    <a:gd name="connsiteX1" fmla="*/ 191 w 232029"/>
                    <a:gd name="connsiteY1" fmla="*/ 200978 h 200977"/>
                    <a:gd name="connsiteX2" fmla="*/ 232029 w 232029"/>
                    <a:gd name="connsiteY2" fmla="*/ 67151 h 200977"/>
                    <a:gd name="connsiteX3" fmla="*/ 231838 w 232029"/>
                    <a:gd name="connsiteY3" fmla="*/ 0 h 200977"/>
                  </a:gdLst>
                  <a:ahLst/>
                  <a:cxnLst>
                    <a:cxn ang="0">
                      <a:pos x="connsiteX0" y="connsiteY0"/>
                    </a:cxn>
                    <a:cxn ang="0">
                      <a:pos x="connsiteX1" y="connsiteY1"/>
                    </a:cxn>
                    <a:cxn ang="0">
                      <a:pos x="connsiteX2" y="connsiteY2"/>
                    </a:cxn>
                    <a:cxn ang="0">
                      <a:pos x="connsiteX3" y="connsiteY3"/>
                    </a:cxn>
                  </a:cxnLst>
                  <a:rect l="l" t="t" r="r" b="b"/>
                  <a:pathLst>
                    <a:path w="232029" h="200977">
                      <a:moveTo>
                        <a:pt x="0" y="133826"/>
                      </a:moveTo>
                      <a:lnTo>
                        <a:pt x="191" y="200978"/>
                      </a:lnTo>
                      <a:lnTo>
                        <a:pt x="232029" y="67151"/>
                      </a:lnTo>
                      <a:lnTo>
                        <a:pt x="231838" y="0"/>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7" name="图形 568"/>
                <p:cNvSpPr/>
                <p:nvPr>
                  <p:custDataLst>
                    <p:tags r:id="rId1034"/>
                  </p:custDataLst>
                </p:nvPr>
              </p:nvSpPr>
              <p:spPr>
                <a:xfrm>
                  <a:off x="4841081" y="3913536"/>
                  <a:ext cx="525779" cy="304609"/>
                </a:xfrm>
                <a:custGeom>
                  <a:avLst/>
                  <a:gdLst>
                    <a:gd name="connsiteX0" fmla="*/ 0 w 525779"/>
                    <a:gd name="connsiteY0" fmla="*/ 133826 h 304609"/>
                    <a:gd name="connsiteX1" fmla="*/ 293942 w 525779"/>
                    <a:gd name="connsiteY1" fmla="*/ 304610 h 304609"/>
                    <a:gd name="connsiteX2" fmla="*/ 525780 w 525779"/>
                    <a:gd name="connsiteY2" fmla="*/ 170783 h 304609"/>
                    <a:gd name="connsiteX3" fmla="*/ 231838 w 525779"/>
                    <a:gd name="connsiteY3" fmla="*/ 0 h 304609"/>
                  </a:gdLst>
                  <a:ahLst/>
                  <a:cxnLst>
                    <a:cxn ang="0">
                      <a:pos x="connsiteX0" y="connsiteY0"/>
                    </a:cxn>
                    <a:cxn ang="0">
                      <a:pos x="connsiteX1" y="connsiteY1"/>
                    </a:cxn>
                    <a:cxn ang="0">
                      <a:pos x="connsiteX2" y="connsiteY2"/>
                    </a:cxn>
                    <a:cxn ang="0">
                      <a:pos x="connsiteX3" y="connsiteY3"/>
                    </a:cxn>
                  </a:cxnLst>
                  <a:rect l="l" t="t" r="r" b="b"/>
                  <a:pathLst>
                    <a:path w="525779" h="304609">
                      <a:moveTo>
                        <a:pt x="0" y="133826"/>
                      </a:moveTo>
                      <a:lnTo>
                        <a:pt x="293942" y="304610"/>
                      </a:lnTo>
                      <a:lnTo>
                        <a:pt x="525780" y="170783"/>
                      </a:lnTo>
                      <a:lnTo>
                        <a:pt x="231838" y="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01" name="图形 568"/>
              <p:cNvGrpSpPr/>
              <p:nvPr>
                <p:custDataLst>
                  <p:tags r:id="rId1028"/>
                </p:custDataLst>
              </p:nvPr>
            </p:nvGrpSpPr>
            <p:grpSpPr>
              <a:xfrm>
                <a:off x="5146071" y="4090701"/>
                <a:ext cx="498729" cy="355949"/>
                <a:chOff x="5146071" y="4090701"/>
                <a:chExt cx="498729" cy="355949"/>
              </a:xfrm>
            </p:grpSpPr>
            <p:sp>
              <p:nvSpPr>
                <p:cNvPr id="1002" name="图形 568"/>
                <p:cNvSpPr/>
                <p:nvPr>
                  <p:custDataLst>
                    <p:tags r:id="rId1029"/>
                  </p:custDataLst>
                </p:nvPr>
              </p:nvSpPr>
              <p:spPr>
                <a:xfrm>
                  <a:off x="5146071" y="4224623"/>
                  <a:ext cx="266890" cy="222027"/>
                </a:xfrm>
                <a:custGeom>
                  <a:avLst/>
                  <a:gdLst>
                    <a:gd name="connsiteX0" fmla="*/ 0 w 266890"/>
                    <a:gd name="connsiteY0" fmla="*/ 0 h 222027"/>
                    <a:gd name="connsiteX1" fmla="*/ 190 w 266890"/>
                    <a:gd name="connsiteY1" fmla="*/ 67056 h 222027"/>
                    <a:gd name="connsiteX2" fmla="*/ 266890 w 266890"/>
                    <a:gd name="connsiteY2" fmla="*/ 222028 h 222027"/>
                    <a:gd name="connsiteX3" fmla="*/ 266700 w 266890"/>
                    <a:gd name="connsiteY3" fmla="*/ 154972 h 222027"/>
                  </a:gdLst>
                  <a:ahLst/>
                  <a:cxnLst>
                    <a:cxn ang="0">
                      <a:pos x="connsiteX0" y="connsiteY0"/>
                    </a:cxn>
                    <a:cxn ang="0">
                      <a:pos x="connsiteX1" y="connsiteY1"/>
                    </a:cxn>
                    <a:cxn ang="0">
                      <a:pos x="connsiteX2" y="connsiteY2"/>
                    </a:cxn>
                    <a:cxn ang="0">
                      <a:pos x="connsiteX3" y="connsiteY3"/>
                    </a:cxn>
                  </a:cxnLst>
                  <a:rect l="l" t="t" r="r" b="b"/>
                  <a:pathLst>
                    <a:path w="266890" h="222027">
                      <a:moveTo>
                        <a:pt x="0" y="0"/>
                      </a:moveTo>
                      <a:lnTo>
                        <a:pt x="190" y="67056"/>
                      </a:lnTo>
                      <a:lnTo>
                        <a:pt x="266890" y="222028"/>
                      </a:lnTo>
                      <a:lnTo>
                        <a:pt x="266700" y="154972"/>
                      </a:ln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3" name="图形 568"/>
                <p:cNvSpPr/>
                <p:nvPr>
                  <p:custDataLst>
                    <p:tags r:id="rId1030"/>
                  </p:custDataLst>
                </p:nvPr>
              </p:nvSpPr>
              <p:spPr>
                <a:xfrm>
                  <a:off x="5412771" y="4245768"/>
                  <a:ext cx="232029" cy="200882"/>
                </a:xfrm>
                <a:custGeom>
                  <a:avLst/>
                  <a:gdLst>
                    <a:gd name="connsiteX0" fmla="*/ 0 w 232029"/>
                    <a:gd name="connsiteY0" fmla="*/ 133826 h 200882"/>
                    <a:gd name="connsiteX1" fmla="*/ 190 w 232029"/>
                    <a:gd name="connsiteY1" fmla="*/ 200882 h 200882"/>
                    <a:gd name="connsiteX2" fmla="*/ 232029 w 232029"/>
                    <a:gd name="connsiteY2" fmla="*/ 67056 h 200882"/>
                    <a:gd name="connsiteX3" fmla="*/ 231838 w 232029"/>
                    <a:gd name="connsiteY3" fmla="*/ 0 h 200882"/>
                  </a:gdLst>
                  <a:ahLst/>
                  <a:cxnLst>
                    <a:cxn ang="0">
                      <a:pos x="connsiteX0" y="connsiteY0"/>
                    </a:cxn>
                    <a:cxn ang="0">
                      <a:pos x="connsiteX1" y="connsiteY1"/>
                    </a:cxn>
                    <a:cxn ang="0">
                      <a:pos x="connsiteX2" y="connsiteY2"/>
                    </a:cxn>
                    <a:cxn ang="0">
                      <a:pos x="connsiteX3" y="connsiteY3"/>
                    </a:cxn>
                  </a:cxnLst>
                  <a:rect l="l" t="t" r="r" b="b"/>
                  <a:pathLst>
                    <a:path w="232029" h="200882">
                      <a:moveTo>
                        <a:pt x="0" y="133826"/>
                      </a:moveTo>
                      <a:lnTo>
                        <a:pt x="190" y="200882"/>
                      </a:lnTo>
                      <a:lnTo>
                        <a:pt x="232029" y="67056"/>
                      </a:lnTo>
                      <a:lnTo>
                        <a:pt x="231838" y="0"/>
                      </a:lnTo>
                      <a:close/>
                    </a:path>
                  </a:pathLst>
                </a:custGeom>
                <a:solidFill>
                  <a:srgbClr val="876B0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4" name="图形 568"/>
                <p:cNvSpPr/>
                <p:nvPr>
                  <p:custDataLst>
                    <p:tags r:id="rId1031"/>
                  </p:custDataLst>
                </p:nvPr>
              </p:nvSpPr>
              <p:spPr>
                <a:xfrm>
                  <a:off x="5146071" y="4090701"/>
                  <a:ext cx="498538" cy="288893"/>
                </a:xfrm>
                <a:custGeom>
                  <a:avLst/>
                  <a:gdLst>
                    <a:gd name="connsiteX0" fmla="*/ 0 w 498538"/>
                    <a:gd name="connsiteY0" fmla="*/ 133921 h 288893"/>
                    <a:gd name="connsiteX1" fmla="*/ 266700 w 498538"/>
                    <a:gd name="connsiteY1" fmla="*/ 288893 h 288893"/>
                    <a:gd name="connsiteX2" fmla="*/ 498538 w 498538"/>
                    <a:gd name="connsiteY2" fmla="*/ 155067 h 288893"/>
                    <a:gd name="connsiteX3" fmla="*/ 231838 w 498538"/>
                    <a:gd name="connsiteY3" fmla="*/ 0 h 288893"/>
                  </a:gdLst>
                  <a:ahLst/>
                  <a:cxnLst>
                    <a:cxn ang="0">
                      <a:pos x="connsiteX0" y="connsiteY0"/>
                    </a:cxn>
                    <a:cxn ang="0">
                      <a:pos x="connsiteX1" y="connsiteY1"/>
                    </a:cxn>
                    <a:cxn ang="0">
                      <a:pos x="connsiteX2" y="connsiteY2"/>
                    </a:cxn>
                    <a:cxn ang="0">
                      <a:pos x="connsiteX3" y="connsiteY3"/>
                    </a:cxn>
                  </a:cxnLst>
                  <a:rect l="l" t="t" r="r" b="b"/>
                  <a:pathLst>
                    <a:path w="498537" h="288893">
                      <a:moveTo>
                        <a:pt x="0" y="133921"/>
                      </a:moveTo>
                      <a:lnTo>
                        <a:pt x="266700" y="288893"/>
                      </a:lnTo>
                      <a:lnTo>
                        <a:pt x="498538" y="155067"/>
                      </a:lnTo>
                      <a:lnTo>
                        <a:pt x="231838" y="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999" name="图形 568"/>
            <p:cNvSpPr/>
            <p:nvPr>
              <p:custDataLst>
                <p:tags r:id="rId1026"/>
              </p:custDataLst>
            </p:nvPr>
          </p:nvSpPr>
          <p:spPr>
            <a:xfrm>
              <a:off x="4783712" y="3939139"/>
              <a:ext cx="63939" cy="218142"/>
            </a:xfrm>
            <a:custGeom>
              <a:avLst/>
              <a:gdLst>
                <a:gd name="connsiteX0" fmla="*/ 26222 w 63939"/>
                <a:gd name="connsiteY0" fmla="*/ 3068 h 218142"/>
                <a:gd name="connsiteX1" fmla="*/ 3838 w 63939"/>
                <a:gd name="connsiteY1" fmla="*/ 13069 h 218142"/>
                <a:gd name="connsiteX2" fmla="*/ 5839 w 63939"/>
                <a:gd name="connsiteY2" fmla="*/ 188234 h 218142"/>
                <a:gd name="connsiteX3" fmla="*/ 57559 w 63939"/>
                <a:gd name="connsiteY3" fmla="*/ 218142 h 218142"/>
                <a:gd name="connsiteX4" fmla="*/ 60512 w 63939"/>
                <a:gd name="connsiteY4" fmla="*/ 45835 h 218142"/>
                <a:gd name="connsiteX5" fmla="*/ 38319 w 63939"/>
                <a:gd name="connsiteY5" fmla="*/ 10116 h 218142"/>
                <a:gd name="connsiteX6" fmla="*/ 26222 w 63939"/>
                <a:gd name="connsiteY6" fmla="*/ 3068 h 2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9" h="218142">
                  <a:moveTo>
                    <a:pt x="26222" y="3068"/>
                  </a:moveTo>
                  <a:cubicBezTo>
                    <a:pt x="14792" y="-3504"/>
                    <a:pt x="5172" y="782"/>
                    <a:pt x="3838" y="13069"/>
                  </a:cubicBezTo>
                  <a:cubicBezTo>
                    <a:pt x="-1877" y="68028"/>
                    <a:pt x="-1210" y="125655"/>
                    <a:pt x="5839" y="188234"/>
                  </a:cubicBezTo>
                  <a:cubicBezTo>
                    <a:pt x="23079" y="198235"/>
                    <a:pt x="40319" y="208141"/>
                    <a:pt x="57559" y="218142"/>
                  </a:cubicBezTo>
                  <a:cubicBezTo>
                    <a:pt x="64894" y="163850"/>
                    <a:pt x="65941" y="107176"/>
                    <a:pt x="60512" y="45835"/>
                  </a:cubicBezTo>
                  <a:cubicBezTo>
                    <a:pt x="59274" y="32119"/>
                    <a:pt x="49749" y="16689"/>
                    <a:pt x="38319" y="10116"/>
                  </a:cubicBezTo>
                  <a:cubicBezTo>
                    <a:pt x="34318" y="7735"/>
                    <a:pt x="30318" y="5449"/>
                    <a:pt x="26222" y="3068"/>
                  </a:cubicBez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2" name="图形 568"/>
          <p:cNvGrpSpPr/>
          <p:nvPr>
            <p:custDataLst>
              <p:tags r:id="rId14"/>
            </p:custDataLst>
          </p:nvPr>
        </p:nvGrpSpPr>
        <p:grpSpPr>
          <a:xfrm>
            <a:off x="7102573" y="1775267"/>
            <a:ext cx="1716607" cy="1084063"/>
            <a:chOff x="4871942" y="3920490"/>
            <a:chExt cx="387476" cy="244697"/>
          </a:xfrm>
        </p:grpSpPr>
        <p:sp>
          <p:nvSpPr>
            <p:cNvPr id="987" name="图形 568"/>
            <p:cNvSpPr/>
            <p:nvPr>
              <p:custDataLst>
                <p:tags r:id="rId1014"/>
              </p:custDataLst>
            </p:nvPr>
          </p:nvSpPr>
          <p:spPr>
            <a:xfrm>
              <a:off x="4871942" y="4032694"/>
              <a:ext cx="193071" cy="132492"/>
            </a:xfrm>
            <a:custGeom>
              <a:avLst/>
              <a:gdLst>
                <a:gd name="connsiteX0" fmla="*/ 0 w 193071"/>
                <a:gd name="connsiteY0" fmla="*/ 0 h 132492"/>
                <a:gd name="connsiteX1" fmla="*/ 0 w 193071"/>
                <a:gd name="connsiteY1" fmla="*/ 20288 h 132492"/>
                <a:gd name="connsiteX2" fmla="*/ 193072 w 193071"/>
                <a:gd name="connsiteY2" fmla="*/ 132493 h 132492"/>
                <a:gd name="connsiteX3" fmla="*/ 193072 w 193071"/>
                <a:gd name="connsiteY3" fmla="*/ 112204 h 132492"/>
              </a:gdLst>
              <a:ahLst/>
              <a:cxnLst>
                <a:cxn ang="0">
                  <a:pos x="connsiteX0" y="connsiteY0"/>
                </a:cxn>
                <a:cxn ang="0">
                  <a:pos x="connsiteX1" y="connsiteY1"/>
                </a:cxn>
                <a:cxn ang="0">
                  <a:pos x="connsiteX2" y="connsiteY2"/>
                </a:cxn>
                <a:cxn ang="0">
                  <a:pos x="connsiteX3" y="connsiteY3"/>
                </a:cxn>
              </a:cxnLst>
              <a:rect l="l" t="t" r="r" b="b"/>
              <a:pathLst>
                <a:path w="193071" h="132492">
                  <a:moveTo>
                    <a:pt x="0" y="0"/>
                  </a:moveTo>
                  <a:lnTo>
                    <a:pt x="0" y="20288"/>
                  </a:lnTo>
                  <a:lnTo>
                    <a:pt x="193072" y="132493"/>
                  </a:lnTo>
                  <a:lnTo>
                    <a:pt x="193072" y="112204"/>
                  </a:lnTo>
                  <a:close/>
                </a:path>
              </a:pathLst>
            </a:custGeom>
            <a:solidFill>
              <a:srgbClr val="D1D5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8" name="图形 568"/>
            <p:cNvSpPr/>
            <p:nvPr>
              <p:custDataLst>
                <p:tags r:id="rId1015"/>
              </p:custDataLst>
            </p:nvPr>
          </p:nvSpPr>
          <p:spPr>
            <a:xfrm>
              <a:off x="5065013" y="4032694"/>
              <a:ext cx="194405" cy="132492"/>
            </a:xfrm>
            <a:custGeom>
              <a:avLst/>
              <a:gdLst>
                <a:gd name="connsiteX0" fmla="*/ 0 w 194405"/>
                <a:gd name="connsiteY0" fmla="*/ 112204 h 132492"/>
                <a:gd name="connsiteX1" fmla="*/ 0 w 194405"/>
                <a:gd name="connsiteY1" fmla="*/ 132493 h 132492"/>
                <a:gd name="connsiteX2" fmla="*/ 194405 w 194405"/>
                <a:gd name="connsiteY2" fmla="*/ 20288 h 132492"/>
                <a:gd name="connsiteX3" fmla="*/ 194310 w 194405"/>
                <a:gd name="connsiteY3" fmla="*/ 0 h 132492"/>
              </a:gdLst>
              <a:ahLst/>
              <a:cxnLst>
                <a:cxn ang="0">
                  <a:pos x="connsiteX0" y="connsiteY0"/>
                </a:cxn>
                <a:cxn ang="0">
                  <a:pos x="connsiteX1" y="connsiteY1"/>
                </a:cxn>
                <a:cxn ang="0">
                  <a:pos x="connsiteX2" y="connsiteY2"/>
                </a:cxn>
                <a:cxn ang="0">
                  <a:pos x="connsiteX3" y="connsiteY3"/>
                </a:cxn>
              </a:cxnLst>
              <a:rect l="l" t="t" r="r" b="b"/>
              <a:pathLst>
                <a:path w="194405" h="132492">
                  <a:moveTo>
                    <a:pt x="0" y="112204"/>
                  </a:moveTo>
                  <a:lnTo>
                    <a:pt x="0" y="132493"/>
                  </a:lnTo>
                  <a:lnTo>
                    <a:pt x="194405" y="20288"/>
                  </a:lnTo>
                  <a:lnTo>
                    <a:pt x="194310" y="0"/>
                  </a:lnTo>
                  <a:close/>
                </a:path>
              </a:pathLst>
            </a:custGeom>
            <a:solidFill>
              <a:srgbClr val="E4E6F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9" name="图形 568"/>
            <p:cNvSpPr/>
            <p:nvPr>
              <p:custDataLst>
                <p:tags r:id="rId1016"/>
              </p:custDataLst>
            </p:nvPr>
          </p:nvSpPr>
          <p:spPr>
            <a:xfrm>
              <a:off x="4871942" y="3920490"/>
              <a:ext cx="387381" cy="224408"/>
            </a:xfrm>
            <a:custGeom>
              <a:avLst/>
              <a:gdLst>
                <a:gd name="connsiteX0" fmla="*/ 0 w 387381"/>
                <a:gd name="connsiteY0" fmla="*/ 112204 h 224408"/>
                <a:gd name="connsiteX1" fmla="*/ 193072 w 387381"/>
                <a:gd name="connsiteY1" fmla="*/ 224409 h 224408"/>
                <a:gd name="connsiteX2" fmla="*/ 387382 w 387381"/>
                <a:gd name="connsiteY2" fmla="*/ 112204 h 224408"/>
                <a:gd name="connsiteX3" fmla="*/ 194310 w 387381"/>
                <a:gd name="connsiteY3" fmla="*/ 0 h 224408"/>
              </a:gdLst>
              <a:ahLst/>
              <a:cxnLst>
                <a:cxn ang="0">
                  <a:pos x="connsiteX0" y="connsiteY0"/>
                </a:cxn>
                <a:cxn ang="0">
                  <a:pos x="connsiteX1" y="connsiteY1"/>
                </a:cxn>
                <a:cxn ang="0">
                  <a:pos x="connsiteX2" y="connsiteY2"/>
                </a:cxn>
                <a:cxn ang="0">
                  <a:pos x="connsiteX3" y="connsiteY3"/>
                </a:cxn>
              </a:cxnLst>
              <a:rect l="l" t="t" r="r" b="b"/>
              <a:pathLst>
                <a:path w="387381" h="224408">
                  <a:moveTo>
                    <a:pt x="0" y="112204"/>
                  </a:moveTo>
                  <a:lnTo>
                    <a:pt x="193072" y="224409"/>
                  </a:lnTo>
                  <a:lnTo>
                    <a:pt x="387382" y="112204"/>
                  </a:lnTo>
                  <a:lnTo>
                    <a:pt x="194310" y="0"/>
                  </a:lnTo>
                  <a:close/>
                </a:path>
              </a:pathLst>
            </a:custGeom>
            <a:solidFill>
              <a:srgbClr val="F7F7F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0" name="图形 568"/>
            <p:cNvSpPr/>
            <p:nvPr>
              <p:custDataLst>
                <p:tags r:id="rId1017"/>
              </p:custDataLst>
            </p:nvPr>
          </p:nvSpPr>
          <p:spPr>
            <a:xfrm>
              <a:off x="4894516" y="3933634"/>
              <a:ext cx="342233" cy="198215"/>
            </a:xfrm>
            <a:custGeom>
              <a:avLst/>
              <a:gdLst>
                <a:gd name="connsiteX0" fmla="*/ 0 w 342233"/>
                <a:gd name="connsiteY0" fmla="*/ 99060 h 198215"/>
                <a:gd name="connsiteX1" fmla="*/ 12668 w 342233"/>
                <a:gd name="connsiteY1" fmla="*/ 106490 h 198215"/>
                <a:gd name="connsiteX2" fmla="*/ 170497 w 342233"/>
                <a:gd name="connsiteY2" fmla="*/ 198215 h 198215"/>
                <a:gd name="connsiteX3" fmla="*/ 329565 w 342233"/>
                <a:gd name="connsiteY3" fmla="*/ 106394 h 198215"/>
                <a:gd name="connsiteX4" fmla="*/ 342233 w 342233"/>
                <a:gd name="connsiteY4" fmla="*/ 99060 h 198215"/>
                <a:gd name="connsiteX5" fmla="*/ 171641 w 342233"/>
                <a:gd name="connsiteY5" fmla="*/ 0 h 1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233" h="198215">
                  <a:moveTo>
                    <a:pt x="0" y="99060"/>
                  </a:moveTo>
                  <a:lnTo>
                    <a:pt x="12668" y="106490"/>
                  </a:lnTo>
                  <a:lnTo>
                    <a:pt x="170497" y="198215"/>
                  </a:lnTo>
                  <a:lnTo>
                    <a:pt x="329565" y="106394"/>
                  </a:lnTo>
                  <a:lnTo>
                    <a:pt x="342233" y="99060"/>
                  </a:lnTo>
                  <a:lnTo>
                    <a:pt x="171641" y="0"/>
                  </a:lnTo>
                  <a:close/>
                </a:path>
              </a:pathLst>
            </a:custGeom>
            <a:solidFill>
              <a:srgbClr val="D1D5E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91" name="图形 568"/>
            <p:cNvSpPr/>
            <p:nvPr>
              <p:custDataLst>
                <p:tags r:id="rId1018"/>
              </p:custDataLst>
            </p:nvPr>
          </p:nvSpPr>
          <p:spPr>
            <a:xfrm>
              <a:off x="4907184" y="3948303"/>
              <a:ext cx="316896" cy="183546"/>
            </a:xfrm>
            <a:custGeom>
              <a:avLst/>
              <a:gdLst>
                <a:gd name="connsiteX0" fmla="*/ 0 w 316896"/>
                <a:gd name="connsiteY0" fmla="*/ 91821 h 183546"/>
                <a:gd name="connsiteX1" fmla="*/ 82010 w 316896"/>
                <a:gd name="connsiteY1" fmla="*/ 139446 h 183546"/>
                <a:gd name="connsiteX2" fmla="*/ 87821 w 316896"/>
                <a:gd name="connsiteY2" fmla="*/ 142875 h 183546"/>
                <a:gd name="connsiteX3" fmla="*/ 107061 w 316896"/>
                <a:gd name="connsiteY3" fmla="*/ 154019 h 183546"/>
                <a:gd name="connsiteX4" fmla="*/ 142018 w 316896"/>
                <a:gd name="connsiteY4" fmla="*/ 174308 h 183546"/>
                <a:gd name="connsiteX5" fmla="*/ 157829 w 316896"/>
                <a:gd name="connsiteY5" fmla="*/ 183547 h 183546"/>
                <a:gd name="connsiteX6" fmla="*/ 173546 w 316896"/>
                <a:gd name="connsiteY6" fmla="*/ 174498 h 183546"/>
                <a:gd name="connsiteX7" fmla="*/ 197739 w 316896"/>
                <a:gd name="connsiteY7" fmla="*/ 160496 h 183546"/>
                <a:gd name="connsiteX8" fmla="*/ 200216 w 316896"/>
                <a:gd name="connsiteY8" fmla="*/ 159067 h 183546"/>
                <a:gd name="connsiteX9" fmla="*/ 215646 w 316896"/>
                <a:gd name="connsiteY9" fmla="*/ 150209 h 183546"/>
                <a:gd name="connsiteX10" fmla="*/ 217075 w 316896"/>
                <a:gd name="connsiteY10" fmla="*/ 149352 h 183546"/>
                <a:gd name="connsiteX11" fmla="*/ 230219 w 316896"/>
                <a:gd name="connsiteY11" fmla="*/ 141732 h 183546"/>
                <a:gd name="connsiteX12" fmla="*/ 230219 w 316896"/>
                <a:gd name="connsiteY12" fmla="*/ 141732 h 183546"/>
                <a:gd name="connsiteX13" fmla="*/ 233743 w 316896"/>
                <a:gd name="connsiteY13" fmla="*/ 139732 h 183546"/>
                <a:gd name="connsiteX14" fmla="*/ 235648 w 316896"/>
                <a:gd name="connsiteY14" fmla="*/ 138589 h 183546"/>
                <a:gd name="connsiteX15" fmla="*/ 236601 w 316896"/>
                <a:gd name="connsiteY15" fmla="*/ 138112 h 183546"/>
                <a:gd name="connsiteX16" fmla="*/ 238696 w 316896"/>
                <a:gd name="connsiteY16" fmla="*/ 136874 h 183546"/>
                <a:gd name="connsiteX17" fmla="*/ 238696 w 316896"/>
                <a:gd name="connsiteY17" fmla="*/ 136874 h 183546"/>
                <a:gd name="connsiteX18" fmla="*/ 243364 w 316896"/>
                <a:gd name="connsiteY18" fmla="*/ 134207 h 183546"/>
                <a:gd name="connsiteX19" fmla="*/ 250888 w 316896"/>
                <a:gd name="connsiteY19" fmla="*/ 129826 h 183546"/>
                <a:gd name="connsiteX20" fmla="*/ 254317 w 316896"/>
                <a:gd name="connsiteY20" fmla="*/ 127825 h 183546"/>
                <a:gd name="connsiteX21" fmla="*/ 254317 w 316896"/>
                <a:gd name="connsiteY21" fmla="*/ 127825 h 183546"/>
                <a:gd name="connsiteX22" fmla="*/ 257937 w 316896"/>
                <a:gd name="connsiteY22" fmla="*/ 125730 h 183546"/>
                <a:gd name="connsiteX23" fmla="*/ 259461 w 316896"/>
                <a:gd name="connsiteY23" fmla="*/ 124873 h 183546"/>
                <a:gd name="connsiteX24" fmla="*/ 280797 w 316896"/>
                <a:gd name="connsiteY24" fmla="*/ 112585 h 183546"/>
                <a:gd name="connsiteX25" fmla="*/ 316897 w 316896"/>
                <a:gd name="connsiteY25" fmla="*/ 91726 h 183546"/>
                <a:gd name="connsiteX26" fmla="*/ 158972 w 316896"/>
                <a:gd name="connsiteY26" fmla="*/ 0 h 1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896" h="183546">
                  <a:moveTo>
                    <a:pt x="0" y="91821"/>
                  </a:moveTo>
                  <a:lnTo>
                    <a:pt x="82010" y="139446"/>
                  </a:lnTo>
                  <a:lnTo>
                    <a:pt x="87821" y="142875"/>
                  </a:lnTo>
                  <a:lnTo>
                    <a:pt x="107061" y="154019"/>
                  </a:lnTo>
                  <a:lnTo>
                    <a:pt x="142018" y="174308"/>
                  </a:lnTo>
                  <a:lnTo>
                    <a:pt x="157829" y="183547"/>
                  </a:lnTo>
                  <a:lnTo>
                    <a:pt x="173546" y="174498"/>
                  </a:lnTo>
                  <a:lnTo>
                    <a:pt x="197739" y="160496"/>
                  </a:lnTo>
                  <a:lnTo>
                    <a:pt x="200216" y="159067"/>
                  </a:lnTo>
                  <a:lnTo>
                    <a:pt x="215646" y="150209"/>
                  </a:lnTo>
                  <a:lnTo>
                    <a:pt x="217075" y="149352"/>
                  </a:lnTo>
                  <a:lnTo>
                    <a:pt x="230219" y="141732"/>
                  </a:lnTo>
                  <a:lnTo>
                    <a:pt x="230219" y="141732"/>
                  </a:lnTo>
                  <a:lnTo>
                    <a:pt x="233743" y="139732"/>
                  </a:lnTo>
                  <a:lnTo>
                    <a:pt x="235648" y="138589"/>
                  </a:lnTo>
                  <a:lnTo>
                    <a:pt x="236601" y="138112"/>
                  </a:lnTo>
                  <a:lnTo>
                    <a:pt x="238696" y="136874"/>
                  </a:lnTo>
                  <a:lnTo>
                    <a:pt x="238696" y="136874"/>
                  </a:lnTo>
                  <a:lnTo>
                    <a:pt x="243364" y="134207"/>
                  </a:lnTo>
                  <a:lnTo>
                    <a:pt x="250888" y="129826"/>
                  </a:lnTo>
                  <a:lnTo>
                    <a:pt x="254317" y="127825"/>
                  </a:lnTo>
                  <a:lnTo>
                    <a:pt x="254317" y="127825"/>
                  </a:lnTo>
                  <a:lnTo>
                    <a:pt x="257937" y="125730"/>
                  </a:lnTo>
                  <a:lnTo>
                    <a:pt x="259461" y="124873"/>
                  </a:lnTo>
                  <a:lnTo>
                    <a:pt x="280797" y="112585"/>
                  </a:lnTo>
                  <a:lnTo>
                    <a:pt x="316897" y="91726"/>
                  </a:lnTo>
                  <a:lnTo>
                    <a:pt x="158972" y="0"/>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3" name="图形 568"/>
          <p:cNvGrpSpPr/>
          <p:nvPr>
            <p:custDataLst>
              <p:tags r:id="rId15"/>
            </p:custDataLst>
          </p:nvPr>
        </p:nvGrpSpPr>
        <p:grpSpPr>
          <a:xfrm>
            <a:off x="6940081" y="840162"/>
            <a:ext cx="3415112" cy="4504203"/>
            <a:chOff x="4835264" y="3709416"/>
            <a:chExt cx="770866" cy="1016698"/>
          </a:xfrm>
        </p:grpSpPr>
        <p:grpSp>
          <p:nvGrpSpPr>
            <p:cNvPr id="925" name="图形 568"/>
            <p:cNvGrpSpPr/>
            <p:nvPr>
              <p:custDataLst>
                <p:tags r:id="rId952"/>
              </p:custDataLst>
            </p:nvPr>
          </p:nvGrpSpPr>
          <p:grpSpPr>
            <a:xfrm>
              <a:off x="4835264" y="4326445"/>
              <a:ext cx="333197" cy="399669"/>
              <a:chOff x="4835264" y="4326445"/>
              <a:chExt cx="333197" cy="399669"/>
            </a:xfrm>
          </p:grpSpPr>
          <p:sp>
            <p:nvSpPr>
              <p:cNvPr id="980" name="图形 568"/>
              <p:cNvSpPr/>
              <p:nvPr>
                <p:custDataLst>
                  <p:tags r:id="rId1007"/>
                </p:custDataLst>
              </p:nvPr>
            </p:nvSpPr>
            <p:spPr>
              <a:xfrm>
                <a:off x="5088159" y="4441983"/>
                <a:ext cx="80301" cy="206672"/>
              </a:xfrm>
              <a:custGeom>
                <a:avLst/>
                <a:gdLst>
                  <a:gd name="connsiteX0" fmla="*/ 0 w 80301"/>
                  <a:gd name="connsiteY0" fmla="*/ 17431 h 206672"/>
                  <a:gd name="connsiteX1" fmla="*/ 67151 w 80301"/>
                  <a:gd name="connsiteY1" fmla="*/ 202311 h 206672"/>
                  <a:gd name="connsiteX2" fmla="*/ 78105 w 80301"/>
                  <a:gd name="connsiteY2" fmla="*/ 204883 h 206672"/>
                  <a:gd name="connsiteX3" fmla="*/ 78105 w 80301"/>
                  <a:gd name="connsiteY3" fmla="*/ 204883 h 206672"/>
                  <a:gd name="connsiteX4" fmla="*/ 80010 w 80301"/>
                  <a:gd name="connsiteY4" fmla="*/ 197834 h 206672"/>
                  <a:gd name="connsiteX5" fmla="*/ 22384 w 80301"/>
                  <a:gd name="connsiteY5" fmla="*/ 0 h 206672"/>
                  <a:gd name="connsiteX6" fmla="*/ 0 w 80301"/>
                  <a:gd name="connsiteY6" fmla="*/ 17431 h 20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01" h="206672">
                    <a:moveTo>
                      <a:pt x="0" y="17431"/>
                    </a:moveTo>
                    <a:lnTo>
                      <a:pt x="67151" y="202311"/>
                    </a:lnTo>
                    <a:cubicBezTo>
                      <a:pt x="68866" y="206788"/>
                      <a:pt x="74485" y="208121"/>
                      <a:pt x="78105" y="204883"/>
                    </a:cubicBezTo>
                    <a:lnTo>
                      <a:pt x="78105" y="204883"/>
                    </a:lnTo>
                    <a:cubicBezTo>
                      <a:pt x="80010" y="203073"/>
                      <a:pt x="80772" y="200406"/>
                      <a:pt x="80010" y="197834"/>
                    </a:cubicBezTo>
                    <a:lnTo>
                      <a:pt x="22384" y="0"/>
                    </a:lnTo>
                    <a:lnTo>
                      <a:pt x="0" y="17431"/>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1" name="图形 568"/>
              <p:cNvSpPr/>
              <p:nvPr>
                <p:custDataLst>
                  <p:tags r:id="rId1008"/>
                </p:custDataLst>
              </p:nvPr>
            </p:nvSpPr>
            <p:spPr>
              <a:xfrm>
                <a:off x="5020527" y="4438364"/>
                <a:ext cx="42771" cy="287750"/>
              </a:xfrm>
              <a:custGeom>
                <a:avLst/>
                <a:gdLst>
                  <a:gd name="connsiteX0" fmla="*/ 42772 w 42771"/>
                  <a:gd name="connsiteY0" fmla="*/ 14383 h 287750"/>
                  <a:gd name="connsiteX1" fmla="*/ 13530 w 42771"/>
                  <a:gd name="connsiteY1" fmla="*/ 281654 h 287750"/>
                  <a:gd name="connsiteX2" fmla="*/ 3624 w 42771"/>
                  <a:gd name="connsiteY2" fmla="*/ 286988 h 287750"/>
                  <a:gd name="connsiteX3" fmla="*/ 3624 w 42771"/>
                  <a:gd name="connsiteY3" fmla="*/ 286988 h 287750"/>
                  <a:gd name="connsiteX4" fmla="*/ 4 w 42771"/>
                  <a:gd name="connsiteY4" fmla="*/ 280702 h 287750"/>
                  <a:gd name="connsiteX5" fmla="*/ 9244 w 42771"/>
                  <a:gd name="connsiteY5" fmla="*/ 0 h 287750"/>
                  <a:gd name="connsiteX6" fmla="*/ 42772 w 42771"/>
                  <a:gd name="connsiteY6" fmla="*/ 14383 h 2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1" h="287750">
                    <a:moveTo>
                      <a:pt x="42772" y="14383"/>
                    </a:moveTo>
                    <a:lnTo>
                      <a:pt x="13530" y="281654"/>
                    </a:lnTo>
                    <a:cubicBezTo>
                      <a:pt x="13054" y="286417"/>
                      <a:pt x="7910" y="289179"/>
                      <a:pt x="3624" y="286988"/>
                    </a:cubicBezTo>
                    <a:lnTo>
                      <a:pt x="3624" y="286988"/>
                    </a:lnTo>
                    <a:cubicBezTo>
                      <a:pt x="1338" y="285750"/>
                      <a:pt x="-91" y="283369"/>
                      <a:pt x="4" y="280702"/>
                    </a:cubicBezTo>
                    <a:lnTo>
                      <a:pt x="9244" y="0"/>
                    </a:lnTo>
                    <a:lnTo>
                      <a:pt x="42772" y="14383"/>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2" name="图形 568"/>
              <p:cNvSpPr/>
              <p:nvPr>
                <p:custDataLst>
                  <p:tags r:id="rId1009"/>
                </p:custDataLst>
              </p:nvPr>
            </p:nvSpPr>
            <p:spPr>
              <a:xfrm>
                <a:off x="4835264" y="4393691"/>
                <a:ext cx="85731" cy="222865"/>
              </a:xfrm>
              <a:custGeom>
                <a:avLst/>
                <a:gdLst>
                  <a:gd name="connsiteX0" fmla="*/ 85731 w 85731"/>
                  <a:gd name="connsiteY0" fmla="*/ 17526 h 222865"/>
                  <a:gd name="connsiteX1" fmla="*/ 13151 w 85731"/>
                  <a:gd name="connsiteY1" fmla="*/ 218504 h 222865"/>
                  <a:gd name="connsiteX2" fmla="*/ 2197 w 85731"/>
                  <a:gd name="connsiteY2" fmla="*/ 221075 h 222865"/>
                  <a:gd name="connsiteX3" fmla="*/ 2197 w 85731"/>
                  <a:gd name="connsiteY3" fmla="*/ 221075 h 222865"/>
                  <a:gd name="connsiteX4" fmla="*/ 292 w 85731"/>
                  <a:gd name="connsiteY4" fmla="*/ 214027 h 222865"/>
                  <a:gd name="connsiteX5" fmla="*/ 63443 w 85731"/>
                  <a:gd name="connsiteY5" fmla="*/ 0 h 222865"/>
                  <a:gd name="connsiteX6" fmla="*/ 85731 w 85731"/>
                  <a:gd name="connsiteY6" fmla="*/ 17526 h 22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31" h="222864">
                    <a:moveTo>
                      <a:pt x="85731" y="17526"/>
                    </a:moveTo>
                    <a:lnTo>
                      <a:pt x="13151" y="218504"/>
                    </a:lnTo>
                    <a:cubicBezTo>
                      <a:pt x="11436" y="222980"/>
                      <a:pt x="5817" y="224314"/>
                      <a:pt x="2197" y="221075"/>
                    </a:cubicBezTo>
                    <a:lnTo>
                      <a:pt x="2197" y="221075"/>
                    </a:lnTo>
                    <a:cubicBezTo>
                      <a:pt x="292" y="219265"/>
                      <a:pt x="-470" y="216598"/>
                      <a:pt x="292" y="214027"/>
                    </a:cubicBezTo>
                    <a:lnTo>
                      <a:pt x="63443" y="0"/>
                    </a:lnTo>
                    <a:lnTo>
                      <a:pt x="85731" y="17526"/>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83" name="图形 568"/>
              <p:cNvGrpSpPr/>
              <p:nvPr>
                <p:custDataLst>
                  <p:tags r:id="rId1010"/>
                </p:custDataLst>
              </p:nvPr>
            </p:nvGrpSpPr>
            <p:grpSpPr>
              <a:xfrm>
                <a:off x="4866417" y="4326445"/>
                <a:ext cx="274986" cy="287083"/>
                <a:chOff x="4866417" y="4326445"/>
                <a:chExt cx="274986" cy="287083"/>
              </a:xfrm>
            </p:grpSpPr>
            <p:sp>
              <p:nvSpPr>
                <p:cNvPr id="984" name="图形 568"/>
                <p:cNvSpPr/>
                <p:nvPr>
                  <p:custDataLst>
                    <p:tags r:id="rId1011"/>
                  </p:custDataLst>
                </p:nvPr>
              </p:nvSpPr>
              <p:spPr>
                <a:xfrm>
                  <a:off x="5040344" y="4426839"/>
                  <a:ext cx="101060" cy="186689"/>
                </a:xfrm>
                <a:custGeom>
                  <a:avLst/>
                  <a:gdLst>
                    <a:gd name="connsiteX0" fmla="*/ 101060 w 101060"/>
                    <a:gd name="connsiteY0" fmla="*/ 0 h 186689"/>
                    <a:gd name="connsiteX1" fmla="*/ 100870 w 101060"/>
                    <a:gd name="connsiteY1" fmla="*/ 128016 h 186689"/>
                    <a:gd name="connsiteX2" fmla="*/ 0 w 101060"/>
                    <a:gd name="connsiteY2" fmla="*/ 186690 h 186689"/>
                    <a:gd name="connsiteX3" fmla="*/ 191 w 101060"/>
                    <a:gd name="connsiteY3" fmla="*/ 58579 h 186689"/>
                  </a:gdLst>
                  <a:ahLst/>
                  <a:cxnLst>
                    <a:cxn ang="0">
                      <a:pos x="connsiteX0" y="connsiteY0"/>
                    </a:cxn>
                    <a:cxn ang="0">
                      <a:pos x="connsiteX1" y="connsiteY1"/>
                    </a:cxn>
                    <a:cxn ang="0">
                      <a:pos x="connsiteX2" y="connsiteY2"/>
                    </a:cxn>
                    <a:cxn ang="0">
                      <a:pos x="connsiteX3" y="connsiteY3"/>
                    </a:cxn>
                  </a:cxnLst>
                  <a:rect l="l" t="t" r="r" b="b"/>
                  <a:pathLst>
                    <a:path w="101060" h="186689">
                      <a:moveTo>
                        <a:pt x="101060" y="0"/>
                      </a:moveTo>
                      <a:lnTo>
                        <a:pt x="100870" y="128016"/>
                      </a:lnTo>
                      <a:lnTo>
                        <a:pt x="0" y="186690"/>
                      </a:lnTo>
                      <a:lnTo>
                        <a:pt x="191" y="58579"/>
                      </a:lnTo>
                      <a:close/>
                    </a:path>
                  </a:pathLst>
                </a:custGeom>
                <a:solidFill>
                  <a:srgbClr val="B4725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5" name="图形 568"/>
                <p:cNvSpPr/>
                <p:nvPr>
                  <p:custDataLst>
                    <p:tags r:id="rId1012"/>
                  </p:custDataLst>
                </p:nvPr>
              </p:nvSpPr>
              <p:spPr>
                <a:xfrm>
                  <a:off x="4866417" y="4385024"/>
                  <a:ext cx="174116" cy="228504"/>
                </a:xfrm>
                <a:custGeom>
                  <a:avLst/>
                  <a:gdLst>
                    <a:gd name="connsiteX0" fmla="*/ 174117 w 174116"/>
                    <a:gd name="connsiteY0" fmla="*/ 100394 h 228504"/>
                    <a:gd name="connsiteX1" fmla="*/ 173926 w 174116"/>
                    <a:gd name="connsiteY1" fmla="*/ 228505 h 228504"/>
                    <a:gd name="connsiteX2" fmla="*/ 0 w 174116"/>
                    <a:gd name="connsiteY2" fmla="*/ 128111 h 228504"/>
                    <a:gd name="connsiteX3" fmla="*/ 190 w 174116"/>
                    <a:gd name="connsiteY3" fmla="*/ 0 h 228504"/>
                  </a:gdLst>
                  <a:ahLst/>
                  <a:cxnLst>
                    <a:cxn ang="0">
                      <a:pos x="connsiteX0" y="connsiteY0"/>
                    </a:cxn>
                    <a:cxn ang="0">
                      <a:pos x="connsiteX1" y="connsiteY1"/>
                    </a:cxn>
                    <a:cxn ang="0">
                      <a:pos x="connsiteX2" y="connsiteY2"/>
                    </a:cxn>
                    <a:cxn ang="0">
                      <a:pos x="connsiteX3" y="connsiteY3"/>
                    </a:cxn>
                  </a:cxnLst>
                  <a:rect l="l" t="t" r="r" b="b"/>
                  <a:pathLst>
                    <a:path w="174116" h="228503">
                      <a:moveTo>
                        <a:pt x="174117" y="100394"/>
                      </a:moveTo>
                      <a:lnTo>
                        <a:pt x="173926" y="228505"/>
                      </a:lnTo>
                      <a:lnTo>
                        <a:pt x="0" y="128111"/>
                      </a:lnTo>
                      <a:lnTo>
                        <a:pt x="190" y="0"/>
                      </a:lnTo>
                      <a:close/>
                    </a:path>
                  </a:pathLst>
                </a:custGeom>
                <a:solidFill>
                  <a:srgbClr val="7641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6" name="图形 568"/>
                <p:cNvSpPr/>
                <p:nvPr>
                  <p:custDataLst>
                    <p:tags r:id="rId1013"/>
                  </p:custDataLst>
                </p:nvPr>
              </p:nvSpPr>
              <p:spPr>
                <a:xfrm>
                  <a:off x="4866608" y="4326445"/>
                  <a:ext cx="274796" cy="158972"/>
                </a:xfrm>
                <a:custGeom>
                  <a:avLst/>
                  <a:gdLst>
                    <a:gd name="connsiteX0" fmla="*/ 274796 w 274796"/>
                    <a:gd name="connsiteY0" fmla="*/ 100394 h 158972"/>
                    <a:gd name="connsiteX1" fmla="*/ 173927 w 274796"/>
                    <a:gd name="connsiteY1" fmla="*/ 158972 h 158972"/>
                    <a:gd name="connsiteX2" fmla="*/ 0 w 274796"/>
                    <a:gd name="connsiteY2" fmla="*/ 58579 h 158972"/>
                    <a:gd name="connsiteX3" fmla="*/ 100965 w 274796"/>
                    <a:gd name="connsiteY3" fmla="*/ 0 h 158972"/>
                  </a:gdLst>
                  <a:ahLst/>
                  <a:cxnLst>
                    <a:cxn ang="0">
                      <a:pos x="connsiteX0" y="connsiteY0"/>
                    </a:cxn>
                    <a:cxn ang="0">
                      <a:pos x="connsiteX1" y="connsiteY1"/>
                    </a:cxn>
                    <a:cxn ang="0">
                      <a:pos x="connsiteX2" y="connsiteY2"/>
                    </a:cxn>
                    <a:cxn ang="0">
                      <a:pos x="connsiteX3" y="connsiteY3"/>
                    </a:cxn>
                  </a:cxnLst>
                  <a:rect l="l" t="t" r="r" b="b"/>
                  <a:pathLst>
                    <a:path w="274796" h="158972">
                      <a:moveTo>
                        <a:pt x="274796" y="100394"/>
                      </a:moveTo>
                      <a:lnTo>
                        <a:pt x="173927" y="158972"/>
                      </a:lnTo>
                      <a:lnTo>
                        <a:pt x="0" y="58579"/>
                      </a:lnTo>
                      <a:lnTo>
                        <a:pt x="100965" y="0"/>
                      </a:lnTo>
                      <a:close/>
                    </a:path>
                  </a:pathLst>
                </a:custGeom>
                <a:solidFill>
                  <a:srgbClr val="CB988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926" name="图形 568"/>
            <p:cNvGrpSpPr/>
            <p:nvPr>
              <p:custDataLst>
                <p:tags r:id="rId953"/>
              </p:custDataLst>
            </p:nvPr>
          </p:nvGrpSpPr>
          <p:grpSpPr>
            <a:xfrm>
              <a:off x="4925633" y="3709416"/>
              <a:ext cx="680497" cy="738022"/>
              <a:chOff x="4925633" y="3709416"/>
              <a:chExt cx="680497" cy="738022"/>
            </a:xfrm>
          </p:grpSpPr>
          <p:sp>
            <p:nvSpPr>
              <p:cNvPr id="956" name="图形 568"/>
              <p:cNvSpPr/>
              <p:nvPr>
                <p:custDataLst>
                  <p:tags r:id="rId983"/>
                </p:custDataLst>
              </p:nvPr>
            </p:nvSpPr>
            <p:spPr>
              <a:xfrm>
                <a:off x="5519796" y="3785425"/>
                <a:ext cx="61984" cy="135467"/>
              </a:xfrm>
              <a:custGeom>
                <a:avLst/>
                <a:gdLst>
                  <a:gd name="connsiteX0" fmla="*/ 60997 w 61984"/>
                  <a:gd name="connsiteY0" fmla="*/ 116110 h 135467"/>
                  <a:gd name="connsiteX1" fmla="*/ 61759 w 61984"/>
                  <a:gd name="connsiteY1" fmla="*/ 95631 h 135467"/>
                  <a:gd name="connsiteX2" fmla="*/ 59663 w 61984"/>
                  <a:gd name="connsiteY2" fmla="*/ 53150 h 135467"/>
                  <a:gd name="connsiteX3" fmla="*/ 41185 w 61984"/>
                  <a:gd name="connsiteY3" fmla="*/ 6001 h 135467"/>
                  <a:gd name="connsiteX4" fmla="*/ 36422 w 61984"/>
                  <a:gd name="connsiteY4" fmla="*/ 0 h 135467"/>
                  <a:gd name="connsiteX5" fmla="*/ 21373 w 61984"/>
                  <a:gd name="connsiteY5" fmla="*/ 1429 h 135467"/>
                  <a:gd name="connsiteX6" fmla="*/ 7752 w 61984"/>
                  <a:gd name="connsiteY6" fmla="*/ 22003 h 135467"/>
                  <a:gd name="connsiteX7" fmla="*/ 1751 w 61984"/>
                  <a:gd name="connsiteY7" fmla="*/ 75819 h 135467"/>
                  <a:gd name="connsiteX8" fmla="*/ 8704 w 61984"/>
                  <a:gd name="connsiteY8" fmla="*/ 94488 h 135467"/>
                  <a:gd name="connsiteX9" fmla="*/ 18801 w 61984"/>
                  <a:gd name="connsiteY9" fmla="*/ 117062 h 135467"/>
                  <a:gd name="connsiteX10" fmla="*/ 43089 w 61984"/>
                  <a:gd name="connsiteY10" fmla="*/ 135065 h 135467"/>
                  <a:gd name="connsiteX11" fmla="*/ 57568 w 61984"/>
                  <a:gd name="connsiteY11" fmla="*/ 131540 h 135467"/>
                  <a:gd name="connsiteX12" fmla="*/ 61092 w 61984"/>
                  <a:gd name="connsiteY12" fmla="*/ 116396 h 135467"/>
                  <a:gd name="connsiteX13" fmla="*/ 60997 w 61984"/>
                  <a:gd name="connsiteY13" fmla="*/ 11611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84" h="135467">
                    <a:moveTo>
                      <a:pt x="60997" y="116110"/>
                    </a:moveTo>
                    <a:cubicBezTo>
                      <a:pt x="60997" y="109252"/>
                      <a:pt x="61473" y="102394"/>
                      <a:pt x="61759" y="95631"/>
                    </a:cubicBezTo>
                    <a:cubicBezTo>
                      <a:pt x="62235" y="81439"/>
                      <a:pt x="62139" y="67151"/>
                      <a:pt x="59663" y="53150"/>
                    </a:cubicBezTo>
                    <a:cubicBezTo>
                      <a:pt x="56710" y="36386"/>
                      <a:pt x="50424" y="20288"/>
                      <a:pt x="41185" y="6001"/>
                    </a:cubicBezTo>
                    <a:cubicBezTo>
                      <a:pt x="39756" y="3810"/>
                      <a:pt x="38327" y="1715"/>
                      <a:pt x="36422" y="0"/>
                    </a:cubicBezTo>
                    <a:cubicBezTo>
                      <a:pt x="31660" y="667"/>
                      <a:pt x="25659" y="-857"/>
                      <a:pt x="21373" y="1429"/>
                    </a:cubicBezTo>
                    <a:cubicBezTo>
                      <a:pt x="15086" y="4763"/>
                      <a:pt x="10514" y="15812"/>
                      <a:pt x="7752" y="22003"/>
                    </a:cubicBezTo>
                    <a:cubicBezTo>
                      <a:pt x="322" y="38767"/>
                      <a:pt x="-1964" y="57817"/>
                      <a:pt x="1751" y="75819"/>
                    </a:cubicBezTo>
                    <a:cubicBezTo>
                      <a:pt x="3180" y="82772"/>
                      <a:pt x="6323" y="88011"/>
                      <a:pt x="8704" y="94488"/>
                    </a:cubicBezTo>
                    <a:cubicBezTo>
                      <a:pt x="11562" y="102299"/>
                      <a:pt x="14229" y="110014"/>
                      <a:pt x="18801" y="117062"/>
                    </a:cubicBezTo>
                    <a:cubicBezTo>
                      <a:pt x="24421" y="125730"/>
                      <a:pt x="32898" y="133064"/>
                      <a:pt x="43089" y="135065"/>
                    </a:cubicBezTo>
                    <a:cubicBezTo>
                      <a:pt x="48233" y="136017"/>
                      <a:pt x="54043" y="135446"/>
                      <a:pt x="57568" y="131540"/>
                    </a:cubicBezTo>
                    <a:cubicBezTo>
                      <a:pt x="61377" y="127349"/>
                      <a:pt x="60997" y="121634"/>
                      <a:pt x="61092" y="116396"/>
                    </a:cubicBezTo>
                    <a:cubicBezTo>
                      <a:pt x="60997" y="116300"/>
                      <a:pt x="60997" y="116205"/>
                      <a:pt x="60997" y="11611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7" name="图形 568"/>
              <p:cNvSpPr/>
              <p:nvPr>
                <p:custDataLst>
                  <p:tags r:id="rId984"/>
                </p:custDataLst>
              </p:nvPr>
            </p:nvSpPr>
            <p:spPr>
              <a:xfrm>
                <a:off x="5182915" y="4098427"/>
                <a:ext cx="287675" cy="185337"/>
              </a:xfrm>
              <a:custGeom>
                <a:avLst/>
                <a:gdLst>
                  <a:gd name="connsiteX0" fmla="*/ 140511 w 287675"/>
                  <a:gd name="connsiteY0" fmla="*/ 45328 h 185337"/>
                  <a:gd name="connsiteX1" fmla="*/ 80599 w 287675"/>
                  <a:gd name="connsiteY1" fmla="*/ 88477 h 185337"/>
                  <a:gd name="connsiteX2" fmla="*/ 42309 w 287675"/>
                  <a:gd name="connsiteY2" fmla="*/ 119242 h 185337"/>
                  <a:gd name="connsiteX3" fmla="*/ 9162 w 287675"/>
                  <a:gd name="connsiteY3" fmla="*/ 146294 h 185337"/>
                  <a:gd name="connsiteX4" fmla="*/ 399 w 287675"/>
                  <a:gd name="connsiteY4" fmla="*/ 157342 h 185337"/>
                  <a:gd name="connsiteX5" fmla="*/ 3352 w 287675"/>
                  <a:gd name="connsiteY5" fmla="*/ 174487 h 185337"/>
                  <a:gd name="connsiteX6" fmla="*/ 19449 w 287675"/>
                  <a:gd name="connsiteY6" fmla="*/ 184489 h 185337"/>
                  <a:gd name="connsiteX7" fmla="*/ 38785 w 287675"/>
                  <a:gd name="connsiteY7" fmla="*/ 184679 h 185337"/>
                  <a:gd name="connsiteX8" fmla="*/ 119747 w 287675"/>
                  <a:gd name="connsiteY8" fmla="*/ 157152 h 185337"/>
                  <a:gd name="connsiteX9" fmla="*/ 277576 w 287675"/>
                  <a:gd name="connsiteY9" fmla="*/ 57044 h 185337"/>
                  <a:gd name="connsiteX10" fmla="*/ 286435 w 287675"/>
                  <a:gd name="connsiteY10" fmla="*/ 10943 h 185337"/>
                  <a:gd name="connsiteX11" fmla="*/ 265384 w 287675"/>
                  <a:gd name="connsiteY11" fmla="*/ 370 h 185337"/>
                  <a:gd name="connsiteX12" fmla="*/ 210330 w 287675"/>
                  <a:gd name="connsiteY12" fmla="*/ 7514 h 185337"/>
                  <a:gd name="connsiteX13" fmla="*/ 192327 w 287675"/>
                  <a:gd name="connsiteY13" fmla="*/ 16944 h 185337"/>
                  <a:gd name="connsiteX14" fmla="*/ 168610 w 287675"/>
                  <a:gd name="connsiteY14" fmla="*/ 28755 h 185337"/>
                  <a:gd name="connsiteX15" fmla="*/ 140511 w 287675"/>
                  <a:gd name="connsiteY15" fmla="*/ 45328 h 1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675" h="185337">
                    <a:moveTo>
                      <a:pt x="140511" y="45328"/>
                    </a:moveTo>
                    <a:cubicBezTo>
                      <a:pt x="119747" y="58568"/>
                      <a:pt x="99935" y="73237"/>
                      <a:pt x="80599" y="88477"/>
                    </a:cubicBezTo>
                    <a:cubicBezTo>
                      <a:pt x="67740" y="98573"/>
                      <a:pt x="55072" y="108955"/>
                      <a:pt x="42309" y="119242"/>
                    </a:cubicBezTo>
                    <a:cubicBezTo>
                      <a:pt x="31260" y="128291"/>
                      <a:pt x="20211" y="137245"/>
                      <a:pt x="9162" y="146294"/>
                    </a:cubicBezTo>
                    <a:cubicBezTo>
                      <a:pt x="4685" y="149913"/>
                      <a:pt x="1256" y="151723"/>
                      <a:pt x="399" y="157342"/>
                    </a:cubicBezTo>
                    <a:cubicBezTo>
                      <a:pt x="-554" y="163153"/>
                      <a:pt x="113" y="169534"/>
                      <a:pt x="3352" y="174487"/>
                    </a:cubicBezTo>
                    <a:cubicBezTo>
                      <a:pt x="6876" y="179917"/>
                      <a:pt x="13067" y="183155"/>
                      <a:pt x="19449" y="184489"/>
                    </a:cubicBezTo>
                    <a:cubicBezTo>
                      <a:pt x="25831" y="185822"/>
                      <a:pt x="32403" y="185346"/>
                      <a:pt x="38785" y="184679"/>
                    </a:cubicBezTo>
                    <a:cubicBezTo>
                      <a:pt x="66026" y="181917"/>
                      <a:pt x="93744" y="165629"/>
                      <a:pt x="119747" y="157152"/>
                    </a:cubicBezTo>
                    <a:cubicBezTo>
                      <a:pt x="155847" y="145436"/>
                      <a:pt x="282339" y="134863"/>
                      <a:pt x="277576" y="57044"/>
                    </a:cubicBezTo>
                    <a:cubicBezTo>
                      <a:pt x="276719" y="43138"/>
                      <a:pt x="292054" y="23326"/>
                      <a:pt x="286435" y="10943"/>
                    </a:cubicBezTo>
                    <a:cubicBezTo>
                      <a:pt x="283101" y="3514"/>
                      <a:pt x="273671" y="1037"/>
                      <a:pt x="265384" y="370"/>
                    </a:cubicBezTo>
                    <a:cubicBezTo>
                      <a:pt x="246810" y="-1154"/>
                      <a:pt x="228141" y="2180"/>
                      <a:pt x="210330" y="7514"/>
                    </a:cubicBezTo>
                    <a:cubicBezTo>
                      <a:pt x="203186" y="9705"/>
                      <a:pt x="198709" y="13610"/>
                      <a:pt x="192327" y="16944"/>
                    </a:cubicBezTo>
                    <a:cubicBezTo>
                      <a:pt x="184517" y="21040"/>
                      <a:pt x="176325" y="24564"/>
                      <a:pt x="168610" y="28755"/>
                    </a:cubicBezTo>
                    <a:cubicBezTo>
                      <a:pt x="158990" y="33994"/>
                      <a:pt x="149656" y="39518"/>
                      <a:pt x="140511" y="45328"/>
                    </a:cubicBezTo>
                    <a:close/>
                  </a:path>
                </a:pathLst>
              </a:custGeom>
              <a:solidFill>
                <a:srgbClr val="F3AD4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8" name="图形 568"/>
              <p:cNvSpPr/>
              <p:nvPr>
                <p:custDataLst>
                  <p:tags r:id="rId985"/>
                </p:custDataLst>
              </p:nvPr>
            </p:nvSpPr>
            <p:spPr>
              <a:xfrm>
                <a:off x="5266801" y="4081641"/>
                <a:ext cx="277326" cy="238023"/>
              </a:xfrm>
              <a:custGeom>
                <a:avLst/>
                <a:gdLst>
                  <a:gd name="connsiteX0" fmla="*/ 235029 w 277326"/>
                  <a:gd name="connsiteY0" fmla="*/ 168413 h 238023"/>
                  <a:gd name="connsiteX1" fmla="*/ 277320 w 277326"/>
                  <a:gd name="connsiteY1" fmla="*/ 75068 h 238023"/>
                  <a:gd name="connsiteX2" fmla="*/ 265509 w 277326"/>
                  <a:gd name="connsiteY2" fmla="*/ 25253 h 238023"/>
                  <a:gd name="connsiteX3" fmla="*/ 240268 w 277326"/>
                  <a:gd name="connsiteY3" fmla="*/ 773 h 238023"/>
                  <a:gd name="connsiteX4" fmla="*/ 207502 w 277326"/>
                  <a:gd name="connsiteY4" fmla="*/ 15918 h 238023"/>
                  <a:gd name="connsiteX5" fmla="*/ 189214 w 277326"/>
                  <a:gd name="connsiteY5" fmla="*/ 26586 h 238023"/>
                  <a:gd name="connsiteX6" fmla="*/ 177403 w 277326"/>
                  <a:gd name="connsiteY6" fmla="*/ 64781 h 238023"/>
                  <a:gd name="connsiteX7" fmla="*/ 4715 w 277326"/>
                  <a:gd name="connsiteY7" fmla="*/ 193083 h 238023"/>
                  <a:gd name="connsiteX8" fmla="*/ 9953 w 277326"/>
                  <a:gd name="connsiteY8" fmla="*/ 215848 h 238023"/>
                  <a:gd name="connsiteX9" fmla="*/ 58912 w 277326"/>
                  <a:gd name="connsiteY9" fmla="*/ 234326 h 238023"/>
                  <a:gd name="connsiteX10" fmla="*/ 131873 w 277326"/>
                  <a:gd name="connsiteY10" fmla="*/ 235374 h 238023"/>
                  <a:gd name="connsiteX11" fmla="*/ 182261 w 277326"/>
                  <a:gd name="connsiteY11" fmla="*/ 208990 h 238023"/>
                  <a:gd name="connsiteX12" fmla="*/ 227314 w 277326"/>
                  <a:gd name="connsiteY12" fmla="*/ 175938 h 238023"/>
                  <a:gd name="connsiteX13" fmla="*/ 235029 w 277326"/>
                  <a:gd name="connsiteY13" fmla="*/ 168413 h 2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326" h="238023">
                    <a:moveTo>
                      <a:pt x="235029" y="168413"/>
                    </a:moveTo>
                    <a:cubicBezTo>
                      <a:pt x="259413" y="142982"/>
                      <a:pt x="277034" y="110025"/>
                      <a:pt x="277320" y="75068"/>
                    </a:cubicBezTo>
                    <a:cubicBezTo>
                      <a:pt x="277511" y="57828"/>
                      <a:pt x="273320" y="40588"/>
                      <a:pt x="265509" y="25253"/>
                    </a:cubicBezTo>
                    <a:cubicBezTo>
                      <a:pt x="260747" y="15918"/>
                      <a:pt x="253508" y="-4180"/>
                      <a:pt x="240268" y="773"/>
                    </a:cubicBezTo>
                    <a:cubicBezTo>
                      <a:pt x="228933" y="4964"/>
                      <a:pt x="218075" y="10013"/>
                      <a:pt x="207502" y="15918"/>
                    </a:cubicBezTo>
                    <a:cubicBezTo>
                      <a:pt x="201501" y="19347"/>
                      <a:pt x="195596" y="23824"/>
                      <a:pt x="189214" y="26586"/>
                    </a:cubicBezTo>
                    <a:cubicBezTo>
                      <a:pt x="157877" y="40016"/>
                      <a:pt x="193310" y="56209"/>
                      <a:pt x="177403" y="64781"/>
                    </a:cubicBezTo>
                    <a:cubicBezTo>
                      <a:pt x="142256" y="83546"/>
                      <a:pt x="39481" y="163937"/>
                      <a:pt x="4715" y="193083"/>
                    </a:cubicBezTo>
                    <a:cubicBezTo>
                      <a:pt x="-4620" y="200893"/>
                      <a:pt x="1381" y="208799"/>
                      <a:pt x="9953" y="215848"/>
                    </a:cubicBezTo>
                    <a:cubicBezTo>
                      <a:pt x="23669" y="227087"/>
                      <a:pt x="41195" y="233183"/>
                      <a:pt x="58912" y="234326"/>
                    </a:cubicBezTo>
                    <a:cubicBezTo>
                      <a:pt x="82534" y="235850"/>
                      <a:pt x="108442" y="241184"/>
                      <a:pt x="131873" y="235374"/>
                    </a:cubicBezTo>
                    <a:cubicBezTo>
                      <a:pt x="148828" y="231183"/>
                      <a:pt x="167306" y="217943"/>
                      <a:pt x="182261" y="208990"/>
                    </a:cubicBezTo>
                    <a:cubicBezTo>
                      <a:pt x="198263" y="199370"/>
                      <a:pt x="213598" y="188606"/>
                      <a:pt x="227314" y="175938"/>
                    </a:cubicBezTo>
                    <a:cubicBezTo>
                      <a:pt x="229981" y="173462"/>
                      <a:pt x="232553" y="170985"/>
                      <a:pt x="235029" y="168413"/>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9" name="图形 568"/>
              <p:cNvSpPr/>
              <p:nvPr>
                <p:custDataLst>
                  <p:tags r:id="rId986"/>
                </p:custDataLst>
              </p:nvPr>
            </p:nvSpPr>
            <p:spPr>
              <a:xfrm>
                <a:off x="5046381" y="4216811"/>
                <a:ext cx="390562" cy="192328"/>
              </a:xfrm>
              <a:custGeom>
                <a:avLst/>
                <a:gdLst>
                  <a:gd name="connsiteX0" fmla="*/ 535 w 390562"/>
                  <a:gd name="connsiteY0" fmla="*/ 157735 h 192328"/>
                  <a:gd name="connsiteX1" fmla="*/ 8059 w 390562"/>
                  <a:gd name="connsiteY1" fmla="*/ 182977 h 192328"/>
                  <a:gd name="connsiteX2" fmla="*/ 44064 w 390562"/>
                  <a:gd name="connsiteY2" fmla="*/ 192311 h 192328"/>
                  <a:gd name="connsiteX3" fmla="*/ 86545 w 390562"/>
                  <a:gd name="connsiteY3" fmla="*/ 184120 h 192328"/>
                  <a:gd name="connsiteX4" fmla="*/ 296476 w 390562"/>
                  <a:gd name="connsiteY4" fmla="*/ 123826 h 192328"/>
                  <a:gd name="connsiteX5" fmla="*/ 373724 w 390562"/>
                  <a:gd name="connsiteY5" fmla="*/ 91346 h 192328"/>
                  <a:gd name="connsiteX6" fmla="*/ 383344 w 390562"/>
                  <a:gd name="connsiteY6" fmla="*/ 14956 h 192328"/>
                  <a:gd name="connsiteX7" fmla="*/ 312478 w 390562"/>
                  <a:gd name="connsiteY7" fmla="*/ 1716 h 192328"/>
                  <a:gd name="connsiteX8" fmla="*/ 304954 w 390562"/>
                  <a:gd name="connsiteY8" fmla="*/ 3240 h 192328"/>
                  <a:gd name="connsiteX9" fmla="*/ 263520 w 390562"/>
                  <a:gd name="connsiteY9" fmla="*/ 18385 h 192328"/>
                  <a:gd name="connsiteX10" fmla="*/ 253138 w 390562"/>
                  <a:gd name="connsiteY10" fmla="*/ 23528 h 192328"/>
                  <a:gd name="connsiteX11" fmla="*/ 225039 w 390562"/>
                  <a:gd name="connsiteY11" fmla="*/ 38292 h 192328"/>
                  <a:gd name="connsiteX12" fmla="*/ 206275 w 390562"/>
                  <a:gd name="connsiteY12" fmla="*/ 51055 h 192328"/>
                  <a:gd name="connsiteX13" fmla="*/ 79306 w 390562"/>
                  <a:gd name="connsiteY13" fmla="*/ 104586 h 192328"/>
                  <a:gd name="connsiteX14" fmla="*/ 23490 w 390562"/>
                  <a:gd name="connsiteY14" fmla="*/ 128113 h 192328"/>
                  <a:gd name="connsiteX15" fmla="*/ 23490 w 390562"/>
                  <a:gd name="connsiteY15" fmla="*/ 157831 h 192328"/>
                  <a:gd name="connsiteX16" fmla="*/ 535 w 390562"/>
                  <a:gd name="connsiteY16" fmla="*/ 157831 h 1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62" h="192328">
                    <a:moveTo>
                      <a:pt x="535" y="157735"/>
                    </a:moveTo>
                    <a:cubicBezTo>
                      <a:pt x="535" y="169356"/>
                      <a:pt x="-2990" y="176595"/>
                      <a:pt x="8059" y="182977"/>
                    </a:cubicBezTo>
                    <a:cubicBezTo>
                      <a:pt x="19204" y="189454"/>
                      <a:pt x="31205" y="192597"/>
                      <a:pt x="44064" y="192311"/>
                    </a:cubicBezTo>
                    <a:cubicBezTo>
                      <a:pt x="58542" y="192025"/>
                      <a:pt x="72639" y="188025"/>
                      <a:pt x="86545" y="184120"/>
                    </a:cubicBezTo>
                    <a:cubicBezTo>
                      <a:pt x="156554" y="164403"/>
                      <a:pt x="227134" y="145829"/>
                      <a:pt x="296476" y="123826"/>
                    </a:cubicBezTo>
                    <a:cubicBezTo>
                      <a:pt x="329909" y="113254"/>
                      <a:pt x="373724" y="91346"/>
                      <a:pt x="373724" y="91346"/>
                    </a:cubicBezTo>
                    <a:cubicBezTo>
                      <a:pt x="373724" y="91346"/>
                      <a:pt x="404014" y="29529"/>
                      <a:pt x="383344" y="14956"/>
                    </a:cubicBezTo>
                    <a:cubicBezTo>
                      <a:pt x="363151" y="668"/>
                      <a:pt x="336386" y="-2475"/>
                      <a:pt x="312478" y="1716"/>
                    </a:cubicBezTo>
                    <a:cubicBezTo>
                      <a:pt x="309907" y="2192"/>
                      <a:pt x="307430" y="2668"/>
                      <a:pt x="304954" y="3240"/>
                    </a:cubicBezTo>
                    <a:cubicBezTo>
                      <a:pt x="290571" y="6574"/>
                      <a:pt x="276855" y="12098"/>
                      <a:pt x="263520" y="18385"/>
                    </a:cubicBezTo>
                    <a:cubicBezTo>
                      <a:pt x="259996" y="20004"/>
                      <a:pt x="256567" y="21718"/>
                      <a:pt x="253138" y="23528"/>
                    </a:cubicBezTo>
                    <a:cubicBezTo>
                      <a:pt x="243708" y="28290"/>
                      <a:pt x="234278" y="33148"/>
                      <a:pt x="225039" y="38292"/>
                    </a:cubicBezTo>
                    <a:cubicBezTo>
                      <a:pt x="218276" y="42102"/>
                      <a:pt x="213323" y="47722"/>
                      <a:pt x="206275" y="51055"/>
                    </a:cubicBezTo>
                    <a:cubicBezTo>
                      <a:pt x="164936" y="70772"/>
                      <a:pt x="121502" y="86774"/>
                      <a:pt x="79306" y="104586"/>
                    </a:cubicBezTo>
                    <a:cubicBezTo>
                      <a:pt x="60733" y="112396"/>
                      <a:pt x="42064" y="120207"/>
                      <a:pt x="23490" y="128113"/>
                    </a:cubicBezTo>
                    <a:lnTo>
                      <a:pt x="23490" y="157831"/>
                    </a:lnTo>
                    <a:lnTo>
                      <a:pt x="535" y="15783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0" name="图形 568"/>
              <p:cNvSpPr/>
              <p:nvPr>
                <p:custDataLst>
                  <p:tags r:id="rId987"/>
                </p:custDataLst>
              </p:nvPr>
            </p:nvSpPr>
            <p:spPr>
              <a:xfrm>
                <a:off x="5288274" y="3861856"/>
                <a:ext cx="164649" cy="114640"/>
              </a:xfrm>
              <a:custGeom>
                <a:avLst/>
                <a:gdLst>
                  <a:gd name="connsiteX0" fmla="*/ 66204 w 164649"/>
                  <a:gd name="connsiteY0" fmla="*/ 72159 h 114640"/>
                  <a:gd name="connsiteX1" fmla="*/ 164598 w 164649"/>
                  <a:gd name="connsiteY1" fmla="*/ 5294 h 114640"/>
                  <a:gd name="connsiteX2" fmla="*/ 958 w 164649"/>
                  <a:gd name="connsiteY2" fmla="*/ 74064 h 114640"/>
                  <a:gd name="connsiteX3" fmla="*/ 6 w 164649"/>
                  <a:gd name="connsiteY3" fmla="*/ 114641 h 114640"/>
                  <a:gd name="connsiteX4" fmla="*/ 85636 w 164649"/>
                  <a:gd name="connsiteY4" fmla="*/ 93972 h 114640"/>
                  <a:gd name="connsiteX5" fmla="*/ 66204 w 164649"/>
                  <a:gd name="connsiteY5" fmla="*/ 7215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49" h="114640">
                    <a:moveTo>
                      <a:pt x="66204" y="72159"/>
                    </a:moveTo>
                    <a:cubicBezTo>
                      <a:pt x="65157" y="65301"/>
                      <a:pt x="167265" y="10818"/>
                      <a:pt x="164598" y="5294"/>
                    </a:cubicBezTo>
                    <a:cubicBezTo>
                      <a:pt x="152501" y="-19566"/>
                      <a:pt x="50107" y="49871"/>
                      <a:pt x="958" y="74064"/>
                    </a:cubicBezTo>
                    <a:cubicBezTo>
                      <a:pt x="4482" y="91686"/>
                      <a:pt x="-185" y="96734"/>
                      <a:pt x="6" y="114641"/>
                    </a:cubicBezTo>
                    <a:cubicBezTo>
                      <a:pt x="26199" y="109497"/>
                      <a:pt x="75920" y="105116"/>
                      <a:pt x="85636" y="93972"/>
                    </a:cubicBezTo>
                    <a:cubicBezTo>
                      <a:pt x="90589" y="88161"/>
                      <a:pt x="67538" y="81208"/>
                      <a:pt x="66204" y="72159"/>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1" name="图形 568"/>
              <p:cNvSpPr/>
              <p:nvPr>
                <p:custDataLst>
                  <p:tags r:id="rId988"/>
                </p:custDataLst>
              </p:nvPr>
            </p:nvSpPr>
            <p:spPr>
              <a:xfrm>
                <a:off x="5339287" y="3861581"/>
                <a:ext cx="129500" cy="106229"/>
              </a:xfrm>
              <a:custGeom>
                <a:avLst/>
                <a:gdLst>
                  <a:gd name="connsiteX0" fmla="*/ 120062 w 129500"/>
                  <a:gd name="connsiteY0" fmla="*/ 74148 h 106229"/>
                  <a:gd name="connsiteX1" fmla="*/ 128920 w 129500"/>
                  <a:gd name="connsiteY1" fmla="*/ 12236 h 106229"/>
                  <a:gd name="connsiteX2" fmla="*/ 5285 w 129500"/>
                  <a:gd name="connsiteY2" fmla="*/ 44335 h 106229"/>
                  <a:gd name="connsiteX3" fmla="*/ 8143 w 129500"/>
                  <a:gd name="connsiteY3" fmla="*/ 106057 h 106229"/>
                  <a:gd name="connsiteX4" fmla="*/ 120062 w 129500"/>
                  <a:gd name="connsiteY4" fmla="*/ 74148 h 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00" h="106228">
                    <a:moveTo>
                      <a:pt x="120062" y="74148"/>
                    </a:moveTo>
                    <a:cubicBezTo>
                      <a:pt x="118728" y="66909"/>
                      <a:pt x="132444" y="17855"/>
                      <a:pt x="128920" y="12236"/>
                    </a:cubicBezTo>
                    <a:cubicBezTo>
                      <a:pt x="108917" y="-19864"/>
                      <a:pt x="53672" y="18427"/>
                      <a:pt x="5285" y="44335"/>
                    </a:cubicBezTo>
                    <a:cubicBezTo>
                      <a:pt x="-2906" y="64433"/>
                      <a:pt x="-1287" y="87102"/>
                      <a:pt x="8143" y="106057"/>
                    </a:cubicBezTo>
                    <a:cubicBezTo>
                      <a:pt x="31670" y="108533"/>
                      <a:pt x="121776" y="83673"/>
                      <a:pt x="120062" y="74148"/>
                    </a:cubicBezTo>
                    <a:close/>
                  </a:path>
                </a:pathLst>
              </a:custGeom>
              <a:solidFill>
                <a:srgbClr val="CED4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62" name="图形 568"/>
              <p:cNvGrpSpPr/>
              <p:nvPr>
                <p:custDataLst>
                  <p:tags r:id="rId989"/>
                </p:custDataLst>
              </p:nvPr>
            </p:nvGrpSpPr>
            <p:grpSpPr>
              <a:xfrm>
                <a:off x="5368022" y="3808463"/>
                <a:ext cx="227765" cy="385780"/>
                <a:chOff x="5368022" y="3808463"/>
                <a:chExt cx="227765" cy="385780"/>
              </a:xfrm>
            </p:grpSpPr>
            <p:sp>
              <p:nvSpPr>
                <p:cNvPr id="976" name="图形 568"/>
                <p:cNvSpPr/>
                <p:nvPr>
                  <p:custDataLst>
                    <p:tags r:id="rId1003"/>
                  </p:custDataLst>
                </p:nvPr>
              </p:nvSpPr>
              <p:spPr>
                <a:xfrm>
                  <a:off x="5433821" y="3858802"/>
                  <a:ext cx="111633" cy="123695"/>
                </a:xfrm>
                <a:custGeom>
                  <a:avLst/>
                  <a:gdLst>
                    <a:gd name="connsiteX0" fmla="*/ 111633 w 111633"/>
                    <a:gd name="connsiteY0" fmla="*/ 18539 h 123695"/>
                    <a:gd name="connsiteX1" fmla="*/ 64961 w 111633"/>
                    <a:gd name="connsiteY1" fmla="*/ 3966 h 123695"/>
                    <a:gd name="connsiteX2" fmla="*/ 57341 w 111633"/>
                    <a:gd name="connsiteY2" fmla="*/ 2346 h 123695"/>
                    <a:gd name="connsiteX3" fmla="*/ 571 w 111633"/>
                    <a:gd name="connsiteY3" fmla="*/ 6919 h 123695"/>
                    <a:gd name="connsiteX4" fmla="*/ 0 w 111633"/>
                    <a:gd name="connsiteY4" fmla="*/ 7204 h 123695"/>
                    <a:gd name="connsiteX5" fmla="*/ 0 w 111633"/>
                    <a:gd name="connsiteY5" fmla="*/ 123695 h 123695"/>
                    <a:gd name="connsiteX6" fmla="*/ 111633 w 111633"/>
                    <a:gd name="connsiteY6" fmla="*/ 123695 h 123695"/>
                    <a:gd name="connsiteX7" fmla="*/ 111633 w 111633"/>
                    <a:gd name="connsiteY7" fmla="*/ 18539 h 12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32" h="123695">
                      <a:moveTo>
                        <a:pt x="111633" y="18539"/>
                      </a:moveTo>
                      <a:cubicBezTo>
                        <a:pt x="96774" y="11776"/>
                        <a:pt x="80582" y="7490"/>
                        <a:pt x="64961" y="3966"/>
                      </a:cubicBezTo>
                      <a:cubicBezTo>
                        <a:pt x="62389" y="3394"/>
                        <a:pt x="59912" y="2823"/>
                        <a:pt x="57341" y="2346"/>
                      </a:cubicBezTo>
                      <a:cubicBezTo>
                        <a:pt x="38386" y="-1654"/>
                        <a:pt x="18193" y="-797"/>
                        <a:pt x="571" y="6919"/>
                      </a:cubicBezTo>
                      <a:cubicBezTo>
                        <a:pt x="381" y="7014"/>
                        <a:pt x="191" y="7109"/>
                        <a:pt x="0" y="7204"/>
                      </a:cubicBezTo>
                      <a:lnTo>
                        <a:pt x="0" y="123695"/>
                      </a:lnTo>
                      <a:lnTo>
                        <a:pt x="111633" y="123695"/>
                      </a:lnTo>
                      <a:lnTo>
                        <a:pt x="111633" y="18539"/>
                      </a:ln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7" name="图形 568"/>
                <p:cNvSpPr/>
                <p:nvPr>
                  <p:custDataLst>
                    <p:tags r:id="rId1004"/>
                  </p:custDataLst>
                </p:nvPr>
              </p:nvSpPr>
              <p:spPr>
                <a:xfrm>
                  <a:off x="5368022" y="3857339"/>
                  <a:ext cx="227765" cy="336905"/>
                </a:xfrm>
                <a:custGeom>
                  <a:avLst/>
                  <a:gdLst>
                    <a:gd name="connsiteX0" fmla="*/ 22651 w 227765"/>
                    <a:gd name="connsiteY0" fmla="*/ 134398 h 336905"/>
                    <a:gd name="connsiteX1" fmla="*/ 28366 w 227765"/>
                    <a:gd name="connsiteY1" fmla="*/ 151543 h 336905"/>
                    <a:gd name="connsiteX2" fmla="*/ 33986 w 227765"/>
                    <a:gd name="connsiteY2" fmla="*/ 199930 h 336905"/>
                    <a:gd name="connsiteX3" fmla="*/ 2268 w 227765"/>
                    <a:gd name="connsiteY3" fmla="*/ 254698 h 336905"/>
                    <a:gd name="connsiteX4" fmla="*/ 22937 w 227765"/>
                    <a:gd name="connsiteY4" fmla="*/ 291084 h 336905"/>
                    <a:gd name="connsiteX5" fmla="*/ 136189 w 227765"/>
                    <a:gd name="connsiteY5" fmla="*/ 334042 h 336905"/>
                    <a:gd name="connsiteX6" fmla="*/ 154858 w 227765"/>
                    <a:gd name="connsiteY6" fmla="*/ 336899 h 336905"/>
                    <a:gd name="connsiteX7" fmla="*/ 172765 w 227765"/>
                    <a:gd name="connsiteY7" fmla="*/ 331661 h 336905"/>
                    <a:gd name="connsiteX8" fmla="*/ 178099 w 227765"/>
                    <a:gd name="connsiteY8" fmla="*/ 313754 h 336905"/>
                    <a:gd name="connsiteX9" fmla="*/ 179528 w 227765"/>
                    <a:gd name="connsiteY9" fmla="*/ 244221 h 336905"/>
                    <a:gd name="connsiteX10" fmla="*/ 178861 w 227765"/>
                    <a:gd name="connsiteY10" fmla="*/ 216408 h 336905"/>
                    <a:gd name="connsiteX11" fmla="*/ 184672 w 227765"/>
                    <a:gd name="connsiteY11" fmla="*/ 184975 h 336905"/>
                    <a:gd name="connsiteX12" fmla="*/ 226010 w 227765"/>
                    <a:gd name="connsiteY12" fmla="*/ 86296 h 336905"/>
                    <a:gd name="connsiteX13" fmla="*/ 227629 w 227765"/>
                    <a:gd name="connsiteY13" fmla="*/ 70580 h 336905"/>
                    <a:gd name="connsiteX14" fmla="*/ 171527 w 227765"/>
                    <a:gd name="connsiteY14" fmla="*/ 17335 h 336905"/>
                    <a:gd name="connsiteX15" fmla="*/ 137332 w 227765"/>
                    <a:gd name="connsiteY15" fmla="*/ 65151 h 336905"/>
                    <a:gd name="connsiteX16" fmla="*/ 115996 w 227765"/>
                    <a:gd name="connsiteY16" fmla="*/ 64770 h 336905"/>
                    <a:gd name="connsiteX17" fmla="*/ 103519 w 227765"/>
                    <a:gd name="connsiteY17" fmla="*/ 54959 h 336905"/>
                    <a:gd name="connsiteX18" fmla="*/ 95137 w 227765"/>
                    <a:gd name="connsiteY18" fmla="*/ 0 h 336905"/>
                    <a:gd name="connsiteX19" fmla="*/ 66276 w 227765"/>
                    <a:gd name="connsiteY19" fmla="*/ 8192 h 336905"/>
                    <a:gd name="connsiteX20" fmla="*/ 44559 w 227765"/>
                    <a:gd name="connsiteY20" fmla="*/ 26384 h 336905"/>
                    <a:gd name="connsiteX21" fmla="*/ 39511 w 227765"/>
                    <a:gd name="connsiteY21" fmla="*/ 48101 h 336905"/>
                    <a:gd name="connsiteX22" fmla="*/ 34081 w 227765"/>
                    <a:gd name="connsiteY22" fmla="*/ 69151 h 336905"/>
                    <a:gd name="connsiteX23" fmla="*/ 24461 w 227765"/>
                    <a:gd name="connsiteY23" fmla="*/ 91535 h 336905"/>
                    <a:gd name="connsiteX24" fmla="*/ 21127 w 227765"/>
                    <a:gd name="connsiteY24" fmla="*/ 109252 h 336905"/>
                    <a:gd name="connsiteX25" fmla="*/ 22651 w 227765"/>
                    <a:gd name="connsiteY25" fmla="*/ 134398 h 3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7765" h="336905">
                      <a:moveTo>
                        <a:pt x="22651" y="134398"/>
                      </a:moveTo>
                      <a:cubicBezTo>
                        <a:pt x="24080" y="140113"/>
                        <a:pt x="26176" y="145447"/>
                        <a:pt x="28366" y="151543"/>
                      </a:cubicBezTo>
                      <a:cubicBezTo>
                        <a:pt x="33510" y="165259"/>
                        <a:pt x="39892" y="185928"/>
                        <a:pt x="33986" y="199930"/>
                      </a:cubicBezTo>
                      <a:cubicBezTo>
                        <a:pt x="26176" y="218885"/>
                        <a:pt x="12555" y="236982"/>
                        <a:pt x="2268" y="254698"/>
                      </a:cubicBezTo>
                      <a:cubicBezTo>
                        <a:pt x="-6400" y="269653"/>
                        <a:pt x="11793" y="283655"/>
                        <a:pt x="22937" y="291084"/>
                      </a:cubicBezTo>
                      <a:cubicBezTo>
                        <a:pt x="56656" y="313658"/>
                        <a:pt x="96661" y="324803"/>
                        <a:pt x="136189" y="334042"/>
                      </a:cubicBezTo>
                      <a:cubicBezTo>
                        <a:pt x="142381" y="335471"/>
                        <a:pt x="148572" y="336899"/>
                        <a:pt x="154858" y="336899"/>
                      </a:cubicBezTo>
                      <a:cubicBezTo>
                        <a:pt x="160764" y="336995"/>
                        <a:pt x="168384" y="335947"/>
                        <a:pt x="172765" y="331661"/>
                      </a:cubicBezTo>
                      <a:cubicBezTo>
                        <a:pt x="177528" y="326993"/>
                        <a:pt x="177909" y="320040"/>
                        <a:pt x="178099" y="313754"/>
                      </a:cubicBezTo>
                      <a:cubicBezTo>
                        <a:pt x="178576" y="290608"/>
                        <a:pt x="179052" y="267462"/>
                        <a:pt x="179528" y="244221"/>
                      </a:cubicBezTo>
                      <a:cubicBezTo>
                        <a:pt x="179719" y="234791"/>
                        <a:pt x="178195" y="225647"/>
                        <a:pt x="178861" y="216408"/>
                      </a:cubicBezTo>
                      <a:cubicBezTo>
                        <a:pt x="179623" y="205740"/>
                        <a:pt x="181243" y="195167"/>
                        <a:pt x="184672" y="184975"/>
                      </a:cubicBezTo>
                      <a:cubicBezTo>
                        <a:pt x="195911" y="150971"/>
                        <a:pt x="216295" y="120872"/>
                        <a:pt x="226010" y="86296"/>
                      </a:cubicBezTo>
                      <a:cubicBezTo>
                        <a:pt x="227629" y="80677"/>
                        <a:pt x="228010" y="75438"/>
                        <a:pt x="227629" y="70580"/>
                      </a:cubicBezTo>
                      <a:cubicBezTo>
                        <a:pt x="225248" y="43815"/>
                        <a:pt x="182100" y="20193"/>
                        <a:pt x="171527" y="17335"/>
                      </a:cubicBezTo>
                      <a:cubicBezTo>
                        <a:pt x="168289" y="39338"/>
                        <a:pt x="159811" y="57721"/>
                        <a:pt x="137332" y="65151"/>
                      </a:cubicBezTo>
                      <a:cubicBezTo>
                        <a:pt x="130189" y="68294"/>
                        <a:pt x="122950" y="67532"/>
                        <a:pt x="115996" y="64770"/>
                      </a:cubicBezTo>
                      <a:cubicBezTo>
                        <a:pt x="110853" y="62770"/>
                        <a:pt x="106471" y="59341"/>
                        <a:pt x="103519" y="54959"/>
                      </a:cubicBezTo>
                      <a:cubicBezTo>
                        <a:pt x="91898" y="39433"/>
                        <a:pt x="93136" y="19812"/>
                        <a:pt x="95137" y="0"/>
                      </a:cubicBezTo>
                      <a:cubicBezTo>
                        <a:pt x="85040" y="1429"/>
                        <a:pt x="75229" y="4286"/>
                        <a:pt x="66276" y="8192"/>
                      </a:cubicBezTo>
                      <a:cubicBezTo>
                        <a:pt x="57513" y="12001"/>
                        <a:pt x="50083" y="18479"/>
                        <a:pt x="44559" y="26384"/>
                      </a:cubicBezTo>
                      <a:cubicBezTo>
                        <a:pt x="40654" y="31909"/>
                        <a:pt x="41130" y="41434"/>
                        <a:pt x="39511" y="48101"/>
                      </a:cubicBezTo>
                      <a:cubicBezTo>
                        <a:pt x="37891" y="55054"/>
                        <a:pt x="36272" y="62484"/>
                        <a:pt x="34081" y="69151"/>
                      </a:cubicBezTo>
                      <a:cubicBezTo>
                        <a:pt x="31510" y="76867"/>
                        <a:pt x="26747" y="83629"/>
                        <a:pt x="24461" y="91535"/>
                      </a:cubicBezTo>
                      <a:cubicBezTo>
                        <a:pt x="22747" y="97346"/>
                        <a:pt x="21604" y="103251"/>
                        <a:pt x="21127" y="109252"/>
                      </a:cubicBezTo>
                      <a:cubicBezTo>
                        <a:pt x="20365" y="118015"/>
                        <a:pt x="20651" y="126111"/>
                        <a:pt x="22651" y="134398"/>
                      </a:cubicBez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8" name="图形 568"/>
                <p:cNvSpPr/>
                <p:nvPr>
                  <p:custDataLst>
                    <p:tags r:id="rId1005"/>
                  </p:custDataLst>
                </p:nvPr>
              </p:nvSpPr>
              <p:spPr>
                <a:xfrm>
                  <a:off x="5424574" y="3928958"/>
                  <a:ext cx="72787" cy="92459"/>
                </a:xfrm>
                <a:custGeom>
                  <a:avLst/>
                  <a:gdLst>
                    <a:gd name="connsiteX0" fmla="*/ 36584 w 72787"/>
                    <a:gd name="connsiteY0" fmla="*/ 390 h 92459"/>
                    <a:gd name="connsiteX1" fmla="*/ 39061 w 72787"/>
                    <a:gd name="connsiteY1" fmla="*/ 3533 h 92459"/>
                    <a:gd name="connsiteX2" fmla="*/ 48871 w 72787"/>
                    <a:gd name="connsiteY2" fmla="*/ 29346 h 92459"/>
                    <a:gd name="connsiteX3" fmla="*/ 50776 w 72787"/>
                    <a:gd name="connsiteY3" fmla="*/ 32108 h 92459"/>
                    <a:gd name="connsiteX4" fmla="*/ 70493 w 72787"/>
                    <a:gd name="connsiteY4" fmla="*/ 48015 h 92459"/>
                    <a:gd name="connsiteX5" fmla="*/ 72017 w 72787"/>
                    <a:gd name="connsiteY5" fmla="*/ 54397 h 92459"/>
                    <a:gd name="connsiteX6" fmla="*/ 58396 w 72787"/>
                    <a:gd name="connsiteY6" fmla="*/ 63541 h 92459"/>
                    <a:gd name="connsiteX7" fmla="*/ 57634 w 72787"/>
                    <a:gd name="connsiteY7" fmla="*/ 65732 h 92459"/>
                    <a:gd name="connsiteX8" fmla="*/ 59920 w 72787"/>
                    <a:gd name="connsiteY8" fmla="*/ 90020 h 92459"/>
                    <a:gd name="connsiteX9" fmla="*/ 57063 w 72787"/>
                    <a:gd name="connsiteY9" fmla="*/ 92116 h 92459"/>
                    <a:gd name="connsiteX10" fmla="*/ 55825 w 72787"/>
                    <a:gd name="connsiteY10" fmla="*/ 91163 h 92459"/>
                    <a:gd name="connsiteX11" fmla="*/ 37537 w 72787"/>
                    <a:gd name="connsiteY11" fmla="*/ 70970 h 92459"/>
                    <a:gd name="connsiteX12" fmla="*/ 36298 w 72787"/>
                    <a:gd name="connsiteY12" fmla="*/ 70018 h 92459"/>
                    <a:gd name="connsiteX13" fmla="*/ 35060 w 72787"/>
                    <a:gd name="connsiteY13" fmla="*/ 69637 h 92459"/>
                    <a:gd name="connsiteX14" fmla="*/ 16772 w 72787"/>
                    <a:gd name="connsiteY14" fmla="*/ 68684 h 92459"/>
                    <a:gd name="connsiteX15" fmla="*/ 15534 w 72787"/>
                    <a:gd name="connsiteY15" fmla="*/ 68303 h 92459"/>
                    <a:gd name="connsiteX16" fmla="*/ 12676 w 72787"/>
                    <a:gd name="connsiteY16" fmla="*/ 62969 h 92459"/>
                    <a:gd name="connsiteX17" fmla="*/ 15058 w 72787"/>
                    <a:gd name="connsiteY17" fmla="*/ 41348 h 92459"/>
                    <a:gd name="connsiteX18" fmla="*/ 14296 w 72787"/>
                    <a:gd name="connsiteY18" fmla="*/ 38299 h 92459"/>
                    <a:gd name="connsiteX19" fmla="*/ 770 w 72787"/>
                    <a:gd name="connsiteY19" fmla="*/ 13439 h 92459"/>
                    <a:gd name="connsiteX20" fmla="*/ 2294 w 72787"/>
                    <a:gd name="connsiteY20" fmla="*/ 8867 h 92459"/>
                    <a:gd name="connsiteX21" fmla="*/ 22011 w 72787"/>
                    <a:gd name="connsiteY21" fmla="*/ 15725 h 92459"/>
                    <a:gd name="connsiteX22" fmla="*/ 23916 w 72787"/>
                    <a:gd name="connsiteY22" fmla="*/ 15249 h 92459"/>
                    <a:gd name="connsiteX23" fmla="*/ 33822 w 72787"/>
                    <a:gd name="connsiteY23" fmla="*/ 771 h 92459"/>
                    <a:gd name="connsiteX24" fmla="*/ 36584 w 72787"/>
                    <a:gd name="connsiteY24" fmla="*/ 390 h 9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87" h="92459">
                      <a:moveTo>
                        <a:pt x="36584" y="390"/>
                      </a:moveTo>
                      <a:cubicBezTo>
                        <a:pt x="37537" y="961"/>
                        <a:pt x="38584" y="2105"/>
                        <a:pt x="39061" y="3533"/>
                      </a:cubicBezTo>
                      <a:lnTo>
                        <a:pt x="48871" y="29346"/>
                      </a:lnTo>
                      <a:cubicBezTo>
                        <a:pt x="49252" y="30394"/>
                        <a:pt x="50014" y="31441"/>
                        <a:pt x="50776" y="32108"/>
                      </a:cubicBezTo>
                      <a:lnTo>
                        <a:pt x="70493" y="48015"/>
                      </a:lnTo>
                      <a:cubicBezTo>
                        <a:pt x="72684" y="49825"/>
                        <a:pt x="73541" y="53349"/>
                        <a:pt x="72017" y="54397"/>
                      </a:cubicBezTo>
                      <a:lnTo>
                        <a:pt x="58396" y="63541"/>
                      </a:lnTo>
                      <a:cubicBezTo>
                        <a:pt x="57825" y="63922"/>
                        <a:pt x="57539" y="64684"/>
                        <a:pt x="57634" y="65732"/>
                      </a:cubicBezTo>
                      <a:lnTo>
                        <a:pt x="59920" y="90020"/>
                      </a:lnTo>
                      <a:cubicBezTo>
                        <a:pt x="60111" y="92211"/>
                        <a:pt x="58682" y="92973"/>
                        <a:pt x="57063" y="92116"/>
                      </a:cubicBezTo>
                      <a:cubicBezTo>
                        <a:pt x="56682" y="91925"/>
                        <a:pt x="56301" y="91544"/>
                        <a:pt x="55825" y="91163"/>
                      </a:cubicBezTo>
                      <a:lnTo>
                        <a:pt x="37537" y="70970"/>
                      </a:lnTo>
                      <a:cubicBezTo>
                        <a:pt x="37156" y="70589"/>
                        <a:pt x="36775" y="70208"/>
                        <a:pt x="36298" y="70018"/>
                      </a:cubicBezTo>
                      <a:cubicBezTo>
                        <a:pt x="35917" y="69827"/>
                        <a:pt x="35441" y="69637"/>
                        <a:pt x="35060" y="69637"/>
                      </a:cubicBezTo>
                      <a:lnTo>
                        <a:pt x="16772" y="68684"/>
                      </a:lnTo>
                      <a:cubicBezTo>
                        <a:pt x="16391" y="68684"/>
                        <a:pt x="16010" y="68494"/>
                        <a:pt x="15534" y="68303"/>
                      </a:cubicBezTo>
                      <a:cubicBezTo>
                        <a:pt x="13915" y="67351"/>
                        <a:pt x="12486" y="64874"/>
                        <a:pt x="12676" y="62969"/>
                      </a:cubicBezTo>
                      <a:lnTo>
                        <a:pt x="15058" y="41348"/>
                      </a:lnTo>
                      <a:cubicBezTo>
                        <a:pt x="15153" y="40490"/>
                        <a:pt x="14867" y="39347"/>
                        <a:pt x="14296" y="38299"/>
                      </a:cubicBezTo>
                      <a:lnTo>
                        <a:pt x="770" y="13439"/>
                      </a:lnTo>
                      <a:cubicBezTo>
                        <a:pt x="-754" y="10677"/>
                        <a:pt x="103" y="8105"/>
                        <a:pt x="2294" y="8867"/>
                      </a:cubicBezTo>
                      <a:lnTo>
                        <a:pt x="22011" y="15725"/>
                      </a:lnTo>
                      <a:cubicBezTo>
                        <a:pt x="22868" y="16011"/>
                        <a:pt x="23535" y="15820"/>
                        <a:pt x="23916" y="15249"/>
                      </a:cubicBezTo>
                      <a:lnTo>
                        <a:pt x="33822" y="771"/>
                      </a:lnTo>
                      <a:cubicBezTo>
                        <a:pt x="34584" y="-181"/>
                        <a:pt x="35536" y="-181"/>
                        <a:pt x="36584" y="390"/>
                      </a:cubicBezTo>
                      <a:close/>
                    </a:path>
                  </a:pathLst>
                </a:custGeom>
                <a:solidFill>
                  <a:srgbClr val="FFD43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9" name="图形 568"/>
                <p:cNvSpPr/>
                <p:nvPr>
                  <p:custDataLst>
                    <p:tags r:id="rId1006"/>
                  </p:custDataLst>
                </p:nvPr>
              </p:nvSpPr>
              <p:spPr>
                <a:xfrm>
                  <a:off x="5465147" y="3808463"/>
                  <a:ext cx="69559" cy="101065"/>
                </a:xfrm>
                <a:custGeom>
                  <a:avLst/>
                  <a:gdLst>
                    <a:gd name="connsiteX0" fmla="*/ 69544 w 69559"/>
                    <a:gd name="connsiteY0" fmla="*/ 69545 h 101065"/>
                    <a:gd name="connsiteX1" fmla="*/ 11 w 69559"/>
                    <a:gd name="connsiteY1" fmla="*/ 72688 h 101065"/>
                    <a:gd name="connsiteX2" fmla="*/ 28110 w 69559"/>
                    <a:gd name="connsiteY2" fmla="*/ 4203 h 101065"/>
                    <a:gd name="connsiteX3" fmla="*/ 48208 w 69559"/>
                    <a:gd name="connsiteY3" fmla="*/ 12 h 101065"/>
                    <a:gd name="connsiteX4" fmla="*/ 62591 w 69559"/>
                    <a:gd name="connsiteY4" fmla="*/ 22682 h 101065"/>
                    <a:gd name="connsiteX5" fmla="*/ 69544 w 69559"/>
                    <a:gd name="connsiteY5" fmla="*/ 69545 h 10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59" h="101065">
                      <a:moveTo>
                        <a:pt x="69544" y="69545"/>
                      </a:moveTo>
                      <a:cubicBezTo>
                        <a:pt x="70782" y="110693"/>
                        <a:pt x="-1036" y="111359"/>
                        <a:pt x="11" y="72688"/>
                      </a:cubicBezTo>
                      <a:cubicBezTo>
                        <a:pt x="1440" y="18776"/>
                        <a:pt x="4488" y="12585"/>
                        <a:pt x="28110" y="4203"/>
                      </a:cubicBezTo>
                      <a:cubicBezTo>
                        <a:pt x="34587" y="1917"/>
                        <a:pt x="41350" y="108"/>
                        <a:pt x="48208" y="12"/>
                      </a:cubicBezTo>
                      <a:cubicBezTo>
                        <a:pt x="73163" y="-464"/>
                        <a:pt x="63543" y="13157"/>
                        <a:pt x="62591" y="22682"/>
                      </a:cubicBezTo>
                      <a:cubicBezTo>
                        <a:pt x="59828" y="50876"/>
                        <a:pt x="69163" y="54781"/>
                        <a:pt x="69544" y="69545"/>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63" name="图形 568"/>
              <p:cNvGrpSpPr/>
              <p:nvPr>
                <p:custDataLst>
                  <p:tags r:id="rId990"/>
                </p:custDataLst>
              </p:nvPr>
            </p:nvGrpSpPr>
            <p:grpSpPr>
              <a:xfrm>
                <a:off x="4946351" y="4304703"/>
                <a:ext cx="101023" cy="113369"/>
                <a:chOff x="4946351" y="4304703"/>
                <a:chExt cx="101023" cy="113369"/>
              </a:xfrm>
            </p:grpSpPr>
            <p:sp>
              <p:nvSpPr>
                <p:cNvPr id="974" name="图形 568"/>
                <p:cNvSpPr/>
                <p:nvPr>
                  <p:custDataLst>
                    <p:tags r:id="rId1001"/>
                  </p:custDataLst>
                </p:nvPr>
              </p:nvSpPr>
              <p:spPr>
                <a:xfrm>
                  <a:off x="4946644" y="4304703"/>
                  <a:ext cx="100730" cy="112654"/>
                </a:xfrm>
                <a:custGeom>
                  <a:avLst/>
                  <a:gdLst>
                    <a:gd name="connsiteX0" fmla="*/ 55790 w 100730"/>
                    <a:gd name="connsiteY0" fmla="*/ 111944 h 112654"/>
                    <a:gd name="connsiteX1" fmla="*/ 59410 w 100730"/>
                    <a:gd name="connsiteY1" fmla="*/ 110705 h 112654"/>
                    <a:gd name="connsiteX2" fmla="*/ 70459 w 100730"/>
                    <a:gd name="connsiteY2" fmla="*/ 108515 h 112654"/>
                    <a:gd name="connsiteX3" fmla="*/ 81603 w 100730"/>
                    <a:gd name="connsiteY3" fmla="*/ 105181 h 112654"/>
                    <a:gd name="connsiteX4" fmla="*/ 99700 w 100730"/>
                    <a:gd name="connsiteY4" fmla="*/ 87274 h 112654"/>
                    <a:gd name="connsiteX5" fmla="*/ 91890 w 100730"/>
                    <a:gd name="connsiteY5" fmla="*/ 64414 h 112654"/>
                    <a:gd name="connsiteX6" fmla="*/ 81508 w 100730"/>
                    <a:gd name="connsiteY6" fmla="*/ 61175 h 112654"/>
                    <a:gd name="connsiteX7" fmla="*/ 34740 w 100730"/>
                    <a:gd name="connsiteY7" fmla="*/ 13836 h 112654"/>
                    <a:gd name="connsiteX8" fmla="*/ 23977 w 100730"/>
                    <a:gd name="connsiteY8" fmla="*/ 2311 h 112654"/>
                    <a:gd name="connsiteX9" fmla="*/ 545 w 100730"/>
                    <a:gd name="connsiteY9" fmla="*/ 19075 h 112654"/>
                    <a:gd name="connsiteX10" fmla="*/ 6736 w 100730"/>
                    <a:gd name="connsiteY10" fmla="*/ 51555 h 112654"/>
                    <a:gd name="connsiteX11" fmla="*/ 19690 w 100730"/>
                    <a:gd name="connsiteY11" fmla="*/ 72510 h 112654"/>
                    <a:gd name="connsiteX12" fmla="*/ 28263 w 100730"/>
                    <a:gd name="connsiteY12" fmla="*/ 95465 h 112654"/>
                    <a:gd name="connsiteX13" fmla="*/ 40550 w 100730"/>
                    <a:gd name="connsiteY13" fmla="*/ 109944 h 112654"/>
                    <a:gd name="connsiteX14" fmla="*/ 55790 w 100730"/>
                    <a:gd name="connsiteY14" fmla="*/ 111944 h 11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730" h="112654">
                      <a:moveTo>
                        <a:pt x="55790" y="111944"/>
                      </a:moveTo>
                      <a:cubicBezTo>
                        <a:pt x="57028" y="111658"/>
                        <a:pt x="58171" y="111182"/>
                        <a:pt x="59410" y="110705"/>
                      </a:cubicBezTo>
                      <a:cubicBezTo>
                        <a:pt x="62743" y="109372"/>
                        <a:pt x="66934" y="109277"/>
                        <a:pt x="70459" y="108515"/>
                      </a:cubicBezTo>
                      <a:cubicBezTo>
                        <a:pt x="74269" y="107753"/>
                        <a:pt x="77983" y="106705"/>
                        <a:pt x="81603" y="105181"/>
                      </a:cubicBezTo>
                      <a:cubicBezTo>
                        <a:pt x="89604" y="101657"/>
                        <a:pt x="96938" y="95561"/>
                        <a:pt x="99700" y="87274"/>
                      </a:cubicBezTo>
                      <a:cubicBezTo>
                        <a:pt x="102463" y="78987"/>
                        <a:pt x="99605" y="68510"/>
                        <a:pt x="91890" y="64414"/>
                      </a:cubicBezTo>
                      <a:cubicBezTo>
                        <a:pt x="88651" y="62699"/>
                        <a:pt x="85032" y="62128"/>
                        <a:pt x="81508" y="61175"/>
                      </a:cubicBezTo>
                      <a:cubicBezTo>
                        <a:pt x="58743" y="54794"/>
                        <a:pt x="47408" y="31743"/>
                        <a:pt x="34740" y="13836"/>
                      </a:cubicBezTo>
                      <a:cubicBezTo>
                        <a:pt x="31692" y="9550"/>
                        <a:pt x="28453" y="5073"/>
                        <a:pt x="23977" y="2311"/>
                      </a:cubicBezTo>
                      <a:cubicBezTo>
                        <a:pt x="11404" y="-5404"/>
                        <a:pt x="2545" y="7740"/>
                        <a:pt x="545" y="19075"/>
                      </a:cubicBezTo>
                      <a:cubicBezTo>
                        <a:pt x="-1360" y="30124"/>
                        <a:pt x="1974" y="41459"/>
                        <a:pt x="6736" y="51555"/>
                      </a:cubicBezTo>
                      <a:cubicBezTo>
                        <a:pt x="10261" y="58985"/>
                        <a:pt x="15785" y="65271"/>
                        <a:pt x="19690" y="72510"/>
                      </a:cubicBezTo>
                      <a:cubicBezTo>
                        <a:pt x="23691" y="79749"/>
                        <a:pt x="24739" y="87941"/>
                        <a:pt x="28263" y="95465"/>
                      </a:cubicBezTo>
                      <a:cubicBezTo>
                        <a:pt x="31025" y="101276"/>
                        <a:pt x="35026" y="106610"/>
                        <a:pt x="40550" y="109944"/>
                      </a:cubicBezTo>
                      <a:cubicBezTo>
                        <a:pt x="45598" y="112801"/>
                        <a:pt x="50647" y="113277"/>
                        <a:pt x="55790" y="111944"/>
                      </a:cubicBezTo>
                      <a:close/>
                    </a:path>
                  </a:pathLst>
                </a:custGeom>
                <a:solidFill>
                  <a:srgbClr val="BFC7E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5" name="图形 568"/>
                <p:cNvSpPr/>
                <p:nvPr>
                  <p:custDataLst>
                    <p:tags r:id="rId1002"/>
                  </p:custDataLst>
                </p:nvPr>
              </p:nvSpPr>
              <p:spPr>
                <a:xfrm>
                  <a:off x="4946351" y="4309482"/>
                  <a:ext cx="62795" cy="108591"/>
                </a:xfrm>
                <a:custGeom>
                  <a:avLst/>
                  <a:gdLst>
                    <a:gd name="connsiteX0" fmla="*/ 6173 w 62795"/>
                    <a:gd name="connsiteY0" fmla="*/ 676 h 108591"/>
                    <a:gd name="connsiteX1" fmla="*/ 13031 w 62795"/>
                    <a:gd name="connsiteY1" fmla="*/ 485 h 108591"/>
                    <a:gd name="connsiteX2" fmla="*/ 21317 w 62795"/>
                    <a:gd name="connsiteY2" fmla="*/ 6010 h 108591"/>
                    <a:gd name="connsiteX3" fmla="*/ 41701 w 62795"/>
                    <a:gd name="connsiteY3" fmla="*/ 42967 h 108591"/>
                    <a:gd name="connsiteX4" fmla="*/ 47035 w 62795"/>
                    <a:gd name="connsiteY4" fmla="*/ 60873 h 108591"/>
                    <a:gd name="connsiteX5" fmla="*/ 56750 w 62795"/>
                    <a:gd name="connsiteY5" fmla="*/ 78400 h 108591"/>
                    <a:gd name="connsiteX6" fmla="*/ 62751 w 62795"/>
                    <a:gd name="connsiteY6" fmla="*/ 93640 h 108591"/>
                    <a:gd name="connsiteX7" fmla="*/ 47225 w 62795"/>
                    <a:gd name="connsiteY7" fmla="*/ 108498 h 108591"/>
                    <a:gd name="connsiteX8" fmla="*/ 33700 w 62795"/>
                    <a:gd name="connsiteY8" fmla="*/ 101260 h 108591"/>
                    <a:gd name="connsiteX9" fmla="*/ 24080 w 62795"/>
                    <a:gd name="connsiteY9" fmla="*/ 82876 h 108591"/>
                    <a:gd name="connsiteX10" fmla="*/ 15221 w 62795"/>
                    <a:gd name="connsiteY10" fmla="*/ 60683 h 108591"/>
                    <a:gd name="connsiteX11" fmla="*/ 7125 w 62795"/>
                    <a:gd name="connsiteY11" fmla="*/ 47920 h 108591"/>
                    <a:gd name="connsiteX12" fmla="*/ 1982 w 62795"/>
                    <a:gd name="connsiteY12" fmla="*/ 33918 h 108591"/>
                    <a:gd name="connsiteX13" fmla="*/ 6173 w 62795"/>
                    <a:gd name="connsiteY13" fmla="*/ 676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795" h="108591">
                      <a:moveTo>
                        <a:pt x="6173" y="676"/>
                      </a:moveTo>
                      <a:cubicBezTo>
                        <a:pt x="7982" y="-86"/>
                        <a:pt x="10173" y="-277"/>
                        <a:pt x="13031" y="485"/>
                      </a:cubicBezTo>
                      <a:cubicBezTo>
                        <a:pt x="16269" y="1342"/>
                        <a:pt x="18936" y="3628"/>
                        <a:pt x="21317" y="6010"/>
                      </a:cubicBezTo>
                      <a:cubicBezTo>
                        <a:pt x="31700" y="16487"/>
                        <a:pt x="37605" y="28965"/>
                        <a:pt x="41701" y="42967"/>
                      </a:cubicBezTo>
                      <a:cubicBezTo>
                        <a:pt x="43415" y="48967"/>
                        <a:pt x="44463" y="55159"/>
                        <a:pt x="47035" y="60873"/>
                      </a:cubicBezTo>
                      <a:cubicBezTo>
                        <a:pt x="49702" y="66970"/>
                        <a:pt x="53417" y="72685"/>
                        <a:pt x="56750" y="78400"/>
                      </a:cubicBezTo>
                      <a:cubicBezTo>
                        <a:pt x="59513" y="83162"/>
                        <a:pt x="62370" y="88115"/>
                        <a:pt x="62751" y="93640"/>
                      </a:cubicBezTo>
                      <a:cubicBezTo>
                        <a:pt x="63418" y="102974"/>
                        <a:pt x="56465" y="109451"/>
                        <a:pt x="47225" y="108498"/>
                      </a:cubicBezTo>
                      <a:cubicBezTo>
                        <a:pt x="41987" y="108022"/>
                        <a:pt x="37224" y="105165"/>
                        <a:pt x="33700" y="101260"/>
                      </a:cubicBezTo>
                      <a:cubicBezTo>
                        <a:pt x="29223" y="96306"/>
                        <a:pt x="26270" y="89163"/>
                        <a:pt x="24080" y="82876"/>
                      </a:cubicBezTo>
                      <a:cubicBezTo>
                        <a:pt x="21508" y="75352"/>
                        <a:pt x="18650" y="67922"/>
                        <a:pt x="15221" y="60683"/>
                      </a:cubicBezTo>
                      <a:cubicBezTo>
                        <a:pt x="13031" y="56206"/>
                        <a:pt x="9411" y="52492"/>
                        <a:pt x="7125" y="47920"/>
                      </a:cubicBezTo>
                      <a:cubicBezTo>
                        <a:pt x="4839" y="43443"/>
                        <a:pt x="3125" y="38776"/>
                        <a:pt x="1982" y="33918"/>
                      </a:cubicBezTo>
                      <a:cubicBezTo>
                        <a:pt x="362" y="26774"/>
                        <a:pt x="-3067" y="4867"/>
                        <a:pt x="6173" y="676"/>
                      </a:cubicBezTo>
                      <a:close/>
                    </a:path>
                  </a:pathLst>
                </a:custGeom>
                <a:solidFill>
                  <a:srgbClr val="E3E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64" name="图形 568"/>
              <p:cNvSpPr/>
              <p:nvPr>
                <p:custDataLst>
                  <p:tags r:id="rId991"/>
                </p:custDataLst>
              </p:nvPr>
            </p:nvSpPr>
            <p:spPr>
              <a:xfrm>
                <a:off x="4925633" y="4349516"/>
                <a:ext cx="145260" cy="97921"/>
              </a:xfrm>
              <a:custGeom>
                <a:avLst/>
                <a:gdLst>
                  <a:gd name="connsiteX0" fmla="*/ 119568 w 145260"/>
                  <a:gd name="connsiteY0" fmla="*/ 79037 h 97921"/>
                  <a:gd name="connsiteX1" fmla="*/ 106138 w 145260"/>
                  <a:gd name="connsiteY1" fmla="*/ 96467 h 97921"/>
                  <a:gd name="connsiteX2" fmla="*/ 93184 w 145260"/>
                  <a:gd name="connsiteY2" fmla="*/ 97230 h 97921"/>
                  <a:gd name="connsiteX3" fmla="*/ 82897 w 145260"/>
                  <a:gd name="connsiteY3" fmla="*/ 94372 h 97921"/>
                  <a:gd name="connsiteX4" fmla="*/ 66800 w 145260"/>
                  <a:gd name="connsiteY4" fmla="*/ 78656 h 97921"/>
                  <a:gd name="connsiteX5" fmla="*/ 50131 w 145260"/>
                  <a:gd name="connsiteY5" fmla="*/ 65702 h 97921"/>
                  <a:gd name="connsiteX6" fmla="*/ 15746 w 145260"/>
                  <a:gd name="connsiteY6" fmla="*/ 42080 h 97921"/>
                  <a:gd name="connsiteX7" fmla="*/ 3840 w 145260"/>
                  <a:gd name="connsiteY7" fmla="*/ 5694 h 97921"/>
                  <a:gd name="connsiteX8" fmla="*/ 21842 w 145260"/>
                  <a:gd name="connsiteY8" fmla="*/ 360 h 97921"/>
                  <a:gd name="connsiteX9" fmla="*/ 46988 w 145260"/>
                  <a:gd name="connsiteY9" fmla="*/ 11981 h 97921"/>
                  <a:gd name="connsiteX10" fmla="*/ 66228 w 145260"/>
                  <a:gd name="connsiteY10" fmla="*/ 27316 h 97921"/>
                  <a:gd name="connsiteX11" fmla="*/ 95661 w 145260"/>
                  <a:gd name="connsiteY11" fmla="*/ 28745 h 97921"/>
                  <a:gd name="connsiteX12" fmla="*/ 105090 w 145260"/>
                  <a:gd name="connsiteY12" fmla="*/ 19982 h 97921"/>
                  <a:gd name="connsiteX13" fmla="*/ 116806 w 145260"/>
                  <a:gd name="connsiteY13" fmla="*/ 11790 h 97921"/>
                  <a:gd name="connsiteX14" fmla="*/ 125188 w 145260"/>
                  <a:gd name="connsiteY14" fmla="*/ 9218 h 97921"/>
                  <a:gd name="connsiteX15" fmla="*/ 136809 w 145260"/>
                  <a:gd name="connsiteY15" fmla="*/ 18743 h 97921"/>
                  <a:gd name="connsiteX16" fmla="*/ 144143 w 145260"/>
                  <a:gd name="connsiteY16" fmla="*/ 32459 h 97921"/>
                  <a:gd name="connsiteX17" fmla="*/ 143286 w 145260"/>
                  <a:gd name="connsiteY17" fmla="*/ 47699 h 97921"/>
                  <a:gd name="connsiteX18" fmla="*/ 129284 w 145260"/>
                  <a:gd name="connsiteY18" fmla="*/ 61225 h 97921"/>
                  <a:gd name="connsiteX19" fmla="*/ 120997 w 145260"/>
                  <a:gd name="connsiteY19" fmla="*/ 74179 h 97921"/>
                  <a:gd name="connsiteX20" fmla="*/ 119568 w 145260"/>
                  <a:gd name="connsiteY20" fmla="*/ 79037 h 9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260" h="97921">
                    <a:moveTo>
                      <a:pt x="119568" y="79037"/>
                    </a:moveTo>
                    <a:cubicBezTo>
                      <a:pt x="117473" y="86562"/>
                      <a:pt x="113663" y="93420"/>
                      <a:pt x="106138" y="96467"/>
                    </a:cubicBezTo>
                    <a:cubicBezTo>
                      <a:pt x="102042" y="98087"/>
                      <a:pt x="97470" y="98373"/>
                      <a:pt x="93184" y="97230"/>
                    </a:cubicBezTo>
                    <a:cubicBezTo>
                      <a:pt x="89660" y="96277"/>
                      <a:pt x="86231" y="96182"/>
                      <a:pt x="82897" y="94372"/>
                    </a:cubicBezTo>
                    <a:cubicBezTo>
                      <a:pt x="76230" y="90657"/>
                      <a:pt x="71943" y="83990"/>
                      <a:pt x="66800" y="78656"/>
                    </a:cubicBezTo>
                    <a:cubicBezTo>
                      <a:pt x="61847" y="73607"/>
                      <a:pt x="56227" y="69226"/>
                      <a:pt x="50131" y="65702"/>
                    </a:cubicBezTo>
                    <a:cubicBezTo>
                      <a:pt x="38130" y="58653"/>
                      <a:pt x="25842" y="51700"/>
                      <a:pt x="15746" y="42080"/>
                    </a:cubicBezTo>
                    <a:cubicBezTo>
                      <a:pt x="6411" y="33222"/>
                      <a:pt x="-6543" y="17886"/>
                      <a:pt x="3840" y="5694"/>
                    </a:cubicBezTo>
                    <a:cubicBezTo>
                      <a:pt x="8126" y="741"/>
                      <a:pt x="15365" y="-783"/>
                      <a:pt x="21842" y="360"/>
                    </a:cubicBezTo>
                    <a:cubicBezTo>
                      <a:pt x="30414" y="1884"/>
                      <a:pt x="40035" y="6932"/>
                      <a:pt x="46988" y="11981"/>
                    </a:cubicBezTo>
                    <a:cubicBezTo>
                      <a:pt x="53560" y="16743"/>
                      <a:pt x="59370" y="23125"/>
                      <a:pt x="66228" y="27316"/>
                    </a:cubicBezTo>
                    <a:cubicBezTo>
                      <a:pt x="75087" y="32555"/>
                      <a:pt x="86421" y="33698"/>
                      <a:pt x="95661" y="28745"/>
                    </a:cubicBezTo>
                    <a:cubicBezTo>
                      <a:pt x="99280" y="26745"/>
                      <a:pt x="101947" y="22649"/>
                      <a:pt x="105090" y="19982"/>
                    </a:cubicBezTo>
                    <a:cubicBezTo>
                      <a:pt x="108710" y="16839"/>
                      <a:pt x="112615" y="14076"/>
                      <a:pt x="116806" y="11790"/>
                    </a:cubicBezTo>
                    <a:cubicBezTo>
                      <a:pt x="119378" y="10362"/>
                      <a:pt x="122235" y="9028"/>
                      <a:pt x="125188" y="9218"/>
                    </a:cubicBezTo>
                    <a:cubicBezTo>
                      <a:pt x="130332" y="9599"/>
                      <a:pt x="133951" y="14362"/>
                      <a:pt x="136809" y="18743"/>
                    </a:cubicBezTo>
                    <a:cubicBezTo>
                      <a:pt x="139666" y="23125"/>
                      <a:pt x="142619" y="27507"/>
                      <a:pt x="144143" y="32459"/>
                    </a:cubicBezTo>
                    <a:cubicBezTo>
                      <a:pt x="145667" y="37413"/>
                      <a:pt x="145857" y="43128"/>
                      <a:pt x="143286" y="47699"/>
                    </a:cubicBezTo>
                    <a:cubicBezTo>
                      <a:pt x="140047" y="53510"/>
                      <a:pt x="133570" y="56272"/>
                      <a:pt x="129284" y="61225"/>
                    </a:cubicBezTo>
                    <a:cubicBezTo>
                      <a:pt x="125950" y="65130"/>
                      <a:pt x="123093" y="69416"/>
                      <a:pt x="120997" y="74179"/>
                    </a:cubicBezTo>
                    <a:cubicBezTo>
                      <a:pt x="120521" y="75608"/>
                      <a:pt x="120045" y="77322"/>
                      <a:pt x="119568" y="79037"/>
                    </a:cubicBezTo>
                    <a:close/>
                  </a:path>
                </a:pathLst>
              </a:custGeom>
              <a:solidFill>
                <a:srgbClr val="EFF1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5" name="图形 568"/>
              <p:cNvSpPr/>
              <p:nvPr>
                <p:custDataLst>
                  <p:tags r:id="rId992"/>
                </p:custDataLst>
              </p:nvPr>
            </p:nvSpPr>
            <p:spPr>
              <a:xfrm>
                <a:off x="5021827" y="4200525"/>
                <a:ext cx="343890" cy="209171"/>
              </a:xfrm>
              <a:custGeom>
                <a:avLst/>
                <a:gdLst>
                  <a:gd name="connsiteX0" fmla="*/ 324 w 343890"/>
                  <a:gd name="connsiteY0" fmla="*/ 182118 h 209171"/>
                  <a:gd name="connsiteX1" fmla="*/ 8039 w 343890"/>
                  <a:gd name="connsiteY1" fmla="*/ 166402 h 209171"/>
                  <a:gd name="connsiteX2" fmla="*/ 27565 w 343890"/>
                  <a:gd name="connsiteY2" fmla="*/ 148399 h 209171"/>
                  <a:gd name="connsiteX3" fmla="*/ 219780 w 343890"/>
                  <a:gd name="connsiteY3" fmla="*/ 5239 h 209171"/>
                  <a:gd name="connsiteX4" fmla="*/ 275882 w 343890"/>
                  <a:gd name="connsiteY4" fmla="*/ 25813 h 209171"/>
                  <a:gd name="connsiteX5" fmla="*/ 343891 w 343890"/>
                  <a:gd name="connsiteY5" fmla="*/ 0 h 209171"/>
                  <a:gd name="connsiteX6" fmla="*/ 198349 w 343890"/>
                  <a:gd name="connsiteY6" fmla="*/ 104775 h 209171"/>
                  <a:gd name="connsiteX7" fmla="*/ 137293 w 343890"/>
                  <a:gd name="connsiteY7" fmla="*/ 143542 h 209171"/>
                  <a:gd name="connsiteX8" fmla="*/ 80143 w 343890"/>
                  <a:gd name="connsiteY8" fmla="*/ 181070 h 209171"/>
                  <a:gd name="connsiteX9" fmla="*/ 51473 w 343890"/>
                  <a:gd name="connsiteY9" fmla="*/ 200311 h 209171"/>
                  <a:gd name="connsiteX10" fmla="*/ 33757 w 343890"/>
                  <a:gd name="connsiteY10" fmla="*/ 209169 h 209171"/>
                  <a:gd name="connsiteX11" fmla="*/ 13468 w 343890"/>
                  <a:gd name="connsiteY11" fmla="*/ 202787 h 209171"/>
                  <a:gd name="connsiteX12" fmla="*/ 991 w 343890"/>
                  <a:gd name="connsiteY12" fmla="*/ 184118 h 209171"/>
                  <a:gd name="connsiteX13" fmla="*/ 324 w 343890"/>
                  <a:gd name="connsiteY13" fmla="*/ 182118 h 20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890" h="209171">
                    <a:moveTo>
                      <a:pt x="324" y="182118"/>
                    </a:moveTo>
                    <a:cubicBezTo>
                      <a:pt x="-1105" y="174879"/>
                      <a:pt x="2324" y="172021"/>
                      <a:pt x="8039" y="166402"/>
                    </a:cubicBezTo>
                    <a:cubicBezTo>
                      <a:pt x="14326" y="160211"/>
                      <a:pt x="20898" y="154210"/>
                      <a:pt x="27565" y="148399"/>
                    </a:cubicBezTo>
                    <a:cubicBezTo>
                      <a:pt x="39281" y="138208"/>
                      <a:pt x="209874" y="6572"/>
                      <a:pt x="219780" y="5239"/>
                    </a:cubicBezTo>
                    <a:cubicBezTo>
                      <a:pt x="225209" y="4477"/>
                      <a:pt x="275882" y="25813"/>
                      <a:pt x="275882" y="25813"/>
                    </a:cubicBezTo>
                    <a:lnTo>
                      <a:pt x="343891" y="0"/>
                    </a:lnTo>
                    <a:cubicBezTo>
                      <a:pt x="291027" y="48101"/>
                      <a:pt x="207016" y="99155"/>
                      <a:pt x="198349" y="104775"/>
                    </a:cubicBezTo>
                    <a:cubicBezTo>
                      <a:pt x="177775" y="117348"/>
                      <a:pt x="157582" y="130588"/>
                      <a:pt x="137293" y="143542"/>
                    </a:cubicBezTo>
                    <a:cubicBezTo>
                      <a:pt x="118243" y="155638"/>
                      <a:pt x="99098" y="168402"/>
                      <a:pt x="80143" y="181070"/>
                    </a:cubicBezTo>
                    <a:cubicBezTo>
                      <a:pt x="70618" y="187452"/>
                      <a:pt x="60998" y="193929"/>
                      <a:pt x="51473" y="200311"/>
                    </a:cubicBezTo>
                    <a:cubicBezTo>
                      <a:pt x="45568" y="204311"/>
                      <a:pt x="41091" y="209074"/>
                      <a:pt x="33757" y="209169"/>
                    </a:cubicBezTo>
                    <a:cubicBezTo>
                      <a:pt x="26518" y="209264"/>
                      <a:pt x="19279" y="207073"/>
                      <a:pt x="13468" y="202787"/>
                    </a:cubicBezTo>
                    <a:cubicBezTo>
                      <a:pt x="7182" y="198120"/>
                      <a:pt x="3086" y="191548"/>
                      <a:pt x="991" y="184118"/>
                    </a:cubicBezTo>
                    <a:cubicBezTo>
                      <a:pt x="610" y="183356"/>
                      <a:pt x="514" y="182785"/>
                      <a:pt x="324" y="182118"/>
                    </a:cubicBezTo>
                    <a:close/>
                  </a:path>
                </a:pathLst>
              </a:custGeom>
              <a:solidFill>
                <a:srgbClr val="F3AD4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6" name="图形 568"/>
              <p:cNvSpPr/>
              <p:nvPr>
                <p:custDataLst>
                  <p:tags r:id="rId993"/>
                </p:custDataLst>
              </p:nvPr>
            </p:nvSpPr>
            <p:spPr>
              <a:xfrm>
                <a:off x="5490503" y="3936704"/>
                <a:ext cx="104290" cy="171764"/>
              </a:xfrm>
              <a:custGeom>
                <a:avLst/>
                <a:gdLst>
                  <a:gd name="connsiteX0" fmla="*/ 52094 w 104290"/>
                  <a:gd name="connsiteY0" fmla="*/ 157807 h 171764"/>
                  <a:gd name="connsiteX1" fmla="*/ 94195 w 104290"/>
                  <a:gd name="connsiteY1" fmla="*/ 73511 h 171764"/>
                  <a:gd name="connsiteX2" fmla="*/ 103624 w 104290"/>
                  <a:gd name="connsiteY2" fmla="*/ 42840 h 171764"/>
                  <a:gd name="connsiteX3" fmla="*/ 100291 w 104290"/>
                  <a:gd name="connsiteY3" fmla="*/ 12551 h 171764"/>
                  <a:gd name="connsiteX4" fmla="*/ 89432 w 104290"/>
                  <a:gd name="connsiteY4" fmla="*/ 549 h 171764"/>
                  <a:gd name="connsiteX5" fmla="*/ 76288 w 104290"/>
                  <a:gd name="connsiteY5" fmla="*/ 3121 h 171764"/>
                  <a:gd name="connsiteX6" fmla="*/ 29329 w 104290"/>
                  <a:gd name="connsiteY6" fmla="*/ 66748 h 171764"/>
                  <a:gd name="connsiteX7" fmla="*/ 3707 w 104290"/>
                  <a:gd name="connsiteY7" fmla="*/ 135328 h 171764"/>
                  <a:gd name="connsiteX8" fmla="*/ 88 w 104290"/>
                  <a:gd name="connsiteY8" fmla="*/ 149139 h 171764"/>
                  <a:gd name="connsiteX9" fmla="*/ 52094 w 104290"/>
                  <a:gd name="connsiteY9" fmla="*/ 157807 h 17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90" h="171764">
                    <a:moveTo>
                      <a:pt x="52094" y="157807"/>
                    </a:moveTo>
                    <a:cubicBezTo>
                      <a:pt x="64953" y="136566"/>
                      <a:pt x="76669" y="109134"/>
                      <a:pt x="94195" y="73511"/>
                    </a:cubicBezTo>
                    <a:cubicBezTo>
                      <a:pt x="98862" y="63986"/>
                      <a:pt x="102196" y="53508"/>
                      <a:pt x="103624" y="42840"/>
                    </a:cubicBezTo>
                    <a:cubicBezTo>
                      <a:pt x="105053" y="32077"/>
                      <a:pt x="104291" y="22933"/>
                      <a:pt x="100291" y="12551"/>
                    </a:cubicBezTo>
                    <a:cubicBezTo>
                      <a:pt x="98481" y="7788"/>
                      <a:pt x="94290" y="2264"/>
                      <a:pt x="89432" y="549"/>
                    </a:cubicBezTo>
                    <a:cubicBezTo>
                      <a:pt x="84956" y="-975"/>
                      <a:pt x="80288" y="930"/>
                      <a:pt x="76288" y="3121"/>
                    </a:cubicBezTo>
                    <a:cubicBezTo>
                      <a:pt x="52570" y="16456"/>
                      <a:pt x="37426" y="41792"/>
                      <a:pt x="29329" y="66748"/>
                    </a:cubicBezTo>
                    <a:cubicBezTo>
                      <a:pt x="21805" y="89989"/>
                      <a:pt x="11041" y="111992"/>
                      <a:pt x="3707" y="135328"/>
                    </a:cubicBezTo>
                    <a:cubicBezTo>
                      <a:pt x="2278" y="139805"/>
                      <a:pt x="564" y="144472"/>
                      <a:pt x="88" y="149139"/>
                    </a:cubicBezTo>
                    <a:cubicBezTo>
                      <a:pt x="-2103" y="171618"/>
                      <a:pt x="37331" y="182191"/>
                      <a:pt x="52094" y="157807"/>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7" name="图形 568"/>
              <p:cNvSpPr/>
              <p:nvPr>
                <p:custDataLst>
                  <p:tags r:id="rId994"/>
                </p:custDataLst>
              </p:nvPr>
            </p:nvSpPr>
            <p:spPr>
              <a:xfrm>
                <a:off x="5516117" y="3906792"/>
                <a:ext cx="90012" cy="125830"/>
              </a:xfrm>
              <a:custGeom>
                <a:avLst/>
                <a:gdLst>
                  <a:gd name="connsiteX0" fmla="*/ 89916 w 90012"/>
                  <a:gd name="connsiteY0" fmla="*/ 47130 h 125830"/>
                  <a:gd name="connsiteX1" fmla="*/ 82772 w 90012"/>
                  <a:gd name="connsiteY1" fmla="*/ 13030 h 125830"/>
                  <a:gd name="connsiteX2" fmla="*/ 68771 w 90012"/>
                  <a:gd name="connsiteY2" fmla="*/ 362 h 125830"/>
                  <a:gd name="connsiteX3" fmla="*/ 53626 w 90012"/>
                  <a:gd name="connsiteY3" fmla="*/ 4458 h 125830"/>
                  <a:gd name="connsiteX4" fmla="*/ 5334 w 90012"/>
                  <a:gd name="connsiteY4" fmla="*/ 80944 h 125830"/>
                  <a:gd name="connsiteX5" fmla="*/ 0 w 90012"/>
                  <a:gd name="connsiteY5" fmla="*/ 100946 h 125830"/>
                  <a:gd name="connsiteX6" fmla="*/ 66008 w 90012"/>
                  <a:gd name="connsiteY6" fmla="*/ 124092 h 125830"/>
                  <a:gd name="connsiteX7" fmla="*/ 82201 w 90012"/>
                  <a:gd name="connsiteY7" fmla="*/ 82753 h 125830"/>
                  <a:gd name="connsiteX8" fmla="*/ 89916 w 90012"/>
                  <a:gd name="connsiteY8" fmla="*/ 47130 h 1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12" h="125830">
                    <a:moveTo>
                      <a:pt x="89916" y="47130"/>
                    </a:moveTo>
                    <a:cubicBezTo>
                      <a:pt x="90488" y="34747"/>
                      <a:pt x="88583" y="24460"/>
                      <a:pt x="82772" y="13030"/>
                    </a:cubicBezTo>
                    <a:cubicBezTo>
                      <a:pt x="80200" y="7792"/>
                      <a:pt x="74676" y="1791"/>
                      <a:pt x="68771" y="362"/>
                    </a:cubicBezTo>
                    <a:cubicBezTo>
                      <a:pt x="63341" y="-971"/>
                      <a:pt x="58007" y="1600"/>
                      <a:pt x="53626" y="4458"/>
                    </a:cubicBezTo>
                    <a:cubicBezTo>
                      <a:pt x="27242" y="21698"/>
                      <a:pt x="12097" y="51892"/>
                      <a:pt x="5334" y="80944"/>
                    </a:cubicBezTo>
                    <a:cubicBezTo>
                      <a:pt x="3715" y="87706"/>
                      <a:pt x="1905" y="94374"/>
                      <a:pt x="0" y="100946"/>
                    </a:cubicBezTo>
                    <a:cubicBezTo>
                      <a:pt x="11811" y="123044"/>
                      <a:pt x="40577" y="129331"/>
                      <a:pt x="66008" y="124092"/>
                    </a:cubicBezTo>
                    <a:cubicBezTo>
                      <a:pt x="70961" y="111328"/>
                      <a:pt x="76295" y="97517"/>
                      <a:pt x="82201" y="82753"/>
                    </a:cubicBezTo>
                    <a:cubicBezTo>
                      <a:pt x="86678" y="71514"/>
                      <a:pt x="89440" y="59322"/>
                      <a:pt x="89916" y="47130"/>
                    </a:cubicBezTo>
                    <a:close/>
                  </a:path>
                </a:pathLst>
              </a:custGeom>
              <a:solidFill>
                <a:srgbClr val="CED4F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68" name="图形 568"/>
              <p:cNvSpPr/>
              <p:nvPr>
                <p:custDataLst>
                  <p:tags r:id="rId995"/>
                </p:custDataLst>
              </p:nvPr>
            </p:nvSpPr>
            <p:spPr>
              <a:xfrm>
                <a:off x="5426978" y="3969323"/>
                <a:ext cx="109043" cy="140375"/>
              </a:xfrm>
              <a:custGeom>
                <a:avLst/>
                <a:gdLst>
                  <a:gd name="connsiteX0" fmla="*/ 367 w 109043"/>
                  <a:gd name="connsiteY0" fmla="*/ 12031 h 140375"/>
                  <a:gd name="connsiteX1" fmla="*/ 73614 w 109043"/>
                  <a:gd name="connsiteY1" fmla="*/ 136333 h 140375"/>
                  <a:gd name="connsiteX2" fmla="*/ 105618 w 109043"/>
                  <a:gd name="connsiteY2" fmla="*/ 135094 h 140375"/>
                  <a:gd name="connsiteX3" fmla="*/ 104189 w 109043"/>
                  <a:gd name="connsiteY3" fmla="*/ 98709 h 140375"/>
                  <a:gd name="connsiteX4" fmla="*/ 28465 w 109043"/>
                  <a:gd name="connsiteY4" fmla="*/ 792 h 140375"/>
                  <a:gd name="connsiteX5" fmla="*/ 367 w 109043"/>
                  <a:gd name="connsiteY5" fmla="*/ 12031 h 14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43" h="140375">
                    <a:moveTo>
                      <a:pt x="367" y="12031"/>
                    </a:moveTo>
                    <a:cubicBezTo>
                      <a:pt x="14845" y="32891"/>
                      <a:pt x="47706" y="122331"/>
                      <a:pt x="73614" y="136333"/>
                    </a:cubicBezTo>
                    <a:cubicBezTo>
                      <a:pt x="86377" y="143191"/>
                      <a:pt x="97045" y="140333"/>
                      <a:pt x="105618" y="135094"/>
                    </a:cubicBezTo>
                    <a:cubicBezTo>
                      <a:pt x="112095" y="131094"/>
                      <a:pt x="108094" y="103662"/>
                      <a:pt x="104189" y="98709"/>
                    </a:cubicBezTo>
                    <a:cubicBezTo>
                      <a:pt x="98093" y="90898"/>
                      <a:pt x="44658" y="27748"/>
                      <a:pt x="28465" y="792"/>
                    </a:cubicBezTo>
                    <a:cubicBezTo>
                      <a:pt x="26370" y="-2732"/>
                      <a:pt x="-3634" y="6316"/>
                      <a:pt x="367" y="12031"/>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69" name="图形 568"/>
              <p:cNvGrpSpPr/>
              <p:nvPr>
                <p:custDataLst>
                  <p:tags r:id="rId996"/>
                </p:custDataLst>
              </p:nvPr>
            </p:nvGrpSpPr>
            <p:grpSpPr>
              <a:xfrm>
                <a:off x="5418272" y="3709416"/>
                <a:ext cx="144912" cy="170937"/>
                <a:chOff x="5418272" y="3709416"/>
                <a:chExt cx="144912" cy="170937"/>
              </a:xfrm>
            </p:grpSpPr>
            <p:sp>
              <p:nvSpPr>
                <p:cNvPr id="970" name="图形 568"/>
                <p:cNvSpPr/>
                <p:nvPr>
                  <p:custDataLst>
                    <p:tags r:id="rId997"/>
                  </p:custDataLst>
                </p:nvPr>
              </p:nvSpPr>
              <p:spPr>
                <a:xfrm>
                  <a:off x="5419015" y="3721692"/>
                  <a:ext cx="123872" cy="158661"/>
                </a:xfrm>
                <a:custGeom>
                  <a:avLst/>
                  <a:gdLst>
                    <a:gd name="connsiteX0" fmla="*/ 86625 w 123872"/>
                    <a:gd name="connsiteY0" fmla="*/ 130693 h 158661"/>
                    <a:gd name="connsiteX1" fmla="*/ 92816 w 123872"/>
                    <a:gd name="connsiteY1" fmla="*/ 125264 h 158661"/>
                    <a:gd name="connsiteX2" fmla="*/ 112533 w 123872"/>
                    <a:gd name="connsiteY2" fmla="*/ 103261 h 158661"/>
                    <a:gd name="connsiteX3" fmla="*/ 107103 w 123872"/>
                    <a:gd name="connsiteY3" fmla="*/ 19156 h 158661"/>
                    <a:gd name="connsiteX4" fmla="*/ 45191 w 123872"/>
                    <a:gd name="connsiteY4" fmla="*/ 2201 h 158661"/>
                    <a:gd name="connsiteX5" fmla="*/ 28332 w 123872"/>
                    <a:gd name="connsiteY5" fmla="*/ 9059 h 158661"/>
                    <a:gd name="connsiteX6" fmla="*/ 15378 w 123872"/>
                    <a:gd name="connsiteY6" fmla="*/ 17917 h 158661"/>
                    <a:gd name="connsiteX7" fmla="*/ 9567 w 123872"/>
                    <a:gd name="connsiteY7" fmla="*/ 26490 h 158661"/>
                    <a:gd name="connsiteX8" fmla="*/ 3281 w 123872"/>
                    <a:gd name="connsiteY8" fmla="*/ 43159 h 158661"/>
                    <a:gd name="connsiteX9" fmla="*/ 2710 w 123872"/>
                    <a:gd name="connsiteY9" fmla="*/ 53255 h 158661"/>
                    <a:gd name="connsiteX10" fmla="*/ 4233 w 123872"/>
                    <a:gd name="connsiteY10" fmla="*/ 70781 h 158661"/>
                    <a:gd name="connsiteX11" fmla="*/ 5948 w 123872"/>
                    <a:gd name="connsiteY11" fmla="*/ 85354 h 158661"/>
                    <a:gd name="connsiteX12" fmla="*/ 2043 w 123872"/>
                    <a:gd name="connsiteY12" fmla="*/ 99070 h 158661"/>
                    <a:gd name="connsiteX13" fmla="*/ 233 w 123872"/>
                    <a:gd name="connsiteY13" fmla="*/ 109072 h 158661"/>
                    <a:gd name="connsiteX14" fmla="*/ 6043 w 123872"/>
                    <a:gd name="connsiteY14" fmla="*/ 117454 h 158661"/>
                    <a:gd name="connsiteX15" fmla="*/ 8329 w 123872"/>
                    <a:gd name="connsiteY15" fmla="*/ 126217 h 158661"/>
                    <a:gd name="connsiteX16" fmla="*/ 10044 w 123872"/>
                    <a:gd name="connsiteY16" fmla="*/ 131932 h 158661"/>
                    <a:gd name="connsiteX17" fmla="*/ 10615 w 123872"/>
                    <a:gd name="connsiteY17" fmla="*/ 136504 h 158661"/>
                    <a:gd name="connsiteX18" fmla="*/ 13187 w 123872"/>
                    <a:gd name="connsiteY18" fmla="*/ 142123 h 158661"/>
                    <a:gd name="connsiteX19" fmla="*/ 15759 w 123872"/>
                    <a:gd name="connsiteY19" fmla="*/ 148219 h 158661"/>
                    <a:gd name="connsiteX20" fmla="*/ 43191 w 123872"/>
                    <a:gd name="connsiteY20" fmla="*/ 156125 h 158661"/>
                    <a:gd name="connsiteX21" fmla="*/ 86625 w 123872"/>
                    <a:gd name="connsiteY21" fmla="*/ 130693 h 1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872" h="158661">
                      <a:moveTo>
                        <a:pt x="86625" y="130693"/>
                      </a:moveTo>
                      <a:cubicBezTo>
                        <a:pt x="88720" y="128979"/>
                        <a:pt x="90816" y="127169"/>
                        <a:pt x="92816" y="125264"/>
                      </a:cubicBezTo>
                      <a:cubicBezTo>
                        <a:pt x="99769" y="118882"/>
                        <a:pt x="107675" y="111358"/>
                        <a:pt x="112533" y="103261"/>
                      </a:cubicBezTo>
                      <a:cubicBezTo>
                        <a:pt x="128058" y="77163"/>
                        <a:pt x="128916" y="42016"/>
                        <a:pt x="107103" y="19156"/>
                      </a:cubicBezTo>
                      <a:cubicBezTo>
                        <a:pt x="91578" y="2963"/>
                        <a:pt x="66813" y="-3895"/>
                        <a:pt x="45191" y="2201"/>
                      </a:cubicBezTo>
                      <a:cubicBezTo>
                        <a:pt x="39381" y="3820"/>
                        <a:pt x="33761" y="6297"/>
                        <a:pt x="28332" y="9059"/>
                      </a:cubicBezTo>
                      <a:cubicBezTo>
                        <a:pt x="23665" y="11440"/>
                        <a:pt x="18997" y="14107"/>
                        <a:pt x="15378" y="17917"/>
                      </a:cubicBezTo>
                      <a:cubicBezTo>
                        <a:pt x="12996" y="20489"/>
                        <a:pt x="11187" y="23442"/>
                        <a:pt x="9567" y="26490"/>
                      </a:cubicBezTo>
                      <a:cubicBezTo>
                        <a:pt x="6615" y="31919"/>
                        <a:pt x="4995" y="37253"/>
                        <a:pt x="3281" y="43159"/>
                      </a:cubicBezTo>
                      <a:cubicBezTo>
                        <a:pt x="2328" y="46397"/>
                        <a:pt x="2710" y="49826"/>
                        <a:pt x="2710" y="53255"/>
                      </a:cubicBezTo>
                      <a:cubicBezTo>
                        <a:pt x="2710" y="59161"/>
                        <a:pt x="3090" y="64971"/>
                        <a:pt x="4233" y="70781"/>
                      </a:cubicBezTo>
                      <a:cubicBezTo>
                        <a:pt x="5186" y="75544"/>
                        <a:pt x="5853" y="80401"/>
                        <a:pt x="5948" y="85354"/>
                      </a:cubicBezTo>
                      <a:cubicBezTo>
                        <a:pt x="6043" y="90307"/>
                        <a:pt x="3662" y="94498"/>
                        <a:pt x="2043" y="99070"/>
                      </a:cubicBezTo>
                      <a:cubicBezTo>
                        <a:pt x="1090" y="101928"/>
                        <a:pt x="-624" y="106309"/>
                        <a:pt x="233" y="109072"/>
                      </a:cubicBezTo>
                      <a:cubicBezTo>
                        <a:pt x="1186" y="112215"/>
                        <a:pt x="4519" y="114691"/>
                        <a:pt x="6043" y="117454"/>
                      </a:cubicBezTo>
                      <a:cubicBezTo>
                        <a:pt x="7662" y="120502"/>
                        <a:pt x="8234" y="122692"/>
                        <a:pt x="8329" y="126217"/>
                      </a:cubicBezTo>
                      <a:cubicBezTo>
                        <a:pt x="8424" y="128503"/>
                        <a:pt x="9186" y="129931"/>
                        <a:pt x="10044" y="131932"/>
                      </a:cubicBezTo>
                      <a:cubicBezTo>
                        <a:pt x="10806" y="133646"/>
                        <a:pt x="10329" y="134884"/>
                        <a:pt x="10615" y="136504"/>
                      </a:cubicBezTo>
                      <a:cubicBezTo>
                        <a:pt x="10901" y="138504"/>
                        <a:pt x="12425" y="140218"/>
                        <a:pt x="13187" y="142123"/>
                      </a:cubicBezTo>
                      <a:cubicBezTo>
                        <a:pt x="13949" y="144219"/>
                        <a:pt x="14711" y="146219"/>
                        <a:pt x="15759" y="148219"/>
                      </a:cubicBezTo>
                      <a:cubicBezTo>
                        <a:pt x="22236" y="159840"/>
                        <a:pt x="31570" y="160602"/>
                        <a:pt x="43191" y="156125"/>
                      </a:cubicBezTo>
                      <a:cubicBezTo>
                        <a:pt x="59002" y="150124"/>
                        <a:pt x="73671" y="141457"/>
                        <a:pt x="86625" y="130693"/>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1" name="图形 568"/>
                <p:cNvSpPr/>
                <p:nvPr>
                  <p:custDataLst>
                    <p:tags r:id="rId998"/>
                  </p:custDataLst>
                </p:nvPr>
              </p:nvSpPr>
              <p:spPr>
                <a:xfrm>
                  <a:off x="5418272" y="3709416"/>
                  <a:ext cx="144912" cy="134121"/>
                </a:xfrm>
                <a:custGeom>
                  <a:avLst/>
                  <a:gdLst>
                    <a:gd name="connsiteX0" fmla="*/ 144804 w 144912"/>
                    <a:gd name="connsiteY0" fmla="*/ 66008 h 134121"/>
                    <a:gd name="connsiteX1" fmla="*/ 141851 w 144912"/>
                    <a:gd name="connsiteY1" fmla="*/ 50101 h 134121"/>
                    <a:gd name="connsiteX2" fmla="*/ 135279 w 144912"/>
                    <a:gd name="connsiteY2" fmla="*/ 35909 h 134121"/>
                    <a:gd name="connsiteX3" fmla="*/ 130612 w 144912"/>
                    <a:gd name="connsiteY3" fmla="*/ 29242 h 134121"/>
                    <a:gd name="connsiteX4" fmla="*/ 124611 w 144912"/>
                    <a:gd name="connsiteY4" fmla="*/ 23336 h 134121"/>
                    <a:gd name="connsiteX5" fmla="*/ 72414 w 144912"/>
                    <a:gd name="connsiteY5" fmla="*/ 0 h 134121"/>
                    <a:gd name="connsiteX6" fmla="*/ 26884 w 144912"/>
                    <a:gd name="connsiteY6" fmla="*/ 14288 h 134121"/>
                    <a:gd name="connsiteX7" fmla="*/ 6596 w 144912"/>
                    <a:gd name="connsiteY7" fmla="*/ 36290 h 134121"/>
                    <a:gd name="connsiteX8" fmla="*/ 24 w 144912"/>
                    <a:gd name="connsiteY8" fmla="*/ 69723 h 134121"/>
                    <a:gd name="connsiteX9" fmla="*/ 1453 w 144912"/>
                    <a:gd name="connsiteY9" fmla="*/ 74581 h 134121"/>
                    <a:gd name="connsiteX10" fmla="*/ 8787 w 144912"/>
                    <a:gd name="connsiteY10" fmla="*/ 75343 h 134121"/>
                    <a:gd name="connsiteX11" fmla="*/ 34600 w 144912"/>
                    <a:gd name="connsiteY11" fmla="*/ 64960 h 134121"/>
                    <a:gd name="connsiteX12" fmla="*/ 53269 w 144912"/>
                    <a:gd name="connsiteY12" fmla="*/ 60103 h 134121"/>
                    <a:gd name="connsiteX13" fmla="*/ 55650 w 144912"/>
                    <a:gd name="connsiteY13" fmla="*/ 75914 h 134121"/>
                    <a:gd name="connsiteX14" fmla="*/ 65651 w 144912"/>
                    <a:gd name="connsiteY14" fmla="*/ 89630 h 134121"/>
                    <a:gd name="connsiteX15" fmla="*/ 79367 w 144912"/>
                    <a:gd name="connsiteY15" fmla="*/ 96679 h 134121"/>
                    <a:gd name="connsiteX16" fmla="*/ 89464 w 144912"/>
                    <a:gd name="connsiteY16" fmla="*/ 107823 h 134121"/>
                    <a:gd name="connsiteX17" fmla="*/ 93654 w 144912"/>
                    <a:gd name="connsiteY17" fmla="*/ 122968 h 134121"/>
                    <a:gd name="connsiteX18" fmla="*/ 109847 w 144912"/>
                    <a:gd name="connsiteY18" fmla="*/ 113443 h 134121"/>
                    <a:gd name="connsiteX19" fmla="*/ 109180 w 144912"/>
                    <a:gd name="connsiteY19" fmla="*/ 134112 h 134121"/>
                    <a:gd name="connsiteX20" fmla="*/ 144042 w 144912"/>
                    <a:gd name="connsiteY20" fmla="*/ 80963 h 134121"/>
                    <a:gd name="connsiteX21" fmla="*/ 144804 w 144912"/>
                    <a:gd name="connsiteY21" fmla="*/ 66008 h 13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912" h="134121">
                      <a:moveTo>
                        <a:pt x="144804" y="66008"/>
                      </a:moveTo>
                      <a:cubicBezTo>
                        <a:pt x="144518" y="60579"/>
                        <a:pt x="143470" y="55245"/>
                        <a:pt x="141851" y="50101"/>
                      </a:cubicBezTo>
                      <a:cubicBezTo>
                        <a:pt x="140232" y="45148"/>
                        <a:pt x="138041" y="40386"/>
                        <a:pt x="135279" y="35909"/>
                      </a:cubicBezTo>
                      <a:cubicBezTo>
                        <a:pt x="133850" y="33623"/>
                        <a:pt x="132326" y="31242"/>
                        <a:pt x="130612" y="29242"/>
                      </a:cubicBezTo>
                      <a:cubicBezTo>
                        <a:pt x="128992" y="27432"/>
                        <a:pt x="125563" y="25527"/>
                        <a:pt x="124611" y="23336"/>
                      </a:cubicBezTo>
                      <a:cubicBezTo>
                        <a:pt x="124516" y="23050"/>
                        <a:pt x="115181" y="0"/>
                        <a:pt x="72414" y="0"/>
                      </a:cubicBezTo>
                      <a:cubicBezTo>
                        <a:pt x="56317" y="0"/>
                        <a:pt x="40505" y="5905"/>
                        <a:pt x="26884" y="14288"/>
                      </a:cubicBezTo>
                      <a:cubicBezTo>
                        <a:pt x="17169" y="20288"/>
                        <a:pt x="11263" y="25622"/>
                        <a:pt x="6596" y="36290"/>
                      </a:cubicBezTo>
                      <a:cubicBezTo>
                        <a:pt x="2024" y="46768"/>
                        <a:pt x="-262" y="58293"/>
                        <a:pt x="24" y="69723"/>
                      </a:cubicBezTo>
                      <a:cubicBezTo>
                        <a:pt x="119" y="71438"/>
                        <a:pt x="214" y="73342"/>
                        <a:pt x="1453" y="74581"/>
                      </a:cubicBezTo>
                      <a:cubicBezTo>
                        <a:pt x="3262" y="76486"/>
                        <a:pt x="6310" y="76009"/>
                        <a:pt x="8787" y="75343"/>
                      </a:cubicBezTo>
                      <a:cubicBezTo>
                        <a:pt x="18312" y="72866"/>
                        <a:pt x="26218" y="69723"/>
                        <a:pt x="34600" y="64960"/>
                      </a:cubicBezTo>
                      <a:cubicBezTo>
                        <a:pt x="38505" y="62770"/>
                        <a:pt x="48792" y="58007"/>
                        <a:pt x="53269" y="60103"/>
                      </a:cubicBezTo>
                      <a:cubicBezTo>
                        <a:pt x="56983" y="61817"/>
                        <a:pt x="54221" y="71533"/>
                        <a:pt x="55650" y="75914"/>
                      </a:cubicBezTo>
                      <a:cubicBezTo>
                        <a:pt x="57460" y="81343"/>
                        <a:pt x="60889" y="86296"/>
                        <a:pt x="65651" y="89630"/>
                      </a:cubicBezTo>
                      <a:cubicBezTo>
                        <a:pt x="69842" y="92583"/>
                        <a:pt x="74890" y="94202"/>
                        <a:pt x="79367" y="96679"/>
                      </a:cubicBezTo>
                      <a:cubicBezTo>
                        <a:pt x="83844" y="99155"/>
                        <a:pt x="88225" y="102775"/>
                        <a:pt x="89464" y="107823"/>
                      </a:cubicBezTo>
                      <a:cubicBezTo>
                        <a:pt x="90797" y="113157"/>
                        <a:pt x="88987" y="120205"/>
                        <a:pt x="93654" y="122968"/>
                      </a:cubicBezTo>
                      <a:cubicBezTo>
                        <a:pt x="99274" y="126301"/>
                        <a:pt x="109942" y="111823"/>
                        <a:pt x="109847" y="113443"/>
                      </a:cubicBezTo>
                      <a:cubicBezTo>
                        <a:pt x="109561" y="116872"/>
                        <a:pt x="108704" y="134588"/>
                        <a:pt x="109180" y="134112"/>
                      </a:cubicBezTo>
                      <a:cubicBezTo>
                        <a:pt x="126897" y="123539"/>
                        <a:pt x="140708" y="101632"/>
                        <a:pt x="144042" y="80963"/>
                      </a:cubicBezTo>
                      <a:cubicBezTo>
                        <a:pt x="144804" y="75914"/>
                        <a:pt x="145090" y="70961"/>
                        <a:pt x="144804" y="66008"/>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2" name="图形 568"/>
                <p:cNvSpPr/>
                <p:nvPr>
                  <p:custDataLst>
                    <p:tags r:id="rId999"/>
                  </p:custDataLst>
                </p:nvPr>
              </p:nvSpPr>
              <p:spPr>
                <a:xfrm>
                  <a:off x="5502128" y="3803023"/>
                  <a:ext cx="35066" cy="39440"/>
                </a:xfrm>
                <a:custGeom>
                  <a:avLst/>
                  <a:gdLst>
                    <a:gd name="connsiteX0" fmla="*/ 24372 w 35066"/>
                    <a:gd name="connsiteY0" fmla="*/ 23 h 39440"/>
                    <a:gd name="connsiteX1" fmla="*/ 30658 w 35066"/>
                    <a:gd name="connsiteY1" fmla="*/ 24026 h 39440"/>
                    <a:gd name="connsiteX2" fmla="*/ 21419 w 35066"/>
                    <a:gd name="connsiteY2" fmla="*/ 32408 h 39440"/>
                    <a:gd name="connsiteX3" fmla="*/ 2655 w 35066"/>
                    <a:gd name="connsiteY3" fmla="*/ 25074 h 39440"/>
                    <a:gd name="connsiteX4" fmla="*/ 24372 w 35066"/>
                    <a:gd name="connsiteY4" fmla="*/ 23 h 3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6" h="39440">
                      <a:moveTo>
                        <a:pt x="24372" y="23"/>
                      </a:moveTo>
                      <a:cubicBezTo>
                        <a:pt x="35611" y="-644"/>
                        <a:pt x="38469" y="13263"/>
                        <a:pt x="30658" y="24026"/>
                      </a:cubicBezTo>
                      <a:cubicBezTo>
                        <a:pt x="28372" y="27169"/>
                        <a:pt x="24372" y="29932"/>
                        <a:pt x="21419" y="32408"/>
                      </a:cubicBezTo>
                      <a:cubicBezTo>
                        <a:pt x="1226" y="49458"/>
                        <a:pt x="-3822" y="30884"/>
                        <a:pt x="2655" y="25074"/>
                      </a:cubicBezTo>
                      <a:cubicBezTo>
                        <a:pt x="17609" y="11548"/>
                        <a:pt x="10179" y="880"/>
                        <a:pt x="24372" y="23"/>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3" name="图形 568"/>
                <p:cNvSpPr/>
                <p:nvPr>
                  <p:custDataLst>
                    <p:tags r:id="rId1000"/>
                  </p:custDataLst>
                </p:nvPr>
              </p:nvSpPr>
              <p:spPr>
                <a:xfrm>
                  <a:off x="5513829" y="3814203"/>
                  <a:ext cx="13801" cy="17076"/>
                </a:xfrm>
                <a:custGeom>
                  <a:avLst/>
                  <a:gdLst>
                    <a:gd name="connsiteX0" fmla="*/ 5337 w 13801"/>
                    <a:gd name="connsiteY0" fmla="*/ 14370 h 17076"/>
                    <a:gd name="connsiteX1" fmla="*/ 10766 w 13801"/>
                    <a:gd name="connsiteY1" fmla="*/ 464 h 17076"/>
                    <a:gd name="connsiteX2" fmla="*/ 5241 w 13801"/>
                    <a:gd name="connsiteY2" fmla="*/ 3702 h 17076"/>
                    <a:gd name="connsiteX3" fmla="*/ 5241 w 13801"/>
                    <a:gd name="connsiteY3" fmla="*/ 7703 h 17076"/>
                    <a:gd name="connsiteX4" fmla="*/ 4384 w 13801"/>
                    <a:gd name="connsiteY4" fmla="*/ 9894 h 17076"/>
                    <a:gd name="connsiteX5" fmla="*/ 98 w 13801"/>
                    <a:gd name="connsiteY5" fmla="*/ 16275 h 17076"/>
                    <a:gd name="connsiteX6" fmla="*/ 5337 w 13801"/>
                    <a:gd name="connsiteY6" fmla="*/ 14370 h 1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 h="17076">
                      <a:moveTo>
                        <a:pt x="5337" y="14370"/>
                      </a:moveTo>
                      <a:cubicBezTo>
                        <a:pt x="6670" y="13227"/>
                        <a:pt x="19529" y="5703"/>
                        <a:pt x="10766" y="464"/>
                      </a:cubicBezTo>
                      <a:cubicBezTo>
                        <a:pt x="8385" y="-965"/>
                        <a:pt x="5622" y="1131"/>
                        <a:pt x="5241" y="3702"/>
                      </a:cubicBezTo>
                      <a:cubicBezTo>
                        <a:pt x="5051" y="5036"/>
                        <a:pt x="5432" y="6369"/>
                        <a:pt x="5241" y="7703"/>
                      </a:cubicBezTo>
                      <a:cubicBezTo>
                        <a:pt x="5146" y="8465"/>
                        <a:pt x="4765" y="9227"/>
                        <a:pt x="4384" y="9894"/>
                      </a:cubicBezTo>
                      <a:cubicBezTo>
                        <a:pt x="3241" y="11703"/>
                        <a:pt x="-664" y="13513"/>
                        <a:pt x="98" y="16275"/>
                      </a:cubicBezTo>
                      <a:cubicBezTo>
                        <a:pt x="860" y="18657"/>
                        <a:pt x="4575" y="15037"/>
                        <a:pt x="5337" y="14370"/>
                      </a:cubicBezTo>
                      <a:close/>
                    </a:path>
                  </a:pathLst>
                </a:custGeom>
                <a:solidFill>
                  <a:srgbClr val="F3A984"/>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927" name="图形 568"/>
            <p:cNvSpPr/>
            <p:nvPr>
              <p:custDataLst>
                <p:tags r:id="rId954"/>
              </p:custDataLst>
            </p:nvPr>
          </p:nvSpPr>
          <p:spPr>
            <a:xfrm>
              <a:off x="5389550" y="3901868"/>
              <a:ext cx="68560" cy="84168"/>
            </a:xfrm>
            <a:custGeom>
              <a:avLst/>
              <a:gdLst>
                <a:gd name="connsiteX0" fmla="*/ 75 w 68560"/>
                <a:gd name="connsiteY0" fmla="*/ 21574 h 84168"/>
                <a:gd name="connsiteX1" fmla="*/ 3028 w 68560"/>
                <a:gd name="connsiteY1" fmla="*/ 18050 h 84168"/>
                <a:gd name="connsiteX2" fmla="*/ 4171 w 68560"/>
                <a:gd name="connsiteY2" fmla="*/ 20336 h 84168"/>
                <a:gd name="connsiteX3" fmla="*/ 5505 w 68560"/>
                <a:gd name="connsiteY3" fmla="*/ 18621 h 84168"/>
                <a:gd name="connsiteX4" fmla="*/ 5886 w 68560"/>
                <a:gd name="connsiteY4" fmla="*/ 14526 h 84168"/>
                <a:gd name="connsiteX5" fmla="*/ 6362 w 68560"/>
                <a:gd name="connsiteY5" fmla="*/ 9858 h 84168"/>
                <a:gd name="connsiteX6" fmla="*/ 9505 w 68560"/>
                <a:gd name="connsiteY6" fmla="*/ 5096 h 84168"/>
                <a:gd name="connsiteX7" fmla="*/ 11601 w 68560"/>
                <a:gd name="connsiteY7" fmla="*/ 1571 h 84168"/>
                <a:gd name="connsiteX8" fmla="*/ 15696 w 68560"/>
                <a:gd name="connsiteY8" fmla="*/ 3096 h 84168"/>
                <a:gd name="connsiteX9" fmla="*/ 18744 w 68560"/>
                <a:gd name="connsiteY9" fmla="*/ 1000 h 84168"/>
                <a:gd name="connsiteX10" fmla="*/ 23316 w 68560"/>
                <a:gd name="connsiteY10" fmla="*/ 2619 h 84168"/>
                <a:gd name="connsiteX11" fmla="*/ 23793 w 68560"/>
                <a:gd name="connsiteY11" fmla="*/ 9096 h 84168"/>
                <a:gd name="connsiteX12" fmla="*/ 26555 w 68560"/>
                <a:gd name="connsiteY12" fmla="*/ 21003 h 84168"/>
                <a:gd name="connsiteX13" fmla="*/ 38842 w 68560"/>
                <a:gd name="connsiteY13" fmla="*/ 32433 h 84168"/>
                <a:gd name="connsiteX14" fmla="*/ 38842 w 68560"/>
                <a:gd name="connsiteY14" fmla="*/ 32433 h 84168"/>
                <a:gd name="connsiteX15" fmla="*/ 61321 w 68560"/>
                <a:gd name="connsiteY15" fmla="*/ 57197 h 84168"/>
                <a:gd name="connsiteX16" fmla="*/ 62559 w 68560"/>
                <a:gd name="connsiteY16" fmla="*/ 62246 h 84168"/>
                <a:gd name="connsiteX17" fmla="*/ 68560 w 68560"/>
                <a:gd name="connsiteY17" fmla="*/ 72818 h 84168"/>
                <a:gd name="connsiteX18" fmla="*/ 60654 w 68560"/>
                <a:gd name="connsiteY18" fmla="*/ 79105 h 84168"/>
                <a:gd name="connsiteX19" fmla="*/ 48177 w 68560"/>
                <a:gd name="connsiteY19" fmla="*/ 84153 h 84168"/>
                <a:gd name="connsiteX20" fmla="*/ 40366 w 68560"/>
                <a:gd name="connsiteY20" fmla="*/ 83867 h 84168"/>
                <a:gd name="connsiteX21" fmla="*/ 31603 w 68560"/>
                <a:gd name="connsiteY21" fmla="*/ 70818 h 84168"/>
                <a:gd name="connsiteX22" fmla="*/ 13506 w 68560"/>
                <a:gd name="connsiteY22" fmla="*/ 53864 h 84168"/>
                <a:gd name="connsiteX23" fmla="*/ 5981 w 68560"/>
                <a:gd name="connsiteY23" fmla="*/ 41100 h 84168"/>
                <a:gd name="connsiteX24" fmla="*/ 3600 w 68560"/>
                <a:gd name="connsiteY24" fmla="*/ 36624 h 84168"/>
                <a:gd name="connsiteX25" fmla="*/ 1028 w 68560"/>
                <a:gd name="connsiteY25" fmla="*/ 29766 h 84168"/>
                <a:gd name="connsiteX26" fmla="*/ 75 w 68560"/>
                <a:gd name="connsiteY26" fmla="*/ 21574 h 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560" h="84168">
                  <a:moveTo>
                    <a:pt x="75" y="21574"/>
                  </a:moveTo>
                  <a:cubicBezTo>
                    <a:pt x="171" y="20241"/>
                    <a:pt x="1219" y="16526"/>
                    <a:pt x="3028" y="18050"/>
                  </a:cubicBezTo>
                  <a:cubicBezTo>
                    <a:pt x="3790" y="18717"/>
                    <a:pt x="3695" y="19574"/>
                    <a:pt x="4171" y="20336"/>
                  </a:cubicBezTo>
                  <a:cubicBezTo>
                    <a:pt x="5409" y="22336"/>
                    <a:pt x="5409" y="19574"/>
                    <a:pt x="5505" y="18621"/>
                  </a:cubicBezTo>
                  <a:cubicBezTo>
                    <a:pt x="5695" y="17288"/>
                    <a:pt x="5695" y="15859"/>
                    <a:pt x="5886" y="14526"/>
                  </a:cubicBezTo>
                  <a:cubicBezTo>
                    <a:pt x="6076" y="13192"/>
                    <a:pt x="5886" y="11096"/>
                    <a:pt x="6362" y="9858"/>
                  </a:cubicBezTo>
                  <a:cubicBezTo>
                    <a:pt x="7124" y="8049"/>
                    <a:pt x="8838" y="7191"/>
                    <a:pt x="9505" y="5096"/>
                  </a:cubicBezTo>
                  <a:cubicBezTo>
                    <a:pt x="9886" y="3953"/>
                    <a:pt x="10172" y="2048"/>
                    <a:pt x="11601" y="1571"/>
                  </a:cubicBezTo>
                  <a:cubicBezTo>
                    <a:pt x="13220" y="1000"/>
                    <a:pt x="14363" y="2714"/>
                    <a:pt x="15696" y="3096"/>
                  </a:cubicBezTo>
                  <a:cubicBezTo>
                    <a:pt x="17220" y="3476"/>
                    <a:pt x="17887" y="2048"/>
                    <a:pt x="18744" y="1000"/>
                  </a:cubicBezTo>
                  <a:cubicBezTo>
                    <a:pt x="20554" y="-1000"/>
                    <a:pt x="22650" y="238"/>
                    <a:pt x="23316" y="2619"/>
                  </a:cubicBezTo>
                  <a:cubicBezTo>
                    <a:pt x="23983" y="4620"/>
                    <a:pt x="23602" y="7001"/>
                    <a:pt x="23793" y="9096"/>
                  </a:cubicBezTo>
                  <a:cubicBezTo>
                    <a:pt x="24269" y="13287"/>
                    <a:pt x="24745" y="17097"/>
                    <a:pt x="26555" y="21003"/>
                  </a:cubicBezTo>
                  <a:cubicBezTo>
                    <a:pt x="28746" y="25765"/>
                    <a:pt x="33223" y="31766"/>
                    <a:pt x="38842" y="32433"/>
                  </a:cubicBezTo>
                  <a:cubicBezTo>
                    <a:pt x="38842" y="32433"/>
                    <a:pt x="38842" y="32433"/>
                    <a:pt x="38842" y="32433"/>
                  </a:cubicBezTo>
                  <a:cubicBezTo>
                    <a:pt x="43224" y="43196"/>
                    <a:pt x="51320" y="51483"/>
                    <a:pt x="61321" y="57197"/>
                  </a:cubicBezTo>
                  <a:cubicBezTo>
                    <a:pt x="61416" y="58912"/>
                    <a:pt x="61988" y="60626"/>
                    <a:pt x="62559" y="62246"/>
                  </a:cubicBezTo>
                  <a:cubicBezTo>
                    <a:pt x="63703" y="65294"/>
                    <a:pt x="68560" y="72818"/>
                    <a:pt x="68560" y="72818"/>
                  </a:cubicBezTo>
                  <a:cubicBezTo>
                    <a:pt x="68560" y="72818"/>
                    <a:pt x="62750" y="77105"/>
                    <a:pt x="60654" y="79105"/>
                  </a:cubicBezTo>
                  <a:cubicBezTo>
                    <a:pt x="57321" y="82248"/>
                    <a:pt x="52749" y="84058"/>
                    <a:pt x="48177" y="84153"/>
                  </a:cubicBezTo>
                  <a:cubicBezTo>
                    <a:pt x="42843" y="84249"/>
                    <a:pt x="40366" y="83867"/>
                    <a:pt x="40366" y="83867"/>
                  </a:cubicBezTo>
                  <a:cubicBezTo>
                    <a:pt x="40366" y="83867"/>
                    <a:pt x="33318" y="73104"/>
                    <a:pt x="31603" y="70818"/>
                  </a:cubicBezTo>
                  <a:cubicBezTo>
                    <a:pt x="30365" y="69104"/>
                    <a:pt x="16744" y="58055"/>
                    <a:pt x="13506" y="53864"/>
                  </a:cubicBezTo>
                  <a:cubicBezTo>
                    <a:pt x="10458" y="49959"/>
                    <a:pt x="8553" y="45291"/>
                    <a:pt x="5981" y="41100"/>
                  </a:cubicBezTo>
                  <a:cubicBezTo>
                    <a:pt x="5124" y="39672"/>
                    <a:pt x="4362" y="38147"/>
                    <a:pt x="3600" y="36624"/>
                  </a:cubicBezTo>
                  <a:cubicBezTo>
                    <a:pt x="2552" y="34528"/>
                    <a:pt x="1790" y="31956"/>
                    <a:pt x="1028" y="29766"/>
                  </a:cubicBezTo>
                  <a:cubicBezTo>
                    <a:pt x="361" y="27099"/>
                    <a:pt x="-210" y="24241"/>
                    <a:pt x="75" y="21574"/>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8" name="图形 568"/>
            <p:cNvSpPr/>
            <p:nvPr>
              <p:custDataLst>
                <p:tags r:id="rId955"/>
              </p:custDataLst>
            </p:nvPr>
          </p:nvSpPr>
          <p:spPr>
            <a:xfrm>
              <a:off x="5356088" y="3891636"/>
              <a:ext cx="112118" cy="86512"/>
            </a:xfrm>
            <a:custGeom>
              <a:avLst/>
              <a:gdLst>
                <a:gd name="connsiteX0" fmla="*/ 1914 w 112118"/>
                <a:gd name="connsiteY0" fmla="*/ 52666 h 86512"/>
                <a:gd name="connsiteX1" fmla="*/ 2295 w 112118"/>
                <a:gd name="connsiteY1" fmla="*/ 53333 h 86512"/>
                <a:gd name="connsiteX2" fmla="*/ 13916 w 112118"/>
                <a:gd name="connsiteY2" fmla="*/ 62953 h 86512"/>
                <a:gd name="connsiteX3" fmla="*/ 22012 w 112118"/>
                <a:gd name="connsiteY3" fmla="*/ 67239 h 86512"/>
                <a:gd name="connsiteX4" fmla="*/ 28584 w 112118"/>
                <a:gd name="connsiteY4" fmla="*/ 70954 h 86512"/>
                <a:gd name="connsiteX5" fmla="*/ 33728 w 112118"/>
                <a:gd name="connsiteY5" fmla="*/ 76097 h 86512"/>
                <a:gd name="connsiteX6" fmla="*/ 46205 w 112118"/>
                <a:gd name="connsiteY6" fmla="*/ 83813 h 86512"/>
                <a:gd name="connsiteX7" fmla="*/ 52968 w 112118"/>
                <a:gd name="connsiteY7" fmla="*/ 86480 h 86512"/>
                <a:gd name="connsiteX8" fmla="*/ 59826 w 112118"/>
                <a:gd name="connsiteY8" fmla="*/ 83146 h 86512"/>
                <a:gd name="connsiteX9" fmla="*/ 61160 w 112118"/>
                <a:gd name="connsiteY9" fmla="*/ 77336 h 86512"/>
                <a:gd name="connsiteX10" fmla="*/ 61636 w 112118"/>
                <a:gd name="connsiteY10" fmla="*/ 61143 h 86512"/>
                <a:gd name="connsiteX11" fmla="*/ 73256 w 112118"/>
                <a:gd name="connsiteY11" fmla="*/ 34378 h 86512"/>
                <a:gd name="connsiteX12" fmla="*/ 77924 w 112118"/>
                <a:gd name="connsiteY12" fmla="*/ 28758 h 86512"/>
                <a:gd name="connsiteX13" fmla="*/ 85067 w 112118"/>
                <a:gd name="connsiteY13" fmla="*/ 23329 h 86512"/>
                <a:gd name="connsiteX14" fmla="*/ 112118 w 112118"/>
                <a:gd name="connsiteY14" fmla="*/ 4755 h 86512"/>
                <a:gd name="connsiteX15" fmla="*/ 95164 w 112118"/>
                <a:gd name="connsiteY15" fmla="*/ 279 h 86512"/>
                <a:gd name="connsiteX16" fmla="*/ 73923 w 112118"/>
                <a:gd name="connsiteY16" fmla="*/ 1326 h 86512"/>
                <a:gd name="connsiteX17" fmla="*/ 30775 w 112118"/>
                <a:gd name="connsiteY17" fmla="*/ 14661 h 86512"/>
                <a:gd name="connsiteX18" fmla="*/ 5724 w 112118"/>
                <a:gd name="connsiteY18" fmla="*/ 30663 h 86512"/>
                <a:gd name="connsiteX19" fmla="*/ 4295 w 112118"/>
                <a:gd name="connsiteY19" fmla="*/ 31901 h 86512"/>
                <a:gd name="connsiteX20" fmla="*/ 676 w 112118"/>
                <a:gd name="connsiteY20" fmla="*/ 35045 h 86512"/>
                <a:gd name="connsiteX21" fmla="*/ 9 w 112118"/>
                <a:gd name="connsiteY21" fmla="*/ 39617 h 86512"/>
                <a:gd name="connsiteX22" fmla="*/ 866 w 112118"/>
                <a:gd name="connsiteY22" fmla="*/ 45522 h 86512"/>
                <a:gd name="connsiteX23" fmla="*/ 1914 w 112118"/>
                <a:gd name="connsiteY23" fmla="*/ 52666 h 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18" h="86512">
                  <a:moveTo>
                    <a:pt x="1914" y="52666"/>
                  </a:moveTo>
                  <a:cubicBezTo>
                    <a:pt x="2009" y="52952"/>
                    <a:pt x="2105" y="53142"/>
                    <a:pt x="2295" y="53333"/>
                  </a:cubicBezTo>
                  <a:cubicBezTo>
                    <a:pt x="5057" y="57809"/>
                    <a:pt x="9344" y="60572"/>
                    <a:pt x="13916" y="62953"/>
                  </a:cubicBezTo>
                  <a:cubicBezTo>
                    <a:pt x="16583" y="64382"/>
                    <a:pt x="19345" y="65810"/>
                    <a:pt x="22012" y="67239"/>
                  </a:cubicBezTo>
                  <a:cubicBezTo>
                    <a:pt x="24203" y="68382"/>
                    <a:pt x="26679" y="69335"/>
                    <a:pt x="28584" y="70954"/>
                  </a:cubicBezTo>
                  <a:cubicBezTo>
                    <a:pt x="30394" y="72573"/>
                    <a:pt x="31918" y="74478"/>
                    <a:pt x="33728" y="76097"/>
                  </a:cubicBezTo>
                  <a:cubicBezTo>
                    <a:pt x="37442" y="79336"/>
                    <a:pt x="41633" y="81813"/>
                    <a:pt x="46205" y="83813"/>
                  </a:cubicBezTo>
                  <a:cubicBezTo>
                    <a:pt x="48301" y="84765"/>
                    <a:pt x="50682" y="86194"/>
                    <a:pt x="52968" y="86480"/>
                  </a:cubicBezTo>
                  <a:cubicBezTo>
                    <a:pt x="55349" y="86765"/>
                    <a:pt x="58683" y="85146"/>
                    <a:pt x="59826" y="83146"/>
                  </a:cubicBezTo>
                  <a:cubicBezTo>
                    <a:pt x="60779" y="81527"/>
                    <a:pt x="60969" y="79146"/>
                    <a:pt x="61160" y="77336"/>
                  </a:cubicBezTo>
                  <a:cubicBezTo>
                    <a:pt x="61541" y="71906"/>
                    <a:pt x="60779" y="66477"/>
                    <a:pt x="61636" y="61143"/>
                  </a:cubicBezTo>
                  <a:cubicBezTo>
                    <a:pt x="63255" y="51523"/>
                    <a:pt x="67351" y="42284"/>
                    <a:pt x="73256" y="34378"/>
                  </a:cubicBezTo>
                  <a:cubicBezTo>
                    <a:pt x="74685" y="32378"/>
                    <a:pt x="76209" y="30568"/>
                    <a:pt x="77924" y="28758"/>
                  </a:cubicBezTo>
                  <a:cubicBezTo>
                    <a:pt x="79733" y="26853"/>
                    <a:pt x="82210" y="25043"/>
                    <a:pt x="85067" y="23329"/>
                  </a:cubicBezTo>
                  <a:cubicBezTo>
                    <a:pt x="94973" y="17423"/>
                    <a:pt x="109166" y="12089"/>
                    <a:pt x="112118" y="4755"/>
                  </a:cubicBezTo>
                  <a:cubicBezTo>
                    <a:pt x="106784" y="2755"/>
                    <a:pt x="101069" y="945"/>
                    <a:pt x="95164" y="279"/>
                  </a:cubicBezTo>
                  <a:cubicBezTo>
                    <a:pt x="88306" y="-483"/>
                    <a:pt x="81067" y="469"/>
                    <a:pt x="73923" y="1326"/>
                  </a:cubicBezTo>
                  <a:cubicBezTo>
                    <a:pt x="59159" y="3136"/>
                    <a:pt x="44110" y="7994"/>
                    <a:pt x="30775" y="14661"/>
                  </a:cubicBezTo>
                  <a:cubicBezTo>
                    <a:pt x="21440" y="19329"/>
                    <a:pt x="12868" y="24758"/>
                    <a:pt x="5724" y="30663"/>
                  </a:cubicBezTo>
                  <a:cubicBezTo>
                    <a:pt x="5248" y="31044"/>
                    <a:pt x="4772" y="31425"/>
                    <a:pt x="4295" y="31901"/>
                  </a:cubicBezTo>
                  <a:cubicBezTo>
                    <a:pt x="3248" y="32854"/>
                    <a:pt x="1533" y="33902"/>
                    <a:pt x="676" y="35045"/>
                  </a:cubicBezTo>
                  <a:cubicBezTo>
                    <a:pt x="-86" y="36188"/>
                    <a:pt x="104" y="38283"/>
                    <a:pt x="9" y="39617"/>
                  </a:cubicBezTo>
                  <a:cubicBezTo>
                    <a:pt x="-86" y="41617"/>
                    <a:pt x="581" y="43427"/>
                    <a:pt x="866" y="45522"/>
                  </a:cubicBezTo>
                  <a:cubicBezTo>
                    <a:pt x="962" y="47808"/>
                    <a:pt x="962" y="50571"/>
                    <a:pt x="1914" y="52666"/>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9" name="图形 568"/>
            <p:cNvSpPr/>
            <p:nvPr>
              <p:custDataLst>
                <p:tags r:id="rId956"/>
              </p:custDataLst>
            </p:nvPr>
          </p:nvSpPr>
          <p:spPr>
            <a:xfrm>
              <a:off x="5345163" y="3891311"/>
              <a:ext cx="120757" cy="86223"/>
            </a:xfrm>
            <a:custGeom>
              <a:avLst/>
              <a:gdLst>
                <a:gd name="connsiteX0" fmla="*/ 457 w 120757"/>
                <a:gd name="connsiteY0" fmla="*/ 56515 h 86223"/>
                <a:gd name="connsiteX1" fmla="*/ 23793 w 120757"/>
                <a:gd name="connsiteY1" fmla="*/ 74136 h 86223"/>
                <a:gd name="connsiteX2" fmla="*/ 58750 w 120757"/>
                <a:gd name="connsiteY2" fmla="*/ 85376 h 86223"/>
                <a:gd name="connsiteX3" fmla="*/ 63988 w 120757"/>
                <a:gd name="connsiteY3" fmla="*/ 86138 h 86223"/>
                <a:gd name="connsiteX4" fmla="*/ 66655 w 120757"/>
                <a:gd name="connsiteY4" fmla="*/ 84804 h 86223"/>
                <a:gd name="connsiteX5" fmla="*/ 69608 w 120757"/>
                <a:gd name="connsiteY5" fmla="*/ 72041 h 86223"/>
                <a:gd name="connsiteX6" fmla="*/ 70370 w 120757"/>
                <a:gd name="connsiteY6" fmla="*/ 60516 h 86223"/>
                <a:gd name="connsiteX7" fmla="*/ 81991 w 120757"/>
                <a:gd name="connsiteY7" fmla="*/ 33750 h 86223"/>
                <a:gd name="connsiteX8" fmla="*/ 86658 w 120757"/>
                <a:gd name="connsiteY8" fmla="*/ 28131 h 86223"/>
                <a:gd name="connsiteX9" fmla="*/ 93802 w 120757"/>
                <a:gd name="connsiteY9" fmla="*/ 22701 h 86223"/>
                <a:gd name="connsiteX10" fmla="*/ 120757 w 120757"/>
                <a:gd name="connsiteY10" fmla="*/ 4413 h 86223"/>
                <a:gd name="connsiteX11" fmla="*/ 103898 w 120757"/>
                <a:gd name="connsiteY11" fmla="*/ 508 h 86223"/>
                <a:gd name="connsiteX12" fmla="*/ 82753 w 120757"/>
                <a:gd name="connsiteY12" fmla="*/ 794 h 86223"/>
                <a:gd name="connsiteX13" fmla="*/ 39604 w 120757"/>
                <a:gd name="connsiteY13" fmla="*/ 14129 h 86223"/>
                <a:gd name="connsiteX14" fmla="*/ 14554 w 120757"/>
                <a:gd name="connsiteY14" fmla="*/ 30131 h 86223"/>
                <a:gd name="connsiteX15" fmla="*/ 13125 w 120757"/>
                <a:gd name="connsiteY15" fmla="*/ 31369 h 86223"/>
                <a:gd name="connsiteX16" fmla="*/ 457 w 120757"/>
                <a:gd name="connsiteY16" fmla="*/ 56515 h 8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57" h="86223">
                  <a:moveTo>
                    <a:pt x="457" y="56515"/>
                  </a:moveTo>
                  <a:cubicBezTo>
                    <a:pt x="2933" y="66421"/>
                    <a:pt x="14077" y="70993"/>
                    <a:pt x="23793" y="74136"/>
                  </a:cubicBezTo>
                  <a:cubicBezTo>
                    <a:pt x="35413" y="77851"/>
                    <a:pt x="47129" y="81661"/>
                    <a:pt x="58750" y="85376"/>
                  </a:cubicBezTo>
                  <a:cubicBezTo>
                    <a:pt x="60464" y="85947"/>
                    <a:pt x="62179" y="86424"/>
                    <a:pt x="63988" y="86138"/>
                  </a:cubicBezTo>
                  <a:cubicBezTo>
                    <a:pt x="65036" y="85947"/>
                    <a:pt x="65989" y="85471"/>
                    <a:pt x="66655" y="84804"/>
                  </a:cubicBezTo>
                  <a:cubicBezTo>
                    <a:pt x="69608" y="82233"/>
                    <a:pt x="69799" y="76422"/>
                    <a:pt x="69608" y="72041"/>
                  </a:cubicBezTo>
                  <a:cubicBezTo>
                    <a:pt x="69418" y="68136"/>
                    <a:pt x="69703" y="64325"/>
                    <a:pt x="70370" y="60516"/>
                  </a:cubicBezTo>
                  <a:cubicBezTo>
                    <a:pt x="71989" y="50895"/>
                    <a:pt x="76085" y="41656"/>
                    <a:pt x="81991" y="33750"/>
                  </a:cubicBezTo>
                  <a:cubicBezTo>
                    <a:pt x="83419" y="31750"/>
                    <a:pt x="84943" y="29940"/>
                    <a:pt x="86658" y="28131"/>
                  </a:cubicBezTo>
                  <a:cubicBezTo>
                    <a:pt x="88468" y="26225"/>
                    <a:pt x="90944" y="24416"/>
                    <a:pt x="93802" y="22701"/>
                  </a:cubicBezTo>
                  <a:cubicBezTo>
                    <a:pt x="103708" y="16796"/>
                    <a:pt x="117709" y="11748"/>
                    <a:pt x="120757" y="4413"/>
                  </a:cubicBezTo>
                  <a:cubicBezTo>
                    <a:pt x="115423" y="2413"/>
                    <a:pt x="109804" y="1079"/>
                    <a:pt x="103898" y="508"/>
                  </a:cubicBezTo>
                  <a:cubicBezTo>
                    <a:pt x="97040" y="-254"/>
                    <a:pt x="89896" y="-159"/>
                    <a:pt x="82753" y="794"/>
                  </a:cubicBezTo>
                  <a:cubicBezTo>
                    <a:pt x="67989" y="2603"/>
                    <a:pt x="52939" y="7461"/>
                    <a:pt x="39604" y="14129"/>
                  </a:cubicBezTo>
                  <a:cubicBezTo>
                    <a:pt x="30270" y="18796"/>
                    <a:pt x="21697" y="24225"/>
                    <a:pt x="14554" y="30131"/>
                  </a:cubicBezTo>
                  <a:cubicBezTo>
                    <a:pt x="14077" y="30512"/>
                    <a:pt x="13601" y="30893"/>
                    <a:pt x="13125" y="31369"/>
                  </a:cubicBezTo>
                  <a:cubicBezTo>
                    <a:pt x="5410" y="37656"/>
                    <a:pt x="-1925" y="46895"/>
                    <a:pt x="457" y="56515"/>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0" name="图形 568"/>
            <p:cNvSpPr/>
            <p:nvPr>
              <p:custDataLst>
                <p:tags r:id="rId957"/>
              </p:custDataLst>
            </p:nvPr>
          </p:nvSpPr>
          <p:spPr>
            <a:xfrm>
              <a:off x="5345229" y="3934015"/>
              <a:ext cx="69646" cy="43519"/>
            </a:xfrm>
            <a:custGeom>
              <a:avLst/>
              <a:gdLst>
                <a:gd name="connsiteX0" fmla="*/ 69637 w 69646"/>
                <a:gd name="connsiteY0" fmla="*/ 30289 h 43519"/>
                <a:gd name="connsiteX1" fmla="*/ 64017 w 69646"/>
                <a:gd name="connsiteY1" fmla="*/ 43434 h 43519"/>
                <a:gd name="connsiteX2" fmla="*/ 58779 w 69646"/>
                <a:gd name="connsiteY2" fmla="*/ 42672 h 43519"/>
                <a:gd name="connsiteX3" fmla="*/ 23822 w 69646"/>
                <a:gd name="connsiteY3" fmla="*/ 31433 h 43519"/>
                <a:gd name="connsiteX4" fmla="*/ 486 w 69646"/>
                <a:gd name="connsiteY4" fmla="*/ 13811 h 43519"/>
                <a:gd name="connsiteX5" fmla="*/ 2962 w 69646"/>
                <a:gd name="connsiteY5" fmla="*/ 0 h 43519"/>
                <a:gd name="connsiteX6" fmla="*/ 69637 w 69646"/>
                <a:gd name="connsiteY6" fmla="*/ 30289 h 4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46" h="43519">
                  <a:moveTo>
                    <a:pt x="69637" y="30289"/>
                  </a:moveTo>
                  <a:cubicBezTo>
                    <a:pt x="69733" y="35719"/>
                    <a:pt x="69161" y="42386"/>
                    <a:pt x="64017" y="43434"/>
                  </a:cubicBezTo>
                  <a:cubicBezTo>
                    <a:pt x="62303" y="43720"/>
                    <a:pt x="60493" y="43243"/>
                    <a:pt x="58779" y="42672"/>
                  </a:cubicBezTo>
                  <a:cubicBezTo>
                    <a:pt x="47158" y="38957"/>
                    <a:pt x="35442" y="35242"/>
                    <a:pt x="23822" y="31433"/>
                  </a:cubicBezTo>
                  <a:cubicBezTo>
                    <a:pt x="14107" y="28289"/>
                    <a:pt x="2962" y="23717"/>
                    <a:pt x="486" y="13811"/>
                  </a:cubicBezTo>
                  <a:cubicBezTo>
                    <a:pt x="-752" y="8954"/>
                    <a:pt x="486" y="4286"/>
                    <a:pt x="2962" y="0"/>
                  </a:cubicBezTo>
                  <a:cubicBezTo>
                    <a:pt x="14773" y="20002"/>
                    <a:pt x="45634" y="28004"/>
                    <a:pt x="69637" y="30289"/>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931" name="图形 568"/>
            <p:cNvGrpSpPr/>
            <p:nvPr>
              <p:custDataLst>
                <p:tags r:id="rId958"/>
              </p:custDataLst>
            </p:nvPr>
          </p:nvGrpSpPr>
          <p:grpSpPr>
            <a:xfrm>
              <a:off x="5414867" y="3902892"/>
              <a:ext cx="21716" cy="13977"/>
              <a:chOff x="5414867" y="3902892"/>
              <a:chExt cx="21716" cy="13977"/>
            </a:xfrm>
          </p:grpSpPr>
          <p:sp>
            <p:nvSpPr>
              <p:cNvPr id="949" name="图形 568"/>
              <p:cNvSpPr/>
              <p:nvPr>
                <p:custDataLst>
                  <p:tags r:id="rId976"/>
                </p:custDataLst>
              </p:nvPr>
            </p:nvSpPr>
            <p:spPr>
              <a:xfrm>
                <a:off x="5414867" y="3904297"/>
                <a:ext cx="21716" cy="12572"/>
              </a:xfrm>
              <a:custGeom>
                <a:avLst/>
                <a:gdLst>
                  <a:gd name="connsiteX0" fmla="*/ 21717 w 21716"/>
                  <a:gd name="connsiteY0" fmla="*/ 6286 h 12572"/>
                  <a:gd name="connsiteX1" fmla="*/ 10859 w 21716"/>
                  <a:gd name="connsiteY1" fmla="*/ 12573 h 12572"/>
                  <a:gd name="connsiteX2" fmla="*/ 0 w 21716"/>
                  <a:gd name="connsiteY2" fmla="*/ 6286 h 12572"/>
                  <a:gd name="connsiteX3" fmla="*/ 10859 w 21716"/>
                  <a:gd name="connsiteY3" fmla="*/ 0 h 12572"/>
                  <a:gd name="connsiteX4" fmla="*/ 21717 w 21716"/>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 h="12572">
                    <a:moveTo>
                      <a:pt x="21717" y="6286"/>
                    </a:moveTo>
                    <a:cubicBezTo>
                      <a:pt x="21717" y="9758"/>
                      <a:pt x="16856" y="12573"/>
                      <a:pt x="10859" y="12573"/>
                    </a:cubicBezTo>
                    <a:cubicBezTo>
                      <a:pt x="4862" y="12573"/>
                      <a:pt x="0" y="9759"/>
                      <a:pt x="0" y="6286"/>
                    </a:cubicBezTo>
                    <a:cubicBezTo>
                      <a:pt x="0" y="2815"/>
                      <a:pt x="4862" y="0"/>
                      <a:pt x="10859" y="0"/>
                    </a:cubicBezTo>
                    <a:cubicBezTo>
                      <a:pt x="16856" y="0"/>
                      <a:pt x="21717" y="2814"/>
                      <a:pt x="21717" y="6286"/>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0" name="图形 568"/>
              <p:cNvSpPr/>
              <p:nvPr>
                <p:custDataLst>
                  <p:tags r:id="rId977"/>
                </p:custDataLst>
              </p:nvPr>
            </p:nvSpPr>
            <p:spPr>
              <a:xfrm>
                <a:off x="5414867" y="3902892"/>
                <a:ext cx="21621" cy="12501"/>
              </a:xfrm>
              <a:custGeom>
                <a:avLst/>
                <a:gdLst>
                  <a:gd name="connsiteX0" fmla="*/ 3143 w 21621"/>
                  <a:gd name="connsiteY0" fmla="*/ 1786 h 12501"/>
                  <a:gd name="connsiteX1" fmla="*/ 3143 w 21621"/>
                  <a:gd name="connsiteY1" fmla="*/ 10644 h 12501"/>
                  <a:gd name="connsiteX2" fmla="*/ 18478 w 21621"/>
                  <a:gd name="connsiteY2" fmla="*/ 10644 h 12501"/>
                  <a:gd name="connsiteX3" fmla="*/ 18478 w 21621"/>
                  <a:gd name="connsiteY3" fmla="*/ 1786 h 12501"/>
                  <a:gd name="connsiteX4" fmla="*/ 3143 w 21621"/>
                  <a:gd name="connsiteY4" fmla="*/ 1786 h 1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01">
                    <a:moveTo>
                      <a:pt x="3143" y="1786"/>
                    </a:moveTo>
                    <a:cubicBezTo>
                      <a:pt x="-1048" y="4262"/>
                      <a:pt x="-1048" y="8168"/>
                      <a:pt x="3143" y="10644"/>
                    </a:cubicBezTo>
                    <a:cubicBezTo>
                      <a:pt x="7334" y="13121"/>
                      <a:pt x="14192" y="13121"/>
                      <a:pt x="18478" y="10644"/>
                    </a:cubicBezTo>
                    <a:cubicBezTo>
                      <a:pt x="22669" y="8168"/>
                      <a:pt x="22669" y="4262"/>
                      <a:pt x="18478" y="1786"/>
                    </a:cubicBezTo>
                    <a:cubicBezTo>
                      <a:pt x="14288" y="-595"/>
                      <a:pt x="7429" y="-595"/>
                      <a:pt x="3143" y="1786"/>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1" name="图形 568"/>
              <p:cNvSpPr/>
              <p:nvPr>
                <p:custDataLst>
                  <p:tags r:id="rId978"/>
                </p:custDataLst>
              </p:nvPr>
            </p:nvSpPr>
            <p:spPr>
              <a:xfrm>
                <a:off x="5422177" y="3903916"/>
                <a:ext cx="3476" cy="2000"/>
              </a:xfrm>
              <a:custGeom>
                <a:avLst/>
                <a:gdLst>
                  <a:gd name="connsiteX0" fmla="*/ 500 w 3476"/>
                  <a:gd name="connsiteY0" fmla="*/ 286 h 2000"/>
                  <a:gd name="connsiteX1" fmla="*/ 500 w 3476"/>
                  <a:gd name="connsiteY1" fmla="*/ 1714 h 2000"/>
                  <a:gd name="connsiteX2" fmla="*/ 2977 w 3476"/>
                  <a:gd name="connsiteY2" fmla="*/ 1714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4"/>
                    </a:cubicBezTo>
                    <a:cubicBezTo>
                      <a:pt x="1167" y="2095"/>
                      <a:pt x="2310" y="2095"/>
                      <a:pt x="2977" y="1714"/>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2" name="图形 568"/>
              <p:cNvSpPr/>
              <p:nvPr>
                <p:custDataLst>
                  <p:tags r:id="rId979"/>
                </p:custDataLst>
              </p:nvPr>
            </p:nvSpPr>
            <p:spPr>
              <a:xfrm>
                <a:off x="5427225" y="3909821"/>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3" name="图形 568"/>
              <p:cNvSpPr/>
              <p:nvPr>
                <p:custDataLst>
                  <p:tags r:id="rId980"/>
                </p:custDataLst>
              </p:nvPr>
            </p:nvSpPr>
            <p:spPr>
              <a:xfrm>
                <a:off x="5429702" y="3906392"/>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4" name="图形 568"/>
              <p:cNvSpPr/>
              <p:nvPr>
                <p:custDataLst>
                  <p:tags r:id="rId981"/>
                </p:custDataLst>
              </p:nvPr>
            </p:nvSpPr>
            <p:spPr>
              <a:xfrm>
                <a:off x="5416176" y="3908107"/>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4"/>
                      <a:pt x="500" y="1715"/>
                    </a:cubicBezTo>
                    <a:cubicBezTo>
                      <a:pt x="1167" y="2096"/>
                      <a:pt x="2310" y="2096"/>
                      <a:pt x="2977" y="1715"/>
                    </a:cubicBezTo>
                    <a:cubicBezTo>
                      <a:pt x="3643" y="1334"/>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55" name="图形 568"/>
              <p:cNvSpPr/>
              <p:nvPr>
                <p:custDataLst>
                  <p:tags r:id="rId982"/>
                </p:custDataLst>
              </p:nvPr>
            </p:nvSpPr>
            <p:spPr>
              <a:xfrm>
                <a:off x="5421606" y="3911822"/>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4"/>
                      <a:pt x="500" y="1715"/>
                    </a:cubicBezTo>
                    <a:cubicBezTo>
                      <a:pt x="1167" y="2096"/>
                      <a:pt x="2310" y="2096"/>
                      <a:pt x="2977" y="1715"/>
                    </a:cubicBezTo>
                    <a:cubicBezTo>
                      <a:pt x="3643" y="1334"/>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32" name="图形 568"/>
            <p:cNvGrpSpPr/>
            <p:nvPr>
              <p:custDataLst>
                <p:tags r:id="rId959"/>
              </p:custDataLst>
            </p:nvPr>
          </p:nvGrpSpPr>
          <p:grpSpPr>
            <a:xfrm>
              <a:off x="5369242" y="3931967"/>
              <a:ext cx="21621" cy="14001"/>
              <a:chOff x="5369242" y="3931967"/>
              <a:chExt cx="21621" cy="14001"/>
            </a:xfrm>
          </p:grpSpPr>
          <p:sp>
            <p:nvSpPr>
              <p:cNvPr id="942" name="图形 568"/>
              <p:cNvSpPr/>
              <p:nvPr>
                <p:custDataLst>
                  <p:tags r:id="rId969"/>
                </p:custDataLst>
              </p:nvPr>
            </p:nvSpPr>
            <p:spPr>
              <a:xfrm>
                <a:off x="5369242" y="3933396"/>
                <a:ext cx="21621" cy="12572"/>
              </a:xfrm>
              <a:custGeom>
                <a:avLst/>
                <a:gdLst>
                  <a:gd name="connsiteX0" fmla="*/ 3143 w 21621"/>
                  <a:gd name="connsiteY0" fmla="*/ 1857 h 12572"/>
                  <a:gd name="connsiteX1" fmla="*/ 3143 w 21621"/>
                  <a:gd name="connsiteY1" fmla="*/ 10716 h 12572"/>
                  <a:gd name="connsiteX2" fmla="*/ 18479 w 21621"/>
                  <a:gd name="connsiteY2" fmla="*/ 10716 h 12572"/>
                  <a:gd name="connsiteX3" fmla="*/ 18479 w 21621"/>
                  <a:gd name="connsiteY3" fmla="*/ 1857 h 12572"/>
                  <a:gd name="connsiteX4" fmla="*/ 3143 w 21621"/>
                  <a:gd name="connsiteY4" fmla="*/ 1857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72">
                    <a:moveTo>
                      <a:pt x="3143" y="1857"/>
                    </a:moveTo>
                    <a:cubicBezTo>
                      <a:pt x="-1048" y="4334"/>
                      <a:pt x="-1048" y="8239"/>
                      <a:pt x="3143" y="10716"/>
                    </a:cubicBezTo>
                    <a:cubicBezTo>
                      <a:pt x="7334" y="13192"/>
                      <a:pt x="14192" y="13192"/>
                      <a:pt x="18479" y="10716"/>
                    </a:cubicBezTo>
                    <a:cubicBezTo>
                      <a:pt x="22670" y="8239"/>
                      <a:pt x="22670" y="4334"/>
                      <a:pt x="18479" y="1857"/>
                    </a:cubicBezTo>
                    <a:cubicBezTo>
                      <a:pt x="14192" y="-619"/>
                      <a:pt x="7334" y="-619"/>
                      <a:pt x="3143" y="185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3" name="图形 568"/>
              <p:cNvSpPr/>
              <p:nvPr>
                <p:custDataLst>
                  <p:tags r:id="rId970"/>
                </p:custDataLst>
              </p:nvPr>
            </p:nvSpPr>
            <p:spPr>
              <a:xfrm>
                <a:off x="5369242" y="3931967"/>
                <a:ext cx="21621" cy="12572"/>
              </a:xfrm>
              <a:custGeom>
                <a:avLst/>
                <a:gdLst>
                  <a:gd name="connsiteX0" fmla="*/ 3143 w 21621"/>
                  <a:gd name="connsiteY0" fmla="*/ 1857 h 12572"/>
                  <a:gd name="connsiteX1" fmla="*/ 3143 w 21621"/>
                  <a:gd name="connsiteY1" fmla="*/ 10716 h 12572"/>
                  <a:gd name="connsiteX2" fmla="*/ 18479 w 21621"/>
                  <a:gd name="connsiteY2" fmla="*/ 10716 h 12572"/>
                  <a:gd name="connsiteX3" fmla="*/ 18479 w 21621"/>
                  <a:gd name="connsiteY3" fmla="*/ 1857 h 12572"/>
                  <a:gd name="connsiteX4" fmla="*/ 3143 w 21621"/>
                  <a:gd name="connsiteY4" fmla="*/ 1857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12572">
                    <a:moveTo>
                      <a:pt x="3143" y="1857"/>
                    </a:moveTo>
                    <a:cubicBezTo>
                      <a:pt x="-1048" y="4334"/>
                      <a:pt x="-1048" y="8239"/>
                      <a:pt x="3143" y="10716"/>
                    </a:cubicBezTo>
                    <a:cubicBezTo>
                      <a:pt x="7334" y="13192"/>
                      <a:pt x="14192" y="13192"/>
                      <a:pt x="18479" y="10716"/>
                    </a:cubicBezTo>
                    <a:cubicBezTo>
                      <a:pt x="22670" y="8239"/>
                      <a:pt x="22670" y="4334"/>
                      <a:pt x="18479" y="1857"/>
                    </a:cubicBezTo>
                    <a:cubicBezTo>
                      <a:pt x="14192" y="-619"/>
                      <a:pt x="7334" y="-619"/>
                      <a:pt x="3143" y="1857"/>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4" name="图形 568"/>
              <p:cNvSpPr/>
              <p:nvPr>
                <p:custDataLst>
                  <p:tags r:id="rId971"/>
                </p:custDataLst>
              </p:nvPr>
            </p:nvSpPr>
            <p:spPr>
              <a:xfrm>
                <a:off x="5376457" y="3933063"/>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5" name="图形 568"/>
              <p:cNvSpPr/>
              <p:nvPr>
                <p:custDataLst>
                  <p:tags r:id="rId972"/>
                </p:custDataLst>
              </p:nvPr>
            </p:nvSpPr>
            <p:spPr>
              <a:xfrm>
                <a:off x="5381505" y="3938873"/>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6" name="图形 568"/>
              <p:cNvSpPr/>
              <p:nvPr>
                <p:custDataLst>
                  <p:tags r:id="rId973"/>
                </p:custDataLst>
              </p:nvPr>
            </p:nvSpPr>
            <p:spPr>
              <a:xfrm>
                <a:off x="5383982" y="3935444"/>
                <a:ext cx="3476" cy="2000"/>
              </a:xfrm>
              <a:custGeom>
                <a:avLst/>
                <a:gdLst>
                  <a:gd name="connsiteX0" fmla="*/ 500 w 3476"/>
                  <a:gd name="connsiteY0" fmla="*/ 286 h 2000"/>
                  <a:gd name="connsiteX1" fmla="*/ 500 w 3476"/>
                  <a:gd name="connsiteY1" fmla="*/ 1715 h 2000"/>
                  <a:gd name="connsiteX2" fmla="*/ 2977 w 3476"/>
                  <a:gd name="connsiteY2" fmla="*/ 1715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5"/>
                    </a:cubicBezTo>
                    <a:cubicBezTo>
                      <a:pt x="1167" y="2095"/>
                      <a:pt x="2310" y="2095"/>
                      <a:pt x="2977" y="1715"/>
                    </a:cubicBezTo>
                    <a:cubicBezTo>
                      <a:pt x="3643" y="1333"/>
                      <a:pt x="3643" y="667"/>
                      <a:pt x="2977" y="286"/>
                    </a:cubicBezTo>
                    <a:cubicBezTo>
                      <a:pt x="2310" y="-95"/>
                      <a:pt x="1167"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7" name="图形 568"/>
              <p:cNvSpPr/>
              <p:nvPr>
                <p:custDataLst>
                  <p:tags r:id="rId974"/>
                </p:custDataLst>
              </p:nvPr>
            </p:nvSpPr>
            <p:spPr>
              <a:xfrm>
                <a:off x="5370456" y="3937182"/>
                <a:ext cx="3476" cy="2071"/>
              </a:xfrm>
              <a:custGeom>
                <a:avLst/>
                <a:gdLst>
                  <a:gd name="connsiteX0" fmla="*/ 500 w 3476"/>
                  <a:gd name="connsiteY0" fmla="*/ 357 h 2071"/>
                  <a:gd name="connsiteX1" fmla="*/ 500 w 3476"/>
                  <a:gd name="connsiteY1" fmla="*/ 1786 h 2071"/>
                  <a:gd name="connsiteX2" fmla="*/ 2977 w 3476"/>
                  <a:gd name="connsiteY2" fmla="*/ 1786 h 2071"/>
                  <a:gd name="connsiteX3" fmla="*/ 2977 w 3476"/>
                  <a:gd name="connsiteY3" fmla="*/ 357 h 2071"/>
                  <a:gd name="connsiteX4" fmla="*/ 500 w 3476"/>
                  <a:gd name="connsiteY4" fmla="*/ 357 h 2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71">
                    <a:moveTo>
                      <a:pt x="500" y="357"/>
                    </a:moveTo>
                    <a:cubicBezTo>
                      <a:pt x="-167" y="738"/>
                      <a:pt x="-167" y="1405"/>
                      <a:pt x="500" y="1786"/>
                    </a:cubicBezTo>
                    <a:cubicBezTo>
                      <a:pt x="1167" y="2167"/>
                      <a:pt x="2310" y="2167"/>
                      <a:pt x="2977" y="1786"/>
                    </a:cubicBezTo>
                    <a:cubicBezTo>
                      <a:pt x="3643" y="1405"/>
                      <a:pt x="3643" y="738"/>
                      <a:pt x="2977" y="357"/>
                    </a:cubicBezTo>
                    <a:cubicBezTo>
                      <a:pt x="2310" y="-119"/>
                      <a:pt x="1262" y="-119"/>
                      <a:pt x="500" y="357"/>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8" name="图形 568"/>
              <p:cNvSpPr/>
              <p:nvPr>
                <p:custDataLst>
                  <p:tags r:id="rId975"/>
                </p:custDataLst>
              </p:nvPr>
            </p:nvSpPr>
            <p:spPr>
              <a:xfrm>
                <a:off x="5375886" y="3940968"/>
                <a:ext cx="3476" cy="2000"/>
              </a:xfrm>
              <a:custGeom>
                <a:avLst/>
                <a:gdLst>
                  <a:gd name="connsiteX0" fmla="*/ 500 w 3476"/>
                  <a:gd name="connsiteY0" fmla="*/ 286 h 2000"/>
                  <a:gd name="connsiteX1" fmla="*/ 500 w 3476"/>
                  <a:gd name="connsiteY1" fmla="*/ 1714 h 2000"/>
                  <a:gd name="connsiteX2" fmla="*/ 2977 w 3476"/>
                  <a:gd name="connsiteY2" fmla="*/ 1714 h 2000"/>
                  <a:gd name="connsiteX3" fmla="*/ 2977 w 3476"/>
                  <a:gd name="connsiteY3" fmla="*/ 286 h 2000"/>
                  <a:gd name="connsiteX4" fmla="*/ 500 w 3476"/>
                  <a:gd name="connsiteY4" fmla="*/ 286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 h="2000">
                    <a:moveTo>
                      <a:pt x="500" y="286"/>
                    </a:moveTo>
                    <a:cubicBezTo>
                      <a:pt x="-167" y="667"/>
                      <a:pt x="-167" y="1333"/>
                      <a:pt x="500" y="1714"/>
                    </a:cubicBezTo>
                    <a:cubicBezTo>
                      <a:pt x="1167" y="2095"/>
                      <a:pt x="2310" y="2095"/>
                      <a:pt x="2977" y="1714"/>
                    </a:cubicBezTo>
                    <a:cubicBezTo>
                      <a:pt x="3643" y="1333"/>
                      <a:pt x="3643" y="667"/>
                      <a:pt x="2977" y="286"/>
                    </a:cubicBezTo>
                    <a:cubicBezTo>
                      <a:pt x="2310" y="-95"/>
                      <a:pt x="1262" y="-95"/>
                      <a:pt x="500"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933" name="图形 568"/>
            <p:cNvSpPr/>
            <p:nvPr>
              <p:custDataLst>
                <p:tags r:id="rId960"/>
              </p:custDataLst>
            </p:nvPr>
          </p:nvSpPr>
          <p:spPr>
            <a:xfrm>
              <a:off x="5375803" y="3901842"/>
              <a:ext cx="27542" cy="27960"/>
            </a:xfrm>
            <a:custGeom>
              <a:avLst/>
              <a:gdLst>
                <a:gd name="connsiteX0" fmla="*/ 4679 w 27542"/>
                <a:gd name="connsiteY0" fmla="*/ 14837 h 27960"/>
                <a:gd name="connsiteX1" fmla="*/ 8489 w 27542"/>
                <a:gd name="connsiteY1" fmla="*/ 3502 h 27960"/>
                <a:gd name="connsiteX2" fmla="*/ 16585 w 27542"/>
                <a:gd name="connsiteY2" fmla="*/ 2645 h 27960"/>
                <a:gd name="connsiteX3" fmla="*/ 19157 w 27542"/>
                <a:gd name="connsiteY3" fmla="*/ 10075 h 27960"/>
                <a:gd name="connsiteX4" fmla="*/ 25729 w 27542"/>
                <a:gd name="connsiteY4" fmla="*/ 12170 h 27960"/>
                <a:gd name="connsiteX5" fmla="*/ 26205 w 27542"/>
                <a:gd name="connsiteY5" fmla="*/ 19790 h 27960"/>
                <a:gd name="connsiteX6" fmla="*/ 23538 w 27542"/>
                <a:gd name="connsiteY6" fmla="*/ 23410 h 27960"/>
                <a:gd name="connsiteX7" fmla="*/ 20871 w 27542"/>
                <a:gd name="connsiteY7" fmla="*/ 25696 h 27960"/>
                <a:gd name="connsiteX8" fmla="*/ 18395 w 27542"/>
                <a:gd name="connsiteY8" fmla="*/ 27696 h 27960"/>
                <a:gd name="connsiteX9" fmla="*/ 10584 w 27542"/>
                <a:gd name="connsiteY9" fmla="*/ 27505 h 27960"/>
                <a:gd name="connsiteX10" fmla="*/ 12 w 27542"/>
                <a:gd name="connsiteY10" fmla="*/ 22648 h 27960"/>
                <a:gd name="connsiteX11" fmla="*/ 4679 w 27542"/>
                <a:gd name="connsiteY11" fmla="*/ 14837 h 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2" h="27960">
                  <a:moveTo>
                    <a:pt x="4679" y="14837"/>
                  </a:moveTo>
                  <a:cubicBezTo>
                    <a:pt x="7822" y="11884"/>
                    <a:pt x="6679" y="7122"/>
                    <a:pt x="8489" y="3502"/>
                  </a:cubicBezTo>
                  <a:cubicBezTo>
                    <a:pt x="10489" y="-498"/>
                    <a:pt x="14966" y="-1451"/>
                    <a:pt x="16585" y="2645"/>
                  </a:cubicBezTo>
                  <a:cubicBezTo>
                    <a:pt x="17442" y="4931"/>
                    <a:pt x="16966" y="8265"/>
                    <a:pt x="19157" y="10075"/>
                  </a:cubicBezTo>
                  <a:cubicBezTo>
                    <a:pt x="20967" y="11599"/>
                    <a:pt x="23824" y="10837"/>
                    <a:pt x="25729" y="12170"/>
                  </a:cubicBezTo>
                  <a:cubicBezTo>
                    <a:pt x="28491" y="14075"/>
                    <a:pt x="27634" y="17314"/>
                    <a:pt x="26205" y="19790"/>
                  </a:cubicBezTo>
                  <a:cubicBezTo>
                    <a:pt x="25443" y="21028"/>
                    <a:pt x="24586" y="22362"/>
                    <a:pt x="23538" y="23410"/>
                  </a:cubicBezTo>
                  <a:cubicBezTo>
                    <a:pt x="22776" y="24267"/>
                    <a:pt x="21633" y="24743"/>
                    <a:pt x="20871" y="25696"/>
                  </a:cubicBezTo>
                  <a:cubicBezTo>
                    <a:pt x="20109" y="26553"/>
                    <a:pt x="19633" y="27315"/>
                    <a:pt x="18395" y="27696"/>
                  </a:cubicBezTo>
                  <a:cubicBezTo>
                    <a:pt x="15918" y="28458"/>
                    <a:pt x="13061" y="27315"/>
                    <a:pt x="10584" y="27505"/>
                  </a:cubicBezTo>
                  <a:cubicBezTo>
                    <a:pt x="6489" y="27791"/>
                    <a:pt x="107" y="27696"/>
                    <a:pt x="12" y="22648"/>
                  </a:cubicBezTo>
                  <a:cubicBezTo>
                    <a:pt x="-179" y="17504"/>
                    <a:pt x="2012" y="17314"/>
                    <a:pt x="4679" y="1483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4" name="图形 568"/>
            <p:cNvSpPr/>
            <p:nvPr>
              <p:custDataLst>
                <p:tags r:id="rId961"/>
              </p:custDataLst>
            </p:nvPr>
          </p:nvSpPr>
          <p:spPr>
            <a:xfrm>
              <a:off x="5405508" y="3899749"/>
              <a:ext cx="7191" cy="4167"/>
            </a:xfrm>
            <a:custGeom>
              <a:avLst/>
              <a:gdLst>
                <a:gd name="connsiteX0" fmla="*/ 1072 w 7191"/>
                <a:gd name="connsiteY0" fmla="*/ 643 h 4167"/>
                <a:gd name="connsiteX1" fmla="*/ 1072 w 7191"/>
                <a:gd name="connsiteY1" fmla="*/ 3596 h 4167"/>
                <a:gd name="connsiteX2" fmla="*/ 6120 w 7191"/>
                <a:gd name="connsiteY2" fmla="*/ 3596 h 4167"/>
                <a:gd name="connsiteX3" fmla="*/ 6120 w 7191"/>
                <a:gd name="connsiteY3" fmla="*/ 643 h 4167"/>
                <a:gd name="connsiteX4" fmla="*/ 1072 w 7191"/>
                <a:gd name="connsiteY4" fmla="*/ 643 h 4167"/>
                <a:gd name="connsiteX5" fmla="*/ 1834 w 7191"/>
                <a:gd name="connsiteY5" fmla="*/ 1024 h 4167"/>
                <a:gd name="connsiteX6" fmla="*/ 5453 w 7191"/>
                <a:gd name="connsiteY6" fmla="*/ 1024 h 4167"/>
                <a:gd name="connsiteX7" fmla="*/ 5453 w 7191"/>
                <a:gd name="connsiteY7" fmla="*/ 3119 h 4167"/>
                <a:gd name="connsiteX8" fmla="*/ 1834 w 7191"/>
                <a:gd name="connsiteY8" fmla="*/ 3119 h 4167"/>
                <a:gd name="connsiteX9" fmla="*/ 1834 w 7191"/>
                <a:gd name="connsiteY9" fmla="*/ 1024 h 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167">
                  <a:moveTo>
                    <a:pt x="1072" y="643"/>
                  </a:moveTo>
                  <a:cubicBezTo>
                    <a:pt x="-357" y="1405"/>
                    <a:pt x="-357" y="2739"/>
                    <a:pt x="1072" y="3596"/>
                  </a:cubicBezTo>
                  <a:cubicBezTo>
                    <a:pt x="2500" y="4358"/>
                    <a:pt x="4691" y="4358"/>
                    <a:pt x="6120" y="3596"/>
                  </a:cubicBezTo>
                  <a:cubicBezTo>
                    <a:pt x="7549" y="2834"/>
                    <a:pt x="7549" y="1500"/>
                    <a:pt x="6120" y="643"/>
                  </a:cubicBezTo>
                  <a:cubicBezTo>
                    <a:pt x="4691" y="-214"/>
                    <a:pt x="2500" y="-214"/>
                    <a:pt x="1072" y="643"/>
                  </a:cubicBezTo>
                  <a:close/>
                  <a:moveTo>
                    <a:pt x="1834" y="1024"/>
                  </a:moveTo>
                  <a:cubicBezTo>
                    <a:pt x="2786" y="452"/>
                    <a:pt x="4405" y="452"/>
                    <a:pt x="5453" y="1024"/>
                  </a:cubicBezTo>
                  <a:cubicBezTo>
                    <a:pt x="6405" y="1595"/>
                    <a:pt x="6405" y="2548"/>
                    <a:pt x="5453" y="3119"/>
                  </a:cubicBezTo>
                  <a:cubicBezTo>
                    <a:pt x="4501" y="3691"/>
                    <a:pt x="2881" y="3691"/>
                    <a:pt x="1834" y="3119"/>
                  </a:cubicBezTo>
                  <a:cubicBezTo>
                    <a:pt x="786" y="2548"/>
                    <a:pt x="786" y="1595"/>
                    <a:pt x="1834" y="1024"/>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5" name="图形 568"/>
            <p:cNvSpPr/>
            <p:nvPr>
              <p:custDataLst>
                <p:tags r:id="rId962"/>
              </p:custDataLst>
            </p:nvPr>
          </p:nvSpPr>
          <p:spPr>
            <a:xfrm>
              <a:off x="5413128" y="3924776"/>
              <a:ext cx="7191" cy="4095"/>
            </a:xfrm>
            <a:custGeom>
              <a:avLst/>
              <a:gdLst>
                <a:gd name="connsiteX0" fmla="*/ 1072 w 7191"/>
                <a:gd name="connsiteY0" fmla="*/ 572 h 4095"/>
                <a:gd name="connsiteX1" fmla="*/ 1072 w 7191"/>
                <a:gd name="connsiteY1" fmla="*/ 3524 h 4095"/>
                <a:gd name="connsiteX2" fmla="*/ 6120 w 7191"/>
                <a:gd name="connsiteY2" fmla="*/ 3524 h 4095"/>
                <a:gd name="connsiteX3" fmla="*/ 6120 w 7191"/>
                <a:gd name="connsiteY3" fmla="*/ 572 h 4095"/>
                <a:gd name="connsiteX4" fmla="*/ 1072 w 7191"/>
                <a:gd name="connsiteY4" fmla="*/ 572 h 4095"/>
                <a:gd name="connsiteX5" fmla="*/ 1834 w 7191"/>
                <a:gd name="connsiteY5" fmla="*/ 1048 h 4095"/>
                <a:gd name="connsiteX6" fmla="*/ 5453 w 7191"/>
                <a:gd name="connsiteY6" fmla="*/ 1048 h 4095"/>
                <a:gd name="connsiteX7" fmla="*/ 5453 w 7191"/>
                <a:gd name="connsiteY7" fmla="*/ 3143 h 4095"/>
                <a:gd name="connsiteX8" fmla="*/ 1834 w 7191"/>
                <a:gd name="connsiteY8" fmla="*/ 3143 h 4095"/>
                <a:gd name="connsiteX9" fmla="*/ 1834 w 7191"/>
                <a:gd name="connsiteY9" fmla="*/ 1048 h 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095">
                  <a:moveTo>
                    <a:pt x="1072" y="572"/>
                  </a:moveTo>
                  <a:cubicBezTo>
                    <a:pt x="-357" y="1334"/>
                    <a:pt x="-357" y="2667"/>
                    <a:pt x="1072" y="3524"/>
                  </a:cubicBezTo>
                  <a:cubicBezTo>
                    <a:pt x="2500" y="4286"/>
                    <a:pt x="4786" y="4286"/>
                    <a:pt x="6120" y="3524"/>
                  </a:cubicBezTo>
                  <a:cubicBezTo>
                    <a:pt x="7549" y="2762"/>
                    <a:pt x="7549" y="1429"/>
                    <a:pt x="6120" y="572"/>
                  </a:cubicBezTo>
                  <a:cubicBezTo>
                    <a:pt x="4786" y="-191"/>
                    <a:pt x="2500" y="-191"/>
                    <a:pt x="1072" y="572"/>
                  </a:cubicBezTo>
                  <a:close/>
                  <a:moveTo>
                    <a:pt x="1834" y="1048"/>
                  </a:moveTo>
                  <a:cubicBezTo>
                    <a:pt x="2786" y="476"/>
                    <a:pt x="4405" y="476"/>
                    <a:pt x="5453" y="1048"/>
                  </a:cubicBezTo>
                  <a:cubicBezTo>
                    <a:pt x="6405" y="1619"/>
                    <a:pt x="6405" y="2572"/>
                    <a:pt x="5453" y="3143"/>
                  </a:cubicBezTo>
                  <a:cubicBezTo>
                    <a:pt x="4501" y="3715"/>
                    <a:pt x="2881" y="3715"/>
                    <a:pt x="1834" y="3143"/>
                  </a:cubicBezTo>
                  <a:cubicBezTo>
                    <a:pt x="881" y="2572"/>
                    <a:pt x="881" y="1619"/>
                    <a:pt x="1834" y="1048"/>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6" name="图形 568"/>
            <p:cNvSpPr/>
            <p:nvPr>
              <p:custDataLst>
                <p:tags r:id="rId963"/>
              </p:custDataLst>
            </p:nvPr>
          </p:nvSpPr>
          <p:spPr>
            <a:xfrm>
              <a:off x="5392364" y="3932324"/>
              <a:ext cx="7191" cy="4167"/>
            </a:xfrm>
            <a:custGeom>
              <a:avLst/>
              <a:gdLst>
                <a:gd name="connsiteX0" fmla="*/ 1072 w 7191"/>
                <a:gd name="connsiteY0" fmla="*/ 643 h 4167"/>
                <a:gd name="connsiteX1" fmla="*/ 1072 w 7191"/>
                <a:gd name="connsiteY1" fmla="*/ 3596 h 4167"/>
                <a:gd name="connsiteX2" fmla="*/ 6120 w 7191"/>
                <a:gd name="connsiteY2" fmla="*/ 3596 h 4167"/>
                <a:gd name="connsiteX3" fmla="*/ 6120 w 7191"/>
                <a:gd name="connsiteY3" fmla="*/ 643 h 4167"/>
                <a:gd name="connsiteX4" fmla="*/ 1072 w 7191"/>
                <a:gd name="connsiteY4" fmla="*/ 643 h 4167"/>
                <a:gd name="connsiteX5" fmla="*/ 1834 w 7191"/>
                <a:gd name="connsiteY5" fmla="*/ 1024 h 4167"/>
                <a:gd name="connsiteX6" fmla="*/ 5453 w 7191"/>
                <a:gd name="connsiteY6" fmla="*/ 1024 h 4167"/>
                <a:gd name="connsiteX7" fmla="*/ 5453 w 7191"/>
                <a:gd name="connsiteY7" fmla="*/ 3119 h 4167"/>
                <a:gd name="connsiteX8" fmla="*/ 1834 w 7191"/>
                <a:gd name="connsiteY8" fmla="*/ 3119 h 4167"/>
                <a:gd name="connsiteX9" fmla="*/ 1834 w 7191"/>
                <a:gd name="connsiteY9" fmla="*/ 1024 h 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1" h="4167">
                  <a:moveTo>
                    <a:pt x="1072" y="643"/>
                  </a:moveTo>
                  <a:cubicBezTo>
                    <a:pt x="-357" y="1405"/>
                    <a:pt x="-357" y="2738"/>
                    <a:pt x="1072" y="3596"/>
                  </a:cubicBezTo>
                  <a:cubicBezTo>
                    <a:pt x="2500" y="4358"/>
                    <a:pt x="4786" y="4358"/>
                    <a:pt x="6120" y="3596"/>
                  </a:cubicBezTo>
                  <a:cubicBezTo>
                    <a:pt x="7549" y="2834"/>
                    <a:pt x="7549" y="1500"/>
                    <a:pt x="6120" y="643"/>
                  </a:cubicBezTo>
                  <a:cubicBezTo>
                    <a:pt x="4691" y="-214"/>
                    <a:pt x="2500" y="-214"/>
                    <a:pt x="1072" y="643"/>
                  </a:cubicBezTo>
                  <a:close/>
                  <a:moveTo>
                    <a:pt x="1834" y="1024"/>
                  </a:moveTo>
                  <a:cubicBezTo>
                    <a:pt x="2786" y="452"/>
                    <a:pt x="4405" y="452"/>
                    <a:pt x="5453" y="1024"/>
                  </a:cubicBezTo>
                  <a:cubicBezTo>
                    <a:pt x="6406" y="1595"/>
                    <a:pt x="6406" y="2548"/>
                    <a:pt x="5453" y="3119"/>
                  </a:cubicBezTo>
                  <a:cubicBezTo>
                    <a:pt x="4501" y="3691"/>
                    <a:pt x="2881" y="3691"/>
                    <a:pt x="1834" y="3119"/>
                  </a:cubicBezTo>
                  <a:cubicBezTo>
                    <a:pt x="786" y="2548"/>
                    <a:pt x="786" y="1595"/>
                    <a:pt x="1834" y="1024"/>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7" name="图形 568"/>
            <p:cNvSpPr/>
            <p:nvPr>
              <p:custDataLst>
                <p:tags r:id="rId964"/>
              </p:custDataLst>
            </p:nvPr>
          </p:nvSpPr>
          <p:spPr>
            <a:xfrm>
              <a:off x="5351079" y="3905250"/>
              <a:ext cx="64550" cy="70770"/>
            </a:xfrm>
            <a:custGeom>
              <a:avLst/>
              <a:gdLst>
                <a:gd name="connsiteX0" fmla="*/ 256 w 64550"/>
                <a:gd name="connsiteY0" fmla="*/ 29337 h 70770"/>
                <a:gd name="connsiteX1" fmla="*/ 6257 w 64550"/>
                <a:gd name="connsiteY1" fmla="*/ 38957 h 70770"/>
                <a:gd name="connsiteX2" fmla="*/ 14830 w 64550"/>
                <a:gd name="connsiteY2" fmla="*/ 36481 h 70770"/>
                <a:gd name="connsiteX3" fmla="*/ 21021 w 64550"/>
                <a:gd name="connsiteY3" fmla="*/ 42482 h 70770"/>
                <a:gd name="connsiteX4" fmla="*/ 19973 w 64550"/>
                <a:gd name="connsiteY4" fmla="*/ 49339 h 70770"/>
                <a:gd name="connsiteX5" fmla="*/ 25688 w 64550"/>
                <a:gd name="connsiteY5" fmla="*/ 52768 h 70770"/>
                <a:gd name="connsiteX6" fmla="*/ 30165 w 64550"/>
                <a:gd name="connsiteY6" fmla="*/ 56007 h 70770"/>
                <a:gd name="connsiteX7" fmla="*/ 43881 w 64550"/>
                <a:gd name="connsiteY7" fmla="*/ 61055 h 70770"/>
                <a:gd name="connsiteX8" fmla="*/ 46453 w 64550"/>
                <a:gd name="connsiteY8" fmla="*/ 55626 h 70770"/>
                <a:gd name="connsiteX9" fmla="*/ 52549 w 64550"/>
                <a:gd name="connsiteY9" fmla="*/ 53912 h 70770"/>
                <a:gd name="connsiteX10" fmla="*/ 58835 w 64550"/>
                <a:gd name="connsiteY10" fmla="*/ 66008 h 70770"/>
                <a:gd name="connsiteX11" fmla="*/ 60835 w 64550"/>
                <a:gd name="connsiteY11" fmla="*/ 70771 h 70770"/>
                <a:gd name="connsiteX12" fmla="*/ 63788 w 64550"/>
                <a:gd name="connsiteY12" fmla="*/ 58007 h 70770"/>
                <a:gd name="connsiteX13" fmla="*/ 64550 w 64550"/>
                <a:gd name="connsiteY13" fmla="*/ 46482 h 70770"/>
                <a:gd name="connsiteX14" fmla="*/ 61597 w 64550"/>
                <a:gd name="connsiteY14" fmla="*/ 46387 h 70770"/>
                <a:gd name="connsiteX15" fmla="*/ 53787 w 64550"/>
                <a:gd name="connsiteY15" fmla="*/ 44482 h 70770"/>
                <a:gd name="connsiteX16" fmla="*/ 53215 w 64550"/>
                <a:gd name="connsiteY16" fmla="*/ 33528 h 70770"/>
                <a:gd name="connsiteX17" fmla="*/ 43976 w 64550"/>
                <a:gd name="connsiteY17" fmla="*/ 26765 h 70770"/>
                <a:gd name="connsiteX18" fmla="*/ 42261 w 64550"/>
                <a:gd name="connsiteY18" fmla="*/ 29337 h 70770"/>
                <a:gd name="connsiteX19" fmla="*/ 34737 w 64550"/>
                <a:gd name="connsiteY19" fmla="*/ 32766 h 70770"/>
                <a:gd name="connsiteX20" fmla="*/ 22259 w 64550"/>
                <a:gd name="connsiteY20" fmla="*/ 23146 h 70770"/>
                <a:gd name="connsiteX21" fmla="*/ 28069 w 64550"/>
                <a:gd name="connsiteY21" fmla="*/ 13430 h 70770"/>
                <a:gd name="connsiteX22" fmla="*/ 34451 w 64550"/>
                <a:gd name="connsiteY22" fmla="*/ 762 h 70770"/>
                <a:gd name="connsiteX23" fmla="*/ 33689 w 64550"/>
                <a:gd name="connsiteY23" fmla="*/ 0 h 70770"/>
                <a:gd name="connsiteX24" fmla="*/ 8638 w 64550"/>
                <a:gd name="connsiteY24" fmla="*/ 16002 h 70770"/>
                <a:gd name="connsiteX25" fmla="*/ 5305 w 64550"/>
                <a:gd name="connsiteY25" fmla="*/ 19907 h 70770"/>
                <a:gd name="connsiteX26" fmla="*/ 256 w 64550"/>
                <a:gd name="connsiteY26" fmla="*/ 29337 h 7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550" h="70770">
                  <a:moveTo>
                    <a:pt x="256" y="29337"/>
                  </a:moveTo>
                  <a:cubicBezTo>
                    <a:pt x="1018" y="32575"/>
                    <a:pt x="3685" y="36767"/>
                    <a:pt x="6257" y="38957"/>
                  </a:cubicBezTo>
                  <a:cubicBezTo>
                    <a:pt x="10924" y="43053"/>
                    <a:pt x="10353" y="36767"/>
                    <a:pt x="14830" y="36481"/>
                  </a:cubicBezTo>
                  <a:cubicBezTo>
                    <a:pt x="17973" y="36290"/>
                    <a:pt x="21497" y="39243"/>
                    <a:pt x="21021" y="42482"/>
                  </a:cubicBezTo>
                  <a:cubicBezTo>
                    <a:pt x="20640" y="44958"/>
                    <a:pt x="18544" y="46863"/>
                    <a:pt x="19973" y="49339"/>
                  </a:cubicBezTo>
                  <a:cubicBezTo>
                    <a:pt x="21021" y="51149"/>
                    <a:pt x="24069" y="51721"/>
                    <a:pt x="25688" y="52768"/>
                  </a:cubicBezTo>
                  <a:cubicBezTo>
                    <a:pt x="27212" y="53721"/>
                    <a:pt x="28641" y="54959"/>
                    <a:pt x="30165" y="56007"/>
                  </a:cubicBezTo>
                  <a:cubicBezTo>
                    <a:pt x="33022" y="58103"/>
                    <a:pt x="39976" y="64008"/>
                    <a:pt x="43881" y="61055"/>
                  </a:cubicBezTo>
                  <a:cubicBezTo>
                    <a:pt x="45310" y="59912"/>
                    <a:pt x="45310" y="57055"/>
                    <a:pt x="46453" y="55626"/>
                  </a:cubicBezTo>
                  <a:cubicBezTo>
                    <a:pt x="48072" y="53626"/>
                    <a:pt x="50072" y="53340"/>
                    <a:pt x="52549" y="53912"/>
                  </a:cubicBezTo>
                  <a:cubicBezTo>
                    <a:pt x="59121" y="55531"/>
                    <a:pt x="57692" y="60674"/>
                    <a:pt x="58835" y="66008"/>
                  </a:cubicBezTo>
                  <a:cubicBezTo>
                    <a:pt x="59216" y="67913"/>
                    <a:pt x="59883" y="69437"/>
                    <a:pt x="60835" y="70771"/>
                  </a:cubicBezTo>
                  <a:cubicBezTo>
                    <a:pt x="63788" y="68199"/>
                    <a:pt x="63978" y="62389"/>
                    <a:pt x="63788" y="58007"/>
                  </a:cubicBezTo>
                  <a:cubicBezTo>
                    <a:pt x="63598" y="54102"/>
                    <a:pt x="63883" y="50292"/>
                    <a:pt x="64550" y="46482"/>
                  </a:cubicBezTo>
                  <a:cubicBezTo>
                    <a:pt x="63598" y="46482"/>
                    <a:pt x="62550" y="46482"/>
                    <a:pt x="61597" y="46387"/>
                  </a:cubicBezTo>
                  <a:cubicBezTo>
                    <a:pt x="59597" y="46292"/>
                    <a:pt x="55216" y="46292"/>
                    <a:pt x="53787" y="44482"/>
                  </a:cubicBezTo>
                  <a:cubicBezTo>
                    <a:pt x="51882" y="42005"/>
                    <a:pt x="53501" y="36386"/>
                    <a:pt x="53215" y="33528"/>
                  </a:cubicBezTo>
                  <a:cubicBezTo>
                    <a:pt x="52739" y="29051"/>
                    <a:pt x="49024" y="22574"/>
                    <a:pt x="43976" y="26765"/>
                  </a:cubicBezTo>
                  <a:cubicBezTo>
                    <a:pt x="43024" y="27527"/>
                    <a:pt x="43024" y="28384"/>
                    <a:pt x="42261" y="29337"/>
                  </a:cubicBezTo>
                  <a:cubicBezTo>
                    <a:pt x="40261" y="32004"/>
                    <a:pt x="38166" y="32861"/>
                    <a:pt x="34737" y="32766"/>
                  </a:cubicBezTo>
                  <a:cubicBezTo>
                    <a:pt x="29022" y="32671"/>
                    <a:pt x="21973" y="29813"/>
                    <a:pt x="22259" y="23146"/>
                  </a:cubicBezTo>
                  <a:cubicBezTo>
                    <a:pt x="22449" y="19431"/>
                    <a:pt x="25116" y="15621"/>
                    <a:pt x="28069" y="13430"/>
                  </a:cubicBezTo>
                  <a:cubicBezTo>
                    <a:pt x="32832" y="10001"/>
                    <a:pt x="40738" y="7239"/>
                    <a:pt x="34451" y="762"/>
                  </a:cubicBezTo>
                  <a:cubicBezTo>
                    <a:pt x="34165" y="476"/>
                    <a:pt x="33880" y="191"/>
                    <a:pt x="33689" y="0"/>
                  </a:cubicBezTo>
                  <a:cubicBezTo>
                    <a:pt x="24355" y="4667"/>
                    <a:pt x="15782" y="10096"/>
                    <a:pt x="8638" y="16002"/>
                  </a:cubicBezTo>
                  <a:cubicBezTo>
                    <a:pt x="7781" y="17431"/>
                    <a:pt x="6638" y="18764"/>
                    <a:pt x="5305" y="19907"/>
                  </a:cubicBezTo>
                  <a:cubicBezTo>
                    <a:pt x="1971" y="22955"/>
                    <a:pt x="-887" y="24575"/>
                    <a:pt x="256" y="29337"/>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8" name="图形 568"/>
            <p:cNvSpPr/>
            <p:nvPr>
              <p:custDataLst>
                <p:tags r:id="rId965"/>
              </p:custDataLst>
            </p:nvPr>
          </p:nvSpPr>
          <p:spPr>
            <a:xfrm>
              <a:off x="5429025" y="3897254"/>
              <a:ext cx="32537" cy="15822"/>
            </a:xfrm>
            <a:custGeom>
              <a:avLst/>
              <a:gdLst>
                <a:gd name="connsiteX0" fmla="*/ 31847 w 32537"/>
                <a:gd name="connsiteY0" fmla="*/ 5614 h 15822"/>
                <a:gd name="connsiteX1" fmla="*/ 25180 w 32537"/>
                <a:gd name="connsiteY1" fmla="*/ 280 h 15822"/>
                <a:gd name="connsiteX2" fmla="*/ 10797 w 32537"/>
                <a:gd name="connsiteY2" fmla="*/ 3042 h 15822"/>
                <a:gd name="connsiteX3" fmla="*/ 1558 w 32537"/>
                <a:gd name="connsiteY3" fmla="*/ 1042 h 15822"/>
                <a:gd name="connsiteX4" fmla="*/ 700 w 32537"/>
                <a:gd name="connsiteY4" fmla="*/ 13520 h 15822"/>
                <a:gd name="connsiteX5" fmla="*/ 12892 w 32537"/>
                <a:gd name="connsiteY5" fmla="*/ 13424 h 15822"/>
                <a:gd name="connsiteX6" fmla="*/ 22798 w 32537"/>
                <a:gd name="connsiteY6" fmla="*/ 8471 h 15822"/>
                <a:gd name="connsiteX7" fmla="*/ 32514 w 32537"/>
                <a:gd name="connsiteY7" fmla="*/ 8186 h 15822"/>
                <a:gd name="connsiteX8" fmla="*/ 31847 w 32537"/>
                <a:gd name="connsiteY8" fmla="*/ 5614 h 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37" h="15822">
                  <a:moveTo>
                    <a:pt x="31847" y="5614"/>
                  </a:moveTo>
                  <a:cubicBezTo>
                    <a:pt x="30418" y="3233"/>
                    <a:pt x="26894" y="851"/>
                    <a:pt x="25180" y="280"/>
                  </a:cubicBezTo>
                  <a:cubicBezTo>
                    <a:pt x="20893" y="-1149"/>
                    <a:pt x="15369" y="3423"/>
                    <a:pt x="10797" y="3042"/>
                  </a:cubicBezTo>
                  <a:cubicBezTo>
                    <a:pt x="7558" y="2852"/>
                    <a:pt x="4034" y="-2101"/>
                    <a:pt x="1558" y="1042"/>
                  </a:cubicBezTo>
                  <a:cubicBezTo>
                    <a:pt x="-62" y="3137"/>
                    <a:pt x="-538" y="11234"/>
                    <a:pt x="700" y="13520"/>
                  </a:cubicBezTo>
                  <a:cubicBezTo>
                    <a:pt x="2986" y="17520"/>
                    <a:pt x="10130" y="15520"/>
                    <a:pt x="12892" y="13424"/>
                  </a:cubicBezTo>
                  <a:cubicBezTo>
                    <a:pt x="16512" y="10662"/>
                    <a:pt x="17845" y="7233"/>
                    <a:pt x="22798" y="8471"/>
                  </a:cubicBezTo>
                  <a:cubicBezTo>
                    <a:pt x="25180" y="9138"/>
                    <a:pt x="31276" y="12281"/>
                    <a:pt x="32514" y="8186"/>
                  </a:cubicBezTo>
                  <a:cubicBezTo>
                    <a:pt x="32609" y="7328"/>
                    <a:pt x="32419" y="6471"/>
                    <a:pt x="31847" y="5614"/>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39" name="图形 568"/>
            <p:cNvSpPr/>
            <p:nvPr>
              <p:custDataLst>
                <p:tags r:id="rId966"/>
              </p:custDataLst>
            </p:nvPr>
          </p:nvSpPr>
          <p:spPr>
            <a:xfrm>
              <a:off x="5398388" y="3891216"/>
              <a:ext cx="52615" cy="47614"/>
            </a:xfrm>
            <a:custGeom>
              <a:avLst/>
              <a:gdLst>
                <a:gd name="connsiteX0" fmla="*/ 0 w 52615"/>
                <a:gd name="connsiteY0" fmla="*/ 26321 h 47614"/>
                <a:gd name="connsiteX1" fmla="*/ 6668 w 52615"/>
                <a:gd name="connsiteY1" fmla="*/ 30702 h 47614"/>
                <a:gd name="connsiteX2" fmla="*/ 10763 w 52615"/>
                <a:gd name="connsiteY2" fmla="*/ 36798 h 47614"/>
                <a:gd name="connsiteX3" fmla="*/ 10478 w 52615"/>
                <a:gd name="connsiteY3" fmla="*/ 42323 h 47614"/>
                <a:gd name="connsiteX4" fmla="*/ 20003 w 52615"/>
                <a:gd name="connsiteY4" fmla="*/ 45180 h 47614"/>
                <a:gd name="connsiteX5" fmla="*/ 21527 w 52615"/>
                <a:gd name="connsiteY5" fmla="*/ 36989 h 47614"/>
                <a:gd name="connsiteX6" fmla="*/ 28766 w 52615"/>
                <a:gd name="connsiteY6" fmla="*/ 33846 h 47614"/>
                <a:gd name="connsiteX7" fmla="*/ 33433 w 52615"/>
                <a:gd name="connsiteY7" fmla="*/ 28226 h 47614"/>
                <a:gd name="connsiteX8" fmla="*/ 40577 w 52615"/>
                <a:gd name="connsiteY8" fmla="*/ 22796 h 47614"/>
                <a:gd name="connsiteX9" fmla="*/ 38386 w 52615"/>
                <a:gd name="connsiteY9" fmla="*/ 20225 h 47614"/>
                <a:gd name="connsiteX10" fmla="*/ 38291 w 52615"/>
                <a:gd name="connsiteY10" fmla="*/ 11747 h 47614"/>
                <a:gd name="connsiteX11" fmla="*/ 47911 w 52615"/>
                <a:gd name="connsiteY11" fmla="*/ 11176 h 47614"/>
                <a:gd name="connsiteX12" fmla="*/ 50673 w 52615"/>
                <a:gd name="connsiteY12" fmla="*/ 508 h 47614"/>
                <a:gd name="connsiteX13" fmla="*/ 29528 w 52615"/>
                <a:gd name="connsiteY13" fmla="*/ 794 h 47614"/>
                <a:gd name="connsiteX14" fmla="*/ 27623 w 52615"/>
                <a:gd name="connsiteY14" fmla="*/ 7557 h 47614"/>
                <a:gd name="connsiteX15" fmla="*/ 26384 w 52615"/>
                <a:gd name="connsiteY15" fmla="*/ 15938 h 47614"/>
                <a:gd name="connsiteX16" fmla="*/ 10763 w 52615"/>
                <a:gd name="connsiteY16" fmla="*/ 19749 h 47614"/>
                <a:gd name="connsiteX17" fmla="*/ 2762 w 52615"/>
                <a:gd name="connsiteY17" fmla="*/ 22987 h 47614"/>
                <a:gd name="connsiteX18" fmla="*/ 0 w 52615"/>
                <a:gd name="connsiteY18" fmla="*/ 26321 h 4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615" h="47614">
                  <a:moveTo>
                    <a:pt x="0" y="26321"/>
                  </a:moveTo>
                  <a:cubicBezTo>
                    <a:pt x="95" y="28988"/>
                    <a:pt x="4763" y="29845"/>
                    <a:pt x="6668" y="30702"/>
                  </a:cubicBezTo>
                  <a:cubicBezTo>
                    <a:pt x="9525" y="31941"/>
                    <a:pt x="11335" y="33560"/>
                    <a:pt x="10763" y="36798"/>
                  </a:cubicBezTo>
                  <a:cubicBezTo>
                    <a:pt x="10478" y="38799"/>
                    <a:pt x="10001" y="40322"/>
                    <a:pt x="10478" y="42323"/>
                  </a:cubicBezTo>
                  <a:cubicBezTo>
                    <a:pt x="11430" y="46323"/>
                    <a:pt x="17717" y="50324"/>
                    <a:pt x="20003" y="45180"/>
                  </a:cubicBezTo>
                  <a:cubicBezTo>
                    <a:pt x="21146" y="42513"/>
                    <a:pt x="20098" y="39560"/>
                    <a:pt x="21527" y="36989"/>
                  </a:cubicBezTo>
                  <a:cubicBezTo>
                    <a:pt x="22955" y="34512"/>
                    <a:pt x="26003" y="33274"/>
                    <a:pt x="28766" y="33846"/>
                  </a:cubicBezTo>
                  <a:cubicBezTo>
                    <a:pt x="30194" y="31845"/>
                    <a:pt x="31718" y="30035"/>
                    <a:pt x="33433" y="28226"/>
                  </a:cubicBezTo>
                  <a:cubicBezTo>
                    <a:pt x="35243" y="26321"/>
                    <a:pt x="37719" y="24511"/>
                    <a:pt x="40577" y="22796"/>
                  </a:cubicBezTo>
                  <a:cubicBezTo>
                    <a:pt x="39719" y="22034"/>
                    <a:pt x="38957" y="21272"/>
                    <a:pt x="38386" y="20225"/>
                  </a:cubicBezTo>
                  <a:cubicBezTo>
                    <a:pt x="37148" y="17939"/>
                    <a:pt x="36481" y="13938"/>
                    <a:pt x="38291" y="11747"/>
                  </a:cubicBezTo>
                  <a:cubicBezTo>
                    <a:pt x="40481" y="9080"/>
                    <a:pt x="45149" y="11271"/>
                    <a:pt x="47911" y="11176"/>
                  </a:cubicBezTo>
                  <a:cubicBezTo>
                    <a:pt x="53721" y="10890"/>
                    <a:pt x="53531" y="4413"/>
                    <a:pt x="50673" y="508"/>
                  </a:cubicBezTo>
                  <a:cubicBezTo>
                    <a:pt x="43815" y="-254"/>
                    <a:pt x="36671" y="-159"/>
                    <a:pt x="29528" y="794"/>
                  </a:cubicBezTo>
                  <a:cubicBezTo>
                    <a:pt x="27432" y="2413"/>
                    <a:pt x="26289" y="4509"/>
                    <a:pt x="27623" y="7557"/>
                  </a:cubicBezTo>
                  <a:cubicBezTo>
                    <a:pt x="28956" y="10700"/>
                    <a:pt x="29242" y="13462"/>
                    <a:pt x="26384" y="15938"/>
                  </a:cubicBezTo>
                  <a:cubicBezTo>
                    <a:pt x="22384" y="19367"/>
                    <a:pt x="15716" y="18796"/>
                    <a:pt x="10763" y="19749"/>
                  </a:cubicBezTo>
                  <a:cubicBezTo>
                    <a:pt x="7906" y="20320"/>
                    <a:pt x="5144" y="21272"/>
                    <a:pt x="2762" y="22987"/>
                  </a:cubicBezTo>
                  <a:cubicBezTo>
                    <a:pt x="1810" y="23654"/>
                    <a:pt x="0" y="24892"/>
                    <a:pt x="0" y="26321"/>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0" name="图形 568"/>
            <p:cNvSpPr/>
            <p:nvPr>
              <p:custDataLst>
                <p:tags r:id="rId967"/>
              </p:custDataLst>
            </p:nvPr>
          </p:nvSpPr>
          <p:spPr>
            <a:xfrm>
              <a:off x="5427829" y="3909803"/>
              <a:ext cx="23319" cy="48976"/>
            </a:xfrm>
            <a:custGeom>
              <a:avLst/>
              <a:gdLst>
                <a:gd name="connsiteX0" fmla="*/ 659 w 23319"/>
                <a:gd name="connsiteY0" fmla="*/ 24402 h 48976"/>
                <a:gd name="connsiteX1" fmla="*/ 4755 w 23319"/>
                <a:gd name="connsiteY1" fmla="*/ 23354 h 48976"/>
                <a:gd name="connsiteX2" fmla="*/ 3802 w 23319"/>
                <a:gd name="connsiteY2" fmla="*/ 16116 h 48976"/>
                <a:gd name="connsiteX3" fmla="*/ 1326 w 23319"/>
                <a:gd name="connsiteY3" fmla="*/ 9734 h 48976"/>
                <a:gd name="connsiteX4" fmla="*/ 2564 w 23319"/>
                <a:gd name="connsiteY4" fmla="*/ 18 h 48976"/>
                <a:gd name="connsiteX5" fmla="*/ 8945 w 23319"/>
                <a:gd name="connsiteY5" fmla="*/ 4114 h 48976"/>
                <a:gd name="connsiteX6" fmla="*/ 18280 w 23319"/>
                <a:gd name="connsiteY6" fmla="*/ 18306 h 48976"/>
                <a:gd name="connsiteX7" fmla="*/ 21899 w 23319"/>
                <a:gd name="connsiteY7" fmla="*/ 27927 h 48976"/>
                <a:gd name="connsiteX8" fmla="*/ 23233 w 23319"/>
                <a:gd name="connsiteY8" fmla="*/ 40023 h 48976"/>
                <a:gd name="connsiteX9" fmla="*/ 23138 w 23319"/>
                <a:gd name="connsiteY9" fmla="*/ 46596 h 48976"/>
                <a:gd name="connsiteX10" fmla="*/ 23043 w 23319"/>
                <a:gd name="connsiteY10" fmla="*/ 48977 h 48976"/>
                <a:gd name="connsiteX11" fmla="*/ 659 w 23319"/>
                <a:gd name="connsiteY11" fmla="*/ 24402 h 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19" h="48976">
                  <a:moveTo>
                    <a:pt x="659" y="24402"/>
                  </a:moveTo>
                  <a:cubicBezTo>
                    <a:pt x="1802" y="24498"/>
                    <a:pt x="4183" y="24498"/>
                    <a:pt x="4755" y="23354"/>
                  </a:cubicBezTo>
                  <a:cubicBezTo>
                    <a:pt x="5612" y="21735"/>
                    <a:pt x="4278" y="17735"/>
                    <a:pt x="3802" y="16116"/>
                  </a:cubicBezTo>
                  <a:cubicBezTo>
                    <a:pt x="3135" y="13925"/>
                    <a:pt x="2183" y="11925"/>
                    <a:pt x="1326" y="9734"/>
                  </a:cubicBezTo>
                  <a:cubicBezTo>
                    <a:pt x="468" y="7543"/>
                    <a:pt x="-1722" y="685"/>
                    <a:pt x="2564" y="18"/>
                  </a:cubicBezTo>
                  <a:cubicBezTo>
                    <a:pt x="4659" y="-267"/>
                    <a:pt x="7612" y="2876"/>
                    <a:pt x="8945" y="4114"/>
                  </a:cubicBezTo>
                  <a:cubicBezTo>
                    <a:pt x="13041" y="8115"/>
                    <a:pt x="16470" y="12972"/>
                    <a:pt x="18280" y="18306"/>
                  </a:cubicBezTo>
                  <a:cubicBezTo>
                    <a:pt x="19423" y="21545"/>
                    <a:pt x="20661" y="24783"/>
                    <a:pt x="21899" y="27927"/>
                  </a:cubicBezTo>
                  <a:cubicBezTo>
                    <a:pt x="23424" y="31832"/>
                    <a:pt x="23424" y="35928"/>
                    <a:pt x="23233" y="40023"/>
                  </a:cubicBezTo>
                  <a:cubicBezTo>
                    <a:pt x="23138" y="42309"/>
                    <a:pt x="23519" y="44405"/>
                    <a:pt x="23138" y="46596"/>
                  </a:cubicBezTo>
                  <a:cubicBezTo>
                    <a:pt x="23043" y="47358"/>
                    <a:pt x="22947" y="48215"/>
                    <a:pt x="23043" y="48977"/>
                  </a:cubicBezTo>
                  <a:cubicBezTo>
                    <a:pt x="13137" y="43452"/>
                    <a:pt x="5040" y="35166"/>
                    <a:pt x="659" y="24402"/>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41" name="图形 568"/>
            <p:cNvSpPr/>
            <p:nvPr>
              <p:custDataLst>
                <p:tags r:id="rId968"/>
              </p:custDataLst>
            </p:nvPr>
          </p:nvSpPr>
          <p:spPr>
            <a:xfrm>
              <a:off x="5259419" y="3874573"/>
              <a:ext cx="189874" cy="102627"/>
            </a:xfrm>
            <a:custGeom>
              <a:avLst/>
              <a:gdLst>
                <a:gd name="connsiteX0" fmla="*/ 95 w 189874"/>
                <a:gd name="connsiteY0" fmla="*/ 78206 h 102627"/>
                <a:gd name="connsiteX1" fmla="*/ 5525 w 189874"/>
                <a:gd name="connsiteY1" fmla="*/ 65823 h 102627"/>
                <a:gd name="connsiteX2" fmla="*/ 34004 w 189874"/>
                <a:gd name="connsiteY2" fmla="*/ 41630 h 102627"/>
                <a:gd name="connsiteX3" fmla="*/ 69723 w 189874"/>
                <a:gd name="connsiteY3" fmla="*/ 20103 h 102627"/>
                <a:gd name="connsiteX4" fmla="*/ 94679 w 189874"/>
                <a:gd name="connsiteY4" fmla="*/ 5911 h 102627"/>
                <a:gd name="connsiteX5" fmla="*/ 103442 w 189874"/>
                <a:gd name="connsiteY5" fmla="*/ 3339 h 102627"/>
                <a:gd name="connsiteX6" fmla="*/ 150590 w 189874"/>
                <a:gd name="connsiteY6" fmla="*/ 482 h 102627"/>
                <a:gd name="connsiteX7" fmla="*/ 160973 w 189874"/>
                <a:gd name="connsiteY7" fmla="*/ 2482 h 102627"/>
                <a:gd name="connsiteX8" fmla="*/ 183166 w 189874"/>
                <a:gd name="connsiteY8" fmla="*/ 9721 h 102627"/>
                <a:gd name="connsiteX9" fmla="*/ 189452 w 189874"/>
                <a:gd name="connsiteY9" fmla="*/ 14102 h 102627"/>
                <a:gd name="connsiteX10" fmla="*/ 186214 w 189874"/>
                <a:gd name="connsiteY10" fmla="*/ 17246 h 102627"/>
                <a:gd name="connsiteX11" fmla="*/ 173450 w 189874"/>
                <a:gd name="connsiteY11" fmla="*/ 16008 h 102627"/>
                <a:gd name="connsiteX12" fmla="*/ 161258 w 189874"/>
                <a:gd name="connsiteY12" fmla="*/ 14865 h 102627"/>
                <a:gd name="connsiteX13" fmla="*/ 164973 w 189874"/>
                <a:gd name="connsiteY13" fmla="*/ 21151 h 102627"/>
                <a:gd name="connsiteX14" fmla="*/ 174212 w 189874"/>
                <a:gd name="connsiteY14" fmla="*/ 26294 h 102627"/>
                <a:gd name="connsiteX15" fmla="*/ 180594 w 189874"/>
                <a:gd name="connsiteY15" fmla="*/ 39058 h 102627"/>
                <a:gd name="connsiteX16" fmla="*/ 162211 w 189874"/>
                <a:gd name="connsiteY16" fmla="*/ 30105 h 102627"/>
                <a:gd name="connsiteX17" fmla="*/ 172498 w 189874"/>
                <a:gd name="connsiteY17" fmla="*/ 39153 h 102627"/>
                <a:gd name="connsiteX18" fmla="*/ 174974 w 189874"/>
                <a:gd name="connsiteY18" fmla="*/ 45059 h 102627"/>
                <a:gd name="connsiteX19" fmla="*/ 145542 w 189874"/>
                <a:gd name="connsiteY19" fmla="*/ 34296 h 102627"/>
                <a:gd name="connsiteX20" fmla="*/ 152305 w 189874"/>
                <a:gd name="connsiteY20" fmla="*/ 43630 h 102627"/>
                <a:gd name="connsiteX21" fmla="*/ 153924 w 189874"/>
                <a:gd name="connsiteY21" fmla="*/ 47916 h 102627"/>
                <a:gd name="connsiteX22" fmla="*/ 149542 w 189874"/>
                <a:gd name="connsiteY22" fmla="*/ 48012 h 102627"/>
                <a:gd name="connsiteX23" fmla="*/ 137160 w 189874"/>
                <a:gd name="connsiteY23" fmla="*/ 41820 h 102627"/>
                <a:gd name="connsiteX24" fmla="*/ 123444 w 189874"/>
                <a:gd name="connsiteY24" fmla="*/ 37820 h 102627"/>
                <a:gd name="connsiteX25" fmla="*/ 105728 w 189874"/>
                <a:gd name="connsiteY25" fmla="*/ 33819 h 102627"/>
                <a:gd name="connsiteX26" fmla="*/ 92774 w 189874"/>
                <a:gd name="connsiteY26" fmla="*/ 44583 h 102627"/>
                <a:gd name="connsiteX27" fmla="*/ 33052 w 189874"/>
                <a:gd name="connsiteY27" fmla="*/ 100971 h 102627"/>
                <a:gd name="connsiteX28" fmla="*/ 5239 w 189874"/>
                <a:gd name="connsiteY28" fmla="*/ 93731 h 102627"/>
                <a:gd name="connsiteX29" fmla="*/ 0 w 189874"/>
                <a:gd name="connsiteY29" fmla="*/ 82587 h 102627"/>
                <a:gd name="connsiteX30" fmla="*/ 95 w 189874"/>
                <a:gd name="connsiteY30" fmla="*/ 78206 h 1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874" h="102627">
                  <a:moveTo>
                    <a:pt x="95" y="78206"/>
                  </a:moveTo>
                  <a:cubicBezTo>
                    <a:pt x="476" y="73729"/>
                    <a:pt x="2762" y="69443"/>
                    <a:pt x="5525" y="65823"/>
                  </a:cubicBezTo>
                  <a:cubicBezTo>
                    <a:pt x="12954" y="55917"/>
                    <a:pt x="23813" y="48393"/>
                    <a:pt x="34004" y="41630"/>
                  </a:cubicBezTo>
                  <a:cubicBezTo>
                    <a:pt x="45625" y="34010"/>
                    <a:pt x="57721" y="27152"/>
                    <a:pt x="69723" y="20103"/>
                  </a:cubicBezTo>
                  <a:cubicBezTo>
                    <a:pt x="77915" y="15246"/>
                    <a:pt x="85820" y="9435"/>
                    <a:pt x="94679" y="5911"/>
                  </a:cubicBezTo>
                  <a:cubicBezTo>
                    <a:pt x="97441" y="4768"/>
                    <a:pt x="100584" y="4101"/>
                    <a:pt x="103442" y="3339"/>
                  </a:cubicBezTo>
                  <a:cubicBezTo>
                    <a:pt x="106775" y="2482"/>
                    <a:pt x="130207" y="-1328"/>
                    <a:pt x="150590" y="482"/>
                  </a:cubicBezTo>
                  <a:cubicBezTo>
                    <a:pt x="154115" y="768"/>
                    <a:pt x="157639" y="1720"/>
                    <a:pt x="160973" y="2482"/>
                  </a:cubicBezTo>
                  <a:cubicBezTo>
                    <a:pt x="168497" y="4292"/>
                    <a:pt x="176117" y="6387"/>
                    <a:pt x="183166" y="9721"/>
                  </a:cubicBezTo>
                  <a:cubicBezTo>
                    <a:pt x="185261" y="10769"/>
                    <a:pt x="188119" y="12007"/>
                    <a:pt x="189452" y="14102"/>
                  </a:cubicBezTo>
                  <a:cubicBezTo>
                    <a:pt x="190976" y="16579"/>
                    <a:pt x="188024" y="17151"/>
                    <a:pt x="186214" y="17246"/>
                  </a:cubicBezTo>
                  <a:cubicBezTo>
                    <a:pt x="185642" y="17246"/>
                    <a:pt x="175641" y="16103"/>
                    <a:pt x="173450" y="16008"/>
                  </a:cubicBezTo>
                  <a:cubicBezTo>
                    <a:pt x="171926" y="15912"/>
                    <a:pt x="163735" y="13817"/>
                    <a:pt x="161258" y="14865"/>
                  </a:cubicBezTo>
                  <a:cubicBezTo>
                    <a:pt x="157544" y="16484"/>
                    <a:pt x="163640" y="20294"/>
                    <a:pt x="164973" y="21151"/>
                  </a:cubicBezTo>
                  <a:cubicBezTo>
                    <a:pt x="167926" y="23151"/>
                    <a:pt x="171259" y="24294"/>
                    <a:pt x="174212" y="26294"/>
                  </a:cubicBezTo>
                  <a:cubicBezTo>
                    <a:pt x="180404" y="30676"/>
                    <a:pt x="186785" y="38010"/>
                    <a:pt x="180594" y="39058"/>
                  </a:cubicBezTo>
                  <a:cubicBezTo>
                    <a:pt x="177070" y="39630"/>
                    <a:pt x="162211" y="30105"/>
                    <a:pt x="162211" y="30105"/>
                  </a:cubicBezTo>
                  <a:cubicBezTo>
                    <a:pt x="162211" y="30105"/>
                    <a:pt x="171259" y="37629"/>
                    <a:pt x="172498" y="39153"/>
                  </a:cubicBezTo>
                  <a:cubicBezTo>
                    <a:pt x="174022" y="40868"/>
                    <a:pt x="175165" y="42582"/>
                    <a:pt x="174974" y="45059"/>
                  </a:cubicBezTo>
                  <a:cubicBezTo>
                    <a:pt x="172307" y="47250"/>
                    <a:pt x="145542" y="34296"/>
                    <a:pt x="145542" y="34296"/>
                  </a:cubicBezTo>
                  <a:cubicBezTo>
                    <a:pt x="146113" y="35058"/>
                    <a:pt x="151257" y="41915"/>
                    <a:pt x="152305" y="43630"/>
                  </a:cubicBezTo>
                  <a:cubicBezTo>
                    <a:pt x="153067" y="44773"/>
                    <a:pt x="154210" y="46488"/>
                    <a:pt x="153924" y="47916"/>
                  </a:cubicBezTo>
                  <a:cubicBezTo>
                    <a:pt x="153638" y="49917"/>
                    <a:pt x="150686" y="48678"/>
                    <a:pt x="149542" y="48012"/>
                  </a:cubicBezTo>
                  <a:cubicBezTo>
                    <a:pt x="148209" y="47154"/>
                    <a:pt x="140113" y="42773"/>
                    <a:pt x="137160" y="41820"/>
                  </a:cubicBezTo>
                  <a:cubicBezTo>
                    <a:pt x="132683" y="40296"/>
                    <a:pt x="128016" y="39153"/>
                    <a:pt x="123444" y="37820"/>
                  </a:cubicBezTo>
                  <a:cubicBezTo>
                    <a:pt x="117824" y="36105"/>
                    <a:pt x="111633" y="33819"/>
                    <a:pt x="105728" y="33819"/>
                  </a:cubicBezTo>
                  <a:cubicBezTo>
                    <a:pt x="102203" y="33819"/>
                    <a:pt x="94964" y="42297"/>
                    <a:pt x="92774" y="44583"/>
                  </a:cubicBezTo>
                  <a:cubicBezTo>
                    <a:pt x="87630" y="49726"/>
                    <a:pt x="48863" y="94113"/>
                    <a:pt x="33052" y="100971"/>
                  </a:cubicBezTo>
                  <a:cubicBezTo>
                    <a:pt x="23717" y="105066"/>
                    <a:pt x="12287" y="101161"/>
                    <a:pt x="5239" y="93731"/>
                  </a:cubicBezTo>
                  <a:cubicBezTo>
                    <a:pt x="2476" y="90779"/>
                    <a:pt x="0" y="86778"/>
                    <a:pt x="0" y="82587"/>
                  </a:cubicBezTo>
                  <a:cubicBezTo>
                    <a:pt x="95" y="81159"/>
                    <a:pt x="0" y="79635"/>
                    <a:pt x="95" y="78206"/>
                  </a:cubicBezTo>
                  <a:close/>
                </a:path>
              </a:pathLst>
            </a:custGeom>
            <a:solidFill>
              <a:srgbClr val="FFC7AD"/>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4" name="图形 568"/>
          <p:cNvGrpSpPr/>
          <p:nvPr>
            <p:custDataLst>
              <p:tags r:id="rId16"/>
            </p:custDataLst>
          </p:nvPr>
        </p:nvGrpSpPr>
        <p:grpSpPr>
          <a:xfrm>
            <a:off x="7414182" y="2043115"/>
            <a:ext cx="1090939" cy="630718"/>
            <a:chOff x="4942279" y="3980949"/>
            <a:chExt cx="246249" cy="142367"/>
          </a:xfrm>
        </p:grpSpPr>
        <p:sp>
          <p:nvSpPr>
            <p:cNvPr id="794" name="图形 568"/>
            <p:cNvSpPr/>
            <p:nvPr>
              <p:custDataLst>
                <p:tags r:id="rId821"/>
              </p:custDataLst>
            </p:nvPr>
          </p:nvSpPr>
          <p:spPr>
            <a:xfrm>
              <a:off x="4942396" y="3980949"/>
              <a:ext cx="246132" cy="142367"/>
            </a:xfrm>
            <a:custGeom>
              <a:avLst/>
              <a:gdLst>
                <a:gd name="connsiteX0" fmla="*/ 31 w 246132"/>
                <a:gd name="connsiteY0" fmla="*/ 71080 h 142367"/>
                <a:gd name="connsiteX1" fmla="*/ 31 w 246132"/>
                <a:gd name="connsiteY1" fmla="*/ 71080 h 142367"/>
                <a:gd name="connsiteX2" fmla="*/ 4889 w 246132"/>
                <a:gd name="connsiteY2" fmla="*/ 76986 h 142367"/>
                <a:gd name="connsiteX3" fmla="*/ 11747 w 246132"/>
                <a:gd name="connsiteY3" fmla="*/ 76033 h 142367"/>
                <a:gd name="connsiteX4" fmla="*/ 16033 w 246132"/>
                <a:gd name="connsiteY4" fmla="*/ 74986 h 142367"/>
                <a:gd name="connsiteX5" fmla="*/ 19557 w 246132"/>
                <a:gd name="connsiteY5" fmla="*/ 74224 h 142367"/>
                <a:gd name="connsiteX6" fmla="*/ 22510 w 246132"/>
                <a:gd name="connsiteY6" fmla="*/ 73652 h 142367"/>
                <a:gd name="connsiteX7" fmla="*/ 26701 w 246132"/>
                <a:gd name="connsiteY7" fmla="*/ 72890 h 142367"/>
                <a:gd name="connsiteX8" fmla="*/ 27273 w 246132"/>
                <a:gd name="connsiteY8" fmla="*/ 72795 h 142367"/>
                <a:gd name="connsiteX9" fmla="*/ 30416 w 246132"/>
                <a:gd name="connsiteY9" fmla="*/ 72318 h 142367"/>
                <a:gd name="connsiteX10" fmla="*/ 33559 w 246132"/>
                <a:gd name="connsiteY10" fmla="*/ 71842 h 142367"/>
                <a:gd name="connsiteX11" fmla="*/ 35369 w 246132"/>
                <a:gd name="connsiteY11" fmla="*/ 71557 h 142367"/>
                <a:gd name="connsiteX12" fmla="*/ 37750 w 246132"/>
                <a:gd name="connsiteY12" fmla="*/ 71176 h 142367"/>
                <a:gd name="connsiteX13" fmla="*/ 38322 w 246132"/>
                <a:gd name="connsiteY13" fmla="*/ 71080 h 142367"/>
                <a:gd name="connsiteX14" fmla="*/ 42131 w 246132"/>
                <a:gd name="connsiteY14" fmla="*/ 70509 h 142367"/>
                <a:gd name="connsiteX15" fmla="*/ 43560 w 246132"/>
                <a:gd name="connsiteY15" fmla="*/ 70318 h 142367"/>
                <a:gd name="connsiteX16" fmla="*/ 46227 w 246132"/>
                <a:gd name="connsiteY16" fmla="*/ 69842 h 142367"/>
                <a:gd name="connsiteX17" fmla="*/ 48418 w 246132"/>
                <a:gd name="connsiteY17" fmla="*/ 69366 h 142367"/>
                <a:gd name="connsiteX18" fmla="*/ 49466 w 246132"/>
                <a:gd name="connsiteY18" fmla="*/ 69175 h 142367"/>
                <a:gd name="connsiteX19" fmla="*/ 50228 w 246132"/>
                <a:gd name="connsiteY19" fmla="*/ 68985 h 142367"/>
                <a:gd name="connsiteX20" fmla="*/ 51466 w 246132"/>
                <a:gd name="connsiteY20" fmla="*/ 68699 h 142367"/>
                <a:gd name="connsiteX21" fmla="*/ 53752 w 246132"/>
                <a:gd name="connsiteY21" fmla="*/ 68223 h 142367"/>
                <a:gd name="connsiteX22" fmla="*/ 59372 w 246132"/>
                <a:gd name="connsiteY22" fmla="*/ 66794 h 142367"/>
                <a:gd name="connsiteX23" fmla="*/ 61944 w 246132"/>
                <a:gd name="connsiteY23" fmla="*/ 66127 h 142367"/>
                <a:gd name="connsiteX24" fmla="*/ 64515 w 246132"/>
                <a:gd name="connsiteY24" fmla="*/ 65365 h 142367"/>
                <a:gd name="connsiteX25" fmla="*/ 66325 w 246132"/>
                <a:gd name="connsiteY25" fmla="*/ 64794 h 142367"/>
                <a:gd name="connsiteX26" fmla="*/ 70326 w 246132"/>
                <a:gd name="connsiteY26" fmla="*/ 63651 h 142367"/>
                <a:gd name="connsiteX27" fmla="*/ 74326 w 246132"/>
                <a:gd name="connsiteY27" fmla="*/ 62508 h 142367"/>
                <a:gd name="connsiteX28" fmla="*/ 75374 w 246132"/>
                <a:gd name="connsiteY28" fmla="*/ 62222 h 142367"/>
                <a:gd name="connsiteX29" fmla="*/ 80136 w 246132"/>
                <a:gd name="connsiteY29" fmla="*/ 60889 h 142367"/>
                <a:gd name="connsiteX30" fmla="*/ 84899 w 246132"/>
                <a:gd name="connsiteY30" fmla="*/ 59555 h 142367"/>
                <a:gd name="connsiteX31" fmla="*/ 89376 w 246132"/>
                <a:gd name="connsiteY31" fmla="*/ 58317 h 142367"/>
                <a:gd name="connsiteX32" fmla="*/ 91376 w 246132"/>
                <a:gd name="connsiteY32" fmla="*/ 57841 h 142367"/>
                <a:gd name="connsiteX33" fmla="*/ 93471 w 246132"/>
                <a:gd name="connsiteY33" fmla="*/ 57364 h 142367"/>
                <a:gd name="connsiteX34" fmla="*/ 93471 w 246132"/>
                <a:gd name="connsiteY34" fmla="*/ 57364 h 142367"/>
                <a:gd name="connsiteX35" fmla="*/ 94424 w 246132"/>
                <a:gd name="connsiteY35" fmla="*/ 57174 h 142367"/>
                <a:gd name="connsiteX36" fmla="*/ 93281 w 246132"/>
                <a:gd name="connsiteY36" fmla="*/ 57555 h 142367"/>
                <a:gd name="connsiteX37" fmla="*/ 92138 w 246132"/>
                <a:gd name="connsiteY37" fmla="*/ 58031 h 142367"/>
                <a:gd name="connsiteX38" fmla="*/ 91566 w 246132"/>
                <a:gd name="connsiteY38" fmla="*/ 58317 h 142367"/>
                <a:gd name="connsiteX39" fmla="*/ 88804 w 246132"/>
                <a:gd name="connsiteY39" fmla="*/ 60031 h 142367"/>
                <a:gd name="connsiteX40" fmla="*/ 88804 w 246132"/>
                <a:gd name="connsiteY40" fmla="*/ 60031 h 142367"/>
                <a:gd name="connsiteX41" fmla="*/ 87947 w 246132"/>
                <a:gd name="connsiteY41" fmla="*/ 60603 h 142367"/>
                <a:gd name="connsiteX42" fmla="*/ 86899 w 246132"/>
                <a:gd name="connsiteY42" fmla="*/ 61270 h 142367"/>
                <a:gd name="connsiteX43" fmla="*/ 85947 w 246132"/>
                <a:gd name="connsiteY43" fmla="*/ 61936 h 142367"/>
                <a:gd name="connsiteX44" fmla="*/ 83184 w 246132"/>
                <a:gd name="connsiteY44" fmla="*/ 63841 h 142367"/>
                <a:gd name="connsiteX45" fmla="*/ 82232 w 246132"/>
                <a:gd name="connsiteY45" fmla="*/ 64603 h 142367"/>
                <a:gd name="connsiteX46" fmla="*/ 80327 w 246132"/>
                <a:gd name="connsiteY46" fmla="*/ 66127 h 142367"/>
                <a:gd name="connsiteX47" fmla="*/ 78422 w 246132"/>
                <a:gd name="connsiteY47" fmla="*/ 67747 h 142367"/>
                <a:gd name="connsiteX48" fmla="*/ 76612 w 246132"/>
                <a:gd name="connsiteY48" fmla="*/ 69366 h 142367"/>
                <a:gd name="connsiteX49" fmla="*/ 75183 w 246132"/>
                <a:gd name="connsiteY49" fmla="*/ 70604 h 142367"/>
                <a:gd name="connsiteX50" fmla="*/ 74517 w 246132"/>
                <a:gd name="connsiteY50" fmla="*/ 71176 h 142367"/>
                <a:gd name="connsiteX51" fmla="*/ 74421 w 246132"/>
                <a:gd name="connsiteY51" fmla="*/ 71271 h 142367"/>
                <a:gd name="connsiteX52" fmla="*/ 74135 w 246132"/>
                <a:gd name="connsiteY52" fmla="*/ 71461 h 142367"/>
                <a:gd name="connsiteX53" fmla="*/ 74040 w 246132"/>
                <a:gd name="connsiteY53" fmla="*/ 71557 h 142367"/>
                <a:gd name="connsiteX54" fmla="*/ 73945 w 246132"/>
                <a:gd name="connsiteY54" fmla="*/ 71652 h 142367"/>
                <a:gd name="connsiteX55" fmla="*/ 73755 w 246132"/>
                <a:gd name="connsiteY55" fmla="*/ 71842 h 142367"/>
                <a:gd name="connsiteX56" fmla="*/ 73755 w 246132"/>
                <a:gd name="connsiteY56" fmla="*/ 71842 h 142367"/>
                <a:gd name="connsiteX57" fmla="*/ 73659 w 246132"/>
                <a:gd name="connsiteY57" fmla="*/ 71938 h 142367"/>
                <a:gd name="connsiteX58" fmla="*/ 73088 w 246132"/>
                <a:gd name="connsiteY58" fmla="*/ 72414 h 142367"/>
                <a:gd name="connsiteX59" fmla="*/ 72516 w 246132"/>
                <a:gd name="connsiteY59" fmla="*/ 72890 h 142367"/>
                <a:gd name="connsiteX60" fmla="*/ 72516 w 246132"/>
                <a:gd name="connsiteY60" fmla="*/ 72890 h 142367"/>
                <a:gd name="connsiteX61" fmla="*/ 70802 w 246132"/>
                <a:gd name="connsiteY61" fmla="*/ 74414 h 142367"/>
                <a:gd name="connsiteX62" fmla="*/ 70516 w 246132"/>
                <a:gd name="connsiteY62" fmla="*/ 74700 h 142367"/>
                <a:gd name="connsiteX63" fmla="*/ 70230 w 246132"/>
                <a:gd name="connsiteY63" fmla="*/ 74986 h 142367"/>
                <a:gd name="connsiteX64" fmla="*/ 69564 w 246132"/>
                <a:gd name="connsiteY64" fmla="*/ 75652 h 142367"/>
                <a:gd name="connsiteX65" fmla="*/ 69564 w 246132"/>
                <a:gd name="connsiteY65" fmla="*/ 75652 h 142367"/>
                <a:gd name="connsiteX66" fmla="*/ 69468 w 246132"/>
                <a:gd name="connsiteY66" fmla="*/ 75652 h 142367"/>
                <a:gd name="connsiteX67" fmla="*/ 69373 w 246132"/>
                <a:gd name="connsiteY67" fmla="*/ 75747 h 142367"/>
                <a:gd name="connsiteX68" fmla="*/ 69373 w 246132"/>
                <a:gd name="connsiteY68" fmla="*/ 75843 h 142367"/>
                <a:gd name="connsiteX69" fmla="*/ 69087 w 246132"/>
                <a:gd name="connsiteY69" fmla="*/ 76129 h 142367"/>
                <a:gd name="connsiteX70" fmla="*/ 68516 w 246132"/>
                <a:gd name="connsiteY70" fmla="*/ 76700 h 142367"/>
                <a:gd name="connsiteX71" fmla="*/ 68421 w 246132"/>
                <a:gd name="connsiteY71" fmla="*/ 76795 h 142367"/>
                <a:gd name="connsiteX72" fmla="*/ 68325 w 246132"/>
                <a:gd name="connsiteY72" fmla="*/ 76891 h 142367"/>
                <a:gd name="connsiteX73" fmla="*/ 68230 w 246132"/>
                <a:gd name="connsiteY73" fmla="*/ 76986 h 142367"/>
                <a:gd name="connsiteX74" fmla="*/ 67754 w 246132"/>
                <a:gd name="connsiteY74" fmla="*/ 77462 h 142367"/>
                <a:gd name="connsiteX75" fmla="*/ 67563 w 246132"/>
                <a:gd name="connsiteY75" fmla="*/ 77653 h 142367"/>
                <a:gd name="connsiteX76" fmla="*/ 67373 w 246132"/>
                <a:gd name="connsiteY76" fmla="*/ 77843 h 142367"/>
                <a:gd name="connsiteX77" fmla="*/ 67277 w 246132"/>
                <a:gd name="connsiteY77" fmla="*/ 78034 h 142367"/>
                <a:gd name="connsiteX78" fmla="*/ 67277 w 246132"/>
                <a:gd name="connsiteY78" fmla="*/ 78034 h 142367"/>
                <a:gd name="connsiteX79" fmla="*/ 67182 w 246132"/>
                <a:gd name="connsiteY79" fmla="*/ 78034 h 142367"/>
                <a:gd name="connsiteX80" fmla="*/ 67087 w 246132"/>
                <a:gd name="connsiteY80" fmla="*/ 78129 h 142367"/>
                <a:gd name="connsiteX81" fmla="*/ 66992 w 246132"/>
                <a:gd name="connsiteY81" fmla="*/ 78224 h 142367"/>
                <a:gd name="connsiteX82" fmla="*/ 66897 w 246132"/>
                <a:gd name="connsiteY82" fmla="*/ 78319 h 142367"/>
                <a:gd name="connsiteX83" fmla="*/ 66897 w 246132"/>
                <a:gd name="connsiteY83" fmla="*/ 78319 h 142367"/>
                <a:gd name="connsiteX84" fmla="*/ 66897 w 246132"/>
                <a:gd name="connsiteY84" fmla="*/ 78319 h 142367"/>
                <a:gd name="connsiteX85" fmla="*/ 66801 w 246132"/>
                <a:gd name="connsiteY85" fmla="*/ 78414 h 142367"/>
                <a:gd name="connsiteX86" fmla="*/ 66515 w 246132"/>
                <a:gd name="connsiteY86" fmla="*/ 78700 h 142367"/>
                <a:gd name="connsiteX87" fmla="*/ 66135 w 246132"/>
                <a:gd name="connsiteY87" fmla="*/ 79081 h 142367"/>
                <a:gd name="connsiteX88" fmla="*/ 65277 w 246132"/>
                <a:gd name="connsiteY88" fmla="*/ 80034 h 142367"/>
                <a:gd name="connsiteX89" fmla="*/ 64420 w 246132"/>
                <a:gd name="connsiteY89" fmla="*/ 80986 h 142367"/>
                <a:gd name="connsiteX90" fmla="*/ 64039 w 246132"/>
                <a:gd name="connsiteY90" fmla="*/ 81463 h 142367"/>
                <a:gd name="connsiteX91" fmla="*/ 63658 w 246132"/>
                <a:gd name="connsiteY91" fmla="*/ 81939 h 142367"/>
                <a:gd name="connsiteX92" fmla="*/ 62896 w 246132"/>
                <a:gd name="connsiteY92" fmla="*/ 82891 h 142367"/>
                <a:gd name="connsiteX93" fmla="*/ 62801 w 246132"/>
                <a:gd name="connsiteY93" fmla="*/ 82987 h 142367"/>
                <a:gd name="connsiteX94" fmla="*/ 62706 w 246132"/>
                <a:gd name="connsiteY94" fmla="*/ 83177 h 142367"/>
                <a:gd name="connsiteX95" fmla="*/ 55943 w 246132"/>
                <a:gd name="connsiteY95" fmla="*/ 92130 h 142367"/>
                <a:gd name="connsiteX96" fmla="*/ 54228 w 246132"/>
                <a:gd name="connsiteY96" fmla="*/ 94226 h 142367"/>
                <a:gd name="connsiteX97" fmla="*/ 54038 w 246132"/>
                <a:gd name="connsiteY97" fmla="*/ 94512 h 142367"/>
                <a:gd name="connsiteX98" fmla="*/ 52609 w 246132"/>
                <a:gd name="connsiteY98" fmla="*/ 96322 h 142367"/>
                <a:gd name="connsiteX99" fmla="*/ 51752 w 246132"/>
                <a:gd name="connsiteY99" fmla="*/ 97560 h 142367"/>
                <a:gd name="connsiteX100" fmla="*/ 51752 w 246132"/>
                <a:gd name="connsiteY100" fmla="*/ 97655 h 142367"/>
                <a:gd name="connsiteX101" fmla="*/ 51752 w 246132"/>
                <a:gd name="connsiteY101" fmla="*/ 97655 h 142367"/>
                <a:gd name="connsiteX102" fmla="*/ 51371 w 246132"/>
                <a:gd name="connsiteY102" fmla="*/ 98227 h 142367"/>
                <a:gd name="connsiteX103" fmla="*/ 51371 w 246132"/>
                <a:gd name="connsiteY103" fmla="*/ 98322 h 142367"/>
                <a:gd name="connsiteX104" fmla="*/ 49942 w 246132"/>
                <a:gd name="connsiteY104" fmla="*/ 100417 h 142367"/>
                <a:gd name="connsiteX105" fmla="*/ 48227 w 246132"/>
                <a:gd name="connsiteY105" fmla="*/ 103370 h 142367"/>
                <a:gd name="connsiteX106" fmla="*/ 47275 w 246132"/>
                <a:gd name="connsiteY106" fmla="*/ 105180 h 142367"/>
                <a:gd name="connsiteX107" fmla="*/ 46323 w 246132"/>
                <a:gd name="connsiteY107" fmla="*/ 106799 h 142367"/>
                <a:gd name="connsiteX108" fmla="*/ 46323 w 246132"/>
                <a:gd name="connsiteY108" fmla="*/ 106894 h 142367"/>
                <a:gd name="connsiteX109" fmla="*/ 52228 w 246132"/>
                <a:gd name="connsiteY109" fmla="*/ 110228 h 142367"/>
                <a:gd name="connsiteX110" fmla="*/ 71469 w 246132"/>
                <a:gd name="connsiteY110" fmla="*/ 121372 h 142367"/>
                <a:gd name="connsiteX111" fmla="*/ 106425 w 246132"/>
                <a:gd name="connsiteY111" fmla="*/ 141661 h 142367"/>
                <a:gd name="connsiteX112" fmla="*/ 137953 w 246132"/>
                <a:gd name="connsiteY112" fmla="*/ 141851 h 142367"/>
                <a:gd name="connsiteX113" fmla="*/ 162147 w 246132"/>
                <a:gd name="connsiteY113" fmla="*/ 127849 h 142367"/>
                <a:gd name="connsiteX114" fmla="*/ 164623 w 246132"/>
                <a:gd name="connsiteY114" fmla="*/ 126421 h 142367"/>
                <a:gd name="connsiteX115" fmla="*/ 180053 w 246132"/>
                <a:gd name="connsiteY115" fmla="*/ 117467 h 142367"/>
                <a:gd name="connsiteX116" fmla="*/ 181482 w 246132"/>
                <a:gd name="connsiteY116" fmla="*/ 116610 h 142367"/>
                <a:gd name="connsiteX117" fmla="*/ 194627 w 246132"/>
                <a:gd name="connsiteY117" fmla="*/ 108990 h 142367"/>
                <a:gd name="connsiteX118" fmla="*/ 194627 w 246132"/>
                <a:gd name="connsiteY118" fmla="*/ 108990 h 142367"/>
                <a:gd name="connsiteX119" fmla="*/ 198151 w 246132"/>
                <a:gd name="connsiteY119" fmla="*/ 106989 h 142367"/>
                <a:gd name="connsiteX120" fmla="*/ 200056 w 246132"/>
                <a:gd name="connsiteY120" fmla="*/ 105847 h 142367"/>
                <a:gd name="connsiteX121" fmla="*/ 201009 w 246132"/>
                <a:gd name="connsiteY121" fmla="*/ 105275 h 142367"/>
                <a:gd name="connsiteX122" fmla="*/ 203009 w 246132"/>
                <a:gd name="connsiteY122" fmla="*/ 104132 h 142367"/>
                <a:gd name="connsiteX123" fmla="*/ 207771 w 246132"/>
                <a:gd name="connsiteY123" fmla="*/ 101370 h 142367"/>
                <a:gd name="connsiteX124" fmla="*/ 215296 w 246132"/>
                <a:gd name="connsiteY124" fmla="*/ 96988 h 142367"/>
                <a:gd name="connsiteX125" fmla="*/ 218725 w 246132"/>
                <a:gd name="connsiteY125" fmla="*/ 94988 h 142367"/>
                <a:gd name="connsiteX126" fmla="*/ 222344 w 246132"/>
                <a:gd name="connsiteY126" fmla="*/ 92893 h 142367"/>
                <a:gd name="connsiteX127" fmla="*/ 223869 w 246132"/>
                <a:gd name="connsiteY127" fmla="*/ 92035 h 142367"/>
                <a:gd name="connsiteX128" fmla="*/ 245205 w 246132"/>
                <a:gd name="connsiteY128" fmla="*/ 79653 h 142367"/>
                <a:gd name="connsiteX129" fmla="*/ 210057 w 246132"/>
                <a:gd name="connsiteY129" fmla="*/ 20788 h 142367"/>
                <a:gd name="connsiteX130" fmla="*/ 36035 w 246132"/>
                <a:gd name="connsiteY130" fmla="*/ 20788 h 142367"/>
                <a:gd name="connsiteX131" fmla="*/ 6318 w 246132"/>
                <a:gd name="connsiteY131" fmla="*/ 48506 h 142367"/>
                <a:gd name="connsiteX132" fmla="*/ 31 w 246132"/>
                <a:gd name="connsiteY132" fmla="*/ 71080 h 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46132" h="142367">
                  <a:moveTo>
                    <a:pt x="31" y="71080"/>
                  </a:moveTo>
                  <a:lnTo>
                    <a:pt x="31" y="71080"/>
                  </a:lnTo>
                  <a:cubicBezTo>
                    <a:pt x="222" y="74319"/>
                    <a:pt x="1650" y="76700"/>
                    <a:pt x="4889" y="76986"/>
                  </a:cubicBezTo>
                  <a:cubicBezTo>
                    <a:pt x="7175" y="77176"/>
                    <a:pt x="9556" y="76605"/>
                    <a:pt x="11747" y="76033"/>
                  </a:cubicBezTo>
                  <a:cubicBezTo>
                    <a:pt x="13176" y="75652"/>
                    <a:pt x="14604" y="75271"/>
                    <a:pt x="16033" y="74986"/>
                  </a:cubicBezTo>
                  <a:cubicBezTo>
                    <a:pt x="17176" y="74700"/>
                    <a:pt x="18414" y="74414"/>
                    <a:pt x="19557" y="74224"/>
                  </a:cubicBezTo>
                  <a:cubicBezTo>
                    <a:pt x="20605" y="74033"/>
                    <a:pt x="21557" y="73843"/>
                    <a:pt x="22510" y="73652"/>
                  </a:cubicBezTo>
                  <a:cubicBezTo>
                    <a:pt x="23844" y="73366"/>
                    <a:pt x="25272" y="73176"/>
                    <a:pt x="26701" y="72890"/>
                  </a:cubicBezTo>
                  <a:cubicBezTo>
                    <a:pt x="26892" y="72890"/>
                    <a:pt x="27082" y="72795"/>
                    <a:pt x="27273" y="72795"/>
                  </a:cubicBezTo>
                  <a:cubicBezTo>
                    <a:pt x="28320" y="72604"/>
                    <a:pt x="29368" y="72414"/>
                    <a:pt x="30416" y="72318"/>
                  </a:cubicBezTo>
                  <a:cubicBezTo>
                    <a:pt x="31464" y="72128"/>
                    <a:pt x="32511" y="72033"/>
                    <a:pt x="33559" y="71842"/>
                  </a:cubicBezTo>
                  <a:cubicBezTo>
                    <a:pt x="34131" y="71747"/>
                    <a:pt x="34702" y="71652"/>
                    <a:pt x="35369" y="71557"/>
                  </a:cubicBezTo>
                  <a:cubicBezTo>
                    <a:pt x="36131" y="71461"/>
                    <a:pt x="36893" y="71271"/>
                    <a:pt x="37750" y="71176"/>
                  </a:cubicBezTo>
                  <a:cubicBezTo>
                    <a:pt x="37940" y="71176"/>
                    <a:pt x="38131" y="71080"/>
                    <a:pt x="38322" y="71080"/>
                  </a:cubicBezTo>
                  <a:cubicBezTo>
                    <a:pt x="39560" y="70890"/>
                    <a:pt x="40893" y="70699"/>
                    <a:pt x="42131" y="70509"/>
                  </a:cubicBezTo>
                  <a:cubicBezTo>
                    <a:pt x="42608" y="70414"/>
                    <a:pt x="43084" y="70318"/>
                    <a:pt x="43560" y="70318"/>
                  </a:cubicBezTo>
                  <a:cubicBezTo>
                    <a:pt x="44418" y="70128"/>
                    <a:pt x="45370" y="70033"/>
                    <a:pt x="46227" y="69842"/>
                  </a:cubicBezTo>
                  <a:cubicBezTo>
                    <a:pt x="46989" y="69747"/>
                    <a:pt x="47656" y="69556"/>
                    <a:pt x="48418" y="69366"/>
                  </a:cubicBezTo>
                  <a:cubicBezTo>
                    <a:pt x="48799" y="69271"/>
                    <a:pt x="49085" y="69271"/>
                    <a:pt x="49466" y="69175"/>
                  </a:cubicBezTo>
                  <a:cubicBezTo>
                    <a:pt x="49752" y="69080"/>
                    <a:pt x="49942" y="69080"/>
                    <a:pt x="50228" y="68985"/>
                  </a:cubicBezTo>
                  <a:cubicBezTo>
                    <a:pt x="50609" y="68889"/>
                    <a:pt x="51085" y="68794"/>
                    <a:pt x="51466" y="68699"/>
                  </a:cubicBezTo>
                  <a:cubicBezTo>
                    <a:pt x="52228" y="68509"/>
                    <a:pt x="52990" y="68413"/>
                    <a:pt x="53752" y="68223"/>
                  </a:cubicBezTo>
                  <a:cubicBezTo>
                    <a:pt x="55657" y="67747"/>
                    <a:pt x="57467" y="67270"/>
                    <a:pt x="59372" y="66794"/>
                  </a:cubicBezTo>
                  <a:cubicBezTo>
                    <a:pt x="60229" y="66604"/>
                    <a:pt x="61086" y="66318"/>
                    <a:pt x="61944" y="66127"/>
                  </a:cubicBezTo>
                  <a:cubicBezTo>
                    <a:pt x="62801" y="65842"/>
                    <a:pt x="63658" y="65651"/>
                    <a:pt x="64515" y="65365"/>
                  </a:cubicBezTo>
                  <a:cubicBezTo>
                    <a:pt x="65182" y="65175"/>
                    <a:pt x="65753" y="64984"/>
                    <a:pt x="66325" y="64794"/>
                  </a:cubicBezTo>
                  <a:cubicBezTo>
                    <a:pt x="67659" y="64413"/>
                    <a:pt x="68992" y="64032"/>
                    <a:pt x="70326" y="63651"/>
                  </a:cubicBezTo>
                  <a:cubicBezTo>
                    <a:pt x="71659" y="63270"/>
                    <a:pt x="72993" y="62889"/>
                    <a:pt x="74326" y="62508"/>
                  </a:cubicBezTo>
                  <a:cubicBezTo>
                    <a:pt x="74707" y="62413"/>
                    <a:pt x="74993" y="62317"/>
                    <a:pt x="75374" y="62222"/>
                  </a:cubicBezTo>
                  <a:cubicBezTo>
                    <a:pt x="76993" y="61746"/>
                    <a:pt x="78517" y="61270"/>
                    <a:pt x="80136" y="60889"/>
                  </a:cubicBezTo>
                  <a:cubicBezTo>
                    <a:pt x="81756" y="60412"/>
                    <a:pt x="83280" y="59936"/>
                    <a:pt x="84899" y="59555"/>
                  </a:cubicBezTo>
                  <a:cubicBezTo>
                    <a:pt x="86423" y="59174"/>
                    <a:pt x="87852" y="58698"/>
                    <a:pt x="89376" y="58317"/>
                  </a:cubicBezTo>
                  <a:cubicBezTo>
                    <a:pt x="90042" y="58126"/>
                    <a:pt x="90709" y="57936"/>
                    <a:pt x="91376" y="57841"/>
                  </a:cubicBezTo>
                  <a:cubicBezTo>
                    <a:pt x="92043" y="57650"/>
                    <a:pt x="92709" y="57460"/>
                    <a:pt x="93471" y="57364"/>
                  </a:cubicBezTo>
                  <a:lnTo>
                    <a:pt x="93471" y="57364"/>
                  </a:lnTo>
                  <a:cubicBezTo>
                    <a:pt x="93757" y="57269"/>
                    <a:pt x="94138" y="57174"/>
                    <a:pt x="94424" y="57174"/>
                  </a:cubicBezTo>
                  <a:cubicBezTo>
                    <a:pt x="94043" y="57269"/>
                    <a:pt x="93662" y="57364"/>
                    <a:pt x="93281" y="57555"/>
                  </a:cubicBezTo>
                  <a:cubicBezTo>
                    <a:pt x="92900" y="57745"/>
                    <a:pt x="92519" y="57841"/>
                    <a:pt x="92138" y="58031"/>
                  </a:cubicBezTo>
                  <a:cubicBezTo>
                    <a:pt x="91947" y="58126"/>
                    <a:pt x="91757" y="58222"/>
                    <a:pt x="91566" y="58317"/>
                  </a:cubicBezTo>
                  <a:cubicBezTo>
                    <a:pt x="90614" y="58793"/>
                    <a:pt x="89661" y="59460"/>
                    <a:pt x="88804" y="60031"/>
                  </a:cubicBezTo>
                  <a:cubicBezTo>
                    <a:pt x="88804" y="60031"/>
                    <a:pt x="88804" y="60031"/>
                    <a:pt x="88804" y="60031"/>
                  </a:cubicBezTo>
                  <a:cubicBezTo>
                    <a:pt x="88518" y="60222"/>
                    <a:pt x="88232" y="60412"/>
                    <a:pt x="87947" y="60603"/>
                  </a:cubicBezTo>
                  <a:cubicBezTo>
                    <a:pt x="87566" y="60889"/>
                    <a:pt x="87280" y="61079"/>
                    <a:pt x="86899" y="61270"/>
                  </a:cubicBezTo>
                  <a:cubicBezTo>
                    <a:pt x="86613" y="61460"/>
                    <a:pt x="86232" y="61746"/>
                    <a:pt x="85947" y="61936"/>
                  </a:cubicBezTo>
                  <a:cubicBezTo>
                    <a:pt x="84994" y="62508"/>
                    <a:pt x="84137" y="63175"/>
                    <a:pt x="83184" y="63841"/>
                  </a:cubicBezTo>
                  <a:cubicBezTo>
                    <a:pt x="82898" y="64032"/>
                    <a:pt x="82518" y="64318"/>
                    <a:pt x="82232" y="64603"/>
                  </a:cubicBezTo>
                  <a:cubicBezTo>
                    <a:pt x="81565" y="65080"/>
                    <a:pt x="80994" y="65556"/>
                    <a:pt x="80327" y="66127"/>
                  </a:cubicBezTo>
                  <a:cubicBezTo>
                    <a:pt x="79660" y="66699"/>
                    <a:pt x="79089" y="67175"/>
                    <a:pt x="78422" y="67747"/>
                  </a:cubicBezTo>
                  <a:cubicBezTo>
                    <a:pt x="77850" y="68318"/>
                    <a:pt x="77184" y="68794"/>
                    <a:pt x="76612" y="69366"/>
                  </a:cubicBezTo>
                  <a:cubicBezTo>
                    <a:pt x="76136" y="69747"/>
                    <a:pt x="75660" y="70223"/>
                    <a:pt x="75183" y="70604"/>
                  </a:cubicBezTo>
                  <a:cubicBezTo>
                    <a:pt x="74993" y="70795"/>
                    <a:pt x="74707" y="70985"/>
                    <a:pt x="74517" y="71176"/>
                  </a:cubicBezTo>
                  <a:cubicBezTo>
                    <a:pt x="74421" y="71176"/>
                    <a:pt x="74421" y="71271"/>
                    <a:pt x="74421" y="71271"/>
                  </a:cubicBezTo>
                  <a:cubicBezTo>
                    <a:pt x="74326" y="71366"/>
                    <a:pt x="74231" y="71366"/>
                    <a:pt x="74135" y="71461"/>
                  </a:cubicBezTo>
                  <a:cubicBezTo>
                    <a:pt x="74135" y="71557"/>
                    <a:pt x="74040" y="71557"/>
                    <a:pt x="74040" y="71557"/>
                  </a:cubicBezTo>
                  <a:cubicBezTo>
                    <a:pt x="74040" y="71557"/>
                    <a:pt x="73945" y="71557"/>
                    <a:pt x="73945" y="71652"/>
                  </a:cubicBezTo>
                  <a:cubicBezTo>
                    <a:pt x="73850" y="71747"/>
                    <a:pt x="73850" y="71747"/>
                    <a:pt x="73755" y="71842"/>
                  </a:cubicBezTo>
                  <a:lnTo>
                    <a:pt x="73755" y="71842"/>
                  </a:lnTo>
                  <a:cubicBezTo>
                    <a:pt x="73755" y="71842"/>
                    <a:pt x="73659" y="71938"/>
                    <a:pt x="73659" y="71938"/>
                  </a:cubicBezTo>
                  <a:cubicBezTo>
                    <a:pt x="73469" y="72128"/>
                    <a:pt x="73278" y="72223"/>
                    <a:pt x="73088" y="72414"/>
                  </a:cubicBezTo>
                  <a:cubicBezTo>
                    <a:pt x="72897" y="72604"/>
                    <a:pt x="72707" y="72700"/>
                    <a:pt x="72516" y="72890"/>
                  </a:cubicBezTo>
                  <a:cubicBezTo>
                    <a:pt x="72516" y="72890"/>
                    <a:pt x="72516" y="72890"/>
                    <a:pt x="72516" y="72890"/>
                  </a:cubicBezTo>
                  <a:cubicBezTo>
                    <a:pt x="71945" y="73366"/>
                    <a:pt x="71373" y="73938"/>
                    <a:pt x="70802" y="74414"/>
                  </a:cubicBezTo>
                  <a:cubicBezTo>
                    <a:pt x="70706" y="74509"/>
                    <a:pt x="70611" y="74605"/>
                    <a:pt x="70516" y="74700"/>
                  </a:cubicBezTo>
                  <a:cubicBezTo>
                    <a:pt x="70421" y="74795"/>
                    <a:pt x="70326" y="74890"/>
                    <a:pt x="70230" y="74986"/>
                  </a:cubicBezTo>
                  <a:cubicBezTo>
                    <a:pt x="70040" y="75176"/>
                    <a:pt x="69754" y="75462"/>
                    <a:pt x="69564" y="75652"/>
                  </a:cubicBezTo>
                  <a:lnTo>
                    <a:pt x="69564" y="75652"/>
                  </a:lnTo>
                  <a:cubicBezTo>
                    <a:pt x="69468" y="75652"/>
                    <a:pt x="69468" y="75652"/>
                    <a:pt x="69468" y="75652"/>
                  </a:cubicBezTo>
                  <a:cubicBezTo>
                    <a:pt x="69468" y="75652"/>
                    <a:pt x="69373" y="75747"/>
                    <a:pt x="69373" y="75747"/>
                  </a:cubicBezTo>
                  <a:cubicBezTo>
                    <a:pt x="69373" y="75747"/>
                    <a:pt x="69373" y="75747"/>
                    <a:pt x="69373" y="75843"/>
                  </a:cubicBezTo>
                  <a:cubicBezTo>
                    <a:pt x="69278" y="75938"/>
                    <a:pt x="69182" y="76033"/>
                    <a:pt x="69087" y="76129"/>
                  </a:cubicBezTo>
                  <a:cubicBezTo>
                    <a:pt x="68897" y="76319"/>
                    <a:pt x="68706" y="76510"/>
                    <a:pt x="68516" y="76700"/>
                  </a:cubicBezTo>
                  <a:cubicBezTo>
                    <a:pt x="68516" y="76700"/>
                    <a:pt x="68421" y="76700"/>
                    <a:pt x="68421" y="76795"/>
                  </a:cubicBezTo>
                  <a:cubicBezTo>
                    <a:pt x="68421" y="76795"/>
                    <a:pt x="68325" y="76891"/>
                    <a:pt x="68325" y="76891"/>
                  </a:cubicBezTo>
                  <a:cubicBezTo>
                    <a:pt x="68230" y="76891"/>
                    <a:pt x="68230" y="76986"/>
                    <a:pt x="68230" y="76986"/>
                  </a:cubicBezTo>
                  <a:cubicBezTo>
                    <a:pt x="68040" y="77176"/>
                    <a:pt x="67944" y="77272"/>
                    <a:pt x="67754" y="77462"/>
                  </a:cubicBezTo>
                  <a:cubicBezTo>
                    <a:pt x="67659" y="77557"/>
                    <a:pt x="67659" y="77653"/>
                    <a:pt x="67563" y="77653"/>
                  </a:cubicBezTo>
                  <a:cubicBezTo>
                    <a:pt x="67468" y="77748"/>
                    <a:pt x="67468" y="77748"/>
                    <a:pt x="67373" y="77843"/>
                  </a:cubicBezTo>
                  <a:cubicBezTo>
                    <a:pt x="67277" y="77938"/>
                    <a:pt x="67277" y="77938"/>
                    <a:pt x="67277" y="78034"/>
                  </a:cubicBezTo>
                  <a:cubicBezTo>
                    <a:pt x="67277" y="78034"/>
                    <a:pt x="67277" y="78034"/>
                    <a:pt x="67277" y="78034"/>
                  </a:cubicBezTo>
                  <a:cubicBezTo>
                    <a:pt x="67277" y="78034"/>
                    <a:pt x="67277" y="78034"/>
                    <a:pt x="67182" y="78034"/>
                  </a:cubicBezTo>
                  <a:cubicBezTo>
                    <a:pt x="67182" y="78034"/>
                    <a:pt x="67087" y="78129"/>
                    <a:pt x="67087" y="78129"/>
                  </a:cubicBezTo>
                  <a:cubicBezTo>
                    <a:pt x="67087" y="78129"/>
                    <a:pt x="66992" y="78224"/>
                    <a:pt x="66992" y="78224"/>
                  </a:cubicBezTo>
                  <a:cubicBezTo>
                    <a:pt x="66992" y="78224"/>
                    <a:pt x="66992" y="78224"/>
                    <a:pt x="66897" y="78319"/>
                  </a:cubicBezTo>
                  <a:cubicBezTo>
                    <a:pt x="66897" y="78319"/>
                    <a:pt x="66897" y="78319"/>
                    <a:pt x="66897" y="78319"/>
                  </a:cubicBezTo>
                  <a:cubicBezTo>
                    <a:pt x="66897" y="78319"/>
                    <a:pt x="66897" y="78319"/>
                    <a:pt x="66897" y="78319"/>
                  </a:cubicBezTo>
                  <a:cubicBezTo>
                    <a:pt x="66897" y="78319"/>
                    <a:pt x="66897" y="78319"/>
                    <a:pt x="66801" y="78414"/>
                  </a:cubicBezTo>
                  <a:cubicBezTo>
                    <a:pt x="66706" y="78510"/>
                    <a:pt x="66611" y="78605"/>
                    <a:pt x="66515" y="78700"/>
                  </a:cubicBezTo>
                  <a:cubicBezTo>
                    <a:pt x="66420" y="78796"/>
                    <a:pt x="66325" y="78986"/>
                    <a:pt x="66135" y="79081"/>
                  </a:cubicBezTo>
                  <a:cubicBezTo>
                    <a:pt x="65849" y="79367"/>
                    <a:pt x="65563" y="79748"/>
                    <a:pt x="65277" y="80034"/>
                  </a:cubicBezTo>
                  <a:cubicBezTo>
                    <a:pt x="64992" y="80320"/>
                    <a:pt x="64706" y="80701"/>
                    <a:pt x="64420" y="80986"/>
                  </a:cubicBezTo>
                  <a:cubicBezTo>
                    <a:pt x="64325" y="81177"/>
                    <a:pt x="64134" y="81272"/>
                    <a:pt x="64039" y="81463"/>
                  </a:cubicBezTo>
                  <a:cubicBezTo>
                    <a:pt x="63944" y="81653"/>
                    <a:pt x="63753" y="81748"/>
                    <a:pt x="63658" y="81939"/>
                  </a:cubicBezTo>
                  <a:cubicBezTo>
                    <a:pt x="63372" y="82225"/>
                    <a:pt x="63182" y="82510"/>
                    <a:pt x="62896" y="82891"/>
                  </a:cubicBezTo>
                  <a:cubicBezTo>
                    <a:pt x="62896" y="82891"/>
                    <a:pt x="62801" y="82987"/>
                    <a:pt x="62801" y="82987"/>
                  </a:cubicBezTo>
                  <a:cubicBezTo>
                    <a:pt x="62801" y="83082"/>
                    <a:pt x="62706" y="83082"/>
                    <a:pt x="62706" y="83177"/>
                  </a:cubicBezTo>
                  <a:cubicBezTo>
                    <a:pt x="60419" y="86130"/>
                    <a:pt x="58229" y="89178"/>
                    <a:pt x="55943" y="92130"/>
                  </a:cubicBezTo>
                  <a:cubicBezTo>
                    <a:pt x="55371" y="92797"/>
                    <a:pt x="54800" y="93559"/>
                    <a:pt x="54228" y="94226"/>
                  </a:cubicBezTo>
                  <a:cubicBezTo>
                    <a:pt x="54133" y="94321"/>
                    <a:pt x="54038" y="94416"/>
                    <a:pt x="54038" y="94512"/>
                  </a:cubicBezTo>
                  <a:cubicBezTo>
                    <a:pt x="53561" y="95083"/>
                    <a:pt x="53085" y="95750"/>
                    <a:pt x="52609" y="96322"/>
                  </a:cubicBezTo>
                  <a:cubicBezTo>
                    <a:pt x="52323" y="96703"/>
                    <a:pt x="52038" y="97084"/>
                    <a:pt x="51752" y="97560"/>
                  </a:cubicBezTo>
                  <a:cubicBezTo>
                    <a:pt x="51752" y="97560"/>
                    <a:pt x="51752" y="97560"/>
                    <a:pt x="51752" y="97655"/>
                  </a:cubicBezTo>
                  <a:lnTo>
                    <a:pt x="51752" y="97655"/>
                  </a:lnTo>
                  <a:cubicBezTo>
                    <a:pt x="51656" y="97846"/>
                    <a:pt x="51466" y="98036"/>
                    <a:pt x="51371" y="98227"/>
                  </a:cubicBezTo>
                  <a:cubicBezTo>
                    <a:pt x="51371" y="98227"/>
                    <a:pt x="51371" y="98227"/>
                    <a:pt x="51371" y="98322"/>
                  </a:cubicBezTo>
                  <a:cubicBezTo>
                    <a:pt x="50894" y="98989"/>
                    <a:pt x="50418" y="99751"/>
                    <a:pt x="49942" y="100417"/>
                  </a:cubicBezTo>
                  <a:cubicBezTo>
                    <a:pt x="49371" y="101370"/>
                    <a:pt x="48704" y="102322"/>
                    <a:pt x="48227" y="103370"/>
                  </a:cubicBezTo>
                  <a:cubicBezTo>
                    <a:pt x="47942" y="103941"/>
                    <a:pt x="47561" y="104608"/>
                    <a:pt x="47275" y="105180"/>
                  </a:cubicBezTo>
                  <a:cubicBezTo>
                    <a:pt x="46989" y="105751"/>
                    <a:pt x="46703" y="106228"/>
                    <a:pt x="46323" y="106799"/>
                  </a:cubicBezTo>
                  <a:cubicBezTo>
                    <a:pt x="46323" y="106799"/>
                    <a:pt x="46323" y="106799"/>
                    <a:pt x="46323" y="106894"/>
                  </a:cubicBezTo>
                  <a:cubicBezTo>
                    <a:pt x="48132" y="108228"/>
                    <a:pt x="50132" y="109276"/>
                    <a:pt x="52228" y="110228"/>
                  </a:cubicBezTo>
                  <a:lnTo>
                    <a:pt x="71469" y="121372"/>
                  </a:lnTo>
                  <a:lnTo>
                    <a:pt x="106425" y="141661"/>
                  </a:lnTo>
                  <a:cubicBezTo>
                    <a:pt x="116903" y="142518"/>
                    <a:pt x="127476" y="142613"/>
                    <a:pt x="137953" y="141851"/>
                  </a:cubicBezTo>
                  <a:lnTo>
                    <a:pt x="162147" y="127849"/>
                  </a:lnTo>
                  <a:lnTo>
                    <a:pt x="164623" y="126421"/>
                  </a:lnTo>
                  <a:lnTo>
                    <a:pt x="180053" y="117467"/>
                  </a:lnTo>
                  <a:lnTo>
                    <a:pt x="181482" y="116610"/>
                  </a:lnTo>
                  <a:lnTo>
                    <a:pt x="194627" y="108990"/>
                  </a:lnTo>
                  <a:cubicBezTo>
                    <a:pt x="194627" y="108990"/>
                    <a:pt x="194627" y="108990"/>
                    <a:pt x="194627" y="108990"/>
                  </a:cubicBezTo>
                  <a:lnTo>
                    <a:pt x="198151" y="106989"/>
                  </a:lnTo>
                  <a:lnTo>
                    <a:pt x="200056" y="105847"/>
                  </a:lnTo>
                  <a:lnTo>
                    <a:pt x="201009" y="105275"/>
                  </a:lnTo>
                  <a:lnTo>
                    <a:pt x="203009" y="104132"/>
                  </a:lnTo>
                  <a:lnTo>
                    <a:pt x="207771" y="101370"/>
                  </a:lnTo>
                  <a:lnTo>
                    <a:pt x="215296" y="96988"/>
                  </a:lnTo>
                  <a:lnTo>
                    <a:pt x="218725" y="94988"/>
                  </a:lnTo>
                  <a:lnTo>
                    <a:pt x="222344" y="92893"/>
                  </a:lnTo>
                  <a:lnTo>
                    <a:pt x="223869" y="92035"/>
                  </a:lnTo>
                  <a:lnTo>
                    <a:pt x="245205" y="79653"/>
                  </a:lnTo>
                  <a:cubicBezTo>
                    <a:pt x="249681" y="58698"/>
                    <a:pt x="237965" y="36790"/>
                    <a:pt x="210057" y="20788"/>
                  </a:cubicBezTo>
                  <a:cubicBezTo>
                    <a:pt x="161956" y="-6929"/>
                    <a:pt x="84042" y="-6929"/>
                    <a:pt x="36035" y="20788"/>
                  </a:cubicBezTo>
                  <a:cubicBezTo>
                    <a:pt x="24224" y="27551"/>
                    <a:pt x="13176" y="36600"/>
                    <a:pt x="6318" y="48506"/>
                  </a:cubicBezTo>
                  <a:cubicBezTo>
                    <a:pt x="4698" y="52221"/>
                    <a:pt x="-445" y="63841"/>
                    <a:pt x="31" y="71080"/>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5" name="图形 568"/>
            <p:cNvSpPr/>
            <p:nvPr>
              <p:custDataLst>
                <p:tags r:id="rId822"/>
              </p:custDataLst>
            </p:nvPr>
          </p:nvSpPr>
          <p:spPr>
            <a:xfrm>
              <a:off x="4942279" y="4029956"/>
              <a:ext cx="95397" cy="31302"/>
            </a:xfrm>
            <a:custGeom>
              <a:avLst/>
              <a:gdLst>
                <a:gd name="connsiteX0" fmla="*/ 95397 w 95397"/>
                <a:gd name="connsiteY0" fmla="*/ 7119 h 31302"/>
                <a:gd name="connsiteX1" fmla="*/ 86634 w 95397"/>
                <a:gd name="connsiteY1" fmla="*/ 11501 h 31302"/>
                <a:gd name="connsiteX2" fmla="*/ 70728 w 95397"/>
                <a:gd name="connsiteY2" fmla="*/ 16549 h 31302"/>
                <a:gd name="connsiteX3" fmla="*/ 65584 w 95397"/>
                <a:gd name="connsiteY3" fmla="*/ 18168 h 31302"/>
                <a:gd name="connsiteX4" fmla="*/ 59107 w 95397"/>
                <a:gd name="connsiteY4" fmla="*/ 19978 h 31302"/>
                <a:gd name="connsiteX5" fmla="*/ 49963 w 95397"/>
                <a:gd name="connsiteY5" fmla="*/ 23026 h 31302"/>
                <a:gd name="connsiteX6" fmla="*/ 41676 w 95397"/>
                <a:gd name="connsiteY6" fmla="*/ 24931 h 31302"/>
                <a:gd name="connsiteX7" fmla="*/ 32723 w 95397"/>
                <a:gd name="connsiteY7" fmla="*/ 27979 h 31302"/>
                <a:gd name="connsiteX8" fmla="*/ 16150 w 95397"/>
                <a:gd name="connsiteY8" fmla="*/ 30265 h 31302"/>
                <a:gd name="connsiteX9" fmla="*/ 4815 w 95397"/>
                <a:gd name="connsiteY9" fmla="*/ 30836 h 31302"/>
                <a:gd name="connsiteX10" fmla="*/ 1290 w 95397"/>
                <a:gd name="connsiteY10" fmla="*/ 28169 h 31302"/>
                <a:gd name="connsiteX11" fmla="*/ 52 w 95397"/>
                <a:gd name="connsiteY11" fmla="*/ 22169 h 31302"/>
                <a:gd name="connsiteX12" fmla="*/ 13768 w 95397"/>
                <a:gd name="connsiteY12" fmla="*/ 14834 h 31302"/>
                <a:gd name="connsiteX13" fmla="*/ 21769 w 95397"/>
                <a:gd name="connsiteY13" fmla="*/ 11977 h 31302"/>
                <a:gd name="connsiteX14" fmla="*/ 33485 w 95397"/>
                <a:gd name="connsiteY14" fmla="*/ 6167 h 31302"/>
                <a:gd name="connsiteX15" fmla="*/ 55107 w 95397"/>
                <a:gd name="connsiteY15" fmla="*/ 166 h 31302"/>
                <a:gd name="connsiteX16" fmla="*/ 75109 w 95397"/>
                <a:gd name="connsiteY16" fmla="*/ 1595 h 31302"/>
                <a:gd name="connsiteX17" fmla="*/ 88254 w 95397"/>
                <a:gd name="connsiteY17" fmla="*/ 4071 h 31302"/>
                <a:gd name="connsiteX18" fmla="*/ 95397 w 95397"/>
                <a:gd name="connsiteY18" fmla="*/ 7119 h 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397" h="31302">
                  <a:moveTo>
                    <a:pt x="95397" y="7119"/>
                  </a:moveTo>
                  <a:cubicBezTo>
                    <a:pt x="92254" y="9215"/>
                    <a:pt x="90540" y="11024"/>
                    <a:pt x="86634" y="11501"/>
                  </a:cubicBezTo>
                  <a:cubicBezTo>
                    <a:pt x="80919" y="12167"/>
                    <a:pt x="76443" y="15406"/>
                    <a:pt x="70728" y="16549"/>
                  </a:cubicBezTo>
                  <a:cubicBezTo>
                    <a:pt x="68918" y="16930"/>
                    <a:pt x="67299" y="17501"/>
                    <a:pt x="65584" y="18168"/>
                  </a:cubicBezTo>
                  <a:cubicBezTo>
                    <a:pt x="63489" y="19025"/>
                    <a:pt x="61298" y="19406"/>
                    <a:pt x="59107" y="19978"/>
                  </a:cubicBezTo>
                  <a:cubicBezTo>
                    <a:pt x="55964" y="20835"/>
                    <a:pt x="53106" y="22264"/>
                    <a:pt x="49963" y="23026"/>
                  </a:cubicBezTo>
                  <a:cubicBezTo>
                    <a:pt x="47201" y="23693"/>
                    <a:pt x="44439" y="24074"/>
                    <a:pt x="41676" y="24931"/>
                  </a:cubicBezTo>
                  <a:cubicBezTo>
                    <a:pt x="38724" y="25883"/>
                    <a:pt x="35771" y="27217"/>
                    <a:pt x="32723" y="27979"/>
                  </a:cubicBezTo>
                  <a:cubicBezTo>
                    <a:pt x="27198" y="29408"/>
                    <a:pt x="21674" y="29217"/>
                    <a:pt x="16150" y="30265"/>
                  </a:cubicBezTo>
                  <a:cubicBezTo>
                    <a:pt x="12721" y="30932"/>
                    <a:pt x="8244" y="31884"/>
                    <a:pt x="4815" y="30836"/>
                  </a:cubicBezTo>
                  <a:cubicBezTo>
                    <a:pt x="3386" y="30360"/>
                    <a:pt x="1862" y="29693"/>
                    <a:pt x="1290" y="28169"/>
                  </a:cubicBezTo>
                  <a:cubicBezTo>
                    <a:pt x="719" y="26741"/>
                    <a:pt x="-233" y="23693"/>
                    <a:pt x="52" y="22169"/>
                  </a:cubicBezTo>
                  <a:cubicBezTo>
                    <a:pt x="1005" y="17692"/>
                    <a:pt x="10434" y="15882"/>
                    <a:pt x="13768" y="14834"/>
                  </a:cubicBezTo>
                  <a:cubicBezTo>
                    <a:pt x="16435" y="13977"/>
                    <a:pt x="19197" y="13120"/>
                    <a:pt x="21769" y="11977"/>
                  </a:cubicBezTo>
                  <a:cubicBezTo>
                    <a:pt x="25770" y="10167"/>
                    <a:pt x="29389" y="7786"/>
                    <a:pt x="33485" y="6167"/>
                  </a:cubicBezTo>
                  <a:cubicBezTo>
                    <a:pt x="40343" y="3404"/>
                    <a:pt x="47677" y="737"/>
                    <a:pt x="55107" y="166"/>
                  </a:cubicBezTo>
                  <a:cubicBezTo>
                    <a:pt x="61774" y="-310"/>
                    <a:pt x="68632" y="261"/>
                    <a:pt x="75109" y="1595"/>
                  </a:cubicBezTo>
                  <a:cubicBezTo>
                    <a:pt x="79491" y="2547"/>
                    <a:pt x="83777" y="3595"/>
                    <a:pt x="88254" y="4071"/>
                  </a:cubicBezTo>
                  <a:cubicBezTo>
                    <a:pt x="90921" y="4452"/>
                    <a:pt x="93493" y="4833"/>
                    <a:pt x="95397" y="7119"/>
                  </a:cubicBezTo>
                  <a:close/>
                </a:path>
              </a:pathLst>
            </a:custGeom>
            <a:solidFill>
              <a:srgbClr val="DE983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6" name="图形 568"/>
            <p:cNvSpPr/>
            <p:nvPr>
              <p:custDataLst>
                <p:tags r:id="rId823"/>
              </p:custDataLst>
            </p:nvPr>
          </p:nvSpPr>
          <p:spPr>
            <a:xfrm>
              <a:off x="4964125" y="3988331"/>
              <a:ext cx="203353" cy="117490"/>
            </a:xfrm>
            <a:custGeom>
              <a:avLst/>
              <a:gdLst>
                <a:gd name="connsiteX0" fmla="*/ 876 w 203353"/>
                <a:gd name="connsiteY0" fmla="*/ 66270 h 117490"/>
                <a:gd name="connsiteX1" fmla="*/ 21831 w 203353"/>
                <a:gd name="connsiteY1" fmla="*/ 62841 h 117490"/>
                <a:gd name="connsiteX2" fmla="*/ 72790 w 203353"/>
                <a:gd name="connsiteY2" fmla="*/ 49697 h 117490"/>
                <a:gd name="connsiteX3" fmla="*/ 64313 w 203353"/>
                <a:gd name="connsiteY3" fmla="*/ 54554 h 117490"/>
                <a:gd name="connsiteX4" fmla="*/ 50978 w 203353"/>
                <a:gd name="connsiteY4" fmla="*/ 65413 h 117490"/>
                <a:gd name="connsiteX5" fmla="*/ 34690 w 203353"/>
                <a:gd name="connsiteY5" fmla="*/ 84844 h 117490"/>
                <a:gd name="connsiteX6" fmla="*/ 26879 w 203353"/>
                <a:gd name="connsiteY6" fmla="*/ 96083 h 117490"/>
                <a:gd name="connsiteX7" fmla="*/ 25927 w 203353"/>
                <a:gd name="connsiteY7" fmla="*/ 97893 h 117490"/>
                <a:gd name="connsiteX8" fmla="*/ 29737 w 203353"/>
                <a:gd name="connsiteY8" fmla="*/ 100274 h 117490"/>
                <a:gd name="connsiteX9" fmla="*/ 173564 w 203353"/>
                <a:gd name="connsiteY9" fmla="*/ 100274 h 117490"/>
                <a:gd name="connsiteX10" fmla="*/ 173564 w 203353"/>
                <a:gd name="connsiteY10" fmla="*/ 17216 h 117490"/>
                <a:gd name="connsiteX11" fmla="*/ 29737 w 203353"/>
                <a:gd name="connsiteY11" fmla="*/ 17216 h 117490"/>
                <a:gd name="connsiteX12" fmla="*/ 876 w 203353"/>
                <a:gd name="connsiteY12" fmla="*/ 66270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353" h="117490">
                  <a:moveTo>
                    <a:pt x="876" y="66270"/>
                  </a:moveTo>
                  <a:cubicBezTo>
                    <a:pt x="7829" y="64937"/>
                    <a:pt x="14878" y="63984"/>
                    <a:pt x="21831" y="62841"/>
                  </a:cubicBezTo>
                  <a:cubicBezTo>
                    <a:pt x="39167" y="59984"/>
                    <a:pt x="55740" y="53602"/>
                    <a:pt x="72790" y="49697"/>
                  </a:cubicBezTo>
                  <a:cubicBezTo>
                    <a:pt x="69837" y="50363"/>
                    <a:pt x="66884" y="52935"/>
                    <a:pt x="64313" y="54554"/>
                  </a:cubicBezTo>
                  <a:cubicBezTo>
                    <a:pt x="59550" y="57507"/>
                    <a:pt x="55264" y="61698"/>
                    <a:pt x="50978" y="65413"/>
                  </a:cubicBezTo>
                  <a:cubicBezTo>
                    <a:pt x="44596" y="70937"/>
                    <a:pt x="39833" y="78176"/>
                    <a:pt x="34690" y="84844"/>
                  </a:cubicBezTo>
                  <a:cubicBezTo>
                    <a:pt x="31832" y="88368"/>
                    <a:pt x="28975" y="92083"/>
                    <a:pt x="26879" y="96083"/>
                  </a:cubicBezTo>
                  <a:cubicBezTo>
                    <a:pt x="26594" y="96655"/>
                    <a:pt x="26213" y="97226"/>
                    <a:pt x="25927" y="97893"/>
                  </a:cubicBezTo>
                  <a:cubicBezTo>
                    <a:pt x="27165" y="98655"/>
                    <a:pt x="28403" y="99513"/>
                    <a:pt x="29737" y="100274"/>
                  </a:cubicBezTo>
                  <a:cubicBezTo>
                    <a:pt x="69456" y="123230"/>
                    <a:pt x="133845" y="123230"/>
                    <a:pt x="173564" y="100274"/>
                  </a:cubicBezTo>
                  <a:cubicBezTo>
                    <a:pt x="213284" y="77319"/>
                    <a:pt x="213284" y="40172"/>
                    <a:pt x="173564" y="17216"/>
                  </a:cubicBezTo>
                  <a:cubicBezTo>
                    <a:pt x="133845" y="-5739"/>
                    <a:pt x="69456" y="-5739"/>
                    <a:pt x="29737" y="17216"/>
                  </a:cubicBezTo>
                  <a:cubicBezTo>
                    <a:pt x="6591" y="30456"/>
                    <a:pt x="-3124" y="48840"/>
                    <a:pt x="876" y="66270"/>
                  </a:cubicBez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7" name="图形 568"/>
            <p:cNvSpPr/>
            <p:nvPr>
              <p:custDataLst>
                <p:tags r:id="rId824"/>
              </p:custDataLst>
            </p:nvPr>
          </p:nvSpPr>
          <p:spPr>
            <a:xfrm>
              <a:off x="4994719" y="4075461"/>
              <a:ext cx="10388" cy="8572"/>
            </a:xfrm>
            <a:custGeom>
              <a:avLst/>
              <a:gdLst>
                <a:gd name="connsiteX0" fmla="*/ 952 w 10388"/>
                <a:gd name="connsiteY0" fmla="*/ 1810 h 8572"/>
                <a:gd name="connsiteX1" fmla="*/ 0 w 10388"/>
                <a:gd name="connsiteY1" fmla="*/ 3048 h 8572"/>
                <a:gd name="connsiteX2" fmla="*/ 3429 w 10388"/>
                <a:gd name="connsiteY2" fmla="*/ 3620 h 8572"/>
                <a:gd name="connsiteX3" fmla="*/ 9715 w 10388"/>
                <a:gd name="connsiteY3" fmla="*/ 8572 h 8572"/>
                <a:gd name="connsiteX4" fmla="*/ 10192 w 10388"/>
                <a:gd name="connsiteY4" fmla="*/ 5334 h 8572"/>
                <a:gd name="connsiteX5" fmla="*/ 2381 w 10388"/>
                <a:gd name="connsiteY5" fmla="*/ 0 h 8572"/>
                <a:gd name="connsiteX6" fmla="*/ 952 w 10388"/>
                <a:gd name="connsiteY6" fmla="*/ 181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8" h="8572">
                  <a:moveTo>
                    <a:pt x="952" y="1810"/>
                  </a:moveTo>
                  <a:cubicBezTo>
                    <a:pt x="667" y="2191"/>
                    <a:pt x="381" y="2667"/>
                    <a:pt x="0" y="3048"/>
                  </a:cubicBezTo>
                  <a:cubicBezTo>
                    <a:pt x="1524" y="3143"/>
                    <a:pt x="2857" y="3238"/>
                    <a:pt x="3429" y="3620"/>
                  </a:cubicBezTo>
                  <a:cubicBezTo>
                    <a:pt x="7715" y="6287"/>
                    <a:pt x="9430" y="7715"/>
                    <a:pt x="9715" y="8572"/>
                  </a:cubicBezTo>
                  <a:cubicBezTo>
                    <a:pt x="10192" y="7811"/>
                    <a:pt x="10668" y="6953"/>
                    <a:pt x="10192" y="5334"/>
                  </a:cubicBezTo>
                  <a:cubicBezTo>
                    <a:pt x="9144" y="1714"/>
                    <a:pt x="5905" y="476"/>
                    <a:pt x="2381" y="0"/>
                  </a:cubicBezTo>
                  <a:cubicBezTo>
                    <a:pt x="1810" y="571"/>
                    <a:pt x="1333" y="1238"/>
                    <a:pt x="952" y="181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8" name="图形 568"/>
            <p:cNvSpPr/>
            <p:nvPr>
              <p:custDataLst>
                <p:tags r:id="rId825"/>
              </p:custDataLst>
            </p:nvPr>
          </p:nvSpPr>
          <p:spPr>
            <a:xfrm>
              <a:off x="4998539" y="4082056"/>
              <a:ext cx="145341" cy="25409"/>
            </a:xfrm>
            <a:custGeom>
              <a:avLst/>
              <a:gdLst>
                <a:gd name="connsiteX0" fmla="*/ 657 w 145341"/>
                <a:gd name="connsiteY0" fmla="*/ 8931 h 25409"/>
                <a:gd name="connsiteX1" fmla="*/ 1038 w 145341"/>
                <a:gd name="connsiteY1" fmla="*/ 9407 h 25409"/>
                <a:gd name="connsiteX2" fmla="*/ 3895 w 145341"/>
                <a:gd name="connsiteY2" fmla="*/ 11788 h 25409"/>
                <a:gd name="connsiteX3" fmla="*/ 18945 w 145341"/>
                <a:gd name="connsiteY3" fmla="*/ 16551 h 25409"/>
                <a:gd name="connsiteX4" fmla="*/ 20850 w 145341"/>
                <a:gd name="connsiteY4" fmla="*/ 16837 h 25409"/>
                <a:gd name="connsiteX5" fmla="*/ 29518 w 145341"/>
                <a:gd name="connsiteY5" fmla="*/ 17313 h 25409"/>
                <a:gd name="connsiteX6" fmla="*/ 36757 w 145341"/>
                <a:gd name="connsiteY6" fmla="*/ 16742 h 25409"/>
                <a:gd name="connsiteX7" fmla="*/ 38757 w 145341"/>
                <a:gd name="connsiteY7" fmla="*/ 16456 h 25409"/>
                <a:gd name="connsiteX8" fmla="*/ 40090 w 145341"/>
                <a:gd name="connsiteY8" fmla="*/ 16170 h 25409"/>
                <a:gd name="connsiteX9" fmla="*/ 44472 w 145341"/>
                <a:gd name="connsiteY9" fmla="*/ 15503 h 25409"/>
                <a:gd name="connsiteX10" fmla="*/ 45901 w 145341"/>
                <a:gd name="connsiteY10" fmla="*/ 15408 h 25409"/>
                <a:gd name="connsiteX11" fmla="*/ 49520 w 145341"/>
                <a:gd name="connsiteY11" fmla="*/ 15789 h 25409"/>
                <a:gd name="connsiteX12" fmla="*/ 51425 w 145341"/>
                <a:gd name="connsiteY12" fmla="*/ 16361 h 25409"/>
                <a:gd name="connsiteX13" fmla="*/ 51425 w 145341"/>
                <a:gd name="connsiteY13" fmla="*/ 16361 h 25409"/>
                <a:gd name="connsiteX14" fmla="*/ 56664 w 145341"/>
                <a:gd name="connsiteY14" fmla="*/ 20361 h 25409"/>
                <a:gd name="connsiteX15" fmla="*/ 62379 w 145341"/>
                <a:gd name="connsiteY15" fmla="*/ 22361 h 25409"/>
                <a:gd name="connsiteX16" fmla="*/ 76381 w 145341"/>
                <a:gd name="connsiteY16" fmla="*/ 20075 h 25409"/>
                <a:gd name="connsiteX17" fmla="*/ 76381 w 145341"/>
                <a:gd name="connsiteY17" fmla="*/ 20075 h 25409"/>
                <a:gd name="connsiteX18" fmla="*/ 87144 w 145341"/>
                <a:gd name="connsiteY18" fmla="*/ 12265 h 25409"/>
                <a:gd name="connsiteX19" fmla="*/ 88573 w 145341"/>
                <a:gd name="connsiteY19" fmla="*/ 12074 h 25409"/>
                <a:gd name="connsiteX20" fmla="*/ 94097 w 145341"/>
                <a:gd name="connsiteY20" fmla="*/ 17313 h 25409"/>
                <a:gd name="connsiteX21" fmla="*/ 96859 w 145341"/>
                <a:gd name="connsiteY21" fmla="*/ 20170 h 25409"/>
                <a:gd name="connsiteX22" fmla="*/ 98002 w 145341"/>
                <a:gd name="connsiteY22" fmla="*/ 20933 h 25409"/>
                <a:gd name="connsiteX23" fmla="*/ 100384 w 145341"/>
                <a:gd name="connsiteY23" fmla="*/ 22457 h 25409"/>
                <a:gd name="connsiteX24" fmla="*/ 108956 w 145341"/>
                <a:gd name="connsiteY24" fmla="*/ 25409 h 25409"/>
                <a:gd name="connsiteX25" fmla="*/ 124387 w 145341"/>
                <a:gd name="connsiteY25" fmla="*/ 16456 h 25409"/>
                <a:gd name="connsiteX26" fmla="*/ 125815 w 145341"/>
                <a:gd name="connsiteY26" fmla="*/ 15599 h 25409"/>
                <a:gd name="connsiteX27" fmla="*/ 128387 w 145341"/>
                <a:gd name="connsiteY27" fmla="*/ 11884 h 25409"/>
                <a:gd name="connsiteX28" fmla="*/ 128387 w 145341"/>
                <a:gd name="connsiteY28" fmla="*/ 11884 h 25409"/>
                <a:gd name="connsiteX29" fmla="*/ 129530 w 145341"/>
                <a:gd name="connsiteY29" fmla="*/ 10455 h 25409"/>
                <a:gd name="connsiteX30" fmla="*/ 139531 w 145341"/>
                <a:gd name="connsiteY30" fmla="*/ 4835 h 25409"/>
                <a:gd name="connsiteX31" fmla="*/ 140865 w 145341"/>
                <a:gd name="connsiteY31" fmla="*/ 5216 h 25409"/>
                <a:gd name="connsiteX32" fmla="*/ 141246 w 145341"/>
                <a:gd name="connsiteY32" fmla="*/ 5407 h 25409"/>
                <a:gd name="connsiteX33" fmla="*/ 142294 w 145341"/>
                <a:gd name="connsiteY33" fmla="*/ 5978 h 25409"/>
                <a:gd name="connsiteX34" fmla="*/ 142484 w 145341"/>
                <a:gd name="connsiteY34" fmla="*/ 6074 h 25409"/>
                <a:gd name="connsiteX35" fmla="*/ 144389 w 145341"/>
                <a:gd name="connsiteY35" fmla="*/ 4930 h 25409"/>
                <a:gd name="connsiteX36" fmla="*/ 145342 w 145341"/>
                <a:gd name="connsiteY36" fmla="*/ 4359 h 25409"/>
                <a:gd name="connsiteX37" fmla="*/ 144199 w 145341"/>
                <a:gd name="connsiteY37" fmla="*/ 3407 h 25409"/>
                <a:gd name="connsiteX38" fmla="*/ 142675 w 145341"/>
                <a:gd name="connsiteY38" fmla="*/ 2073 h 25409"/>
                <a:gd name="connsiteX39" fmla="*/ 141817 w 145341"/>
                <a:gd name="connsiteY39" fmla="*/ 1502 h 25409"/>
                <a:gd name="connsiteX40" fmla="*/ 140674 w 145341"/>
                <a:gd name="connsiteY40" fmla="*/ 835 h 25409"/>
                <a:gd name="connsiteX41" fmla="*/ 135340 w 145341"/>
                <a:gd name="connsiteY41" fmla="*/ 168 h 25409"/>
                <a:gd name="connsiteX42" fmla="*/ 125530 w 145341"/>
                <a:gd name="connsiteY42" fmla="*/ 9502 h 25409"/>
                <a:gd name="connsiteX43" fmla="*/ 123148 w 145341"/>
                <a:gd name="connsiteY43" fmla="*/ 14075 h 25409"/>
                <a:gd name="connsiteX44" fmla="*/ 122577 w 145341"/>
                <a:gd name="connsiteY44" fmla="*/ 15122 h 25409"/>
                <a:gd name="connsiteX45" fmla="*/ 122386 w 145341"/>
                <a:gd name="connsiteY45" fmla="*/ 15408 h 25409"/>
                <a:gd name="connsiteX46" fmla="*/ 121910 w 145341"/>
                <a:gd name="connsiteY46" fmla="*/ 16075 h 25409"/>
                <a:gd name="connsiteX47" fmla="*/ 119910 w 145341"/>
                <a:gd name="connsiteY47" fmla="*/ 18456 h 25409"/>
                <a:gd name="connsiteX48" fmla="*/ 119910 w 145341"/>
                <a:gd name="connsiteY48" fmla="*/ 18456 h 25409"/>
                <a:gd name="connsiteX49" fmla="*/ 109432 w 145341"/>
                <a:gd name="connsiteY49" fmla="*/ 21885 h 25409"/>
                <a:gd name="connsiteX50" fmla="*/ 105146 w 145341"/>
                <a:gd name="connsiteY50" fmla="*/ 20552 h 25409"/>
                <a:gd name="connsiteX51" fmla="*/ 105146 w 145341"/>
                <a:gd name="connsiteY51" fmla="*/ 20552 h 25409"/>
                <a:gd name="connsiteX52" fmla="*/ 103622 w 145341"/>
                <a:gd name="connsiteY52" fmla="*/ 19790 h 25409"/>
                <a:gd name="connsiteX53" fmla="*/ 103622 w 145341"/>
                <a:gd name="connsiteY53" fmla="*/ 19790 h 25409"/>
                <a:gd name="connsiteX54" fmla="*/ 92859 w 145341"/>
                <a:gd name="connsiteY54" fmla="*/ 11408 h 25409"/>
                <a:gd name="connsiteX55" fmla="*/ 91716 w 145341"/>
                <a:gd name="connsiteY55" fmla="*/ 10169 h 25409"/>
                <a:gd name="connsiteX56" fmla="*/ 89335 w 145341"/>
                <a:gd name="connsiteY56" fmla="*/ 7502 h 25409"/>
                <a:gd name="connsiteX57" fmla="*/ 88573 w 145341"/>
                <a:gd name="connsiteY57" fmla="*/ 7121 h 25409"/>
                <a:gd name="connsiteX58" fmla="*/ 86953 w 145341"/>
                <a:gd name="connsiteY58" fmla="*/ 7502 h 25409"/>
                <a:gd name="connsiteX59" fmla="*/ 86858 w 145341"/>
                <a:gd name="connsiteY59" fmla="*/ 7597 h 25409"/>
                <a:gd name="connsiteX60" fmla="*/ 86382 w 145341"/>
                <a:gd name="connsiteY60" fmla="*/ 8074 h 25409"/>
                <a:gd name="connsiteX61" fmla="*/ 85429 w 145341"/>
                <a:gd name="connsiteY61" fmla="*/ 9026 h 25409"/>
                <a:gd name="connsiteX62" fmla="*/ 84572 w 145341"/>
                <a:gd name="connsiteY62" fmla="*/ 9884 h 25409"/>
                <a:gd name="connsiteX63" fmla="*/ 65903 w 145341"/>
                <a:gd name="connsiteY63" fmla="*/ 19409 h 25409"/>
                <a:gd name="connsiteX64" fmla="*/ 64189 w 145341"/>
                <a:gd name="connsiteY64" fmla="*/ 19218 h 25409"/>
                <a:gd name="connsiteX65" fmla="*/ 58283 w 145341"/>
                <a:gd name="connsiteY65" fmla="*/ 16742 h 25409"/>
                <a:gd name="connsiteX66" fmla="*/ 58283 w 145341"/>
                <a:gd name="connsiteY66" fmla="*/ 16742 h 25409"/>
                <a:gd name="connsiteX67" fmla="*/ 55711 w 145341"/>
                <a:gd name="connsiteY67" fmla="*/ 14932 h 25409"/>
                <a:gd name="connsiteX68" fmla="*/ 50663 w 145341"/>
                <a:gd name="connsiteY68" fmla="*/ 12455 h 25409"/>
                <a:gd name="connsiteX69" fmla="*/ 40186 w 145341"/>
                <a:gd name="connsiteY69" fmla="*/ 12646 h 25409"/>
                <a:gd name="connsiteX70" fmla="*/ 33994 w 145341"/>
                <a:gd name="connsiteY70" fmla="*/ 13408 h 25409"/>
                <a:gd name="connsiteX71" fmla="*/ 33994 w 145341"/>
                <a:gd name="connsiteY71" fmla="*/ 13408 h 25409"/>
                <a:gd name="connsiteX72" fmla="*/ 18564 w 145341"/>
                <a:gd name="connsiteY72" fmla="*/ 12836 h 25409"/>
                <a:gd name="connsiteX73" fmla="*/ 7324 w 145341"/>
                <a:gd name="connsiteY73" fmla="*/ 8836 h 25409"/>
                <a:gd name="connsiteX74" fmla="*/ 5038 w 145341"/>
                <a:gd name="connsiteY74" fmla="*/ 4454 h 25409"/>
                <a:gd name="connsiteX75" fmla="*/ 5038 w 145341"/>
                <a:gd name="connsiteY75" fmla="*/ 4359 h 25409"/>
                <a:gd name="connsiteX76" fmla="*/ 5038 w 145341"/>
                <a:gd name="connsiteY76" fmla="*/ 4169 h 25409"/>
                <a:gd name="connsiteX77" fmla="*/ 5515 w 145341"/>
                <a:gd name="connsiteY77" fmla="*/ 2930 h 25409"/>
                <a:gd name="connsiteX78" fmla="*/ 5515 w 145341"/>
                <a:gd name="connsiteY78" fmla="*/ 2835 h 25409"/>
                <a:gd name="connsiteX79" fmla="*/ 5419 w 145341"/>
                <a:gd name="connsiteY79" fmla="*/ 2835 h 25409"/>
                <a:gd name="connsiteX80" fmla="*/ 3610 w 145341"/>
                <a:gd name="connsiteY80" fmla="*/ 3121 h 25409"/>
                <a:gd name="connsiteX81" fmla="*/ 3610 w 145341"/>
                <a:gd name="connsiteY81" fmla="*/ 3121 h 25409"/>
                <a:gd name="connsiteX82" fmla="*/ 1705 w 145341"/>
                <a:gd name="connsiteY82" fmla="*/ 3407 h 25409"/>
                <a:gd name="connsiteX83" fmla="*/ 1705 w 145341"/>
                <a:gd name="connsiteY83" fmla="*/ 3407 h 25409"/>
                <a:gd name="connsiteX84" fmla="*/ 466 w 145341"/>
                <a:gd name="connsiteY84" fmla="*/ 4454 h 25409"/>
                <a:gd name="connsiteX85" fmla="*/ 657 w 145341"/>
                <a:gd name="connsiteY85" fmla="*/ 8931 h 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45341" h="25408">
                  <a:moveTo>
                    <a:pt x="657" y="8931"/>
                  </a:moveTo>
                  <a:cubicBezTo>
                    <a:pt x="752" y="9121"/>
                    <a:pt x="847" y="9312"/>
                    <a:pt x="1038" y="9407"/>
                  </a:cubicBezTo>
                  <a:cubicBezTo>
                    <a:pt x="1705" y="10265"/>
                    <a:pt x="2657" y="11122"/>
                    <a:pt x="3895" y="11788"/>
                  </a:cubicBezTo>
                  <a:cubicBezTo>
                    <a:pt x="8086" y="14265"/>
                    <a:pt x="14754" y="15789"/>
                    <a:pt x="18945" y="16551"/>
                  </a:cubicBezTo>
                  <a:cubicBezTo>
                    <a:pt x="19612" y="16646"/>
                    <a:pt x="20278" y="16742"/>
                    <a:pt x="20850" y="16837"/>
                  </a:cubicBezTo>
                  <a:cubicBezTo>
                    <a:pt x="23803" y="17313"/>
                    <a:pt x="26660" y="17408"/>
                    <a:pt x="29518" y="17313"/>
                  </a:cubicBezTo>
                  <a:cubicBezTo>
                    <a:pt x="31899" y="17218"/>
                    <a:pt x="34280" y="17027"/>
                    <a:pt x="36757" y="16742"/>
                  </a:cubicBezTo>
                  <a:cubicBezTo>
                    <a:pt x="37423" y="16646"/>
                    <a:pt x="38090" y="16551"/>
                    <a:pt x="38757" y="16456"/>
                  </a:cubicBezTo>
                  <a:cubicBezTo>
                    <a:pt x="39233" y="16361"/>
                    <a:pt x="39614" y="16265"/>
                    <a:pt x="40090" y="16170"/>
                  </a:cubicBezTo>
                  <a:cubicBezTo>
                    <a:pt x="41519" y="15884"/>
                    <a:pt x="43043" y="15599"/>
                    <a:pt x="44472" y="15503"/>
                  </a:cubicBezTo>
                  <a:cubicBezTo>
                    <a:pt x="44948" y="15408"/>
                    <a:pt x="45424" y="15408"/>
                    <a:pt x="45901" y="15408"/>
                  </a:cubicBezTo>
                  <a:cubicBezTo>
                    <a:pt x="47139" y="15313"/>
                    <a:pt x="48282" y="15503"/>
                    <a:pt x="49520" y="15789"/>
                  </a:cubicBezTo>
                  <a:cubicBezTo>
                    <a:pt x="50282" y="15979"/>
                    <a:pt x="50854" y="16170"/>
                    <a:pt x="51425" y="16361"/>
                  </a:cubicBezTo>
                  <a:cubicBezTo>
                    <a:pt x="51425" y="16361"/>
                    <a:pt x="51425" y="16361"/>
                    <a:pt x="51425" y="16361"/>
                  </a:cubicBezTo>
                  <a:cubicBezTo>
                    <a:pt x="55140" y="17789"/>
                    <a:pt x="53425" y="18742"/>
                    <a:pt x="56664" y="20361"/>
                  </a:cubicBezTo>
                  <a:cubicBezTo>
                    <a:pt x="58569" y="21313"/>
                    <a:pt x="60474" y="21980"/>
                    <a:pt x="62379" y="22361"/>
                  </a:cubicBezTo>
                  <a:cubicBezTo>
                    <a:pt x="67046" y="23314"/>
                    <a:pt x="71713" y="22552"/>
                    <a:pt x="76381" y="20075"/>
                  </a:cubicBezTo>
                  <a:cubicBezTo>
                    <a:pt x="76381" y="20075"/>
                    <a:pt x="76381" y="20075"/>
                    <a:pt x="76381" y="20075"/>
                  </a:cubicBezTo>
                  <a:cubicBezTo>
                    <a:pt x="78667" y="18837"/>
                    <a:pt x="84001" y="13503"/>
                    <a:pt x="87144" y="12265"/>
                  </a:cubicBezTo>
                  <a:cubicBezTo>
                    <a:pt x="87715" y="11979"/>
                    <a:pt x="88192" y="11979"/>
                    <a:pt x="88573" y="12074"/>
                  </a:cubicBezTo>
                  <a:cubicBezTo>
                    <a:pt x="89811" y="12360"/>
                    <a:pt x="92097" y="15027"/>
                    <a:pt x="94097" y="17313"/>
                  </a:cubicBezTo>
                  <a:cubicBezTo>
                    <a:pt x="95240" y="18551"/>
                    <a:pt x="96193" y="19694"/>
                    <a:pt x="96859" y="20170"/>
                  </a:cubicBezTo>
                  <a:cubicBezTo>
                    <a:pt x="97240" y="20456"/>
                    <a:pt x="97621" y="20742"/>
                    <a:pt x="98002" y="20933"/>
                  </a:cubicBezTo>
                  <a:cubicBezTo>
                    <a:pt x="98764" y="21504"/>
                    <a:pt x="99526" y="21980"/>
                    <a:pt x="100384" y="22457"/>
                  </a:cubicBezTo>
                  <a:cubicBezTo>
                    <a:pt x="103051" y="23980"/>
                    <a:pt x="106003" y="25028"/>
                    <a:pt x="108956" y="25409"/>
                  </a:cubicBezTo>
                  <a:lnTo>
                    <a:pt x="124387" y="16456"/>
                  </a:lnTo>
                  <a:lnTo>
                    <a:pt x="125815" y="15599"/>
                  </a:lnTo>
                  <a:cubicBezTo>
                    <a:pt x="126673" y="14360"/>
                    <a:pt x="127530" y="13027"/>
                    <a:pt x="128387" y="11884"/>
                  </a:cubicBezTo>
                  <a:lnTo>
                    <a:pt x="128387" y="11884"/>
                  </a:lnTo>
                  <a:cubicBezTo>
                    <a:pt x="128768" y="11408"/>
                    <a:pt x="129149" y="10931"/>
                    <a:pt x="129530" y="10455"/>
                  </a:cubicBezTo>
                  <a:cubicBezTo>
                    <a:pt x="132388" y="6645"/>
                    <a:pt x="135531" y="3883"/>
                    <a:pt x="139531" y="4835"/>
                  </a:cubicBezTo>
                  <a:cubicBezTo>
                    <a:pt x="139912" y="4930"/>
                    <a:pt x="140389" y="5026"/>
                    <a:pt x="140865" y="5216"/>
                  </a:cubicBezTo>
                  <a:cubicBezTo>
                    <a:pt x="140960" y="5311"/>
                    <a:pt x="141151" y="5311"/>
                    <a:pt x="141246" y="5407"/>
                  </a:cubicBezTo>
                  <a:cubicBezTo>
                    <a:pt x="141627" y="5597"/>
                    <a:pt x="141913" y="5788"/>
                    <a:pt x="142294" y="5978"/>
                  </a:cubicBezTo>
                  <a:cubicBezTo>
                    <a:pt x="142389" y="6074"/>
                    <a:pt x="142389" y="6074"/>
                    <a:pt x="142484" y="6074"/>
                  </a:cubicBezTo>
                  <a:lnTo>
                    <a:pt x="144389" y="4930"/>
                  </a:lnTo>
                  <a:lnTo>
                    <a:pt x="145342" y="4359"/>
                  </a:lnTo>
                  <a:cubicBezTo>
                    <a:pt x="144961" y="4073"/>
                    <a:pt x="144580" y="3692"/>
                    <a:pt x="144199" y="3407"/>
                  </a:cubicBezTo>
                  <a:cubicBezTo>
                    <a:pt x="143722" y="2930"/>
                    <a:pt x="143151" y="2549"/>
                    <a:pt x="142675" y="2073"/>
                  </a:cubicBezTo>
                  <a:cubicBezTo>
                    <a:pt x="142389" y="1883"/>
                    <a:pt x="142103" y="1692"/>
                    <a:pt x="141817" y="1502"/>
                  </a:cubicBezTo>
                  <a:cubicBezTo>
                    <a:pt x="141436" y="1216"/>
                    <a:pt x="141055" y="1025"/>
                    <a:pt x="140674" y="835"/>
                  </a:cubicBezTo>
                  <a:cubicBezTo>
                    <a:pt x="139246" y="73"/>
                    <a:pt x="137531" y="-213"/>
                    <a:pt x="135340" y="168"/>
                  </a:cubicBezTo>
                  <a:cubicBezTo>
                    <a:pt x="130102" y="1120"/>
                    <a:pt x="127625" y="5311"/>
                    <a:pt x="125530" y="9502"/>
                  </a:cubicBezTo>
                  <a:cubicBezTo>
                    <a:pt x="124768" y="11027"/>
                    <a:pt x="124006" y="12646"/>
                    <a:pt x="123148" y="14075"/>
                  </a:cubicBezTo>
                  <a:cubicBezTo>
                    <a:pt x="122958" y="14455"/>
                    <a:pt x="122767" y="14741"/>
                    <a:pt x="122577" y="15122"/>
                  </a:cubicBezTo>
                  <a:cubicBezTo>
                    <a:pt x="122482" y="15218"/>
                    <a:pt x="122482" y="15313"/>
                    <a:pt x="122386" y="15408"/>
                  </a:cubicBezTo>
                  <a:cubicBezTo>
                    <a:pt x="122196" y="15599"/>
                    <a:pt x="122101" y="15884"/>
                    <a:pt x="121910" y="16075"/>
                  </a:cubicBezTo>
                  <a:cubicBezTo>
                    <a:pt x="121243" y="17027"/>
                    <a:pt x="120577" y="17789"/>
                    <a:pt x="119910" y="18456"/>
                  </a:cubicBezTo>
                  <a:lnTo>
                    <a:pt x="119910" y="18456"/>
                  </a:lnTo>
                  <a:cubicBezTo>
                    <a:pt x="116671" y="21694"/>
                    <a:pt x="113052" y="22552"/>
                    <a:pt x="109432" y="21885"/>
                  </a:cubicBezTo>
                  <a:cubicBezTo>
                    <a:pt x="108004" y="21694"/>
                    <a:pt x="106575" y="21218"/>
                    <a:pt x="105146" y="20552"/>
                  </a:cubicBezTo>
                  <a:cubicBezTo>
                    <a:pt x="105146" y="20552"/>
                    <a:pt x="105146" y="20552"/>
                    <a:pt x="105146" y="20552"/>
                  </a:cubicBezTo>
                  <a:cubicBezTo>
                    <a:pt x="104670" y="20361"/>
                    <a:pt x="104194" y="20075"/>
                    <a:pt x="103622" y="19790"/>
                  </a:cubicBezTo>
                  <a:lnTo>
                    <a:pt x="103622" y="19790"/>
                  </a:lnTo>
                  <a:cubicBezTo>
                    <a:pt x="99717" y="17789"/>
                    <a:pt x="96002" y="14646"/>
                    <a:pt x="92859" y="11408"/>
                  </a:cubicBezTo>
                  <a:cubicBezTo>
                    <a:pt x="92478" y="11027"/>
                    <a:pt x="92097" y="10550"/>
                    <a:pt x="91716" y="10169"/>
                  </a:cubicBezTo>
                  <a:cubicBezTo>
                    <a:pt x="90859" y="9217"/>
                    <a:pt x="90001" y="8360"/>
                    <a:pt x="89335" y="7502"/>
                  </a:cubicBezTo>
                  <a:cubicBezTo>
                    <a:pt x="89144" y="7312"/>
                    <a:pt x="88858" y="7121"/>
                    <a:pt x="88573" y="7121"/>
                  </a:cubicBezTo>
                  <a:cubicBezTo>
                    <a:pt x="88001" y="6931"/>
                    <a:pt x="87334" y="7121"/>
                    <a:pt x="86953" y="7502"/>
                  </a:cubicBezTo>
                  <a:cubicBezTo>
                    <a:pt x="86953" y="7502"/>
                    <a:pt x="86953" y="7502"/>
                    <a:pt x="86858" y="7597"/>
                  </a:cubicBezTo>
                  <a:cubicBezTo>
                    <a:pt x="86668" y="7788"/>
                    <a:pt x="86477" y="7883"/>
                    <a:pt x="86382" y="8074"/>
                  </a:cubicBezTo>
                  <a:cubicBezTo>
                    <a:pt x="86096" y="8360"/>
                    <a:pt x="85715" y="8645"/>
                    <a:pt x="85429" y="9026"/>
                  </a:cubicBezTo>
                  <a:cubicBezTo>
                    <a:pt x="85144" y="9312"/>
                    <a:pt x="84858" y="9598"/>
                    <a:pt x="84572" y="9884"/>
                  </a:cubicBezTo>
                  <a:cubicBezTo>
                    <a:pt x="79333" y="14646"/>
                    <a:pt x="73142" y="19599"/>
                    <a:pt x="65903" y="19409"/>
                  </a:cubicBezTo>
                  <a:cubicBezTo>
                    <a:pt x="65332" y="19409"/>
                    <a:pt x="64665" y="19313"/>
                    <a:pt x="64189" y="19218"/>
                  </a:cubicBezTo>
                  <a:cubicBezTo>
                    <a:pt x="61807" y="18837"/>
                    <a:pt x="59998" y="17885"/>
                    <a:pt x="58283" y="16742"/>
                  </a:cubicBezTo>
                  <a:cubicBezTo>
                    <a:pt x="58283" y="16742"/>
                    <a:pt x="58283" y="16742"/>
                    <a:pt x="58283" y="16742"/>
                  </a:cubicBezTo>
                  <a:cubicBezTo>
                    <a:pt x="57426" y="16170"/>
                    <a:pt x="56569" y="15503"/>
                    <a:pt x="55711" y="14932"/>
                  </a:cubicBezTo>
                  <a:cubicBezTo>
                    <a:pt x="54283" y="13979"/>
                    <a:pt x="52663" y="13027"/>
                    <a:pt x="50663" y="12455"/>
                  </a:cubicBezTo>
                  <a:cubicBezTo>
                    <a:pt x="47234" y="11503"/>
                    <a:pt x="43615" y="12169"/>
                    <a:pt x="40186" y="12646"/>
                  </a:cubicBezTo>
                  <a:cubicBezTo>
                    <a:pt x="38090" y="12932"/>
                    <a:pt x="36090" y="13217"/>
                    <a:pt x="33994" y="13408"/>
                  </a:cubicBezTo>
                  <a:cubicBezTo>
                    <a:pt x="33994" y="13408"/>
                    <a:pt x="33994" y="13408"/>
                    <a:pt x="33994" y="13408"/>
                  </a:cubicBezTo>
                  <a:cubicBezTo>
                    <a:pt x="28851" y="13979"/>
                    <a:pt x="23898" y="13979"/>
                    <a:pt x="18564" y="12836"/>
                  </a:cubicBezTo>
                  <a:cubicBezTo>
                    <a:pt x="15135" y="12074"/>
                    <a:pt x="10277" y="11027"/>
                    <a:pt x="7324" y="8836"/>
                  </a:cubicBezTo>
                  <a:cubicBezTo>
                    <a:pt x="3991" y="6359"/>
                    <a:pt x="4657" y="7693"/>
                    <a:pt x="5038" y="4454"/>
                  </a:cubicBezTo>
                  <a:lnTo>
                    <a:pt x="5038" y="4359"/>
                  </a:lnTo>
                  <a:cubicBezTo>
                    <a:pt x="5038" y="4264"/>
                    <a:pt x="5038" y="4264"/>
                    <a:pt x="5038" y="4169"/>
                  </a:cubicBezTo>
                  <a:cubicBezTo>
                    <a:pt x="5134" y="3692"/>
                    <a:pt x="5229" y="3311"/>
                    <a:pt x="5515" y="2930"/>
                  </a:cubicBezTo>
                  <a:cubicBezTo>
                    <a:pt x="5515" y="2930"/>
                    <a:pt x="5515" y="2930"/>
                    <a:pt x="5515" y="2835"/>
                  </a:cubicBezTo>
                  <a:cubicBezTo>
                    <a:pt x="5419" y="2835"/>
                    <a:pt x="5419" y="2835"/>
                    <a:pt x="5419" y="2835"/>
                  </a:cubicBezTo>
                  <a:cubicBezTo>
                    <a:pt x="4943" y="3026"/>
                    <a:pt x="4276" y="3026"/>
                    <a:pt x="3610" y="3121"/>
                  </a:cubicBezTo>
                  <a:cubicBezTo>
                    <a:pt x="3610" y="3121"/>
                    <a:pt x="3610" y="3121"/>
                    <a:pt x="3610" y="3121"/>
                  </a:cubicBezTo>
                  <a:cubicBezTo>
                    <a:pt x="2943" y="3216"/>
                    <a:pt x="2276" y="3216"/>
                    <a:pt x="1705" y="3407"/>
                  </a:cubicBezTo>
                  <a:cubicBezTo>
                    <a:pt x="1705" y="3407"/>
                    <a:pt x="1705" y="3407"/>
                    <a:pt x="1705" y="3407"/>
                  </a:cubicBezTo>
                  <a:cubicBezTo>
                    <a:pt x="943" y="3597"/>
                    <a:pt x="371" y="3883"/>
                    <a:pt x="466" y="4454"/>
                  </a:cubicBezTo>
                  <a:cubicBezTo>
                    <a:pt x="276" y="6931"/>
                    <a:pt x="-581" y="6740"/>
                    <a:pt x="657" y="8931"/>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9" name="图形 568"/>
            <p:cNvSpPr/>
            <p:nvPr>
              <p:custDataLst>
                <p:tags r:id="rId826"/>
              </p:custDataLst>
            </p:nvPr>
          </p:nvSpPr>
          <p:spPr>
            <a:xfrm>
              <a:off x="4968049" y="3987248"/>
              <a:ext cx="204697" cy="89070"/>
            </a:xfrm>
            <a:custGeom>
              <a:avLst/>
              <a:gdLst>
                <a:gd name="connsiteX0" fmla="*/ 95 w 204697"/>
                <a:gd name="connsiteY0" fmla="*/ 53162 h 89070"/>
                <a:gd name="connsiteX1" fmla="*/ 571 w 204697"/>
                <a:gd name="connsiteY1" fmla="*/ 56019 h 89070"/>
                <a:gd name="connsiteX2" fmla="*/ 571 w 204697"/>
                <a:gd name="connsiteY2" fmla="*/ 56019 h 89070"/>
                <a:gd name="connsiteX3" fmla="*/ 952 w 204697"/>
                <a:gd name="connsiteY3" fmla="*/ 57448 h 89070"/>
                <a:gd name="connsiteX4" fmla="*/ 1810 w 204697"/>
                <a:gd name="connsiteY4" fmla="*/ 65734 h 89070"/>
                <a:gd name="connsiteX5" fmla="*/ 1429 w 204697"/>
                <a:gd name="connsiteY5" fmla="*/ 66211 h 89070"/>
                <a:gd name="connsiteX6" fmla="*/ 1048 w 204697"/>
                <a:gd name="connsiteY6" fmla="*/ 66592 h 89070"/>
                <a:gd name="connsiteX7" fmla="*/ 1619 w 204697"/>
                <a:gd name="connsiteY7" fmla="*/ 66496 h 89070"/>
                <a:gd name="connsiteX8" fmla="*/ 4763 w 204697"/>
                <a:gd name="connsiteY8" fmla="*/ 66020 h 89070"/>
                <a:gd name="connsiteX9" fmla="*/ 7906 w 204697"/>
                <a:gd name="connsiteY9" fmla="*/ 65544 h 89070"/>
                <a:gd name="connsiteX10" fmla="*/ 7906 w 204697"/>
                <a:gd name="connsiteY10" fmla="*/ 65544 h 89070"/>
                <a:gd name="connsiteX11" fmla="*/ 8572 w 204697"/>
                <a:gd name="connsiteY11" fmla="*/ 64306 h 89070"/>
                <a:gd name="connsiteX12" fmla="*/ 6763 w 204697"/>
                <a:gd name="connsiteY12" fmla="*/ 58496 h 89070"/>
                <a:gd name="connsiteX13" fmla="*/ 4953 w 204697"/>
                <a:gd name="connsiteY13" fmla="*/ 50209 h 89070"/>
                <a:gd name="connsiteX14" fmla="*/ 5429 w 204697"/>
                <a:gd name="connsiteY14" fmla="*/ 49351 h 89070"/>
                <a:gd name="connsiteX15" fmla="*/ 5810 w 204697"/>
                <a:gd name="connsiteY15" fmla="*/ 48685 h 89070"/>
                <a:gd name="connsiteX16" fmla="*/ 6953 w 204697"/>
                <a:gd name="connsiteY16" fmla="*/ 46875 h 89070"/>
                <a:gd name="connsiteX17" fmla="*/ 22098 w 204697"/>
                <a:gd name="connsiteY17" fmla="*/ 40112 h 89070"/>
                <a:gd name="connsiteX18" fmla="*/ 23813 w 204697"/>
                <a:gd name="connsiteY18" fmla="*/ 40684 h 89070"/>
                <a:gd name="connsiteX19" fmla="*/ 25241 w 204697"/>
                <a:gd name="connsiteY19" fmla="*/ 41255 h 89070"/>
                <a:gd name="connsiteX20" fmla="*/ 26194 w 204697"/>
                <a:gd name="connsiteY20" fmla="*/ 41636 h 89070"/>
                <a:gd name="connsiteX21" fmla="*/ 27622 w 204697"/>
                <a:gd name="connsiteY21" fmla="*/ 42303 h 89070"/>
                <a:gd name="connsiteX22" fmla="*/ 28670 w 204697"/>
                <a:gd name="connsiteY22" fmla="*/ 42779 h 89070"/>
                <a:gd name="connsiteX23" fmla="*/ 28956 w 204697"/>
                <a:gd name="connsiteY23" fmla="*/ 42875 h 89070"/>
                <a:gd name="connsiteX24" fmla="*/ 29242 w 204697"/>
                <a:gd name="connsiteY24" fmla="*/ 42970 h 89070"/>
                <a:gd name="connsiteX25" fmla="*/ 29242 w 204697"/>
                <a:gd name="connsiteY25" fmla="*/ 42970 h 89070"/>
                <a:gd name="connsiteX26" fmla="*/ 31718 w 204697"/>
                <a:gd name="connsiteY26" fmla="*/ 42779 h 89070"/>
                <a:gd name="connsiteX27" fmla="*/ 33433 w 204697"/>
                <a:gd name="connsiteY27" fmla="*/ 41065 h 89070"/>
                <a:gd name="connsiteX28" fmla="*/ 34100 w 204697"/>
                <a:gd name="connsiteY28" fmla="*/ 40112 h 89070"/>
                <a:gd name="connsiteX29" fmla="*/ 34195 w 204697"/>
                <a:gd name="connsiteY29" fmla="*/ 39922 h 89070"/>
                <a:gd name="connsiteX30" fmla="*/ 34385 w 204697"/>
                <a:gd name="connsiteY30" fmla="*/ 39731 h 89070"/>
                <a:gd name="connsiteX31" fmla="*/ 34957 w 204697"/>
                <a:gd name="connsiteY31" fmla="*/ 38779 h 89070"/>
                <a:gd name="connsiteX32" fmla="*/ 35719 w 204697"/>
                <a:gd name="connsiteY32" fmla="*/ 36969 h 89070"/>
                <a:gd name="connsiteX33" fmla="*/ 35719 w 204697"/>
                <a:gd name="connsiteY33" fmla="*/ 36969 h 89070"/>
                <a:gd name="connsiteX34" fmla="*/ 36004 w 204697"/>
                <a:gd name="connsiteY34" fmla="*/ 36207 h 89070"/>
                <a:gd name="connsiteX35" fmla="*/ 37052 w 204697"/>
                <a:gd name="connsiteY35" fmla="*/ 32683 h 89070"/>
                <a:gd name="connsiteX36" fmla="*/ 39052 w 204697"/>
                <a:gd name="connsiteY36" fmla="*/ 26206 h 89070"/>
                <a:gd name="connsiteX37" fmla="*/ 41910 w 204697"/>
                <a:gd name="connsiteY37" fmla="*/ 20681 h 89070"/>
                <a:gd name="connsiteX38" fmla="*/ 45434 w 204697"/>
                <a:gd name="connsiteY38" fmla="*/ 16204 h 89070"/>
                <a:gd name="connsiteX39" fmla="*/ 45910 w 204697"/>
                <a:gd name="connsiteY39" fmla="*/ 15728 h 89070"/>
                <a:gd name="connsiteX40" fmla="*/ 62008 w 204697"/>
                <a:gd name="connsiteY40" fmla="*/ 12775 h 89070"/>
                <a:gd name="connsiteX41" fmla="*/ 63817 w 204697"/>
                <a:gd name="connsiteY41" fmla="*/ 14300 h 89070"/>
                <a:gd name="connsiteX42" fmla="*/ 66008 w 204697"/>
                <a:gd name="connsiteY42" fmla="*/ 14585 h 89070"/>
                <a:gd name="connsiteX43" fmla="*/ 69533 w 204697"/>
                <a:gd name="connsiteY43" fmla="*/ 12966 h 89070"/>
                <a:gd name="connsiteX44" fmla="*/ 70485 w 204697"/>
                <a:gd name="connsiteY44" fmla="*/ 12490 h 89070"/>
                <a:gd name="connsiteX45" fmla="*/ 76581 w 204697"/>
                <a:gd name="connsiteY45" fmla="*/ 9346 h 89070"/>
                <a:gd name="connsiteX46" fmla="*/ 85820 w 204697"/>
                <a:gd name="connsiteY46" fmla="*/ 5537 h 89070"/>
                <a:gd name="connsiteX47" fmla="*/ 93535 w 204697"/>
                <a:gd name="connsiteY47" fmla="*/ 4298 h 89070"/>
                <a:gd name="connsiteX48" fmla="*/ 96774 w 204697"/>
                <a:gd name="connsiteY48" fmla="*/ 4870 h 89070"/>
                <a:gd name="connsiteX49" fmla="*/ 101060 w 204697"/>
                <a:gd name="connsiteY49" fmla="*/ 6299 h 89070"/>
                <a:gd name="connsiteX50" fmla="*/ 109918 w 204697"/>
                <a:gd name="connsiteY50" fmla="*/ 8680 h 89070"/>
                <a:gd name="connsiteX51" fmla="*/ 114967 w 204697"/>
                <a:gd name="connsiteY51" fmla="*/ 8966 h 89070"/>
                <a:gd name="connsiteX52" fmla="*/ 116776 w 204697"/>
                <a:gd name="connsiteY52" fmla="*/ 8870 h 89070"/>
                <a:gd name="connsiteX53" fmla="*/ 127540 w 204697"/>
                <a:gd name="connsiteY53" fmla="*/ 6870 h 89070"/>
                <a:gd name="connsiteX54" fmla="*/ 130016 w 204697"/>
                <a:gd name="connsiteY54" fmla="*/ 6584 h 89070"/>
                <a:gd name="connsiteX55" fmla="*/ 130588 w 204697"/>
                <a:gd name="connsiteY55" fmla="*/ 6584 h 89070"/>
                <a:gd name="connsiteX56" fmla="*/ 136588 w 204697"/>
                <a:gd name="connsiteY56" fmla="*/ 7156 h 89070"/>
                <a:gd name="connsiteX57" fmla="*/ 146495 w 204697"/>
                <a:gd name="connsiteY57" fmla="*/ 9918 h 89070"/>
                <a:gd name="connsiteX58" fmla="*/ 159163 w 204697"/>
                <a:gd name="connsiteY58" fmla="*/ 13728 h 89070"/>
                <a:gd name="connsiteX59" fmla="*/ 164497 w 204697"/>
                <a:gd name="connsiteY59" fmla="*/ 15538 h 89070"/>
                <a:gd name="connsiteX60" fmla="*/ 164497 w 204697"/>
                <a:gd name="connsiteY60" fmla="*/ 15538 h 89070"/>
                <a:gd name="connsiteX61" fmla="*/ 165545 w 204697"/>
                <a:gd name="connsiteY61" fmla="*/ 15919 h 89070"/>
                <a:gd name="connsiteX62" fmla="*/ 167640 w 204697"/>
                <a:gd name="connsiteY62" fmla="*/ 16776 h 89070"/>
                <a:gd name="connsiteX63" fmla="*/ 169926 w 204697"/>
                <a:gd name="connsiteY63" fmla="*/ 18014 h 89070"/>
                <a:gd name="connsiteX64" fmla="*/ 169640 w 204697"/>
                <a:gd name="connsiteY64" fmla="*/ 18395 h 89070"/>
                <a:gd name="connsiteX65" fmla="*/ 170212 w 204697"/>
                <a:gd name="connsiteY65" fmla="*/ 20491 h 89070"/>
                <a:gd name="connsiteX66" fmla="*/ 170974 w 204697"/>
                <a:gd name="connsiteY66" fmla="*/ 20776 h 89070"/>
                <a:gd name="connsiteX67" fmla="*/ 172021 w 204697"/>
                <a:gd name="connsiteY67" fmla="*/ 20491 h 89070"/>
                <a:gd name="connsiteX68" fmla="*/ 173926 w 204697"/>
                <a:gd name="connsiteY68" fmla="*/ 22967 h 89070"/>
                <a:gd name="connsiteX69" fmla="*/ 176117 w 204697"/>
                <a:gd name="connsiteY69" fmla="*/ 31635 h 89070"/>
                <a:gd name="connsiteX70" fmla="*/ 176403 w 204697"/>
                <a:gd name="connsiteY70" fmla="*/ 32016 h 89070"/>
                <a:gd name="connsiteX71" fmla="*/ 181261 w 204697"/>
                <a:gd name="connsiteY71" fmla="*/ 33826 h 89070"/>
                <a:gd name="connsiteX72" fmla="*/ 182118 w 204697"/>
                <a:gd name="connsiteY72" fmla="*/ 33921 h 89070"/>
                <a:gd name="connsiteX73" fmla="*/ 184785 w 204697"/>
                <a:gd name="connsiteY73" fmla="*/ 33064 h 89070"/>
                <a:gd name="connsiteX74" fmla="*/ 185452 w 204697"/>
                <a:gd name="connsiteY74" fmla="*/ 32492 h 89070"/>
                <a:gd name="connsiteX75" fmla="*/ 187738 w 204697"/>
                <a:gd name="connsiteY75" fmla="*/ 32873 h 89070"/>
                <a:gd name="connsiteX76" fmla="*/ 190691 w 204697"/>
                <a:gd name="connsiteY76" fmla="*/ 37350 h 89070"/>
                <a:gd name="connsiteX77" fmla="*/ 192786 w 204697"/>
                <a:gd name="connsiteY77" fmla="*/ 44684 h 89070"/>
                <a:gd name="connsiteX78" fmla="*/ 194691 w 204697"/>
                <a:gd name="connsiteY78" fmla="*/ 47351 h 89070"/>
                <a:gd name="connsiteX79" fmla="*/ 194977 w 204697"/>
                <a:gd name="connsiteY79" fmla="*/ 47637 h 89070"/>
                <a:gd name="connsiteX80" fmla="*/ 195358 w 204697"/>
                <a:gd name="connsiteY80" fmla="*/ 47923 h 89070"/>
                <a:gd name="connsiteX81" fmla="*/ 197929 w 204697"/>
                <a:gd name="connsiteY81" fmla="*/ 50304 h 89070"/>
                <a:gd name="connsiteX82" fmla="*/ 198692 w 204697"/>
                <a:gd name="connsiteY82" fmla="*/ 53542 h 89070"/>
                <a:gd name="connsiteX83" fmla="*/ 197453 w 204697"/>
                <a:gd name="connsiteY83" fmla="*/ 57638 h 89070"/>
                <a:gd name="connsiteX84" fmla="*/ 194120 w 204697"/>
                <a:gd name="connsiteY84" fmla="*/ 62496 h 89070"/>
                <a:gd name="connsiteX85" fmla="*/ 193643 w 204697"/>
                <a:gd name="connsiteY85" fmla="*/ 62687 h 89070"/>
                <a:gd name="connsiteX86" fmla="*/ 192881 w 204697"/>
                <a:gd name="connsiteY86" fmla="*/ 64591 h 89070"/>
                <a:gd name="connsiteX87" fmla="*/ 193072 w 204697"/>
                <a:gd name="connsiteY87" fmla="*/ 65163 h 89070"/>
                <a:gd name="connsiteX88" fmla="*/ 193262 w 204697"/>
                <a:gd name="connsiteY88" fmla="*/ 65449 h 89070"/>
                <a:gd name="connsiteX89" fmla="*/ 194120 w 204697"/>
                <a:gd name="connsiteY89" fmla="*/ 67068 h 89070"/>
                <a:gd name="connsiteX90" fmla="*/ 195739 w 204697"/>
                <a:gd name="connsiteY90" fmla="*/ 71450 h 89070"/>
                <a:gd name="connsiteX91" fmla="*/ 196215 w 204697"/>
                <a:gd name="connsiteY91" fmla="*/ 74402 h 89070"/>
                <a:gd name="connsiteX92" fmla="*/ 196310 w 204697"/>
                <a:gd name="connsiteY92" fmla="*/ 75450 h 89070"/>
                <a:gd name="connsiteX93" fmla="*/ 196215 w 204697"/>
                <a:gd name="connsiteY93" fmla="*/ 78593 h 89070"/>
                <a:gd name="connsiteX94" fmla="*/ 195548 w 204697"/>
                <a:gd name="connsiteY94" fmla="*/ 82689 h 89070"/>
                <a:gd name="connsiteX95" fmla="*/ 195358 w 204697"/>
                <a:gd name="connsiteY95" fmla="*/ 83261 h 89070"/>
                <a:gd name="connsiteX96" fmla="*/ 194786 w 204697"/>
                <a:gd name="connsiteY96" fmla="*/ 85165 h 89070"/>
                <a:gd name="connsiteX97" fmla="*/ 194024 w 204697"/>
                <a:gd name="connsiteY97" fmla="*/ 87261 h 89070"/>
                <a:gd name="connsiteX98" fmla="*/ 193834 w 204697"/>
                <a:gd name="connsiteY98" fmla="*/ 87642 h 89070"/>
                <a:gd name="connsiteX99" fmla="*/ 193262 w 204697"/>
                <a:gd name="connsiteY99" fmla="*/ 89071 h 89070"/>
                <a:gd name="connsiteX100" fmla="*/ 198310 w 204697"/>
                <a:gd name="connsiteY100" fmla="*/ 86118 h 89070"/>
                <a:gd name="connsiteX101" fmla="*/ 198406 w 204697"/>
                <a:gd name="connsiteY101" fmla="*/ 85928 h 89070"/>
                <a:gd name="connsiteX102" fmla="*/ 199644 w 204697"/>
                <a:gd name="connsiteY102" fmla="*/ 80308 h 89070"/>
                <a:gd name="connsiteX103" fmla="*/ 198310 w 204697"/>
                <a:gd name="connsiteY103" fmla="*/ 67830 h 89070"/>
                <a:gd name="connsiteX104" fmla="*/ 197834 w 204697"/>
                <a:gd name="connsiteY104" fmla="*/ 66592 h 89070"/>
                <a:gd name="connsiteX105" fmla="*/ 197549 w 204697"/>
                <a:gd name="connsiteY105" fmla="*/ 65925 h 89070"/>
                <a:gd name="connsiteX106" fmla="*/ 197263 w 204697"/>
                <a:gd name="connsiteY106" fmla="*/ 65354 h 89070"/>
                <a:gd name="connsiteX107" fmla="*/ 197644 w 204697"/>
                <a:gd name="connsiteY107" fmla="*/ 65163 h 89070"/>
                <a:gd name="connsiteX108" fmla="*/ 198882 w 204697"/>
                <a:gd name="connsiteY108" fmla="*/ 64591 h 89070"/>
                <a:gd name="connsiteX109" fmla="*/ 201549 w 204697"/>
                <a:gd name="connsiteY109" fmla="*/ 62877 h 89070"/>
                <a:gd name="connsiteX110" fmla="*/ 204692 w 204697"/>
                <a:gd name="connsiteY110" fmla="*/ 55447 h 89070"/>
                <a:gd name="connsiteX111" fmla="*/ 201168 w 204697"/>
                <a:gd name="connsiteY111" fmla="*/ 48208 h 89070"/>
                <a:gd name="connsiteX112" fmla="*/ 200692 w 204697"/>
                <a:gd name="connsiteY112" fmla="*/ 47637 h 89070"/>
                <a:gd name="connsiteX113" fmla="*/ 198977 w 204697"/>
                <a:gd name="connsiteY113" fmla="*/ 45732 h 89070"/>
                <a:gd name="connsiteX114" fmla="*/ 198596 w 204697"/>
                <a:gd name="connsiteY114" fmla="*/ 45256 h 89070"/>
                <a:gd name="connsiteX115" fmla="*/ 193643 w 204697"/>
                <a:gd name="connsiteY115" fmla="*/ 37826 h 89070"/>
                <a:gd name="connsiteX116" fmla="*/ 192881 w 204697"/>
                <a:gd name="connsiteY116" fmla="*/ 34778 h 89070"/>
                <a:gd name="connsiteX117" fmla="*/ 192405 w 204697"/>
                <a:gd name="connsiteY117" fmla="*/ 33730 h 89070"/>
                <a:gd name="connsiteX118" fmla="*/ 188119 w 204697"/>
                <a:gd name="connsiteY118" fmla="*/ 30016 h 89070"/>
                <a:gd name="connsiteX119" fmla="*/ 188024 w 204697"/>
                <a:gd name="connsiteY119" fmla="*/ 30016 h 89070"/>
                <a:gd name="connsiteX120" fmla="*/ 185547 w 204697"/>
                <a:gd name="connsiteY120" fmla="*/ 30111 h 89070"/>
                <a:gd name="connsiteX121" fmla="*/ 185356 w 204697"/>
                <a:gd name="connsiteY121" fmla="*/ 30206 h 89070"/>
                <a:gd name="connsiteX122" fmla="*/ 181451 w 204697"/>
                <a:gd name="connsiteY122" fmla="*/ 29635 h 89070"/>
                <a:gd name="connsiteX123" fmla="*/ 181070 w 204697"/>
                <a:gd name="connsiteY123" fmla="*/ 29254 h 89070"/>
                <a:gd name="connsiteX124" fmla="*/ 180499 w 204697"/>
                <a:gd name="connsiteY124" fmla="*/ 28587 h 89070"/>
                <a:gd name="connsiteX125" fmla="*/ 180308 w 204697"/>
                <a:gd name="connsiteY125" fmla="*/ 28492 h 89070"/>
                <a:gd name="connsiteX126" fmla="*/ 179260 w 204697"/>
                <a:gd name="connsiteY126" fmla="*/ 28111 h 89070"/>
                <a:gd name="connsiteX127" fmla="*/ 177260 w 204697"/>
                <a:gd name="connsiteY127" fmla="*/ 25729 h 89070"/>
                <a:gd name="connsiteX128" fmla="*/ 177546 w 204697"/>
                <a:gd name="connsiteY128" fmla="*/ 23539 h 89070"/>
                <a:gd name="connsiteX129" fmla="*/ 177546 w 204697"/>
                <a:gd name="connsiteY129" fmla="*/ 23539 h 89070"/>
                <a:gd name="connsiteX130" fmla="*/ 176498 w 204697"/>
                <a:gd name="connsiteY130" fmla="*/ 20300 h 89070"/>
                <a:gd name="connsiteX131" fmla="*/ 173831 w 204697"/>
                <a:gd name="connsiteY131" fmla="*/ 17443 h 89070"/>
                <a:gd name="connsiteX132" fmla="*/ 173546 w 204697"/>
                <a:gd name="connsiteY132" fmla="*/ 15252 h 89070"/>
                <a:gd name="connsiteX133" fmla="*/ 172402 w 204697"/>
                <a:gd name="connsiteY133" fmla="*/ 14109 h 89070"/>
                <a:gd name="connsiteX134" fmla="*/ 157639 w 204697"/>
                <a:gd name="connsiteY134" fmla="*/ 9061 h 89070"/>
                <a:gd name="connsiteX135" fmla="*/ 133636 w 204697"/>
                <a:gd name="connsiteY135" fmla="*/ 2965 h 89070"/>
                <a:gd name="connsiteX136" fmla="*/ 126873 w 204697"/>
                <a:gd name="connsiteY136" fmla="*/ 3346 h 89070"/>
                <a:gd name="connsiteX137" fmla="*/ 114967 w 204697"/>
                <a:gd name="connsiteY137" fmla="*/ 5346 h 89070"/>
                <a:gd name="connsiteX138" fmla="*/ 97822 w 204697"/>
                <a:gd name="connsiteY138" fmla="*/ 869 h 89070"/>
                <a:gd name="connsiteX139" fmla="*/ 92678 w 204697"/>
                <a:gd name="connsiteY139" fmla="*/ 12 h 89070"/>
                <a:gd name="connsiteX140" fmla="*/ 86201 w 204697"/>
                <a:gd name="connsiteY140" fmla="*/ 1250 h 89070"/>
                <a:gd name="connsiteX141" fmla="*/ 69342 w 204697"/>
                <a:gd name="connsiteY141" fmla="*/ 9442 h 89070"/>
                <a:gd name="connsiteX142" fmla="*/ 67056 w 204697"/>
                <a:gd name="connsiteY142" fmla="*/ 9823 h 89070"/>
                <a:gd name="connsiteX143" fmla="*/ 64484 w 204697"/>
                <a:gd name="connsiteY143" fmla="*/ 9823 h 89070"/>
                <a:gd name="connsiteX144" fmla="*/ 56579 w 204697"/>
                <a:gd name="connsiteY144" fmla="*/ 6870 h 89070"/>
                <a:gd name="connsiteX145" fmla="*/ 53054 w 204697"/>
                <a:gd name="connsiteY145" fmla="*/ 7061 h 89070"/>
                <a:gd name="connsiteX146" fmla="*/ 45720 w 204697"/>
                <a:gd name="connsiteY146" fmla="*/ 10108 h 89070"/>
                <a:gd name="connsiteX147" fmla="*/ 45244 w 204697"/>
                <a:gd name="connsiteY147" fmla="*/ 10490 h 89070"/>
                <a:gd name="connsiteX148" fmla="*/ 42100 w 204697"/>
                <a:gd name="connsiteY148" fmla="*/ 13442 h 89070"/>
                <a:gd name="connsiteX149" fmla="*/ 41338 w 204697"/>
                <a:gd name="connsiteY149" fmla="*/ 14395 h 89070"/>
                <a:gd name="connsiteX150" fmla="*/ 36957 w 204697"/>
                <a:gd name="connsiteY150" fmla="*/ 21538 h 89070"/>
                <a:gd name="connsiteX151" fmla="*/ 36290 w 204697"/>
                <a:gd name="connsiteY151" fmla="*/ 23348 h 89070"/>
                <a:gd name="connsiteX152" fmla="*/ 34100 w 204697"/>
                <a:gd name="connsiteY152" fmla="*/ 30683 h 89070"/>
                <a:gd name="connsiteX153" fmla="*/ 32575 w 204697"/>
                <a:gd name="connsiteY153" fmla="*/ 34207 h 89070"/>
                <a:gd name="connsiteX154" fmla="*/ 32290 w 204697"/>
                <a:gd name="connsiteY154" fmla="*/ 34778 h 89070"/>
                <a:gd name="connsiteX155" fmla="*/ 24193 w 204697"/>
                <a:gd name="connsiteY155" fmla="*/ 35159 h 89070"/>
                <a:gd name="connsiteX156" fmla="*/ 23241 w 204697"/>
                <a:gd name="connsiteY156" fmla="*/ 34778 h 89070"/>
                <a:gd name="connsiteX157" fmla="*/ 18479 w 204697"/>
                <a:gd name="connsiteY157" fmla="*/ 34302 h 89070"/>
                <a:gd name="connsiteX158" fmla="*/ 18479 w 204697"/>
                <a:gd name="connsiteY158" fmla="*/ 34302 h 89070"/>
                <a:gd name="connsiteX159" fmla="*/ 18383 w 204697"/>
                <a:gd name="connsiteY159" fmla="*/ 34302 h 89070"/>
                <a:gd name="connsiteX160" fmla="*/ 15145 w 204697"/>
                <a:gd name="connsiteY160" fmla="*/ 34969 h 89070"/>
                <a:gd name="connsiteX161" fmla="*/ 1143 w 204697"/>
                <a:gd name="connsiteY161" fmla="*/ 48971 h 89070"/>
                <a:gd name="connsiteX162" fmla="*/ 952 w 204697"/>
                <a:gd name="connsiteY162" fmla="*/ 49351 h 89070"/>
                <a:gd name="connsiteX163" fmla="*/ 0 w 204697"/>
                <a:gd name="connsiteY163" fmla="*/ 52780 h 89070"/>
                <a:gd name="connsiteX164" fmla="*/ 0 w 204697"/>
                <a:gd name="connsiteY164" fmla="*/ 52876 h 89070"/>
                <a:gd name="connsiteX165" fmla="*/ 95 w 204697"/>
                <a:gd name="connsiteY165" fmla="*/ 53162 h 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04697" h="89070">
                  <a:moveTo>
                    <a:pt x="95" y="53162"/>
                  </a:moveTo>
                  <a:cubicBezTo>
                    <a:pt x="0" y="54114"/>
                    <a:pt x="286" y="55162"/>
                    <a:pt x="571" y="56019"/>
                  </a:cubicBezTo>
                  <a:cubicBezTo>
                    <a:pt x="571" y="56019"/>
                    <a:pt x="571" y="56019"/>
                    <a:pt x="571" y="56019"/>
                  </a:cubicBezTo>
                  <a:cubicBezTo>
                    <a:pt x="762" y="56495"/>
                    <a:pt x="857" y="56971"/>
                    <a:pt x="952" y="57448"/>
                  </a:cubicBezTo>
                  <a:cubicBezTo>
                    <a:pt x="1810" y="60686"/>
                    <a:pt x="4858" y="60305"/>
                    <a:pt x="1810" y="65734"/>
                  </a:cubicBezTo>
                  <a:cubicBezTo>
                    <a:pt x="1714" y="65925"/>
                    <a:pt x="1619" y="66020"/>
                    <a:pt x="1429" y="66211"/>
                  </a:cubicBezTo>
                  <a:cubicBezTo>
                    <a:pt x="1333" y="66306"/>
                    <a:pt x="1238" y="66496"/>
                    <a:pt x="1048" y="66592"/>
                  </a:cubicBezTo>
                  <a:cubicBezTo>
                    <a:pt x="1238" y="66592"/>
                    <a:pt x="1429" y="66496"/>
                    <a:pt x="1619" y="66496"/>
                  </a:cubicBezTo>
                  <a:cubicBezTo>
                    <a:pt x="2667" y="66306"/>
                    <a:pt x="3715" y="66116"/>
                    <a:pt x="4763" y="66020"/>
                  </a:cubicBezTo>
                  <a:cubicBezTo>
                    <a:pt x="5810" y="65830"/>
                    <a:pt x="6858" y="65734"/>
                    <a:pt x="7906" y="65544"/>
                  </a:cubicBezTo>
                  <a:cubicBezTo>
                    <a:pt x="7906" y="65544"/>
                    <a:pt x="7906" y="65544"/>
                    <a:pt x="7906" y="65544"/>
                  </a:cubicBezTo>
                  <a:cubicBezTo>
                    <a:pt x="8192" y="65163"/>
                    <a:pt x="8477" y="64782"/>
                    <a:pt x="8572" y="64306"/>
                  </a:cubicBezTo>
                  <a:cubicBezTo>
                    <a:pt x="9620" y="61448"/>
                    <a:pt x="7906" y="60686"/>
                    <a:pt x="6763" y="58496"/>
                  </a:cubicBezTo>
                  <a:cubicBezTo>
                    <a:pt x="3810" y="56781"/>
                    <a:pt x="3143" y="54019"/>
                    <a:pt x="4953" y="50209"/>
                  </a:cubicBezTo>
                  <a:cubicBezTo>
                    <a:pt x="5048" y="49923"/>
                    <a:pt x="5239" y="49637"/>
                    <a:pt x="5429" y="49351"/>
                  </a:cubicBezTo>
                  <a:cubicBezTo>
                    <a:pt x="5525" y="49161"/>
                    <a:pt x="5715" y="48875"/>
                    <a:pt x="5810" y="48685"/>
                  </a:cubicBezTo>
                  <a:cubicBezTo>
                    <a:pt x="6191" y="48113"/>
                    <a:pt x="6572" y="47446"/>
                    <a:pt x="6953" y="46875"/>
                  </a:cubicBezTo>
                  <a:cubicBezTo>
                    <a:pt x="10858" y="39922"/>
                    <a:pt x="15050" y="37826"/>
                    <a:pt x="22098" y="40112"/>
                  </a:cubicBezTo>
                  <a:cubicBezTo>
                    <a:pt x="22670" y="40303"/>
                    <a:pt x="23241" y="40493"/>
                    <a:pt x="23813" y="40684"/>
                  </a:cubicBezTo>
                  <a:cubicBezTo>
                    <a:pt x="24289" y="40874"/>
                    <a:pt x="24765" y="41065"/>
                    <a:pt x="25241" y="41255"/>
                  </a:cubicBezTo>
                  <a:cubicBezTo>
                    <a:pt x="25527" y="41350"/>
                    <a:pt x="25813" y="41541"/>
                    <a:pt x="26194" y="41636"/>
                  </a:cubicBezTo>
                  <a:cubicBezTo>
                    <a:pt x="26765" y="41827"/>
                    <a:pt x="27242" y="42112"/>
                    <a:pt x="27622" y="42303"/>
                  </a:cubicBezTo>
                  <a:cubicBezTo>
                    <a:pt x="28004" y="42494"/>
                    <a:pt x="28384" y="42589"/>
                    <a:pt x="28670" y="42779"/>
                  </a:cubicBezTo>
                  <a:cubicBezTo>
                    <a:pt x="28766" y="42779"/>
                    <a:pt x="28861" y="42875"/>
                    <a:pt x="28956" y="42875"/>
                  </a:cubicBezTo>
                  <a:cubicBezTo>
                    <a:pt x="29051" y="42970"/>
                    <a:pt x="29146" y="42970"/>
                    <a:pt x="29242" y="42970"/>
                  </a:cubicBezTo>
                  <a:lnTo>
                    <a:pt x="29242" y="42970"/>
                  </a:lnTo>
                  <a:cubicBezTo>
                    <a:pt x="30194" y="43255"/>
                    <a:pt x="30956" y="43255"/>
                    <a:pt x="31718" y="42779"/>
                  </a:cubicBezTo>
                  <a:cubicBezTo>
                    <a:pt x="32290" y="42494"/>
                    <a:pt x="32766" y="41922"/>
                    <a:pt x="33433" y="41065"/>
                  </a:cubicBezTo>
                  <a:cubicBezTo>
                    <a:pt x="33623" y="40779"/>
                    <a:pt x="33814" y="40493"/>
                    <a:pt x="34100" y="40112"/>
                  </a:cubicBezTo>
                  <a:cubicBezTo>
                    <a:pt x="34195" y="40017"/>
                    <a:pt x="34195" y="39922"/>
                    <a:pt x="34195" y="39922"/>
                  </a:cubicBezTo>
                  <a:cubicBezTo>
                    <a:pt x="34290" y="39826"/>
                    <a:pt x="34290" y="39731"/>
                    <a:pt x="34385" y="39731"/>
                  </a:cubicBezTo>
                  <a:cubicBezTo>
                    <a:pt x="34576" y="39446"/>
                    <a:pt x="34766" y="39065"/>
                    <a:pt x="34957" y="38779"/>
                  </a:cubicBezTo>
                  <a:cubicBezTo>
                    <a:pt x="35242" y="38207"/>
                    <a:pt x="35528" y="37541"/>
                    <a:pt x="35719" y="36969"/>
                  </a:cubicBezTo>
                  <a:lnTo>
                    <a:pt x="35719" y="36969"/>
                  </a:lnTo>
                  <a:cubicBezTo>
                    <a:pt x="35814" y="36683"/>
                    <a:pt x="35909" y="36493"/>
                    <a:pt x="36004" y="36207"/>
                  </a:cubicBezTo>
                  <a:cubicBezTo>
                    <a:pt x="36385" y="35064"/>
                    <a:pt x="36767" y="33826"/>
                    <a:pt x="37052" y="32683"/>
                  </a:cubicBezTo>
                  <a:cubicBezTo>
                    <a:pt x="37624" y="30492"/>
                    <a:pt x="38195" y="28206"/>
                    <a:pt x="39052" y="26206"/>
                  </a:cubicBezTo>
                  <a:cubicBezTo>
                    <a:pt x="39719" y="24396"/>
                    <a:pt x="40767" y="22491"/>
                    <a:pt x="41910" y="20681"/>
                  </a:cubicBezTo>
                  <a:cubicBezTo>
                    <a:pt x="42958" y="19062"/>
                    <a:pt x="44101" y="17538"/>
                    <a:pt x="45434" y="16204"/>
                  </a:cubicBezTo>
                  <a:cubicBezTo>
                    <a:pt x="45625" y="16014"/>
                    <a:pt x="45720" y="15824"/>
                    <a:pt x="45910" y="15728"/>
                  </a:cubicBezTo>
                  <a:cubicBezTo>
                    <a:pt x="50387" y="11156"/>
                    <a:pt x="56293" y="8584"/>
                    <a:pt x="62008" y="12775"/>
                  </a:cubicBezTo>
                  <a:cubicBezTo>
                    <a:pt x="62579" y="13252"/>
                    <a:pt x="63246" y="13728"/>
                    <a:pt x="63817" y="14300"/>
                  </a:cubicBezTo>
                  <a:cubicBezTo>
                    <a:pt x="64484" y="14871"/>
                    <a:pt x="65246" y="14871"/>
                    <a:pt x="66008" y="14585"/>
                  </a:cubicBezTo>
                  <a:cubicBezTo>
                    <a:pt x="67056" y="14109"/>
                    <a:pt x="68294" y="13537"/>
                    <a:pt x="69533" y="12966"/>
                  </a:cubicBezTo>
                  <a:cubicBezTo>
                    <a:pt x="69818" y="12775"/>
                    <a:pt x="70104" y="12680"/>
                    <a:pt x="70485" y="12490"/>
                  </a:cubicBezTo>
                  <a:cubicBezTo>
                    <a:pt x="72390" y="11537"/>
                    <a:pt x="74485" y="10394"/>
                    <a:pt x="76581" y="9346"/>
                  </a:cubicBezTo>
                  <a:cubicBezTo>
                    <a:pt x="79629" y="7918"/>
                    <a:pt x="82772" y="6489"/>
                    <a:pt x="85820" y="5537"/>
                  </a:cubicBezTo>
                  <a:cubicBezTo>
                    <a:pt x="88487" y="4679"/>
                    <a:pt x="91154" y="4203"/>
                    <a:pt x="93535" y="4298"/>
                  </a:cubicBezTo>
                  <a:cubicBezTo>
                    <a:pt x="94679" y="4394"/>
                    <a:pt x="95726" y="4489"/>
                    <a:pt x="96774" y="4870"/>
                  </a:cubicBezTo>
                  <a:cubicBezTo>
                    <a:pt x="98298" y="5346"/>
                    <a:pt x="99727" y="5822"/>
                    <a:pt x="101060" y="6299"/>
                  </a:cubicBezTo>
                  <a:cubicBezTo>
                    <a:pt x="104013" y="7346"/>
                    <a:pt x="106871" y="8204"/>
                    <a:pt x="109918" y="8680"/>
                  </a:cubicBezTo>
                  <a:cubicBezTo>
                    <a:pt x="111538" y="8966"/>
                    <a:pt x="113157" y="9061"/>
                    <a:pt x="114967" y="8966"/>
                  </a:cubicBezTo>
                  <a:cubicBezTo>
                    <a:pt x="115538" y="8966"/>
                    <a:pt x="116110" y="8870"/>
                    <a:pt x="116776" y="8870"/>
                  </a:cubicBezTo>
                  <a:cubicBezTo>
                    <a:pt x="120396" y="8584"/>
                    <a:pt x="123920" y="7346"/>
                    <a:pt x="127540" y="6870"/>
                  </a:cubicBezTo>
                  <a:cubicBezTo>
                    <a:pt x="128397" y="6775"/>
                    <a:pt x="129159" y="6679"/>
                    <a:pt x="130016" y="6584"/>
                  </a:cubicBezTo>
                  <a:cubicBezTo>
                    <a:pt x="130207" y="6584"/>
                    <a:pt x="130397" y="6584"/>
                    <a:pt x="130588" y="6584"/>
                  </a:cubicBezTo>
                  <a:cubicBezTo>
                    <a:pt x="132588" y="6489"/>
                    <a:pt x="134588" y="6775"/>
                    <a:pt x="136588" y="7156"/>
                  </a:cubicBezTo>
                  <a:cubicBezTo>
                    <a:pt x="139922" y="7822"/>
                    <a:pt x="143256" y="8966"/>
                    <a:pt x="146495" y="9918"/>
                  </a:cubicBezTo>
                  <a:cubicBezTo>
                    <a:pt x="150781" y="11156"/>
                    <a:pt x="154972" y="12490"/>
                    <a:pt x="159163" y="13728"/>
                  </a:cubicBezTo>
                  <a:cubicBezTo>
                    <a:pt x="159639" y="13823"/>
                    <a:pt x="162020" y="14680"/>
                    <a:pt x="164497" y="15538"/>
                  </a:cubicBezTo>
                  <a:cubicBezTo>
                    <a:pt x="164497" y="15538"/>
                    <a:pt x="164497" y="15538"/>
                    <a:pt x="164497" y="15538"/>
                  </a:cubicBezTo>
                  <a:cubicBezTo>
                    <a:pt x="164878" y="15633"/>
                    <a:pt x="165163" y="15824"/>
                    <a:pt x="165545" y="15919"/>
                  </a:cubicBezTo>
                  <a:cubicBezTo>
                    <a:pt x="166306" y="16204"/>
                    <a:pt x="167068" y="16490"/>
                    <a:pt x="167640" y="16776"/>
                  </a:cubicBezTo>
                  <a:cubicBezTo>
                    <a:pt x="169164" y="17347"/>
                    <a:pt x="170117" y="17824"/>
                    <a:pt x="169926" y="18014"/>
                  </a:cubicBezTo>
                  <a:cubicBezTo>
                    <a:pt x="169831" y="18109"/>
                    <a:pt x="169735" y="18300"/>
                    <a:pt x="169640" y="18395"/>
                  </a:cubicBezTo>
                  <a:cubicBezTo>
                    <a:pt x="169164" y="19157"/>
                    <a:pt x="169545" y="20110"/>
                    <a:pt x="170212" y="20491"/>
                  </a:cubicBezTo>
                  <a:cubicBezTo>
                    <a:pt x="170402" y="20681"/>
                    <a:pt x="170688" y="20776"/>
                    <a:pt x="170974" y="20776"/>
                  </a:cubicBezTo>
                  <a:cubicBezTo>
                    <a:pt x="171355" y="20872"/>
                    <a:pt x="171736" y="20776"/>
                    <a:pt x="172021" y="20491"/>
                  </a:cubicBezTo>
                  <a:cubicBezTo>
                    <a:pt x="172879" y="20586"/>
                    <a:pt x="173450" y="21538"/>
                    <a:pt x="173926" y="22967"/>
                  </a:cubicBezTo>
                  <a:cubicBezTo>
                    <a:pt x="174879" y="25825"/>
                    <a:pt x="175165" y="30301"/>
                    <a:pt x="176117" y="31635"/>
                  </a:cubicBezTo>
                  <a:cubicBezTo>
                    <a:pt x="176213" y="31730"/>
                    <a:pt x="176308" y="31921"/>
                    <a:pt x="176403" y="32016"/>
                  </a:cubicBezTo>
                  <a:cubicBezTo>
                    <a:pt x="177927" y="33826"/>
                    <a:pt x="179260" y="33540"/>
                    <a:pt x="181261" y="33826"/>
                  </a:cubicBezTo>
                  <a:cubicBezTo>
                    <a:pt x="181546" y="33826"/>
                    <a:pt x="181832" y="33921"/>
                    <a:pt x="182118" y="33921"/>
                  </a:cubicBezTo>
                  <a:cubicBezTo>
                    <a:pt x="183356" y="34112"/>
                    <a:pt x="184118" y="33635"/>
                    <a:pt x="184785" y="33064"/>
                  </a:cubicBezTo>
                  <a:cubicBezTo>
                    <a:pt x="184975" y="32873"/>
                    <a:pt x="185261" y="32683"/>
                    <a:pt x="185452" y="32492"/>
                  </a:cubicBezTo>
                  <a:cubicBezTo>
                    <a:pt x="186118" y="32016"/>
                    <a:pt x="186690" y="31825"/>
                    <a:pt x="187738" y="32873"/>
                  </a:cubicBezTo>
                  <a:cubicBezTo>
                    <a:pt x="188500" y="33635"/>
                    <a:pt x="189357" y="35064"/>
                    <a:pt x="190691" y="37350"/>
                  </a:cubicBezTo>
                  <a:cubicBezTo>
                    <a:pt x="191929" y="39446"/>
                    <a:pt x="191548" y="42398"/>
                    <a:pt x="192786" y="44684"/>
                  </a:cubicBezTo>
                  <a:cubicBezTo>
                    <a:pt x="193262" y="45637"/>
                    <a:pt x="194215" y="46399"/>
                    <a:pt x="194691" y="47351"/>
                  </a:cubicBezTo>
                  <a:cubicBezTo>
                    <a:pt x="194786" y="47446"/>
                    <a:pt x="194881" y="47542"/>
                    <a:pt x="194977" y="47637"/>
                  </a:cubicBezTo>
                  <a:cubicBezTo>
                    <a:pt x="195167" y="47732"/>
                    <a:pt x="195263" y="47828"/>
                    <a:pt x="195358" y="47923"/>
                  </a:cubicBezTo>
                  <a:cubicBezTo>
                    <a:pt x="196501" y="48590"/>
                    <a:pt x="197358" y="49351"/>
                    <a:pt x="197929" y="50304"/>
                  </a:cubicBezTo>
                  <a:cubicBezTo>
                    <a:pt x="198501" y="51257"/>
                    <a:pt x="198787" y="52304"/>
                    <a:pt x="198692" y="53542"/>
                  </a:cubicBezTo>
                  <a:cubicBezTo>
                    <a:pt x="198596" y="54781"/>
                    <a:pt x="198215" y="56114"/>
                    <a:pt x="197453" y="57638"/>
                  </a:cubicBezTo>
                  <a:cubicBezTo>
                    <a:pt x="196691" y="59162"/>
                    <a:pt x="195643" y="60782"/>
                    <a:pt x="194120" y="62496"/>
                  </a:cubicBezTo>
                  <a:cubicBezTo>
                    <a:pt x="193929" y="62496"/>
                    <a:pt x="193738" y="62591"/>
                    <a:pt x="193643" y="62687"/>
                  </a:cubicBezTo>
                  <a:cubicBezTo>
                    <a:pt x="193072" y="63067"/>
                    <a:pt x="192786" y="63925"/>
                    <a:pt x="192881" y="64591"/>
                  </a:cubicBezTo>
                  <a:cubicBezTo>
                    <a:pt x="192881" y="64782"/>
                    <a:pt x="192976" y="64972"/>
                    <a:pt x="193072" y="65163"/>
                  </a:cubicBezTo>
                  <a:cubicBezTo>
                    <a:pt x="193167" y="65258"/>
                    <a:pt x="193167" y="65354"/>
                    <a:pt x="193262" y="65449"/>
                  </a:cubicBezTo>
                  <a:cubicBezTo>
                    <a:pt x="193548" y="66020"/>
                    <a:pt x="193834" y="66496"/>
                    <a:pt x="194120" y="67068"/>
                  </a:cubicBezTo>
                  <a:cubicBezTo>
                    <a:pt x="194881" y="68497"/>
                    <a:pt x="195358" y="70021"/>
                    <a:pt x="195739" y="71450"/>
                  </a:cubicBezTo>
                  <a:cubicBezTo>
                    <a:pt x="195929" y="72402"/>
                    <a:pt x="196120" y="73450"/>
                    <a:pt x="196215" y="74402"/>
                  </a:cubicBezTo>
                  <a:cubicBezTo>
                    <a:pt x="196215" y="74783"/>
                    <a:pt x="196310" y="75069"/>
                    <a:pt x="196310" y="75450"/>
                  </a:cubicBezTo>
                  <a:cubicBezTo>
                    <a:pt x="196310" y="76498"/>
                    <a:pt x="196310" y="77546"/>
                    <a:pt x="196215" y="78593"/>
                  </a:cubicBezTo>
                  <a:cubicBezTo>
                    <a:pt x="196120" y="79927"/>
                    <a:pt x="195834" y="81355"/>
                    <a:pt x="195548" y="82689"/>
                  </a:cubicBezTo>
                  <a:cubicBezTo>
                    <a:pt x="195548" y="82879"/>
                    <a:pt x="195453" y="83070"/>
                    <a:pt x="195358" y="83261"/>
                  </a:cubicBezTo>
                  <a:cubicBezTo>
                    <a:pt x="195167" y="83927"/>
                    <a:pt x="194977" y="84499"/>
                    <a:pt x="194786" y="85165"/>
                  </a:cubicBezTo>
                  <a:cubicBezTo>
                    <a:pt x="194596" y="85832"/>
                    <a:pt x="194310" y="86594"/>
                    <a:pt x="194024" y="87261"/>
                  </a:cubicBezTo>
                  <a:cubicBezTo>
                    <a:pt x="193929" y="87356"/>
                    <a:pt x="193929" y="87547"/>
                    <a:pt x="193834" y="87642"/>
                  </a:cubicBezTo>
                  <a:cubicBezTo>
                    <a:pt x="193643" y="88118"/>
                    <a:pt x="193453" y="88595"/>
                    <a:pt x="193262" y="89071"/>
                  </a:cubicBezTo>
                  <a:lnTo>
                    <a:pt x="198310" y="86118"/>
                  </a:lnTo>
                  <a:cubicBezTo>
                    <a:pt x="198310" y="86023"/>
                    <a:pt x="198406" y="86023"/>
                    <a:pt x="198406" y="85928"/>
                  </a:cubicBezTo>
                  <a:cubicBezTo>
                    <a:pt x="198977" y="84022"/>
                    <a:pt x="199358" y="82213"/>
                    <a:pt x="199644" y="80308"/>
                  </a:cubicBezTo>
                  <a:cubicBezTo>
                    <a:pt x="200216" y="76021"/>
                    <a:pt x="199834" y="71830"/>
                    <a:pt x="198310" y="67830"/>
                  </a:cubicBezTo>
                  <a:cubicBezTo>
                    <a:pt x="198215" y="67449"/>
                    <a:pt x="198025" y="66973"/>
                    <a:pt x="197834" y="66592"/>
                  </a:cubicBezTo>
                  <a:cubicBezTo>
                    <a:pt x="197739" y="66401"/>
                    <a:pt x="197644" y="66116"/>
                    <a:pt x="197549" y="65925"/>
                  </a:cubicBezTo>
                  <a:cubicBezTo>
                    <a:pt x="197453" y="65734"/>
                    <a:pt x="197358" y="65544"/>
                    <a:pt x="197263" y="65354"/>
                  </a:cubicBezTo>
                  <a:cubicBezTo>
                    <a:pt x="197358" y="65354"/>
                    <a:pt x="197549" y="65258"/>
                    <a:pt x="197644" y="65163"/>
                  </a:cubicBezTo>
                  <a:cubicBezTo>
                    <a:pt x="198120" y="64972"/>
                    <a:pt x="198501" y="64877"/>
                    <a:pt x="198882" y="64591"/>
                  </a:cubicBezTo>
                  <a:cubicBezTo>
                    <a:pt x="199834" y="64115"/>
                    <a:pt x="200787" y="63544"/>
                    <a:pt x="201549" y="62877"/>
                  </a:cubicBezTo>
                  <a:cubicBezTo>
                    <a:pt x="203549" y="61162"/>
                    <a:pt x="204788" y="58591"/>
                    <a:pt x="204692" y="55447"/>
                  </a:cubicBezTo>
                  <a:cubicBezTo>
                    <a:pt x="204597" y="52114"/>
                    <a:pt x="203073" y="50399"/>
                    <a:pt x="201168" y="48208"/>
                  </a:cubicBezTo>
                  <a:cubicBezTo>
                    <a:pt x="200977" y="48018"/>
                    <a:pt x="200882" y="47828"/>
                    <a:pt x="200692" y="47637"/>
                  </a:cubicBezTo>
                  <a:cubicBezTo>
                    <a:pt x="200120" y="46970"/>
                    <a:pt x="199549" y="46304"/>
                    <a:pt x="198977" y="45732"/>
                  </a:cubicBezTo>
                  <a:cubicBezTo>
                    <a:pt x="198787" y="45541"/>
                    <a:pt x="198692" y="45446"/>
                    <a:pt x="198596" y="45256"/>
                  </a:cubicBezTo>
                  <a:cubicBezTo>
                    <a:pt x="196691" y="43160"/>
                    <a:pt x="194786" y="40970"/>
                    <a:pt x="193643" y="37826"/>
                  </a:cubicBezTo>
                  <a:cubicBezTo>
                    <a:pt x="193262" y="36874"/>
                    <a:pt x="193167" y="35826"/>
                    <a:pt x="192881" y="34778"/>
                  </a:cubicBezTo>
                  <a:cubicBezTo>
                    <a:pt x="192786" y="34397"/>
                    <a:pt x="192596" y="34112"/>
                    <a:pt x="192405" y="33730"/>
                  </a:cubicBezTo>
                  <a:cubicBezTo>
                    <a:pt x="191262" y="31540"/>
                    <a:pt x="190405" y="30587"/>
                    <a:pt x="188119" y="30016"/>
                  </a:cubicBezTo>
                  <a:cubicBezTo>
                    <a:pt x="188119" y="30016"/>
                    <a:pt x="188024" y="30016"/>
                    <a:pt x="188024" y="30016"/>
                  </a:cubicBezTo>
                  <a:cubicBezTo>
                    <a:pt x="187166" y="29825"/>
                    <a:pt x="186309" y="30301"/>
                    <a:pt x="185547" y="30111"/>
                  </a:cubicBezTo>
                  <a:cubicBezTo>
                    <a:pt x="185452" y="30111"/>
                    <a:pt x="185356" y="30206"/>
                    <a:pt x="185356" y="30206"/>
                  </a:cubicBezTo>
                  <a:cubicBezTo>
                    <a:pt x="183928" y="30873"/>
                    <a:pt x="182594" y="30683"/>
                    <a:pt x="181451" y="29635"/>
                  </a:cubicBezTo>
                  <a:cubicBezTo>
                    <a:pt x="181356" y="29444"/>
                    <a:pt x="181261" y="29349"/>
                    <a:pt x="181070" y="29254"/>
                  </a:cubicBezTo>
                  <a:cubicBezTo>
                    <a:pt x="180880" y="29063"/>
                    <a:pt x="180689" y="28873"/>
                    <a:pt x="180499" y="28587"/>
                  </a:cubicBezTo>
                  <a:cubicBezTo>
                    <a:pt x="180404" y="28587"/>
                    <a:pt x="180404" y="28587"/>
                    <a:pt x="180308" y="28492"/>
                  </a:cubicBezTo>
                  <a:cubicBezTo>
                    <a:pt x="179927" y="28396"/>
                    <a:pt x="179546" y="28301"/>
                    <a:pt x="179260" y="28111"/>
                  </a:cubicBezTo>
                  <a:cubicBezTo>
                    <a:pt x="178022" y="27634"/>
                    <a:pt x="177355" y="26777"/>
                    <a:pt x="177260" y="25729"/>
                  </a:cubicBezTo>
                  <a:cubicBezTo>
                    <a:pt x="177165" y="25063"/>
                    <a:pt x="177260" y="24396"/>
                    <a:pt x="177546" y="23539"/>
                  </a:cubicBezTo>
                  <a:lnTo>
                    <a:pt x="177546" y="23539"/>
                  </a:lnTo>
                  <a:cubicBezTo>
                    <a:pt x="177260" y="22396"/>
                    <a:pt x="176879" y="21348"/>
                    <a:pt x="176498" y="20300"/>
                  </a:cubicBezTo>
                  <a:cubicBezTo>
                    <a:pt x="175831" y="18967"/>
                    <a:pt x="175070" y="17824"/>
                    <a:pt x="173831" y="17443"/>
                  </a:cubicBezTo>
                  <a:cubicBezTo>
                    <a:pt x="173831" y="16966"/>
                    <a:pt x="173736" y="16300"/>
                    <a:pt x="173546" y="15252"/>
                  </a:cubicBezTo>
                  <a:cubicBezTo>
                    <a:pt x="173450" y="14680"/>
                    <a:pt x="172879" y="14204"/>
                    <a:pt x="172402" y="14109"/>
                  </a:cubicBezTo>
                  <a:cubicBezTo>
                    <a:pt x="167640" y="12680"/>
                    <a:pt x="162687" y="10871"/>
                    <a:pt x="157639" y="9061"/>
                  </a:cubicBezTo>
                  <a:cubicBezTo>
                    <a:pt x="149733" y="6299"/>
                    <a:pt x="141637" y="3727"/>
                    <a:pt x="133636" y="2965"/>
                  </a:cubicBezTo>
                  <a:cubicBezTo>
                    <a:pt x="131254" y="2774"/>
                    <a:pt x="129064" y="2965"/>
                    <a:pt x="126873" y="3346"/>
                  </a:cubicBezTo>
                  <a:cubicBezTo>
                    <a:pt x="122872" y="4012"/>
                    <a:pt x="119063" y="5155"/>
                    <a:pt x="114967" y="5346"/>
                  </a:cubicBezTo>
                  <a:cubicBezTo>
                    <a:pt x="108490" y="5727"/>
                    <a:pt x="103346" y="2488"/>
                    <a:pt x="97822" y="869"/>
                  </a:cubicBezTo>
                  <a:cubicBezTo>
                    <a:pt x="96202" y="393"/>
                    <a:pt x="94488" y="12"/>
                    <a:pt x="92678" y="12"/>
                  </a:cubicBezTo>
                  <a:cubicBezTo>
                    <a:pt x="90488" y="-83"/>
                    <a:pt x="88297" y="393"/>
                    <a:pt x="86201" y="1250"/>
                  </a:cubicBezTo>
                  <a:cubicBezTo>
                    <a:pt x="80486" y="3441"/>
                    <a:pt x="74962" y="8013"/>
                    <a:pt x="69342" y="9442"/>
                  </a:cubicBezTo>
                  <a:cubicBezTo>
                    <a:pt x="68580" y="9632"/>
                    <a:pt x="67818" y="9728"/>
                    <a:pt x="67056" y="9823"/>
                  </a:cubicBezTo>
                  <a:cubicBezTo>
                    <a:pt x="66199" y="9918"/>
                    <a:pt x="65342" y="9918"/>
                    <a:pt x="64484" y="9823"/>
                  </a:cubicBezTo>
                  <a:cubicBezTo>
                    <a:pt x="61913" y="9537"/>
                    <a:pt x="59626" y="7156"/>
                    <a:pt x="56579" y="6870"/>
                  </a:cubicBezTo>
                  <a:cubicBezTo>
                    <a:pt x="55340" y="6775"/>
                    <a:pt x="54197" y="6870"/>
                    <a:pt x="53054" y="7061"/>
                  </a:cubicBezTo>
                  <a:cubicBezTo>
                    <a:pt x="50387" y="7537"/>
                    <a:pt x="47911" y="8584"/>
                    <a:pt x="45720" y="10108"/>
                  </a:cubicBezTo>
                  <a:cubicBezTo>
                    <a:pt x="45529" y="10204"/>
                    <a:pt x="45434" y="10299"/>
                    <a:pt x="45244" y="10490"/>
                  </a:cubicBezTo>
                  <a:cubicBezTo>
                    <a:pt x="44101" y="11347"/>
                    <a:pt x="43053" y="12299"/>
                    <a:pt x="42100" y="13442"/>
                  </a:cubicBezTo>
                  <a:cubicBezTo>
                    <a:pt x="41815" y="13728"/>
                    <a:pt x="41529" y="14014"/>
                    <a:pt x="41338" y="14395"/>
                  </a:cubicBezTo>
                  <a:cubicBezTo>
                    <a:pt x="39529" y="16586"/>
                    <a:pt x="38100" y="19062"/>
                    <a:pt x="36957" y="21538"/>
                  </a:cubicBezTo>
                  <a:cubicBezTo>
                    <a:pt x="36671" y="22110"/>
                    <a:pt x="36481" y="22682"/>
                    <a:pt x="36290" y="23348"/>
                  </a:cubicBezTo>
                  <a:cubicBezTo>
                    <a:pt x="35433" y="25634"/>
                    <a:pt x="34862" y="28301"/>
                    <a:pt x="34100" y="30683"/>
                  </a:cubicBezTo>
                  <a:cubicBezTo>
                    <a:pt x="33623" y="32016"/>
                    <a:pt x="33147" y="33159"/>
                    <a:pt x="32575" y="34207"/>
                  </a:cubicBezTo>
                  <a:cubicBezTo>
                    <a:pt x="32480" y="34397"/>
                    <a:pt x="32385" y="34588"/>
                    <a:pt x="32290" y="34778"/>
                  </a:cubicBezTo>
                  <a:cubicBezTo>
                    <a:pt x="28194" y="40874"/>
                    <a:pt x="27718" y="36969"/>
                    <a:pt x="24193" y="35159"/>
                  </a:cubicBezTo>
                  <a:cubicBezTo>
                    <a:pt x="23908" y="34969"/>
                    <a:pt x="23527" y="34874"/>
                    <a:pt x="23241" y="34778"/>
                  </a:cubicBezTo>
                  <a:cubicBezTo>
                    <a:pt x="21812" y="34302"/>
                    <a:pt x="20098" y="34112"/>
                    <a:pt x="18479" y="34302"/>
                  </a:cubicBezTo>
                  <a:cubicBezTo>
                    <a:pt x="18479" y="34302"/>
                    <a:pt x="18479" y="34302"/>
                    <a:pt x="18479" y="34302"/>
                  </a:cubicBezTo>
                  <a:lnTo>
                    <a:pt x="18383" y="34302"/>
                  </a:lnTo>
                  <a:cubicBezTo>
                    <a:pt x="17240" y="34397"/>
                    <a:pt x="16192" y="34588"/>
                    <a:pt x="15145" y="34969"/>
                  </a:cubicBezTo>
                  <a:cubicBezTo>
                    <a:pt x="10096" y="36683"/>
                    <a:pt x="3810" y="43065"/>
                    <a:pt x="1143" y="48971"/>
                  </a:cubicBezTo>
                  <a:cubicBezTo>
                    <a:pt x="1048" y="49066"/>
                    <a:pt x="1048" y="49161"/>
                    <a:pt x="952" y="49351"/>
                  </a:cubicBezTo>
                  <a:cubicBezTo>
                    <a:pt x="476" y="50495"/>
                    <a:pt x="95" y="51637"/>
                    <a:pt x="0" y="52780"/>
                  </a:cubicBezTo>
                  <a:cubicBezTo>
                    <a:pt x="0" y="52780"/>
                    <a:pt x="0" y="52876"/>
                    <a:pt x="0" y="52876"/>
                  </a:cubicBezTo>
                  <a:cubicBezTo>
                    <a:pt x="95" y="52876"/>
                    <a:pt x="95" y="53066"/>
                    <a:pt x="95" y="53162"/>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00" name="图形 568"/>
            <p:cNvSpPr/>
            <p:nvPr>
              <p:custDataLst>
                <p:tags r:id="rId827"/>
              </p:custDataLst>
            </p:nvPr>
          </p:nvSpPr>
          <p:spPr>
            <a:xfrm>
              <a:off x="4960617" y="3984491"/>
              <a:ext cx="205945" cy="124321"/>
            </a:xfrm>
            <a:custGeom>
              <a:avLst/>
              <a:gdLst>
                <a:gd name="connsiteX0" fmla="*/ 479 w 205945"/>
                <a:gd name="connsiteY0" fmla="*/ 68301 h 124321"/>
                <a:gd name="connsiteX1" fmla="*/ 479 w 205945"/>
                <a:gd name="connsiteY1" fmla="*/ 68396 h 124321"/>
                <a:gd name="connsiteX2" fmla="*/ 1337 w 205945"/>
                <a:gd name="connsiteY2" fmla="*/ 70682 h 124321"/>
                <a:gd name="connsiteX3" fmla="*/ 4289 w 205945"/>
                <a:gd name="connsiteY3" fmla="*/ 70110 h 124321"/>
                <a:gd name="connsiteX4" fmla="*/ 8480 w 205945"/>
                <a:gd name="connsiteY4" fmla="*/ 69348 h 124321"/>
                <a:gd name="connsiteX5" fmla="*/ 9052 w 205945"/>
                <a:gd name="connsiteY5" fmla="*/ 69253 h 124321"/>
                <a:gd name="connsiteX6" fmla="*/ 8861 w 205945"/>
                <a:gd name="connsiteY6" fmla="*/ 68967 h 124321"/>
                <a:gd name="connsiteX7" fmla="*/ 7909 w 205945"/>
                <a:gd name="connsiteY7" fmla="*/ 58776 h 124321"/>
                <a:gd name="connsiteX8" fmla="*/ 7909 w 205945"/>
                <a:gd name="connsiteY8" fmla="*/ 58776 h 124321"/>
                <a:gd name="connsiteX9" fmla="*/ 9147 w 205945"/>
                <a:gd name="connsiteY9" fmla="*/ 55728 h 124321"/>
                <a:gd name="connsiteX10" fmla="*/ 9909 w 205945"/>
                <a:gd name="connsiteY10" fmla="*/ 54204 h 124321"/>
                <a:gd name="connsiteX11" fmla="*/ 11338 w 205945"/>
                <a:gd name="connsiteY11" fmla="*/ 51822 h 124321"/>
                <a:gd name="connsiteX12" fmla="*/ 14386 w 205945"/>
                <a:gd name="connsiteY12" fmla="*/ 48012 h 124321"/>
                <a:gd name="connsiteX13" fmla="*/ 25816 w 205945"/>
                <a:gd name="connsiteY13" fmla="*/ 36963 h 124321"/>
                <a:gd name="connsiteX14" fmla="*/ 25816 w 205945"/>
                <a:gd name="connsiteY14" fmla="*/ 36963 h 124321"/>
                <a:gd name="connsiteX15" fmla="*/ 26959 w 205945"/>
                <a:gd name="connsiteY15" fmla="*/ 36106 h 124321"/>
                <a:gd name="connsiteX16" fmla="*/ 28197 w 205945"/>
                <a:gd name="connsiteY16" fmla="*/ 35154 h 124321"/>
                <a:gd name="connsiteX17" fmla="*/ 30197 w 205945"/>
                <a:gd name="connsiteY17" fmla="*/ 33820 h 124321"/>
                <a:gd name="connsiteX18" fmla="*/ 32579 w 205945"/>
                <a:gd name="connsiteY18" fmla="*/ 32296 h 124321"/>
                <a:gd name="connsiteX19" fmla="*/ 32579 w 205945"/>
                <a:gd name="connsiteY19" fmla="*/ 32296 h 124321"/>
                <a:gd name="connsiteX20" fmla="*/ 32769 w 205945"/>
                <a:gd name="connsiteY20" fmla="*/ 32201 h 124321"/>
                <a:gd name="connsiteX21" fmla="*/ 33341 w 205945"/>
                <a:gd name="connsiteY21" fmla="*/ 31915 h 124321"/>
                <a:gd name="connsiteX22" fmla="*/ 33436 w 205945"/>
                <a:gd name="connsiteY22" fmla="*/ 31915 h 124321"/>
                <a:gd name="connsiteX23" fmla="*/ 35722 w 205945"/>
                <a:gd name="connsiteY23" fmla="*/ 30582 h 124321"/>
                <a:gd name="connsiteX24" fmla="*/ 37627 w 205945"/>
                <a:gd name="connsiteY24" fmla="*/ 29534 h 124321"/>
                <a:gd name="connsiteX25" fmla="*/ 38484 w 205945"/>
                <a:gd name="connsiteY25" fmla="*/ 29058 h 124321"/>
                <a:gd name="connsiteX26" fmla="*/ 39437 w 205945"/>
                <a:gd name="connsiteY26" fmla="*/ 28581 h 124321"/>
                <a:gd name="connsiteX27" fmla="*/ 43913 w 205945"/>
                <a:gd name="connsiteY27" fmla="*/ 26200 h 124321"/>
                <a:gd name="connsiteX28" fmla="*/ 49533 w 205945"/>
                <a:gd name="connsiteY28" fmla="*/ 23343 h 124321"/>
                <a:gd name="connsiteX29" fmla="*/ 57439 w 205945"/>
                <a:gd name="connsiteY29" fmla="*/ 19818 h 124321"/>
                <a:gd name="connsiteX30" fmla="*/ 59344 w 205945"/>
                <a:gd name="connsiteY30" fmla="*/ 19056 h 124321"/>
                <a:gd name="connsiteX31" fmla="*/ 69631 w 205945"/>
                <a:gd name="connsiteY31" fmla="*/ 15437 h 124321"/>
                <a:gd name="connsiteX32" fmla="*/ 75536 w 205945"/>
                <a:gd name="connsiteY32" fmla="*/ 13818 h 124321"/>
                <a:gd name="connsiteX33" fmla="*/ 77537 w 205945"/>
                <a:gd name="connsiteY33" fmla="*/ 13341 h 124321"/>
                <a:gd name="connsiteX34" fmla="*/ 80775 w 205945"/>
                <a:gd name="connsiteY34" fmla="*/ 12675 h 124321"/>
                <a:gd name="connsiteX35" fmla="*/ 84299 w 205945"/>
                <a:gd name="connsiteY35" fmla="*/ 12008 h 124321"/>
                <a:gd name="connsiteX36" fmla="*/ 92491 w 205945"/>
                <a:gd name="connsiteY36" fmla="*/ 10674 h 124321"/>
                <a:gd name="connsiteX37" fmla="*/ 103159 w 205945"/>
                <a:gd name="connsiteY37" fmla="*/ 9436 h 124321"/>
                <a:gd name="connsiteX38" fmla="*/ 108779 w 205945"/>
                <a:gd name="connsiteY38" fmla="*/ 8960 h 124321"/>
                <a:gd name="connsiteX39" fmla="*/ 135258 w 205945"/>
                <a:gd name="connsiteY39" fmla="*/ 9531 h 124321"/>
                <a:gd name="connsiteX40" fmla="*/ 136496 w 205945"/>
                <a:gd name="connsiteY40" fmla="*/ 9722 h 124321"/>
                <a:gd name="connsiteX41" fmla="*/ 140116 w 205945"/>
                <a:gd name="connsiteY41" fmla="*/ 10198 h 124321"/>
                <a:gd name="connsiteX42" fmla="*/ 145640 w 205945"/>
                <a:gd name="connsiteY42" fmla="*/ 10865 h 124321"/>
                <a:gd name="connsiteX43" fmla="*/ 152212 w 205945"/>
                <a:gd name="connsiteY43" fmla="*/ 12294 h 124321"/>
                <a:gd name="connsiteX44" fmla="*/ 159642 w 205945"/>
                <a:gd name="connsiteY44" fmla="*/ 18199 h 124321"/>
                <a:gd name="connsiteX45" fmla="*/ 163738 w 205945"/>
                <a:gd name="connsiteY45" fmla="*/ 20771 h 124321"/>
                <a:gd name="connsiteX46" fmla="*/ 167548 w 205945"/>
                <a:gd name="connsiteY46" fmla="*/ 22676 h 124321"/>
                <a:gd name="connsiteX47" fmla="*/ 167548 w 205945"/>
                <a:gd name="connsiteY47" fmla="*/ 22676 h 124321"/>
                <a:gd name="connsiteX48" fmla="*/ 171739 w 205945"/>
                <a:gd name="connsiteY48" fmla="*/ 24200 h 124321"/>
                <a:gd name="connsiteX49" fmla="*/ 171739 w 205945"/>
                <a:gd name="connsiteY49" fmla="*/ 24200 h 124321"/>
                <a:gd name="connsiteX50" fmla="*/ 174691 w 205945"/>
                <a:gd name="connsiteY50" fmla="*/ 24771 h 124321"/>
                <a:gd name="connsiteX51" fmla="*/ 174691 w 205945"/>
                <a:gd name="connsiteY51" fmla="*/ 24771 h 124321"/>
                <a:gd name="connsiteX52" fmla="*/ 175454 w 205945"/>
                <a:gd name="connsiteY52" fmla="*/ 24867 h 124321"/>
                <a:gd name="connsiteX53" fmla="*/ 178501 w 205945"/>
                <a:gd name="connsiteY53" fmla="*/ 23533 h 124321"/>
                <a:gd name="connsiteX54" fmla="*/ 181645 w 205945"/>
                <a:gd name="connsiteY54" fmla="*/ 25629 h 124321"/>
                <a:gd name="connsiteX55" fmla="*/ 185169 w 205945"/>
                <a:gd name="connsiteY55" fmla="*/ 28486 h 124321"/>
                <a:gd name="connsiteX56" fmla="*/ 187074 w 205945"/>
                <a:gd name="connsiteY56" fmla="*/ 30201 h 124321"/>
                <a:gd name="connsiteX57" fmla="*/ 188217 w 205945"/>
                <a:gd name="connsiteY57" fmla="*/ 31248 h 124321"/>
                <a:gd name="connsiteX58" fmla="*/ 188979 w 205945"/>
                <a:gd name="connsiteY58" fmla="*/ 32010 h 124321"/>
                <a:gd name="connsiteX59" fmla="*/ 189360 w 205945"/>
                <a:gd name="connsiteY59" fmla="*/ 32391 h 124321"/>
                <a:gd name="connsiteX60" fmla="*/ 191837 w 205945"/>
                <a:gd name="connsiteY60" fmla="*/ 34963 h 124321"/>
                <a:gd name="connsiteX61" fmla="*/ 191837 w 205945"/>
                <a:gd name="connsiteY61" fmla="*/ 34963 h 124321"/>
                <a:gd name="connsiteX62" fmla="*/ 192503 w 205945"/>
                <a:gd name="connsiteY62" fmla="*/ 35630 h 124321"/>
                <a:gd name="connsiteX63" fmla="*/ 194027 w 205945"/>
                <a:gd name="connsiteY63" fmla="*/ 37440 h 124321"/>
                <a:gd name="connsiteX64" fmla="*/ 196504 w 205945"/>
                <a:gd name="connsiteY64" fmla="*/ 42393 h 124321"/>
                <a:gd name="connsiteX65" fmla="*/ 197266 w 205945"/>
                <a:gd name="connsiteY65" fmla="*/ 46488 h 124321"/>
                <a:gd name="connsiteX66" fmla="*/ 197837 w 205945"/>
                <a:gd name="connsiteY66" fmla="*/ 50679 h 124321"/>
                <a:gd name="connsiteX67" fmla="*/ 201266 w 205945"/>
                <a:gd name="connsiteY67" fmla="*/ 62586 h 124321"/>
                <a:gd name="connsiteX68" fmla="*/ 201362 w 205945"/>
                <a:gd name="connsiteY68" fmla="*/ 65157 h 124321"/>
                <a:gd name="connsiteX69" fmla="*/ 201076 w 205945"/>
                <a:gd name="connsiteY69" fmla="*/ 67253 h 124321"/>
                <a:gd name="connsiteX70" fmla="*/ 200980 w 205945"/>
                <a:gd name="connsiteY70" fmla="*/ 67920 h 124321"/>
                <a:gd name="connsiteX71" fmla="*/ 200504 w 205945"/>
                <a:gd name="connsiteY71" fmla="*/ 69634 h 124321"/>
                <a:gd name="connsiteX72" fmla="*/ 196123 w 205945"/>
                <a:gd name="connsiteY72" fmla="*/ 77445 h 124321"/>
                <a:gd name="connsiteX73" fmla="*/ 194218 w 205945"/>
                <a:gd name="connsiteY73" fmla="*/ 80207 h 124321"/>
                <a:gd name="connsiteX74" fmla="*/ 193551 w 205945"/>
                <a:gd name="connsiteY74" fmla="*/ 81159 h 124321"/>
                <a:gd name="connsiteX75" fmla="*/ 193361 w 205945"/>
                <a:gd name="connsiteY75" fmla="*/ 81445 h 124321"/>
                <a:gd name="connsiteX76" fmla="*/ 193361 w 205945"/>
                <a:gd name="connsiteY76" fmla="*/ 81445 h 124321"/>
                <a:gd name="connsiteX77" fmla="*/ 192408 w 205945"/>
                <a:gd name="connsiteY77" fmla="*/ 82874 h 124321"/>
                <a:gd name="connsiteX78" fmla="*/ 188026 w 205945"/>
                <a:gd name="connsiteY78" fmla="*/ 89922 h 124321"/>
                <a:gd name="connsiteX79" fmla="*/ 187455 w 205945"/>
                <a:gd name="connsiteY79" fmla="*/ 90875 h 124321"/>
                <a:gd name="connsiteX80" fmla="*/ 180692 w 205945"/>
                <a:gd name="connsiteY80" fmla="*/ 99543 h 124321"/>
                <a:gd name="connsiteX81" fmla="*/ 179930 w 205945"/>
                <a:gd name="connsiteY81" fmla="*/ 100209 h 124321"/>
                <a:gd name="connsiteX82" fmla="*/ 179645 w 205945"/>
                <a:gd name="connsiteY82" fmla="*/ 100495 h 124321"/>
                <a:gd name="connsiteX83" fmla="*/ 179359 w 205945"/>
                <a:gd name="connsiteY83" fmla="*/ 100781 h 124321"/>
                <a:gd name="connsiteX84" fmla="*/ 177454 w 205945"/>
                <a:gd name="connsiteY84" fmla="*/ 102210 h 124321"/>
                <a:gd name="connsiteX85" fmla="*/ 167453 w 205945"/>
                <a:gd name="connsiteY85" fmla="*/ 107830 h 124321"/>
                <a:gd name="connsiteX86" fmla="*/ 165262 w 205945"/>
                <a:gd name="connsiteY86" fmla="*/ 109353 h 124321"/>
                <a:gd name="connsiteX87" fmla="*/ 164214 w 205945"/>
                <a:gd name="connsiteY87" fmla="*/ 110211 h 124321"/>
                <a:gd name="connsiteX88" fmla="*/ 164214 w 205945"/>
                <a:gd name="connsiteY88" fmla="*/ 110211 h 124321"/>
                <a:gd name="connsiteX89" fmla="*/ 161357 w 205945"/>
                <a:gd name="connsiteY89" fmla="*/ 112306 h 124321"/>
                <a:gd name="connsiteX90" fmla="*/ 160880 w 205945"/>
                <a:gd name="connsiteY90" fmla="*/ 112687 h 124321"/>
                <a:gd name="connsiteX91" fmla="*/ 159928 w 205945"/>
                <a:gd name="connsiteY91" fmla="*/ 113354 h 124321"/>
                <a:gd name="connsiteX92" fmla="*/ 151070 w 205945"/>
                <a:gd name="connsiteY92" fmla="*/ 118021 h 124321"/>
                <a:gd name="connsiteX93" fmla="*/ 147355 w 205945"/>
                <a:gd name="connsiteY93" fmla="*/ 119164 h 124321"/>
                <a:gd name="connsiteX94" fmla="*/ 138306 w 205945"/>
                <a:gd name="connsiteY94" fmla="*/ 119736 h 124321"/>
                <a:gd name="connsiteX95" fmla="*/ 137830 w 205945"/>
                <a:gd name="connsiteY95" fmla="*/ 119640 h 124321"/>
                <a:gd name="connsiteX96" fmla="*/ 131924 w 205945"/>
                <a:gd name="connsiteY96" fmla="*/ 118878 h 124321"/>
                <a:gd name="connsiteX97" fmla="*/ 131924 w 205945"/>
                <a:gd name="connsiteY97" fmla="*/ 118878 h 124321"/>
                <a:gd name="connsiteX98" fmla="*/ 114398 w 205945"/>
                <a:gd name="connsiteY98" fmla="*/ 117355 h 124321"/>
                <a:gd name="connsiteX99" fmla="*/ 113827 w 205945"/>
                <a:gd name="connsiteY99" fmla="*/ 117355 h 124321"/>
                <a:gd name="connsiteX100" fmla="*/ 100396 w 205945"/>
                <a:gd name="connsiteY100" fmla="*/ 119640 h 124321"/>
                <a:gd name="connsiteX101" fmla="*/ 94872 w 205945"/>
                <a:gd name="connsiteY101" fmla="*/ 119926 h 124321"/>
                <a:gd name="connsiteX102" fmla="*/ 67630 w 205945"/>
                <a:gd name="connsiteY102" fmla="*/ 114592 h 124321"/>
                <a:gd name="connsiteX103" fmla="*/ 66392 w 205945"/>
                <a:gd name="connsiteY103" fmla="*/ 114306 h 124321"/>
                <a:gd name="connsiteX104" fmla="*/ 48199 w 205945"/>
                <a:gd name="connsiteY104" fmla="*/ 110687 h 124321"/>
                <a:gd name="connsiteX105" fmla="*/ 48199 w 205945"/>
                <a:gd name="connsiteY105" fmla="*/ 110687 h 124321"/>
                <a:gd name="connsiteX106" fmla="*/ 42008 w 205945"/>
                <a:gd name="connsiteY106" fmla="*/ 109068 h 124321"/>
                <a:gd name="connsiteX107" fmla="*/ 39341 w 205945"/>
                <a:gd name="connsiteY107" fmla="*/ 108210 h 124321"/>
                <a:gd name="connsiteX108" fmla="*/ 34674 w 205945"/>
                <a:gd name="connsiteY108" fmla="*/ 106305 h 124321"/>
                <a:gd name="connsiteX109" fmla="*/ 53915 w 205945"/>
                <a:gd name="connsiteY109" fmla="*/ 117450 h 124321"/>
                <a:gd name="connsiteX110" fmla="*/ 107921 w 205945"/>
                <a:gd name="connsiteY110" fmla="*/ 122879 h 124321"/>
                <a:gd name="connsiteX111" fmla="*/ 143259 w 205945"/>
                <a:gd name="connsiteY111" fmla="*/ 124022 h 124321"/>
                <a:gd name="connsiteX112" fmla="*/ 144688 w 205945"/>
                <a:gd name="connsiteY112" fmla="*/ 123927 h 124321"/>
                <a:gd name="connsiteX113" fmla="*/ 147164 w 205945"/>
                <a:gd name="connsiteY113" fmla="*/ 122498 h 124321"/>
                <a:gd name="connsiteX114" fmla="*/ 162595 w 205945"/>
                <a:gd name="connsiteY114" fmla="*/ 113544 h 124321"/>
                <a:gd name="connsiteX115" fmla="*/ 164024 w 205945"/>
                <a:gd name="connsiteY115" fmla="*/ 112687 h 124321"/>
                <a:gd name="connsiteX116" fmla="*/ 177168 w 205945"/>
                <a:gd name="connsiteY116" fmla="*/ 105067 h 124321"/>
                <a:gd name="connsiteX117" fmla="*/ 177168 w 205945"/>
                <a:gd name="connsiteY117" fmla="*/ 105067 h 124321"/>
                <a:gd name="connsiteX118" fmla="*/ 180692 w 205945"/>
                <a:gd name="connsiteY118" fmla="*/ 103067 h 124321"/>
                <a:gd name="connsiteX119" fmla="*/ 182597 w 205945"/>
                <a:gd name="connsiteY119" fmla="*/ 101924 h 124321"/>
                <a:gd name="connsiteX120" fmla="*/ 183550 w 205945"/>
                <a:gd name="connsiteY120" fmla="*/ 101352 h 124321"/>
                <a:gd name="connsiteX121" fmla="*/ 185550 w 205945"/>
                <a:gd name="connsiteY121" fmla="*/ 100209 h 124321"/>
                <a:gd name="connsiteX122" fmla="*/ 185550 w 205945"/>
                <a:gd name="connsiteY122" fmla="*/ 100209 h 124321"/>
                <a:gd name="connsiteX123" fmla="*/ 189074 w 205945"/>
                <a:gd name="connsiteY123" fmla="*/ 95542 h 124321"/>
                <a:gd name="connsiteX124" fmla="*/ 191551 w 205945"/>
                <a:gd name="connsiteY124" fmla="*/ 91732 h 124321"/>
                <a:gd name="connsiteX125" fmla="*/ 192313 w 205945"/>
                <a:gd name="connsiteY125" fmla="*/ 90589 h 124321"/>
                <a:gd name="connsiteX126" fmla="*/ 194694 w 205945"/>
                <a:gd name="connsiteY126" fmla="*/ 86874 h 124321"/>
                <a:gd name="connsiteX127" fmla="*/ 197647 w 205945"/>
                <a:gd name="connsiteY127" fmla="*/ 82779 h 124321"/>
                <a:gd name="connsiteX128" fmla="*/ 198504 w 205945"/>
                <a:gd name="connsiteY128" fmla="*/ 81636 h 124321"/>
                <a:gd name="connsiteX129" fmla="*/ 199266 w 205945"/>
                <a:gd name="connsiteY129" fmla="*/ 80588 h 124321"/>
                <a:gd name="connsiteX130" fmla="*/ 203743 w 205945"/>
                <a:gd name="connsiteY130" fmla="*/ 73444 h 124321"/>
                <a:gd name="connsiteX131" fmla="*/ 204791 w 205945"/>
                <a:gd name="connsiteY131" fmla="*/ 71063 h 124321"/>
                <a:gd name="connsiteX132" fmla="*/ 204791 w 205945"/>
                <a:gd name="connsiteY132" fmla="*/ 71063 h 124321"/>
                <a:gd name="connsiteX133" fmla="*/ 205457 w 205945"/>
                <a:gd name="connsiteY133" fmla="*/ 68777 h 124321"/>
                <a:gd name="connsiteX134" fmla="*/ 205648 w 205945"/>
                <a:gd name="connsiteY134" fmla="*/ 68110 h 124321"/>
                <a:gd name="connsiteX135" fmla="*/ 205648 w 205945"/>
                <a:gd name="connsiteY135" fmla="*/ 68015 h 124321"/>
                <a:gd name="connsiteX136" fmla="*/ 205743 w 205945"/>
                <a:gd name="connsiteY136" fmla="*/ 67348 h 124321"/>
                <a:gd name="connsiteX137" fmla="*/ 205457 w 205945"/>
                <a:gd name="connsiteY137" fmla="*/ 59728 h 124321"/>
                <a:gd name="connsiteX138" fmla="*/ 203362 w 205945"/>
                <a:gd name="connsiteY138" fmla="*/ 50013 h 124321"/>
                <a:gd name="connsiteX139" fmla="*/ 202981 w 205945"/>
                <a:gd name="connsiteY139" fmla="*/ 47441 h 124321"/>
                <a:gd name="connsiteX140" fmla="*/ 202504 w 205945"/>
                <a:gd name="connsiteY140" fmla="*/ 44298 h 124321"/>
                <a:gd name="connsiteX141" fmla="*/ 202504 w 205945"/>
                <a:gd name="connsiteY141" fmla="*/ 44298 h 124321"/>
                <a:gd name="connsiteX142" fmla="*/ 199552 w 205945"/>
                <a:gd name="connsiteY142" fmla="*/ 36297 h 124321"/>
                <a:gd name="connsiteX143" fmla="*/ 196218 w 205945"/>
                <a:gd name="connsiteY143" fmla="*/ 32296 h 124321"/>
                <a:gd name="connsiteX144" fmla="*/ 194408 w 205945"/>
                <a:gd name="connsiteY144" fmla="*/ 30677 h 124321"/>
                <a:gd name="connsiteX145" fmla="*/ 194313 w 205945"/>
                <a:gd name="connsiteY145" fmla="*/ 30582 h 124321"/>
                <a:gd name="connsiteX146" fmla="*/ 194218 w 205945"/>
                <a:gd name="connsiteY146" fmla="*/ 30486 h 124321"/>
                <a:gd name="connsiteX147" fmla="*/ 192884 w 205945"/>
                <a:gd name="connsiteY147" fmla="*/ 29343 h 124321"/>
                <a:gd name="connsiteX148" fmla="*/ 192789 w 205945"/>
                <a:gd name="connsiteY148" fmla="*/ 29343 h 124321"/>
                <a:gd name="connsiteX149" fmla="*/ 184597 w 205945"/>
                <a:gd name="connsiteY149" fmla="*/ 22676 h 124321"/>
                <a:gd name="connsiteX150" fmla="*/ 179740 w 205945"/>
                <a:gd name="connsiteY150" fmla="*/ 19818 h 124321"/>
                <a:gd name="connsiteX151" fmla="*/ 174596 w 205945"/>
                <a:gd name="connsiteY151" fmla="*/ 16104 h 124321"/>
                <a:gd name="connsiteX152" fmla="*/ 165738 w 205945"/>
                <a:gd name="connsiteY152" fmla="*/ 11436 h 124321"/>
                <a:gd name="connsiteX153" fmla="*/ 161737 w 205945"/>
                <a:gd name="connsiteY153" fmla="*/ 8579 h 124321"/>
                <a:gd name="connsiteX154" fmla="*/ 152117 w 205945"/>
                <a:gd name="connsiteY154" fmla="*/ 3531 h 124321"/>
                <a:gd name="connsiteX155" fmla="*/ 116684 w 205945"/>
                <a:gd name="connsiteY155" fmla="*/ 6 h 124321"/>
                <a:gd name="connsiteX156" fmla="*/ 71345 w 205945"/>
                <a:gd name="connsiteY156" fmla="*/ 6007 h 124321"/>
                <a:gd name="connsiteX157" fmla="*/ 71250 w 205945"/>
                <a:gd name="connsiteY157" fmla="*/ 6007 h 124321"/>
                <a:gd name="connsiteX158" fmla="*/ 67916 w 205945"/>
                <a:gd name="connsiteY158" fmla="*/ 6960 h 124321"/>
                <a:gd name="connsiteX159" fmla="*/ 67916 w 205945"/>
                <a:gd name="connsiteY159" fmla="*/ 6960 h 124321"/>
                <a:gd name="connsiteX160" fmla="*/ 63725 w 205945"/>
                <a:gd name="connsiteY160" fmla="*/ 8388 h 124321"/>
                <a:gd name="connsiteX161" fmla="*/ 63630 w 205945"/>
                <a:gd name="connsiteY161" fmla="*/ 8388 h 124321"/>
                <a:gd name="connsiteX162" fmla="*/ 63535 w 205945"/>
                <a:gd name="connsiteY162" fmla="*/ 8388 h 124321"/>
                <a:gd name="connsiteX163" fmla="*/ 60868 w 205945"/>
                <a:gd name="connsiteY163" fmla="*/ 9341 h 124321"/>
                <a:gd name="connsiteX164" fmla="*/ 53057 w 205945"/>
                <a:gd name="connsiteY164" fmla="*/ 12770 h 124321"/>
                <a:gd name="connsiteX165" fmla="*/ 52771 w 205945"/>
                <a:gd name="connsiteY165" fmla="*/ 12865 h 124321"/>
                <a:gd name="connsiteX166" fmla="*/ 48962 w 205945"/>
                <a:gd name="connsiteY166" fmla="*/ 14770 h 124321"/>
                <a:gd name="connsiteX167" fmla="*/ 48962 w 205945"/>
                <a:gd name="connsiteY167" fmla="*/ 14770 h 124321"/>
                <a:gd name="connsiteX168" fmla="*/ 48962 w 205945"/>
                <a:gd name="connsiteY168" fmla="*/ 14770 h 124321"/>
                <a:gd name="connsiteX169" fmla="*/ 30102 w 205945"/>
                <a:gd name="connsiteY169" fmla="*/ 25152 h 124321"/>
                <a:gd name="connsiteX170" fmla="*/ 30007 w 205945"/>
                <a:gd name="connsiteY170" fmla="*/ 25152 h 124321"/>
                <a:gd name="connsiteX171" fmla="*/ 27340 w 205945"/>
                <a:gd name="connsiteY171" fmla="*/ 26867 h 124321"/>
                <a:gd name="connsiteX172" fmla="*/ 27340 w 205945"/>
                <a:gd name="connsiteY172" fmla="*/ 26867 h 124321"/>
                <a:gd name="connsiteX173" fmla="*/ 22101 w 205945"/>
                <a:gd name="connsiteY173" fmla="*/ 30582 h 124321"/>
                <a:gd name="connsiteX174" fmla="*/ 21911 w 205945"/>
                <a:gd name="connsiteY174" fmla="*/ 30772 h 124321"/>
                <a:gd name="connsiteX175" fmla="*/ 8671 w 205945"/>
                <a:gd name="connsiteY175" fmla="*/ 43536 h 124321"/>
                <a:gd name="connsiteX176" fmla="*/ 8671 w 205945"/>
                <a:gd name="connsiteY176" fmla="*/ 43536 h 124321"/>
                <a:gd name="connsiteX177" fmla="*/ 6194 w 205945"/>
                <a:gd name="connsiteY177" fmla="*/ 46965 h 124321"/>
                <a:gd name="connsiteX178" fmla="*/ 3718 w 205945"/>
                <a:gd name="connsiteY178" fmla="*/ 51060 h 124321"/>
                <a:gd name="connsiteX179" fmla="*/ 3718 w 205945"/>
                <a:gd name="connsiteY179" fmla="*/ 51060 h 124321"/>
                <a:gd name="connsiteX180" fmla="*/ 955 w 205945"/>
                <a:gd name="connsiteY180" fmla="*/ 57918 h 124321"/>
                <a:gd name="connsiteX181" fmla="*/ 384 w 205945"/>
                <a:gd name="connsiteY181" fmla="*/ 60776 h 124321"/>
                <a:gd name="connsiteX182" fmla="*/ 479 w 205945"/>
                <a:gd name="connsiteY182" fmla="*/ 68301 h 1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05945" h="124321">
                  <a:moveTo>
                    <a:pt x="479" y="68301"/>
                  </a:moveTo>
                  <a:cubicBezTo>
                    <a:pt x="479" y="68301"/>
                    <a:pt x="479" y="68396"/>
                    <a:pt x="479" y="68396"/>
                  </a:cubicBezTo>
                  <a:cubicBezTo>
                    <a:pt x="670" y="69253"/>
                    <a:pt x="1051" y="70015"/>
                    <a:pt x="1337" y="70682"/>
                  </a:cubicBezTo>
                  <a:cubicBezTo>
                    <a:pt x="2384" y="70491"/>
                    <a:pt x="3337" y="70301"/>
                    <a:pt x="4289" y="70110"/>
                  </a:cubicBezTo>
                  <a:cubicBezTo>
                    <a:pt x="5623" y="69825"/>
                    <a:pt x="7051" y="69634"/>
                    <a:pt x="8480" y="69348"/>
                  </a:cubicBezTo>
                  <a:cubicBezTo>
                    <a:pt x="8671" y="69348"/>
                    <a:pt x="8861" y="69253"/>
                    <a:pt x="9052" y="69253"/>
                  </a:cubicBezTo>
                  <a:cubicBezTo>
                    <a:pt x="8957" y="69158"/>
                    <a:pt x="8957" y="69063"/>
                    <a:pt x="8861" y="68967"/>
                  </a:cubicBezTo>
                  <a:cubicBezTo>
                    <a:pt x="7147" y="65824"/>
                    <a:pt x="6670" y="62776"/>
                    <a:pt x="7909" y="58776"/>
                  </a:cubicBezTo>
                  <a:cubicBezTo>
                    <a:pt x="7909" y="58776"/>
                    <a:pt x="7909" y="58776"/>
                    <a:pt x="7909" y="58776"/>
                  </a:cubicBezTo>
                  <a:cubicBezTo>
                    <a:pt x="8195" y="57823"/>
                    <a:pt x="8671" y="56775"/>
                    <a:pt x="9147" y="55728"/>
                  </a:cubicBezTo>
                  <a:cubicBezTo>
                    <a:pt x="9433" y="55251"/>
                    <a:pt x="9623" y="54680"/>
                    <a:pt x="9909" y="54204"/>
                  </a:cubicBezTo>
                  <a:cubicBezTo>
                    <a:pt x="10385" y="53346"/>
                    <a:pt x="10862" y="52584"/>
                    <a:pt x="11338" y="51822"/>
                  </a:cubicBezTo>
                  <a:cubicBezTo>
                    <a:pt x="12290" y="50489"/>
                    <a:pt x="13338" y="49155"/>
                    <a:pt x="14386" y="48012"/>
                  </a:cubicBezTo>
                  <a:cubicBezTo>
                    <a:pt x="17910" y="44202"/>
                    <a:pt x="21720" y="40297"/>
                    <a:pt x="25816" y="36963"/>
                  </a:cubicBezTo>
                  <a:cubicBezTo>
                    <a:pt x="25816" y="36963"/>
                    <a:pt x="25816" y="36963"/>
                    <a:pt x="25816" y="36963"/>
                  </a:cubicBezTo>
                  <a:cubicBezTo>
                    <a:pt x="26197" y="36678"/>
                    <a:pt x="26578" y="36392"/>
                    <a:pt x="26959" y="36106"/>
                  </a:cubicBezTo>
                  <a:cubicBezTo>
                    <a:pt x="27340" y="35820"/>
                    <a:pt x="27721" y="35535"/>
                    <a:pt x="28197" y="35154"/>
                  </a:cubicBezTo>
                  <a:cubicBezTo>
                    <a:pt x="28864" y="34677"/>
                    <a:pt x="29530" y="34201"/>
                    <a:pt x="30197" y="33820"/>
                  </a:cubicBezTo>
                  <a:cubicBezTo>
                    <a:pt x="30959" y="33249"/>
                    <a:pt x="31816" y="32772"/>
                    <a:pt x="32579" y="32296"/>
                  </a:cubicBezTo>
                  <a:lnTo>
                    <a:pt x="32579" y="32296"/>
                  </a:lnTo>
                  <a:cubicBezTo>
                    <a:pt x="32674" y="32201"/>
                    <a:pt x="32674" y="32201"/>
                    <a:pt x="32769" y="32201"/>
                  </a:cubicBezTo>
                  <a:cubicBezTo>
                    <a:pt x="32959" y="32106"/>
                    <a:pt x="33150" y="32010"/>
                    <a:pt x="33341" y="31915"/>
                  </a:cubicBezTo>
                  <a:cubicBezTo>
                    <a:pt x="33341" y="31915"/>
                    <a:pt x="33341" y="31915"/>
                    <a:pt x="33436" y="31915"/>
                  </a:cubicBezTo>
                  <a:cubicBezTo>
                    <a:pt x="34198" y="31439"/>
                    <a:pt x="34960" y="31058"/>
                    <a:pt x="35722" y="30582"/>
                  </a:cubicBezTo>
                  <a:cubicBezTo>
                    <a:pt x="36388" y="30201"/>
                    <a:pt x="36960" y="29915"/>
                    <a:pt x="37627" y="29534"/>
                  </a:cubicBezTo>
                  <a:cubicBezTo>
                    <a:pt x="37912" y="29343"/>
                    <a:pt x="38198" y="29248"/>
                    <a:pt x="38484" y="29058"/>
                  </a:cubicBezTo>
                  <a:cubicBezTo>
                    <a:pt x="38770" y="28867"/>
                    <a:pt x="39055" y="28677"/>
                    <a:pt x="39437" y="28581"/>
                  </a:cubicBezTo>
                  <a:cubicBezTo>
                    <a:pt x="40961" y="27724"/>
                    <a:pt x="42389" y="26962"/>
                    <a:pt x="43913" y="26200"/>
                  </a:cubicBezTo>
                  <a:cubicBezTo>
                    <a:pt x="45818" y="25248"/>
                    <a:pt x="47628" y="24295"/>
                    <a:pt x="49533" y="23343"/>
                  </a:cubicBezTo>
                  <a:cubicBezTo>
                    <a:pt x="52105" y="22104"/>
                    <a:pt x="54772" y="20866"/>
                    <a:pt x="57439" y="19818"/>
                  </a:cubicBezTo>
                  <a:cubicBezTo>
                    <a:pt x="58105" y="19533"/>
                    <a:pt x="58677" y="19247"/>
                    <a:pt x="59344" y="19056"/>
                  </a:cubicBezTo>
                  <a:cubicBezTo>
                    <a:pt x="62678" y="17723"/>
                    <a:pt x="66107" y="16485"/>
                    <a:pt x="69631" y="15437"/>
                  </a:cubicBezTo>
                  <a:cubicBezTo>
                    <a:pt x="71631" y="14865"/>
                    <a:pt x="73536" y="14294"/>
                    <a:pt x="75536" y="13818"/>
                  </a:cubicBezTo>
                  <a:cubicBezTo>
                    <a:pt x="76203" y="13627"/>
                    <a:pt x="76870" y="13532"/>
                    <a:pt x="77537" y="13341"/>
                  </a:cubicBezTo>
                  <a:cubicBezTo>
                    <a:pt x="78584" y="13151"/>
                    <a:pt x="79632" y="12865"/>
                    <a:pt x="80775" y="12675"/>
                  </a:cubicBezTo>
                  <a:cubicBezTo>
                    <a:pt x="81918" y="12484"/>
                    <a:pt x="83061" y="12294"/>
                    <a:pt x="84299" y="12008"/>
                  </a:cubicBezTo>
                  <a:cubicBezTo>
                    <a:pt x="87062" y="11532"/>
                    <a:pt x="89729" y="11055"/>
                    <a:pt x="92491" y="10674"/>
                  </a:cubicBezTo>
                  <a:cubicBezTo>
                    <a:pt x="96110" y="10198"/>
                    <a:pt x="99634" y="9722"/>
                    <a:pt x="103159" y="9436"/>
                  </a:cubicBezTo>
                  <a:cubicBezTo>
                    <a:pt x="105064" y="9246"/>
                    <a:pt x="106874" y="9150"/>
                    <a:pt x="108779" y="8960"/>
                  </a:cubicBezTo>
                  <a:cubicBezTo>
                    <a:pt x="117541" y="8388"/>
                    <a:pt x="126400" y="8484"/>
                    <a:pt x="135258" y="9531"/>
                  </a:cubicBezTo>
                  <a:cubicBezTo>
                    <a:pt x="135734" y="9627"/>
                    <a:pt x="136115" y="9627"/>
                    <a:pt x="136496" y="9722"/>
                  </a:cubicBezTo>
                  <a:cubicBezTo>
                    <a:pt x="137734" y="9912"/>
                    <a:pt x="138878" y="10008"/>
                    <a:pt x="140116" y="10198"/>
                  </a:cubicBezTo>
                  <a:cubicBezTo>
                    <a:pt x="141830" y="10484"/>
                    <a:pt x="143735" y="10579"/>
                    <a:pt x="145640" y="10865"/>
                  </a:cubicBezTo>
                  <a:cubicBezTo>
                    <a:pt x="147926" y="11151"/>
                    <a:pt x="150212" y="11436"/>
                    <a:pt x="152212" y="12294"/>
                  </a:cubicBezTo>
                  <a:cubicBezTo>
                    <a:pt x="155165" y="13532"/>
                    <a:pt x="157070" y="16389"/>
                    <a:pt x="159642" y="18199"/>
                  </a:cubicBezTo>
                  <a:cubicBezTo>
                    <a:pt x="160880" y="19056"/>
                    <a:pt x="162309" y="19914"/>
                    <a:pt x="163738" y="20771"/>
                  </a:cubicBezTo>
                  <a:cubicBezTo>
                    <a:pt x="164976" y="21438"/>
                    <a:pt x="166214" y="22104"/>
                    <a:pt x="167548" y="22676"/>
                  </a:cubicBezTo>
                  <a:cubicBezTo>
                    <a:pt x="167548" y="22676"/>
                    <a:pt x="167548" y="22676"/>
                    <a:pt x="167548" y="22676"/>
                  </a:cubicBezTo>
                  <a:cubicBezTo>
                    <a:pt x="168976" y="23247"/>
                    <a:pt x="170405" y="23819"/>
                    <a:pt x="171739" y="24200"/>
                  </a:cubicBezTo>
                  <a:cubicBezTo>
                    <a:pt x="171739" y="24200"/>
                    <a:pt x="171739" y="24200"/>
                    <a:pt x="171739" y="24200"/>
                  </a:cubicBezTo>
                  <a:cubicBezTo>
                    <a:pt x="172787" y="24486"/>
                    <a:pt x="173739" y="24676"/>
                    <a:pt x="174691" y="24771"/>
                  </a:cubicBezTo>
                  <a:lnTo>
                    <a:pt x="174691" y="24771"/>
                  </a:lnTo>
                  <a:cubicBezTo>
                    <a:pt x="174977" y="24771"/>
                    <a:pt x="175168" y="24867"/>
                    <a:pt x="175454" y="24867"/>
                  </a:cubicBezTo>
                  <a:cubicBezTo>
                    <a:pt x="176501" y="24962"/>
                    <a:pt x="177644" y="24390"/>
                    <a:pt x="178501" y="23533"/>
                  </a:cubicBezTo>
                  <a:cubicBezTo>
                    <a:pt x="179549" y="24200"/>
                    <a:pt x="180597" y="24867"/>
                    <a:pt x="181645" y="25629"/>
                  </a:cubicBezTo>
                  <a:cubicBezTo>
                    <a:pt x="182883" y="26486"/>
                    <a:pt x="184026" y="27438"/>
                    <a:pt x="185169" y="28486"/>
                  </a:cubicBezTo>
                  <a:cubicBezTo>
                    <a:pt x="185836" y="29058"/>
                    <a:pt x="186503" y="29629"/>
                    <a:pt x="187074" y="30201"/>
                  </a:cubicBezTo>
                  <a:cubicBezTo>
                    <a:pt x="187455" y="30582"/>
                    <a:pt x="187836" y="30867"/>
                    <a:pt x="188217" y="31248"/>
                  </a:cubicBezTo>
                  <a:cubicBezTo>
                    <a:pt x="188503" y="31439"/>
                    <a:pt x="188693" y="31725"/>
                    <a:pt x="188979" y="32010"/>
                  </a:cubicBezTo>
                  <a:cubicBezTo>
                    <a:pt x="189074" y="32106"/>
                    <a:pt x="189265" y="32201"/>
                    <a:pt x="189360" y="32391"/>
                  </a:cubicBezTo>
                  <a:cubicBezTo>
                    <a:pt x="190217" y="33249"/>
                    <a:pt x="191075" y="34106"/>
                    <a:pt x="191837" y="34963"/>
                  </a:cubicBezTo>
                  <a:lnTo>
                    <a:pt x="191837" y="34963"/>
                  </a:lnTo>
                  <a:cubicBezTo>
                    <a:pt x="192027" y="35249"/>
                    <a:pt x="192313" y="35439"/>
                    <a:pt x="192503" y="35630"/>
                  </a:cubicBezTo>
                  <a:cubicBezTo>
                    <a:pt x="193075" y="36297"/>
                    <a:pt x="193551" y="36868"/>
                    <a:pt x="194027" y="37440"/>
                  </a:cubicBezTo>
                  <a:cubicBezTo>
                    <a:pt x="195266" y="39059"/>
                    <a:pt x="196028" y="40678"/>
                    <a:pt x="196504" y="42393"/>
                  </a:cubicBezTo>
                  <a:cubicBezTo>
                    <a:pt x="196885" y="43726"/>
                    <a:pt x="197075" y="45060"/>
                    <a:pt x="197266" y="46488"/>
                  </a:cubicBezTo>
                  <a:cubicBezTo>
                    <a:pt x="197456" y="47822"/>
                    <a:pt x="197551" y="49251"/>
                    <a:pt x="197837" y="50679"/>
                  </a:cubicBezTo>
                  <a:cubicBezTo>
                    <a:pt x="198599" y="54775"/>
                    <a:pt x="200695" y="58490"/>
                    <a:pt x="201266" y="62586"/>
                  </a:cubicBezTo>
                  <a:cubicBezTo>
                    <a:pt x="201362" y="63443"/>
                    <a:pt x="201362" y="64395"/>
                    <a:pt x="201362" y="65157"/>
                  </a:cubicBezTo>
                  <a:cubicBezTo>
                    <a:pt x="201362" y="65919"/>
                    <a:pt x="201266" y="66586"/>
                    <a:pt x="201076" y="67253"/>
                  </a:cubicBezTo>
                  <a:cubicBezTo>
                    <a:pt x="201076" y="67443"/>
                    <a:pt x="200980" y="67634"/>
                    <a:pt x="200980" y="67920"/>
                  </a:cubicBezTo>
                  <a:cubicBezTo>
                    <a:pt x="200885" y="68491"/>
                    <a:pt x="200695" y="69063"/>
                    <a:pt x="200504" y="69634"/>
                  </a:cubicBezTo>
                  <a:cubicBezTo>
                    <a:pt x="199552" y="72396"/>
                    <a:pt x="197933" y="74968"/>
                    <a:pt x="196123" y="77445"/>
                  </a:cubicBezTo>
                  <a:cubicBezTo>
                    <a:pt x="195551" y="78397"/>
                    <a:pt x="194884" y="79254"/>
                    <a:pt x="194218" y="80207"/>
                  </a:cubicBezTo>
                  <a:cubicBezTo>
                    <a:pt x="194027" y="80493"/>
                    <a:pt x="193741" y="80874"/>
                    <a:pt x="193551" y="81159"/>
                  </a:cubicBezTo>
                  <a:cubicBezTo>
                    <a:pt x="193456" y="81255"/>
                    <a:pt x="193456" y="81350"/>
                    <a:pt x="193361" y="81445"/>
                  </a:cubicBezTo>
                  <a:cubicBezTo>
                    <a:pt x="193361" y="81445"/>
                    <a:pt x="193361" y="81445"/>
                    <a:pt x="193361" y="81445"/>
                  </a:cubicBezTo>
                  <a:cubicBezTo>
                    <a:pt x="193075" y="81921"/>
                    <a:pt x="192789" y="82398"/>
                    <a:pt x="192408" y="82874"/>
                  </a:cubicBezTo>
                  <a:cubicBezTo>
                    <a:pt x="190979" y="85065"/>
                    <a:pt x="189550" y="87541"/>
                    <a:pt x="188026" y="89922"/>
                  </a:cubicBezTo>
                  <a:cubicBezTo>
                    <a:pt x="187836" y="90208"/>
                    <a:pt x="187645" y="90589"/>
                    <a:pt x="187455" y="90875"/>
                  </a:cubicBezTo>
                  <a:cubicBezTo>
                    <a:pt x="185359" y="94018"/>
                    <a:pt x="183169" y="97161"/>
                    <a:pt x="180692" y="99543"/>
                  </a:cubicBezTo>
                  <a:cubicBezTo>
                    <a:pt x="180502" y="99828"/>
                    <a:pt x="180216" y="100019"/>
                    <a:pt x="179930" y="100209"/>
                  </a:cubicBezTo>
                  <a:cubicBezTo>
                    <a:pt x="179835" y="100305"/>
                    <a:pt x="179740" y="100400"/>
                    <a:pt x="179645" y="100495"/>
                  </a:cubicBezTo>
                  <a:cubicBezTo>
                    <a:pt x="179549" y="100590"/>
                    <a:pt x="179454" y="100686"/>
                    <a:pt x="179359" y="100781"/>
                  </a:cubicBezTo>
                  <a:cubicBezTo>
                    <a:pt x="178787" y="101257"/>
                    <a:pt x="178120" y="101733"/>
                    <a:pt x="177454" y="102210"/>
                  </a:cubicBezTo>
                  <a:cubicBezTo>
                    <a:pt x="174406" y="104305"/>
                    <a:pt x="170691" y="105734"/>
                    <a:pt x="167453" y="107830"/>
                  </a:cubicBezTo>
                  <a:cubicBezTo>
                    <a:pt x="166691" y="108306"/>
                    <a:pt x="165929" y="108782"/>
                    <a:pt x="165262" y="109353"/>
                  </a:cubicBezTo>
                  <a:cubicBezTo>
                    <a:pt x="164881" y="109639"/>
                    <a:pt x="164500" y="109925"/>
                    <a:pt x="164214" y="110211"/>
                  </a:cubicBezTo>
                  <a:lnTo>
                    <a:pt x="164214" y="110211"/>
                  </a:lnTo>
                  <a:cubicBezTo>
                    <a:pt x="163262" y="110973"/>
                    <a:pt x="162404" y="111639"/>
                    <a:pt x="161357" y="112306"/>
                  </a:cubicBezTo>
                  <a:cubicBezTo>
                    <a:pt x="161166" y="112401"/>
                    <a:pt x="161071" y="112592"/>
                    <a:pt x="160880" y="112687"/>
                  </a:cubicBezTo>
                  <a:cubicBezTo>
                    <a:pt x="160595" y="112878"/>
                    <a:pt x="160213" y="113163"/>
                    <a:pt x="159928" y="113354"/>
                  </a:cubicBezTo>
                  <a:cubicBezTo>
                    <a:pt x="157070" y="115259"/>
                    <a:pt x="154213" y="116878"/>
                    <a:pt x="151070" y="118021"/>
                  </a:cubicBezTo>
                  <a:cubicBezTo>
                    <a:pt x="149831" y="118497"/>
                    <a:pt x="148593" y="118878"/>
                    <a:pt x="147355" y="119164"/>
                  </a:cubicBezTo>
                  <a:cubicBezTo>
                    <a:pt x="144497" y="119831"/>
                    <a:pt x="141449" y="120117"/>
                    <a:pt x="138306" y="119736"/>
                  </a:cubicBezTo>
                  <a:cubicBezTo>
                    <a:pt x="138116" y="119736"/>
                    <a:pt x="138020" y="119736"/>
                    <a:pt x="137830" y="119640"/>
                  </a:cubicBezTo>
                  <a:cubicBezTo>
                    <a:pt x="135829" y="119355"/>
                    <a:pt x="133925" y="119164"/>
                    <a:pt x="131924" y="118878"/>
                  </a:cubicBezTo>
                  <a:lnTo>
                    <a:pt x="131924" y="118878"/>
                  </a:lnTo>
                  <a:cubicBezTo>
                    <a:pt x="126114" y="118116"/>
                    <a:pt x="120304" y="117450"/>
                    <a:pt x="114398" y="117355"/>
                  </a:cubicBezTo>
                  <a:lnTo>
                    <a:pt x="113827" y="117355"/>
                  </a:lnTo>
                  <a:cubicBezTo>
                    <a:pt x="109255" y="117355"/>
                    <a:pt x="104873" y="118878"/>
                    <a:pt x="100396" y="119640"/>
                  </a:cubicBezTo>
                  <a:cubicBezTo>
                    <a:pt x="98587" y="119926"/>
                    <a:pt x="96682" y="120117"/>
                    <a:pt x="94872" y="119926"/>
                  </a:cubicBezTo>
                  <a:cubicBezTo>
                    <a:pt x="86014" y="119259"/>
                    <a:pt x="76489" y="116402"/>
                    <a:pt x="67630" y="114592"/>
                  </a:cubicBezTo>
                  <a:cubicBezTo>
                    <a:pt x="67154" y="114497"/>
                    <a:pt x="66773" y="114402"/>
                    <a:pt x="66392" y="114306"/>
                  </a:cubicBezTo>
                  <a:cubicBezTo>
                    <a:pt x="60391" y="113068"/>
                    <a:pt x="54200" y="112116"/>
                    <a:pt x="48199" y="110687"/>
                  </a:cubicBezTo>
                  <a:cubicBezTo>
                    <a:pt x="48199" y="110687"/>
                    <a:pt x="48199" y="110687"/>
                    <a:pt x="48199" y="110687"/>
                  </a:cubicBezTo>
                  <a:cubicBezTo>
                    <a:pt x="46104" y="110211"/>
                    <a:pt x="44104" y="109639"/>
                    <a:pt x="42008" y="109068"/>
                  </a:cubicBezTo>
                  <a:cubicBezTo>
                    <a:pt x="41151" y="108782"/>
                    <a:pt x="40199" y="108496"/>
                    <a:pt x="39341" y="108210"/>
                  </a:cubicBezTo>
                  <a:cubicBezTo>
                    <a:pt x="37817" y="107639"/>
                    <a:pt x="36198" y="107067"/>
                    <a:pt x="34674" y="106305"/>
                  </a:cubicBezTo>
                  <a:lnTo>
                    <a:pt x="53915" y="117450"/>
                  </a:lnTo>
                  <a:cubicBezTo>
                    <a:pt x="71536" y="121450"/>
                    <a:pt x="90491" y="126975"/>
                    <a:pt x="107921" y="122879"/>
                  </a:cubicBezTo>
                  <a:cubicBezTo>
                    <a:pt x="119732" y="120117"/>
                    <a:pt x="131448" y="124212"/>
                    <a:pt x="143259" y="124022"/>
                  </a:cubicBezTo>
                  <a:cubicBezTo>
                    <a:pt x="143735" y="124022"/>
                    <a:pt x="144212" y="124022"/>
                    <a:pt x="144688" y="123927"/>
                  </a:cubicBezTo>
                  <a:lnTo>
                    <a:pt x="147164" y="122498"/>
                  </a:lnTo>
                  <a:lnTo>
                    <a:pt x="162595" y="113544"/>
                  </a:lnTo>
                  <a:lnTo>
                    <a:pt x="164024" y="112687"/>
                  </a:lnTo>
                  <a:lnTo>
                    <a:pt x="177168" y="105067"/>
                  </a:lnTo>
                  <a:cubicBezTo>
                    <a:pt x="177168" y="105067"/>
                    <a:pt x="177168" y="105067"/>
                    <a:pt x="177168" y="105067"/>
                  </a:cubicBezTo>
                  <a:lnTo>
                    <a:pt x="180692" y="103067"/>
                  </a:lnTo>
                  <a:lnTo>
                    <a:pt x="182597" y="101924"/>
                  </a:lnTo>
                  <a:lnTo>
                    <a:pt x="183550" y="101352"/>
                  </a:lnTo>
                  <a:lnTo>
                    <a:pt x="185550" y="100209"/>
                  </a:lnTo>
                  <a:lnTo>
                    <a:pt x="185550" y="100209"/>
                  </a:lnTo>
                  <a:cubicBezTo>
                    <a:pt x="186788" y="98781"/>
                    <a:pt x="187931" y="97161"/>
                    <a:pt x="189074" y="95542"/>
                  </a:cubicBezTo>
                  <a:cubicBezTo>
                    <a:pt x="189932" y="94304"/>
                    <a:pt x="190789" y="92970"/>
                    <a:pt x="191551" y="91732"/>
                  </a:cubicBezTo>
                  <a:cubicBezTo>
                    <a:pt x="191837" y="91351"/>
                    <a:pt x="192027" y="90970"/>
                    <a:pt x="192313" y="90589"/>
                  </a:cubicBezTo>
                  <a:cubicBezTo>
                    <a:pt x="193170" y="89351"/>
                    <a:pt x="193932" y="88113"/>
                    <a:pt x="194694" y="86874"/>
                  </a:cubicBezTo>
                  <a:cubicBezTo>
                    <a:pt x="195551" y="85541"/>
                    <a:pt x="196599" y="84207"/>
                    <a:pt x="197647" y="82779"/>
                  </a:cubicBezTo>
                  <a:cubicBezTo>
                    <a:pt x="197933" y="82398"/>
                    <a:pt x="198218" y="82017"/>
                    <a:pt x="198504" y="81636"/>
                  </a:cubicBezTo>
                  <a:cubicBezTo>
                    <a:pt x="198695" y="81350"/>
                    <a:pt x="198980" y="80969"/>
                    <a:pt x="199266" y="80588"/>
                  </a:cubicBezTo>
                  <a:cubicBezTo>
                    <a:pt x="200885" y="78302"/>
                    <a:pt x="202504" y="75921"/>
                    <a:pt x="203743" y="73444"/>
                  </a:cubicBezTo>
                  <a:cubicBezTo>
                    <a:pt x="204124" y="72682"/>
                    <a:pt x="204505" y="71825"/>
                    <a:pt x="204791" y="71063"/>
                  </a:cubicBezTo>
                  <a:cubicBezTo>
                    <a:pt x="204791" y="71063"/>
                    <a:pt x="204791" y="71063"/>
                    <a:pt x="204791" y="71063"/>
                  </a:cubicBezTo>
                  <a:cubicBezTo>
                    <a:pt x="205076" y="70301"/>
                    <a:pt x="205362" y="69539"/>
                    <a:pt x="205457" y="68777"/>
                  </a:cubicBezTo>
                  <a:cubicBezTo>
                    <a:pt x="205553" y="68586"/>
                    <a:pt x="205553" y="68301"/>
                    <a:pt x="205648" y="68110"/>
                  </a:cubicBezTo>
                  <a:cubicBezTo>
                    <a:pt x="205648" y="68110"/>
                    <a:pt x="205648" y="68015"/>
                    <a:pt x="205648" y="68015"/>
                  </a:cubicBezTo>
                  <a:cubicBezTo>
                    <a:pt x="205648" y="67824"/>
                    <a:pt x="205743" y="67539"/>
                    <a:pt x="205743" y="67348"/>
                  </a:cubicBezTo>
                  <a:cubicBezTo>
                    <a:pt x="206124" y="64681"/>
                    <a:pt x="205933" y="62205"/>
                    <a:pt x="205457" y="59728"/>
                  </a:cubicBezTo>
                  <a:cubicBezTo>
                    <a:pt x="204886" y="56490"/>
                    <a:pt x="203933" y="53346"/>
                    <a:pt x="203362" y="50013"/>
                  </a:cubicBezTo>
                  <a:cubicBezTo>
                    <a:pt x="203171" y="49155"/>
                    <a:pt x="203076" y="48298"/>
                    <a:pt x="202981" y="47441"/>
                  </a:cubicBezTo>
                  <a:cubicBezTo>
                    <a:pt x="202886" y="46298"/>
                    <a:pt x="202695" y="45345"/>
                    <a:pt x="202504" y="44298"/>
                  </a:cubicBezTo>
                  <a:lnTo>
                    <a:pt x="202504" y="44298"/>
                  </a:lnTo>
                  <a:cubicBezTo>
                    <a:pt x="201933" y="41250"/>
                    <a:pt x="200980" y="38678"/>
                    <a:pt x="199552" y="36297"/>
                  </a:cubicBezTo>
                  <a:cubicBezTo>
                    <a:pt x="198695" y="34868"/>
                    <a:pt x="197551" y="33534"/>
                    <a:pt x="196218" y="32296"/>
                  </a:cubicBezTo>
                  <a:cubicBezTo>
                    <a:pt x="195646" y="31725"/>
                    <a:pt x="195075" y="31248"/>
                    <a:pt x="194408" y="30677"/>
                  </a:cubicBezTo>
                  <a:cubicBezTo>
                    <a:pt x="194313" y="30677"/>
                    <a:pt x="194313" y="30582"/>
                    <a:pt x="194313" y="30582"/>
                  </a:cubicBezTo>
                  <a:cubicBezTo>
                    <a:pt x="194313" y="30582"/>
                    <a:pt x="194218" y="30582"/>
                    <a:pt x="194218" y="30486"/>
                  </a:cubicBezTo>
                  <a:cubicBezTo>
                    <a:pt x="193741" y="30105"/>
                    <a:pt x="193361" y="29724"/>
                    <a:pt x="192884" y="29343"/>
                  </a:cubicBezTo>
                  <a:cubicBezTo>
                    <a:pt x="192884" y="29343"/>
                    <a:pt x="192884" y="29343"/>
                    <a:pt x="192789" y="29343"/>
                  </a:cubicBezTo>
                  <a:cubicBezTo>
                    <a:pt x="190312" y="27248"/>
                    <a:pt x="187550" y="24771"/>
                    <a:pt x="184597" y="22676"/>
                  </a:cubicBezTo>
                  <a:cubicBezTo>
                    <a:pt x="182978" y="21533"/>
                    <a:pt x="181359" y="20580"/>
                    <a:pt x="179740" y="19818"/>
                  </a:cubicBezTo>
                  <a:cubicBezTo>
                    <a:pt x="179454" y="17247"/>
                    <a:pt x="176787" y="15723"/>
                    <a:pt x="174596" y="16104"/>
                  </a:cubicBezTo>
                  <a:cubicBezTo>
                    <a:pt x="171929" y="15532"/>
                    <a:pt x="168595" y="13437"/>
                    <a:pt x="165738" y="11436"/>
                  </a:cubicBezTo>
                  <a:cubicBezTo>
                    <a:pt x="164119" y="10293"/>
                    <a:pt x="162690" y="9246"/>
                    <a:pt x="161737" y="8579"/>
                  </a:cubicBezTo>
                  <a:cubicBezTo>
                    <a:pt x="158404" y="6102"/>
                    <a:pt x="156594" y="4483"/>
                    <a:pt x="152117" y="3531"/>
                  </a:cubicBezTo>
                  <a:cubicBezTo>
                    <a:pt x="140497" y="864"/>
                    <a:pt x="128591" y="-89"/>
                    <a:pt x="116684" y="6"/>
                  </a:cubicBezTo>
                  <a:cubicBezTo>
                    <a:pt x="102206" y="102"/>
                    <a:pt x="86109" y="1816"/>
                    <a:pt x="71345" y="6007"/>
                  </a:cubicBezTo>
                  <a:cubicBezTo>
                    <a:pt x="71345" y="6007"/>
                    <a:pt x="71250" y="6007"/>
                    <a:pt x="71250" y="6007"/>
                  </a:cubicBezTo>
                  <a:cubicBezTo>
                    <a:pt x="70202" y="6293"/>
                    <a:pt x="69059" y="6674"/>
                    <a:pt x="67916" y="6960"/>
                  </a:cubicBezTo>
                  <a:lnTo>
                    <a:pt x="67916" y="6960"/>
                  </a:lnTo>
                  <a:cubicBezTo>
                    <a:pt x="66487" y="7436"/>
                    <a:pt x="65154" y="7817"/>
                    <a:pt x="63725" y="8388"/>
                  </a:cubicBezTo>
                  <a:cubicBezTo>
                    <a:pt x="63725" y="8388"/>
                    <a:pt x="63630" y="8388"/>
                    <a:pt x="63630" y="8388"/>
                  </a:cubicBezTo>
                  <a:cubicBezTo>
                    <a:pt x="63630" y="8388"/>
                    <a:pt x="63535" y="8388"/>
                    <a:pt x="63535" y="8388"/>
                  </a:cubicBezTo>
                  <a:cubicBezTo>
                    <a:pt x="62678" y="8674"/>
                    <a:pt x="61725" y="9055"/>
                    <a:pt x="60868" y="9341"/>
                  </a:cubicBezTo>
                  <a:cubicBezTo>
                    <a:pt x="58201" y="10389"/>
                    <a:pt x="55534" y="11532"/>
                    <a:pt x="53057" y="12770"/>
                  </a:cubicBezTo>
                  <a:cubicBezTo>
                    <a:pt x="52962" y="12770"/>
                    <a:pt x="52867" y="12865"/>
                    <a:pt x="52771" y="12865"/>
                  </a:cubicBezTo>
                  <a:cubicBezTo>
                    <a:pt x="51438" y="13532"/>
                    <a:pt x="50200" y="14199"/>
                    <a:pt x="48962" y="14770"/>
                  </a:cubicBezTo>
                  <a:lnTo>
                    <a:pt x="48962" y="14770"/>
                  </a:lnTo>
                  <a:cubicBezTo>
                    <a:pt x="48962" y="14770"/>
                    <a:pt x="48962" y="14770"/>
                    <a:pt x="48962" y="14770"/>
                  </a:cubicBezTo>
                  <a:cubicBezTo>
                    <a:pt x="42580" y="18009"/>
                    <a:pt x="36198" y="21342"/>
                    <a:pt x="30102" y="25152"/>
                  </a:cubicBezTo>
                  <a:cubicBezTo>
                    <a:pt x="30102" y="25152"/>
                    <a:pt x="30007" y="25152"/>
                    <a:pt x="30007" y="25152"/>
                  </a:cubicBezTo>
                  <a:cubicBezTo>
                    <a:pt x="29054" y="25724"/>
                    <a:pt x="28197" y="26295"/>
                    <a:pt x="27340" y="26867"/>
                  </a:cubicBezTo>
                  <a:cubicBezTo>
                    <a:pt x="27340" y="26867"/>
                    <a:pt x="27340" y="26867"/>
                    <a:pt x="27340" y="26867"/>
                  </a:cubicBezTo>
                  <a:cubicBezTo>
                    <a:pt x="25530" y="28010"/>
                    <a:pt x="23816" y="29248"/>
                    <a:pt x="22101" y="30582"/>
                  </a:cubicBezTo>
                  <a:cubicBezTo>
                    <a:pt x="22006" y="30677"/>
                    <a:pt x="21911" y="30677"/>
                    <a:pt x="21911" y="30772"/>
                  </a:cubicBezTo>
                  <a:cubicBezTo>
                    <a:pt x="17053" y="34487"/>
                    <a:pt x="12481" y="38678"/>
                    <a:pt x="8671" y="43536"/>
                  </a:cubicBezTo>
                  <a:lnTo>
                    <a:pt x="8671" y="43536"/>
                  </a:lnTo>
                  <a:cubicBezTo>
                    <a:pt x="7813" y="44583"/>
                    <a:pt x="6956" y="45726"/>
                    <a:pt x="6194" y="46965"/>
                  </a:cubicBezTo>
                  <a:cubicBezTo>
                    <a:pt x="5337" y="48203"/>
                    <a:pt x="4480" y="49632"/>
                    <a:pt x="3718" y="51060"/>
                  </a:cubicBezTo>
                  <a:lnTo>
                    <a:pt x="3718" y="51060"/>
                  </a:lnTo>
                  <a:cubicBezTo>
                    <a:pt x="2575" y="53251"/>
                    <a:pt x="1622" y="55537"/>
                    <a:pt x="955" y="57918"/>
                  </a:cubicBezTo>
                  <a:cubicBezTo>
                    <a:pt x="670" y="58871"/>
                    <a:pt x="479" y="59823"/>
                    <a:pt x="384" y="60776"/>
                  </a:cubicBezTo>
                  <a:cubicBezTo>
                    <a:pt x="-188" y="63824"/>
                    <a:pt x="-92" y="66110"/>
                    <a:pt x="479" y="68301"/>
                  </a:cubicBezTo>
                  <a:close/>
                </a:path>
              </a:pathLst>
            </a:custGeom>
            <a:solidFill>
              <a:srgbClr val="DB3E2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01" name="图形 568"/>
            <p:cNvGrpSpPr/>
            <p:nvPr>
              <p:custDataLst>
                <p:tags r:id="rId828"/>
              </p:custDataLst>
            </p:nvPr>
          </p:nvGrpSpPr>
          <p:grpSpPr>
            <a:xfrm>
              <a:off x="5128902" y="4021812"/>
              <a:ext cx="18907" cy="12168"/>
              <a:chOff x="5128902" y="4021812"/>
              <a:chExt cx="18907" cy="12168"/>
            </a:xfrm>
          </p:grpSpPr>
          <p:sp>
            <p:nvSpPr>
              <p:cNvPr id="918" name="图形 568"/>
              <p:cNvSpPr/>
              <p:nvPr>
                <p:custDataLst>
                  <p:tags r:id="rId945"/>
                </p:custDataLst>
              </p:nvPr>
            </p:nvSpPr>
            <p:spPr>
              <a:xfrm>
                <a:off x="5128902" y="402312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6"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9" name="图形 568"/>
              <p:cNvSpPr/>
              <p:nvPr>
                <p:custDataLst>
                  <p:tags r:id="rId946"/>
                </p:custDataLst>
              </p:nvPr>
            </p:nvSpPr>
            <p:spPr>
              <a:xfrm>
                <a:off x="5128902" y="4021812"/>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834"/>
                      <a:pt x="16121" y="1643"/>
                    </a:cubicBezTo>
                    <a:cubicBezTo>
                      <a:pt x="12406" y="-548"/>
                      <a:pt x="6406"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0" name="图形 568"/>
              <p:cNvSpPr/>
              <p:nvPr>
                <p:custDataLst>
                  <p:tags r:id="rId947"/>
                </p:custDataLst>
              </p:nvPr>
            </p:nvSpPr>
            <p:spPr>
              <a:xfrm>
                <a:off x="5135260" y="4022788"/>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1" name="图形 568"/>
              <p:cNvSpPr/>
              <p:nvPr>
                <p:custDataLst>
                  <p:tags r:id="rId948"/>
                </p:custDataLst>
              </p:nvPr>
            </p:nvSpPr>
            <p:spPr>
              <a:xfrm>
                <a:off x="5139642" y="402783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2" name="图形 568"/>
              <p:cNvSpPr/>
              <p:nvPr>
                <p:custDataLst>
                  <p:tags r:id="rId949"/>
                </p:custDataLst>
              </p:nvPr>
            </p:nvSpPr>
            <p:spPr>
              <a:xfrm>
                <a:off x="5141833" y="4024884"/>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3" name="图形 568"/>
              <p:cNvSpPr/>
              <p:nvPr>
                <p:custDataLst>
                  <p:tags r:id="rId950"/>
                </p:custDataLst>
              </p:nvPr>
            </p:nvSpPr>
            <p:spPr>
              <a:xfrm>
                <a:off x="5130022" y="402640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4" name="图形 568"/>
              <p:cNvSpPr/>
              <p:nvPr>
                <p:custDataLst>
                  <p:tags r:id="rId951"/>
                </p:custDataLst>
              </p:nvPr>
            </p:nvSpPr>
            <p:spPr>
              <a:xfrm>
                <a:off x="5134784" y="402964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2" y="1905"/>
                      <a:pt x="2619" y="1524"/>
                    </a:cubicBezTo>
                    <a:cubicBezTo>
                      <a:pt x="3191" y="1143"/>
                      <a:pt x="3191" y="571"/>
                      <a:pt x="2619" y="286"/>
                    </a:cubicBezTo>
                    <a:cubicBezTo>
                      <a:pt x="1952"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2" name="图形 568"/>
            <p:cNvGrpSpPr/>
            <p:nvPr>
              <p:custDataLst>
                <p:tags r:id="rId829"/>
              </p:custDataLst>
            </p:nvPr>
          </p:nvGrpSpPr>
          <p:grpSpPr>
            <a:xfrm>
              <a:off x="5089945" y="4031051"/>
              <a:ext cx="18907" cy="12168"/>
              <a:chOff x="5089945" y="4031051"/>
              <a:chExt cx="18907" cy="12168"/>
            </a:xfrm>
          </p:grpSpPr>
          <p:sp>
            <p:nvSpPr>
              <p:cNvPr id="911" name="图形 568"/>
              <p:cNvSpPr/>
              <p:nvPr>
                <p:custDataLst>
                  <p:tags r:id="rId938"/>
                </p:custDataLst>
              </p:nvPr>
            </p:nvSpPr>
            <p:spPr>
              <a:xfrm>
                <a:off x="5089945" y="403236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502"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2" name="图形 568"/>
              <p:cNvSpPr/>
              <p:nvPr>
                <p:custDataLst>
                  <p:tags r:id="rId939"/>
                </p:custDataLst>
              </p:nvPr>
            </p:nvSpPr>
            <p:spPr>
              <a:xfrm>
                <a:off x="5089945" y="4031051"/>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834"/>
                      <a:pt x="16121" y="1643"/>
                    </a:cubicBezTo>
                    <a:cubicBezTo>
                      <a:pt x="12502"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3" name="图形 568"/>
              <p:cNvSpPr/>
              <p:nvPr>
                <p:custDataLst>
                  <p:tags r:id="rId940"/>
                </p:custDataLst>
              </p:nvPr>
            </p:nvSpPr>
            <p:spPr>
              <a:xfrm>
                <a:off x="5096398" y="4032003"/>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4" name="图形 568"/>
              <p:cNvSpPr/>
              <p:nvPr>
                <p:custDataLst>
                  <p:tags r:id="rId941"/>
                </p:custDataLst>
              </p:nvPr>
            </p:nvSpPr>
            <p:spPr>
              <a:xfrm>
                <a:off x="5100780" y="403707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5" name="图形 568"/>
              <p:cNvSpPr/>
              <p:nvPr>
                <p:custDataLst>
                  <p:tags r:id="rId942"/>
                </p:custDataLst>
              </p:nvPr>
            </p:nvSpPr>
            <p:spPr>
              <a:xfrm>
                <a:off x="5102875" y="4034123"/>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6" name="图形 568"/>
              <p:cNvSpPr/>
              <p:nvPr>
                <p:custDataLst>
                  <p:tags r:id="rId943"/>
                </p:custDataLst>
              </p:nvPr>
            </p:nvSpPr>
            <p:spPr>
              <a:xfrm>
                <a:off x="5091160" y="4035623"/>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7" name="图形 568"/>
              <p:cNvSpPr/>
              <p:nvPr>
                <p:custDataLst>
                  <p:tags r:id="rId944"/>
                </p:custDataLst>
              </p:nvPr>
            </p:nvSpPr>
            <p:spPr>
              <a:xfrm>
                <a:off x="5095827" y="4038861"/>
                <a:ext cx="3048" cy="1738"/>
              </a:xfrm>
              <a:custGeom>
                <a:avLst/>
                <a:gdLst>
                  <a:gd name="connsiteX0" fmla="*/ 429 w 3048"/>
                  <a:gd name="connsiteY0" fmla="*/ 214 h 1738"/>
                  <a:gd name="connsiteX1" fmla="*/ 429 w 3048"/>
                  <a:gd name="connsiteY1" fmla="*/ 1452 h 1738"/>
                  <a:gd name="connsiteX2" fmla="*/ 2619 w 3048"/>
                  <a:gd name="connsiteY2" fmla="*/ 1452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2"/>
                    </a:cubicBezTo>
                    <a:cubicBezTo>
                      <a:pt x="1000" y="1834"/>
                      <a:pt x="2048" y="1834"/>
                      <a:pt x="2619" y="1452"/>
                    </a:cubicBezTo>
                    <a:cubicBezTo>
                      <a:pt x="3191" y="1072"/>
                      <a:pt x="3191" y="500"/>
                      <a:pt x="2619" y="214"/>
                    </a:cubicBezTo>
                    <a:cubicBezTo>
                      <a:pt x="2048" y="-71"/>
                      <a:pt x="1095"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3" name="图形 568"/>
            <p:cNvGrpSpPr/>
            <p:nvPr>
              <p:custDataLst>
                <p:tags r:id="rId830"/>
              </p:custDataLst>
            </p:nvPr>
          </p:nvGrpSpPr>
          <p:grpSpPr>
            <a:xfrm>
              <a:off x="5144809" y="4064674"/>
              <a:ext cx="18907" cy="12168"/>
              <a:chOff x="5144809" y="4064674"/>
              <a:chExt cx="18907" cy="12168"/>
            </a:xfrm>
          </p:grpSpPr>
          <p:sp>
            <p:nvSpPr>
              <p:cNvPr id="904" name="图形 568"/>
              <p:cNvSpPr/>
              <p:nvPr>
                <p:custDataLst>
                  <p:tags r:id="rId931"/>
                </p:custDataLst>
              </p:nvPr>
            </p:nvSpPr>
            <p:spPr>
              <a:xfrm>
                <a:off x="5144809" y="406598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5" name="图形 568"/>
              <p:cNvSpPr/>
              <p:nvPr>
                <p:custDataLst>
                  <p:tags r:id="rId932"/>
                </p:custDataLst>
              </p:nvPr>
            </p:nvSpPr>
            <p:spPr>
              <a:xfrm>
                <a:off x="5144809" y="4064674"/>
                <a:ext cx="18907" cy="10930"/>
              </a:xfrm>
              <a:custGeom>
                <a:avLst/>
                <a:gdLst>
                  <a:gd name="connsiteX0" fmla="*/ 2786 w 18907"/>
                  <a:gd name="connsiteY0" fmla="*/ 1643 h 10930"/>
                  <a:gd name="connsiteX1" fmla="*/ 2786 w 18907"/>
                  <a:gd name="connsiteY1" fmla="*/ 9358 h 10930"/>
                  <a:gd name="connsiteX2" fmla="*/ 16121 w 18907"/>
                  <a:gd name="connsiteY2" fmla="*/ 9358 h 10930"/>
                  <a:gd name="connsiteX3" fmla="*/ 16121 w 18907"/>
                  <a:gd name="connsiteY3" fmla="*/ 1643 h 10930"/>
                  <a:gd name="connsiteX4" fmla="*/ 2786 w 18907"/>
                  <a:gd name="connsiteY4" fmla="*/ 1643 h 1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30">
                    <a:moveTo>
                      <a:pt x="2786" y="1643"/>
                    </a:moveTo>
                    <a:cubicBezTo>
                      <a:pt x="-929" y="3739"/>
                      <a:pt x="-929" y="7168"/>
                      <a:pt x="2786" y="9358"/>
                    </a:cubicBezTo>
                    <a:cubicBezTo>
                      <a:pt x="6501" y="11454"/>
                      <a:pt x="12406" y="11454"/>
                      <a:pt x="16121" y="9358"/>
                    </a:cubicBezTo>
                    <a:cubicBezTo>
                      <a:pt x="19836" y="7263"/>
                      <a:pt x="19836" y="3739"/>
                      <a:pt x="16121" y="1643"/>
                    </a:cubicBezTo>
                    <a:cubicBezTo>
                      <a:pt x="12406"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6" name="图形 568"/>
              <p:cNvSpPr/>
              <p:nvPr>
                <p:custDataLst>
                  <p:tags r:id="rId933"/>
                </p:custDataLst>
              </p:nvPr>
            </p:nvSpPr>
            <p:spPr>
              <a:xfrm>
                <a:off x="5151262" y="4065627"/>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7" name="图形 568"/>
              <p:cNvSpPr/>
              <p:nvPr>
                <p:custDataLst>
                  <p:tags r:id="rId934"/>
                </p:custDataLst>
              </p:nvPr>
            </p:nvSpPr>
            <p:spPr>
              <a:xfrm>
                <a:off x="5155644" y="407069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8" name="图形 568"/>
              <p:cNvSpPr/>
              <p:nvPr>
                <p:custDataLst>
                  <p:tags r:id="rId935"/>
                </p:custDataLst>
              </p:nvPr>
            </p:nvSpPr>
            <p:spPr>
              <a:xfrm>
                <a:off x="5157739" y="406774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9" name="图形 568"/>
              <p:cNvSpPr/>
              <p:nvPr>
                <p:custDataLst>
                  <p:tags r:id="rId936"/>
                </p:custDataLst>
              </p:nvPr>
            </p:nvSpPr>
            <p:spPr>
              <a:xfrm>
                <a:off x="5146024" y="406927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0" name="图形 568"/>
              <p:cNvSpPr/>
              <p:nvPr>
                <p:custDataLst>
                  <p:tags r:id="rId937"/>
                </p:custDataLst>
              </p:nvPr>
            </p:nvSpPr>
            <p:spPr>
              <a:xfrm>
                <a:off x="5150691" y="407250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4" name="图形 568"/>
            <p:cNvGrpSpPr/>
            <p:nvPr>
              <p:custDataLst>
                <p:tags r:id="rId831"/>
              </p:custDataLst>
            </p:nvPr>
          </p:nvGrpSpPr>
          <p:grpSpPr>
            <a:xfrm>
              <a:off x="4995362" y="4074104"/>
              <a:ext cx="18907" cy="12168"/>
              <a:chOff x="4995362" y="4074104"/>
              <a:chExt cx="18907" cy="12168"/>
            </a:xfrm>
          </p:grpSpPr>
          <p:sp>
            <p:nvSpPr>
              <p:cNvPr id="897" name="图形 568"/>
              <p:cNvSpPr/>
              <p:nvPr>
                <p:custDataLst>
                  <p:tags r:id="rId924"/>
                </p:custDataLst>
              </p:nvPr>
            </p:nvSpPr>
            <p:spPr>
              <a:xfrm>
                <a:off x="4995362" y="40754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501" y="-524"/>
                      <a:pt x="6501"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8" name="图形 568"/>
              <p:cNvSpPr/>
              <p:nvPr>
                <p:custDataLst>
                  <p:tags r:id="rId925"/>
                </p:custDataLst>
              </p:nvPr>
            </p:nvSpPr>
            <p:spPr>
              <a:xfrm>
                <a:off x="4995362" y="4074104"/>
                <a:ext cx="18907" cy="10929"/>
              </a:xfrm>
              <a:custGeom>
                <a:avLst/>
                <a:gdLst>
                  <a:gd name="connsiteX0" fmla="*/ 2786 w 18907"/>
                  <a:gd name="connsiteY0" fmla="*/ 1643 h 10929"/>
                  <a:gd name="connsiteX1" fmla="*/ 2786 w 18907"/>
                  <a:gd name="connsiteY1" fmla="*/ 9358 h 10929"/>
                  <a:gd name="connsiteX2" fmla="*/ 16121 w 18907"/>
                  <a:gd name="connsiteY2" fmla="*/ 9358 h 10929"/>
                  <a:gd name="connsiteX3" fmla="*/ 16121 w 18907"/>
                  <a:gd name="connsiteY3" fmla="*/ 1643 h 10929"/>
                  <a:gd name="connsiteX4" fmla="*/ 2786 w 18907"/>
                  <a:gd name="connsiteY4" fmla="*/ 1643 h 1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29">
                    <a:moveTo>
                      <a:pt x="2786" y="1643"/>
                    </a:moveTo>
                    <a:cubicBezTo>
                      <a:pt x="-929" y="3738"/>
                      <a:pt x="-929" y="7168"/>
                      <a:pt x="2786" y="9358"/>
                    </a:cubicBezTo>
                    <a:cubicBezTo>
                      <a:pt x="6501" y="11454"/>
                      <a:pt x="12406" y="11454"/>
                      <a:pt x="16121" y="9358"/>
                    </a:cubicBezTo>
                    <a:cubicBezTo>
                      <a:pt x="19836" y="7263"/>
                      <a:pt x="19836" y="3834"/>
                      <a:pt x="16121" y="1643"/>
                    </a:cubicBezTo>
                    <a:cubicBezTo>
                      <a:pt x="12501" y="-548"/>
                      <a:pt x="6501"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9" name="图形 568"/>
              <p:cNvSpPr/>
              <p:nvPr>
                <p:custDataLst>
                  <p:tags r:id="rId926"/>
                </p:custDataLst>
              </p:nvPr>
            </p:nvSpPr>
            <p:spPr>
              <a:xfrm>
                <a:off x="5001815" y="407508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0" name="图形 568"/>
              <p:cNvSpPr/>
              <p:nvPr>
                <p:custDataLst>
                  <p:tags r:id="rId927"/>
                </p:custDataLst>
              </p:nvPr>
            </p:nvSpPr>
            <p:spPr>
              <a:xfrm>
                <a:off x="5006197" y="4080129"/>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1952"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1" name="图形 568"/>
              <p:cNvSpPr/>
              <p:nvPr>
                <p:custDataLst>
                  <p:tags r:id="rId928"/>
                </p:custDataLst>
              </p:nvPr>
            </p:nvSpPr>
            <p:spPr>
              <a:xfrm>
                <a:off x="5008292" y="407717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2" name="图形 568"/>
              <p:cNvSpPr/>
              <p:nvPr>
                <p:custDataLst>
                  <p:tags r:id="rId929"/>
                </p:custDataLst>
              </p:nvPr>
            </p:nvSpPr>
            <p:spPr>
              <a:xfrm>
                <a:off x="4996576" y="4078700"/>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03" name="图形 568"/>
              <p:cNvSpPr/>
              <p:nvPr>
                <p:custDataLst>
                  <p:tags r:id="rId930"/>
                </p:custDataLst>
              </p:nvPr>
            </p:nvSpPr>
            <p:spPr>
              <a:xfrm>
                <a:off x="5001244" y="4081938"/>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5" name="图形 568"/>
            <p:cNvGrpSpPr/>
            <p:nvPr>
              <p:custDataLst>
                <p:tags r:id="rId832"/>
              </p:custDataLst>
            </p:nvPr>
          </p:nvGrpSpPr>
          <p:grpSpPr>
            <a:xfrm>
              <a:off x="5033271" y="4042005"/>
              <a:ext cx="18907" cy="12168"/>
              <a:chOff x="5033271" y="4042005"/>
              <a:chExt cx="18907" cy="12168"/>
            </a:xfrm>
          </p:grpSpPr>
          <p:sp>
            <p:nvSpPr>
              <p:cNvPr id="890" name="图形 568"/>
              <p:cNvSpPr/>
              <p:nvPr>
                <p:custDataLst>
                  <p:tags r:id="rId917"/>
                </p:custDataLst>
              </p:nvPr>
            </p:nvSpPr>
            <p:spPr>
              <a:xfrm>
                <a:off x="5033271" y="40433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6"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1" name="图形 568"/>
              <p:cNvSpPr/>
              <p:nvPr>
                <p:custDataLst>
                  <p:tags r:id="rId918"/>
                </p:custDataLst>
              </p:nvPr>
            </p:nvSpPr>
            <p:spPr>
              <a:xfrm>
                <a:off x="5033271" y="4042005"/>
                <a:ext cx="18907" cy="10929"/>
              </a:xfrm>
              <a:custGeom>
                <a:avLst/>
                <a:gdLst>
                  <a:gd name="connsiteX0" fmla="*/ 2786 w 18907"/>
                  <a:gd name="connsiteY0" fmla="*/ 1643 h 10929"/>
                  <a:gd name="connsiteX1" fmla="*/ 2786 w 18907"/>
                  <a:gd name="connsiteY1" fmla="*/ 9358 h 10929"/>
                  <a:gd name="connsiteX2" fmla="*/ 16121 w 18907"/>
                  <a:gd name="connsiteY2" fmla="*/ 9358 h 10929"/>
                  <a:gd name="connsiteX3" fmla="*/ 16121 w 18907"/>
                  <a:gd name="connsiteY3" fmla="*/ 1643 h 10929"/>
                  <a:gd name="connsiteX4" fmla="*/ 2786 w 18907"/>
                  <a:gd name="connsiteY4" fmla="*/ 1643 h 1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929">
                    <a:moveTo>
                      <a:pt x="2786" y="1643"/>
                    </a:moveTo>
                    <a:cubicBezTo>
                      <a:pt x="-929" y="3739"/>
                      <a:pt x="-929" y="7168"/>
                      <a:pt x="2786" y="9358"/>
                    </a:cubicBezTo>
                    <a:cubicBezTo>
                      <a:pt x="6501" y="11454"/>
                      <a:pt x="12406" y="11454"/>
                      <a:pt x="16121" y="9358"/>
                    </a:cubicBezTo>
                    <a:cubicBezTo>
                      <a:pt x="19836" y="7263"/>
                      <a:pt x="19836" y="3739"/>
                      <a:pt x="16121" y="1643"/>
                    </a:cubicBezTo>
                    <a:cubicBezTo>
                      <a:pt x="12406" y="-548"/>
                      <a:pt x="6406" y="-548"/>
                      <a:pt x="2786" y="1643"/>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2" name="图形 568"/>
              <p:cNvSpPr/>
              <p:nvPr>
                <p:custDataLst>
                  <p:tags r:id="rId919"/>
                </p:custDataLst>
              </p:nvPr>
            </p:nvSpPr>
            <p:spPr>
              <a:xfrm>
                <a:off x="5039629" y="4042981"/>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3" name="图形 568"/>
              <p:cNvSpPr/>
              <p:nvPr>
                <p:custDataLst>
                  <p:tags r:id="rId920"/>
                </p:custDataLst>
              </p:nvPr>
            </p:nvSpPr>
            <p:spPr>
              <a:xfrm>
                <a:off x="5044011" y="404802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4" name="图形 568"/>
              <p:cNvSpPr/>
              <p:nvPr>
                <p:custDataLst>
                  <p:tags r:id="rId921"/>
                </p:custDataLst>
              </p:nvPr>
            </p:nvSpPr>
            <p:spPr>
              <a:xfrm>
                <a:off x="5046202" y="404507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5" name="图形 568"/>
              <p:cNvSpPr/>
              <p:nvPr>
                <p:custDataLst>
                  <p:tags r:id="rId922"/>
                </p:custDataLst>
              </p:nvPr>
            </p:nvSpPr>
            <p:spPr>
              <a:xfrm>
                <a:off x="5034391" y="4046601"/>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6" name="图形 568"/>
              <p:cNvSpPr/>
              <p:nvPr>
                <p:custDataLst>
                  <p:tags r:id="rId923"/>
                </p:custDataLst>
              </p:nvPr>
            </p:nvSpPr>
            <p:spPr>
              <a:xfrm>
                <a:off x="5039153" y="4049839"/>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6" name="图形 568"/>
            <p:cNvGrpSpPr/>
            <p:nvPr>
              <p:custDataLst>
                <p:tags r:id="rId833"/>
              </p:custDataLst>
            </p:nvPr>
          </p:nvGrpSpPr>
          <p:grpSpPr>
            <a:xfrm>
              <a:off x="4982408" y="4010263"/>
              <a:ext cx="18907" cy="12096"/>
              <a:chOff x="4982408" y="4010263"/>
              <a:chExt cx="18907" cy="12096"/>
            </a:xfrm>
          </p:grpSpPr>
          <p:sp>
            <p:nvSpPr>
              <p:cNvPr id="883" name="图形 568"/>
              <p:cNvSpPr/>
              <p:nvPr>
                <p:custDataLst>
                  <p:tags r:id="rId910"/>
                </p:custDataLst>
              </p:nvPr>
            </p:nvSpPr>
            <p:spPr>
              <a:xfrm>
                <a:off x="4982408" y="4011501"/>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4" name="图形 568"/>
              <p:cNvSpPr/>
              <p:nvPr>
                <p:custDataLst>
                  <p:tags r:id="rId911"/>
                </p:custDataLst>
              </p:nvPr>
            </p:nvSpPr>
            <p:spPr>
              <a:xfrm>
                <a:off x="4982408" y="4010263"/>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5" name="图形 568"/>
              <p:cNvSpPr/>
              <p:nvPr>
                <p:custDataLst>
                  <p:tags r:id="rId912"/>
                </p:custDataLst>
              </p:nvPr>
            </p:nvSpPr>
            <p:spPr>
              <a:xfrm>
                <a:off x="4988766" y="401116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3"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6" name="图形 568"/>
              <p:cNvSpPr/>
              <p:nvPr>
                <p:custDataLst>
                  <p:tags r:id="rId913"/>
                </p:custDataLst>
              </p:nvPr>
            </p:nvSpPr>
            <p:spPr>
              <a:xfrm>
                <a:off x="4993147" y="4016287"/>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7" name="图形 568"/>
              <p:cNvSpPr/>
              <p:nvPr>
                <p:custDataLst>
                  <p:tags r:id="rId914"/>
                </p:custDataLst>
              </p:nvPr>
            </p:nvSpPr>
            <p:spPr>
              <a:xfrm>
                <a:off x="4995243" y="4013263"/>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8" name="图形 568"/>
              <p:cNvSpPr/>
              <p:nvPr>
                <p:custDataLst>
                  <p:tags r:id="rId915"/>
                </p:custDataLst>
              </p:nvPr>
            </p:nvSpPr>
            <p:spPr>
              <a:xfrm>
                <a:off x="4983527" y="4014787"/>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1953"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9" name="图形 568"/>
              <p:cNvSpPr/>
              <p:nvPr>
                <p:custDataLst>
                  <p:tags r:id="rId916"/>
                </p:custDataLst>
              </p:nvPr>
            </p:nvSpPr>
            <p:spPr>
              <a:xfrm>
                <a:off x="4988290" y="401802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7" name="图形 568"/>
            <p:cNvGrpSpPr/>
            <p:nvPr>
              <p:custDataLst>
                <p:tags r:id="rId834"/>
              </p:custDataLst>
            </p:nvPr>
          </p:nvGrpSpPr>
          <p:grpSpPr>
            <a:xfrm>
              <a:off x="5050631" y="3994594"/>
              <a:ext cx="18978" cy="12144"/>
              <a:chOff x="5050631" y="3994594"/>
              <a:chExt cx="18978" cy="12144"/>
            </a:xfrm>
          </p:grpSpPr>
          <p:sp>
            <p:nvSpPr>
              <p:cNvPr id="876" name="图形 568"/>
              <p:cNvSpPr/>
              <p:nvPr>
                <p:custDataLst>
                  <p:tags r:id="rId903"/>
                </p:custDataLst>
              </p:nvPr>
            </p:nvSpPr>
            <p:spPr>
              <a:xfrm>
                <a:off x="5050702" y="3995880"/>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7" name="图形 568"/>
              <p:cNvSpPr/>
              <p:nvPr>
                <p:custDataLst>
                  <p:tags r:id="rId904"/>
                </p:custDataLst>
              </p:nvPr>
            </p:nvSpPr>
            <p:spPr>
              <a:xfrm>
                <a:off x="5050631" y="3994594"/>
                <a:ext cx="18859" cy="10858"/>
              </a:xfrm>
              <a:custGeom>
                <a:avLst/>
                <a:gdLst>
                  <a:gd name="connsiteX0" fmla="*/ 18859 w 18859"/>
                  <a:gd name="connsiteY0" fmla="*/ 5429 h 10858"/>
                  <a:gd name="connsiteX1" fmla="*/ 9430 w 18859"/>
                  <a:gd name="connsiteY1" fmla="*/ 10859 h 10858"/>
                  <a:gd name="connsiteX2" fmla="*/ 0 w 18859"/>
                  <a:gd name="connsiteY2" fmla="*/ 5429 h 10858"/>
                  <a:gd name="connsiteX3" fmla="*/ 9430 w 18859"/>
                  <a:gd name="connsiteY3" fmla="*/ 0 h 10858"/>
                  <a:gd name="connsiteX4" fmla="*/ 18859 w 18859"/>
                  <a:gd name="connsiteY4" fmla="*/ 5429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 h="10858">
                    <a:moveTo>
                      <a:pt x="18859" y="5429"/>
                    </a:moveTo>
                    <a:cubicBezTo>
                      <a:pt x="18859" y="8428"/>
                      <a:pt x="14638" y="10859"/>
                      <a:pt x="9430" y="10859"/>
                    </a:cubicBezTo>
                    <a:cubicBezTo>
                      <a:pt x="4222" y="10859"/>
                      <a:pt x="0" y="8428"/>
                      <a:pt x="0" y="5429"/>
                    </a:cubicBezTo>
                    <a:cubicBezTo>
                      <a:pt x="0" y="2431"/>
                      <a:pt x="4222" y="0"/>
                      <a:pt x="9430" y="0"/>
                    </a:cubicBezTo>
                    <a:cubicBezTo>
                      <a:pt x="14638" y="0"/>
                      <a:pt x="18859" y="2431"/>
                      <a:pt x="18859" y="5429"/>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8" name="图形 568"/>
              <p:cNvSpPr/>
              <p:nvPr>
                <p:custDataLst>
                  <p:tags r:id="rId905"/>
                </p:custDataLst>
              </p:nvPr>
            </p:nvSpPr>
            <p:spPr>
              <a:xfrm>
                <a:off x="5057060" y="3995546"/>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9" name="图形 568"/>
              <p:cNvSpPr/>
              <p:nvPr>
                <p:custDataLst>
                  <p:tags r:id="rId906"/>
                </p:custDataLst>
              </p:nvPr>
            </p:nvSpPr>
            <p:spPr>
              <a:xfrm>
                <a:off x="5061442" y="4000666"/>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1953"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0" name="图形 568"/>
              <p:cNvSpPr/>
              <p:nvPr>
                <p:custDataLst>
                  <p:tags r:id="rId907"/>
                </p:custDataLst>
              </p:nvPr>
            </p:nvSpPr>
            <p:spPr>
              <a:xfrm>
                <a:off x="5063537" y="3997642"/>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95"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1" name="图形 568"/>
              <p:cNvSpPr/>
              <p:nvPr>
                <p:custDataLst>
                  <p:tags r:id="rId908"/>
                </p:custDataLst>
              </p:nvPr>
            </p:nvSpPr>
            <p:spPr>
              <a:xfrm>
                <a:off x="5051821" y="3999166"/>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1"/>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2" name="图形 568"/>
              <p:cNvSpPr/>
              <p:nvPr>
                <p:custDataLst>
                  <p:tags r:id="rId909"/>
                </p:custDataLst>
              </p:nvPr>
            </p:nvSpPr>
            <p:spPr>
              <a:xfrm>
                <a:off x="5056584" y="4002405"/>
                <a:ext cx="3084" cy="1809"/>
              </a:xfrm>
              <a:custGeom>
                <a:avLst/>
                <a:gdLst>
                  <a:gd name="connsiteX0" fmla="*/ 429 w 3084"/>
                  <a:gd name="connsiteY0" fmla="*/ 286 h 1809"/>
                  <a:gd name="connsiteX1" fmla="*/ 429 w 3084"/>
                  <a:gd name="connsiteY1" fmla="*/ 1524 h 1809"/>
                  <a:gd name="connsiteX2" fmla="*/ 2619 w 3084"/>
                  <a:gd name="connsiteY2" fmla="*/ 1524 h 1809"/>
                  <a:gd name="connsiteX3" fmla="*/ 2619 w 3084"/>
                  <a:gd name="connsiteY3" fmla="*/ 286 h 1809"/>
                  <a:gd name="connsiteX4" fmla="*/ 429 w 3084"/>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 h="1809">
                    <a:moveTo>
                      <a:pt x="429" y="286"/>
                    </a:moveTo>
                    <a:cubicBezTo>
                      <a:pt x="-143" y="667"/>
                      <a:pt x="-143" y="1238"/>
                      <a:pt x="429" y="1524"/>
                    </a:cubicBezTo>
                    <a:cubicBezTo>
                      <a:pt x="1000" y="1905"/>
                      <a:pt x="1953" y="1905"/>
                      <a:pt x="2619" y="1524"/>
                    </a:cubicBezTo>
                    <a:cubicBezTo>
                      <a:pt x="3286" y="1143"/>
                      <a:pt x="3191" y="571"/>
                      <a:pt x="2619" y="286"/>
                    </a:cubicBezTo>
                    <a:cubicBezTo>
                      <a:pt x="1953"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08" name="图形 568"/>
            <p:cNvGrpSpPr/>
            <p:nvPr>
              <p:custDataLst>
                <p:tags r:id="rId835"/>
              </p:custDataLst>
            </p:nvPr>
          </p:nvGrpSpPr>
          <p:grpSpPr>
            <a:xfrm>
              <a:off x="5080325" y="4081414"/>
              <a:ext cx="18907" cy="12096"/>
              <a:chOff x="5080325" y="4081414"/>
              <a:chExt cx="18907" cy="12096"/>
            </a:xfrm>
          </p:grpSpPr>
          <p:sp>
            <p:nvSpPr>
              <p:cNvPr id="868" name="图形 568"/>
              <p:cNvSpPr/>
              <p:nvPr>
                <p:custDataLst>
                  <p:tags r:id="rId895"/>
                </p:custDataLst>
              </p:nvPr>
            </p:nvSpPr>
            <p:spPr>
              <a:xfrm>
                <a:off x="5080325" y="4082653"/>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9" name="图形 568"/>
              <p:cNvSpPr/>
              <p:nvPr>
                <p:custDataLst>
                  <p:tags r:id="rId896"/>
                </p:custDataLst>
              </p:nvPr>
            </p:nvSpPr>
            <p:spPr>
              <a:xfrm>
                <a:off x="5080325" y="4081414"/>
                <a:ext cx="18907" cy="10858"/>
              </a:xfrm>
              <a:custGeom>
                <a:avLst/>
                <a:gdLst>
                  <a:gd name="connsiteX0" fmla="*/ 2786 w 18907"/>
                  <a:gd name="connsiteY0" fmla="*/ 1572 h 10858"/>
                  <a:gd name="connsiteX1" fmla="*/ 2786 w 18907"/>
                  <a:gd name="connsiteY1" fmla="*/ 9287 h 10858"/>
                  <a:gd name="connsiteX2" fmla="*/ 16121 w 18907"/>
                  <a:gd name="connsiteY2" fmla="*/ 9287 h 10858"/>
                  <a:gd name="connsiteX3" fmla="*/ 16121 w 18907"/>
                  <a:gd name="connsiteY3" fmla="*/ 1572 h 10858"/>
                  <a:gd name="connsiteX4" fmla="*/ 2786 w 18907"/>
                  <a:gd name="connsiteY4" fmla="*/ 1572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2786" y="1572"/>
                    </a:moveTo>
                    <a:cubicBezTo>
                      <a:pt x="-929" y="3667"/>
                      <a:pt x="-929" y="7096"/>
                      <a:pt x="2786" y="9287"/>
                    </a:cubicBezTo>
                    <a:cubicBezTo>
                      <a:pt x="6501" y="11382"/>
                      <a:pt x="12406" y="11382"/>
                      <a:pt x="16121" y="9287"/>
                    </a:cubicBezTo>
                    <a:cubicBezTo>
                      <a:pt x="19836" y="7191"/>
                      <a:pt x="19836" y="3762"/>
                      <a:pt x="16121" y="1572"/>
                    </a:cubicBezTo>
                    <a:cubicBezTo>
                      <a:pt x="12406" y="-524"/>
                      <a:pt x="6405" y="-524"/>
                      <a:pt x="2786" y="1572"/>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0" name="图形 568"/>
              <p:cNvSpPr/>
              <p:nvPr>
                <p:custDataLst>
                  <p:tags r:id="rId897"/>
                </p:custDataLst>
              </p:nvPr>
            </p:nvSpPr>
            <p:spPr>
              <a:xfrm>
                <a:off x="5092398" y="4082962"/>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1" name="图形 568"/>
              <p:cNvSpPr/>
              <p:nvPr>
                <p:custDataLst>
                  <p:tags r:id="rId898"/>
                </p:custDataLst>
              </p:nvPr>
            </p:nvSpPr>
            <p:spPr>
              <a:xfrm>
                <a:off x="5095160" y="4087058"/>
                <a:ext cx="3047" cy="1738"/>
              </a:xfrm>
              <a:custGeom>
                <a:avLst/>
                <a:gdLst>
                  <a:gd name="connsiteX0" fmla="*/ 429 w 3047"/>
                  <a:gd name="connsiteY0" fmla="*/ 214 h 1738"/>
                  <a:gd name="connsiteX1" fmla="*/ 429 w 3047"/>
                  <a:gd name="connsiteY1" fmla="*/ 1453 h 1738"/>
                  <a:gd name="connsiteX2" fmla="*/ 2619 w 3047"/>
                  <a:gd name="connsiteY2" fmla="*/ 1453 h 1738"/>
                  <a:gd name="connsiteX3" fmla="*/ 2619 w 3047"/>
                  <a:gd name="connsiteY3" fmla="*/ 214 h 1738"/>
                  <a:gd name="connsiteX4" fmla="*/ 429 w 3047"/>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738">
                    <a:moveTo>
                      <a:pt x="429" y="214"/>
                    </a:moveTo>
                    <a:cubicBezTo>
                      <a:pt x="-143" y="595"/>
                      <a:pt x="-143" y="1167"/>
                      <a:pt x="429" y="1453"/>
                    </a:cubicBezTo>
                    <a:cubicBezTo>
                      <a:pt x="1000" y="1834"/>
                      <a:pt x="2048" y="1834"/>
                      <a:pt x="2619" y="1453"/>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2" name="图形 568"/>
              <p:cNvSpPr/>
              <p:nvPr>
                <p:custDataLst>
                  <p:tags r:id="rId899"/>
                </p:custDataLst>
              </p:nvPr>
            </p:nvSpPr>
            <p:spPr>
              <a:xfrm>
                <a:off x="5083825" y="4082962"/>
                <a:ext cx="3048" cy="1738"/>
              </a:xfrm>
              <a:custGeom>
                <a:avLst/>
                <a:gdLst>
                  <a:gd name="connsiteX0" fmla="*/ 429 w 3048"/>
                  <a:gd name="connsiteY0" fmla="*/ 214 h 1738"/>
                  <a:gd name="connsiteX1" fmla="*/ 429 w 3048"/>
                  <a:gd name="connsiteY1" fmla="*/ 1453 h 1738"/>
                  <a:gd name="connsiteX2" fmla="*/ 2619 w 3048"/>
                  <a:gd name="connsiteY2" fmla="*/ 1453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3"/>
                    </a:cubicBezTo>
                    <a:cubicBezTo>
                      <a:pt x="1000" y="1834"/>
                      <a:pt x="2048" y="1834"/>
                      <a:pt x="2619" y="1453"/>
                    </a:cubicBezTo>
                    <a:cubicBezTo>
                      <a:pt x="3191" y="1072"/>
                      <a:pt x="3191" y="500"/>
                      <a:pt x="2619" y="214"/>
                    </a:cubicBezTo>
                    <a:cubicBezTo>
                      <a:pt x="2048"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3" name="图形 568"/>
              <p:cNvSpPr/>
              <p:nvPr>
                <p:custDataLst>
                  <p:tags r:id="rId900"/>
                </p:custDataLst>
              </p:nvPr>
            </p:nvSpPr>
            <p:spPr>
              <a:xfrm>
                <a:off x="5084111" y="4087915"/>
                <a:ext cx="3048" cy="1738"/>
              </a:xfrm>
              <a:custGeom>
                <a:avLst/>
                <a:gdLst>
                  <a:gd name="connsiteX0" fmla="*/ 429 w 3048"/>
                  <a:gd name="connsiteY0" fmla="*/ 214 h 1738"/>
                  <a:gd name="connsiteX1" fmla="*/ 429 w 3048"/>
                  <a:gd name="connsiteY1" fmla="*/ 1452 h 1738"/>
                  <a:gd name="connsiteX2" fmla="*/ 2619 w 3048"/>
                  <a:gd name="connsiteY2" fmla="*/ 1452 h 1738"/>
                  <a:gd name="connsiteX3" fmla="*/ 2619 w 3048"/>
                  <a:gd name="connsiteY3" fmla="*/ 214 h 1738"/>
                  <a:gd name="connsiteX4" fmla="*/ 429 w 3048"/>
                  <a:gd name="connsiteY4" fmla="*/ 214 h 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738">
                    <a:moveTo>
                      <a:pt x="429" y="214"/>
                    </a:moveTo>
                    <a:cubicBezTo>
                      <a:pt x="-143" y="595"/>
                      <a:pt x="-143" y="1167"/>
                      <a:pt x="429" y="1452"/>
                    </a:cubicBezTo>
                    <a:cubicBezTo>
                      <a:pt x="1000" y="1833"/>
                      <a:pt x="2048" y="1833"/>
                      <a:pt x="2619" y="1452"/>
                    </a:cubicBezTo>
                    <a:cubicBezTo>
                      <a:pt x="3191" y="1072"/>
                      <a:pt x="3191" y="500"/>
                      <a:pt x="2619" y="214"/>
                    </a:cubicBezTo>
                    <a:cubicBezTo>
                      <a:pt x="1953" y="-71"/>
                      <a:pt x="1000" y="-71"/>
                      <a:pt x="429" y="214"/>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4" name="图形 568"/>
              <p:cNvSpPr/>
              <p:nvPr>
                <p:custDataLst>
                  <p:tags r:id="rId901"/>
                </p:custDataLst>
              </p:nvPr>
            </p:nvSpPr>
            <p:spPr>
              <a:xfrm>
                <a:off x="5090398" y="4088701"/>
                <a:ext cx="3047" cy="1809"/>
              </a:xfrm>
              <a:custGeom>
                <a:avLst/>
                <a:gdLst>
                  <a:gd name="connsiteX0" fmla="*/ 429 w 3047"/>
                  <a:gd name="connsiteY0" fmla="*/ 286 h 1809"/>
                  <a:gd name="connsiteX1" fmla="*/ 429 w 3047"/>
                  <a:gd name="connsiteY1" fmla="*/ 1524 h 1809"/>
                  <a:gd name="connsiteX2" fmla="*/ 2619 w 3047"/>
                  <a:gd name="connsiteY2" fmla="*/ 1524 h 1809"/>
                  <a:gd name="connsiteX3" fmla="*/ 2619 w 3047"/>
                  <a:gd name="connsiteY3" fmla="*/ 286 h 1809"/>
                  <a:gd name="connsiteX4" fmla="*/ 429 w 3047"/>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75" name="图形 568"/>
              <p:cNvSpPr/>
              <p:nvPr>
                <p:custDataLst>
                  <p:tags r:id="rId902"/>
                </p:custDataLst>
              </p:nvPr>
            </p:nvSpPr>
            <p:spPr>
              <a:xfrm>
                <a:off x="5088874" y="4085367"/>
                <a:ext cx="3048" cy="1809"/>
              </a:xfrm>
              <a:custGeom>
                <a:avLst/>
                <a:gdLst>
                  <a:gd name="connsiteX0" fmla="*/ 429 w 3048"/>
                  <a:gd name="connsiteY0" fmla="*/ 286 h 1809"/>
                  <a:gd name="connsiteX1" fmla="*/ 429 w 3048"/>
                  <a:gd name="connsiteY1" fmla="*/ 1524 h 1809"/>
                  <a:gd name="connsiteX2" fmla="*/ 2619 w 3048"/>
                  <a:gd name="connsiteY2" fmla="*/ 1524 h 1809"/>
                  <a:gd name="connsiteX3" fmla="*/ 2619 w 3048"/>
                  <a:gd name="connsiteY3" fmla="*/ 286 h 1809"/>
                  <a:gd name="connsiteX4" fmla="*/ 429 w 3048"/>
                  <a:gd name="connsiteY4" fmla="*/ 286 h 1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1809">
                    <a:moveTo>
                      <a:pt x="429" y="286"/>
                    </a:moveTo>
                    <a:cubicBezTo>
                      <a:pt x="-143" y="667"/>
                      <a:pt x="-143" y="1238"/>
                      <a:pt x="429" y="1524"/>
                    </a:cubicBezTo>
                    <a:cubicBezTo>
                      <a:pt x="1000" y="1905"/>
                      <a:pt x="2048" y="1905"/>
                      <a:pt x="2619" y="1524"/>
                    </a:cubicBezTo>
                    <a:cubicBezTo>
                      <a:pt x="3191" y="1143"/>
                      <a:pt x="3191" y="572"/>
                      <a:pt x="2619" y="286"/>
                    </a:cubicBezTo>
                    <a:cubicBezTo>
                      <a:pt x="2048" y="-95"/>
                      <a:pt x="1000" y="-95"/>
                      <a:pt x="429" y="286"/>
                    </a:cubicBezTo>
                    <a:close/>
                  </a:path>
                </a:pathLst>
              </a:custGeom>
              <a:solidFill>
                <a:srgbClr val="E9E5E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09" name="图形 568"/>
            <p:cNvSpPr/>
            <p:nvPr>
              <p:custDataLst>
                <p:tags r:id="rId836"/>
              </p:custDataLst>
            </p:nvPr>
          </p:nvSpPr>
          <p:spPr>
            <a:xfrm>
              <a:off x="5066145" y="3995009"/>
              <a:ext cx="30398" cy="30736"/>
            </a:xfrm>
            <a:custGeom>
              <a:avLst/>
              <a:gdLst>
                <a:gd name="connsiteX0" fmla="*/ 5155 w 30398"/>
                <a:gd name="connsiteY0" fmla="*/ 16444 h 30736"/>
                <a:gd name="connsiteX1" fmla="*/ 9346 w 30398"/>
                <a:gd name="connsiteY1" fmla="*/ 3872 h 30736"/>
                <a:gd name="connsiteX2" fmla="*/ 18299 w 30398"/>
                <a:gd name="connsiteY2" fmla="*/ 2919 h 30736"/>
                <a:gd name="connsiteX3" fmla="*/ 21157 w 30398"/>
                <a:gd name="connsiteY3" fmla="*/ 11111 h 30736"/>
                <a:gd name="connsiteX4" fmla="*/ 28396 w 30398"/>
                <a:gd name="connsiteY4" fmla="*/ 13397 h 30736"/>
                <a:gd name="connsiteX5" fmla="*/ 28967 w 30398"/>
                <a:gd name="connsiteY5" fmla="*/ 21779 h 30736"/>
                <a:gd name="connsiteX6" fmla="*/ 26014 w 30398"/>
                <a:gd name="connsiteY6" fmla="*/ 25779 h 30736"/>
                <a:gd name="connsiteX7" fmla="*/ 23062 w 30398"/>
                <a:gd name="connsiteY7" fmla="*/ 28256 h 30736"/>
                <a:gd name="connsiteX8" fmla="*/ 20395 w 30398"/>
                <a:gd name="connsiteY8" fmla="*/ 30446 h 30736"/>
                <a:gd name="connsiteX9" fmla="*/ 11727 w 30398"/>
                <a:gd name="connsiteY9" fmla="*/ 30161 h 30736"/>
                <a:gd name="connsiteX10" fmla="*/ 11 w 30398"/>
                <a:gd name="connsiteY10" fmla="*/ 24731 h 30736"/>
                <a:gd name="connsiteX11" fmla="*/ 5155 w 30398"/>
                <a:gd name="connsiteY11" fmla="*/ 16444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98" h="30736">
                  <a:moveTo>
                    <a:pt x="5155" y="16444"/>
                  </a:moveTo>
                  <a:cubicBezTo>
                    <a:pt x="8679" y="13206"/>
                    <a:pt x="7345" y="7872"/>
                    <a:pt x="9346" y="3872"/>
                  </a:cubicBezTo>
                  <a:cubicBezTo>
                    <a:pt x="11536" y="-605"/>
                    <a:pt x="16585" y="-1558"/>
                    <a:pt x="18299" y="2919"/>
                  </a:cubicBezTo>
                  <a:cubicBezTo>
                    <a:pt x="19251" y="5491"/>
                    <a:pt x="18680" y="9110"/>
                    <a:pt x="21157" y="11111"/>
                  </a:cubicBezTo>
                  <a:cubicBezTo>
                    <a:pt x="23157" y="12825"/>
                    <a:pt x="26300" y="11968"/>
                    <a:pt x="28396" y="13397"/>
                  </a:cubicBezTo>
                  <a:cubicBezTo>
                    <a:pt x="31443" y="15492"/>
                    <a:pt x="30491" y="19111"/>
                    <a:pt x="28967" y="21779"/>
                  </a:cubicBezTo>
                  <a:cubicBezTo>
                    <a:pt x="28205" y="23112"/>
                    <a:pt x="27157" y="24636"/>
                    <a:pt x="26014" y="25779"/>
                  </a:cubicBezTo>
                  <a:cubicBezTo>
                    <a:pt x="25157" y="26732"/>
                    <a:pt x="23919" y="27303"/>
                    <a:pt x="23062" y="28256"/>
                  </a:cubicBezTo>
                  <a:cubicBezTo>
                    <a:pt x="22204" y="29208"/>
                    <a:pt x="21728" y="30065"/>
                    <a:pt x="20395" y="30446"/>
                  </a:cubicBezTo>
                  <a:cubicBezTo>
                    <a:pt x="17632" y="31304"/>
                    <a:pt x="14584" y="29970"/>
                    <a:pt x="11727" y="30161"/>
                  </a:cubicBezTo>
                  <a:cubicBezTo>
                    <a:pt x="7250" y="30542"/>
                    <a:pt x="201" y="30351"/>
                    <a:pt x="11" y="24731"/>
                  </a:cubicBezTo>
                  <a:cubicBezTo>
                    <a:pt x="-179" y="19397"/>
                    <a:pt x="2107" y="19207"/>
                    <a:pt x="5155" y="16444"/>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0" name="图形 568"/>
            <p:cNvSpPr/>
            <p:nvPr>
              <p:custDataLst>
                <p:tags r:id="rId837"/>
              </p:custDataLst>
            </p:nvPr>
          </p:nvSpPr>
          <p:spPr>
            <a:xfrm>
              <a:off x="5005863" y="4056507"/>
              <a:ext cx="6381" cy="7524"/>
            </a:xfrm>
            <a:custGeom>
              <a:avLst/>
              <a:gdLst>
                <a:gd name="connsiteX0" fmla="*/ 6382 w 6381"/>
                <a:gd name="connsiteY0" fmla="*/ 0 h 7524"/>
                <a:gd name="connsiteX1" fmla="*/ 0 w 6381"/>
                <a:gd name="connsiteY1" fmla="*/ 7525 h 7524"/>
                <a:gd name="connsiteX2" fmla="*/ 6382 w 6381"/>
                <a:gd name="connsiteY2" fmla="*/ 0 h 7524"/>
              </a:gdLst>
              <a:ahLst/>
              <a:cxnLst>
                <a:cxn ang="0">
                  <a:pos x="connsiteX0" y="connsiteY0"/>
                </a:cxn>
                <a:cxn ang="0">
                  <a:pos x="connsiteX1" y="connsiteY1"/>
                </a:cxn>
                <a:cxn ang="0">
                  <a:pos x="connsiteX2" y="connsiteY2"/>
                </a:cxn>
              </a:cxnLst>
              <a:rect l="l" t="t" r="r" b="b"/>
              <a:pathLst>
                <a:path w="6381" h="7524">
                  <a:moveTo>
                    <a:pt x="6382" y="0"/>
                  </a:moveTo>
                  <a:cubicBezTo>
                    <a:pt x="4096" y="2381"/>
                    <a:pt x="2000" y="4858"/>
                    <a:pt x="0" y="7525"/>
                  </a:cubicBezTo>
                  <a:cubicBezTo>
                    <a:pt x="4477" y="5715"/>
                    <a:pt x="6287" y="2953"/>
                    <a:pt x="6382" y="0"/>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1" name="图形 568"/>
            <p:cNvSpPr/>
            <p:nvPr>
              <p:custDataLst>
                <p:tags r:id="rId838"/>
              </p:custDataLst>
            </p:nvPr>
          </p:nvSpPr>
          <p:spPr>
            <a:xfrm>
              <a:off x="4979646" y="4041266"/>
              <a:ext cx="27360" cy="10763"/>
            </a:xfrm>
            <a:custGeom>
              <a:avLst/>
              <a:gdLst>
                <a:gd name="connsiteX0" fmla="*/ 1071 w 27360"/>
                <a:gd name="connsiteY0" fmla="*/ 10763 h 10763"/>
                <a:gd name="connsiteX1" fmla="*/ 6310 w 27360"/>
                <a:gd name="connsiteY1" fmla="*/ 9906 h 10763"/>
                <a:gd name="connsiteX2" fmla="*/ 27360 w 27360"/>
                <a:gd name="connsiteY2" fmla="*/ 4953 h 10763"/>
                <a:gd name="connsiteX3" fmla="*/ 19835 w 27360"/>
                <a:gd name="connsiteY3" fmla="*/ 0 h 10763"/>
                <a:gd name="connsiteX4" fmla="*/ 12120 w 27360"/>
                <a:gd name="connsiteY4" fmla="*/ 571 h 10763"/>
                <a:gd name="connsiteX5" fmla="*/ 690 w 27360"/>
                <a:gd name="connsiteY5" fmla="*/ 4191 h 10763"/>
                <a:gd name="connsiteX6" fmla="*/ 1071 w 27360"/>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0" h="10763">
                  <a:moveTo>
                    <a:pt x="1071" y="10763"/>
                  </a:moveTo>
                  <a:cubicBezTo>
                    <a:pt x="2786" y="10478"/>
                    <a:pt x="4595" y="10192"/>
                    <a:pt x="6310" y="9906"/>
                  </a:cubicBezTo>
                  <a:cubicBezTo>
                    <a:pt x="13454" y="8763"/>
                    <a:pt x="20407" y="6953"/>
                    <a:pt x="27360" y="4953"/>
                  </a:cubicBezTo>
                  <a:cubicBezTo>
                    <a:pt x="25169" y="2762"/>
                    <a:pt x="22407" y="953"/>
                    <a:pt x="19835" y="0"/>
                  </a:cubicBezTo>
                  <a:cubicBezTo>
                    <a:pt x="16216" y="1143"/>
                    <a:pt x="14978" y="762"/>
                    <a:pt x="12120" y="571"/>
                  </a:cubicBezTo>
                  <a:cubicBezTo>
                    <a:pt x="9358" y="381"/>
                    <a:pt x="2309" y="1524"/>
                    <a:pt x="690" y="4191"/>
                  </a:cubicBezTo>
                  <a:cubicBezTo>
                    <a:pt x="-453" y="6001"/>
                    <a:pt x="-72" y="8382"/>
                    <a:pt x="1071" y="10763"/>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2" name="图形 568"/>
            <p:cNvSpPr/>
            <p:nvPr>
              <p:custDataLst>
                <p:tags r:id="rId839"/>
              </p:custDataLst>
            </p:nvPr>
          </p:nvSpPr>
          <p:spPr>
            <a:xfrm>
              <a:off x="5105876" y="4073136"/>
              <a:ext cx="34385" cy="25375"/>
            </a:xfrm>
            <a:custGeom>
              <a:avLst/>
              <a:gdLst>
                <a:gd name="connsiteX0" fmla="*/ 0 w 34385"/>
                <a:gd name="connsiteY0" fmla="*/ 8897 h 25375"/>
                <a:gd name="connsiteX1" fmla="*/ 1238 w 34385"/>
                <a:gd name="connsiteY1" fmla="*/ 12327 h 25375"/>
                <a:gd name="connsiteX2" fmla="*/ 13144 w 34385"/>
                <a:gd name="connsiteY2" fmla="*/ 22328 h 25375"/>
                <a:gd name="connsiteX3" fmla="*/ 14383 w 34385"/>
                <a:gd name="connsiteY3" fmla="*/ 23375 h 25375"/>
                <a:gd name="connsiteX4" fmla="*/ 15050 w 34385"/>
                <a:gd name="connsiteY4" fmla="*/ 23947 h 25375"/>
                <a:gd name="connsiteX5" fmla="*/ 15430 w 34385"/>
                <a:gd name="connsiteY5" fmla="*/ 24233 h 25375"/>
                <a:gd name="connsiteX6" fmla="*/ 15621 w 34385"/>
                <a:gd name="connsiteY6" fmla="*/ 24328 h 25375"/>
                <a:gd name="connsiteX7" fmla="*/ 16954 w 34385"/>
                <a:gd name="connsiteY7" fmla="*/ 25376 h 25375"/>
                <a:gd name="connsiteX8" fmla="*/ 18383 w 34385"/>
                <a:gd name="connsiteY8" fmla="*/ 24519 h 25375"/>
                <a:gd name="connsiteX9" fmla="*/ 31528 w 34385"/>
                <a:gd name="connsiteY9" fmla="*/ 16898 h 25375"/>
                <a:gd name="connsiteX10" fmla="*/ 31528 w 34385"/>
                <a:gd name="connsiteY10" fmla="*/ 16898 h 25375"/>
                <a:gd name="connsiteX11" fmla="*/ 32956 w 34385"/>
                <a:gd name="connsiteY11" fmla="*/ 14612 h 25375"/>
                <a:gd name="connsiteX12" fmla="*/ 33338 w 34385"/>
                <a:gd name="connsiteY12" fmla="*/ 14041 h 25375"/>
                <a:gd name="connsiteX13" fmla="*/ 34195 w 34385"/>
                <a:gd name="connsiteY13" fmla="*/ 11945 h 25375"/>
                <a:gd name="connsiteX14" fmla="*/ 34290 w 34385"/>
                <a:gd name="connsiteY14" fmla="*/ 11374 h 25375"/>
                <a:gd name="connsiteX15" fmla="*/ 34385 w 34385"/>
                <a:gd name="connsiteY15" fmla="*/ 10326 h 25375"/>
                <a:gd name="connsiteX16" fmla="*/ 33623 w 34385"/>
                <a:gd name="connsiteY16" fmla="*/ 7373 h 25375"/>
                <a:gd name="connsiteX17" fmla="*/ 30861 w 34385"/>
                <a:gd name="connsiteY17" fmla="*/ 3659 h 25375"/>
                <a:gd name="connsiteX18" fmla="*/ 19907 w 34385"/>
                <a:gd name="connsiteY18" fmla="*/ 325 h 25375"/>
                <a:gd name="connsiteX19" fmla="*/ 19526 w 34385"/>
                <a:gd name="connsiteY19" fmla="*/ 325 h 25375"/>
                <a:gd name="connsiteX20" fmla="*/ 14192 w 34385"/>
                <a:gd name="connsiteY20" fmla="*/ 39 h 25375"/>
                <a:gd name="connsiteX21" fmla="*/ 6382 w 34385"/>
                <a:gd name="connsiteY21" fmla="*/ 1849 h 25375"/>
                <a:gd name="connsiteX22" fmla="*/ 5143 w 34385"/>
                <a:gd name="connsiteY22" fmla="*/ 2420 h 25375"/>
                <a:gd name="connsiteX23" fmla="*/ 4191 w 34385"/>
                <a:gd name="connsiteY23" fmla="*/ 2897 h 25375"/>
                <a:gd name="connsiteX24" fmla="*/ 4191 w 34385"/>
                <a:gd name="connsiteY24" fmla="*/ 2897 h 25375"/>
                <a:gd name="connsiteX25" fmla="*/ 3810 w 34385"/>
                <a:gd name="connsiteY25" fmla="*/ 3087 h 25375"/>
                <a:gd name="connsiteX26" fmla="*/ 1905 w 34385"/>
                <a:gd name="connsiteY26" fmla="*/ 4516 h 25375"/>
                <a:gd name="connsiteX27" fmla="*/ 571 w 34385"/>
                <a:gd name="connsiteY27" fmla="*/ 6326 h 25375"/>
                <a:gd name="connsiteX28" fmla="*/ 191 w 34385"/>
                <a:gd name="connsiteY28" fmla="*/ 7183 h 25375"/>
                <a:gd name="connsiteX29" fmla="*/ 0 w 34385"/>
                <a:gd name="connsiteY29" fmla="*/ 8897 h 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85" h="25375">
                  <a:moveTo>
                    <a:pt x="0" y="8897"/>
                  </a:moveTo>
                  <a:cubicBezTo>
                    <a:pt x="95" y="9945"/>
                    <a:pt x="476" y="11088"/>
                    <a:pt x="1238" y="12327"/>
                  </a:cubicBezTo>
                  <a:cubicBezTo>
                    <a:pt x="3715" y="16232"/>
                    <a:pt x="9525" y="19470"/>
                    <a:pt x="13144" y="22328"/>
                  </a:cubicBezTo>
                  <a:cubicBezTo>
                    <a:pt x="13525" y="22613"/>
                    <a:pt x="14002" y="22995"/>
                    <a:pt x="14383" y="23375"/>
                  </a:cubicBezTo>
                  <a:cubicBezTo>
                    <a:pt x="14573" y="23566"/>
                    <a:pt x="14859" y="23756"/>
                    <a:pt x="15050" y="23947"/>
                  </a:cubicBezTo>
                  <a:cubicBezTo>
                    <a:pt x="15145" y="24042"/>
                    <a:pt x="15240" y="24137"/>
                    <a:pt x="15430" y="24233"/>
                  </a:cubicBezTo>
                  <a:cubicBezTo>
                    <a:pt x="15526" y="24328"/>
                    <a:pt x="15526" y="24328"/>
                    <a:pt x="15621" y="24328"/>
                  </a:cubicBezTo>
                  <a:cubicBezTo>
                    <a:pt x="16097" y="24709"/>
                    <a:pt x="16478" y="24995"/>
                    <a:pt x="16954" y="25376"/>
                  </a:cubicBezTo>
                  <a:lnTo>
                    <a:pt x="18383" y="24519"/>
                  </a:lnTo>
                  <a:lnTo>
                    <a:pt x="31528" y="16898"/>
                  </a:lnTo>
                  <a:cubicBezTo>
                    <a:pt x="31528" y="16898"/>
                    <a:pt x="31528" y="16898"/>
                    <a:pt x="31528" y="16898"/>
                  </a:cubicBezTo>
                  <a:cubicBezTo>
                    <a:pt x="32099" y="16041"/>
                    <a:pt x="32575" y="15374"/>
                    <a:pt x="32956" y="14612"/>
                  </a:cubicBezTo>
                  <a:cubicBezTo>
                    <a:pt x="33052" y="14422"/>
                    <a:pt x="33242" y="14231"/>
                    <a:pt x="33338" y="14041"/>
                  </a:cubicBezTo>
                  <a:cubicBezTo>
                    <a:pt x="33718" y="13374"/>
                    <a:pt x="34004" y="12707"/>
                    <a:pt x="34195" y="11945"/>
                  </a:cubicBezTo>
                  <a:cubicBezTo>
                    <a:pt x="34290" y="11755"/>
                    <a:pt x="34290" y="11564"/>
                    <a:pt x="34290" y="11374"/>
                  </a:cubicBezTo>
                  <a:cubicBezTo>
                    <a:pt x="34385" y="11088"/>
                    <a:pt x="34385" y="10707"/>
                    <a:pt x="34385" y="10326"/>
                  </a:cubicBezTo>
                  <a:cubicBezTo>
                    <a:pt x="34385" y="9469"/>
                    <a:pt x="34100" y="8516"/>
                    <a:pt x="33623" y="7373"/>
                  </a:cubicBezTo>
                  <a:cubicBezTo>
                    <a:pt x="32956" y="5849"/>
                    <a:pt x="32004" y="4611"/>
                    <a:pt x="30861" y="3659"/>
                  </a:cubicBezTo>
                  <a:cubicBezTo>
                    <a:pt x="28004" y="1087"/>
                    <a:pt x="23908" y="325"/>
                    <a:pt x="19907" y="325"/>
                  </a:cubicBezTo>
                  <a:lnTo>
                    <a:pt x="19526" y="325"/>
                  </a:lnTo>
                  <a:cubicBezTo>
                    <a:pt x="17621" y="420"/>
                    <a:pt x="16192" y="-151"/>
                    <a:pt x="14192" y="39"/>
                  </a:cubicBezTo>
                  <a:cubicBezTo>
                    <a:pt x="11906" y="230"/>
                    <a:pt x="8954" y="801"/>
                    <a:pt x="6382" y="1849"/>
                  </a:cubicBezTo>
                  <a:cubicBezTo>
                    <a:pt x="6001" y="2039"/>
                    <a:pt x="5525" y="2135"/>
                    <a:pt x="5143" y="2420"/>
                  </a:cubicBezTo>
                  <a:cubicBezTo>
                    <a:pt x="4858" y="2611"/>
                    <a:pt x="4477" y="2706"/>
                    <a:pt x="4191" y="2897"/>
                  </a:cubicBezTo>
                  <a:lnTo>
                    <a:pt x="4191" y="2897"/>
                  </a:lnTo>
                  <a:cubicBezTo>
                    <a:pt x="4096" y="2992"/>
                    <a:pt x="3905" y="3087"/>
                    <a:pt x="3810" y="3087"/>
                  </a:cubicBezTo>
                  <a:cubicBezTo>
                    <a:pt x="3143" y="3468"/>
                    <a:pt x="2476" y="3945"/>
                    <a:pt x="1905" y="4516"/>
                  </a:cubicBezTo>
                  <a:cubicBezTo>
                    <a:pt x="1333" y="5087"/>
                    <a:pt x="857" y="5659"/>
                    <a:pt x="571" y="6326"/>
                  </a:cubicBezTo>
                  <a:cubicBezTo>
                    <a:pt x="381" y="6611"/>
                    <a:pt x="286" y="6897"/>
                    <a:pt x="191" y="7183"/>
                  </a:cubicBezTo>
                  <a:cubicBezTo>
                    <a:pt x="0" y="7754"/>
                    <a:pt x="0" y="8326"/>
                    <a:pt x="0" y="889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3" name="图形 568"/>
            <p:cNvSpPr/>
            <p:nvPr>
              <p:custDataLst>
                <p:tags r:id="rId840"/>
              </p:custDataLst>
            </p:nvPr>
          </p:nvSpPr>
          <p:spPr>
            <a:xfrm>
              <a:off x="5136923" y="4018834"/>
              <a:ext cx="36389" cy="35265"/>
            </a:xfrm>
            <a:custGeom>
              <a:avLst/>
              <a:gdLst>
                <a:gd name="connsiteX0" fmla="*/ 5338 w 36389"/>
                <a:gd name="connsiteY0" fmla="*/ 335 h 35265"/>
                <a:gd name="connsiteX1" fmla="*/ 30199 w 36389"/>
                <a:gd name="connsiteY1" fmla="*/ 11384 h 35265"/>
                <a:gd name="connsiteX2" fmla="*/ 36390 w 36389"/>
                <a:gd name="connsiteY2" fmla="*/ 33387 h 35265"/>
                <a:gd name="connsiteX3" fmla="*/ 6957 w 36389"/>
                <a:gd name="connsiteY3" fmla="*/ 31482 h 35265"/>
                <a:gd name="connsiteX4" fmla="*/ 1338 w 36389"/>
                <a:gd name="connsiteY4" fmla="*/ 14813 h 35265"/>
                <a:gd name="connsiteX5" fmla="*/ 4 w 36389"/>
                <a:gd name="connsiteY5" fmla="*/ 6907 h 35265"/>
                <a:gd name="connsiteX6" fmla="*/ 5338 w 36389"/>
                <a:gd name="connsiteY6" fmla="*/ 335 h 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89" h="35265">
                  <a:moveTo>
                    <a:pt x="5338" y="335"/>
                  </a:moveTo>
                  <a:cubicBezTo>
                    <a:pt x="14863" y="144"/>
                    <a:pt x="28198" y="144"/>
                    <a:pt x="30199" y="11384"/>
                  </a:cubicBezTo>
                  <a:cubicBezTo>
                    <a:pt x="31627" y="19575"/>
                    <a:pt x="26674" y="29100"/>
                    <a:pt x="36390" y="33387"/>
                  </a:cubicBezTo>
                  <a:cubicBezTo>
                    <a:pt x="27151" y="35673"/>
                    <a:pt x="15149" y="36720"/>
                    <a:pt x="6957" y="31482"/>
                  </a:cubicBezTo>
                  <a:cubicBezTo>
                    <a:pt x="-1043" y="26433"/>
                    <a:pt x="957" y="23004"/>
                    <a:pt x="1338" y="14813"/>
                  </a:cubicBezTo>
                  <a:cubicBezTo>
                    <a:pt x="1433" y="11955"/>
                    <a:pt x="-91" y="9669"/>
                    <a:pt x="4" y="6907"/>
                  </a:cubicBezTo>
                  <a:cubicBezTo>
                    <a:pt x="100" y="4526"/>
                    <a:pt x="5624" y="-1475"/>
                    <a:pt x="5338" y="335"/>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4" name="图形 568"/>
            <p:cNvSpPr/>
            <p:nvPr>
              <p:custDataLst>
                <p:tags r:id="rId841"/>
              </p:custDataLst>
            </p:nvPr>
          </p:nvSpPr>
          <p:spPr>
            <a:xfrm>
              <a:off x="5025007" y="4075700"/>
              <a:ext cx="44745" cy="23087"/>
            </a:xfrm>
            <a:custGeom>
              <a:avLst/>
              <a:gdLst>
                <a:gd name="connsiteX0" fmla="*/ 27624 w 44745"/>
                <a:gd name="connsiteY0" fmla="*/ 7667 h 23087"/>
                <a:gd name="connsiteX1" fmla="*/ 28290 w 44745"/>
                <a:gd name="connsiteY1" fmla="*/ 7667 h 23087"/>
                <a:gd name="connsiteX2" fmla="*/ 32958 w 44745"/>
                <a:gd name="connsiteY2" fmla="*/ 8810 h 23087"/>
                <a:gd name="connsiteX3" fmla="*/ 40864 w 44745"/>
                <a:gd name="connsiteY3" fmla="*/ 11954 h 23087"/>
                <a:gd name="connsiteX4" fmla="*/ 35339 w 44745"/>
                <a:gd name="connsiteY4" fmla="*/ 22717 h 23087"/>
                <a:gd name="connsiteX5" fmla="*/ 24671 w 44745"/>
                <a:gd name="connsiteY5" fmla="*/ 22717 h 23087"/>
                <a:gd name="connsiteX6" fmla="*/ 16479 w 44745"/>
                <a:gd name="connsiteY6" fmla="*/ 19478 h 23087"/>
                <a:gd name="connsiteX7" fmla="*/ 9812 w 44745"/>
                <a:gd name="connsiteY7" fmla="*/ 20240 h 23087"/>
                <a:gd name="connsiteX8" fmla="*/ 2287 w 44745"/>
                <a:gd name="connsiteY8" fmla="*/ 16526 h 23087"/>
                <a:gd name="connsiteX9" fmla="*/ 9145 w 44745"/>
                <a:gd name="connsiteY9" fmla="*/ 143 h 23087"/>
                <a:gd name="connsiteX10" fmla="*/ 17432 w 44745"/>
                <a:gd name="connsiteY10" fmla="*/ 2905 h 23087"/>
                <a:gd name="connsiteX11" fmla="*/ 22671 w 44745"/>
                <a:gd name="connsiteY11" fmla="*/ 8810 h 23087"/>
                <a:gd name="connsiteX12" fmla="*/ 27624 w 44745"/>
                <a:gd name="connsiteY12" fmla="*/ 7667 h 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45" h="23087">
                  <a:moveTo>
                    <a:pt x="27624" y="7667"/>
                  </a:moveTo>
                  <a:cubicBezTo>
                    <a:pt x="27814" y="7667"/>
                    <a:pt x="28005" y="7667"/>
                    <a:pt x="28290" y="7667"/>
                  </a:cubicBezTo>
                  <a:cubicBezTo>
                    <a:pt x="29910" y="7667"/>
                    <a:pt x="31624" y="8144"/>
                    <a:pt x="32958" y="8810"/>
                  </a:cubicBezTo>
                  <a:cubicBezTo>
                    <a:pt x="35529" y="10049"/>
                    <a:pt x="38387" y="10430"/>
                    <a:pt x="40864" y="11954"/>
                  </a:cubicBezTo>
                  <a:cubicBezTo>
                    <a:pt x="49341" y="17097"/>
                    <a:pt x="42292" y="21955"/>
                    <a:pt x="35339" y="22717"/>
                  </a:cubicBezTo>
                  <a:cubicBezTo>
                    <a:pt x="32196" y="23003"/>
                    <a:pt x="27814" y="23384"/>
                    <a:pt x="24671" y="22717"/>
                  </a:cubicBezTo>
                  <a:cubicBezTo>
                    <a:pt x="21718" y="22145"/>
                    <a:pt x="19527" y="19669"/>
                    <a:pt x="16479" y="19478"/>
                  </a:cubicBezTo>
                  <a:cubicBezTo>
                    <a:pt x="14194" y="19383"/>
                    <a:pt x="12384" y="20621"/>
                    <a:pt x="9812" y="20240"/>
                  </a:cubicBezTo>
                  <a:cubicBezTo>
                    <a:pt x="7050" y="19859"/>
                    <a:pt x="4097" y="18716"/>
                    <a:pt x="2287" y="16526"/>
                  </a:cubicBezTo>
                  <a:cubicBezTo>
                    <a:pt x="-2952" y="10144"/>
                    <a:pt x="1430" y="1190"/>
                    <a:pt x="9145" y="143"/>
                  </a:cubicBezTo>
                  <a:cubicBezTo>
                    <a:pt x="12574" y="-334"/>
                    <a:pt x="15146" y="333"/>
                    <a:pt x="17432" y="2905"/>
                  </a:cubicBezTo>
                  <a:cubicBezTo>
                    <a:pt x="19432" y="5096"/>
                    <a:pt x="18480" y="9382"/>
                    <a:pt x="22671" y="8810"/>
                  </a:cubicBezTo>
                  <a:cubicBezTo>
                    <a:pt x="24290" y="8620"/>
                    <a:pt x="25909" y="7763"/>
                    <a:pt x="27624" y="7667"/>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5" name="图形 568"/>
            <p:cNvSpPr/>
            <p:nvPr>
              <p:custDataLst>
                <p:tags r:id="rId842"/>
              </p:custDataLst>
            </p:nvPr>
          </p:nvSpPr>
          <p:spPr>
            <a:xfrm>
              <a:off x="5066740" y="4042154"/>
              <a:ext cx="43760" cy="20394"/>
            </a:xfrm>
            <a:custGeom>
              <a:avLst/>
              <a:gdLst>
                <a:gd name="connsiteX0" fmla="*/ 5989 w 43760"/>
                <a:gd name="connsiteY0" fmla="*/ 636 h 20394"/>
                <a:gd name="connsiteX1" fmla="*/ 13609 w 43760"/>
                <a:gd name="connsiteY1" fmla="*/ 446 h 20394"/>
                <a:gd name="connsiteX2" fmla="*/ 24563 w 43760"/>
                <a:gd name="connsiteY2" fmla="*/ 3018 h 20394"/>
                <a:gd name="connsiteX3" fmla="*/ 31802 w 43760"/>
                <a:gd name="connsiteY3" fmla="*/ 3875 h 20394"/>
                <a:gd name="connsiteX4" fmla="*/ 43708 w 43760"/>
                <a:gd name="connsiteY4" fmla="*/ 10352 h 20394"/>
                <a:gd name="connsiteX5" fmla="*/ 30468 w 43760"/>
                <a:gd name="connsiteY5" fmla="*/ 19591 h 20394"/>
                <a:gd name="connsiteX6" fmla="*/ 8942 w 43760"/>
                <a:gd name="connsiteY6" fmla="*/ 16448 h 20394"/>
                <a:gd name="connsiteX7" fmla="*/ 5989 w 43760"/>
                <a:gd name="connsiteY7" fmla="*/ 636 h 2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0" h="20394">
                  <a:moveTo>
                    <a:pt x="5989" y="636"/>
                  </a:moveTo>
                  <a:cubicBezTo>
                    <a:pt x="8466" y="-126"/>
                    <a:pt x="11133" y="-221"/>
                    <a:pt x="13609" y="446"/>
                  </a:cubicBezTo>
                  <a:cubicBezTo>
                    <a:pt x="17419" y="1494"/>
                    <a:pt x="20658" y="3208"/>
                    <a:pt x="24563" y="3018"/>
                  </a:cubicBezTo>
                  <a:cubicBezTo>
                    <a:pt x="26944" y="2922"/>
                    <a:pt x="29516" y="3494"/>
                    <a:pt x="31802" y="3875"/>
                  </a:cubicBezTo>
                  <a:cubicBezTo>
                    <a:pt x="35421" y="4542"/>
                    <a:pt x="43041" y="5685"/>
                    <a:pt x="43708" y="10352"/>
                  </a:cubicBezTo>
                  <a:cubicBezTo>
                    <a:pt x="44565" y="16353"/>
                    <a:pt x="34755" y="18543"/>
                    <a:pt x="30468" y="19591"/>
                  </a:cubicBezTo>
                  <a:cubicBezTo>
                    <a:pt x="22944" y="21401"/>
                    <a:pt x="15705" y="20067"/>
                    <a:pt x="8942" y="16448"/>
                  </a:cubicBezTo>
                  <a:cubicBezTo>
                    <a:pt x="1893" y="12733"/>
                    <a:pt x="-5536" y="4256"/>
                    <a:pt x="5989" y="636"/>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6" name="图形 568"/>
            <p:cNvSpPr/>
            <p:nvPr>
              <p:custDataLst>
                <p:tags r:id="rId843"/>
              </p:custDataLst>
            </p:nvPr>
          </p:nvSpPr>
          <p:spPr>
            <a:xfrm>
              <a:off x="5053107" y="4011001"/>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762" y="-214"/>
                    <a:pt x="1143" y="643"/>
                  </a:cubicBezTo>
                  <a:cubicBezTo>
                    <a:pt x="-381" y="1500"/>
                    <a:pt x="-381" y="3024"/>
                    <a:pt x="1143" y="3881"/>
                  </a:cubicBezTo>
                  <a:close/>
                  <a:moveTo>
                    <a:pt x="2000" y="1119"/>
                  </a:moveTo>
                  <a:cubicBezTo>
                    <a:pt x="3048" y="452"/>
                    <a:pt x="4858" y="452"/>
                    <a:pt x="6001" y="1119"/>
                  </a:cubicBezTo>
                  <a:cubicBezTo>
                    <a:pt x="7048" y="1786"/>
                    <a:pt x="7048" y="2738"/>
                    <a:pt x="6001" y="3405"/>
                  </a:cubicBezTo>
                  <a:cubicBezTo>
                    <a:pt x="4953" y="4072"/>
                    <a:pt x="3143" y="4072"/>
                    <a:pt x="2000" y="3405"/>
                  </a:cubicBezTo>
                  <a:cubicBezTo>
                    <a:pt x="857" y="2738"/>
                    <a:pt x="857" y="1786"/>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7" name="图形 568"/>
            <p:cNvSpPr/>
            <p:nvPr>
              <p:custDataLst>
                <p:tags r:id="rId844"/>
              </p:custDataLst>
            </p:nvPr>
          </p:nvSpPr>
          <p:spPr>
            <a:xfrm>
              <a:off x="5111591" y="4016618"/>
              <a:ext cx="7930" cy="4568"/>
            </a:xfrm>
            <a:custGeom>
              <a:avLst/>
              <a:gdLst>
                <a:gd name="connsiteX0" fmla="*/ 0 w 7930"/>
                <a:gd name="connsiteY0" fmla="*/ 2455 h 4568"/>
                <a:gd name="connsiteX1" fmla="*/ 1143 w 7930"/>
                <a:gd name="connsiteY1" fmla="*/ 3884 h 4568"/>
                <a:gd name="connsiteX2" fmla="*/ 1715 w 7930"/>
                <a:gd name="connsiteY2" fmla="*/ 4170 h 4568"/>
                <a:gd name="connsiteX3" fmla="*/ 6763 w 7930"/>
                <a:gd name="connsiteY3" fmla="*/ 3884 h 4568"/>
                <a:gd name="connsiteX4" fmla="*/ 7715 w 7930"/>
                <a:gd name="connsiteY4" fmla="*/ 3027 h 4568"/>
                <a:gd name="connsiteX5" fmla="*/ 7906 w 7930"/>
                <a:gd name="connsiteY5" fmla="*/ 2455 h 4568"/>
                <a:gd name="connsiteX6" fmla="*/ 7429 w 7930"/>
                <a:gd name="connsiteY6" fmla="*/ 1122 h 4568"/>
                <a:gd name="connsiteX7" fmla="*/ 6763 w 7930"/>
                <a:gd name="connsiteY7" fmla="*/ 646 h 4568"/>
                <a:gd name="connsiteX8" fmla="*/ 5715 w 7930"/>
                <a:gd name="connsiteY8" fmla="*/ 265 h 4568"/>
                <a:gd name="connsiteX9" fmla="*/ 1143 w 7930"/>
                <a:gd name="connsiteY9" fmla="*/ 646 h 4568"/>
                <a:gd name="connsiteX10" fmla="*/ 762 w 7930"/>
                <a:gd name="connsiteY10" fmla="*/ 836 h 4568"/>
                <a:gd name="connsiteX11" fmla="*/ 0 w 7930"/>
                <a:gd name="connsiteY11" fmla="*/ 1789 h 4568"/>
                <a:gd name="connsiteX12" fmla="*/ 0 w 7930"/>
                <a:gd name="connsiteY12" fmla="*/ 2455 h 4568"/>
                <a:gd name="connsiteX13" fmla="*/ 1143 w 7930"/>
                <a:gd name="connsiteY13" fmla="*/ 2551 h 4568"/>
                <a:gd name="connsiteX14" fmla="*/ 1238 w 7930"/>
                <a:gd name="connsiteY14" fmla="*/ 1979 h 4568"/>
                <a:gd name="connsiteX15" fmla="*/ 2000 w 7930"/>
                <a:gd name="connsiteY15" fmla="*/ 1217 h 4568"/>
                <a:gd name="connsiteX16" fmla="*/ 2381 w 7930"/>
                <a:gd name="connsiteY16" fmla="*/ 1027 h 4568"/>
                <a:gd name="connsiteX17" fmla="*/ 2381 w 7930"/>
                <a:gd name="connsiteY17" fmla="*/ 1027 h 4568"/>
                <a:gd name="connsiteX18" fmla="*/ 4953 w 7930"/>
                <a:gd name="connsiteY18" fmla="*/ 836 h 4568"/>
                <a:gd name="connsiteX19" fmla="*/ 4953 w 7930"/>
                <a:gd name="connsiteY19" fmla="*/ 836 h 4568"/>
                <a:gd name="connsiteX20" fmla="*/ 5715 w 7930"/>
                <a:gd name="connsiteY20" fmla="*/ 1122 h 4568"/>
                <a:gd name="connsiteX21" fmla="*/ 5810 w 7930"/>
                <a:gd name="connsiteY21" fmla="*/ 1122 h 4568"/>
                <a:gd name="connsiteX22" fmla="*/ 5906 w 7930"/>
                <a:gd name="connsiteY22" fmla="*/ 1217 h 4568"/>
                <a:gd name="connsiteX23" fmla="*/ 6763 w 7930"/>
                <a:gd name="connsiteY23" fmla="*/ 2455 h 4568"/>
                <a:gd name="connsiteX24" fmla="*/ 6572 w 7930"/>
                <a:gd name="connsiteY24" fmla="*/ 2932 h 4568"/>
                <a:gd name="connsiteX25" fmla="*/ 5906 w 7930"/>
                <a:gd name="connsiteY25" fmla="*/ 3503 h 4568"/>
                <a:gd name="connsiteX26" fmla="*/ 2000 w 7930"/>
                <a:gd name="connsiteY26" fmla="*/ 3503 h 4568"/>
                <a:gd name="connsiteX27" fmla="*/ 1905 w 7930"/>
                <a:gd name="connsiteY27" fmla="*/ 3503 h 4568"/>
                <a:gd name="connsiteX28" fmla="*/ 1143 w 7930"/>
                <a:gd name="connsiteY28" fmla="*/ 2551 h 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9" h="4568">
                  <a:moveTo>
                    <a:pt x="0" y="2455"/>
                  </a:moveTo>
                  <a:cubicBezTo>
                    <a:pt x="95" y="3027"/>
                    <a:pt x="476" y="3503"/>
                    <a:pt x="1143" y="3884"/>
                  </a:cubicBezTo>
                  <a:cubicBezTo>
                    <a:pt x="1333" y="3979"/>
                    <a:pt x="1524" y="4075"/>
                    <a:pt x="1715" y="4170"/>
                  </a:cubicBezTo>
                  <a:cubicBezTo>
                    <a:pt x="3239" y="4741"/>
                    <a:pt x="5429" y="4741"/>
                    <a:pt x="6763" y="3884"/>
                  </a:cubicBezTo>
                  <a:cubicBezTo>
                    <a:pt x="7239" y="3598"/>
                    <a:pt x="7525" y="3312"/>
                    <a:pt x="7715" y="3027"/>
                  </a:cubicBezTo>
                  <a:cubicBezTo>
                    <a:pt x="7811" y="2836"/>
                    <a:pt x="7906" y="2646"/>
                    <a:pt x="7906" y="2455"/>
                  </a:cubicBezTo>
                  <a:cubicBezTo>
                    <a:pt x="8001" y="1979"/>
                    <a:pt x="7811" y="1598"/>
                    <a:pt x="7429" y="1122"/>
                  </a:cubicBezTo>
                  <a:cubicBezTo>
                    <a:pt x="7239" y="931"/>
                    <a:pt x="7049" y="741"/>
                    <a:pt x="6763" y="646"/>
                  </a:cubicBezTo>
                  <a:cubicBezTo>
                    <a:pt x="6477" y="455"/>
                    <a:pt x="6096" y="360"/>
                    <a:pt x="5715" y="265"/>
                  </a:cubicBezTo>
                  <a:cubicBezTo>
                    <a:pt x="4286" y="-212"/>
                    <a:pt x="2381" y="-21"/>
                    <a:pt x="1143" y="646"/>
                  </a:cubicBezTo>
                  <a:cubicBezTo>
                    <a:pt x="1048" y="741"/>
                    <a:pt x="953" y="836"/>
                    <a:pt x="762" y="836"/>
                  </a:cubicBezTo>
                  <a:cubicBezTo>
                    <a:pt x="381" y="1122"/>
                    <a:pt x="191" y="1408"/>
                    <a:pt x="0" y="1789"/>
                  </a:cubicBezTo>
                  <a:cubicBezTo>
                    <a:pt x="0" y="2074"/>
                    <a:pt x="0" y="2265"/>
                    <a:pt x="0" y="2455"/>
                  </a:cubicBezTo>
                  <a:close/>
                  <a:moveTo>
                    <a:pt x="1143" y="2551"/>
                  </a:moveTo>
                  <a:cubicBezTo>
                    <a:pt x="1048" y="2360"/>
                    <a:pt x="1143" y="2170"/>
                    <a:pt x="1238" y="1979"/>
                  </a:cubicBezTo>
                  <a:cubicBezTo>
                    <a:pt x="1333" y="1693"/>
                    <a:pt x="1619" y="1408"/>
                    <a:pt x="2000" y="1217"/>
                  </a:cubicBezTo>
                  <a:cubicBezTo>
                    <a:pt x="2096" y="1122"/>
                    <a:pt x="2286" y="1027"/>
                    <a:pt x="2381" y="1027"/>
                  </a:cubicBezTo>
                  <a:cubicBezTo>
                    <a:pt x="2381" y="1027"/>
                    <a:pt x="2381" y="1027"/>
                    <a:pt x="2381" y="1027"/>
                  </a:cubicBezTo>
                  <a:cubicBezTo>
                    <a:pt x="3143" y="741"/>
                    <a:pt x="4096" y="646"/>
                    <a:pt x="4953" y="836"/>
                  </a:cubicBezTo>
                  <a:cubicBezTo>
                    <a:pt x="4953" y="836"/>
                    <a:pt x="4953" y="836"/>
                    <a:pt x="4953" y="836"/>
                  </a:cubicBezTo>
                  <a:cubicBezTo>
                    <a:pt x="5239" y="931"/>
                    <a:pt x="5525" y="1027"/>
                    <a:pt x="5715" y="1122"/>
                  </a:cubicBezTo>
                  <a:lnTo>
                    <a:pt x="5810" y="1122"/>
                  </a:lnTo>
                  <a:cubicBezTo>
                    <a:pt x="5810" y="1122"/>
                    <a:pt x="5906" y="1217"/>
                    <a:pt x="5906" y="1217"/>
                  </a:cubicBezTo>
                  <a:cubicBezTo>
                    <a:pt x="6477" y="1503"/>
                    <a:pt x="6763" y="1979"/>
                    <a:pt x="6763" y="2455"/>
                  </a:cubicBezTo>
                  <a:cubicBezTo>
                    <a:pt x="6763" y="2646"/>
                    <a:pt x="6668" y="2741"/>
                    <a:pt x="6572" y="2932"/>
                  </a:cubicBezTo>
                  <a:cubicBezTo>
                    <a:pt x="6477" y="3122"/>
                    <a:pt x="6287" y="3312"/>
                    <a:pt x="5906" y="3503"/>
                  </a:cubicBezTo>
                  <a:cubicBezTo>
                    <a:pt x="4858" y="4075"/>
                    <a:pt x="3048" y="4170"/>
                    <a:pt x="2000" y="3503"/>
                  </a:cubicBezTo>
                  <a:cubicBezTo>
                    <a:pt x="2000" y="3503"/>
                    <a:pt x="2000" y="3503"/>
                    <a:pt x="1905" y="3503"/>
                  </a:cubicBezTo>
                  <a:cubicBezTo>
                    <a:pt x="1524" y="3217"/>
                    <a:pt x="1238" y="2836"/>
                    <a:pt x="1143" y="255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8" name="图形 568"/>
            <p:cNvSpPr/>
            <p:nvPr>
              <p:custDataLst>
                <p:tags r:id="rId845"/>
              </p:custDataLst>
            </p:nvPr>
          </p:nvSpPr>
          <p:spPr>
            <a:xfrm>
              <a:off x="5077682" y="4037385"/>
              <a:ext cx="7905" cy="4502"/>
            </a:xfrm>
            <a:custGeom>
              <a:avLst/>
              <a:gdLst>
                <a:gd name="connsiteX0" fmla="*/ 1143 w 7905"/>
                <a:gd name="connsiteY0" fmla="*/ 3881 h 4502"/>
                <a:gd name="connsiteX1" fmla="*/ 1429 w 7905"/>
                <a:gd name="connsiteY1" fmla="*/ 3977 h 4502"/>
                <a:gd name="connsiteX2" fmla="*/ 6763 w 7905"/>
                <a:gd name="connsiteY2" fmla="*/ 3881 h 4502"/>
                <a:gd name="connsiteX3" fmla="*/ 6763 w 7905"/>
                <a:gd name="connsiteY3" fmla="*/ 643 h 4502"/>
                <a:gd name="connsiteX4" fmla="*/ 2857 w 7905"/>
                <a:gd name="connsiteY4" fmla="*/ 71 h 4502"/>
                <a:gd name="connsiteX5" fmla="*/ 1143 w 7905"/>
                <a:gd name="connsiteY5" fmla="*/ 643 h 4502"/>
                <a:gd name="connsiteX6" fmla="*/ 1143 w 7905"/>
                <a:gd name="connsiteY6" fmla="*/ 3881 h 4502"/>
                <a:gd name="connsiteX7" fmla="*/ 2000 w 7905"/>
                <a:gd name="connsiteY7" fmla="*/ 1119 h 4502"/>
                <a:gd name="connsiteX8" fmla="*/ 2667 w 7905"/>
                <a:gd name="connsiteY8" fmla="*/ 833 h 4502"/>
                <a:gd name="connsiteX9" fmla="*/ 6001 w 7905"/>
                <a:gd name="connsiteY9" fmla="*/ 1119 h 4502"/>
                <a:gd name="connsiteX10" fmla="*/ 6001 w 7905"/>
                <a:gd name="connsiteY10" fmla="*/ 3405 h 4502"/>
                <a:gd name="connsiteX11" fmla="*/ 2000 w 7905"/>
                <a:gd name="connsiteY11" fmla="*/ 3405 h 4502"/>
                <a:gd name="connsiteX12" fmla="*/ 1715 w 7905"/>
                <a:gd name="connsiteY12" fmla="*/ 3215 h 4502"/>
                <a:gd name="connsiteX13" fmla="*/ 2000 w 7905"/>
                <a:gd name="connsiteY13" fmla="*/ 1119 h 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4" h="4502">
                  <a:moveTo>
                    <a:pt x="1143" y="3881"/>
                  </a:moveTo>
                  <a:cubicBezTo>
                    <a:pt x="1238" y="3977"/>
                    <a:pt x="1333" y="3977"/>
                    <a:pt x="1429" y="3977"/>
                  </a:cubicBezTo>
                  <a:cubicBezTo>
                    <a:pt x="2953" y="4739"/>
                    <a:pt x="5334" y="4643"/>
                    <a:pt x="6763" y="3881"/>
                  </a:cubicBezTo>
                  <a:cubicBezTo>
                    <a:pt x="8287" y="3024"/>
                    <a:pt x="8287" y="1500"/>
                    <a:pt x="6763" y="643"/>
                  </a:cubicBezTo>
                  <a:cubicBezTo>
                    <a:pt x="5715" y="71"/>
                    <a:pt x="4286" y="-119"/>
                    <a:pt x="2857" y="71"/>
                  </a:cubicBezTo>
                  <a:cubicBezTo>
                    <a:pt x="2191" y="167"/>
                    <a:pt x="1619" y="357"/>
                    <a:pt x="1143" y="643"/>
                  </a:cubicBezTo>
                  <a:cubicBezTo>
                    <a:pt x="-381" y="1595"/>
                    <a:pt x="-381" y="3024"/>
                    <a:pt x="1143" y="3881"/>
                  </a:cubicBezTo>
                  <a:close/>
                  <a:moveTo>
                    <a:pt x="2000" y="1119"/>
                  </a:moveTo>
                  <a:cubicBezTo>
                    <a:pt x="2191" y="1024"/>
                    <a:pt x="2381" y="929"/>
                    <a:pt x="2667" y="833"/>
                  </a:cubicBezTo>
                  <a:cubicBezTo>
                    <a:pt x="3715" y="452"/>
                    <a:pt x="5048" y="548"/>
                    <a:pt x="6001" y="1119"/>
                  </a:cubicBezTo>
                  <a:cubicBezTo>
                    <a:pt x="7048" y="1786"/>
                    <a:pt x="7048" y="2738"/>
                    <a:pt x="6001" y="3405"/>
                  </a:cubicBezTo>
                  <a:cubicBezTo>
                    <a:pt x="4953" y="4072"/>
                    <a:pt x="3143" y="4072"/>
                    <a:pt x="2000" y="3405"/>
                  </a:cubicBezTo>
                  <a:cubicBezTo>
                    <a:pt x="1905" y="3310"/>
                    <a:pt x="1810" y="3310"/>
                    <a:pt x="1715" y="3215"/>
                  </a:cubicBezTo>
                  <a:cubicBezTo>
                    <a:pt x="857" y="2643"/>
                    <a:pt x="952" y="1691"/>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19" name="图形 568"/>
            <p:cNvSpPr/>
            <p:nvPr>
              <p:custDataLst>
                <p:tags r:id="rId846"/>
              </p:custDataLst>
            </p:nvPr>
          </p:nvSpPr>
          <p:spPr>
            <a:xfrm>
              <a:off x="5053679" y="4071484"/>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762" y="-214"/>
                    <a:pt x="1143" y="643"/>
                  </a:cubicBezTo>
                  <a:cubicBezTo>
                    <a:pt x="-381" y="1595"/>
                    <a:pt x="-381" y="3024"/>
                    <a:pt x="1143" y="3881"/>
                  </a:cubicBezTo>
                  <a:close/>
                  <a:moveTo>
                    <a:pt x="2000" y="1119"/>
                  </a:moveTo>
                  <a:cubicBezTo>
                    <a:pt x="3048" y="453"/>
                    <a:pt x="4858" y="453"/>
                    <a:pt x="6001" y="1119"/>
                  </a:cubicBezTo>
                  <a:cubicBezTo>
                    <a:pt x="7048" y="1786"/>
                    <a:pt x="7048" y="2738"/>
                    <a:pt x="6001" y="3405"/>
                  </a:cubicBezTo>
                  <a:cubicBezTo>
                    <a:pt x="4953" y="4072"/>
                    <a:pt x="3143" y="4072"/>
                    <a:pt x="2000" y="3405"/>
                  </a:cubicBezTo>
                  <a:cubicBezTo>
                    <a:pt x="857" y="2834"/>
                    <a:pt x="857" y="1786"/>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0" name="图形 568"/>
            <p:cNvSpPr/>
            <p:nvPr>
              <p:custDataLst>
                <p:tags r:id="rId847"/>
              </p:custDataLst>
            </p:nvPr>
          </p:nvSpPr>
          <p:spPr>
            <a:xfrm>
              <a:off x="5014744" y="4065389"/>
              <a:ext cx="8008" cy="4536"/>
            </a:xfrm>
            <a:custGeom>
              <a:avLst/>
              <a:gdLst>
                <a:gd name="connsiteX0" fmla="*/ 1025 w 8008"/>
                <a:gd name="connsiteY0" fmla="*/ 3786 h 4536"/>
                <a:gd name="connsiteX1" fmla="*/ 1025 w 8008"/>
                <a:gd name="connsiteY1" fmla="*/ 3786 h 4536"/>
                <a:gd name="connsiteX2" fmla="*/ 1216 w 8008"/>
                <a:gd name="connsiteY2" fmla="*/ 3881 h 4536"/>
                <a:gd name="connsiteX3" fmla="*/ 6550 w 8008"/>
                <a:gd name="connsiteY3" fmla="*/ 3977 h 4536"/>
                <a:gd name="connsiteX4" fmla="*/ 6836 w 8008"/>
                <a:gd name="connsiteY4" fmla="*/ 3881 h 4536"/>
                <a:gd name="connsiteX5" fmla="*/ 7788 w 8008"/>
                <a:gd name="connsiteY5" fmla="*/ 1500 h 4536"/>
                <a:gd name="connsiteX6" fmla="*/ 6836 w 8008"/>
                <a:gd name="connsiteY6" fmla="*/ 643 h 4536"/>
                <a:gd name="connsiteX7" fmla="*/ 1216 w 8008"/>
                <a:gd name="connsiteY7" fmla="*/ 643 h 4536"/>
                <a:gd name="connsiteX8" fmla="*/ 359 w 8008"/>
                <a:gd name="connsiteY8" fmla="*/ 1310 h 4536"/>
                <a:gd name="connsiteX9" fmla="*/ 1025 w 8008"/>
                <a:gd name="connsiteY9" fmla="*/ 3786 h 4536"/>
                <a:gd name="connsiteX10" fmla="*/ 5978 w 8008"/>
                <a:gd name="connsiteY10" fmla="*/ 3405 h 4536"/>
                <a:gd name="connsiteX11" fmla="*/ 1978 w 8008"/>
                <a:gd name="connsiteY11" fmla="*/ 3405 h 4536"/>
                <a:gd name="connsiteX12" fmla="*/ 1597 w 8008"/>
                <a:gd name="connsiteY12" fmla="*/ 1405 h 4536"/>
                <a:gd name="connsiteX13" fmla="*/ 1978 w 8008"/>
                <a:gd name="connsiteY13" fmla="*/ 1119 h 4536"/>
                <a:gd name="connsiteX14" fmla="*/ 5978 w 8008"/>
                <a:gd name="connsiteY14" fmla="*/ 1119 h 4536"/>
                <a:gd name="connsiteX15" fmla="*/ 6455 w 8008"/>
                <a:gd name="connsiteY15" fmla="*/ 1500 h 4536"/>
                <a:gd name="connsiteX16" fmla="*/ 5978 w 8008"/>
                <a:gd name="connsiteY16" fmla="*/ 3405 h 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8" h="4536">
                  <a:moveTo>
                    <a:pt x="1025" y="3786"/>
                  </a:moveTo>
                  <a:cubicBezTo>
                    <a:pt x="1025" y="3786"/>
                    <a:pt x="1025" y="3786"/>
                    <a:pt x="1025" y="3786"/>
                  </a:cubicBezTo>
                  <a:cubicBezTo>
                    <a:pt x="1121" y="3786"/>
                    <a:pt x="1216" y="3881"/>
                    <a:pt x="1216" y="3881"/>
                  </a:cubicBezTo>
                  <a:cubicBezTo>
                    <a:pt x="2645" y="4739"/>
                    <a:pt x="5026" y="4739"/>
                    <a:pt x="6550" y="3977"/>
                  </a:cubicBezTo>
                  <a:cubicBezTo>
                    <a:pt x="6645" y="3977"/>
                    <a:pt x="6740" y="3881"/>
                    <a:pt x="6836" y="3881"/>
                  </a:cubicBezTo>
                  <a:cubicBezTo>
                    <a:pt x="7979" y="3215"/>
                    <a:pt x="8264" y="2262"/>
                    <a:pt x="7788" y="1500"/>
                  </a:cubicBezTo>
                  <a:cubicBezTo>
                    <a:pt x="7598" y="1214"/>
                    <a:pt x="7312" y="929"/>
                    <a:pt x="6836" y="643"/>
                  </a:cubicBezTo>
                  <a:cubicBezTo>
                    <a:pt x="5312" y="-214"/>
                    <a:pt x="2740" y="-214"/>
                    <a:pt x="1216" y="643"/>
                  </a:cubicBezTo>
                  <a:cubicBezTo>
                    <a:pt x="835" y="833"/>
                    <a:pt x="549" y="1119"/>
                    <a:pt x="359" y="1310"/>
                  </a:cubicBezTo>
                  <a:cubicBezTo>
                    <a:pt x="-308" y="2167"/>
                    <a:pt x="-22" y="3024"/>
                    <a:pt x="1025" y="3786"/>
                  </a:cubicBezTo>
                  <a:close/>
                  <a:moveTo>
                    <a:pt x="5978" y="3405"/>
                  </a:moveTo>
                  <a:cubicBezTo>
                    <a:pt x="4931" y="4072"/>
                    <a:pt x="3121" y="4072"/>
                    <a:pt x="1978" y="3405"/>
                  </a:cubicBezTo>
                  <a:cubicBezTo>
                    <a:pt x="1025" y="2834"/>
                    <a:pt x="930" y="2072"/>
                    <a:pt x="1597" y="1405"/>
                  </a:cubicBezTo>
                  <a:cubicBezTo>
                    <a:pt x="1692" y="1310"/>
                    <a:pt x="1883" y="1214"/>
                    <a:pt x="1978" y="1119"/>
                  </a:cubicBezTo>
                  <a:cubicBezTo>
                    <a:pt x="3026" y="452"/>
                    <a:pt x="4835" y="452"/>
                    <a:pt x="5978" y="1119"/>
                  </a:cubicBezTo>
                  <a:cubicBezTo>
                    <a:pt x="6169" y="1214"/>
                    <a:pt x="6264" y="1310"/>
                    <a:pt x="6455" y="1500"/>
                  </a:cubicBezTo>
                  <a:cubicBezTo>
                    <a:pt x="7026" y="2072"/>
                    <a:pt x="6836" y="2834"/>
                    <a:pt x="5978" y="3405"/>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1" name="图形 568"/>
            <p:cNvSpPr/>
            <p:nvPr>
              <p:custDataLst>
                <p:tags r:id="rId848"/>
              </p:custDataLst>
            </p:nvPr>
          </p:nvSpPr>
          <p:spPr>
            <a:xfrm>
              <a:off x="5024924" y="4033279"/>
              <a:ext cx="8013" cy="4534"/>
            </a:xfrm>
            <a:custGeom>
              <a:avLst/>
              <a:gdLst>
                <a:gd name="connsiteX0" fmla="*/ 370 w 8013"/>
                <a:gd name="connsiteY0" fmla="*/ 3130 h 4534"/>
                <a:gd name="connsiteX1" fmla="*/ 1227 w 8013"/>
                <a:gd name="connsiteY1" fmla="*/ 3892 h 4534"/>
                <a:gd name="connsiteX2" fmla="*/ 6847 w 8013"/>
                <a:gd name="connsiteY2" fmla="*/ 3892 h 4534"/>
                <a:gd name="connsiteX3" fmla="*/ 7419 w 8013"/>
                <a:gd name="connsiteY3" fmla="*/ 1034 h 4534"/>
                <a:gd name="connsiteX4" fmla="*/ 6847 w 8013"/>
                <a:gd name="connsiteY4" fmla="*/ 653 h 4534"/>
                <a:gd name="connsiteX5" fmla="*/ 1894 w 8013"/>
                <a:gd name="connsiteY5" fmla="*/ 367 h 4534"/>
                <a:gd name="connsiteX6" fmla="*/ 1227 w 8013"/>
                <a:gd name="connsiteY6" fmla="*/ 653 h 4534"/>
                <a:gd name="connsiteX7" fmla="*/ 1227 w 8013"/>
                <a:gd name="connsiteY7" fmla="*/ 653 h 4534"/>
                <a:gd name="connsiteX8" fmla="*/ 1132 w 8013"/>
                <a:gd name="connsiteY8" fmla="*/ 653 h 4534"/>
                <a:gd name="connsiteX9" fmla="*/ 275 w 8013"/>
                <a:gd name="connsiteY9" fmla="*/ 1415 h 4534"/>
                <a:gd name="connsiteX10" fmla="*/ 370 w 8013"/>
                <a:gd name="connsiteY10" fmla="*/ 3130 h 4534"/>
                <a:gd name="connsiteX11" fmla="*/ 1989 w 8013"/>
                <a:gd name="connsiteY11" fmla="*/ 1129 h 4534"/>
                <a:gd name="connsiteX12" fmla="*/ 3894 w 8013"/>
                <a:gd name="connsiteY12" fmla="*/ 653 h 4534"/>
                <a:gd name="connsiteX13" fmla="*/ 3894 w 8013"/>
                <a:gd name="connsiteY13" fmla="*/ 653 h 4534"/>
                <a:gd name="connsiteX14" fmla="*/ 5133 w 8013"/>
                <a:gd name="connsiteY14" fmla="*/ 844 h 4534"/>
                <a:gd name="connsiteX15" fmla="*/ 5133 w 8013"/>
                <a:gd name="connsiteY15" fmla="*/ 844 h 4534"/>
                <a:gd name="connsiteX16" fmla="*/ 5133 w 8013"/>
                <a:gd name="connsiteY16" fmla="*/ 844 h 4534"/>
                <a:gd name="connsiteX17" fmla="*/ 5895 w 8013"/>
                <a:gd name="connsiteY17" fmla="*/ 1129 h 4534"/>
                <a:gd name="connsiteX18" fmla="*/ 5895 w 8013"/>
                <a:gd name="connsiteY18" fmla="*/ 3415 h 4534"/>
                <a:gd name="connsiteX19" fmla="*/ 1894 w 8013"/>
                <a:gd name="connsiteY19" fmla="*/ 3415 h 4534"/>
                <a:gd name="connsiteX20" fmla="*/ 1989 w 8013"/>
                <a:gd name="connsiteY20" fmla="*/ 1129 h 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13" h="4534">
                  <a:moveTo>
                    <a:pt x="370" y="3130"/>
                  </a:moveTo>
                  <a:cubicBezTo>
                    <a:pt x="561" y="3415"/>
                    <a:pt x="846" y="3701"/>
                    <a:pt x="1227" y="3892"/>
                  </a:cubicBezTo>
                  <a:cubicBezTo>
                    <a:pt x="2751" y="4749"/>
                    <a:pt x="5323" y="4749"/>
                    <a:pt x="6847" y="3892"/>
                  </a:cubicBezTo>
                  <a:cubicBezTo>
                    <a:pt x="8181" y="3130"/>
                    <a:pt x="8371" y="1987"/>
                    <a:pt x="7419" y="1034"/>
                  </a:cubicBezTo>
                  <a:cubicBezTo>
                    <a:pt x="7228" y="844"/>
                    <a:pt x="7038" y="748"/>
                    <a:pt x="6847" y="653"/>
                  </a:cubicBezTo>
                  <a:cubicBezTo>
                    <a:pt x="5514" y="-109"/>
                    <a:pt x="3418" y="-204"/>
                    <a:pt x="1894" y="367"/>
                  </a:cubicBezTo>
                  <a:cubicBezTo>
                    <a:pt x="1704" y="463"/>
                    <a:pt x="1418" y="558"/>
                    <a:pt x="1227" y="653"/>
                  </a:cubicBezTo>
                  <a:lnTo>
                    <a:pt x="1227" y="653"/>
                  </a:lnTo>
                  <a:cubicBezTo>
                    <a:pt x="1227" y="653"/>
                    <a:pt x="1227" y="653"/>
                    <a:pt x="1132" y="653"/>
                  </a:cubicBezTo>
                  <a:cubicBezTo>
                    <a:pt x="751" y="844"/>
                    <a:pt x="465" y="1129"/>
                    <a:pt x="275" y="1415"/>
                  </a:cubicBezTo>
                  <a:cubicBezTo>
                    <a:pt x="-106" y="1891"/>
                    <a:pt x="-106" y="2558"/>
                    <a:pt x="370" y="3130"/>
                  </a:cubicBezTo>
                  <a:close/>
                  <a:moveTo>
                    <a:pt x="1989" y="1129"/>
                  </a:moveTo>
                  <a:cubicBezTo>
                    <a:pt x="2561" y="844"/>
                    <a:pt x="3228" y="653"/>
                    <a:pt x="3894" y="653"/>
                  </a:cubicBezTo>
                  <a:lnTo>
                    <a:pt x="3894" y="653"/>
                  </a:lnTo>
                  <a:cubicBezTo>
                    <a:pt x="4275" y="653"/>
                    <a:pt x="4752" y="748"/>
                    <a:pt x="5133" y="844"/>
                  </a:cubicBezTo>
                  <a:lnTo>
                    <a:pt x="5133" y="844"/>
                  </a:lnTo>
                  <a:cubicBezTo>
                    <a:pt x="5133" y="844"/>
                    <a:pt x="5133" y="844"/>
                    <a:pt x="5133" y="844"/>
                  </a:cubicBezTo>
                  <a:cubicBezTo>
                    <a:pt x="5418" y="939"/>
                    <a:pt x="5704" y="1034"/>
                    <a:pt x="5895" y="1129"/>
                  </a:cubicBezTo>
                  <a:cubicBezTo>
                    <a:pt x="6942" y="1796"/>
                    <a:pt x="6942" y="2749"/>
                    <a:pt x="5895" y="3415"/>
                  </a:cubicBezTo>
                  <a:cubicBezTo>
                    <a:pt x="4847" y="4082"/>
                    <a:pt x="3037" y="4082"/>
                    <a:pt x="1894" y="3415"/>
                  </a:cubicBezTo>
                  <a:cubicBezTo>
                    <a:pt x="942" y="2749"/>
                    <a:pt x="942" y="1701"/>
                    <a:pt x="1989" y="112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2" name="图形 568"/>
            <p:cNvSpPr/>
            <p:nvPr>
              <p:custDataLst>
                <p:tags r:id="rId849"/>
              </p:custDataLst>
            </p:nvPr>
          </p:nvSpPr>
          <p:spPr>
            <a:xfrm>
              <a:off x="4989183" y="4027915"/>
              <a:ext cx="7917" cy="4469"/>
            </a:xfrm>
            <a:custGeom>
              <a:avLst/>
              <a:gdLst>
                <a:gd name="connsiteX0" fmla="*/ 774 w 7917"/>
                <a:gd name="connsiteY0" fmla="*/ 3541 h 4469"/>
                <a:gd name="connsiteX1" fmla="*/ 1154 w 7917"/>
                <a:gd name="connsiteY1" fmla="*/ 3827 h 4469"/>
                <a:gd name="connsiteX2" fmla="*/ 6774 w 7917"/>
                <a:gd name="connsiteY2" fmla="*/ 3827 h 4469"/>
                <a:gd name="connsiteX3" fmla="*/ 7060 w 7917"/>
                <a:gd name="connsiteY3" fmla="*/ 3636 h 4469"/>
                <a:gd name="connsiteX4" fmla="*/ 7917 w 7917"/>
                <a:gd name="connsiteY4" fmla="*/ 2398 h 4469"/>
                <a:gd name="connsiteX5" fmla="*/ 7917 w 7917"/>
                <a:gd name="connsiteY5" fmla="*/ 2303 h 4469"/>
                <a:gd name="connsiteX6" fmla="*/ 7822 w 7917"/>
                <a:gd name="connsiteY6" fmla="*/ 1827 h 4469"/>
                <a:gd name="connsiteX7" fmla="*/ 6774 w 7917"/>
                <a:gd name="connsiteY7" fmla="*/ 684 h 4469"/>
                <a:gd name="connsiteX8" fmla="*/ 2869 w 7917"/>
                <a:gd name="connsiteY8" fmla="*/ 112 h 4469"/>
                <a:gd name="connsiteX9" fmla="*/ 1250 w 7917"/>
                <a:gd name="connsiteY9" fmla="*/ 684 h 4469"/>
                <a:gd name="connsiteX10" fmla="*/ 774 w 7917"/>
                <a:gd name="connsiteY10" fmla="*/ 3541 h 4469"/>
                <a:gd name="connsiteX11" fmla="*/ 1917 w 7917"/>
                <a:gd name="connsiteY11" fmla="*/ 3255 h 4469"/>
                <a:gd name="connsiteX12" fmla="*/ 2012 w 7917"/>
                <a:gd name="connsiteY12" fmla="*/ 969 h 4469"/>
                <a:gd name="connsiteX13" fmla="*/ 4298 w 7917"/>
                <a:gd name="connsiteY13" fmla="*/ 493 h 4469"/>
                <a:gd name="connsiteX14" fmla="*/ 6012 w 7917"/>
                <a:gd name="connsiteY14" fmla="*/ 969 h 4469"/>
                <a:gd name="connsiteX15" fmla="*/ 6679 w 7917"/>
                <a:gd name="connsiteY15" fmla="*/ 1541 h 4469"/>
                <a:gd name="connsiteX16" fmla="*/ 6774 w 7917"/>
                <a:gd name="connsiteY16" fmla="*/ 2398 h 4469"/>
                <a:gd name="connsiteX17" fmla="*/ 6012 w 7917"/>
                <a:gd name="connsiteY17" fmla="*/ 3255 h 4469"/>
                <a:gd name="connsiteX18" fmla="*/ 1917 w 7917"/>
                <a:gd name="connsiteY18" fmla="*/ 3255 h 4469"/>
                <a:gd name="connsiteX19" fmla="*/ 1917 w 7917"/>
                <a:gd name="connsiteY19" fmla="*/ 3255 h 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7" h="4469">
                  <a:moveTo>
                    <a:pt x="774" y="3541"/>
                  </a:moveTo>
                  <a:cubicBezTo>
                    <a:pt x="869" y="3636"/>
                    <a:pt x="1059" y="3732"/>
                    <a:pt x="1154" y="3827"/>
                  </a:cubicBezTo>
                  <a:cubicBezTo>
                    <a:pt x="2679" y="4684"/>
                    <a:pt x="5250" y="4684"/>
                    <a:pt x="6774" y="3827"/>
                  </a:cubicBezTo>
                  <a:cubicBezTo>
                    <a:pt x="6870" y="3732"/>
                    <a:pt x="6965" y="3732"/>
                    <a:pt x="7060" y="3636"/>
                  </a:cubicBezTo>
                  <a:cubicBezTo>
                    <a:pt x="7536" y="3255"/>
                    <a:pt x="7822" y="2874"/>
                    <a:pt x="7917" y="2398"/>
                  </a:cubicBezTo>
                  <a:cubicBezTo>
                    <a:pt x="7917" y="2303"/>
                    <a:pt x="7917" y="2303"/>
                    <a:pt x="7917" y="2303"/>
                  </a:cubicBezTo>
                  <a:cubicBezTo>
                    <a:pt x="7917" y="2112"/>
                    <a:pt x="7917" y="2017"/>
                    <a:pt x="7822" y="1827"/>
                  </a:cubicBezTo>
                  <a:cubicBezTo>
                    <a:pt x="7632" y="1350"/>
                    <a:pt x="7250" y="969"/>
                    <a:pt x="6774" y="684"/>
                  </a:cubicBezTo>
                  <a:cubicBezTo>
                    <a:pt x="5726" y="112"/>
                    <a:pt x="4203" y="-174"/>
                    <a:pt x="2869" y="112"/>
                  </a:cubicBezTo>
                  <a:cubicBezTo>
                    <a:pt x="2297" y="207"/>
                    <a:pt x="1631" y="398"/>
                    <a:pt x="1250" y="684"/>
                  </a:cubicBezTo>
                  <a:cubicBezTo>
                    <a:pt x="-274" y="1350"/>
                    <a:pt x="-370" y="2684"/>
                    <a:pt x="774" y="3541"/>
                  </a:cubicBezTo>
                  <a:close/>
                  <a:moveTo>
                    <a:pt x="1917" y="3255"/>
                  </a:moveTo>
                  <a:cubicBezTo>
                    <a:pt x="869" y="2589"/>
                    <a:pt x="869" y="1636"/>
                    <a:pt x="2012" y="969"/>
                  </a:cubicBezTo>
                  <a:cubicBezTo>
                    <a:pt x="2679" y="588"/>
                    <a:pt x="3441" y="493"/>
                    <a:pt x="4298" y="493"/>
                  </a:cubicBezTo>
                  <a:cubicBezTo>
                    <a:pt x="4869" y="493"/>
                    <a:pt x="5536" y="684"/>
                    <a:pt x="6012" y="969"/>
                  </a:cubicBezTo>
                  <a:cubicBezTo>
                    <a:pt x="6298" y="1160"/>
                    <a:pt x="6584" y="1350"/>
                    <a:pt x="6679" y="1541"/>
                  </a:cubicBezTo>
                  <a:cubicBezTo>
                    <a:pt x="6870" y="1827"/>
                    <a:pt x="6870" y="2112"/>
                    <a:pt x="6774" y="2398"/>
                  </a:cubicBezTo>
                  <a:cubicBezTo>
                    <a:pt x="6679" y="2684"/>
                    <a:pt x="6488" y="2970"/>
                    <a:pt x="6012" y="3255"/>
                  </a:cubicBezTo>
                  <a:cubicBezTo>
                    <a:pt x="4869" y="3922"/>
                    <a:pt x="3059" y="3922"/>
                    <a:pt x="1917" y="3255"/>
                  </a:cubicBezTo>
                  <a:cubicBezTo>
                    <a:pt x="1917" y="3255"/>
                    <a:pt x="1917" y="3255"/>
                    <a:pt x="1917" y="3255"/>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3" name="图形 568"/>
            <p:cNvSpPr/>
            <p:nvPr>
              <p:custDataLst>
                <p:tags r:id="rId850"/>
              </p:custDataLst>
            </p:nvPr>
          </p:nvSpPr>
          <p:spPr>
            <a:xfrm>
              <a:off x="5037186" y="4096535"/>
              <a:ext cx="7940" cy="4524"/>
            </a:xfrm>
            <a:custGeom>
              <a:avLst/>
              <a:gdLst>
                <a:gd name="connsiteX0" fmla="*/ 1157 w 7940"/>
                <a:gd name="connsiteY0" fmla="*/ 3881 h 4524"/>
                <a:gd name="connsiteX1" fmla="*/ 6777 w 7940"/>
                <a:gd name="connsiteY1" fmla="*/ 3881 h 4524"/>
                <a:gd name="connsiteX2" fmla="*/ 7158 w 7940"/>
                <a:gd name="connsiteY2" fmla="*/ 929 h 4524"/>
                <a:gd name="connsiteX3" fmla="*/ 6777 w 7940"/>
                <a:gd name="connsiteY3" fmla="*/ 643 h 4524"/>
                <a:gd name="connsiteX4" fmla="*/ 1157 w 7940"/>
                <a:gd name="connsiteY4" fmla="*/ 643 h 4524"/>
                <a:gd name="connsiteX5" fmla="*/ 14 w 7940"/>
                <a:gd name="connsiteY5" fmla="*/ 1977 h 4524"/>
                <a:gd name="connsiteX6" fmla="*/ 1157 w 7940"/>
                <a:gd name="connsiteY6" fmla="*/ 3881 h 4524"/>
                <a:gd name="connsiteX7" fmla="*/ 1348 w 7940"/>
                <a:gd name="connsiteY7" fmla="*/ 1691 h 4524"/>
                <a:gd name="connsiteX8" fmla="*/ 2015 w 7940"/>
                <a:gd name="connsiteY8" fmla="*/ 1119 h 4524"/>
                <a:gd name="connsiteX9" fmla="*/ 5729 w 7940"/>
                <a:gd name="connsiteY9" fmla="*/ 1024 h 4524"/>
                <a:gd name="connsiteX10" fmla="*/ 5920 w 7940"/>
                <a:gd name="connsiteY10" fmla="*/ 1119 h 4524"/>
                <a:gd name="connsiteX11" fmla="*/ 5920 w 7940"/>
                <a:gd name="connsiteY11" fmla="*/ 3405 h 4524"/>
                <a:gd name="connsiteX12" fmla="*/ 1919 w 7940"/>
                <a:gd name="connsiteY12" fmla="*/ 3405 h 4524"/>
                <a:gd name="connsiteX13" fmla="*/ 1348 w 7940"/>
                <a:gd name="connsiteY13" fmla="*/ 1691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40" h="4524">
                  <a:moveTo>
                    <a:pt x="1157" y="3881"/>
                  </a:moveTo>
                  <a:cubicBezTo>
                    <a:pt x="2681" y="4739"/>
                    <a:pt x="5253" y="4739"/>
                    <a:pt x="6777" y="3881"/>
                  </a:cubicBezTo>
                  <a:cubicBezTo>
                    <a:pt x="8206" y="3024"/>
                    <a:pt x="8301" y="1786"/>
                    <a:pt x="7158" y="929"/>
                  </a:cubicBezTo>
                  <a:cubicBezTo>
                    <a:pt x="7063" y="834"/>
                    <a:pt x="6872" y="738"/>
                    <a:pt x="6777" y="643"/>
                  </a:cubicBezTo>
                  <a:cubicBezTo>
                    <a:pt x="5253" y="-214"/>
                    <a:pt x="2681" y="-214"/>
                    <a:pt x="1157" y="643"/>
                  </a:cubicBezTo>
                  <a:cubicBezTo>
                    <a:pt x="491" y="1024"/>
                    <a:pt x="110" y="1500"/>
                    <a:pt x="14" y="1977"/>
                  </a:cubicBezTo>
                  <a:cubicBezTo>
                    <a:pt x="-81" y="2643"/>
                    <a:pt x="300" y="3310"/>
                    <a:pt x="1157" y="3881"/>
                  </a:cubicBezTo>
                  <a:close/>
                  <a:moveTo>
                    <a:pt x="1348" y="1691"/>
                  </a:moveTo>
                  <a:cubicBezTo>
                    <a:pt x="1443" y="1500"/>
                    <a:pt x="1729" y="1310"/>
                    <a:pt x="2015" y="1119"/>
                  </a:cubicBezTo>
                  <a:cubicBezTo>
                    <a:pt x="3062" y="548"/>
                    <a:pt x="4682" y="453"/>
                    <a:pt x="5729" y="1024"/>
                  </a:cubicBezTo>
                  <a:cubicBezTo>
                    <a:pt x="5825" y="1024"/>
                    <a:pt x="5920" y="1119"/>
                    <a:pt x="5920" y="1119"/>
                  </a:cubicBezTo>
                  <a:cubicBezTo>
                    <a:pt x="6968" y="1786"/>
                    <a:pt x="6968" y="2738"/>
                    <a:pt x="5920" y="3405"/>
                  </a:cubicBezTo>
                  <a:cubicBezTo>
                    <a:pt x="4872" y="4072"/>
                    <a:pt x="3062" y="4072"/>
                    <a:pt x="1919" y="3405"/>
                  </a:cubicBezTo>
                  <a:cubicBezTo>
                    <a:pt x="1253" y="2929"/>
                    <a:pt x="967" y="2262"/>
                    <a:pt x="1348" y="169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4" name="图形 568"/>
            <p:cNvSpPr/>
            <p:nvPr>
              <p:custDataLst>
                <p:tags r:id="rId851"/>
              </p:custDataLst>
            </p:nvPr>
          </p:nvSpPr>
          <p:spPr>
            <a:xfrm>
              <a:off x="5132230" y="4053292"/>
              <a:ext cx="7949" cy="4524"/>
            </a:xfrm>
            <a:custGeom>
              <a:avLst/>
              <a:gdLst>
                <a:gd name="connsiteX0" fmla="*/ 1173 w 7949"/>
                <a:gd name="connsiteY0" fmla="*/ 3881 h 4524"/>
                <a:gd name="connsiteX1" fmla="*/ 6793 w 7949"/>
                <a:gd name="connsiteY1" fmla="*/ 3881 h 4524"/>
                <a:gd name="connsiteX2" fmla="*/ 7936 w 7949"/>
                <a:gd name="connsiteY2" fmla="*/ 2072 h 4524"/>
                <a:gd name="connsiteX3" fmla="*/ 6793 w 7949"/>
                <a:gd name="connsiteY3" fmla="*/ 643 h 4524"/>
                <a:gd name="connsiteX4" fmla="*/ 1173 w 7949"/>
                <a:gd name="connsiteY4" fmla="*/ 643 h 4524"/>
                <a:gd name="connsiteX5" fmla="*/ 220 w 7949"/>
                <a:gd name="connsiteY5" fmla="*/ 1595 h 4524"/>
                <a:gd name="connsiteX6" fmla="*/ 1173 w 7949"/>
                <a:gd name="connsiteY6" fmla="*/ 3881 h 4524"/>
                <a:gd name="connsiteX7" fmla="*/ 1268 w 7949"/>
                <a:gd name="connsiteY7" fmla="*/ 1881 h 4524"/>
                <a:gd name="connsiteX8" fmla="*/ 1268 w 7949"/>
                <a:gd name="connsiteY8" fmla="*/ 1881 h 4524"/>
                <a:gd name="connsiteX9" fmla="*/ 1935 w 7949"/>
                <a:gd name="connsiteY9" fmla="*/ 1214 h 4524"/>
                <a:gd name="connsiteX10" fmla="*/ 5935 w 7949"/>
                <a:gd name="connsiteY10" fmla="*/ 1214 h 4524"/>
                <a:gd name="connsiteX11" fmla="*/ 6697 w 7949"/>
                <a:gd name="connsiteY11" fmla="*/ 2167 h 4524"/>
                <a:gd name="connsiteX12" fmla="*/ 5935 w 7949"/>
                <a:gd name="connsiteY12" fmla="*/ 3500 h 4524"/>
                <a:gd name="connsiteX13" fmla="*/ 1935 w 7949"/>
                <a:gd name="connsiteY13" fmla="*/ 3500 h 4524"/>
                <a:gd name="connsiteX14" fmla="*/ 1268 w 7949"/>
                <a:gd name="connsiteY14" fmla="*/ 1881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49" h="4524">
                  <a:moveTo>
                    <a:pt x="1173" y="3881"/>
                  </a:moveTo>
                  <a:cubicBezTo>
                    <a:pt x="2697" y="4739"/>
                    <a:pt x="5269" y="4739"/>
                    <a:pt x="6793" y="3881"/>
                  </a:cubicBezTo>
                  <a:cubicBezTo>
                    <a:pt x="7650" y="3405"/>
                    <a:pt x="8031" y="2738"/>
                    <a:pt x="7936" y="2072"/>
                  </a:cubicBezTo>
                  <a:cubicBezTo>
                    <a:pt x="7840" y="1595"/>
                    <a:pt x="7460" y="1024"/>
                    <a:pt x="6793" y="643"/>
                  </a:cubicBezTo>
                  <a:cubicBezTo>
                    <a:pt x="5269" y="-214"/>
                    <a:pt x="2697" y="-214"/>
                    <a:pt x="1173" y="643"/>
                  </a:cubicBezTo>
                  <a:cubicBezTo>
                    <a:pt x="697" y="929"/>
                    <a:pt x="411" y="1214"/>
                    <a:pt x="220" y="1595"/>
                  </a:cubicBezTo>
                  <a:cubicBezTo>
                    <a:pt x="-256" y="2453"/>
                    <a:pt x="30" y="3310"/>
                    <a:pt x="1173" y="3881"/>
                  </a:cubicBezTo>
                  <a:close/>
                  <a:moveTo>
                    <a:pt x="1268" y="1881"/>
                  </a:moveTo>
                  <a:lnTo>
                    <a:pt x="1268" y="1881"/>
                  </a:lnTo>
                  <a:cubicBezTo>
                    <a:pt x="1364" y="1595"/>
                    <a:pt x="1649" y="1405"/>
                    <a:pt x="1935" y="1214"/>
                  </a:cubicBezTo>
                  <a:cubicBezTo>
                    <a:pt x="2983" y="548"/>
                    <a:pt x="4793" y="548"/>
                    <a:pt x="5935" y="1214"/>
                  </a:cubicBezTo>
                  <a:cubicBezTo>
                    <a:pt x="6412" y="1500"/>
                    <a:pt x="6697" y="1786"/>
                    <a:pt x="6697" y="2167"/>
                  </a:cubicBezTo>
                  <a:cubicBezTo>
                    <a:pt x="6793" y="2643"/>
                    <a:pt x="6507" y="3119"/>
                    <a:pt x="5935" y="3500"/>
                  </a:cubicBezTo>
                  <a:cubicBezTo>
                    <a:pt x="4888" y="4167"/>
                    <a:pt x="3078" y="4167"/>
                    <a:pt x="1935" y="3500"/>
                  </a:cubicBezTo>
                  <a:cubicBezTo>
                    <a:pt x="1173" y="3024"/>
                    <a:pt x="982" y="2357"/>
                    <a:pt x="1268" y="1881"/>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25" name="图形 568"/>
            <p:cNvSpPr/>
            <p:nvPr>
              <p:custDataLst>
                <p:tags r:id="rId852"/>
              </p:custDataLst>
            </p:nvPr>
          </p:nvSpPr>
          <p:spPr>
            <a:xfrm>
              <a:off x="5099399" y="4096535"/>
              <a:ext cx="7905" cy="4524"/>
            </a:xfrm>
            <a:custGeom>
              <a:avLst/>
              <a:gdLst>
                <a:gd name="connsiteX0" fmla="*/ 1143 w 7905"/>
                <a:gd name="connsiteY0" fmla="*/ 3881 h 4524"/>
                <a:gd name="connsiteX1" fmla="*/ 6763 w 7905"/>
                <a:gd name="connsiteY1" fmla="*/ 3881 h 4524"/>
                <a:gd name="connsiteX2" fmla="*/ 6763 w 7905"/>
                <a:gd name="connsiteY2" fmla="*/ 643 h 4524"/>
                <a:gd name="connsiteX3" fmla="*/ 1143 w 7905"/>
                <a:gd name="connsiteY3" fmla="*/ 643 h 4524"/>
                <a:gd name="connsiteX4" fmla="*/ 1143 w 7905"/>
                <a:gd name="connsiteY4" fmla="*/ 3881 h 4524"/>
                <a:gd name="connsiteX5" fmla="*/ 2000 w 7905"/>
                <a:gd name="connsiteY5" fmla="*/ 1119 h 4524"/>
                <a:gd name="connsiteX6" fmla="*/ 6001 w 7905"/>
                <a:gd name="connsiteY6" fmla="*/ 1119 h 4524"/>
                <a:gd name="connsiteX7" fmla="*/ 6001 w 7905"/>
                <a:gd name="connsiteY7" fmla="*/ 3405 h 4524"/>
                <a:gd name="connsiteX8" fmla="*/ 2000 w 7905"/>
                <a:gd name="connsiteY8" fmla="*/ 3405 h 4524"/>
                <a:gd name="connsiteX9" fmla="*/ 2000 w 7905"/>
                <a:gd name="connsiteY9" fmla="*/ 1119 h 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4" h="4524">
                  <a:moveTo>
                    <a:pt x="1143" y="3881"/>
                  </a:moveTo>
                  <a:cubicBezTo>
                    <a:pt x="2667" y="4739"/>
                    <a:pt x="5239" y="4739"/>
                    <a:pt x="6763" y="3881"/>
                  </a:cubicBezTo>
                  <a:cubicBezTo>
                    <a:pt x="8287" y="3024"/>
                    <a:pt x="8287" y="1500"/>
                    <a:pt x="6763" y="643"/>
                  </a:cubicBezTo>
                  <a:cubicBezTo>
                    <a:pt x="5239" y="-214"/>
                    <a:pt x="2667" y="-214"/>
                    <a:pt x="1143" y="643"/>
                  </a:cubicBezTo>
                  <a:cubicBezTo>
                    <a:pt x="-381" y="1500"/>
                    <a:pt x="-381" y="2929"/>
                    <a:pt x="1143" y="3881"/>
                  </a:cubicBezTo>
                  <a:close/>
                  <a:moveTo>
                    <a:pt x="2000" y="1119"/>
                  </a:moveTo>
                  <a:cubicBezTo>
                    <a:pt x="3048" y="453"/>
                    <a:pt x="4858" y="453"/>
                    <a:pt x="6001" y="1119"/>
                  </a:cubicBezTo>
                  <a:cubicBezTo>
                    <a:pt x="7048" y="1786"/>
                    <a:pt x="7048" y="2738"/>
                    <a:pt x="6001" y="3405"/>
                  </a:cubicBezTo>
                  <a:cubicBezTo>
                    <a:pt x="4953" y="4072"/>
                    <a:pt x="3143" y="4072"/>
                    <a:pt x="2000" y="3405"/>
                  </a:cubicBezTo>
                  <a:cubicBezTo>
                    <a:pt x="952" y="2738"/>
                    <a:pt x="952" y="1691"/>
                    <a:pt x="2000" y="1119"/>
                  </a:cubicBezTo>
                  <a:close/>
                </a:path>
              </a:pathLst>
            </a:custGeom>
            <a:solidFill>
              <a:srgbClr val="0F0F0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826" name="图形 568"/>
            <p:cNvGrpSpPr/>
            <p:nvPr>
              <p:custDataLst>
                <p:tags r:id="rId853"/>
              </p:custDataLst>
            </p:nvPr>
          </p:nvGrpSpPr>
          <p:grpSpPr>
            <a:xfrm>
              <a:off x="5103302" y="4000897"/>
              <a:ext cx="32387" cy="22705"/>
              <a:chOff x="5103302" y="4000897"/>
              <a:chExt cx="32387" cy="22705"/>
            </a:xfrm>
          </p:grpSpPr>
          <p:sp>
            <p:nvSpPr>
              <p:cNvPr id="861" name="图形 568"/>
              <p:cNvSpPr/>
              <p:nvPr>
                <p:custDataLst>
                  <p:tags r:id="rId888"/>
                </p:custDataLst>
              </p:nvPr>
            </p:nvSpPr>
            <p:spPr>
              <a:xfrm>
                <a:off x="5103302" y="4000897"/>
                <a:ext cx="32387" cy="22705"/>
              </a:xfrm>
              <a:custGeom>
                <a:avLst/>
                <a:gdLst>
                  <a:gd name="connsiteX0" fmla="*/ 32387 w 32387"/>
                  <a:gd name="connsiteY0" fmla="*/ 9795 h 22705"/>
                  <a:gd name="connsiteX1" fmla="*/ 32292 w 32387"/>
                  <a:gd name="connsiteY1" fmla="*/ 8937 h 22705"/>
                  <a:gd name="connsiteX2" fmla="*/ 26672 w 32387"/>
                  <a:gd name="connsiteY2" fmla="*/ 4937 h 22705"/>
                  <a:gd name="connsiteX3" fmla="*/ 17909 w 32387"/>
                  <a:gd name="connsiteY3" fmla="*/ 4556 h 22705"/>
                  <a:gd name="connsiteX4" fmla="*/ 9718 w 32387"/>
                  <a:gd name="connsiteY4" fmla="*/ 2270 h 22705"/>
                  <a:gd name="connsiteX5" fmla="*/ 5050 w 32387"/>
                  <a:gd name="connsiteY5" fmla="*/ 1698 h 22705"/>
                  <a:gd name="connsiteX6" fmla="*/ 3241 w 32387"/>
                  <a:gd name="connsiteY6" fmla="*/ 8557 h 22705"/>
                  <a:gd name="connsiteX7" fmla="*/ 2 w 32387"/>
                  <a:gd name="connsiteY7" fmla="*/ 14748 h 22705"/>
                  <a:gd name="connsiteX8" fmla="*/ 4860 w 32387"/>
                  <a:gd name="connsiteY8" fmla="*/ 17796 h 22705"/>
                  <a:gd name="connsiteX9" fmla="*/ 15814 w 32387"/>
                  <a:gd name="connsiteY9" fmla="*/ 18844 h 22705"/>
                  <a:gd name="connsiteX10" fmla="*/ 24386 w 32387"/>
                  <a:gd name="connsiteY10" fmla="*/ 21891 h 22705"/>
                  <a:gd name="connsiteX11" fmla="*/ 26482 w 32387"/>
                  <a:gd name="connsiteY11" fmla="*/ 22273 h 22705"/>
                  <a:gd name="connsiteX12" fmla="*/ 30006 w 32387"/>
                  <a:gd name="connsiteY12" fmla="*/ 16557 h 22705"/>
                  <a:gd name="connsiteX13" fmla="*/ 31625 w 32387"/>
                  <a:gd name="connsiteY13" fmla="*/ 12366 h 22705"/>
                  <a:gd name="connsiteX14" fmla="*/ 32387 w 32387"/>
                  <a:gd name="connsiteY14" fmla="*/ 9795 h 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5">
                    <a:moveTo>
                      <a:pt x="32387" y="9795"/>
                    </a:moveTo>
                    <a:cubicBezTo>
                      <a:pt x="32387" y="9509"/>
                      <a:pt x="32387" y="9223"/>
                      <a:pt x="32292" y="8937"/>
                    </a:cubicBezTo>
                    <a:cubicBezTo>
                      <a:pt x="31625" y="6747"/>
                      <a:pt x="28768" y="5508"/>
                      <a:pt x="26672" y="4937"/>
                    </a:cubicBezTo>
                    <a:cubicBezTo>
                      <a:pt x="23719" y="4080"/>
                      <a:pt x="20862" y="4461"/>
                      <a:pt x="17909" y="4556"/>
                    </a:cubicBezTo>
                    <a:cubicBezTo>
                      <a:pt x="14956" y="4651"/>
                      <a:pt x="12194" y="3985"/>
                      <a:pt x="9718" y="2270"/>
                    </a:cubicBezTo>
                    <a:cubicBezTo>
                      <a:pt x="7908" y="1032"/>
                      <a:pt x="5908" y="-1826"/>
                      <a:pt x="5050" y="1698"/>
                    </a:cubicBezTo>
                    <a:cubicBezTo>
                      <a:pt x="4574" y="3985"/>
                      <a:pt x="4765" y="6556"/>
                      <a:pt x="3241" y="8557"/>
                    </a:cubicBezTo>
                    <a:cubicBezTo>
                      <a:pt x="1812" y="10366"/>
                      <a:pt x="2" y="12366"/>
                      <a:pt x="2" y="14748"/>
                    </a:cubicBezTo>
                    <a:cubicBezTo>
                      <a:pt x="-93" y="17319"/>
                      <a:pt x="2955" y="17415"/>
                      <a:pt x="4860" y="17796"/>
                    </a:cubicBezTo>
                    <a:cubicBezTo>
                      <a:pt x="8479" y="18653"/>
                      <a:pt x="12194" y="17891"/>
                      <a:pt x="15814" y="18844"/>
                    </a:cubicBezTo>
                    <a:cubicBezTo>
                      <a:pt x="18481" y="19510"/>
                      <a:pt x="22005" y="20463"/>
                      <a:pt x="24386" y="21891"/>
                    </a:cubicBezTo>
                    <a:cubicBezTo>
                      <a:pt x="25434" y="22558"/>
                      <a:pt x="25339" y="23130"/>
                      <a:pt x="26482" y="22273"/>
                    </a:cubicBezTo>
                    <a:cubicBezTo>
                      <a:pt x="28291" y="20844"/>
                      <a:pt x="29339" y="18653"/>
                      <a:pt x="30006" y="16557"/>
                    </a:cubicBezTo>
                    <a:cubicBezTo>
                      <a:pt x="30482" y="15129"/>
                      <a:pt x="31054" y="13700"/>
                      <a:pt x="31625" y="12366"/>
                    </a:cubicBezTo>
                    <a:cubicBezTo>
                      <a:pt x="31816" y="11414"/>
                      <a:pt x="32387" y="10652"/>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2" name="图形 568"/>
              <p:cNvSpPr/>
              <p:nvPr>
                <p:custDataLst>
                  <p:tags r:id="rId889"/>
                </p:custDataLst>
              </p:nvPr>
            </p:nvSpPr>
            <p:spPr>
              <a:xfrm>
                <a:off x="5107971" y="4004500"/>
                <a:ext cx="27527" cy="7143"/>
              </a:xfrm>
              <a:custGeom>
                <a:avLst/>
                <a:gdLst>
                  <a:gd name="connsiteX0" fmla="*/ 27527 w 27527"/>
                  <a:gd name="connsiteY0" fmla="*/ 7049 h 7143"/>
                  <a:gd name="connsiteX1" fmla="*/ 27527 w 27527"/>
                  <a:gd name="connsiteY1" fmla="*/ 7144 h 7143"/>
                  <a:gd name="connsiteX2" fmla="*/ 23431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1" y="4096"/>
                    </a:cubicBezTo>
                    <a:cubicBezTo>
                      <a:pt x="16192" y="2476"/>
                      <a:pt x="6572" y="4858"/>
                      <a:pt x="0" y="1048"/>
                    </a:cubicBezTo>
                    <a:cubicBezTo>
                      <a:pt x="95" y="667"/>
                      <a:pt x="95" y="286"/>
                      <a:pt x="95" y="0"/>
                    </a:cubicBezTo>
                    <a:cubicBezTo>
                      <a:pt x="7906" y="6001"/>
                      <a:pt x="20764"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3" name="图形 568"/>
              <p:cNvSpPr/>
              <p:nvPr>
                <p:custDataLst>
                  <p:tags r:id="rId890"/>
                </p:custDataLst>
              </p:nvPr>
            </p:nvSpPr>
            <p:spPr>
              <a:xfrm>
                <a:off x="5105114" y="4009834"/>
                <a:ext cx="28384" cy="8001"/>
              </a:xfrm>
              <a:custGeom>
                <a:avLst/>
                <a:gdLst>
                  <a:gd name="connsiteX0" fmla="*/ 0 w 28384"/>
                  <a:gd name="connsiteY0" fmla="*/ 1524 h 8001"/>
                  <a:gd name="connsiteX1" fmla="*/ 1143 w 28384"/>
                  <a:gd name="connsiteY1" fmla="*/ 0 h 8001"/>
                  <a:gd name="connsiteX2" fmla="*/ 28384 w 28384"/>
                  <a:gd name="connsiteY2" fmla="*/ 6953 h 8001"/>
                  <a:gd name="connsiteX3" fmla="*/ 28099 w 28384"/>
                  <a:gd name="connsiteY3" fmla="*/ 7620 h 8001"/>
                  <a:gd name="connsiteX4" fmla="*/ 28004 w 28384"/>
                  <a:gd name="connsiteY4" fmla="*/ 8001 h 8001"/>
                  <a:gd name="connsiteX5" fmla="*/ 0 w 28384"/>
                  <a:gd name="connsiteY5" fmla="*/ 1524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1">
                    <a:moveTo>
                      <a:pt x="0" y="1524"/>
                    </a:moveTo>
                    <a:cubicBezTo>
                      <a:pt x="381" y="953"/>
                      <a:pt x="762" y="476"/>
                      <a:pt x="1143" y="0"/>
                    </a:cubicBezTo>
                    <a:cubicBezTo>
                      <a:pt x="11049" y="95"/>
                      <a:pt x="20764" y="1048"/>
                      <a:pt x="28384" y="6953"/>
                    </a:cubicBezTo>
                    <a:cubicBezTo>
                      <a:pt x="28289" y="7144"/>
                      <a:pt x="28194" y="7429"/>
                      <a:pt x="28099" y="7620"/>
                    </a:cubicBezTo>
                    <a:cubicBezTo>
                      <a:pt x="28099" y="7715"/>
                      <a:pt x="28004" y="7906"/>
                      <a:pt x="28004" y="8001"/>
                    </a:cubicBezTo>
                    <a:cubicBezTo>
                      <a:pt x="19812" y="3143"/>
                      <a:pt x="9811" y="953"/>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4" name="图形 568"/>
              <p:cNvSpPr/>
              <p:nvPr>
                <p:custDataLst>
                  <p:tags r:id="rId891"/>
                </p:custDataLst>
              </p:nvPr>
            </p:nvSpPr>
            <p:spPr>
              <a:xfrm>
                <a:off x="5103590" y="4016692"/>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859" y="1810"/>
                      <a:pt x="10573" y="1905"/>
                      <a:pt x="2286" y="1429"/>
                    </a:cubicBezTo>
                    <a:cubicBezTo>
                      <a:pt x="1238" y="1238"/>
                      <a:pt x="381" y="857"/>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5" name="图形 568"/>
              <p:cNvSpPr/>
              <p:nvPr>
                <p:custDataLst>
                  <p:tags r:id="rId892"/>
                </p:custDataLst>
              </p:nvPr>
            </p:nvSpPr>
            <p:spPr>
              <a:xfrm>
                <a:off x="5105685" y="4018121"/>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6" y="667"/>
                      <a:pt x="6001" y="1429"/>
                      <a:pt x="2381" y="476"/>
                    </a:cubicBezTo>
                    <a:cubicBezTo>
                      <a:pt x="1715" y="286"/>
                      <a:pt x="762" y="190"/>
                      <a:pt x="0" y="0"/>
                    </a:cubicBezTo>
                    <a:cubicBezTo>
                      <a:pt x="8382" y="571"/>
                      <a:pt x="16764"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6" name="图形 568"/>
              <p:cNvSpPr/>
              <p:nvPr>
                <p:custDataLst>
                  <p:tags r:id="rId893"/>
                </p:custDataLst>
              </p:nvPr>
            </p:nvSpPr>
            <p:spPr>
              <a:xfrm>
                <a:off x="5103360" y="4014596"/>
                <a:ext cx="28709" cy="7429"/>
              </a:xfrm>
              <a:custGeom>
                <a:avLst/>
                <a:gdLst>
                  <a:gd name="connsiteX0" fmla="*/ 135 w 28709"/>
                  <a:gd name="connsiteY0" fmla="*/ 0 h 7429"/>
                  <a:gd name="connsiteX1" fmla="*/ 28710 w 28709"/>
                  <a:gd name="connsiteY1" fmla="*/ 5715 h 7429"/>
                  <a:gd name="connsiteX2" fmla="*/ 27567 w 28709"/>
                  <a:gd name="connsiteY2" fmla="*/ 7429 h 7429"/>
                  <a:gd name="connsiteX3" fmla="*/ 230 w 28709"/>
                  <a:gd name="connsiteY3" fmla="*/ 2191 h 7429"/>
                  <a:gd name="connsiteX4" fmla="*/ 39 w 28709"/>
                  <a:gd name="connsiteY4" fmla="*/ 1048 h 7429"/>
                  <a:gd name="connsiteX5" fmla="*/ 135 w 28709"/>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9" h="7429">
                    <a:moveTo>
                      <a:pt x="135" y="0"/>
                    </a:moveTo>
                    <a:cubicBezTo>
                      <a:pt x="9946" y="1429"/>
                      <a:pt x="20899" y="-1619"/>
                      <a:pt x="28710" y="5715"/>
                    </a:cubicBezTo>
                    <a:cubicBezTo>
                      <a:pt x="28424" y="6287"/>
                      <a:pt x="28043" y="6858"/>
                      <a:pt x="27567" y="7429"/>
                    </a:cubicBezTo>
                    <a:cubicBezTo>
                      <a:pt x="20042" y="1238"/>
                      <a:pt x="8803" y="4096"/>
                      <a:pt x="230" y="2191"/>
                    </a:cubicBezTo>
                    <a:cubicBezTo>
                      <a:pt x="39" y="1905"/>
                      <a:pt x="39" y="1524"/>
                      <a:pt x="39" y="1048"/>
                    </a:cubicBezTo>
                    <a:cubicBezTo>
                      <a:pt x="-56" y="667"/>
                      <a:pt x="39" y="286"/>
                      <a:pt x="13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7" name="图形 568"/>
              <p:cNvSpPr/>
              <p:nvPr>
                <p:custDataLst>
                  <p:tags r:id="rId894"/>
                </p:custDataLst>
              </p:nvPr>
            </p:nvSpPr>
            <p:spPr>
              <a:xfrm>
                <a:off x="5107304" y="4005643"/>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2002" y="3905"/>
                      <a:pt x="5525" y="4286"/>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7" name="图形 568"/>
            <p:cNvGrpSpPr/>
            <p:nvPr>
              <p:custDataLst>
                <p:tags r:id="rId854"/>
              </p:custDataLst>
            </p:nvPr>
          </p:nvGrpSpPr>
          <p:grpSpPr>
            <a:xfrm>
              <a:off x="4996050" y="4017946"/>
              <a:ext cx="32387" cy="22705"/>
              <a:chOff x="4996050" y="4017946"/>
              <a:chExt cx="32387" cy="22705"/>
            </a:xfrm>
          </p:grpSpPr>
          <p:sp>
            <p:nvSpPr>
              <p:cNvPr id="854" name="图形 568"/>
              <p:cNvSpPr/>
              <p:nvPr>
                <p:custDataLst>
                  <p:tags r:id="rId881"/>
                </p:custDataLst>
              </p:nvPr>
            </p:nvSpPr>
            <p:spPr>
              <a:xfrm>
                <a:off x="4996050" y="4017946"/>
                <a:ext cx="32387" cy="22705"/>
              </a:xfrm>
              <a:custGeom>
                <a:avLst/>
                <a:gdLst>
                  <a:gd name="connsiteX0" fmla="*/ 32387 w 32387"/>
                  <a:gd name="connsiteY0" fmla="*/ 9795 h 22705"/>
                  <a:gd name="connsiteX1" fmla="*/ 32292 w 32387"/>
                  <a:gd name="connsiteY1" fmla="*/ 8938 h 22705"/>
                  <a:gd name="connsiteX2" fmla="*/ 26672 w 32387"/>
                  <a:gd name="connsiteY2" fmla="*/ 4937 h 22705"/>
                  <a:gd name="connsiteX3" fmla="*/ 17909 w 32387"/>
                  <a:gd name="connsiteY3" fmla="*/ 4556 h 22705"/>
                  <a:gd name="connsiteX4" fmla="*/ 9718 w 32387"/>
                  <a:gd name="connsiteY4" fmla="*/ 2270 h 22705"/>
                  <a:gd name="connsiteX5" fmla="*/ 5050 w 32387"/>
                  <a:gd name="connsiteY5" fmla="*/ 1698 h 22705"/>
                  <a:gd name="connsiteX6" fmla="*/ 3241 w 32387"/>
                  <a:gd name="connsiteY6" fmla="*/ 8556 h 22705"/>
                  <a:gd name="connsiteX7" fmla="*/ 2 w 32387"/>
                  <a:gd name="connsiteY7" fmla="*/ 14748 h 22705"/>
                  <a:gd name="connsiteX8" fmla="*/ 4860 w 32387"/>
                  <a:gd name="connsiteY8" fmla="*/ 17796 h 22705"/>
                  <a:gd name="connsiteX9" fmla="*/ 15814 w 32387"/>
                  <a:gd name="connsiteY9" fmla="*/ 18843 h 22705"/>
                  <a:gd name="connsiteX10" fmla="*/ 24386 w 32387"/>
                  <a:gd name="connsiteY10" fmla="*/ 21892 h 22705"/>
                  <a:gd name="connsiteX11" fmla="*/ 26482 w 32387"/>
                  <a:gd name="connsiteY11" fmla="*/ 22272 h 22705"/>
                  <a:gd name="connsiteX12" fmla="*/ 30006 w 32387"/>
                  <a:gd name="connsiteY12" fmla="*/ 16558 h 22705"/>
                  <a:gd name="connsiteX13" fmla="*/ 31625 w 32387"/>
                  <a:gd name="connsiteY13" fmla="*/ 12367 h 22705"/>
                  <a:gd name="connsiteX14" fmla="*/ 32387 w 32387"/>
                  <a:gd name="connsiteY14" fmla="*/ 9795 h 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5">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5"/>
                      <a:pt x="9718" y="2270"/>
                    </a:cubicBezTo>
                    <a:cubicBezTo>
                      <a:pt x="8003" y="1032"/>
                      <a:pt x="5908" y="-1826"/>
                      <a:pt x="5050" y="1698"/>
                    </a:cubicBezTo>
                    <a:cubicBezTo>
                      <a:pt x="4574" y="3985"/>
                      <a:pt x="4765" y="6556"/>
                      <a:pt x="3241" y="8556"/>
                    </a:cubicBezTo>
                    <a:cubicBezTo>
                      <a:pt x="1812" y="10366"/>
                      <a:pt x="2" y="12367"/>
                      <a:pt x="2" y="14748"/>
                    </a:cubicBezTo>
                    <a:cubicBezTo>
                      <a:pt x="-93" y="17319"/>
                      <a:pt x="2955" y="17319"/>
                      <a:pt x="4860" y="17796"/>
                    </a:cubicBezTo>
                    <a:cubicBezTo>
                      <a:pt x="8479" y="18653"/>
                      <a:pt x="12194" y="17891"/>
                      <a:pt x="15814" y="18843"/>
                    </a:cubicBezTo>
                    <a:cubicBezTo>
                      <a:pt x="18481" y="19510"/>
                      <a:pt x="22005" y="20463"/>
                      <a:pt x="24386" y="21892"/>
                    </a:cubicBezTo>
                    <a:cubicBezTo>
                      <a:pt x="25434" y="22558"/>
                      <a:pt x="25339" y="23130"/>
                      <a:pt x="26482" y="22272"/>
                    </a:cubicBezTo>
                    <a:cubicBezTo>
                      <a:pt x="28291" y="20844"/>
                      <a:pt x="29339" y="18653"/>
                      <a:pt x="30006" y="16558"/>
                    </a:cubicBezTo>
                    <a:cubicBezTo>
                      <a:pt x="30482" y="15129"/>
                      <a:pt x="31054" y="13700"/>
                      <a:pt x="31625" y="12367"/>
                    </a:cubicBezTo>
                    <a:cubicBezTo>
                      <a:pt x="31816" y="11414"/>
                      <a:pt x="32292" y="10747"/>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5" name="图形 568"/>
              <p:cNvSpPr/>
              <p:nvPr>
                <p:custDataLst>
                  <p:tags r:id="rId882"/>
                </p:custDataLst>
              </p:nvPr>
            </p:nvSpPr>
            <p:spPr>
              <a:xfrm>
                <a:off x="5000720" y="4021645"/>
                <a:ext cx="27527" cy="7143"/>
              </a:xfrm>
              <a:custGeom>
                <a:avLst/>
                <a:gdLst>
                  <a:gd name="connsiteX0" fmla="*/ 27527 w 27527"/>
                  <a:gd name="connsiteY0" fmla="*/ 7049 h 7143"/>
                  <a:gd name="connsiteX1" fmla="*/ 27527 w 27527"/>
                  <a:gd name="connsiteY1" fmla="*/ 7144 h 7143"/>
                  <a:gd name="connsiteX2" fmla="*/ 23432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2" y="4096"/>
                    </a:cubicBezTo>
                    <a:cubicBezTo>
                      <a:pt x="16193" y="2476"/>
                      <a:pt x="6572" y="4858"/>
                      <a:pt x="0" y="1048"/>
                    </a:cubicBezTo>
                    <a:cubicBezTo>
                      <a:pt x="95" y="667"/>
                      <a:pt x="95" y="286"/>
                      <a:pt x="95" y="0"/>
                    </a:cubicBezTo>
                    <a:cubicBezTo>
                      <a:pt x="7906" y="5905"/>
                      <a:pt x="20765"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6" name="图形 568"/>
              <p:cNvSpPr/>
              <p:nvPr>
                <p:custDataLst>
                  <p:tags r:id="rId883"/>
                </p:custDataLst>
              </p:nvPr>
            </p:nvSpPr>
            <p:spPr>
              <a:xfrm>
                <a:off x="4997862" y="4026884"/>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3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2"/>
                      <a:pt x="762" y="476"/>
                      <a:pt x="1143" y="0"/>
                    </a:cubicBezTo>
                    <a:cubicBezTo>
                      <a:pt x="11049" y="95"/>
                      <a:pt x="20764" y="1048"/>
                      <a:pt x="28384" y="6953"/>
                    </a:cubicBezTo>
                    <a:cubicBezTo>
                      <a:pt x="28289" y="7144"/>
                      <a:pt x="28194" y="7429"/>
                      <a:pt x="28099" y="7620"/>
                    </a:cubicBezTo>
                    <a:cubicBezTo>
                      <a:pt x="28099" y="7715"/>
                      <a:pt x="28003" y="7906"/>
                      <a:pt x="28003" y="8001"/>
                    </a:cubicBezTo>
                    <a:cubicBezTo>
                      <a:pt x="19812" y="3143"/>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7" name="图形 568"/>
              <p:cNvSpPr/>
              <p:nvPr>
                <p:custDataLst>
                  <p:tags r:id="rId884"/>
                </p:custDataLst>
              </p:nvPr>
            </p:nvSpPr>
            <p:spPr>
              <a:xfrm>
                <a:off x="4996243" y="4033837"/>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955" y="1810"/>
                      <a:pt x="10573" y="1905"/>
                      <a:pt x="2286" y="1429"/>
                    </a:cubicBezTo>
                    <a:cubicBezTo>
                      <a:pt x="1333" y="1143"/>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8" name="图形 568"/>
              <p:cNvSpPr/>
              <p:nvPr>
                <p:custDataLst>
                  <p:tags r:id="rId885"/>
                </p:custDataLst>
              </p:nvPr>
            </p:nvSpPr>
            <p:spPr>
              <a:xfrm>
                <a:off x="4998434" y="4035266"/>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5" y="667"/>
                      <a:pt x="6001" y="1429"/>
                      <a:pt x="2381" y="476"/>
                    </a:cubicBezTo>
                    <a:cubicBezTo>
                      <a:pt x="1714" y="286"/>
                      <a:pt x="762" y="191"/>
                      <a:pt x="0" y="0"/>
                    </a:cubicBezTo>
                    <a:cubicBezTo>
                      <a:pt x="8382" y="476"/>
                      <a:pt x="16764"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9" name="图形 568"/>
              <p:cNvSpPr/>
              <p:nvPr>
                <p:custDataLst>
                  <p:tags r:id="rId886"/>
                </p:custDataLst>
              </p:nvPr>
            </p:nvSpPr>
            <p:spPr>
              <a:xfrm>
                <a:off x="4996108" y="4031646"/>
                <a:ext cx="28709" cy="7429"/>
              </a:xfrm>
              <a:custGeom>
                <a:avLst/>
                <a:gdLst>
                  <a:gd name="connsiteX0" fmla="*/ 135 w 28709"/>
                  <a:gd name="connsiteY0" fmla="*/ 0 h 7429"/>
                  <a:gd name="connsiteX1" fmla="*/ 28710 w 28709"/>
                  <a:gd name="connsiteY1" fmla="*/ 5715 h 7429"/>
                  <a:gd name="connsiteX2" fmla="*/ 27567 w 28709"/>
                  <a:gd name="connsiteY2" fmla="*/ 7429 h 7429"/>
                  <a:gd name="connsiteX3" fmla="*/ 230 w 28709"/>
                  <a:gd name="connsiteY3" fmla="*/ 2191 h 7429"/>
                  <a:gd name="connsiteX4" fmla="*/ 39 w 28709"/>
                  <a:gd name="connsiteY4" fmla="*/ 1048 h 7429"/>
                  <a:gd name="connsiteX5" fmla="*/ 135 w 28709"/>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9" h="7429">
                    <a:moveTo>
                      <a:pt x="135" y="0"/>
                    </a:moveTo>
                    <a:cubicBezTo>
                      <a:pt x="9946" y="1429"/>
                      <a:pt x="20899" y="-1619"/>
                      <a:pt x="28710" y="5715"/>
                    </a:cubicBezTo>
                    <a:cubicBezTo>
                      <a:pt x="28424" y="6286"/>
                      <a:pt x="28043" y="6858"/>
                      <a:pt x="27567" y="7429"/>
                    </a:cubicBezTo>
                    <a:cubicBezTo>
                      <a:pt x="20042" y="1238"/>
                      <a:pt x="8802" y="4096"/>
                      <a:pt x="230" y="2191"/>
                    </a:cubicBezTo>
                    <a:cubicBezTo>
                      <a:pt x="39" y="1905"/>
                      <a:pt x="-56" y="1524"/>
                      <a:pt x="39" y="1048"/>
                    </a:cubicBezTo>
                    <a:cubicBezTo>
                      <a:pt x="-56" y="667"/>
                      <a:pt x="39" y="381"/>
                      <a:pt x="13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0" name="图形 568"/>
              <p:cNvSpPr/>
              <p:nvPr>
                <p:custDataLst>
                  <p:tags r:id="rId887"/>
                </p:custDataLst>
              </p:nvPr>
            </p:nvSpPr>
            <p:spPr>
              <a:xfrm>
                <a:off x="5000053" y="4022693"/>
                <a:ext cx="28193" cy="8667"/>
              </a:xfrm>
              <a:custGeom>
                <a:avLst/>
                <a:gdLst>
                  <a:gd name="connsiteX0" fmla="*/ 0 w 28193"/>
                  <a:gd name="connsiteY0" fmla="*/ 2476 h 8667"/>
                  <a:gd name="connsiteX1" fmla="*/ 667 w 28193"/>
                  <a:gd name="connsiteY1" fmla="*/ 0 h 8667"/>
                  <a:gd name="connsiteX2" fmla="*/ 24098 w 28193"/>
                  <a:gd name="connsiteY2" fmla="*/ 3048 h 8667"/>
                  <a:gd name="connsiteX3" fmla="*/ 28194 w 28193"/>
                  <a:gd name="connsiteY3" fmla="*/ 6096 h 8667"/>
                  <a:gd name="connsiteX4" fmla="*/ 27527 w 28193"/>
                  <a:gd name="connsiteY4" fmla="*/ 7620 h 8667"/>
                  <a:gd name="connsiteX5" fmla="*/ 27146 w 28193"/>
                  <a:gd name="connsiteY5" fmla="*/ 8668 h 8667"/>
                  <a:gd name="connsiteX6" fmla="*/ 18479 w 28193"/>
                  <a:gd name="connsiteY6" fmla="*/ 5334 h 8667"/>
                  <a:gd name="connsiteX7" fmla="*/ 0 w 28193"/>
                  <a:gd name="connsiteY7" fmla="*/ 2476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3" h="8667">
                    <a:moveTo>
                      <a:pt x="0" y="2476"/>
                    </a:moveTo>
                    <a:cubicBezTo>
                      <a:pt x="286" y="1714"/>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1906" y="3905"/>
                      <a:pt x="5525" y="4286"/>
                      <a:pt x="0" y="2476"/>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8" name="图形 568"/>
            <p:cNvGrpSpPr/>
            <p:nvPr>
              <p:custDataLst>
                <p:tags r:id="rId855"/>
              </p:custDataLst>
            </p:nvPr>
          </p:nvGrpSpPr>
          <p:grpSpPr>
            <a:xfrm>
              <a:off x="5081680" y="4060332"/>
              <a:ext cx="32387" cy="22704"/>
              <a:chOff x="5081680" y="4060332"/>
              <a:chExt cx="32387" cy="22704"/>
            </a:xfrm>
          </p:grpSpPr>
          <p:sp>
            <p:nvSpPr>
              <p:cNvPr id="847" name="图形 568"/>
              <p:cNvSpPr/>
              <p:nvPr>
                <p:custDataLst>
                  <p:tags r:id="rId874"/>
                </p:custDataLst>
              </p:nvPr>
            </p:nvSpPr>
            <p:spPr>
              <a:xfrm>
                <a:off x="5081680" y="4060332"/>
                <a:ext cx="32387" cy="22704"/>
              </a:xfrm>
              <a:custGeom>
                <a:avLst/>
                <a:gdLst>
                  <a:gd name="connsiteX0" fmla="*/ 32387 w 32387"/>
                  <a:gd name="connsiteY0" fmla="*/ 9795 h 22704"/>
                  <a:gd name="connsiteX1" fmla="*/ 32292 w 32387"/>
                  <a:gd name="connsiteY1" fmla="*/ 8938 h 22704"/>
                  <a:gd name="connsiteX2" fmla="*/ 26672 w 32387"/>
                  <a:gd name="connsiteY2" fmla="*/ 4937 h 22704"/>
                  <a:gd name="connsiteX3" fmla="*/ 17909 w 32387"/>
                  <a:gd name="connsiteY3" fmla="*/ 4556 h 22704"/>
                  <a:gd name="connsiteX4" fmla="*/ 9718 w 32387"/>
                  <a:gd name="connsiteY4" fmla="*/ 2270 h 22704"/>
                  <a:gd name="connsiteX5" fmla="*/ 5050 w 32387"/>
                  <a:gd name="connsiteY5" fmla="*/ 1699 h 22704"/>
                  <a:gd name="connsiteX6" fmla="*/ 3241 w 32387"/>
                  <a:gd name="connsiteY6" fmla="*/ 8556 h 22704"/>
                  <a:gd name="connsiteX7" fmla="*/ 2 w 32387"/>
                  <a:gd name="connsiteY7" fmla="*/ 14748 h 22704"/>
                  <a:gd name="connsiteX8" fmla="*/ 4860 w 32387"/>
                  <a:gd name="connsiteY8" fmla="*/ 17796 h 22704"/>
                  <a:gd name="connsiteX9" fmla="*/ 15814 w 32387"/>
                  <a:gd name="connsiteY9" fmla="*/ 18844 h 22704"/>
                  <a:gd name="connsiteX10" fmla="*/ 24386 w 32387"/>
                  <a:gd name="connsiteY10" fmla="*/ 21891 h 22704"/>
                  <a:gd name="connsiteX11" fmla="*/ 26482 w 32387"/>
                  <a:gd name="connsiteY11" fmla="*/ 22272 h 22704"/>
                  <a:gd name="connsiteX12" fmla="*/ 30006 w 32387"/>
                  <a:gd name="connsiteY12" fmla="*/ 16557 h 22704"/>
                  <a:gd name="connsiteX13" fmla="*/ 31625 w 32387"/>
                  <a:gd name="connsiteY13" fmla="*/ 12366 h 22704"/>
                  <a:gd name="connsiteX14" fmla="*/ 32387 w 32387"/>
                  <a:gd name="connsiteY14" fmla="*/ 9795 h 2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704">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4"/>
                      <a:pt x="9718" y="2270"/>
                    </a:cubicBezTo>
                    <a:cubicBezTo>
                      <a:pt x="8003" y="1032"/>
                      <a:pt x="5908" y="-1826"/>
                      <a:pt x="5050" y="1699"/>
                    </a:cubicBezTo>
                    <a:cubicBezTo>
                      <a:pt x="4574" y="3984"/>
                      <a:pt x="4765" y="6556"/>
                      <a:pt x="3241" y="8556"/>
                    </a:cubicBezTo>
                    <a:cubicBezTo>
                      <a:pt x="1812" y="10366"/>
                      <a:pt x="2" y="12366"/>
                      <a:pt x="2" y="14748"/>
                    </a:cubicBezTo>
                    <a:cubicBezTo>
                      <a:pt x="-93" y="17320"/>
                      <a:pt x="2955" y="17415"/>
                      <a:pt x="4860" y="17796"/>
                    </a:cubicBezTo>
                    <a:cubicBezTo>
                      <a:pt x="8479" y="18653"/>
                      <a:pt x="12194" y="17891"/>
                      <a:pt x="15814" y="18844"/>
                    </a:cubicBezTo>
                    <a:cubicBezTo>
                      <a:pt x="18481" y="19510"/>
                      <a:pt x="22005" y="20463"/>
                      <a:pt x="24386" y="21891"/>
                    </a:cubicBezTo>
                    <a:cubicBezTo>
                      <a:pt x="25434" y="22558"/>
                      <a:pt x="25339" y="23130"/>
                      <a:pt x="26482" y="22272"/>
                    </a:cubicBezTo>
                    <a:cubicBezTo>
                      <a:pt x="28291" y="20844"/>
                      <a:pt x="29339" y="18653"/>
                      <a:pt x="30006" y="16557"/>
                    </a:cubicBezTo>
                    <a:cubicBezTo>
                      <a:pt x="30482" y="15129"/>
                      <a:pt x="31054" y="13700"/>
                      <a:pt x="31625" y="12366"/>
                    </a:cubicBezTo>
                    <a:cubicBezTo>
                      <a:pt x="31911" y="11414"/>
                      <a:pt x="32387" y="10652"/>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8" name="图形 568"/>
              <p:cNvSpPr/>
              <p:nvPr>
                <p:custDataLst>
                  <p:tags r:id="rId875"/>
                </p:custDataLst>
              </p:nvPr>
            </p:nvSpPr>
            <p:spPr>
              <a:xfrm>
                <a:off x="5086350" y="4063936"/>
                <a:ext cx="27527" cy="7143"/>
              </a:xfrm>
              <a:custGeom>
                <a:avLst/>
                <a:gdLst>
                  <a:gd name="connsiteX0" fmla="*/ 27527 w 27527"/>
                  <a:gd name="connsiteY0" fmla="*/ 7048 h 7143"/>
                  <a:gd name="connsiteX1" fmla="*/ 27527 w 27527"/>
                  <a:gd name="connsiteY1" fmla="*/ 7144 h 7143"/>
                  <a:gd name="connsiteX2" fmla="*/ 23432 w 27527"/>
                  <a:gd name="connsiteY2" fmla="*/ 4096 h 7143"/>
                  <a:gd name="connsiteX3" fmla="*/ 0 w 27527"/>
                  <a:gd name="connsiteY3" fmla="*/ 1048 h 7143"/>
                  <a:gd name="connsiteX4" fmla="*/ 95 w 27527"/>
                  <a:gd name="connsiteY4" fmla="*/ 0 h 7143"/>
                  <a:gd name="connsiteX5" fmla="*/ 27527 w 27527"/>
                  <a:gd name="connsiteY5" fmla="*/ 7048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8"/>
                    </a:moveTo>
                    <a:cubicBezTo>
                      <a:pt x="27527" y="7048"/>
                      <a:pt x="27527" y="7144"/>
                      <a:pt x="27527" y="7144"/>
                    </a:cubicBezTo>
                    <a:cubicBezTo>
                      <a:pt x="26384" y="5810"/>
                      <a:pt x="24670" y="4763"/>
                      <a:pt x="23432" y="4096"/>
                    </a:cubicBezTo>
                    <a:cubicBezTo>
                      <a:pt x="16192" y="2476"/>
                      <a:pt x="6572" y="4858"/>
                      <a:pt x="0" y="1048"/>
                    </a:cubicBezTo>
                    <a:cubicBezTo>
                      <a:pt x="95" y="667"/>
                      <a:pt x="95" y="286"/>
                      <a:pt x="95" y="0"/>
                    </a:cubicBezTo>
                    <a:cubicBezTo>
                      <a:pt x="7906" y="5905"/>
                      <a:pt x="20764" y="-2096"/>
                      <a:pt x="27527" y="7048"/>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9" name="图形 568"/>
              <p:cNvSpPr/>
              <p:nvPr>
                <p:custDataLst>
                  <p:tags r:id="rId876"/>
                </p:custDataLst>
              </p:nvPr>
            </p:nvSpPr>
            <p:spPr>
              <a:xfrm>
                <a:off x="5083492" y="4069175"/>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4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3"/>
                      <a:pt x="762" y="476"/>
                      <a:pt x="1143" y="0"/>
                    </a:cubicBezTo>
                    <a:cubicBezTo>
                      <a:pt x="11049" y="95"/>
                      <a:pt x="20765" y="1048"/>
                      <a:pt x="28384" y="6953"/>
                    </a:cubicBezTo>
                    <a:cubicBezTo>
                      <a:pt x="28289" y="7144"/>
                      <a:pt x="28194" y="7429"/>
                      <a:pt x="28099" y="7620"/>
                    </a:cubicBezTo>
                    <a:cubicBezTo>
                      <a:pt x="28099" y="7715"/>
                      <a:pt x="28004" y="7906"/>
                      <a:pt x="28004" y="8001"/>
                    </a:cubicBezTo>
                    <a:cubicBezTo>
                      <a:pt x="19812" y="3238"/>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0" name="图形 568"/>
              <p:cNvSpPr/>
              <p:nvPr>
                <p:custDataLst>
                  <p:tags r:id="rId877"/>
                </p:custDataLst>
              </p:nvPr>
            </p:nvSpPr>
            <p:spPr>
              <a:xfrm>
                <a:off x="5081968" y="4076128"/>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3" y="1905"/>
                      <a:pt x="19812" y="-1048"/>
                      <a:pt x="27337" y="5239"/>
                    </a:cubicBezTo>
                    <a:cubicBezTo>
                      <a:pt x="27337" y="5239"/>
                      <a:pt x="27242" y="5334"/>
                      <a:pt x="27242" y="5334"/>
                    </a:cubicBezTo>
                    <a:cubicBezTo>
                      <a:pt x="18955" y="1810"/>
                      <a:pt x="10573" y="1905"/>
                      <a:pt x="2286" y="1429"/>
                    </a:cubicBezTo>
                    <a:cubicBezTo>
                      <a:pt x="1238" y="1238"/>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1" name="图形 568"/>
              <p:cNvSpPr/>
              <p:nvPr>
                <p:custDataLst>
                  <p:tags r:id="rId878"/>
                </p:custDataLst>
              </p:nvPr>
            </p:nvSpPr>
            <p:spPr>
              <a:xfrm>
                <a:off x="5084159" y="4077557"/>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5" y="667"/>
                      <a:pt x="6001" y="1429"/>
                      <a:pt x="2381" y="476"/>
                    </a:cubicBezTo>
                    <a:cubicBezTo>
                      <a:pt x="1714" y="286"/>
                      <a:pt x="762" y="190"/>
                      <a:pt x="0" y="0"/>
                    </a:cubicBezTo>
                    <a:cubicBezTo>
                      <a:pt x="8382" y="476"/>
                      <a:pt x="16669"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2" name="图形 568"/>
              <p:cNvSpPr/>
              <p:nvPr>
                <p:custDataLst>
                  <p:tags r:id="rId879"/>
                </p:custDataLst>
              </p:nvPr>
            </p:nvSpPr>
            <p:spPr>
              <a:xfrm>
                <a:off x="5081778" y="4073937"/>
                <a:ext cx="28670" cy="7429"/>
              </a:xfrm>
              <a:custGeom>
                <a:avLst/>
                <a:gdLst>
                  <a:gd name="connsiteX0" fmla="*/ 95 w 28670"/>
                  <a:gd name="connsiteY0" fmla="*/ 0 h 7429"/>
                  <a:gd name="connsiteX1" fmla="*/ 28670 w 28670"/>
                  <a:gd name="connsiteY1" fmla="*/ 5715 h 7429"/>
                  <a:gd name="connsiteX2" fmla="*/ 27527 w 28670"/>
                  <a:gd name="connsiteY2" fmla="*/ 7429 h 7429"/>
                  <a:gd name="connsiteX3" fmla="*/ 190 w 28670"/>
                  <a:gd name="connsiteY3" fmla="*/ 2191 h 7429"/>
                  <a:gd name="connsiteX4" fmla="*/ 0 w 28670"/>
                  <a:gd name="connsiteY4" fmla="*/ 1048 h 7429"/>
                  <a:gd name="connsiteX5" fmla="*/ 95 w 28670"/>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9" h="7429">
                    <a:moveTo>
                      <a:pt x="95" y="0"/>
                    </a:moveTo>
                    <a:cubicBezTo>
                      <a:pt x="9906" y="1429"/>
                      <a:pt x="20860" y="-1619"/>
                      <a:pt x="28670" y="5715"/>
                    </a:cubicBezTo>
                    <a:cubicBezTo>
                      <a:pt x="28384" y="6287"/>
                      <a:pt x="28004" y="6858"/>
                      <a:pt x="27527" y="7429"/>
                    </a:cubicBezTo>
                    <a:cubicBezTo>
                      <a:pt x="20002" y="1238"/>
                      <a:pt x="8763" y="4096"/>
                      <a:pt x="190" y="2191"/>
                    </a:cubicBezTo>
                    <a:cubicBezTo>
                      <a:pt x="0" y="1905"/>
                      <a:pt x="0" y="1524"/>
                      <a:pt x="0" y="1048"/>
                    </a:cubicBezTo>
                    <a:cubicBezTo>
                      <a:pt x="0" y="667"/>
                      <a:pt x="0" y="381"/>
                      <a:pt x="95"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3" name="图形 568"/>
              <p:cNvSpPr/>
              <p:nvPr>
                <p:custDataLst>
                  <p:tags r:id="rId880"/>
                </p:custDataLst>
              </p:nvPr>
            </p:nvSpPr>
            <p:spPr>
              <a:xfrm>
                <a:off x="5085683" y="4065079"/>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8"/>
                      <a:pt x="27527" y="7620"/>
                    </a:cubicBezTo>
                    <a:cubicBezTo>
                      <a:pt x="27432" y="8001"/>
                      <a:pt x="27242" y="8287"/>
                      <a:pt x="27146" y="8668"/>
                    </a:cubicBezTo>
                    <a:cubicBezTo>
                      <a:pt x="24575" y="6572"/>
                      <a:pt x="21812" y="5334"/>
                      <a:pt x="18479" y="5334"/>
                    </a:cubicBezTo>
                    <a:cubicBezTo>
                      <a:pt x="12002" y="3905"/>
                      <a:pt x="5525" y="4191"/>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9" name="图形 568"/>
            <p:cNvGrpSpPr/>
            <p:nvPr>
              <p:custDataLst>
                <p:tags r:id="rId856"/>
              </p:custDataLst>
            </p:nvPr>
          </p:nvGrpSpPr>
          <p:grpSpPr>
            <a:xfrm>
              <a:off x="5009922" y="4052617"/>
              <a:ext cx="32422" cy="22800"/>
              <a:chOff x="5009922" y="4052617"/>
              <a:chExt cx="32422" cy="22800"/>
            </a:xfrm>
          </p:grpSpPr>
          <p:sp>
            <p:nvSpPr>
              <p:cNvPr id="840" name="图形 568"/>
              <p:cNvSpPr/>
              <p:nvPr>
                <p:custDataLst>
                  <p:tags r:id="rId867"/>
                </p:custDataLst>
              </p:nvPr>
            </p:nvSpPr>
            <p:spPr>
              <a:xfrm>
                <a:off x="5009957" y="4052617"/>
                <a:ext cx="32387" cy="22800"/>
              </a:xfrm>
              <a:custGeom>
                <a:avLst/>
                <a:gdLst>
                  <a:gd name="connsiteX0" fmla="*/ 32387 w 32387"/>
                  <a:gd name="connsiteY0" fmla="*/ 9795 h 22800"/>
                  <a:gd name="connsiteX1" fmla="*/ 32292 w 32387"/>
                  <a:gd name="connsiteY1" fmla="*/ 8938 h 22800"/>
                  <a:gd name="connsiteX2" fmla="*/ 26672 w 32387"/>
                  <a:gd name="connsiteY2" fmla="*/ 4937 h 22800"/>
                  <a:gd name="connsiteX3" fmla="*/ 17909 w 32387"/>
                  <a:gd name="connsiteY3" fmla="*/ 4556 h 22800"/>
                  <a:gd name="connsiteX4" fmla="*/ 9718 w 32387"/>
                  <a:gd name="connsiteY4" fmla="*/ 2270 h 22800"/>
                  <a:gd name="connsiteX5" fmla="*/ 5050 w 32387"/>
                  <a:gd name="connsiteY5" fmla="*/ 1698 h 22800"/>
                  <a:gd name="connsiteX6" fmla="*/ 3241 w 32387"/>
                  <a:gd name="connsiteY6" fmla="*/ 8556 h 22800"/>
                  <a:gd name="connsiteX7" fmla="*/ 2 w 32387"/>
                  <a:gd name="connsiteY7" fmla="*/ 14843 h 22800"/>
                  <a:gd name="connsiteX8" fmla="*/ 4860 w 32387"/>
                  <a:gd name="connsiteY8" fmla="*/ 17891 h 22800"/>
                  <a:gd name="connsiteX9" fmla="*/ 15814 w 32387"/>
                  <a:gd name="connsiteY9" fmla="*/ 18939 h 22800"/>
                  <a:gd name="connsiteX10" fmla="*/ 24386 w 32387"/>
                  <a:gd name="connsiteY10" fmla="*/ 21987 h 22800"/>
                  <a:gd name="connsiteX11" fmla="*/ 26482 w 32387"/>
                  <a:gd name="connsiteY11" fmla="*/ 22368 h 22800"/>
                  <a:gd name="connsiteX12" fmla="*/ 30006 w 32387"/>
                  <a:gd name="connsiteY12" fmla="*/ 16653 h 22800"/>
                  <a:gd name="connsiteX13" fmla="*/ 31625 w 32387"/>
                  <a:gd name="connsiteY13" fmla="*/ 12462 h 22800"/>
                  <a:gd name="connsiteX14" fmla="*/ 32387 w 32387"/>
                  <a:gd name="connsiteY14" fmla="*/ 9795 h 2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7" h="22800">
                    <a:moveTo>
                      <a:pt x="32387" y="9795"/>
                    </a:moveTo>
                    <a:cubicBezTo>
                      <a:pt x="32387" y="9509"/>
                      <a:pt x="32387" y="9223"/>
                      <a:pt x="32292" y="8938"/>
                    </a:cubicBezTo>
                    <a:cubicBezTo>
                      <a:pt x="31625" y="6747"/>
                      <a:pt x="28768" y="5509"/>
                      <a:pt x="26672" y="4937"/>
                    </a:cubicBezTo>
                    <a:cubicBezTo>
                      <a:pt x="23719" y="4080"/>
                      <a:pt x="20862" y="4461"/>
                      <a:pt x="17909" y="4556"/>
                    </a:cubicBezTo>
                    <a:cubicBezTo>
                      <a:pt x="14956" y="4651"/>
                      <a:pt x="12194" y="3985"/>
                      <a:pt x="9718" y="2270"/>
                    </a:cubicBezTo>
                    <a:cubicBezTo>
                      <a:pt x="8003" y="1032"/>
                      <a:pt x="5908" y="-1826"/>
                      <a:pt x="5050" y="1698"/>
                    </a:cubicBezTo>
                    <a:cubicBezTo>
                      <a:pt x="4574" y="3985"/>
                      <a:pt x="4765" y="6556"/>
                      <a:pt x="3241" y="8556"/>
                    </a:cubicBezTo>
                    <a:cubicBezTo>
                      <a:pt x="1812" y="10366"/>
                      <a:pt x="2" y="12367"/>
                      <a:pt x="2" y="14843"/>
                    </a:cubicBezTo>
                    <a:cubicBezTo>
                      <a:pt x="-93" y="17415"/>
                      <a:pt x="2955" y="17415"/>
                      <a:pt x="4860" y="17891"/>
                    </a:cubicBezTo>
                    <a:cubicBezTo>
                      <a:pt x="8479" y="18748"/>
                      <a:pt x="12194" y="17986"/>
                      <a:pt x="15814" y="18939"/>
                    </a:cubicBezTo>
                    <a:cubicBezTo>
                      <a:pt x="18481" y="19606"/>
                      <a:pt x="22005" y="20558"/>
                      <a:pt x="24386" y="21987"/>
                    </a:cubicBezTo>
                    <a:cubicBezTo>
                      <a:pt x="25434" y="22654"/>
                      <a:pt x="25339" y="23225"/>
                      <a:pt x="26482" y="22368"/>
                    </a:cubicBezTo>
                    <a:cubicBezTo>
                      <a:pt x="28291" y="20939"/>
                      <a:pt x="29339" y="18748"/>
                      <a:pt x="30006" y="16653"/>
                    </a:cubicBezTo>
                    <a:cubicBezTo>
                      <a:pt x="30482" y="15224"/>
                      <a:pt x="31054" y="13795"/>
                      <a:pt x="31625" y="12462"/>
                    </a:cubicBezTo>
                    <a:cubicBezTo>
                      <a:pt x="31816" y="11509"/>
                      <a:pt x="32292" y="10747"/>
                      <a:pt x="32387" y="9795"/>
                    </a:cubicBezTo>
                    <a:close/>
                  </a:path>
                </a:pathLst>
              </a:custGeom>
              <a:solidFill>
                <a:srgbClr val="E8717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1" name="图形 568"/>
              <p:cNvSpPr/>
              <p:nvPr>
                <p:custDataLst>
                  <p:tags r:id="rId868"/>
                </p:custDataLst>
              </p:nvPr>
            </p:nvSpPr>
            <p:spPr>
              <a:xfrm>
                <a:off x="5014531" y="4056316"/>
                <a:ext cx="27527" cy="7143"/>
              </a:xfrm>
              <a:custGeom>
                <a:avLst/>
                <a:gdLst>
                  <a:gd name="connsiteX0" fmla="*/ 27527 w 27527"/>
                  <a:gd name="connsiteY0" fmla="*/ 7049 h 7143"/>
                  <a:gd name="connsiteX1" fmla="*/ 27527 w 27527"/>
                  <a:gd name="connsiteY1" fmla="*/ 7144 h 7143"/>
                  <a:gd name="connsiteX2" fmla="*/ 23431 w 27527"/>
                  <a:gd name="connsiteY2" fmla="*/ 4096 h 7143"/>
                  <a:gd name="connsiteX3" fmla="*/ 0 w 27527"/>
                  <a:gd name="connsiteY3" fmla="*/ 1048 h 7143"/>
                  <a:gd name="connsiteX4" fmla="*/ 95 w 27527"/>
                  <a:gd name="connsiteY4" fmla="*/ 0 h 7143"/>
                  <a:gd name="connsiteX5" fmla="*/ 27527 w 27527"/>
                  <a:gd name="connsiteY5" fmla="*/ 7049 h 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27" h="7143">
                    <a:moveTo>
                      <a:pt x="27527" y="7049"/>
                    </a:moveTo>
                    <a:cubicBezTo>
                      <a:pt x="27527" y="7049"/>
                      <a:pt x="27527" y="7144"/>
                      <a:pt x="27527" y="7144"/>
                    </a:cubicBezTo>
                    <a:cubicBezTo>
                      <a:pt x="26384" y="5810"/>
                      <a:pt x="24670" y="4763"/>
                      <a:pt x="23431" y="4096"/>
                    </a:cubicBezTo>
                    <a:cubicBezTo>
                      <a:pt x="16192" y="2476"/>
                      <a:pt x="6572" y="4858"/>
                      <a:pt x="0" y="1048"/>
                    </a:cubicBezTo>
                    <a:cubicBezTo>
                      <a:pt x="95" y="667"/>
                      <a:pt x="95" y="286"/>
                      <a:pt x="95" y="0"/>
                    </a:cubicBezTo>
                    <a:cubicBezTo>
                      <a:pt x="8001" y="5905"/>
                      <a:pt x="20764" y="-2096"/>
                      <a:pt x="27527" y="7049"/>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2" name="图形 568"/>
              <p:cNvSpPr/>
              <p:nvPr>
                <p:custDataLst>
                  <p:tags r:id="rId869"/>
                </p:custDataLst>
              </p:nvPr>
            </p:nvSpPr>
            <p:spPr>
              <a:xfrm>
                <a:off x="5011674" y="4061555"/>
                <a:ext cx="28384" cy="8000"/>
              </a:xfrm>
              <a:custGeom>
                <a:avLst/>
                <a:gdLst>
                  <a:gd name="connsiteX0" fmla="*/ 0 w 28384"/>
                  <a:gd name="connsiteY0" fmla="*/ 1524 h 8000"/>
                  <a:gd name="connsiteX1" fmla="*/ 1143 w 28384"/>
                  <a:gd name="connsiteY1" fmla="*/ 0 h 8000"/>
                  <a:gd name="connsiteX2" fmla="*/ 28384 w 28384"/>
                  <a:gd name="connsiteY2" fmla="*/ 6953 h 8000"/>
                  <a:gd name="connsiteX3" fmla="*/ 28099 w 28384"/>
                  <a:gd name="connsiteY3" fmla="*/ 7620 h 8000"/>
                  <a:gd name="connsiteX4" fmla="*/ 28004 w 28384"/>
                  <a:gd name="connsiteY4" fmla="*/ 8001 h 8000"/>
                  <a:gd name="connsiteX5" fmla="*/ 0 w 28384"/>
                  <a:gd name="connsiteY5" fmla="*/ 1524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83" h="8000">
                    <a:moveTo>
                      <a:pt x="0" y="1524"/>
                    </a:moveTo>
                    <a:cubicBezTo>
                      <a:pt x="381" y="952"/>
                      <a:pt x="762" y="476"/>
                      <a:pt x="1143" y="0"/>
                    </a:cubicBezTo>
                    <a:cubicBezTo>
                      <a:pt x="11049" y="95"/>
                      <a:pt x="20764" y="1048"/>
                      <a:pt x="28384" y="6953"/>
                    </a:cubicBezTo>
                    <a:cubicBezTo>
                      <a:pt x="28289" y="7144"/>
                      <a:pt x="28194" y="7429"/>
                      <a:pt x="28099" y="7620"/>
                    </a:cubicBezTo>
                    <a:cubicBezTo>
                      <a:pt x="28099" y="7715"/>
                      <a:pt x="28004" y="7906"/>
                      <a:pt x="28004" y="8001"/>
                    </a:cubicBezTo>
                    <a:cubicBezTo>
                      <a:pt x="19907" y="3238"/>
                      <a:pt x="9811" y="1048"/>
                      <a:pt x="0" y="1524"/>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3" name="图形 568"/>
              <p:cNvSpPr/>
              <p:nvPr>
                <p:custDataLst>
                  <p:tags r:id="rId870"/>
                </p:custDataLst>
              </p:nvPr>
            </p:nvSpPr>
            <p:spPr>
              <a:xfrm>
                <a:off x="5010150" y="4068508"/>
                <a:ext cx="27336" cy="5333"/>
              </a:xfrm>
              <a:custGeom>
                <a:avLst/>
                <a:gdLst>
                  <a:gd name="connsiteX0" fmla="*/ 0 w 27336"/>
                  <a:gd name="connsiteY0" fmla="*/ 0 h 5333"/>
                  <a:gd name="connsiteX1" fmla="*/ 27337 w 27336"/>
                  <a:gd name="connsiteY1" fmla="*/ 5239 h 5333"/>
                  <a:gd name="connsiteX2" fmla="*/ 27242 w 27336"/>
                  <a:gd name="connsiteY2" fmla="*/ 5334 h 5333"/>
                  <a:gd name="connsiteX3" fmla="*/ 2286 w 27336"/>
                  <a:gd name="connsiteY3" fmla="*/ 1429 h 5333"/>
                  <a:gd name="connsiteX4" fmla="*/ 0 w 27336"/>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5333">
                    <a:moveTo>
                      <a:pt x="0" y="0"/>
                    </a:moveTo>
                    <a:cubicBezTo>
                      <a:pt x="8572" y="1905"/>
                      <a:pt x="19812" y="-1048"/>
                      <a:pt x="27337" y="5239"/>
                    </a:cubicBezTo>
                    <a:cubicBezTo>
                      <a:pt x="27337" y="5239"/>
                      <a:pt x="27242" y="5334"/>
                      <a:pt x="27242" y="5334"/>
                    </a:cubicBezTo>
                    <a:cubicBezTo>
                      <a:pt x="18859" y="1809"/>
                      <a:pt x="10573" y="1905"/>
                      <a:pt x="2286" y="1429"/>
                    </a:cubicBezTo>
                    <a:cubicBezTo>
                      <a:pt x="1238" y="1143"/>
                      <a:pt x="381" y="762"/>
                      <a:pt x="0" y="0"/>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4" name="图形 568"/>
              <p:cNvSpPr/>
              <p:nvPr>
                <p:custDataLst>
                  <p:tags r:id="rId871"/>
                </p:custDataLst>
              </p:nvPr>
            </p:nvSpPr>
            <p:spPr>
              <a:xfrm>
                <a:off x="5012340" y="4069937"/>
                <a:ext cx="25050" cy="5385"/>
              </a:xfrm>
              <a:custGeom>
                <a:avLst/>
                <a:gdLst>
                  <a:gd name="connsiteX0" fmla="*/ 25051 w 25050"/>
                  <a:gd name="connsiteY0" fmla="*/ 3905 h 5385"/>
                  <a:gd name="connsiteX1" fmla="*/ 24003 w 25050"/>
                  <a:gd name="connsiteY1" fmla="*/ 4953 h 5385"/>
                  <a:gd name="connsiteX2" fmla="*/ 21908 w 25050"/>
                  <a:gd name="connsiteY2" fmla="*/ 4572 h 5385"/>
                  <a:gd name="connsiteX3" fmla="*/ 13335 w 25050"/>
                  <a:gd name="connsiteY3" fmla="*/ 1524 h 5385"/>
                  <a:gd name="connsiteX4" fmla="*/ 2381 w 25050"/>
                  <a:gd name="connsiteY4" fmla="*/ 476 h 5385"/>
                  <a:gd name="connsiteX5" fmla="*/ 0 w 25050"/>
                  <a:gd name="connsiteY5" fmla="*/ 0 h 5385"/>
                  <a:gd name="connsiteX6" fmla="*/ 25051 w 25050"/>
                  <a:gd name="connsiteY6" fmla="*/ 3905 h 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 h="5385">
                    <a:moveTo>
                      <a:pt x="25051" y="3905"/>
                    </a:moveTo>
                    <a:cubicBezTo>
                      <a:pt x="24765" y="4286"/>
                      <a:pt x="24384" y="4667"/>
                      <a:pt x="24003" y="4953"/>
                    </a:cubicBezTo>
                    <a:cubicBezTo>
                      <a:pt x="22860" y="5810"/>
                      <a:pt x="22955" y="5239"/>
                      <a:pt x="21908" y="4572"/>
                    </a:cubicBezTo>
                    <a:cubicBezTo>
                      <a:pt x="19526" y="3048"/>
                      <a:pt x="16097" y="2191"/>
                      <a:pt x="13335" y="1524"/>
                    </a:cubicBezTo>
                    <a:cubicBezTo>
                      <a:pt x="9716" y="667"/>
                      <a:pt x="6001" y="1429"/>
                      <a:pt x="2381" y="476"/>
                    </a:cubicBezTo>
                    <a:cubicBezTo>
                      <a:pt x="1715" y="286"/>
                      <a:pt x="762" y="190"/>
                      <a:pt x="0" y="0"/>
                    </a:cubicBezTo>
                    <a:cubicBezTo>
                      <a:pt x="8382" y="476"/>
                      <a:pt x="16669" y="381"/>
                      <a:pt x="25051" y="3905"/>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5" name="图形 568"/>
              <p:cNvSpPr/>
              <p:nvPr>
                <p:custDataLst>
                  <p:tags r:id="rId872"/>
                </p:custDataLst>
              </p:nvPr>
            </p:nvSpPr>
            <p:spPr>
              <a:xfrm>
                <a:off x="5009922" y="4066317"/>
                <a:ext cx="28707" cy="7429"/>
              </a:xfrm>
              <a:custGeom>
                <a:avLst/>
                <a:gdLst>
                  <a:gd name="connsiteX0" fmla="*/ 133 w 28707"/>
                  <a:gd name="connsiteY0" fmla="*/ 0 h 7429"/>
                  <a:gd name="connsiteX1" fmla="*/ 28708 w 28707"/>
                  <a:gd name="connsiteY1" fmla="*/ 5715 h 7429"/>
                  <a:gd name="connsiteX2" fmla="*/ 27565 w 28707"/>
                  <a:gd name="connsiteY2" fmla="*/ 7429 h 7429"/>
                  <a:gd name="connsiteX3" fmla="*/ 228 w 28707"/>
                  <a:gd name="connsiteY3" fmla="*/ 2191 h 7429"/>
                  <a:gd name="connsiteX4" fmla="*/ 37 w 28707"/>
                  <a:gd name="connsiteY4" fmla="*/ 1048 h 7429"/>
                  <a:gd name="connsiteX5" fmla="*/ 133 w 28707"/>
                  <a:gd name="connsiteY5" fmla="*/ 0 h 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7" h="7429">
                    <a:moveTo>
                      <a:pt x="133" y="0"/>
                    </a:moveTo>
                    <a:cubicBezTo>
                      <a:pt x="9943" y="1429"/>
                      <a:pt x="20897" y="-1619"/>
                      <a:pt x="28708" y="5715"/>
                    </a:cubicBezTo>
                    <a:cubicBezTo>
                      <a:pt x="28422" y="6287"/>
                      <a:pt x="28041" y="6858"/>
                      <a:pt x="27565" y="7429"/>
                    </a:cubicBezTo>
                    <a:cubicBezTo>
                      <a:pt x="20040" y="1238"/>
                      <a:pt x="8800" y="4096"/>
                      <a:pt x="228" y="2191"/>
                    </a:cubicBezTo>
                    <a:cubicBezTo>
                      <a:pt x="37" y="1905"/>
                      <a:pt x="-58" y="1524"/>
                      <a:pt x="37" y="1048"/>
                    </a:cubicBezTo>
                    <a:cubicBezTo>
                      <a:pt x="37" y="667"/>
                      <a:pt x="37" y="381"/>
                      <a:pt x="133" y="0"/>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46" name="图形 568"/>
              <p:cNvSpPr/>
              <p:nvPr>
                <p:custDataLst>
                  <p:tags r:id="rId873"/>
                </p:custDataLst>
              </p:nvPr>
            </p:nvSpPr>
            <p:spPr>
              <a:xfrm>
                <a:off x="5013864" y="4057459"/>
                <a:ext cx="28194" cy="8667"/>
              </a:xfrm>
              <a:custGeom>
                <a:avLst/>
                <a:gdLst>
                  <a:gd name="connsiteX0" fmla="*/ 0 w 28194"/>
                  <a:gd name="connsiteY0" fmla="*/ 2477 h 8667"/>
                  <a:gd name="connsiteX1" fmla="*/ 667 w 28194"/>
                  <a:gd name="connsiteY1" fmla="*/ 0 h 8667"/>
                  <a:gd name="connsiteX2" fmla="*/ 24098 w 28194"/>
                  <a:gd name="connsiteY2" fmla="*/ 3048 h 8667"/>
                  <a:gd name="connsiteX3" fmla="*/ 28194 w 28194"/>
                  <a:gd name="connsiteY3" fmla="*/ 6096 h 8667"/>
                  <a:gd name="connsiteX4" fmla="*/ 27527 w 28194"/>
                  <a:gd name="connsiteY4" fmla="*/ 7620 h 8667"/>
                  <a:gd name="connsiteX5" fmla="*/ 27146 w 28194"/>
                  <a:gd name="connsiteY5" fmla="*/ 8668 h 8667"/>
                  <a:gd name="connsiteX6" fmla="*/ 18479 w 28194"/>
                  <a:gd name="connsiteY6" fmla="*/ 5334 h 8667"/>
                  <a:gd name="connsiteX7" fmla="*/ 0 w 28194"/>
                  <a:gd name="connsiteY7" fmla="*/ 24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 h="8667">
                    <a:moveTo>
                      <a:pt x="0" y="2477"/>
                    </a:moveTo>
                    <a:cubicBezTo>
                      <a:pt x="286" y="1715"/>
                      <a:pt x="476" y="857"/>
                      <a:pt x="667" y="0"/>
                    </a:cubicBezTo>
                    <a:cubicBezTo>
                      <a:pt x="7239" y="3810"/>
                      <a:pt x="16764" y="1429"/>
                      <a:pt x="24098" y="3048"/>
                    </a:cubicBezTo>
                    <a:cubicBezTo>
                      <a:pt x="25337" y="3715"/>
                      <a:pt x="27051" y="4667"/>
                      <a:pt x="28194" y="6096"/>
                    </a:cubicBezTo>
                    <a:cubicBezTo>
                      <a:pt x="28004" y="6572"/>
                      <a:pt x="27718" y="7049"/>
                      <a:pt x="27527" y="7620"/>
                    </a:cubicBezTo>
                    <a:cubicBezTo>
                      <a:pt x="27432" y="8001"/>
                      <a:pt x="27242" y="8287"/>
                      <a:pt x="27146" y="8668"/>
                    </a:cubicBezTo>
                    <a:cubicBezTo>
                      <a:pt x="24575" y="6572"/>
                      <a:pt x="21812" y="5334"/>
                      <a:pt x="18479" y="5334"/>
                    </a:cubicBezTo>
                    <a:cubicBezTo>
                      <a:pt x="12001" y="3905"/>
                      <a:pt x="5620" y="4191"/>
                      <a:pt x="0" y="2477"/>
                    </a:cubicBezTo>
                    <a:close/>
                  </a:path>
                </a:pathLst>
              </a:custGeom>
              <a:solidFill>
                <a:srgbClr val="C04F4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30" name="图形 568"/>
            <p:cNvSpPr/>
            <p:nvPr>
              <p:custDataLst>
                <p:tags r:id="rId857"/>
              </p:custDataLst>
            </p:nvPr>
          </p:nvSpPr>
          <p:spPr>
            <a:xfrm>
              <a:off x="5008545" y="3990336"/>
              <a:ext cx="35450" cy="39025"/>
            </a:xfrm>
            <a:custGeom>
              <a:avLst/>
              <a:gdLst>
                <a:gd name="connsiteX0" fmla="*/ 11701 w 35450"/>
                <a:gd name="connsiteY0" fmla="*/ 543 h 39025"/>
                <a:gd name="connsiteX1" fmla="*/ 12272 w 35450"/>
                <a:gd name="connsiteY1" fmla="*/ 829 h 39025"/>
                <a:gd name="connsiteX2" fmla="*/ 14844 w 35450"/>
                <a:gd name="connsiteY2" fmla="*/ 543 h 39025"/>
                <a:gd name="connsiteX3" fmla="*/ 20178 w 35450"/>
                <a:gd name="connsiteY3" fmla="*/ 1686 h 39025"/>
                <a:gd name="connsiteX4" fmla="*/ 27608 w 35450"/>
                <a:gd name="connsiteY4" fmla="*/ 8068 h 39025"/>
                <a:gd name="connsiteX5" fmla="*/ 35228 w 35450"/>
                <a:gd name="connsiteY5" fmla="*/ 13687 h 39025"/>
                <a:gd name="connsiteX6" fmla="*/ 35323 w 35450"/>
                <a:gd name="connsiteY6" fmla="*/ 13973 h 39025"/>
                <a:gd name="connsiteX7" fmla="*/ 33989 w 35450"/>
                <a:gd name="connsiteY7" fmla="*/ 18831 h 39025"/>
                <a:gd name="connsiteX8" fmla="*/ 30370 w 35450"/>
                <a:gd name="connsiteY8" fmla="*/ 20260 h 39025"/>
                <a:gd name="connsiteX9" fmla="*/ 28084 w 35450"/>
                <a:gd name="connsiteY9" fmla="*/ 27308 h 39025"/>
                <a:gd name="connsiteX10" fmla="*/ 19607 w 35450"/>
                <a:gd name="connsiteY10" fmla="*/ 39024 h 39025"/>
                <a:gd name="connsiteX11" fmla="*/ 3414 w 35450"/>
                <a:gd name="connsiteY11" fmla="*/ 30832 h 39025"/>
                <a:gd name="connsiteX12" fmla="*/ 13225 w 35450"/>
                <a:gd name="connsiteY12" fmla="*/ 20545 h 39025"/>
                <a:gd name="connsiteX13" fmla="*/ 13416 w 35450"/>
                <a:gd name="connsiteY13" fmla="*/ 16831 h 39025"/>
                <a:gd name="connsiteX14" fmla="*/ 3986 w 35450"/>
                <a:gd name="connsiteY14" fmla="*/ 11878 h 39025"/>
                <a:gd name="connsiteX15" fmla="*/ 1890 w 35450"/>
                <a:gd name="connsiteY15" fmla="*/ 4353 h 39025"/>
                <a:gd name="connsiteX16" fmla="*/ 10653 w 35450"/>
                <a:gd name="connsiteY16" fmla="*/ 67 h 39025"/>
                <a:gd name="connsiteX17" fmla="*/ 11701 w 35450"/>
                <a:gd name="connsiteY17" fmla="*/ 543 h 3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50" h="39025">
                  <a:moveTo>
                    <a:pt x="11701" y="543"/>
                  </a:moveTo>
                  <a:cubicBezTo>
                    <a:pt x="11892" y="733"/>
                    <a:pt x="12082" y="829"/>
                    <a:pt x="12272" y="829"/>
                  </a:cubicBezTo>
                  <a:cubicBezTo>
                    <a:pt x="13035" y="1019"/>
                    <a:pt x="13987" y="543"/>
                    <a:pt x="14844" y="543"/>
                  </a:cubicBezTo>
                  <a:cubicBezTo>
                    <a:pt x="16654" y="543"/>
                    <a:pt x="18559" y="1115"/>
                    <a:pt x="20178" y="1686"/>
                  </a:cubicBezTo>
                  <a:cubicBezTo>
                    <a:pt x="23703" y="2924"/>
                    <a:pt x="25989" y="4829"/>
                    <a:pt x="27608" y="8068"/>
                  </a:cubicBezTo>
                  <a:cubicBezTo>
                    <a:pt x="29227" y="11211"/>
                    <a:pt x="34180" y="10640"/>
                    <a:pt x="35228" y="13687"/>
                  </a:cubicBezTo>
                  <a:cubicBezTo>
                    <a:pt x="35228" y="13783"/>
                    <a:pt x="35323" y="13878"/>
                    <a:pt x="35323" y="13973"/>
                  </a:cubicBezTo>
                  <a:cubicBezTo>
                    <a:pt x="35609" y="15593"/>
                    <a:pt x="35514" y="17974"/>
                    <a:pt x="33989" y="18831"/>
                  </a:cubicBezTo>
                  <a:cubicBezTo>
                    <a:pt x="32751" y="19498"/>
                    <a:pt x="31513" y="19212"/>
                    <a:pt x="30370" y="20260"/>
                  </a:cubicBezTo>
                  <a:cubicBezTo>
                    <a:pt x="28560" y="22070"/>
                    <a:pt x="28370" y="24927"/>
                    <a:pt x="28084" y="27308"/>
                  </a:cubicBezTo>
                  <a:cubicBezTo>
                    <a:pt x="27513" y="33023"/>
                    <a:pt x="26846" y="39119"/>
                    <a:pt x="19607" y="39024"/>
                  </a:cubicBezTo>
                  <a:cubicBezTo>
                    <a:pt x="14368" y="38929"/>
                    <a:pt x="6272" y="35404"/>
                    <a:pt x="3414" y="30832"/>
                  </a:cubicBezTo>
                  <a:cubicBezTo>
                    <a:pt x="-777" y="24070"/>
                    <a:pt x="10844" y="24832"/>
                    <a:pt x="13225" y="20545"/>
                  </a:cubicBezTo>
                  <a:cubicBezTo>
                    <a:pt x="14844" y="17688"/>
                    <a:pt x="15035" y="20069"/>
                    <a:pt x="13416" y="16831"/>
                  </a:cubicBezTo>
                  <a:cubicBezTo>
                    <a:pt x="12082" y="14259"/>
                    <a:pt x="6367" y="13211"/>
                    <a:pt x="3986" y="11878"/>
                  </a:cubicBezTo>
                  <a:cubicBezTo>
                    <a:pt x="176" y="9782"/>
                    <a:pt x="-1634" y="7591"/>
                    <a:pt x="1890" y="4353"/>
                  </a:cubicBezTo>
                  <a:cubicBezTo>
                    <a:pt x="3700" y="2734"/>
                    <a:pt x="7986" y="-505"/>
                    <a:pt x="10653" y="67"/>
                  </a:cubicBezTo>
                  <a:cubicBezTo>
                    <a:pt x="11130" y="-29"/>
                    <a:pt x="11415" y="257"/>
                    <a:pt x="11701" y="543"/>
                  </a:cubicBezTo>
                  <a:close/>
                </a:path>
              </a:pathLst>
            </a:custGeom>
            <a:solidFill>
              <a:srgbClr val="9AB7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1" name="图形 568"/>
            <p:cNvSpPr/>
            <p:nvPr>
              <p:custDataLst>
                <p:tags r:id="rId858"/>
              </p:custDataLst>
            </p:nvPr>
          </p:nvSpPr>
          <p:spPr>
            <a:xfrm>
              <a:off x="5087966" y="3993326"/>
              <a:ext cx="63426" cy="41663"/>
            </a:xfrm>
            <a:custGeom>
              <a:avLst/>
              <a:gdLst>
                <a:gd name="connsiteX0" fmla="*/ 55058 w 63426"/>
                <a:gd name="connsiteY0" fmla="*/ 26985 h 41663"/>
                <a:gd name="connsiteX1" fmla="*/ 62963 w 63426"/>
                <a:gd name="connsiteY1" fmla="*/ 34129 h 41663"/>
                <a:gd name="connsiteX2" fmla="*/ 55724 w 63426"/>
                <a:gd name="connsiteY2" fmla="*/ 41654 h 41663"/>
                <a:gd name="connsiteX3" fmla="*/ 52772 w 63426"/>
                <a:gd name="connsiteY3" fmla="*/ 38796 h 41663"/>
                <a:gd name="connsiteX4" fmla="*/ 42961 w 63426"/>
                <a:gd name="connsiteY4" fmla="*/ 29843 h 41663"/>
                <a:gd name="connsiteX5" fmla="*/ 33722 w 63426"/>
                <a:gd name="connsiteY5" fmla="*/ 31843 h 41663"/>
                <a:gd name="connsiteX6" fmla="*/ 25340 w 63426"/>
                <a:gd name="connsiteY6" fmla="*/ 29367 h 41663"/>
                <a:gd name="connsiteX7" fmla="*/ 26673 w 63426"/>
                <a:gd name="connsiteY7" fmla="*/ 25461 h 41663"/>
                <a:gd name="connsiteX8" fmla="*/ 29816 w 63426"/>
                <a:gd name="connsiteY8" fmla="*/ 22985 h 41663"/>
                <a:gd name="connsiteX9" fmla="*/ 17720 w 63426"/>
                <a:gd name="connsiteY9" fmla="*/ 17841 h 41663"/>
                <a:gd name="connsiteX10" fmla="*/ 2480 w 63426"/>
                <a:gd name="connsiteY10" fmla="*/ 5364 h 41663"/>
                <a:gd name="connsiteX11" fmla="*/ 16386 w 63426"/>
                <a:gd name="connsiteY11" fmla="*/ 696 h 41663"/>
                <a:gd name="connsiteX12" fmla="*/ 21244 w 63426"/>
                <a:gd name="connsiteY12" fmla="*/ 11079 h 41663"/>
                <a:gd name="connsiteX13" fmla="*/ 33626 w 63426"/>
                <a:gd name="connsiteY13" fmla="*/ 14412 h 41663"/>
                <a:gd name="connsiteX14" fmla="*/ 38008 w 63426"/>
                <a:gd name="connsiteY14" fmla="*/ 20318 h 41663"/>
                <a:gd name="connsiteX15" fmla="*/ 38198 w 63426"/>
                <a:gd name="connsiteY15" fmla="*/ 24509 h 41663"/>
                <a:gd name="connsiteX16" fmla="*/ 50200 w 63426"/>
                <a:gd name="connsiteY16" fmla="*/ 26985 h 41663"/>
                <a:gd name="connsiteX17" fmla="*/ 53629 w 63426"/>
                <a:gd name="connsiteY17" fmla="*/ 27176 h 41663"/>
                <a:gd name="connsiteX18" fmla="*/ 55058 w 63426"/>
                <a:gd name="connsiteY18" fmla="*/ 26985 h 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425" h="41663">
                  <a:moveTo>
                    <a:pt x="55058" y="26985"/>
                  </a:moveTo>
                  <a:cubicBezTo>
                    <a:pt x="58106" y="28414"/>
                    <a:pt x="61630" y="30795"/>
                    <a:pt x="62963" y="34129"/>
                  </a:cubicBezTo>
                  <a:cubicBezTo>
                    <a:pt x="64964" y="39177"/>
                    <a:pt x="60106" y="41844"/>
                    <a:pt x="55724" y="41654"/>
                  </a:cubicBezTo>
                  <a:cubicBezTo>
                    <a:pt x="52867" y="41559"/>
                    <a:pt x="53153" y="40987"/>
                    <a:pt x="52772" y="38796"/>
                  </a:cubicBezTo>
                  <a:cubicBezTo>
                    <a:pt x="52010" y="34415"/>
                    <a:pt x="46866" y="31272"/>
                    <a:pt x="42961" y="29843"/>
                  </a:cubicBezTo>
                  <a:cubicBezTo>
                    <a:pt x="39246" y="28509"/>
                    <a:pt x="36960" y="30319"/>
                    <a:pt x="33722" y="31843"/>
                  </a:cubicBezTo>
                  <a:cubicBezTo>
                    <a:pt x="30769" y="33177"/>
                    <a:pt x="26292" y="33558"/>
                    <a:pt x="25340" y="29367"/>
                  </a:cubicBezTo>
                  <a:cubicBezTo>
                    <a:pt x="24959" y="27747"/>
                    <a:pt x="25625" y="26604"/>
                    <a:pt x="26673" y="25461"/>
                  </a:cubicBezTo>
                  <a:cubicBezTo>
                    <a:pt x="27340" y="24795"/>
                    <a:pt x="29626" y="23937"/>
                    <a:pt x="29816" y="22985"/>
                  </a:cubicBezTo>
                  <a:cubicBezTo>
                    <a:pt x="30674" y="19651"/>
                    <a:pt x="19339" y="18127"/>
                    <a:pt x="17720" y="17841"/>
                  </a:cubicBezTo>
                  <a:cubicBezTo>
                    <a:pt x="12005" y="16984"/>
                    <a:pt x="-6664" y="14603"/>
                    <a:pt x="2480" y="5364"/>
                  </a:cubicBezTo>
                  <a:cubicBezTo>
                    <a:pt x="5528" y="2220"/>
                    <a:pt x="11909" y="-1590"/>
                    <a:pt x="16386" y="696"/>
                  </a:cubicBezTo>
                  <a:cubicBezTo>
                    <a:pt x="20768" y="2982"/>
                    <a:pt x="20672" y="6888"/>
                    <a:pt x="21244" y="11079"/>
                  </a:cubicBezTo>
                  <a:cubicBezTo>
                    <a:pt x="22101" y="17746"/>
                    <a:pt x="29435" y="12984"/>
                    <a:pt x="33626" y="14412"/>
                  </a:cubicBezTo>
                  <a:cubicBezTo>
                    <a:pt x="35722" y="15174"/>
                    <a:pt x="37436" y="18222"/>
                    <a:pt x="38008" y="20318"/>
                  </a:cubicBezTo>
                  <a:cubicBezTo>
                    <a:pt x="38294" y="21461"/>
                    <a:pt x="37627" y="23652"/>
                    <a:pt x="38198" y="24509"/>
                  </a:cubicBezTo>
                  <a:cubicBezTo>
                    <a:pt x="40770" y="29271"/>
                    <a:pt x="50105" y="16603"/>
                    <a:pt x="50200" y="26985"/>
                  </a:cubicBezTo>
                  <a:cubicBezTo>
                    <a:pt x="51343" y="27366"/>
                    <a:pt x="52486" y="27081"/>
                    <a:pt x="53629" y="27176"/>
                  </a:cubicBezTo>
                  <a:cubicBezTo>
                    <a:pt x="54105" y="27271"/>
                    <a:pt x="54867" y="26795"/>
                    <a:pt x="55058" y="26985"/>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2" name="图形 568"/>
            <p:cNvSpPr/>
            <p:nvPr>
              <p:custDataLst>
                <p:tags r:id="rId859"/>
              </p:custDataLst>
            </p:nvPr>
          </p:nvSpPr>
          <p:spPr>
            <a:xfrm>
              <a:off x="5009378" y="3990121"/>
              <a:ext cx="69239" cy="67979"/>
            </a:xfrm>
            <a:custGeom>
              <a:avLst/>
              <a:gdLst>
                <a:gd name="connsiteX0" fmla="*/ 52302 w 69239"/>
                <a:gd name="connsiteY0" fmla="*/ 2758 h 67979"/>
                <a:gd name="connsiteX1" fmla="*/ 57064 w 69239"/>
                <a:gd name="connsiteY1" fmla="*/ 6759 h 67979"/>
                <a:gd name="connsiteX2" fmla="*/ 68494 w 69239"/>
                <a:gd name="connsiteY2" fmla="*/ 25714 h 67979"/>
                <a:gd name="connsiteX3" fmla="*/ 63636 w 69239"/>
                <a:gd name="connsiteY3" fmla="*/ 35143 h 67979"/>
                <a:gd name="connsiteX4" fmla="*/ 53064 w 69239"/>
                <a:gd name="connsiteY4" fmla="*/ 41430 h 67979"/>
                <a:gd name="connsiteX5" fmla="*/ 54778 w 69239"/>
                <a:gd name="connsiteY5" fmla="*/ 51145 h 67979"/>
                <a:gd name="connsiteX6" fmla="*/ 58302 w 69239"/>
                <a:gd name="connsiteY6" fmla="*/ 60670 h 67979"/>
                <a:gd name="connsiteX7" fmla="*/ 50206 w 69239"/>
                <a:gd name="connsiteY7" fmla="*/ 67909 h 67979"/>
                <a:gd name="connsiteX8" fmla="*/ 42967 w 69239"/>
                <a:gd name="connsiteY8" fmla="*/ 66671 h 67979"/>
                <a:gd name="connsiteX9" fmla="*/ 48396 w 69239"/>
                <a:gd name="connsiteY9" fmla="*/ 57813 h 67979"/>
                <a:gd name="connsiteX10" fmla="*/ 45443 w 69239"/>
                <a:gd name="connsiteY10" fmla="*/ 45049 h 67979"/>
                <a:gd name="connsiteX11" fmla="*/ 38395 w 69239"/>
                <a:gd name="connsiteY11" fmla="*/ 43240 h 67979"/>
                <a:gd name="connsiteX12" fmla="*/ 32204 w 69239"/>
                <a:gd name="connsiteY12" fmla="*/ 44097 h 67979"/>
                <a:gd name="connsiteX13" fmla="*/ 32394 w 69239"/>
                <a:gd name="connsiteY13" fmla="*/ 38668 h 67979"/>
                <a:gd name="connsiteX14" fmla="*/ 24965 w 69239"/>
                <a:gd name="connsiteY14" fmla="*/ 29524 h 67979"/>
                <a:gd name="connsiteX15" fmla="*/ 10391 w 69239"/>
                <a:gd name="connsiteY15" fmla="*/ 31524 h 67979"/>
                <a:gd name="connsiteX16" fmla="*/ 4391 w 69239"/>
                <a:gd name="connsiteY16" fmla="*/ 26190 h 67979"/>
                <a:gd name="connsiteX17" fmla="*/ 10391 w 69239"/>
                <a:gd name="connsiteY17" fmla="*/ 19237 h 67979"/>
                <a:gd name="connsiteX18" fmla="*/ 14773 w 69239"/>
                <a:gd name="connsiteY18" fmla="*/ 14950 h 67979"/>
                <a:gd name="connsiteX19" fmla="*/ 1914 w 69239"/>
                <a:gd name="connsiteY19" fmla="*/ 12760 h 67979"/>
                <a:gd name="connsiteX20" fmla="*/ 2867 w 69239"/>
                <a:gd name="connsiteY20" fmla="*/ 7330 h 67979"/>
                <a:gd name="connsiteX21" fmla="*/ 22202 w 69239"/>
                <a:gd name="connsiteY21" fmla="*/ 949 h 67979"/>
                <a:gd name="connsiteX22" fmla="*/ 29918 w 69239"/>
                <a:gd name="connsiteY22" fmla="*/ 11045 h 67979"/>
                <a:gd name="connsiteX23" fmla="*/ 39633 w 69239"/>
                <a:gd name="connsiteY23" fmla="*/ 13903 h 67979"/>
                <a:gd name="connsiteX24" fmla="*/ 44586 w 69239"/>
                <a:gd name="connsiteY24" fmla="*/ 2758 h 67979"/>
                <a:gd name="connsiteX25" fmla="*/ 52492 w 69239"/>
                <a:gd name="connsiteY25" fmla="*/ 2949 h 67979"/>
                <a:gd name="connsiteX26" fmla="*/ 53635 w 69239"/>
                <a:gd name="connsiteY26" fmla="*/ 3235 h 67979"/>
                <a:gd name="connsiteX27" fmla="*/ 52302 w 69239"/>
                <a:gd name="connsiteY27" fmla="*/ 2758 h 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39" h="67979">
                  <a:moveTo>
                    <a:pt x="52302" y="2758"/>
                  </a:moveTo>
                  <a:cubicBezTo>
                    <a:pt x="53159" y="2092"/>
                    <a:pt x="56588" y="6187"/>
                    <a:pt x="57064" y="6759"/>
                  </a:cubicBezTo>
                  <a:cubicBezTo>
                    <a:pt x="61922" y="12283"/>
                    <a:pt x="66494" y="18570"/>
                    <a:pt x="68494" y="25714"/>
                  </a:cubicBezTo>
                  <a:cubicBezTo>
                    <a:pt x="70113" y="31238"/>
                    <a:pt x="69351" y="34096"/>
                    <a:pt x="63636" y="35143"/>
                  </a:cubicBezTo>
                  <a:cubicBezTo>
                    <a:pt x="59064" y="36001"/>
                    <a:pt x="54587" y="36477"/>
                    <a:pt x="53064" y="41430"/>
                  </a:cubicBezTo>
                  <a:cubicBezTo>
                    <a:pt x="51920" y="45049"/>
                    <a:pt x="52587" y="48193"/>
                    <a:pt x="54778" y="51145"/>
                  </a:cubicBezTo>
                  <a:cubicBezTo>
                    <a:pt x="56969" y="54098"/>
                    <a:pt x="58683" y="56860"/>
                    <a:pt x="58302" y="60670"/>
                  </a:cubicBezTo>
                  <a:cubicBezTo>
                    <a:pt x="57731" y="65528"/>
                    <a:pt x="55254" y="68481"/>
                    <a:pt x="50206" y="67909"/>
                  </a:cubicBezTo>
                  <a:cubicBezTo>
                    <a:pt x="47825" y="67624"/>
                    <a:pt x="45348" y="67052"/>
                    <a:pt x="42967" y="66671"/>
                  </a:cubicBezTo>
                  <a:cubicBezTo>
                    <a:pt x="42491" y="63337"/>
                    <a:pt x="46682" y="60289"/>
                    <a:pt x="48396" y="57813"/>
                  </a:cubicBezTo>
                  <a:cubicBezTo>
                    <a:pt x="51349" y="53431"/>
                    <a:pt x="49635" y="47907"/>
                    <a:pt x="45443" y="45049"/>
                  </a:cubicBezTo>
                  <a:cubicBezTo>
                    <a:pt x="43253" y="43525"/>
                    <a:pt x="40967" y="43049"/>
                    <a:pt x="38395" y="43240"/>
                  </a:cubicBezTo>
                  <a:cubicBezTo>
                    <a:pt x="36395" y="43335"/>
                    <a:pt x="34204" y="44383"/>
                    <a:pt x="32204" y="44097"/>
                  </a:cubicBezTo>
                  <a:cubicBezTo>
                    <a:pt x="28108" y="43430"/>
                    <a:pt x="30775" y="40858"/>
                    <a:pt x="32394" y="38668"/>
                  </a:cubicBezTo>
                  <a:cubicBezTo>
                    <a:pt x="36395" y="33429"/>
                    <a:pt x="29441" y="30476"/>
                    <a:pt x="24965" y="29524"/>
                  </a:cubicBezTo>
                  <a:cubicBezTo>
                    <a:pt x="19821" y="28381"/>
                    <a:pt x="15344" y="30857"/>
                    <a:pt x="10391" y="31524"/>
                  </a:cubicBezTo>
                  <a:cubicBezTo>
                    <a:pt x="7153" y="31905"/>
                    <a:pt x="3343" y="30095"/>
                    <a:pt x="4391" y="26190"/>
                  </a:cubicBezTo>
                  <a:cubicBezTo>
                    <a:pt x="5153" y="23332"/>
                    <a:pt x="8296" y="21046"/>
                    <a:pt x="10391" y="19237"/>
                  </a:cubicBezTo>
                  <a:cubicBezTo>
                    <a:pt x="11630" y="18094"/>
                    <a:pt x="14487" y="16665"/>
                    <a:pt x="14773" y="14950"/>
                  </a:cubicBezTo>
                  <a:cubicBezTo>
                    <a:pt x="12201" y="12283"/>
                    <a:pt x="5343" y="14284"/>
                    <a:pt x="1914" y="12760"/>
                  </a:cubicBezTo>
                  <a:cubicBezTo>
                    <a:pt x="-1515" y="11236"/>
                    <a:pt x="200" y="8854"/>
                    <a:pt x="2867" y="7330"/>
                  </a:cubicBezTo>
                  <a:cubicBezTo>
                    <a:pt x="8582" y="3997"/>
                    <a:pt x="15535" y="1330"/>
                    <a:pt x="22202" y="949"/>
                  </a:cubicBezTo>
                  <a:cubicBezTo>
                    <a:pt x="28108" y="568"/>
                    <a:pt x="28013" y="6854"/>
                    <a:pt x="29918" y="11045"/>
                  </a:cubicBezTo>
                  <a:cubicBezTo>
                    <a:pt x="31918" y="15427"/>
                    <a:pt x="35633" y="17617"/>
                    <a:pt x="39633" y="13903"/>
                  </a:cubicBezTo>
                  <a:cubicBezTo>
                    <a:pt x="43062" y="10759"/>
                    <a:pt x="42681" y="6568"/>
                    <a:pt x="44586" y="2758"/>
                  </a:cubicBezTo>
                  <a:cubicBezTo>
                    <a:pt x="46015" y="-4"/>
                    <a:pt x="52968" y="-1814"/>
                    <a:pt x="52492" y="2949"/>
                  </a:cubicBezTo>
                  <a:cubicBezTo>
                    <a:pt x="52873" y="2949"/>
                    <a:pt x="53159" y="3235"/>
                    <a:pt x="53635" y="3235"/>
                  </a:cubicBezTo>
                  <a:cubicBezTo>
                    <a:pt x="53444" y="3139"/>
                    <a:pt x="53159" y="3520"/>
                    <a:pt x="52302" y="2758"/>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3" name="图形 568"/>
            <p:cNvSpPr/>
            <p:nvPr>
              <p:custDataLst>
                <p:tags r:id="rId860"/>
              </p:custDataLst>
            </p:nvPr>
          </p:nvSpPr>
          <p:spPr>
            <a:xfrm>
              <a:off x="5098827" y="4024837"/>
              <a:ext cx="952" cy="331"/>
            </a:xfrm>
            <a:custGeom>
              <a:avLst/>
              <a:gdLst>
                <a:gd name="connsiteX0" fmla="*/ 0 w 952"/>
                <a:gd name="connsiteY0" fmla="*/ 332 h 331"/>
                <a:gd name="connsiteX1" fmla="*/ 953 w 952"/>
                <a:gd name="connsiteY1" fmla="*/ 141 h 331"/>
                <a:gd name="connsiteX2" fmla="*/ 0 w 952"/>
                <a:gd name="connsiteY2" fmla="*/ 332 h 331"/>
              </a:gdLst>
              <a:ahLst/>
              <a:cxnLst>
                <a:cxn ang="0">
                  <a:pos x="connsiteX0" y="connsiteY0"/>
                </a:cxn>
                <a:cxn ang="0">
                  <a:pos x="connsiteX1" y="connsiteY1"/>
                </a:cxn>
                <a:cxn ang="0">
                  <a:pos x="connsiteX2" y="connsiteY2"/>
                </a:cxn>
              </a:cxnLst>
              <a:rect l="l" t="t" r="r" b="b"/>
              <a:pathLst>
                <a:path w="952" h="331">
                  <a:moveTo>
                    <a:pt x="0" y="332"/>
                  </a:moveTo>
                  <a:cubicBezTo>
                    <a:pt x="286" y="332"/>
                    <a:pt x="667" y="237"/>
                    <a:pt x="953" y="141"/>
                  </a:cubicBezTo>
                  <a:cubicBezTo>
                    <a:pt x="857" y="-144"/>
                    <a:pt x="762" y="46"/>
                    <a:pt x="0" y="332"/>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4" name="图形 568"/>
            <p:cNvSpPr/>
            <p:nvPr>
              <p:custDataLst>
                <p:tags r:id="rId861"/>
              </p:custDataLst>
            </p:nvPr>
          </p:nvSpPr>
          <p:spPr>
            <a:xfrm>
              <a:off x="5074634" y="3996821"/>
              <a:ext cx="83058" cy="105857"/>
            </a:xfrm>
            <a:custGeom>
              <a:avLst/>
              <a:gdLst>
                <a:gd name="connsiteX0" fmla="*/ 0 w 83058"/>
                <a:gd name="connsiteY0" fmla="*/ 58066 h 105857"/>
                <a:gd name="connsiteX1" fmla="*/ 1810 w 83058"/>
                <a:gd name="connsiteY1" fmla="*/ 61685 h 105857"/>
                <a:gd name="connsiteX2" fmla="*/ 2762 w 83058"/>
                <a:gd name="connsiteY2" fmla="*/ 62733 h 105857"/>
                <a:gd name="connsiteX3" fmla="*/ 2762 w 83058"/>
                <a:gd name="connsiteY3" fmla="*/ 62733 h 105857"/>
                <a:gd name="connsiteX4" fmla="*/ 2762 w 83058"/>
                <a:gd name="connsiteY4" fmla="*/ 62733 h 105857"/>
                <a:gd name="connsiteX5" fmla="*/ 8858 w 83058"/>
                <a:gd name="connsiteY5" fmla="*/ 65400 h 105857"/>
                <a:gd name="connsiteX6" fmla="*/ 11716 w 83058"/>
                <a:gd name="connsiteY6" fmla="*/ 67305 h 105857"/>
                <a:gd name="connsiteX7" fmla="*/ 13335 w 83058"/>
                <a:gd name="connsiteY7" fmla="*/ 69020 h 105857"/>
                <a:gd name="connsiteX8" fmla="*/ 15145 w 83058"/>
                <a:gd name="connsiteY8" fmla="*/ 71592 h 105857"/>
                <a:gd name="connsiteX9" fmla="*/ 15716 w 83058"/>
                <a:gd name="connsiteY9" fmla="*/ 72449 h 105857"/>
                <a:gd name="connsiteX10" fmla="*/ 16573 w 83058"/>
                <a:gd name="connsiteY10" fmla="*/ 73973 h 105857"/>
                <a:gd name="connsiteX11" fmla="*/ 16859 w 83058"/>
                <a:gd name="connsiteY11" fmla="*/ 74544 h 105857"/>
                <a:gd name="connsiteX12" fmla="*/ 17812 w 83058"/>
                <a:gd name="connsiteY12" fmla="*/ 77497 h 105857"/>
                <a:gd name="connsiteX13" fmla="*/ 17431 w 83058"/>
                <a:gd name="connsiteY13" fmla="*/ 80069 h 105857"/>
                <a:gd name="connsiteX14" fmla="*/ 17050 w 83058"/>
                <a:gd name="connsiteY14" fmla="*/ 81021 h 105857"/>
                <a:gd name="connsiteX15" fmla="*/ 16764 w 83058"/>
                <a:gd name="connsiteY15" fmla="*/ 81593 h 105857"/>
                <a:gd name="connsiteX16" fmla="*/ 15335 w 83058"/>
                <a:gd name="connsiteY16" fmla="*/ 83784 h 105857"/>
                <a:gd name="connsiteX17" fmla="*/ 14859 w 83058"/>
                <a:gd name="connsiteY17" fmla="*/ 84355 h 105857"/>
                <a:gd name="connsiteX18" fmla="*/ 13811 w 83058"/>
                <a:gd name="connsiteY18" fmla="*/ 85688 h 105857"/>
                <a:gd name="connsiteX19" fmla="*/ 13811 w 83058"/>
                <a:gd name="connsiteY19" fmla="*/ 85688 h 105857"/>
                <a:gd name="connsiteX20" fmla="*/ 10477 w 83058"/>
                <a:gd name="connsiteY20" fmla="*/ 90927 h 105857"/>
                <a:gd name="connsiteX21" fmla="*/ 9906 w 83058"/>
                <a:gd name="connsiteY21" fmla="*/ 92546 h 105857"/>
                <a:gd name="connsiteX22" fmla="*/ 9811 w 83058"/>
                <a:gd name="connsiteY22" fmla="*/ 93118 h 105857"/>
                <a:gd name="connsiteX23" fmla="*/ 9715 w 83058"/>
                <a:gd name="connsiteY23" fmla="*/ 94452 h 105857"/>
                <a:gd name="connsiteX24" fmla="*/ 9715 w 83058"/>
                <a:gd name="connsiteY24" fmla="*/ 94737 h 105857"/>
                <a:gd name="connsiteX25" fmla="*/ 9906 w 83058"/>
                <a:gd name="connsiteY25" fmla="*/ 95785 h 105857"/>
                <a:gd name="connsiteX26" fmla="*/ 10668 w 83058"/>
                <a:gd name="connsiteY26" fmla="*/ 97309 h 105857"/>
                <a:gd name="connsiteX27" fmla="*/ 17621 w 83058"/>
                <a:gd name="connsiteY27" fmla="*/ 102262 h 105857"/>
                <a:gd name="connsiteX28" fmla="*/ 20479 w 83058"/>
                <a:gd name="connsiteY28" fmla="*/ 103405 h 105857"/>
                <a:gd name="connsiteX29" fmla="*/ 25908 w 83058"/>
                <a:gd name="connsiteY29" fmla="*/ 105024 h 105857"/>
                <a:gd name="connsiteX30" fmla="*/ 28575 w 83058"/>
                <a:gd name="connsiteY30" fmla="*/ 105501 h 105857"/>
                <a:gd name="connsiteX31" fmla="*/ 28575 w 83058"/>
                <a:gd name="connsiteY31" fmla="*/ 105501 h 105857"/>
                <a:gd name="connsiteX32" fmla="*/ 36481 w 83058"/>
                <a:gd name="connsiteY32" fmla="*/ 105691 h 105857"/>
                <a:gd name="connsiteX33" fmla="*/ 43339 w 83058"/>
                <a:gd name="connsiteY33" fmla="*/ 103405 h 105857"/>
                <a:gd name="connsiteX34" fmla="*/ 43339 w 83058"/>
                <a:gd name="connsiteY34" fmla="*/ 103405 h 105857"/>
                <a:gd name="connsiteX35" fmla="*/ 46482 w 83058"/>
                <a:gd name="connsiteY35" fmla="*/ 100452 h 105857"/>
                <a:gd name="connsiteX36" fmla="*/ 46863 w 83058"/>
                <a:gd name="connsiteY36" fmla="*/ 99976 h 105857"/>
                <a:gd name="connsiteX37" fmla="*/ 47625 w 83058"/>
                <a:gd name="connsiteY37" fmla="*/ 98643 h 105857"/>
                <a:gd name="connsiteX38" fmla="*/ 48387 w 83058"/>
                <a:gd name="connsiteY38" fmla="*/ 96928 h 105857"/>
                <a:gd name="connsiteX39" fmla="*/ 49054 w 83058"/>
                <a:gd name="connsiteY39" fmla="*/ 94452 h 105857"/>
                <a:gd name="connsiteX40" fmla="*/ 41434 w 83058"/>
                <a:gd name="connsiteY40" fmla="*/ 79878 h 105857"/>
                <a:gd name="connsiteX41" fmla="*/ 36957 w 83058"/>
                <a:gd name="connsiteY41" fmla="*/ 79021 h 105857"/>
                <a:gd name="connsiteX42" fmla="*/ 36862 w 83058"/>
                <a:gd name="connsiteY42" fmla="*/ 79021 h 105857"/>
                <a:gd name="connsiteX43" fmla="*/ 36862 w 83058"/>
                <a:gd name="connsiteY43" fmla="*/ 79021 h 105857"/>
                <a:gd name="connsiteX44" fmla="*/ 35147 w 83058"/>
                <a:gd name="connsiteY44" fmla="*/ 78926 h 105857"/>
                <a:gd name="connsiteX45" fmla="*/ 34290 w 83058"/>
                <a:gd name="connsiteY45" fmla="*/ 78926 h 105857"/>
                <a:gd name="connsiteX46" fmla="*/ 28956 w 83058"/>
                <a:gd name="connsiteY46" fmla="*/ 78735 h 105857"/>
                <a:gd name="connsiteX47" fmla="*/ 28956 w 83058"/>
                <a:gd name="connsiteY47" fmla="*/ 78735 h 105857"/>
                <a:gd name="connsiteX48" fmla="*/ 26289 w 83058"/>
                <a:gd name="connsiteY48" fmla="*/ 78068 h 105857"/>
                <a:gd name="connsiteX49" fmla="*/ 26289 w 83058"/>
                <a:gd name="connsiteY49" fmla="*/ 78068 h 105857"/>
                <a:gd name="connsiteX50" fmla="*/ 26289 w 83058"/>
                <a:gd name="connsiteY50" fmla="*/ 78068 h 105857"/>
                <a:gd name="connsiteX51" fmla="*/ 23717 w 83058"/>
                <a:gd name="connsiteY51" fmla="*/ 76640 h 105857"/>
                <a:gd name="connsiteX52" fmla="*/ 21146 w 83058"/>
                <a:gd name="connsiteY52" fmla="*/ 74449 h 105857"/>
                <a:gd name="connsiteX53" fmla="*/ 19621 w 83058"/>
                <a:gd name="connsiteY53" fmla="*/ 72639 h 105857"/>
                <a:gd name="connsiteX54" fmla="*/ 19621 w 83058"/>
                <a:gd name="connsiteY54" fmla="*/ 72639 h 105857"/>
                <a:gd name="connsiteX55" fmla="*/ 19145 w 83058"/>
                <a:gd name="connsiteY55" fmla="*/ 71973 h 105857"/>
                <a:gd name="connsiteX56" fmla="*/ 18479 w 83058"/>
                <a:gd name="connsiteY56" fmla="*/ 70163 h 105857"/>
                <a:gd name="connsiteX57" fmla="*/ 18383 w 83058"/>
                <a:gd name="connsiteY57" fmla="*/ 69306 h 105857"/>
                <a:gd name="connsiteX58" fmla="*/ 18383 w 83058"/>
                <a:gd name="connsiteY58" fmla="*/ 68734 h 105857"/>
                <a:gd name="connsiteX59" fmla="*/ 19145 w 83058"/>
                <a:gd name="connsiteY59" fmla="*/ 66924 h 105857"/>
                <a:gd name="connsiteX60" fmla="*/ 22765 w 83058"/>
                <a:gd name="connsiteY60" fmla="*/ 65114 h 105857"/>
                <a:gd name="connsiteX61" fmla="*/ 24479 w 83058"/>
                <a:gd name="connsiteY61" fmla="*/ 64257 h 105857"/>
                <a:gd name="connsiteX62" fmla="*/ 25241 w 83058"/>
                <a:gd name="connsiteY62" fmla="*/ 61876 h 105857"/>
                <a:gd name="connsiteX63" fmla="*/ 22860 w 83058"/>
                <a:gd name="connsiteY63" fmla="*/ 53780 h 105857"/>
                <a:gd name="connsiteX64" fmla="*/ 19717 w 83058"/>
                <a:gd name="connsiteY64" fmla="*/ 48541 h 105857"/>
                <a:gd name="connsiteX65" fmla="*/ 14668 w 83058"/>
                <a:gd name="connsiteY65" fmla="*/ 42445 h 105857"/>
                <a:gd name="connsiteX66" fmla="*/ 13144 w 83058"/>
                <a:gd name="connsiteY66" fmla="*/ 38444 h 105857"/>
                <a:gd name="connsiteX67" fmla="*/ 15716 w 83058"/>
                <a:gd name="connsiteY67" fmla="*/ 37587 h 105857"/>
                <a:gd name="connsiteX68" fmla="*/ 17431 w 83058"/>
                <a:gd name="connsiteY68" fmla="*/ 37302 h 105857"/>
                <a:gd name="connsiteX69" fmla="*/ 17431 w 83058"/>
                <a:gd name="connsiteY69" fmla="*/ 37302 h 105857"/>
                <a:gd name="connsiteX70" fmla="*/ 18669 w 83058"/>
                <a:gd name="connsiteY70" fmla="*/ 37016 h 105857"/>
                <a:gd name="connsiteX71" fmla="*/ 21622 w 83058"/>
                <a:gd name="connsiteY71" fmla="*/ 36444 h 105857"/>
                <a:gd name="connsiteX72" fmla="*/ 21622 w 83058"/>
                <a:gd name="connsiteY72" fmla="*/ 36444 h 105857"/>
                <a:gd name="connsiteX73" fmla="*/ 24384 w 83058"/>
                <a:gd name="connsiteY73" fmla="*/ 36349 h 105857"/>
                <a:gd name="connsiteX74" fmla="*/ 26956 w 83058"/>
                <a:gd name="connsiteY74" fmla="*/ 36635 h 105857"/>
                <a:gd name="connsiteX75" fmla="*/ 29623 w 83058"/>
                <a:gd name="connsiteY75" fmla="*/ 37302 h 105857"/>
                <a:gd name="connsiteX76" fmla="*/ 29623 w 83058"/>
                <a:gd name="connsiteY76" fmla="*/ 37302 h 105857"/>
                <a:gd name="connsiteX77" fmla="*/ 30766 w 83058"/>
                <a:gd name="connsiteY77" fmla="*/ 37778 h 105857"/>
                <a:gd name="connsiteX78" fmla="*/ 30766 w 83058"/>
                <a:gd name="connsiteY78" fmla="*/ 37778 h 105857"/>
                <a:gd name="connsiteX79" fmla="*/ 33147 w 83058"/>
                <a:gd name="connsiteY79" fmla="*/ 38826 h 105857"/>
                <a:gd name="connsiteX80" fmla="*/ 33814 w 83058"/>
                <a:gd name="connsiteY80" fmla="*/ 39206 h 105857"/>
                <a:gd name="connsiteX81" fmla="*/ 38100 w 83058"/>
                <a:gd name="connsiteY81" fmla="*/ 42540 h 105857"/>
                <a:gd name="connsiteX82" fmla="*/ 37814 w 83058"/>
                <a:gd name="connsiteY82" fmla="*/ 48160 h 105857"/>
                <a:gd name="connsiteX83" fmla="*/ 34195 w 83058"/>
                <a:gd name="connsiteY83" fmla="*/ 53399 h 105857"/>
                <a:gd name="connsiteX84" fmla="*/ 33909 w 83058"/>
                <a:gd name="connsiteY84" fmla="*/ 55875 h 105857"/>
                <a:gd name="connsiteX85" fmla="*/ 34671 w 83058"/>
                <a:gd name="connsiteY85" fmla="*/ 59114 h 105857"/>
                <a:gd name="connsiteX86" fmla="*/ 38005 w 83058"/>
                <a:gd name="connsiteY86" fmla="*/ 64162 h 105857"/>
                <a:gd name="connsiteX87" fmla="*/ 45339 w 83058"/>
                <a:gd name="connsiteY87" fmla="*/ 64162 h 105857"/>
                <a:gd name="connsiteX88" fmla="*/ 52483 w 83058"/>
                <a:gd name="connsiteY88" fmla="*/ 65496 h 105857"/>
                <a:gd name="connsiteX89" fmla="*/ 61722 w 83058"/>
                <a:gd name="connsiteY89" fmla="*/ 79974 h 105857"/>
                <a:gd name="connsiteX90" fmla="*/ 61722 w 83058"/>
                <a:gd name="connsiteY90" fmla="*/ 80069 h 105857"/>
                <a:gd name="connsiteX91" fmla="*/ 64008 w 83058"/>
                <a:gd name="connsiteY91" fmla="*/ 86069 h 105857"/>
                <a:gd name="connsiteX92" fmla="*/ 65056 w 83058"/>
                <a:gd name="connsiteY92" fmla="*/ 87784 h 105857"/>
                <a:gd name="connsiteX93" fmla="*/ 65246 w 83058"/>
                <a:gd name="connsiteY93" fmla="*/ 88070 h 105857"/>
                <a:gd name="connsiteX94" fmla="*/ 66484 w 83058"/>
                <a:gd name="connsiteY94" fmla="*/ 89403 h 105857"/>
                <a:gd name="connsiteX95" fmla="*/ 67723 w 83058"/>
                <a:gd name="connsiteY95" fmla="*/ 90260 h 105857"/>
                <a:gd name="connsiteX96" fmla="*/ 68675 w 83058"/>
                <a:gd name="connsiteY96" fmla="*/ 89689 h 105857"/>
                <a:gd name="connsiteX97" fmla="*/ 70675 w 83058"/>
                <a:gd name="connsiteY97" fmla="*/ 88546 h 105857"/>
                <a:gd name="connsiteX98" fmla="*/ 82963 w 83058"/>
                <a:gd name="connsiteY98" fmla="*/ 81498 h 105857"/>
                <a:gd name="connsiteX99" fmla="*/ 83058 w 83058"/>
                <a:gd name="connsiteY99" fmla="*/ 79783 h 105857"/>
                <a:gd name="connsiteX100" fmla="*/ 83058 w 83058"/>
                <a:gd name="connsiteY100" fmla="*/ 78450 h 105857"/>
                <a:gd name="connsiteX101" fmla="*/ 82963 w 83058"/>
                <a:gd name="connsiteY101" fmla="*/ 75687 h 105857"/>
                <a:gd name="connsiteX102" fmla="*/ 82963 w 83058"/>
                <a:gd name="connsiteY102" fmla="*/ 75020 h 105857"/>
                <a:gd name="connsiteX103" fmla="*/ 82963 w 83058"/>
                <a:gd name="connsiteY103" fmla="*/ 74259 h 105857"/>
                <a:gd name="connsiteX104" fmla="*/ 82963 w 83058"/>
                <a:gd name="connsiteY104" fmla="*/ 73687 h 105857"/>
                <a:gd name="connsiteX105" fmla="*/ 82867 w 83058"/>
                <a:gd name="connsiteY105" fmla="*/ 72449 h 105857"/>
                <a:gd name="connsiteX106" fmla="*/ 82772 w 83058"/>
                <a:gd name="connsiteY106" fmla="*/ 71592 h 105857"/>
                <a:gd name="connsiteX107" fmla="*/ 82677 w 83058"/>
                <a:gd name="connsiteY107" fmla="*/ 71115 h 105857"/>
                <a:gd name="connsiteX108" fmla="*/ 82486 w 83058"/>
                <a:gd name="connsiteY108" fmla="*/ 69686 h 105857"/>
                <a:gd name="connsiteX109" fmla="*/ 82296 w 83058"/>
                <a:gd name="connsiteY109" fmla="*/ 68353 h 105857"/>
                <a:gd name="connsiteX110" fmla="*/ 81439 w 83058"/>
                <a:gd name="connsiteY110" fmla="*/ 65305 h 105857"/>
                <a:gd name="connsiteX111" fmla="*/ 74962 w 83058"/>
                <a:gd name="connsiteY111" fmla="*/ 59114 h 105857"/>
                <a:gd name="connsiteX112" fmla="*/ 64960 w 83058"/>
                <a:gd name="connsiteY112" fmla="*/ 58733 h 105857"/>
                <a:gd name="connsiteX113" fmla="*/ 63817 w 83058"/>
                <a:gd name="connsiteY113" fmla="*/ 58733 h 105857"/>
                <a:gd name="connsiteX114" fmla="*/ 58388 w 83058"/>
                <a:gd name="connsiteY114" fmla="*/ 58447 h 105857"/>
                <a:gd name="connsiteX115" fmla="*/ 58388 w 83058"/>
                <a:gd name="connsiteY115" fmla="*/ 58447 h 105857"/>
                <a:gd name="connsiteX116" fmla="*/ 57340 w 83058"/>
                <a:gd name="connsiteY116" fmla="*/ 58256 h 105857"/>
                <a:gd name="connsiteX117" fmla="*/ 54102 w 83058"/>
                <a:gd name="connsiteY117" fmla="*/ 57209 h 105857"/>
                <a:gd name="connsiteX118" fmla="*/ 50673 w 83058"/>
                <a:gd name="connsiteY118" fmla="*/ 50827 h 105857"/>
                <a:gd name="connsiteX119" fmla="*/ 50578 w 83058"/>
                <a:gd name="connsiteY119" fmla="*/ 38444 h 105857"/>
                <a:gd name="connsiteX120" fmla="*/ 23146 w 83058"/>
                <a:gd name="connsiteY120" fmla="*/ 28729 h 105857"/>
                <a:gd name="connsiteX121" fmla="*/ 23717 w 83058"/>
                <a:gd name="connsiteY121" fmla="*/ 28539 h 105857"/>
                <a:gd name="connsiteX122" fmla="*/ 22384 w 83058"/>
                <a:gd name="connsiteY122" fmla="*/ 28158 h 105857"/>
                <a:gd name="connsiteX123" fmla="*/ 25622 w 83058"/>
                <a:gd name="connsiteY123" fmla="*/ 26538 h 105857"/>
                <a:gd name="connsiteX124" fmla="*/ 28099 w 83058"/>
                <a:gd name="connsiteY124" fmla="*/ 21014 h 105857"/>
                <a:gd name="connsiteX125" fmla="*/ 25717 w 83058"/>
                <a:gd name="connsiteY125" fmla="*/ 22252 h 105857"/>
                <a:gd name="connsiteX126" fmla="*/ 19907 w 83058"/>
                <a:gd name="connsiteY126" fmla="*/ 22252 h 105857"/>
                <a:gd name="connsiteX127" fmla="*/ 18669 w 83058"/>
                <a:gd name="connsiteY127" fmla="*/ 21966 h 105857"/>
                <a:gd name="connsiteX128" fmla="*/ 16192 w 83058"/>
                <a:gd name="connsiteY128" fmla="*/ 10917 h 105857"/>
                <a:gd name="connsiteX129" fmla="*/ 16192 w 83058"/>
                <a:gd name="connsiteY129" fmla="*/ 10917 h 105857"/>
                <a:gd name="connsiteX130" fmla="*/ 17431 w 83058"/>
                <a:gd name="connsiteY130" fmla="*/ 7107 h 105857"/>
                <a:gd name="connsiteX131" fmla="*/ 16573 w 83058"/>
                <a:gd name="connsiteY131" fmla="*/ 726 h 105857"/>
                <a:gd name="connsiteX132" fmla="*/ 13621 w 83058"/>
                <a:gd name="connsiteY132" fmla="*/ 59 h 105857"/>
                <a:gd name="connsiteX133" fmla="*/ 9334 w 83058"/>
                <a:gd name="connsiteY133" fmla="*/ 2059 h 105857"/>
                <a:gd name="connsiteX134" fmla="*/ 6667 w 83058"/>
                <a:gd name="connsiteY134" fmla="*/ 6536 h 105857"/>
                <a:gd name="connsiteX135" fmla="*/ 10192 w 83058"/>
                <a:gd name="connsiteY135" fmla="*/ 25110 h 105857"/>
                <a:gd name="connsiteX136" fmla="*/ 9049 w 83058"/>
                <a:gd name="connsiteY136" fmla="*/ 29110 h 105857"/>
                <a:gd name="connsiteX137" fmla="*/ 5239 w 83058"/>
                <a:gd name="connsiteY137" fmla="*/ 40731 h 105857"/>
                <a:gd name="connsiteX138" fmla="*/ 4953 w 83058"/>
                <a:gd name="connsiteY138" fmla="*/ 41493 h 105857"/>
                <a:gd name="connsiteX139" fmla="*/ 4096 w 83058"/>
                <a:gd name="connsiteY139" fmla="*/ 43874 h 105857"/>
                <a:gd name="connsiteX140" fmla="*/ 3810 w 83058"/>
                <a:gd name="connsiteY140" fmla="*/ 44636 h 105857"/>
                <a:gd name="connsiteX141" fmla="*/ 3429 w 83058"/>
                <a:gd name="connsiteY141" fmla="*/ 45588 h 105857"/>
                <a:gd name="connsiteX142" fmla="*/ 2096 w 83058"/>
                <a:gd name="connsiteY142" fmla="*/ 48922 h 105857"/>
                <a:gd name="connsiteX143" fmla="*/ 0 w 83058"/>
                <a:gd name="connsiteY143" fmla="*/ 58066 h 1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3058" h="105856">
                  <a:moveTo>
                    <a:pt x="0" y="58066"/>
                  </a:moveTo>
                  <a:cubicBezTo>
                    <a:pt x="190" y="59400"/>
                    <a:pt x="1048" y="60638"/>
                    <a:pt x="1810" y="61685"/>
                  </a:cubicBezTo>
                  <a:cubicBezTo>
                    <a:pt x="2096" y="62067"/>
                    <a:pt x="2381" y="62448"/>
                    <a:pt x="2762" y="62733"/>
                  </a:cubicBezTo>
                  <a:cubicBezTo>
                    <a:pt x="2762" y="62733"/>
                    <a:pt x="2762" y="62733"/>
                    <a:pt x="2762" y="62733"/>
                  </a:cubicBezTo>
                  <a:lnTo>
                    <a:pt x="2762" y="62733"/>
                  </a:lnTo>
                  <a:cubicBezTo>
                    <a:pt x="4477" y="64352"/>
                    <a:pt x="6382" y="64448"/>
                    <a:pt x="8858" y="65400"/>
                  </a:cubicBezTo>
                  <a:cubicBezTo>
                    <a:pt x="9906" y="65877"/>
                    <a:pt x="10858" y="66448"/>
                    <a:pt x="11716" y="67305"/>
                  </a:cubicBezTo>
                  <a:cubicBezTo>
                    <a:pt x="12287" y="67877"/>
                    <a:pt x="12859" y="68448"/>
                    <a:pt x="13335" y="69020"/>
                  </a:cubicBezTo>
                  <a:cubicBezTo>
                    <a:pt x="14002" y="69877"/>
                    <a:pt x="14668" y="70734"/>
                    <a:pt x="15145" y="71592"/>
                  </a:cubicBezTo>
                  <a:cubicBezTo>
                    <a:pt x="15335" y="71877"/>
                    <a:pt x="15526" y="72163"/>
                    <a:pt x="15716" y="72449"/>
                  </a:cubicBezTo>
                  <a:cubicBezTo>
                    <a:pt x="16002" y="72925"/>
                    <a:pt x="16288" y="73496"/>
                    <a:pt x="16573" y="73973"/>
                  </a:cubicBezTo>
                  <a:cubicBezTo>
                    <a:pt x="16669" y="74163"/>
                    <a:pt x="16764" y="74354"/>
                    <a:pt x="16859" y="74544"/>
                  </a:cubicBezTo>
                  <a:cubicBezTo>
                    <a:pt x="17431" y="75592"/>
                    <a:pt x="17717" y="76544"/>
                    <a:pt x="17812" y="77497"/>
                  </a:cubicBezTo>
                  <a:cubicBezTo>
                    <a:pt x="17907" y="78354"/>
                    <a:pt x="17717" y="79211"/>
                    <a:pt x="17431" y="80069"/>
                  </a:cubicBezTo>
                  <a:cubicBezTo>
                    <a:pt x="17335" y="80354"/>
                    <a:pt x="17240" y="80735"/>
                    <a:pt x="17050" y="81021"/>
                  </a:cubicBezTo>
                  <a:cubicBezTo>
                    <a:pt x="16954" y="81212"/>
                    <a:pt x="16859" y="81402"/>
                    <a:pt x="16764" y="81593"/>
                  </a:cubicBezTo>
                  <a:cubicBezTo>
                    <a:pt x="16383" y="82355"/>
                    <a:pt x="15907" y="83021"/>
                    <a:pt x="15335" y="83784"/>
                  </a:cubicBezTo>
                  <a:cubicBezTo>
                    <a:pt x="15145" y="83974"/>
                    <a:pt x="15050" y="84165"/>
                    <a:pt x="14859" y="84355"/>
                  </a:cubicBezTo>
                  <a:cubicBezTo>
                    <a:pt x="14573" y="84831"/>
                    <a:pt x="14192" y="85212"/>
                    <a:pt x="13811" y="85688"/>
                  </a:cubicBezTo>
                  <a:lnTo>
                    <a:pt x="13811" y="85688"/>
                  </a:lnTo>
                  <a:cubicBezTo>
                    <a:pt x="12573" y="87308"/>
                    <a:pt x="11335" y="89022"/>
                    <a:pt x="10477" y="90927"/>
                  </a:cubicBezTo>
                  <a:cubicBezTo>
                    <a:pt x="10192" y="91499"/>
                    <a:pt x="10001" y="91975"/>
                    <a:pt x="9906" y="92546"/>
                  </a:cubicBezTo>
                  <a:cubicBezTo>
                    <a:pt x="9811" y="92737"/>
                    <a:pt x="9811" y="92927"/>
                    <a:pt x="9811" y="93118"/>
                  </a:cubicBezTo>
                  <a:cubicBezTo>
                    <a:pt x="9715" y="93594"/>
                    <a:pt x="9715" y="93975"/>
                    <a:pt x="9715" y="94452"/>
                  </a:cubicBezTo>
                  <a:cubicBezTo>
                    <a:pt x="9715" y="94547"/>
                    <a:pt x="9715" y="94642"/>
                    <a:pt x="9715" y="94737"/>
                  </a:cubicBezTo>
                  <a:cubicBezTo>
                    <a:pt x="9715" y="95118"/>
                    <a:pt x="9811" y="95404"/>
                    <a:pt x="9906" y="95785"/>
                  </a:cubicBezTo>
                  <a:cubicBezTo>
                    <a:pt x="10096" y="96357"/>
                    <a:pt x="10287" y="96833"/>
                    <a:pt x="10668" y="97309"/>
                  </a:cubicBezTo>
                  <a:cubicBezTo>
                    <a:pt x="12097" y="99500"/>
                    <a:pt x="15050" y="101119"/>
                    <a:pt x="17621" y="102262"/>
                  </a:cubicBezTo>
                  <a:cubicBezTo>
                    <a:pt x="18669" y="102738"/>
                    <a:pt x="19621" y="103119"/>
                    <a:pt x="20479" y="103405"/>
                  </a:cubicBezTo>
                  <a:cubicBezTo>
                    <a:pt x="22098" y="104072"/>
                    <a:pt x="24003" y="104643"/>
                    <a:pt x="25908" y="105024"/>
                  </a:cubicBezTo>
                  <a:cubicBezTo>
                    <a:pt x="26765" y="105215"/>
                    <a:pt x="27622" y="105405"/>
                    <a:pt x="28575" y="105501"/>
                  </a:cubicBezTo>
                  <a:cubicBezTo>
                    <a:pt x="28575" y="105501"/>
                    <a:pt x="28575" y="105501"/>
                    <a:pt x="28575" y="105501"/>
                  </a:cubicBezTo>
                  <a:cubicBezTo>
                    <a:pt x="31242" y="105882"/>
                    <a:pt x="33909" y="105977"/>
                    <a:pt x="36481" y="105691"/>
                  </a:cubicBezTo>
                  <a:cubicBezTo>
                    <a:pt x="38957" y="105405"/>
                    <a:pt x="41338" y="104643"/>
                    <a:pt x="43339" y="103405"/>
                  </a:cubicBezTo>
                  <a:lnTo>
                    <a:pt x="43339" y="103405"/>
                  </a:lnTo>
                  <a:cubicBezTo>
                    <a:pt x="44577" y="102643"/>
                    <a:pt x="45625" y="101691"/>
                    <a:pt x="46482" y="100452"/>
                  </a:cubicBezTo>
                  <a:cubicBezTo>
                    <a:pt x="46577" y="100262"/>
                    <a:pt x="46768" y="100167"/>
                    <a:pt x="46863" y="99976"/>
                  </a:cubicBezTo>
                  <a:cubicBezTo>
                    <a:pt x="47149" y="99595"/>
                    <a:pt x="47434" y="99119"/>
                    <a:pt x="47625" y="98643"/>
                  </a:cubicBezTo>
                  <a:cubicBezTo>
                    <a:pt x="47911" y="98071"/>
                    <a:pt x="48196" y="97500"/>
                    <a:pt x="48387" y="96928"/>
                  </a:cubicBezTo>
                  <a:cubicBezTo>
                    <a:pt x="48673" y="96071"/>
                    <a:pt x="48863" y="95309"/>
                    <a:pt x="49054" y="94452"/>
                  </a:cubicBezTo>
                  <a:cubicBezTo>
                    <a:pt x="50387" y="88070"/>
                    <a:pt x="48006" y="82260"/>
                    <a:pt x="41434" y="79878"/>
                  </a:cubicBezTo>
                  <a:cubicBezTo>
                    <a:pt x="39910" y="79307"/>
                    <a:pt x="38481" y="79116"/>
                    <a:pt x="36957" y="79021"/>
                  </a:cubicBezTo>
                  <a:cubicBezTo>
                    <a:pt x="36957" y="79021"/>
                    <a:pt x="36957" y="79021"/>
                    <a:pt x="36862" y="79021"/>
                  </a:cubicBezTo>
                  <a:lnTo>
                    <a:pt x="36862" y="79021"/>
                  </a:lnTo>
                  <a:cubicBezTo>
                    <a:pt x="36290" y="79021"/>
                    <a:pt x="35719" y="78926"/>
                    <a:pt x="35147" y="78926"/>
                  </a:cubicBezTo>
                  <a:lnTo>
                    <a:pt x="34290" y="78926"/>
                  </a:lnTo>
                  <a:cubicBezTo>
                    <a:pt x="32480" y="78926"/>
                    <a:pt x="30671" y="79021"/>
                    <a:pt x="28956" y="78735"/>
                  </a:cubicBezTo>
                  <a:lnTo>
                    <a:pt x="28956" y="78735"/>
                  </a:lnTo>
                  <a:cubicBezTo>
                    <a:pt x="28099" y="78640"/>
                    <a:pt x="27146" y="78354"/>
                    <a:pt x="26289" y="78068"/>
                  </a:cubicBezTo>
                  <a:cubicBezTo>
                    <a:pt x="26289" y="78068"/>
                    <a:pt x="26289" y="78068"/>
                    <a:pt x="26289" y="78068"/>
                  </a:cubicBezTo>
                  <a:lnTo>
                    <a:pt x="26289" y="78068"/>
                  </a:lnTo>
                  <a:cubicBezTo>
                    <a:pt x="25432" y="77783"/>
                    <a:pt x="24575" y="77307"/>
                    <a:pt x="23717" y="76640"/>
                  </a:cubicBezTo>
                  <a:cubicBezTo>
                    <a:pt x="22955" y="76068"/>
                    <a:pt x="22003" y="75306"/>
                    <a:pt x="21146" y="74449"/>
                  </a:cubicBezTo>
                  <a:cubicBezTo>
                    <a:pt x="20574" y="73877"/>
                    <a:pt x="20098" y="73306"/>
                    <a:pt x="19621" y="72639"/>
                  </a:cubicBezTo>
                  <a:lnTo>
                    <a:pt x="19621" y="72639"/>
                  </a:lnTo>
                  <a:cubicBezTo>
                    <a:pt x="19431" y="72449"/>
                    <a:pt x="19336" y="72163"/>
                    <a:pt x="19145" y="71973"/>
                  </a:cubicBezTo>
                  <a:cubicBezTo>
                    <a:pt x="18859" y="71401"/>
                    <a:pt x="18574" y="70734"/>
                    <a:pt x="18479" y="70163"/>
                  </a:cubicBezTo>
                  <a:cubicBezTo>
                    <a:pt x="18383" y="69877"/>
                    <a:pt x="18383" y="69591"/>
                    <a:pt x="18383" y="69306"/>
                  </a:cubicBezTo>
                  <a:cubicBezTo>
                    <a:pt x="18383" y="69115"/>
                    <a:pt x="18383" y="68925"/>
                    <a:pt x="18383" y="68734"/>
                  </a:cubicBezTo>
                  <a:cubicBezTo>
                    <a:pt x="18479" y="67877"/>
                    <a:pt x="18764" y="67401"/>
                    <a:pt x="19145" y="66924"/>
                  </a:cubicBezTo>
                  <a:cubicBezTo>
                    <a:pt x="20002" y="65972"/>
                    <a:pt x="21336" y="65686"/>
                    <a:pt x="22765" y="65114"/>
                  </a:cubicBezTo>
                  <a:cubicBezTo>
                    <a:pt x="23527" y="64829"/>
                    <a:pt x="24098" y="64543"/>
                    <a:pt x="24479" y="64257"/>
                  </a:cubicBezTo>
                  <a:cubicBezTo>
                    <a:pt x="25051" y="63781"/>
                    <a:pt x="25241" y="63210"/>
                    <a:pt x="25241" y="61876"/>
                  </a:cubicBezTo>
                  <a:cubicBezTo>
                    <a:pt x="25241" y="59114"/>
                    <a:pt x="24003" y="56161"/>
                    <a:pt x="22860" y="53780"/>
                  </a:cubicBezTo>
                  <a:cubicBezTo>
                    <a:pt x="21908" y="51875"/>
                    <a:pt x="20860" y="50160"/>
                    <a:pt x="19717" y="48541"/>
                  </a:cubicBezTo>
                  <a:cubicBezTo>
                    <a:pt x="18288" y="46446"/>
                    <a:pt x="16573" y="44445"/>
                    <a:pt x="14668" y="42445"/>
                  </a:cubicBezTo>
                  <a:cubicBezTo>
                    <a:pt x="13335" y="41016"/>
                    <a:pt x="11239" y="39778"/>
                    <a:pt x="13144" y="38444"/>
                  </a:cubicBezTo>
                  <a:cubicBezTo>
                    <a:pt x="13716" y="38064"/>
                    <a:pt x="14668" y="37778"/>
                    <a:pt x="15716" y="37587"/>
                  </a:cubicBezTo>
                  <a:cubicBezTo>
                    <a:pt x="16288" y="37492"/>
                    <a:pt x="16859" y="37397"/>
                    <a:pt x="17431" y="37302"/>
                  </a:cubicBezTo>
                  <a:cubicBezTo>
                    <a:pt x="17431" y="37302"/>
                    <a:pt x="17431" y="37302"/>
                    <a:pt x="17431" y="37302"/>
                  </a:cubicBezTo>
                  <a:cubicBezTo>
                    <a:pt x="17907" y="37206"/>
                    <a:pt x="18383" y="37111"/>
                    <a:pt x="18669" y="37016"/>
                  </a:cubicBezTo>
                  <a:cubicBezTo>
                    <a:pt x="19621" y="36730"/>
                    <a:pt x="20574" y="36539"/>
                    <a:pt x="21622" y="36444"/>
                  </a:cubicBezTo>
                  <a:lnTo>
                    <a:pt x="21622" y="36444"/>
                  </a:lnTo>
                  <a:cubicBezTo>
                    <a:pt x="22574" y="36349"/>
                    <a:pt x="23431" y="36254"/>
                    <a:pt x="24384" y="36349"/>
                  </a:cubicBezTo>
                  <a:cubicBezTo>
                    <a:pt x="25241" y="36349"/>
                    <a:pt x="26098" y="36444"/>
                    <a:pt x="26956" y="36635"/>
                  </a:cubicBezTo>
                  <a:cubicBezTo>
                    <a:pt x="27813" y="36730"/>
                    <a:pt x="28765" y="37016"/>
                    <a:pt x="29623" y="37302"/>
                  </a:cubicBezTo>
                  <a:lnTo>
                    <a:pt x="29623" y="37302"/>
                  </a:lnTo>
                  <a:cubicBezTo>
                    <a:pt x="30004" y="37397"/>
                    <a:pt x="30385" y="37587"/>
                    <a:pt x="30766" y="37778"/>
                  </a:cubicBezTo>
                  <a:lnTo>
                    <a:pt x="30766" y="37778"/>
                  </a:lnTo>
                  <a:cubicBezTo>
                    <a:pt x="31528" y="38064"/>
                    <a:pt x="32385" y="38444"/>
                    <a:pt x="33147" y="38826"/>
                  </a:cubicBezTo>
                  <a:cubicBezTo>
                    <a:pt x="33338" y="38921"/>
                    <a:pt x="33623" y="39111"/>
                    <a:pt x="33814" y="39206"/>
                  </a:cubicBezTo>
                  <a:cubicBezTo>
                    <a:pt x="35433" y="40159"/>
                    <a:pt x="36957" y="41302"/>
                    <a:pt x="38100" y="42540"/>
                  </a:cubicBezTo>
                  <a:cubicBezTo>
                    <a:pt x="40481" y="45017"/>
                    <a:pt x="39910" y="45874"/>
                    <a:pt x="37814" y="48160"/>
                  </a:cubicBezTo>
                  <a:cubicBezTo>
                    <a:pt x="36385" y="49684"/>
                    <a:pt x="34861" y="51398"/>
                    <a:pt x="34195" y="53399"/>
                  </a:cubicBezTo>
                  <a:cubicBezTo>
                    <a:pt x="33909" y="54161"/>
                    <a:pt x="33814" y="55018"/>
                    <a:pt x="33909" y="55875"/>
                  </a:cubicBezTo>
                  <a:cubicBezTo>
                    <a:pt x="34004" y="56733"/>
                    <a:pt x="34290" y="57876"/>
                    <a:pt x="34671" y="59114"/>
                  </a:cubicBezTo>
                  <a:cubicBezTo>
                    <a:pt x="35433" y="61209"/>
                    <a:pt x="36671" y="63400"/>
                    <a:pt x="38005" y="64162"/>
                  </a:cubicBezTo>
                  <a:cubicBezTo>
                    <a:pt x="40196" y="65591"/>
                    <a:pt x="42958" y="64257"/>
                    <a:pt x="45339" y="64162"/>
                  </a:cubicBezTo>
                  <a:cubicBezTo>
                    <a:pt x="47720" y="64067"/>
                    <a:pt x="50292" y="64543"/>
                    <a:pt x="52483" y="65496"/>
                  </a:cubicBezTo>
                  <a:cubicBezTo>
                    <a:pt x="57817" y="67877"/>
                    <a:pt x="60293" y="74830"/>
                    <a:pt x="61722" y="79974"/>
                  </a:cubicBezTo>
                  <a:cubicBezTo>
                    <a:pt x="61722" y="79974"/>
                    <a:pt x="61722" y="80069"/>
                    <a:pt x="61722" y="80069"/>
                  </a:cubicBezTo>
                  <a:cubicBezTo>
                    <a:pt x="62293" y="81878"/>
                    <a:pt x="62960" y="84165"/>
                    <a:pt x="64008" y="86069"/>
                  </a:cubicBezTo>
                  <a:cubicBezTo>
                    <a:pt x="64294" y="86641"/>
                    <a:pt x="64675" y="87212"/>
                    <a:pt x="65056" y="87784"/>
                  </a:cubicBezTo>
                  <a:cubicBezTo>
                    <a:pt x="65151" y="87879"/>
                    <a:pt x="65151" y="87975"/>
                    <a:pt x="65246" y="88070"/>
                  </a:cubicBezTo>
                  <a:cubicBezTo>
                    <a:pt x="65627" y="88546"/>
                    <a:pt x="66008" y="89022"/>
                    <a:pt x="66484" y="89403"/>
                  </a:cubicBezTo>
                  <a:cubicBezTo>
                    <a:pt x="66865" y="89689"/>
                    <a:pt x="67246" y="89975"/>
                    <a:pt x="67723" y="90260"/>
                  </a:cubicBezTo>
                  <a:lnTo>
                    <a:pt x="68675" y="89689"/>
                  </a:lnTo>
                  <a:lnTo>
                    <a:pt x="70675" y="88546"/>
                  </a:lnTo>
                  <a:lnTo>
                    <a:pt x="82963" y="81498"/>
                  </a:lnTo>
                  <a:cubicBezTo>
                    <a:pt x="83058" y="80926"/>
                    <a:pt x="83058" y="80354"/>
                    <a:pt x="83058" y="79783"/>
                  </a:cubicBezTo>
                  <a:cubicBezTo>
                    <a:pt x="83058" y="79402"/>
                    <a:pt x="83058" y="78926"/>
                    <a:pt x="83058" y="78450"/>
                  </a:cubicBezTo>
                  <a:cubicBezTo>
                    <a:pt x="83058" y="77497"/>
                    <a:pt x="83058" y="76544"/>
                    <a:pt x="82963" y="75687"/>
                  </a:cubicBezTo>
                  <a:cubicBezTo>
                    <a:pt x="82963" y="75497"/>
                    <a:pt x="82963" y="75211"/>
                    <a:pt x="82963" y="75020"/>
                  </a:cubicBezTo>
                  <a:cubicBezTo>
                    <a:pt x="82963" y="74735"/>
                    <a:pt x="82963" y="74544"/>
                    <a:pt x="82963" y="74259"/>
                  </a:cubicBezTo>
                  <a:cubicBezTo>
                    <a:pt x="82963" y="74068"/>
                    <a:pt x="82963" y="73877"/>
                    <a:pt x="82963" y="73687"/>
                  </a:cubicBezTo>
                  <a:cubicBezTo>
                    <a:pt x="82963" y="73306"/>
                    <a:pt x="82867" y="72830"/>
                    <a:pt x="82867" y="72449"/>
                  </a:cubicBezTo>
                  <a:cubicBezTo>
                    <a:pt x="82867" y="72163"/>
                    <a:pt x="82867" y="71877"/>
                    <a:pt x="82772" y="71592"/>
                  </a:cubicBezTo>
                  <a:cubicBezTo>
                    <a:pt x="82772" y="71401"/>
                    <a:pt x="82772" y="71306"/>
                    <a:pt x="82677" y="71115"/>
                  </a:cubicBezTo>
                  <a:cubicBezTo>
                    <a:pt x="82582" y="70639"/>
                    <a:pt x="82582" y="70163"/>
                    <a:pt x="82486" y="69686"/>
                  </a:cubicBezTo>
                  <a:cubicBezTo>
                    <a:pt x="82391" y="69210"/>
                    <a:pt x="82391" y="68829"/>
                    <a:pt x="82296" y="68353"/>
                  </a:cubicBezTo>
                  <a:cubicBezTo>
                    <a:pt x="82105" y="67305"/>
                    <a:pt x="81820" y="66258"/>
                    <a:pt x="81439" y="65305"/>
                  </a:cubicBezTo>
                  <a:cubicBezTo>
                    <a:pt x="80296" y="62352"/>
                    <a:pt x="78391" y="59876"/>
                    <a:pt x="74962" y="59114"/>
                  </a:cubicBezTo>
                  <a:cubicBezTo>
                    <a:pt x="71818" y="58447"/>
                    <a:pt x="68389" y="58638"/>
                    <a:pt x="64960" y="58733"/>
                  </a:cubicBezTo>
                  <a:cubicBezTo>
                    <a:pt x="64579" y="58733"/>
                    <a:pt x="64198" y="58733"/>
                    <a:pt x="63817" y="58733"/>
                  </a:cubicBezTo>
                  <a:cubicBezTo>
                    <a:pt x="62008" y="58733"/>
                    <a:pt x="60103" y="58733"/>
                    <a:pt x="58388" y="58447"/>
                  </a:cubicBezTo>
                  <a:lnTo>
                    <a:pt x="58388" y="58447"/>
                  </a:lnTo>
                  <a:cubicBezTo>
                    <a:pt x="58007" y="58352"/>
                    <a:pt x="57626" y="58352"/>
                    <a:pt x="57340" y="58256"/>
                  </a:cubicBezTo>
                  <a:cubicBezTo>
                    <a:pt x="56197" y="57971"/>
                    <a:pt x="55150" y="57685"/>
                    <a:pt x="54102" y="57209"/>
                  </a:cubicBezTo>
                  <a:cubicBezTo>
                    <a:pt x="51340" y="55875"/>
                    <a:pt x="50101" y="53875"/>
                    <a:pt x="50673" y="50827"/>
                  </a:cubicBezTo>
                  <a:cubicBezTo>
                    <a:pt x="51435" y="46160"/>
                    <a:pt x="52768" y="43207"/>
                    <a:pt x="50578" y="38444"/>
                  </a:cubicBezTo>
                  <a:cubicBezTo>
                    <a:pt x="46101" y="28634"/>
                    <a:pt x="32290" y="29015"/>
                    <a:pt x="23146" y="28729"/>
                  </a:cubicBezTo>
                  <a:cubicBezTo>
                    <a:pt x="23336" y="28634"/>
                    <a:pt x="23527" y="28634"/>
                    <a:pt x="23717" y="28539"/>
                  </a:cubicBezTo>
                  <a:cubicBezTo>
                    <a:pt x="23241" y="28539"/>
                    <a:pt x="22860" y="28348"/>
                    <a:pt x="22384" y="28158"/>
                  </a:cubicBezTo>
                  <a:cubicBezTo>
                    <a:pt x="22479" y="26729"/>
                    <a:pt x="24575" y="26824"/>
                    <a:pt x="25622" y="26538"/>
                  </a:cubicBezTo>
                  <a:cubicBezTo>
                    <a:pt x="28194" y="25872"/>
                    <a:pt x="30004" y="23585"/>
                    <a:pt x="28099" y="21014"/>
                  </a:cubicBezTo>
                  <a:cubicBezTo>
                    <a:pt x="27146" y="21204"/>
                    <a:pt x="26670" y="21966"/>
                    <a:pt x="25717" y="22252"/>
                  </a:cubicBezTo>
                  <a:cubicBezTo>
                    <a:pt x="23908" y="22919"/>
                    <a:pt x="21812" y="22538"/>
                    <a:pt x="19907" y="22252"/>
                  </a:cubicBezTo>
                  <a:cubicBezTo>
                    <a:pt x="19431" y="22157"/>
                    <a:pt x="19050" y="22061"/>
                    <a:pt x="18669" y="21966"/>
                  </a:cubicBezTo>
                  <a:cubicBezTo>
                    <a:pt x="12478" y="20347"/>
                    <a:pt x="14478" y="15680"/>
                    <a:pt x="16192" y="10917"/>
                  </a:cubicBezTo>
                  <a:cubicBezTo>
                    <a:pt x="16192" y="10917"/>
                    <a:pt x="16192" y="10917"/>
                    <a:pt x="16192" y="10917"/>
                  </a:cubicBezTo>
                  <a:cubicBezTo>
                    <a:pt x="16669" y="9679"/>
                    <a:pt x="17145" y="8346"/>
                    <a:pt x="17431" y="7107"/>
                  </a:cubicBezTo>
                  <a:cubicBezTo>
                    <a:pt x="17907" y="4821"/>
                    <a:pt x="18097" y="1964"/>
                    <a:pt x="16573" y="726"/>
                  </a:cubicBezTo>
                  <a:cubicBezTo>
                    <a:pt x="15907" y="154"/>
                    <a:pt x="14954" y="-132"/>
                    <a:pt x="13621" y="59"/>
                  </a:cubicBezTo>
                  <a:cubicBezTo>
                    <a:pt x="12001" y="249"/>
                    <a:pt x="10477" y="1011"/>
                    <a:pt x="9334" y="2059"/>
                  </a:cubicBezTo>
                  <a:cubicBezTo>
                    <a:pt x="8096" y="3297"/>
                    <a:pt x="7144" y="4821"/>
                    <a:pt x="6667" y="6536"/>
                  </a:cubicBezTo>
                  <a:cubicBezTo>
                    <a:pt x="5429" y="11108"/>
                    <a:pt x="4858" y="22823"/>
                    <a:pt x="10192" y="25110"/>
                  </a:cubicBezTo>
                  <a:cubicBezTo>
                    <a:pt x="9811" y="26443"/>
                    <a:pt x="9430" y="27777"/>
                    <a:pt x="9049" y="29110"/>
                  </a:cubicBezTo>
                  <a:cubicBezTo>
                    <a:pt x="7906" y="33015"/>
                    <a:pt x="6667" y="36921"/>
                    <a:pt x="5239" y="40731"/>
                  </a:cubicBezTo>
                  <a:cubicBezTo>
                    <a:pt x="5143" y="41016"/>
                    <a:pt x="5048" y="41302"/>
                    <a:pt x="4953" y="41493"/>
                  </a:cubicBezTo>
                  <a:cubicBezTo>
                    <a:pt x="4667" y="42350"/>
                    <a:pt x="4381" y="43112"/>
                    <a:pt x="4096" y="43874"/>
                  </a:cubicBezTo>
                  <a:cubicBezTo>
                    <a:pt x="4000" y="44160"/>
                    <a:pt x="3905" y="44350"/>
                    <a:pt x="3810" y="44636"/>
                  </a:cubicBezTo>
                  <a:cubicBezTo>
                    <a:pt x="3715" y="44922"/>
                    <a:pt x="3619" y="45207"/>
                    <a:pt x="3429" y="45588"/>
                  </a:cubicBezTo>
                  <a:cubicBezTo>
                    <a:pt x="3048" y="46731"/>
                    <a:pt x="2572" y="47779"/>
                    <a:pt x="2096" y="48922"/>
                  </a:cubicBezTo>
                  <a:cubicBezTo>
                    <a:pt x="1905" y="51970"/>
                    <a:pt x="952" y="55018"/>
                    <a:pt x="0" y="58066"/>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5" name="图形 568"/>
            <p:cNvSpPr/>
            <p:nvPr>
              <p:custDataLst>
                <p:tags r:id="rId862"/>
              </p:custDataLst>
            </p:nvPr>
          </p:nvSpPr>
          <p:spPr>
            <a:xfrm>
              <a:off x="4995576" y="4050220"/>
              <a:ext cx="81308" cy="52119"/>
            </a:xfrm>
            <a:custGeom>
              <a:avLst/>
              <a:gdLst>
                <a:gd name="connsiteX0" fmla="*/ 3334 w 81308"/>
                <a:gd name="connsiteY0" fmla="*/ 22765 h 52119"/>
                <a:gd name="connsiteX1" fmla="*/ 0 w 81308"/>
                <a:gd name="connsiteY1" fmla="*/ 27051 h 52119"/>
                <a:gd name="connsiteX2" fmla="*/ 12668 w 81308"/>
                <a:gd name="connsiteY2" fmla="*/ 39338 h 52119"/>
                <a:gd name="connsiteX3" fmla="*/ 32195 w 81308"/>
                <a:gd name="connsiteY3" fmla="*/ 32004 h 52119"/>
                <a:gd name="connsiteX4" fmla="*/ 49054 w 81308"/>
                <a:gd name="connsiteY4" fmla="*/ 21622 h 52119"/>
                <a:gd name="connsiteX5" fmla="*/ 60960 w 81308"/>
                <a:gd name="connsiteY5" fmla="*/ 31432 h 52119"/>
                <a:gd name="connsiteX6" fmla="*/ 57436 w 81308"/>
                <a:gd name="connsiteY6" fmla="*/ 37433 h 52119"/>
                <a:gd name="connsiteX7" fmla="*/ 57245 w 81308"/>
                <a:gd name="connsiteY7" fmla="*/ 43434 h 52119"/>
                <a:gd name="connsiteX8" fmla="*/ 57341 w 81308"/>
                <a:gd name="connsiteY8" fmla="*/ 43624 h 52119"/>
                <a:gd name="connsiteX9" fmla="*/ 57626 w 81308"/>
                <a:gd name="connsiteY9" fmla="*/ 44482 h 52119"/>
                <a:gd name="connsiteX10" fmla="*/ 60674 w 81308"/>
                <a:gd name="connsiteY10" fmla="*/ 50673 h 52119"/>
                <a:gd name="connsiteX11" fmla="*/ 68580 w 81308"/>
                <a:gd name="connsiteY11" fmla="*/ 50006 h 52119"/>
                <a:gd name="connsiteX12" fmla="*/ 73533 w 81308"/>
                <a:gd name="connsiteY12" fmla="*/ 45625 h 52119"/>
                <a:gd name="connsiteX13" fmla="*/ 73533 w 81308"/>
                <a:gd name="connsiteY13" fmla="*/ 40291 h 52119"/>
                <a:gd name="connsiteX14" fmla="*/ 79724 w 81308"/>
                <a:gd name="connsiteY14" fmla="*/ 34290 h 52119"/>
                <a:gd name="connsiteX15" fmla="*/ 77819 w 81308"/>
                <a:gd name="connsiteY15" fmla="*/ 21527 h 52119"/>
                <a:gd name="connsiteX16" fmla="*/ 70771 w 81308"/>
                <a:gd name="connsiteY16" fmla="*/ 16097 h 52119"/>
                <a:gd name="connsiteX17" fmla="*/ 68675 w 81308"/>
                <a:gd name="connsiteY17" fmla="*/ 12859 h 52119"/>
                <a:gd name="connsiteX18" fmla="*/ 59055 w 81308"/>
                <a:gd name="connsiteY18" fmla="*/ 11335 h 52119"/>
                <a:gd name="connsiteX19" fmla="*/ 51435 w 81308"/>
                <a:gd name="connsiteY19" fmla="*/ 13906 h 52119"/>
                <a:gd name="connsiteX20" fmla="*/ 36767 w 81308"/>
                <a:gd name="connsiteY20" fmla="*/ 13525 h 52119"/>
                <a:gd name="connsiteX21" fmla="*/ 23622 w 81308"/>
                <a:gd name="connsiteY21" fmla="*/ 0 h 52119"/>
                <a:gd name="connsiteX22" fmla="*/ 20764 w 81308"/>
                <a:gd name="connsiteY22" fmla="*/ 2572 h 52119"/>
                <a:gd name="connsiteX23" fmla="*/ 20574 w 81308"/>
                <a:gd name="connsiteY23" fmla="*/ 3334 h 52119"/>
                <a:gd name="connsiteX24" fmla="*/ 17907 w 81308"/>
                <a:gd name="connsiteY24" fmla="*/ 5048 h 52119"/>
                <a:gd name="connsiteX25" fmla="*/ 3334 w 81308"/>
                <a:gd name="connsiteY25" fmla="*/ 22765 h 5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308" h="52119">
                  <a:moveTo>
                    <a:pt x="3334" y="22765"/>
                  </a:moveTo>
                  <a:cubicBezTo>
                    <a:pt x="2191" y="24194"/>
                    <a:pt x="1143" y="25622"/>
                    <a:pt x="0" y="27051"/>
                  </a:cubicBezTo>
                  <a:cubicBezTo>
                    <a:pt x="2667" y="32290"/>
                    <a:pt x="7715" y="36957"/>
                    <a:pt x="12668" y="39338"/>
                  </a:cubicBezTo>
                  <a:cubicBezTo>
                    <a:pt x="20383" y="42863"/>
                    <a:pt x="27242" y="37433"/>
                    <a:pt x="32195" y="32004"/>
                  </a:cubicBezTo>
                  <a:cubicBezTo>
                    <a:pt x="36862" y="26765"/>
                    <a:pt x="41148" y="21622"/>
                    <a:pt x="49054" y="21622"/>
                  </a:cubicBezTo>
                  <a:cubicBezTo>
                    <a:pt x="53054" y="21622"/>
                    <a:pt x="62579" y="26098"/>
                    <a:pt x="60960" y="31432"/>
                  </a:cubicBezTo>
                  <a:cubicBezTo>
                    <a:pt x="60293" y="33623"/>
                    <a:pt x="58293" y="35338"/>
                    <a:pt x="57436" y="37433"/>
                  </a:cubicBezTo>
                  <a:cubicBezTo>
                    <a:pt x="56674" y="39338"/>
                    <a:pt x="56674" y="41434"/>
                    <a:pt x="57245" y="43434"/>
                  </a:cubicBezTo>
                  <a:cubicBezTo>
                    <a:pt x="57245" y="43529"/>
                    <a:pt x="57245" y="43529"/>
                    <a:pt x="57341" y="43624"/>
                  </a:cubicBezTo>
                  <a:cubicBezTo>
                    <a:pt x="57436" y="43910"/>
                    <a:pt x="57531" y="44196"/>
                    <a:pt x="57626" y="44482"/>
                  </a:cubicBezTo>
                  <a:cubicBezTo>
                    <a:pt x="58388" y="46577"/>
                    <a:pt x="58960" y="48768"/>
                    <a:pt x="60674" y="50673"/>
                  </a:cubicBezTo>
                  <a:cubicBezTo>
                    <a:pt x="63246" y="53530"/>
                    <a:pt x="65913" y="51530"/>
                    <a:pt x="68580" y="50006"/>
                  </a:cubicBezTo>
                  <a:cubicBezTo>
                    <a:pt x="70771" y="48768"/>
                    <a:pt x="72866" y="48196"/>
                    <a:pt x="73533" y="45625"/>
                  </a:cubicBezTo>
                  <a:cubicBezTo>
                    <a:pt x="74009" y="43910"/>
                    <a:pt x="73628" y="42101"/>
                    <a:pt x="73533" y="40291"/>
                  </a:cubicBezTo>
                  <a:cubicBezTo>
                    <a:pt x="73342" y="35243"/>
                    <a:pt x="76581" y="36957"/>
                    <a:pt x="79724" y="34290"/>
                  </a:cubicBezTo>
                  <a:cubicBezTo>
                    <a:pt x="83344" y="31147"/>
                    <a:pt x="79915" y="24670"/>
                    <a:pt x="77819" y="21527"/>
                  </a:cubicBezTo>
                  <a:cubicBezTo>
                    <a:pt x="76009" y="18764"/>
                    <a:pt x="72580" y="18669"/>
                    <a:pt x="70771" y="16097"/>
                  </a:cubicBezTo>
                  <a:cubicBezTo>
                    <a:pt x="69913" y="14954"/>
                    <a:pt x="69723" y="13906"/>
                    <a:pt x="68675" y="12859"/>
                  </a:cubicBezTo>
                  <a:cubicBezTo>
                    <a:pt x="65722" y="10287"/>
                    <a:pt x="62579" y="11621"/>
                    <a:pt x="59055" y="11335"/>
                  </a:cubicBezTo>
                  <a:cubicBezTo>
                    <a:pt x="55626" y="11049"/>
                    <a:pt x="54007" y="11335"/>
                    <a:pt x="51435" y="13906"/>
                  </a:cubicBezTo>
                  <a:cubicBezTo>
                    <a:pt x="47816" y="17526"/>
                    <a:pt x="41053" y="15050"/>
                    <a:pt x="36767" y="13525"/>
                  </a:cubicBezTo>
                  <a:cubicBezTo>
                    <a:pt x="29432" y="10858"/>
                    <a:pt x="26194" y="6858"/>
                    <a:pt x="23622" y="0"/>
                  </a:cubicBezTo>
                  <a:cubicBezTo>
                    <a:pt x="22670" y="857"/>
                    <a:pt x="21717" y="1714"/>
                    <a:pt x="20764" y="2572"/>
                  </a:cubicBezTo>
                  <a:cubicBezTo>
                    <a:pt x="20764" y="2858"/>
                    <a:pt x="20764" y="3048"/>
                    <a:pt x="20574" y="3334"/>
                  </a:cubicBezTo>
                  <a:cubicBezTo>
                    <a:pt x="20288" y="4096"/>
                    <a:pt x="19241" y="4667"/>
                    <a:pt x="17907" y="5048"/>
                  </a:cubicBezTo>
                  <a:cubicBezTo>
                    <a:pt x="12383" y="10287"/>
                    <a:pt x="8096" y="16859"/>
                    <a:pt x="3334" y="22765"/>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6" name="图形 568"/>
            <p:cNvSpPr/>
            <p:nvPr>
              <p:custDataLst>
                <p:tags r:id="rId863"/>
              </p:custDataLst>
            </p:nvPr>
          </p:nvSpPr>
          <p:spPr>
            <a:xfrm>
              <a:off x="4982808" y="4026337"/>
              <a:ext cx="33913" cy="19406"/>
            </a:xfrm>
            <a:custGeom>
              <a:avLst/>
              <a:gdLst>
                <a:gd name="connsiteX0" fmla="*/ 9339 w 33913"/>
                <a:gd name="connsiteY0" fmla="*/ 16358 h 19406"/>
                <a:gd name="connsiteX1" fmla="*/ 19245 w 33913"/>
                <a:gd name="connsiteY1" fmla="*/ 16644 h 19406"/>
                <a:gd name="connsiteX2" fmla="*/ 26008 w 33913"/>
                <a:gd name="connsiteY2" fmla="*/ 19406 h 19406"/>
                <a:gd name="connsiteX3" fmla="*/ 33913 w 33913"/>
                <a:gd name="connsiteY3" fmla="*/ 17120 h 19406"/>
                <a:gd name="connsiteX4" fmla="*/ 22293 w 33913"/>
                <a:gd name="connsiteY4" fmla="*/ 1976 h 19406"/>
                <a:gd name="connsiteX5" fmla="*/ 100 w 33913"/>
                <a:gd name="connsiteY5" fmla="*/ 8738 h 19406"/>
                <a:gd name="connsiteX6" fmla="*/ 9339 w 33913"/>
                <a:gd name="connsiteY6" fmla="*/ 16358 h 1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3" h="19406">
                  <a:moveTo>
                    <a:pt x="9339" y="16358"/>
                  </a:moveTo>
                  <a:cubicBezTo>
                    <a:pt x="12673" y="16549"/>
                    <a:pt x="15911" y="15977"/>
                    <a:pt x="19245" y="16644"/>
                  </a:cubicBezTo>
                  <a:cubicBezTo>
                    <a:pt x="21721" y="17120"/>
                    <a:pt x="23912" y="18073"/>
                    <a:pt x="26008" y="19406"/>
                  </a:cubicBezTo>
                  <a:cubicBezTo>
                    <a:pt x="28675" y="18644"/>
                    <a:pt x="31246" y="17882"/>
                    <a:pt x="33913" y="17120"/>
                  </a:cubicBezTo>
                  <a:cubicBezTo>
                    <a:pt x="31532" y="10929"/>
                    <a:pt x="28484" y="5214"/>
                    <a:pt x="22293" y="1976"/>
                  </a:cubicBezTo>
                  <a:cubicBezTo>
                    <a:pt x="15435" y="-1644"/>
                    <a:pt x="1909" y="-787"/>
                    <a:pt x="100" y="8738"/>
                  </a:cubicBezTo>
                  <a:cubicBezTo>
                    <a:pt x="-853" y="14168"/>
                    <a:pt x="5243" y="16073"/>
                    <a:pt x="9339" y="16358"/>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7" name="图形 568"/>
            <p:cNvSpPr/>
            <p:nvPr>
              <p:custDataLst>
                <p:tags r:id="rId864"/>
              </p:custDataLst>
            </p:nvPr>
          </p:nvSpPr>
          <p:spPr>
            <a:xfrm>
              <a:off x="4952757" y="4030445"/>
              <a:ext cx="31865" cy="25585"/>
            </a:xfrm>
            <a:custGeom>
              <a:avLst/>
              <a:gdLst>
                <a:gd name="connsiteX0" fmla="*/ 1004 w 31865"/>
                <a:gd name="connsiteY0" fmla="*/ 12441 h 25585"/>
                <a:gd name="connsiteX1" fmla="*/ 8053 w 31865"/>
                <a:gd name="connsiteY1" fmla="*/ 15584 h 25585"/>
                <a:gd name="connsiteX2" fmla="*/ 10910 w 31865"/>
                <a:gd name="connsiteY2" fmla="*/ 15965 h 25585"/>
                <a:gd name="connsiteX3" fmla="*/ 12339 w 31865"/>
                <a:gd name="connsiteY3" fmla="*/ 21204 h 25585"/>
                <a:gd name="connsiteX4" fmla="*/ 8434 w 31865"/>
                <a:gd name="connsiteY4" fmla="*/ 22537 h 25585"/>
                <a:gd name="connsiteX5" fmla="*/ 5386 w 31865"/>
                <a:gd name="connsiteY5" fmla="*/ 24537 h 25585"/>
                <a:gd name="connsiteX6" fmla="*/ 5767 w 31865"/>
                <a:gd name="connsiteY6" fmla="*/ 25585 h 25585"/>
                <a:gd name="connsiteX7" fmla="*/ 9291 w 31865"/>
                <a:gd name="connsiteY7" fmla="*/ 24823 h 25585"/>
                <a:gd name="connsiteX8" fmla="*/ 12339 w 31865"/>
                <a:gd name="connsiteY8" fmla="*/ 24252 h 25585"/>
                <a:gd name="connsiteX9" fmla="*/ 16530 w 31865"/>
                <a:gd name="connsiteY9" fmla="*/ 23490 h 25585"/>
                <a:gd name="connsiteX10" fmla="*/ 17102 w 31865"/>
                <a:gd name="connsiteY10" fmla="*/ 23394 h 25585"/>
                <a:gd name="connsiteX11" fmla="*/ 23388 w 31865"/>
                <a:gd name="connsiteY11" fmla="*/ 22347 h 25585"/>
                <a:gd name="connsiteX12" fmla="*/ 28055 w 31865"/>
                <a:gd name="connsiteY12" fmla="*/ 21585 h 25585"/>
                <a:gd name="connsiteX13" fmla="*/ 31865 w 31865"/>
                <a:gd name="connsiteY13" fmla="*/ 21013 h 25585"/>
                <a:gd name="connsiteX14" fmla="*/ 26246 w 31865"/>
                <a:gd name="connsiteY14" fmla="*/ 16060 h 25585"/>
                <a:gd name="connsiteX15" fmla="*/ 24626 w 31865"/>
                <a:gd name="connsiteY15" fmla="*/ 7011 h 25585"/>
                <a:gd name="connsiteX16" fmla="*/ 21293 w 31865"/>
                <a:gd name="connsiteY16" fmla="*/ 5583 h 25585"/>
                <a:gd name="connsiteX17" fmla="*/ 19483 w 31865"/>
                <a:gd name="connsiteY17" fmla="*/ 5964 h 25585"/>
                <a:gd name="connsiteX18" fmla="*/ 19292 w 31865"/>
                <a:gd name="connsiteY18" fmla="*/ 5964 h 25585"/>
                <a:gd name="connsiteX19" fmla="*/ 18530 w 31865"/>
                <a:gd name="connsiteY19" fmla="*/ 6154 h 25585"/>
                <a:gd name="connsiteX20" fmla="*/ 18530 w 31865"/>
                <a:gd name="connsiteY20" fmla="*/ 6154 h 25585"/>
                <a:gd name="connsiteX21" fmla="*/ 16530 w 31865"/>
                <a:gd name="connsiteY21" fmla="*/ 5773 h 25585"/>
                <a:gd name="connsiteX22" fmla="*/ 16149 w 31865"/>
                <a:gd name="connsiteY22" fmla="*/ 5868 h 25585"/>
                <a:gd name="connsiteX23" fmla="*/ 16340 w 31865"/>
                <a:gd name="connsiteY23" fmla="*/ 6154 h 25585"/>
                <a:gd name="connsiteX24" fmla="*/ 16244 w 31865"/>
                <a:gd name="connsiteY24" fmla="*/ 9107 h 25585"/>
                <a:gd name="connsiteX25" fmla="*/ 15387 w 31865"/>
                <a:gd name="connsiteY25" fmla="*/ 9583 h 25585"/>
                <a:gd name="connsiteX26" fmla="*/ 11387 w 31865"/>
                <a:gd name="connsiteY26" fmla="*/ 5964 h 25585"/>
                <a:gd name="connsiteX27" fmla="*/ 11387 w 31865"/>
                <a:gd name="connsiteY27" fmla="*/ 5964 h 25585"/>
                <a:gd name="connsiteX28" fmla="*/ 10148 w 31865"/>
                <a:gd name="connsiteY28" fmla="*/ 3392 h 25585"/>
                <a:gd name="connsiteX29" fmla="*/ 1385 w 31865"/>
                <a:gd name="connsiteY29" fmla="*/ 3011 h 25585"/>
                <a:gd name="connsiteX30" fmla="*/ 1004 w 31865"/>
                <a:gd name="connsiteY30" fmla="*/ 12441 h 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65" h="25585">
                  <a:moveTo>
                    <a:pt x="1004" y="12441"/>
                  </a:moveTo>
                  <a:cubicBezTo>
                    <a:pt x="2624" y="14631"/>
                    <a:pt x="5386" y="15203"/>
                    <a:pt x="8053" y="15584"/>
                  </a:cubicBezTo>
                  <a:cubicBezTo>
                    <a:pt x="9005" y="15774"/>
                    <a:pt x="10053" y="15774"/>
                    <a:pt x="10910" y="15965"/>
                  </a:cubicBezTo>
                  <a:cubicBezTo>
                    <a:pt x="14339" y="16441"/>
                    <a:pt x="15006" y="19013"/>
                    <a:pt x="12339" y="21204"/>
                  </a:cubicBezTo>
                  <a:cubicBezTo>
                    <a:pt x="11672" y="21775"/>
                    <a:pt x="9958" y="22061"/>
                    <a:pt x="8434" y="22537"/>
                  </a:cubicBezTo>
                  <a:cubicBezTo>
                    <a:pt x="6910" y="23013"/>
                    <a:pt x="5481" y="23585"/>
                    <a:pt x="5386" y="24537"/>
                  </a:cubicBezTo>
                  <a:cubicBezTo>
                    <a:pt x="5386" y="24918"/>
                    <a:pt x="5481" y="25204"/>
                    <a:pt x="5767" y="25585"/>
                  </a:cubicBezTo>
                  <a:cubicBezTo>
                    <a:pt x="6910" y="25299"/>
                    <a:pt x="8148" y="25014"/>
                    <a:pt x="9291" y="24823"/>
                  </a:cubicBezTo>
                  <a:cubicBezTo>
                    <a:pt x="10339" y="24633"/>
                    <a:pt x="11291" y="24442"/>
                    <a:pt x="12339" y="24252"/>
                  </a:cubicBezTo>
                  <a:cubicBezTo>
                    <a:pt x="13673" y="23966"/>
                    <a:pt x="15101" y="23775"/>
                    <a:pt x="16530" y="23490"/>
                  </a:cubicBezTo>
                  <a:cubicBezTo>
                    <a:pt x="16721" y="23490"/>
                    <a:pt x="16911" y="23394"/>
                    <a:pt x="17102" y="23394"/>
                  </a:cubicBezTo>
                  <a:cubicBezTo>
                    <a:pt x="19197" y="23013"/>
                    <a:pt x="21293" y="22728"/>
                    <a:pt x="23388" y="22347"/>
                  </a:cubicBezTo>
                  <a:cubicBezTo>
                    <a:pt x="25007" y="22061"/>
                    <a:pt x="26531" y="21870"/>
                    <a:pt x="28055" y="21585"/>
                  </a:cubicBezTo>
                  <a:cubicBezTo>
                    <a:pt x="29294" y="21394"/>
                    <a:pt x="30627" y="21204"/>
                    <a:pt x="31865" y="21013"/>
                  </a:cubicBezTo>
                  <a:cubicBezTo>
                    <a:pt x="29103" y="20346"/>
                    <a:pt x="26341" y="19680"/>
                    <a:pt x="26246" y="16060"/>
                  </a:cubicBezTo>
                  <a:cubicBezTo>
                    <a:pt x="26150" y="12345"/>
                    <a:pt x="28246" y="10059"/>
                    <a:pt x="24626" y="7011"/>
                  </a:cubicBezTo>
                  <a:cubicBezTo>
                    <a:pt x="23674" y="6249"/>
                    <a:pt x="22531" y="5583"/>
                    <a:pt x="21293" y="5583"/>
                  </a:cubicBezTo>
                  <a:cubicBezTo>
                    <a:pt x="20721" y="5583"/>
                    <a:pt x="20054" y="5678"/>
                    <a:pt x="19483" y="5964"/>
                  </a:cubicBezTo>
                  <a:cubicBezTo>
                    <a:pt x="19388" y="5964"/>
                    <a:pt x="19388" y="5964"/>
                    <a:pt x="19292" y="5964"/>
                  </a:cubicBezTo>
                  <a:cubicBezTo>
                    <a:pt x="18911" y="6059"/>
                    <a:pt x="18721" y="6059"/>
                    <a:pt x="18530" y="6154"/>
                  </a:cubicBezTo>
                  <a:cubicBezTo>
                    <a:pt x="18530" y="6154"/>
                    <a:pt x="18530" y="6154"/>
                    <a:pt x="18530" y="6154"/>
                  </a:cubicBezTo>
                  <a:cubicBezTo>
                    <a:pt x="17959" y="5868"/>
                    <a:pt x="17197" y="5773"/>
                    <a:pt x="16530" y="5773"/>
                  </a:cubicBezTo>
                  <a:cubicBezTo>
                    <a:pt x="16435" y="5773"/>
                    <a:pt x="16244" y="5773"/>
                    <a:pt x="16149" y="5868"/>
                  </a:cubicBezTo>
                  <a:cubicBezTo>
                    <a:pt x="16244" y="5964"/>
                    <a:pt x="16340" y="6059"/>
                    <a:pt x="16340" y="6154"/>
                  </a:cubicBezTo>
                  <a:cubicBezTo>
                    <a:pt x="16911" y="7011"/>
                    <a:pt x="17197" y="8345"/>
                    <a:pt x="16244" y="9107"/>
                  </a:cubicBezTo>
                  <a:cubicBezTo>
                    <a:pt x="15959" y="9393"/>
                    <a:pt x="15673" y="9488"/>
                    <a:pt x="15387" y="9583"/>
                  </a:cubicBezTo>
                  <a:cubicBezTo>
                    <a:pt x="13768" y="9964"/>
                    <a:pt x="12339" y="7869"/>
                    <a:pt x="11387" y="5964"/>
                  </a:cubicBezTo>
                  <a:lnTo>
                    <a:pt x="11387" y="5964"/>
                  </a:lnTo>
                  <a:cubicBezTo>
                    <a:pt x="10815" y="4916"/>
                    <a:pt x="10434" y="3868"/>
                    <a:pt x="10148" y="3392"/>
                  </a:cubicBezTo>
                  <a:cubicBezTo>
                    <a:pt x="8053" y="-513"/>
                    <a:pt x="3576" y="-1561"/>
                    <a:pt x="1385" y="3011"/>
                  </a:cubicBezTo>
                  <a:cubicBezTo>
                    <a:pt x="147" y="5202"/>
                    <a:pt x="-805" y="9964"/>
                    <a:pt x="1004" y="12441"/>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8" name="图形 568"/>
            <p:cNvSpPr/>
            <p:nvPr>
              <p:custDataLst>
                <p:tags r:id="rId865"/>
              </p:custDataLst>
            </p:nvPr>
          </p:nvSpPr>
          <p:spPr>
            <a:xfrm>
              <a:off x="5147819" y="4012319"/>
              <a:ext cx="28455" cy="55692"/>
            </a:xfrm>
            <a:custGeom>
              <a:avLst/>
              <a:gdLst>
                <a:gd name="connsiteX0" fmla="*/ 6443 w 28455"/>
                <a:gd name="connsiteY0" fmla="*/ 3230 h 55692"/>
                <a:gd name="connsiteX1" fmla="*/ 21302 w 28455"/>
                <a:gd name="connsiteY1" fmla="*/ 10660 h 55692"/>
                <a:gd name="connsiteX2" fmla="*/ 19588 w 28455"/>
                <a:gd name="connsiteY2" fmla="*/ 21328 h 55692"/>
                <a:gd name="connsiteX3" fmla="*/ 26351 w 28455"/>
                <a:gd name="connsiteY3" fmla="*/ 25233 h 55692"/>
                <a:gd name="connsiteX4" fmla="*/ 28351 w 28455"/>
                <a:gd name="connsiteY4" fmla="*/ 32567 h 55692"/>
                <a:gd name="connsiteX5" fmla="*/ 23588 w 28455"/>
                <a:gd name="connsiteY5" fmla="*/ 38282 h 55692"/>
                <a:gd name="connsiteX6" fmla="*/ 21112 w 28455"/>
                <a:gd name="connsiteY6" fmla="*/ 39997 h 55692"/>
                <a:gd name="connsiteX7" fmla="*/ 22541 w 28455"/>
                <a:gd name="connsiteY7" fmla="*/ 45045 h 55692"/>
                <a:gd name="connsiteX8" fmla="*/ 21493 w 28455"/>
                <a:gd name="connsiteY8" fmla="*/ 53713 h 55692"/>
                <a:gd name="connsiteX9" fmla="*/ 16540 w 28455"/>
                <a:gd name="connsiteY9" fmla="*/ 52570 h 55692"/>
                <a:gd name="connsiteX10" fmla="*/ 17683 w 28455"/>
                <a:gd name="connsiteY10" fmla="*/ 46950 h 55692"/>
                <a:gd name="connsiteX11" fmla="*/ 15397 w 28455"/>
                <a:gd name="connsiteY11" fmla="*/ 40759 h 55692"/>
                <a:gd name="connsiteX12" fmla="*/ 5396 w 28455"/>
                <a:gd name="connsiteY12" fmla="*/ 39901 h 55692"/>
                <a:gd name="connsiteX13" fmla="*/ 10253 w 28455"/>
                <a:gd name="connsiteY13" fmla="*/ 30948 h 55692"/>
                <a:gd name="connsiteX14" fmla="*/ 5967 w 28455"/>
                <a:gd name="connsiteY14" fmla="*/ 25900 h 55692"/>
                <a:gd name="connsiteX15" fmla="*/ 2919 w 28455"/>
                <a:gd name="connsiteY15" fmla="*/ 26662 h 55692"/>
                <a:gd name="connsiteX16" fmla="*/ 9301 w 28455"/>
                <a:gd name="connsiteY16" fmla="*/ 14660 h 55692"/>
                <a:gd name="connsiteX17" fmla="*/ 728 w 28455"/>
                <a:gd name="connsiteY17" fmla="*/ 6564 h 55692"/>
                <a:gd name="connsiteX18" fmla="*/ 728 w 28455"/>
                <a:gd name="connsiteY18" fmla="*/ 87 h 55692"/>
                <a:gd name="connsiteX19" fmla="*/ 4062 w 28455"/>
                <a:gd name="connsiteY19" fmla="*/ 1611 h 55692"/>
                <a:gd name="connsiteX20" fmla="*/ 6348 w 28455"/>
                <a:gd name="connsiteY20" fmla="*/ 2563 h 55692"/>
                <a:gd name="connsiteX21" fmla="*/ 6443 w 28455"/>
                <a:gd name="connsiteY21" fmla="*/ 3230 h 5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5" h="55692">
                  <a:moveTo>
                    <a:pt x="6443" y="3230"/>
                  </a:moveTo>
                  <a:cubicBezTo>
                    <a:pt x="11777" y="3135"/>
                    <a:pt x="18826" y="5516"/>
                    <a:pt x="21302" y="10660"/>
                  </a:cubicBezTo>
                  <a:cubicBezTo>
                    <a:pt x="23398" y="14946"/>
                    <a:pt x="17302" y="17613"/>
                    <a:pt x="19588" y="21328"/>
                  </a:cubicBezTo>
                  <a:cubicBezTo>
                    <a:pt x="20921" y="23518"/>
                    <a:pt x="24446" y="23614"/>
                    <a:pt x="26351" y="25233"/>
                  </a:cubicBezTo>
                  <a:cubicBezTo>
                    <a:pt x="28446" y="26947"/>
                    <a:pt x="28637" y="29995"/>
                    <a:pt x="28351" y="32567"/>
                  </a:cubicBezTo>
                  <a:cubicBezTo>
                    <a:pt x="27970" y="36091"/>
                    <a:pt x="26827" y="37425"/>
                    <a:pt x="23588" y="38282"/>
                  </a:cubicBezTo>
                  <a:cubicBezTo>
                    <a:pt x="22255" y="38663"/>
                    <a:pt x="21398" y="38568"/>
                    <a:pt x="21112" y="39997"/>
                  </a:cubicBezTo>
                  <a:cubicBezTo>
                    <a:pt x="20826" y="41235"/>
                    <a:pt x="22255" y="43807"/>
                    <a:pt x="22541" y="45045"/>
                  </a:cubicBezTo>
                  <a:cubicBezTo>
                    <a:pt x="23112" y="47902"/>
                    <a:pt x="23112" y="51141"/>
                    <a:pt x="21493" y="53713"/>
                  </a:cubicBezTo>
                  <a:cubicBezTo>
                    <a:pt x="19493" y="56856"/>
                    <a:pt x="16826" y="56094"/>
                    <a:pt x="16540" y="52570"/>
                  </a:cubicBezTo>
                  <a:cubicBezTo>
                    <a:pt x="16349" y="50474"/>
                    <a:pt x="17302" y="48950"/>
                    <a:pt x="17683" y="46950"/>
                  </a:cubicBezTo>
                  <a:cubicBezTo>
                    <a:pt x="18064" y="44569"/>
                    <a:pt x="16921" y="42473"/>
                    <a:pt x="15397" y="40759"/>
                  </a:cubicBezTo>
                  <a:cubicBezTo>
                    <a:pt x="12444" y="37520"/>
                    <a:pt x="9110" y="39806"/>
                    <a:pt x="5396" y="39901"/>
                  </a:cubicBezTo>
                  <a:cubicBezTo>
                    <a:pt x="4062" y="36472"/>
                    <a:pt x="11015" y="35044"/>
                    <a:pt x="10253" y="30948"/>
                  </a:cubicBezTo>
                  <a:cubicBezTo>
                    <a:pt x="9968" y="29519"/>
                    <a:pt x="7586" y="26185"/>
                    <a:pt x="5967" y="25900"/>
                  </a:cubicBezTo>
                  <a:cubicBezTo>
                    <a:pt x="4824" y="25614"/>
                    <a:pt x="3872" y="26471"/>
                    <a:pt x="2919" y="26662"/>
                  </a:cubicBezTo>
                  <a:cubicBezTo>
                    <a:pt x="-986" y="19518"/>
                    <a:pt x="15492" y="21804"/>
                    <a:pt x="9301" y="14660"/>
                  </a:cubicBezTo>
                  <a:cubicBezTo>
                    <a:pt x="6158" y="11041"/>
                    <a:pt x="2443" y="11326"/>
                    <a:pt x="728" y="6564"/>
                  </a:cubicBezTo>
                  <a:cubicBezTo>
                    <a:pt x="347" y="5421"/>
                    <a:pt x="-700" y="849"/>
                    <a:pt x="728" y="87"/>
                  </a:cubicBezTo>
                  <a:cubicBezTo>
                    <a:pt x="1681" y="-389"/>
                    <a:pt x="3205" y="1230"/>
                    <a:pt x="4062" y="1611"/>
                  </a:cubicBezTo>
                  <a:cubicBezTo>
                    <a:pt x="4919" y="1992"/>
                    <a:pt x="5491" y="1992"/>
                    <a:pt x="6348" y="2563"/>
                  </a:cubicBezTo>
                  <a:cubicBezTo>
                    <a:pt x="6824" y="2754"/>
                    <a:pt x="7110" y="3230"/>
                    <a:pt x="6443" y="3230"/>
                  </a:cubicBez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39" name="图形 568"/>
            <p:cNvSpPr/>
            <p:nvPr>
              <p:custDataLst>
                <p:tags r:id="rId866"/>
              </p:custDataLst>
            </p:nvPr>
          </p:nvSpPr>
          <p:spPr>
            <a:xfrm>
              <a:off x="5003863" y="4084034"/>
              <a:ext cx="631" cy="857"/>
            </a:xfrm>
            <a:custGeom>
              <a:avLst/>
              <a:gdLst>
                <a:gd name="connsiteX0" fmla="*/ 0 w 631"/>
                <a:gd name="connsiteY0" fmla="*/ 857 h 857"/>
                <a:gd name="connsiteX1" fmla="*/ 571 w 631"/>
                <a:gd name="connsiteY1" fmla="*/ 0 h 857"/>
                <a:gd name="connsiteX2" fmla="*/ 0 w 631"/>
                <a:gd name="connsiteY2" fmla="*/ 857 h 857"/>
              </a:gdLst>
              <a:ahLst/>
              <a:cxnLst>
                <a:cxn ang="0">
                  <a:pos x="connsiteX0" y="connsiteY0"/>
                </a:cxn>
                <a:cxn ang="0">
                  <a:pos x="connsiteX1" y="connsiteY1"/>
                </a:cxn>
                <a:cxn ang="0">
                  <a:pos x="connsiteX2" y="connsiteY2"/>
                </a:cxn>
              </a:cxnLst>
              <a:rect l="l" t="t" r="r" b="b"/>
              <a:pathLst>
                <a:path w="631" h="857">
                  <a:moveTo>
                    <a:pt x="0" y="857"/>
                  </a:moveTo>
                  <a:cubicBezTo>
                    <a:pt x="191" y="571"/>
                    <a:pt x="381" y="286"/>
                    <a:pt x="571" y="0"/>
                  </a:cubicBezTo>
                  <a:cubicBezTo>
                    <a:pt x="762" y="476"/>
                    <a:pt x="476" y="762"/>
                    <a:pt x="0" y="857"/>
                  </a:cubicBez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5" name="图形 568"/>
          <p:cNvGrpSpPr/>
          <p:nvPr>
            <p:custDataLst>
              <p:tags r:id="rId17"/>
            </p:custDataLst>
          </p:nvPr>
        </p:nvGrpSpPr>
        <p:grpSpPr>
          <a:xfrm>
            <a:off x="9473126" y="2685577"/>
            <a:ext cx="1602502" cy="1733384"/>
            <a:chOff x="5407028" y="4125967"/>
            <a:chExt cx="361720" cy="391263"/>
          </a:xfrm>
        </p:grpSpPr>
        <p:grpSp>
          <p:nvGrpSpPr>
            <p:cNvPr id="785" name="图形 568"/>
            <p:cNvGrpSpPr/>
            <p:nvPr>
              <p:custDataLst>
                <p:tags r:id="rId812"/>
              </p:custDataLst>
            </p:nvPr>
          </p:nvGrpSpPr>
          <p:grpSpPr>
            <a:xfrm>
              <a:off x="5417248" y="4125967"/>
              <a:ext cx="313753" cy="176189"/>
              <a:chOff x="5417248" y="4125967"/>
              <a:chExt cx="313753" cy="176189"/>
            </a:xfrm>
          </p:grpSpPr>
          <p:sp>
            <p:nvSpPr>
              <p:cNvPr id="792" name="图形 568"/>
              <p:cNvSpPr/>
              <p:nvPr>
                <p:custDataLst>
                  <p:tags r:id="rId819"/>
                </p:custDataLst>
              </p:nvPr>
            </p:nvSpPr>
            <p:spPr>
              <a:xfrm>
                <a:off x="5428773" y="4126991"/>
                <a:ext cx="302228" cy="175164"/>
              </a:xfrm>
              <a:custGeom>
                <a:avLst/>
                <a:gdLst>
                  <a:gd name="connsiteX0" fmla="*/ 4477 w 302228"/>
                  <a:gd name="connsiteY0" fmla="*/ 175165 h 175164"/>
                  <a:gd name="connsiteX1" fmla="*/ 302228 w 302228"/>
                  <a:gd name="connsiteY1" fmla="*/ 2096 h 175164"/>
                  <a:gd name="connsiteX2" fmla="*/ 297752 w 302228"/>
                  <a:gd name="connsiteY2" fmla="*/ 0 h 175164"/>
                  <a:gd name="connsiteX3" fmla="*/ 0 w 302228"/>
                  <a:gd name="connsiteY3" fmla="*/ 173069 h 175164"/>
                  <a:gd name="connsiteX4" fmla="*/ 4477 w 302228"/>
                  <a:gd name="connsiteY4" fmla="*/ 175165 h 175164"/>
                  <a:gd name="connsiteX5" fmla="*/ 4477 w 302228"/>
                  <a:gd name="connsiteY5" fmla="*/ 175165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28" h="175164">
                    <a:moveTo>
                      <a:pt x="4477" y="175165"/>
                    </a:moveTo>
                    <a:lnTo>
                      <a:pt x="302228" y="2096"/>
                    </a:lnTo>
                    <a:cubicBezTo>
                      <a:pt x="300704" y="1238"/>
                      <a:pt x="299180" y="571"/>
                      <a:pt x="297752" y="0"/>
                    </a:cubicBezTo>
                    <a:lnTo>
                      <a:pt x="0" y="173069"/>
                    </a:lnTo>
                    <a:cubicBezTo>
                      <a:pt x="1429" y="173546"/>
                      <a:pt x="2953" y="174307"/>
                      <a:pt x="4477" y="175165"/>
                    </a:cubicBezTo>
                    <a:lnTo>
                      <a:pt x="4477" y="175165"/>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3" name="图形 568"/>
              <p:cNvSpPr/>
              <p:nvPr>
                <p:custDataLst>
                  <p:tags r:id="rId820"/>
                </p:custDataLst>
              </p:nvPr>
            </p:nvSpPr>
            <p:spPr>
              <a:xfrm>
                <a:off x="5417248" y="4125967"/>
                <a:ext cx="309276" cy="174570"/>
              </a:xfrm>
              <a:custGeom>
                <a:avLst/>
                <a:gdLst>
                  <a:gd name="connsiteX0" fmla="*/ 11525 w 309276"/>
                  <a:gd name="connsiteY0" fmla="*/ 174094 h 174570"/>
                  <a:gd name="connsiteX1" fmla="*/ 309277 w 309276"/>
                  <a:gd name="connsiteY1" fmla="*/ 1024 h 174570"/>
                  <a:gd name="connsiteX2" fmla="*/ 297751 w 309276"/>
                  <a:gd name="connsiteY2" fmla="*/ 1501 h 174570"/>
                  <a:gd name="connsiteX3" fmla="*/ 0 w 309276"/>
                  <a:gd name="connsiteY3" fmla="*/ 174570 h 174570"/>
                  <a:gd name="connsiteX4" fmla="*/ 11525 w 309276"/>
                  <a:gd name="connsiteY4" fmla="*/ 174094 h 174570"/>
                  <a:gd name="connsiteX5" fmla="*/ 11525 w 309276"/>
                  <a:gd name="connsiteY5" fmla="*/ 174094 h 17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76" h="174570">
                    <a:moveTo>
                      <a:pt x="11525" y="174094"/>
                    </a:moveTo>
                    <a:lnTo>
                      <a:pt x="309277" y="1024"/>
                    </a:lnTo>
                    <a:cubicBezTo>
                      <a:pt x="304800" y="-500"/>
                      <a:pt x="300800" y="-309"/>
                      <a:pt x="297751" y="1501"/>
                    </a:cubicBezTo>
                    <a:lnTo>
                      <a:pt x="0" y="174570"/>
                    </a:lnTo>
                    <a:cubicBezTo>
                      <a:pt x="3048" y="172760"/>
                      <a:pt x="7048" y="172570"/>
                      <a:pt x="11525" y="174094"/>
                    </a:cubicBezTo>
                    <a:lnTo>
                      <a:pt x="11525" y="174094"/>
                    </a:lnTo>
                    <a:close/>
                  </a:path>
                </a:pathLst>
              </a:custGeom>
              <a:solidFill>
                <a:srgbClr val="5C639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86" name="图形 568"/>
            <p:cNvGrpSpPr/>
            <p:nvPr>
              <p:custDataLst>
                <p:tags r:id="rId813"/>
              </p:custDataLst>
            </p:nvPr>
          </p:nvGrpSpPr>
          <p:grpSpPr>
            <a:xfrm>
              <a:off x="5433155" y="4128992"/>
              <a:ext cx="335593" cy="388143"/>
              <a:chOff x="5433155" y="4128992"/>
              <a:chExt cx="335593" cy="388143"/>
            </a:xfrm>
          </p:grpSpPr>
          <p:sp>
            <p:nvSpPr>
              <p:cNvPr id="788" name="图形 568"/>
              <p:cNvSpPr/>
              <p:nvPr>
                <p:custDataLst>
                  <p:tags r:id="rId815"/>
                </p:custDataLst>
              </p:nvPr>
            </p:nvSpPr>
            <p:spPr>
              <a:xfrm>
                <a:off x="5464587" y="4297299"/>
                <a:ext cx="302513" cy="219836"/>
              </a:xfrm>
              <a:custGeom>
                <a:avLst/>
                <a:gdLst>
                  <a:gd name="connsiteX0" fmla="*/ 0 w 302513"/>
                  <a:gd name="connsiteY0" fmla="*/ 219837 h 219836"/>
                  <a:gd name="connsiteX1" fmla="*/ 297751 w 302513"/>
                  <a:gd name="connsiteY1" fmla="*/ 46768 h 219836"/>
                  <a:gd name="connsiteX2" fmla="*/ 302514 w 302513"/>
                  <a:gd name="connsiteY2" fmla="*/ 0 h 219836"/>
                  <a:gd name="connsiteX3" fmla="*/ 4763 w 302513"/>
                  <a:gd name="connsiteY3" fmla="*/ 173069 h 219836"/>
                  <a:gd name="connsiteX4" fmla="*/ 0 w 302513"/>
                  <a:gd name="connsiteY4" fmla="*/ 219837 h 219836"/>
                  <a:gd name="connsiteX5" fmla="*/ 0 w 302513"/>
                  <a:gd name="connsiteY5" fmla="*/ 219837 h 2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13" h="219835">
                    <a:moveTo>
                      <a:pt x="0" y="219837"/>
                    </a:moveTo>
                    <a:lnTo>
                      <a:pt x="297751" y="46768"/>
                    </a:lnTo>
                    <a:cubicBezTo>
                      <a:pt x="299847" y="31432"/>
                      <a:pt x="301371" y="15812"/>
                      <a:pt x="302514" y="0"/>
                    </a:cubicBezTo>
                    <a:lnTo>
                      <a:pt x="4763" y="173069"/>
                    </a:lnTo>
                    <a:cubicBezTo>
                      <a:pt x="3715" y="188976"/>
                      <a:pt x="2095" y="204502"/>
                      <a:pt x="0" y="219837"/>
                    </a:cubicBezTo>
                    <a:lnTo>
                      <a:pt x="0" y="219837"/>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9" name="图形 568"/>
              <p:cNvSpPr/>
              <p:nvPr>
                <p:custDataLst>
                  <p:tags r:id="rId816"/>
                </p:custDataLst>
              </p:nvPr>
            </p:nvSpPr>
            <p:spPr>
              <a:xfrm>
                <a:off x="5466778" y="4166330"/>
                <a:ext cx="301970" cy="304133"/>
              </a:xfrm>
              <a:custGeom>
                <a:avLst/>
                <a:gdLst>
                  <a:gd name="connsiteX0" fmla="*/ 2572 w 301970"/>
                  <a:gd name="connsiteY0" fmla="*/ 304133 h 304133"/>
                  <a:gd name="connsiteX1" fmla="*/ 300323 w 301970"/>
                  <a:gd name="connsiteY1" fmla="*/ 131064 h 304133"/>
                  <a:gd name="connsiteX2" fmla="*/ 298609 w 301970"/>
                  <a:gd name="connsiteY2" fmla="*/ 5524 h 304133"/>
                  <a:gd name="connsiteX3" fmla="*/ 297751 w 301970"/>
                  <a:gd name="connsiteY3" fmla="*/ 0 h 304133"/>
                  <a:gd name="connsiteX4" fmla="*/ 0 w 301970"/>
                  <a:gd name="connsiteY4" fmla="*/ 173069 h 304133"/>
                  <a:gd name="connsiteX5" fmla="*/ 857 w 301970"/>
                  <a:gd name="connsiteY5" fmla="*/ 178594 h 304133"/>
                  <a:gd name="connsiteX6" fmla="*/ 2572 w 301970"/>
                  <a:gd name="connsiteY6" fmla="*/ 304133 h 304133"/>
                  <a:gd name="connsiteX7" fmla="*/ 2572 w 301970"/>
                  <a:gd name="connsiteY7" fmla="*/ 304133 h 30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70" h="304133">
                    <a:moveTo>
                      <a:pt x="2572" y="304133"/>
                    </a:moveTo>
                    <a:lnTo>
                      <a:pt x="300323" y="131064"/>
                    </a:lnTo>
                    <a:cubicBezTo>
                      <a:pt x="302990" y="91059"/>
                      <a:pt x="302419" y="49530"/>
                      <a:pt x="298609" y="5524"/>
                    </a:cubicBezTo>
                    <a:cubicBezTo>
                      <a:pt x="298418" y="3715"/>
                      <a:pt x="298133" y="1905"/>
                      <a:pt x="297751" y="0"/>
                    </a:cubicBezTo>
                    <a:lnTo>
                      <a:pt x="0" y="173069"/>
                    </a:lnTo>
                    <a:cubicBezTo>
                      <a:pt x="476" y="174879"/>
                      <a:pt x="762" y="176784"/>
                      <a:pt x="857" y="178594"/>
                    </a:cubicBezTo>
                    <a:cubicBezTo>
                      <a:pt x="4667" y="222504"/>
                      <a:pt x="5239" y="264128"/>
                      <a:pt x="2572" y="304133"/>
                    </a:cubicBezTo>
                    <a:lnTo>
                      <a:pt x="2572" y="304133"/>
                    </a:lnTo>
                    <a:close/>
                  </a:path>
                </a:pathLst>
              </a:custGeom>
              <a:solidFill>
                <a:srgbClr val="383E6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0" name="图形 568"/>
              <p:cNvSpPr/>
              <p:nvPr>
                <p:custDataLst>
                  <p:tags r:id="rId817"/>
                </p:custDataLst>
              </p:nvPr>
            </p:nvSpPr>
            <p:spPr>
              <a:xfrm>
                <a:off x="5449442" y="4138802"/>
                <a:ext cx="314991" cy="200596"/>
              </a:xfrm>
              <a:custGeom>
                <a:avLst/>
                <a:gdLst>
                  <a:gd name="connsiteX0" fmla="*/ 17240 w 314991"/>
                  <a:gd name="connsiteY0" fmla="*/ 200596 h 200596"/>
                  <a:gd name="connsiteX1" fmla="*/ 314992 w 314991"/>
                  <a:gd name="connsiteY1" fmla="*/ 27527 h 200596"/>
                  <a:gd name="connsiteX2" fmla="*/ 297752 w 314991"/>
                  <a:gd name="connsiteY2" fmla="*/ 0 h 200596"/>
                  <a:gd name="connsiteX3" fmla="*/ 0 w 314991"/>
                  <a:gd name="connsiteY3" fmla="*/ 173069 h 200596"/>
                  <a:gd name="connsiteX4" fmla="*/ 17240 w 314991"/>
                  <a:gd name="connsiteY4" fmla="*/ 200596 h 200596"/>
                  <a:gd name="connsiteX5" fmla="*/ 17240 w 314991"/>
                  <a:gd name="connsiteY5" fmla="*/ 200596 h 20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91" h="200596">
                    <a:moveTo>
                      <a:pt x="17240" y="200596"/>
                    </a:moveTo>
                    <a:lnTo>
                      <a:pt x="314992" y="27527"/>
                    </a:lnTo>
                    <a:cubicBezTo>
                      <a:pt x="312515" y="17050"/>
                      <a:pt x="305848" y="6477"/>
                      <a:pt x="297752" y="0"/>
                    </a:cubicBezTo>
                    <a:lnTo>
                      <a:pt x="0" y="173069"/>
                    </a:lnTo>
                    <a:cubicBezTo>
                      <a:pt x="8096" y="179546"/>
                      <a:pt x="14764" y="190119"/>
                      <a:pt x="17240" y="200596"/>
                    </a:cubicBezTo>
                    <a:lnTo>
                      <a:pt x="17240" y="200596"/>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1" name="图形 568"/>
              <p:cNvSpPr/>
              <p:nvPr>
                <p:custDataLst>
                  <p:tags r:id="rId818"/>
                </p:custDataLst>
              </p:nvPr>
            </p:nvSpPr>
            <p:spPr>
              <a:xfrm>
                <a:off x="5433155" y="4128992"/>
                <a:ext cx="314039" cy="182880"/>
              </a:xfrm>
              <a:custGeom>
                <a:avLst/>
                <a:gdLst>
                  <a:gd name="connsiteX0" fmla="*/ 16288 w 314039"/>
                  <a:gd name="connsiteY0" fmla="*/ 182880 h 182880"/>
                  <a:gd name="connsiteX1" fmla="*/ 314039 w 314039"/>
                  <a:gd name="connsiteY1" fmla="*/ 9811 h 182880"/>
                  <a:gd name="connsiteX2" fmla="*/ 309943 w 314039"/>
                  <a:gd name="connsiteY2" fmla="*/ 7049 h 182880"/>
                  <a:gd name="connsiteX3" fmla="*/ 297751 w 314039"/>
                  <a:gd name="connsiteY3" fmla="*/ 0 h 182880"/>
                  <a:gd name="connsiteX4" fmla="*/ 0 w 314039"/>
                  <a:gd name="connsiteY4" fmla="*/ 173069 h 182880"/>
                  <a:gd name="connsiteX5" fmla="*/ 12192 w 314039"/>
                  <a:gd name="connsiteY5" fmla="*/ 180118 h 182880"/>
                  <a:gd name="connsiteX6" fmla="*/ 16288 w 314039"/>
                  <a:gd name="connsiteY6" fmla="*/ 182880 h 182880"/>
                  <a:gd name="connsiteX7" fmla="*/ 16288 w 314039"/>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039" h="182880">
                    <a:moveTo>
                      <a:pt x="16288" y="182880"/>
                    </a:moveTo>
                    <a:lnTo>
                      <a:pt x="314039" y="9811"/>
                    </a:lnTo>
                    <a:cubicBezTo>
                      <a:pt x="312706" y="8763"/>
                      <a:pt x="311372" y="7811"/>
                      <a:pt x="309943" y="7049"/>
                    </a:cubicBezTo>
                    <a:cubicBezTo>
                      <a:pt x="305848" y="4667"/>
                      <a:pt x="301847" y="2381"/>
                      <a:pt x="297751" y="0"/>
                    </a:cubicBezTo>
                    <a:lnTo>
                      <a:pt x="0" y="173069"/>
                    </a:lnTo>
                    <a:cubicBezTo>
                      <a:pt x="4000" y="175451"/>
                      <a:pt x="8096" y="177737"/>
                      <a:pt x="12192" y="180118"/>
                    </a:cubicBezTo>
                    <a:cubicBezTo>
                      <a:pt x="13621" y="180975"/>
                      <a:pt x="14954" y="181928"/>
                      <a:pt x="16288" y="182880"/>
                    </a:cubicBezTo>
                    <a:lnTo>
                      <a:pt x="16288" y="182880"/>
                    </a:lnTo>
                    <a:close/>
                  </a:path>
                </a:pathLst>
              </a:custGeom>
              <a:solidFill>
                <a:srgbClr val="6870B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87" name="图形 568"/>
            <p:cNvSpPr/>
            <p:nvPr>
              <p:custDataLst>
                <p:tags r:id="rId814"/>
              </p:custDataLst>
            </p:nvPr>
          </p:nvSpPr>
          <p:spPr>
            <a:xfrm>
              <a:off x="5407028" y="4299089"/>
              <a:ext cx="63939" cy="218142"/>
            </a:xfrm>
            <a:custGeom>
              <a:avLst/>
              <a:gdLst>
                <a:gd name="connsiteX0" fmla="*/ 26222 w 63939"/>
                <a:gd name="connsiteY0" fmla="*/ 3068 h 218142"/>
                <a:gd name="connsiteX1" fmla="*/ 3839 w 63939"/>
                <a:gd name="connsiteY1" fmla="*/ 13069 h 218142"/>
                <a:gd name="connsiteX2" fmla="*/ 5839 w 63939"/>
                <a:gd name="connsiteY2" fmla="*/ 188234 h 218142"/>
                <a:gd name="connsiteX3" fmla="*/ 57560 w 63939"/>
                <a:gd name="connsiteY3" fmla="*/ 218142 h 218142"/>
                <a:gd name="connsiteX4" fmla="*/ 60512 w 63939"/>
                <a:gd name="connsiteY4" fmla="*/ 45835 h 218142"/>
                <a:gd name="connsiteX5" fmla="*/ 38319 w 63939"/>
                <a:gd name="connsiteY5" fmla="*/ 10116 h 218142"/>
                <a:gd name="connsiteX6" fmla="*/ 26222 w 63939"/>
                <a:gd name="connsiteY6" fmla="*/ 3068 h 21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9" h="218142">
                  <a:moveTo>
                    <a:pt x="26222" y="3068"/>
                  </a:moveTo>
                  <a:cubicBezTo>
                    <a:pt x="14792" y="-3504"/>
                    <a:pt x="5172" y="782"/>
                    <a:pt x="3839" y="13069"/>
                  </a:cubicBezTo>
                  <a:cubicBezTo>
                    <a:pt x="-1877" y="68028"/>
                    <a:pt x="-1210" y="125655"/>
                    <a:pt x="5839" y="188234"/>
                  </a:cubicBezTo>
                  <a:cubicBezTo>
                    <a:pt x="23079" y="198235"/>
                    <a:pt x="40319" y="208141"/>
                    <a:pt x="57560" y="218142"/>
                  </a:cubicBezTo>
                  <a:cubicBezTo>
                    <a:pt x="64894" y="163850"/>
                    <a:pt x="65941" y="107176"/>
                    <a:pt x="60512" y="45835"/>
                  </a:cubicBezTo>
                  <a:cubicBezTo>
                    <a:pt x="59274" y="32119"/>
                    <a:pt x="49749" y="16689"/>
                    <a:pt x="38319" y="10116"/>
                  </a:cubicBezTo>
                  <a:cubicBezTo>
                    <a:pt x="34318" y="7735"/>
                    <a:pt x="30223" y="5354"/>
                    <a:pt x="26222" y="3068"/>
                  </a:cubicBezTo>
                  <a:close/>
                </a:path>
              </a:pathLst>
            </a:custGeom>
            <a:solidFill>
              <a:srgbClr val="50568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6" name="图形 568"/>
          <p:cNvGrpSpPr/>
          <p:nvPr>
            <p:custDataLst>
              <p:tags r:id="rId18"/>
            </p:custDataLst>
          </p:nvPr>
        </p:nvGrpSpPr>
        <p:grpSpPr>
          <a:xfrm>
            <a:off x="4852580" y="4074206"/>
            <a:ext cx="3215056" cy="2579558"/>
            <a:chOff x="4364069" y="4439411"/>
            <a:chExt cx="725709" cy="582263"/>
          </a:xfrm>
        </p:grpSpPr>
        <p:sp>
          <p:nvSpPr>
            <p:cNvPr id="781" name="图形 568"/>
            <p:cNvSpPr/>
            <p:nvPr>
              <p:custDataLst>
                <p:tags r:id="rId808"/>
              </p:custDataLst>
            </p:nvPr>
          </p:nvSpPr>
          <p:spPr>
            <a:xfrm>
              <a:off x="4389405" y="4483131"/>
              <a:ext cx="169640" cy="232219"/>
            </a:xfrm>
            <a:custGeom>
              <a:avLst/>
              <a:gdLst>
                <a:gd name="connsiteX0" fmla="*/ 381 w 169640"/>
                <a:gd name="connsiteY0" fmla="*/ 98774 h 232219"/>
                <a:gd name="connsiteX1" fmla="*/ 169640 w 169640"/>
                <a:gd name="connsiteY1" fmla="*/ 0 h 232219"/>
                <a:gd name="connsiteX2" fmla="*/ 169259 w 169640"/>
                <a:gd name="connsiteY2" fmla="*/ 133350 h 232219"/>
                <a:gd name="connsiteX3" fmla="*/ 0 w 169640"/>
                <a:gd name="connsiteY3" fmla="*/ 232219 h 232219"/>
              </a:gdLst>
              <a:ahLst/>
              <a:cxnLst>
                <a:cxn ang="0">
                  <a:pos x="connsiteX0" y="connsiteY0"/>
                </a:cxn>
                <a:cxn ang="0">
                  <a:pos x="connsiteX1" y="connsiteY1"/>
                </a:cxn>
                <a:cxn ang="0">
                  <a:pos x="connsiteX2" y="connsiteY2"/>
                </a:cxn>
                <a:cxn ang="0">
                  <a:pos x="connsiteX3" y="connsiteY3"/>
                </a:cxn>
              </a:cxnLst>
              <a:rect l="l" t="t" r="r" b="b"/>
              <a:pathLst>
                <a:path w="169640" h="232218">
                  <a:moveTo>
                    <a:pt x="381" y="98774"/>
                  </a:moveTo>
                  <a:lnTo>
                    <a:pt x="169640" y="0"/>
                  </a:lnTo>
                  <a:lnTo>
                    <a:pt x="169259" y="133350"/>
                  </a:lnTo>
                  <a:lnTo>
                    <a:pt x="0" y="232219"/>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2" name="图形 568"/>
            <p:cNvSpPr/>
            <p:nvPr>
              <p:custDataLst>
                <p:tags r:id="rId809"/>
              </p:custDataLst>
            </p:nvPr>
          </p:nvSpPr>
          <p:spPr>
            <a:xfrm>
              <a:off x="4920043" y="4760404"/>
              <a:ext cx="169735" cy="261270"/>
            </a:xfrm>
            <a:custGeom>
              <a:avLst/>
              <a:gdLst>
                <a:gd name="connsiteX0" fmla="*/ 381 w 169735"/>
                <a:gd name="connsiteY0" fmla="*/ 98774 h 261270"/>
                <a:gd name="connsiteX1" fmla="*/ 169736 w 169735"/>
                <a:gd name="connsiteY1" fmla="*/ 0 h 261270"/>
                <a:gd name="connsiteX2" fmla="*/ 169259 w 169735"/>
                <a:gd name="connsiteY2" fmla="*/ 162496 h 261270"/>
                <a:gd name="connsiteX3" fmla="*/ 0 w 169735"/>
                <a:gd name="connsiteY3" fmla="*/ 261271 h 261270"/>
              </a:gdLst>
              <a:ahLst/>
              <a:cxnLst>
                <a:cxn ang="0">
                  <a:pos x="connsiteX0" y="connsiteY0"/>
                </a:cxn>
                <a:cxn ang="0">
                  <a:pos x="connsiteX1" y="connsiteY1"/>
                </a:cxn>
                <a:cxn ang="0">
                  <a:pos x="connsiteX2" y="connsiteY2"/>
                </a:cxn>
                <a:cxn ang="0">
                  <a:pos x="connsiteX3" y="connsiteY3"/>
                </a:cxn>
              </a:cxnLst>
              <a:rect l="l" t="t" r="r" b="b"/>
              <a:pathLst>
                <a:path w="169735" h="261270">
                  <a:moveTo>
                    <a:pt x="381" y="98774"/>
                  </a:moveTo>
                  <a:lnTo>
                    <a:pt x="169736" y="0"/>
                  </a:lnTo>
                  <a:lnTo>
                    <a:pt x="169259" y="162496"/>
                  </a:lnTo>
                  <a:lnTo>
                    <a:pt x="0" y="261271"/>
                  </a:lnTo>
                  <a:close/>
                </a:path>
              </a:pathLst>
            </a:custGeom>
            <a:solidFill>
              <a:srgbClr val="BDC1D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3" name="图形 568"/>
            <p:cNvSpPr/>
            <p:nvPr>
              <p:custDataLst>
                <p:tags r:id="rId810"/>
              </p:custDataLst>
            </p:nvPr>
          </p:nvSpPr>
          <p:spPr>
            <a:xfrm>
              <a:off x="4364545" y="4439411"/>
              <a:ext cx="725233" cy="419766"/>
            </a:xfrm>
            <a:custGeom>
              <a:avLst/>
              <a:gdLst>
                <a:gd name="connsiteX0" fmla="*/ 0 w 725233"/>
                <a:gd name="connsiteY0" fmla="*/ 98870 h 419766"/>
                <a:gd name="connsiteX1" fmla="*/ 169354 w 725233"/>
                <a:gd name="connsiteY1" fmla="*/ 0 h 419766"/>
                <a:gd name="connsiteX2" fmla="*/ 725234 w 725233"/>
                <a:gd name="connsiteY2" fmla="*/ 320993 h 419766"/>
                <a:gd name="connsiteX3" fmla="*/ 555879 w 725233"/>
                <a:gd name="connsiteY3" fmla="*/ 419767 h 419766"/>
              </a:gdLst>
              <a:ahLst/>
              <a:cxnLst>
                <a:cxn ang="0">
                  <a:pos x="connsiteX0" y="connsiteY0"/>
                </a:cxn>
                <a:cxn ang="0">
                  <a:pos x="connsiteX1" y="connsiteY1"/>
                </a:cxn>
                <a:cxn ang="0">
                  <a:pos x="connsiteX2" y="connsiteY2"/>
                </a:cxn>
                <a:cxn ang="0">
                  <a:pos x="connsiteX3" y="connsiteY3"/>
                </a:cxn>
              </a:cxnLst>
              <a:rect l="l" t="t" r="r" b="b"/>
              <a:pathLst>
                <a:path w="725233" h="419765">
                  <a:moveTo>
                    <a:pt x="0" y="98870"/>
                  </a:moveTo>
                  <a:lnTo>
                    <a:pt x="169354" y="0"/>
                  </a:lnTo>
                  <a:lnTo>
                    <a:pt x="725234" y="320993"/>
                  </a:lnTo>
                  <a:lnTo>
                    <a:pt x="555879" y="419767"/>
                  </a:lnTo>
                  <a:close/>
                </a:path>
              </a:pathLst>
            </a:custGeom>
            <a:solidFill>
              <a:srgbClr val="EFF0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4" name="图形 568"/>
            <p:cNvSpPr/>
            <p:nvPr>
              <p:custDataLst>
                <p:tags r:id="rId811"/>
              </p:custDataLst>
            </p:nvPr>
          </p:nvSpPr>
          <p:spPr>
            <a:xfrm>
              <a:off x="4364069" y="4538281"/>
              <a:ext cx="556355" cy="483393"/>
            </a:xfrm>
            <a:custGeom>
              <a:avLst/>
              <a:gdLst>
                <a:gd name="connsiteX0" fmla="*/ 556355 w 556355"/>
                <a:gd name="connsiteY0" fmla="*/ 320897 h 483393"/>
                <a:gd name="connsiteX1" fmla="*/ 555974 w 556355"/>
                <a:gd name="connsiteY1" fmla="*/ 483394 h 483393"/>
                <a:gd name="connsiteX2" fmla="*/ 530733 w 556355"/>
                <a:gd name="connsiteY2" fmla="*/ 468821 h 483393"/>
                <a:gd name="connsiteX3" fmla="*/ 531114 w 556355"/>
                <a:gd name="connsiteY3" fmla="*/ 335375 h 483393"/>
                <a:gd name="connsiteX4" fmla="*/ 25718 w 556355"/>
                <a:gd name="connsiteY4" fmla="*/ 43625 h 483393"/>
                <a:gd name="connsiteX5" fmla="*/ 25337 w 556355"/>
                <a:gd name="connsiteY5" fmla="*/ 177070 h 483393"/>
                <a:gd name="connsiteX6" fmla="*/ 0 w 556355"/>
                <a:gd name="connsiteY6" fmla="*/ 162401 h 483393"/>
                <a:gd name="connsiteX7" fmla="*/ 476 w 556355"/>
                <a:gd name="connsiteY7" fmla="*/ 0 h 48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55" h="483393">
                  <a:moveTo>
                    <a:pt x="556355" y="320897"/>
                  </a:moveTo>
                  <a:lnTo>
                    <a:pt x="555974" y="483394"/>
                  </a:lnTo>
                  <a:lnTo>
                    <a:pt x="530733" y="468821"/>
                  </a:lnTo>
                  <a:lnTo>
                    <a:pt x="531114" y="335375"/>
                  </a:lnTo>
                  <a:lnTo>
                    <a:pt x="25718" y="43625"/>
                  </a:lnTo>
                  <a:lnTo>
                    <a:pt x="25337" y="177070"/>
                  </a:lnTo>
                  <a:lnTo>
                    <a:pt x="0" y="162401"/>
                  </a:lnTo>
                  <a:lnTo>
                    <a:pt x="476" y="0"/>
                  </a:lnTo>
                  <a:close/>
                </a:path>
              </a:pathLst>
            </a:custGeom>
            <a:solidFill>
              <a:srgbClr val="E4E6F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7" name="图形 568"/>
          <p:cNvGrpSpPr/>
          <p:nvPr>
            <p:custDataLst>
              <p:tags r:id="rId19"/>
            </p:custDataLst>
          </p:nvPr>
        </p:nvGrpSpPr>
        <p:grpSpPr>
          <a:xfrm>
            <a:off x="5550531" y="2404679"/>
            <a:ext cx="2337339" cy="2981260"/>
            <a:chOff x="4521612" y="4062562"/>
            <a:chExt cx="527589" cy="672936"/>
          </a:xfrm>
        </p:grpSpPr>
        <p:grpSp>
          <p:nvGrpSpPr>
            <p:cNvPr id="309" name="图形 568"/>
            <p:cNvGrpSpPr/>
            <p:nvPr>
              <p:custDataLst>
                <p:tags r:id="rId336"/>
              </p:custDataLst>
            </p:nvPr>
          </p:nvGrpSpPr>
          <p:grpSpPr>
            <a:xfrm>
              <a:off x="4521612" y="4062562"/>
              <a:ext cx="527589" cy="666621"/>
              <a:chOff x="4521612" y="4062562"/>
              <a:chExt cx="527589" cy="666621"/>
            </a:xfrm>
          </p:grpSpPr>
          <p:grpSp>
            <p:nvGrpSpPr>
              <p:cNvPr id="753" name="图形 568"/>
              <p:cNvGrpSpPr/>
              <p:nvPr>
                <p:custDataLst>
                  <p:tags r:id="rId780"/>
                </p:custDataLst>
              </p:nvPr>
            </p:nvGrpSpPr>
            <p:grpSpPr>
              <a:xfrm>
                <a:off x="4521612" y="4062562"/>
                <a:ext cx="527589" cy="666621"/>
                <a:chOff x="4521612" y="4062562"/>
                <a:chExt cx="527589" cy="666621"/>
              </a:xfrm>
            </p:grpSpPr>
            <p:grpSp>
              <p:nvGrpSpPr>
                <p:cNvPr id="758" name="图形 568"/>
                <p:cNvGrpSpPr/>
                <p:nvPr>
                  <p:custDataLst>
                    <p:tags r:id="rId785"/>
                  </p:custDataLst>
                </p:nvPr>
              </p:nvGrpSpPr>
              <p:grpSpPr>
                <a:xfrm>
                  <a:off x="4526089" y="4062562"/>
                  <a:ext cx="27527" cy="12709"/>
                  <a:chOff x="4526089" y="4062562"/>
                  <a:chExt cx="27527" cy="12709"/>
                </a:xfrm>
              </p:grpSpPr>
              <p:sp>
                <p:nvSpPr>
                  <p:cNvPr id="777" name="图形 568"/>
                  <p:cNvSpPr/>
                  <p:nvPr>
                    <p:custDataLst>
                      <p:tags r:id="rId804"/>
                    </p:custDataLst>
                  </p:nvPr>
                </p:nvSpPr>
                <p:spPr>
                  <a:xfrm>
                    <a:off x="4526089" y="4062582"/>
                    <a:ext cx="27527" cy="12689"/>
                  </a:xfrm>
                  <a:custGeom>
                    <a:avLst/>
                    <a:gdLst>
                      <a:gd name="connsiteX0" fmla="*/ 0 w 27527"/>
                      <a:gd name="connsiteY0" fmla="*/ 11832 h 12689"/>
                      <a:gd name="connsiteX1" fmla="*/ 18955 w 27527"/>
                      <a:gd name="connsiteY1" fmla="*/ 783 h 12689"/>
                      <a:gd name="connsiteX2" fmla="*/ 27527 w 27527"/>
                      <a:gd name="connsiteY2" fmla="*/ 1640 h 12689"/>
                      <a:gd name="connsiteX3" fmla="*/ 8573 w 27527"/>
                      <a:gd name="connsiteY3" fmla="*/ 12689 h 12689"/>
                      <a:gd name="connsiteX4" fmla="*/ 0 w 27527"/>
                      <a:gd name="connsiteY4" fmla="*/ 11832 h 12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12689">
                        <a:moveTo>
                          <a:pt x="0" y="11832"/>
                        </a:moveTo>
                        <a:lnTo>
                          <a:pt x="18955" y="783"/>
                        </a:lnTo>
                        <a:cubicBezTo>
                          <a:pt x="21146" y="-455"/>
                          <a:pt x="24194" y="-265"/>
                          <a:pt x="27527" y="1640"/>
                        </a:cubicBezTo>
                        <a:lnTo>
                          <a:pt x="8573" y="12689"/>
                        </a:lnTo>
                        <a:cubicBezTo>
                          <a:pt x="5144" y="10689"/>
                          <a:pt x="2191" y="10498"/>
                          <a:pt x="0" y="11832"/>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78" name="图形 568"/>
                  <p:cNvGrpSpPr/>
                  <p:nvPr>
                    <p:custDataLst>
                      <p:tags r:id="rId805"/>
                    </p:custDataLst>
                  </p:nvPr>
                </p:nvGrpSpPr>
                <p:grpSpPr>
                  <a:xfrm>
                    <a:off x="4526089" y="4062562"/>
                    <a:ext cx="27431" cy="12613"/>
                    <a:chOff x="4526089" y="4062562"/>
                    <a:chExt cx="27431" cy="12613"/>
                  </a:xfrm>
                  <a:solidFill>
                    <a:srgbClr val="605C66"/>
                  </a:solidFill>
                </p:grpSpPr>
                <p:sp>
                  <p:nvSpPr>
                    <p:cNvPr id="779" name="图形 568"/>
                    <p:cNvSpPr/>
                    <p:nvPr>
                      <p:custDataLst>
                        <p:tags r:id="rId806"/>
                      </p:custDataLst>
                    </p:nvPr>
                  </p:nvSpPr>
                  <p:spPr>
                    <a:xfrm>
                      <a:off x="4526089" y="4062562"/>
                      <a:ext cx="24383" cy="11852"/>
                    </a:xfrm>
                    <a:custGeom>
                      <a:avLst/>
                      <a:gdLst>
                        <a:gd name="connsiteX0" fmla="*/ 0 w 24383"/>
                        <a:gd name="connsiteY0" fmla="*/ 11852 h 11852"/>
                        <a:gd name="connsiteX1" fmla="*/ 18955 w 24383"/>
                        <a:gd name="connsiteY1" fmla="*/ 803 h 11852"/>
                        <a:gd name="connsiteX2" fmla="*/ 24384 w 24383"/>
                        <a:gd name="connsiteY2" fmla="*/ 327 h 11852"/>
                        <a:gd name="connsiteX3" fmla="*/ 5429 w 24383"/>
                        <a:gd name="connsiteY3" fmla="*/ 11376 h 11852"/>
                        <a:gd name="connsiteX4" fmla="*/ 0 w 24383"/>
                        <a:gd name="connsiteY4" fmla="*/ 11852 h 11852"/>
                        <a:gd name="connsiteX5" fmla="*/ 0 w 24383"/>
                        <a:gd name="connsiteY5" fmla="*/ 11852 h 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3" h="11852">
                          <a:moveTo>
                            <a:pt x="0" y="11852"/>
                          </a:moveTo>
                          <a:lnTo>
                            <a:pt x="18955" y="803"/>
                          </a:lnTo>
                          <a:cubicBezTo>
                            <a:pt x="20383" y="-54"/>
                            <a:pt x="22288" y="-245"/>
                            <a:pt x="24384" y="327"/>
                          </a:cubicBezTo>
                          <a:lnTo>
                            <a:pt x="5429" y="11376"/>
                          </a:lnTo>
                          <a:cubicBezTo>
                            <a:pt x="3334" y="10804"/>
                            <a:pt x="1429" y="10995"/>
                            <a:pt x="0" y="11852"/>
                          </a:cubicBezTo>
                          <a:lnTo>
                            <a:pt x="0" y="11852"/>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80" name="图形 568"/>
                    <p:cNvSpPr/>
                    <p:nvPr>
                      <p:custDataLst>
                        <p:tags r:id="rId807"/>
                      </p:custDataLst>
                    </p:nvPr>
                  </p:nvSpPr>
                  <p:spPr>
                    <a:xfrm>
                      <a:off x="4531423" y="4062793"/>
                      <a:ext cx="22097" cy="12382"/>
                    </a:xfrm>
                    <a:custGeom>
                      <a:avLst/>
                      <a:gdLst>
                        <a:gd name="connsiteX0" fmla="*/ 0 w 22097"/>
                        <a:gd name="connsiteY0" fmla="*/ 11049 h 12382"/>
                        <a:gd name="connsiteX1" fmla="*/ 18955 w 22097"/>
                        <a:gd name="connsiteY1" fmla="*/ 0 h 12382"/>
                        <a:gd name="connsiteX2" fmla="*/ 22098 w 22097"/>
                        <a:gd name="connsiteY2" fmla="*/ 1333 h 12382"/>
                        <a:gd name="connsiteX3" fmla="*/ 3143 w 22097"/>
                        <a:gd name="connsiteY3" fmla="*/ 12383 h 12382"/>
                        <a:gd name="connsiteX4" fmla="*/ 0 w 22097"/>
                        <a:gd name="connsiteY4" fmla="*/ 11049 h 12382"/>
                        <a:gd name="connsiteX5" fmla="*/ 0 w 22097"/>
                        <a:gd name="connsiteY5" fmla="*/ 11049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7" h="12382">
                          <a:moveTo>
                            <a:pt x="0" y="11049"/>
                          </a:moveTo>
                          <a:lnTo>
                            <a:pt x="18955" y="0"/>
                          </a:lnTo>
                          <a:cubicBezTo>
                            <a:pt x="20002" y="286"/>
                            <a:pt x="21050" y="667"/>
                            <a:pt x="22098" y="1333"/>
                          </a:cubicBezTo>
                          <a:lnTo>
                            <a:pt x="3143" y="12383"/>
                          </a:lnTo>
                          <a:cubicBezTo>
                            <a:pt x="2096" y="11811"/>
                            <a:pt x="1048" y="11335"/>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59" name="图形 568"/>
                <p:cNvGrpSpPr/>
                <p:nvPr>
                  <p:custDataLst>
                    <p:tags r:id="rId786"/>
                  </p:custDataLst>
                </p:nvPr>
              </p:nvGrpSpPr>
              <p:grpSpPr>
                <a:xfrm>
                  <a:off x="5025770" y="4709636"/>
                  <a:ext cx="22479" cy="18764"/>
                  <a:chOff x="5025770" y="4709636"/>
                  <a:chExt cx="22479" cy="18764"/>
                </a:xfrm>
              </p:grpSpPr>
              <p:sp>
                <p:nvSpPr>
                  <p:cNvPr id="773" name="图形 568"/>
                  <p:cNvSpPr/>
                  <p:nvPr>
                    <p:custDataLst>
                      <p:tags r:id="rId800"/>
                    </p:custDataLst>
                  </p:nvPr>
                </p:nvSpPr>
                <p:spPr>
                  <a:xfrm>
                    <a:off x="5025770" y="4709636"/>
                    <a:ext cx="22479" cy="18764"/>
                  </a:xfrm>
                  <a:custGeom>
                    <a:avLst/>
                    <a:gdLst>
                      <a:gd name="connsiteX0" fmla="*/ 18955 w 22479"/>
                      <a:gd name="connsiteY0" fmla="*/ 7715 h 18764"/>
                      <a:gd name="connsiteX1" fmla="*/ 0 w 22479"/>
                      <a:gd name="connsiteY1" fmla="*/ 18764 h 18764"/>
                      <a:gd name="connsiteX2" fmla="*/ 3524 w 22479"/>
                      <a:gd name="connsiteY2" fmla="*/ 11049 h 18764"/>
                      <a:gd name="connsiteX3" fmla="*/ 22479 w 22479"/>
                      <a:gd name="connsiteY3" fmla="*/ 0 h 18764"/>
                      <a:gd name="connsiteX4" fmla="*/ 18955 w 22479"/>
                      <a:gd name="connsiteY4" fmla="*/ 7715 h 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18764">
                        <a:moveTo>
                          <a:pt x="18955" y="7715"/>
                        </a:moveTo>
                        <a:lnTo>
                          <a:pt x="0" y="18764"/>
                        </a:lnTo>
                        <a:cubicBezTo>
                          <a:pt x="2191" y="17526"/>
                          <a:pt x="3524" y="14859"/>
                          <a:pt x="3524" y="11049"/>
                        </a:cubicBezTo>
                        <a:lnTo>
                          <a:pt x="22479" y="0"/>
                        </a:lnTo>
                        <a:cubicBezTo>
                          <a:pt x="22384" y="3810"/>
                          <a:pt x="21050" y="6477"/>
                          <a:pt x="18955" y="7715"/>
                        </a:cubicBez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74" name="图形 568"/>
                  <p:cNvGrpSpPr/>
                  <p:nvPr>
                    <p:custDataLst>
                      <p:tags r:id="rId801"/>
                    </p:custDataLst>
                  </p:nvPr>
                </p:nvGrpSpPr>
                <p:grpSpPr>
                  <a:xfrm>
                    <a:off x="5025770" y="4709636"/>
                    <a:ext cx="22383" cy="18764"/>
                    <a:chOff x="5025770" y="4709636"/>
                    <a:chExt cx="22383" cy="18764"/>
                  </a:xfrm>
                  <a:solidFill>
                    <a:srgbClr val="2E2E37"/>
                  </a:solidFill>
                </p:grpSpPr>
                <p:sp>
                  <p:nvSpPr>
                    <p:cNvPr id="775" name="图形 568"/>
                    <p:cNvSpPr/>
                    <p:nvPr>
                      <p:custDataLst>
                        <p:tags r:id="rId802"/>
                      </p:custDataLst>
                    </p:nvPr>
                  </p:nvSpPr>
                  <p:spPr>
                    <a:xfrm>
                      <a:off x="5029200" y="4709636"/>
                      <a:ext cx="18954" cy="12001"/>
                    </a:xfrm>
                    <a:custGeom>
                      <a:avLst/>
                      <a:gdLst>
                        <a:gd name="connsiteX0" fmla="*/ 0 w 18954"/>
                        <a:gd name="connsiteY0" fmla="*/ 11049 h 12001"/>
                        <a:gd name="connsiteX1" fmla="*/ 18955 w 18954"/>
                        <a:gd name="connsiteY1" fmla="*/ 0 h 12001"/>
                        <a:gd name="connsiteX2" fmla="*/ 18955 w 18954"/>
                        <a:gd name="connsiteY2" fmla="*/ 952 h 12001"/>
                        <a:gd name="connsiteX3" fmla="*/ 0 w 18954"/>
                        <a:gd name="connsiteY3" fmla="*/ 12001 h 12001"/>
                        <a:gd name="connsiteX4" fmla="*/ 0 w 18954"/>
                        <a:gd name="connsiteY4" fmla="*/ 11049 h 12001"/>
                        <a:gd name="connsiteX5" fmla="*/ 0 w 18954"/>
                        <a:gd name="connsiteY5" fmla="*/ 11049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 h="12001">
                          <a:moveTo>
                            <a:pt x="0" y="11049"/>
                          </a:moveTo>
                          <a:lnTo>
                            <a:pt x="18955" y="0"/>
                          </a:lnTo>
                          <a:cubicBezTo>
                            <a:pt x="18955" y="381"/>
                            <a:pt x="18955" y="667"/>
                            <a:pt x="18955" y="952"/>
                          </a:cubicBezTo>
                          <a:lnTo>
                            <a:pt x="0" y="12001"/>
                          </a:lnTo>
                          <a:cubicBezTo>
                            <a:pt x="0" y="11716"/>
                            <a:pt x="0" y="11430"/>
                            <a:pt x="0" y="11049"/>
                          </a:cubicBezTo>
                          <a:lnTo>
                            <a:pt x="0" y="11049"/>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6" name="图形 568"/>
                    <p:cNvSpPr/>
                    <p:nvPr>
                      <p:custDataLst>
                        <p:tags r:id="rId803"/>
                      </p:custDataLst>
                    </p:nvPr>
                  </p:nvSpPr>
                  <p:spPr>
                    <a:xfrm>
                      <a:off x="5025770" y="4710683"/>
                      <a:ext cx="22383" cy="17716"/>
                    </a:xfrm>
                    <a:custGeom>
                      <a:avLst/>
                      <a:gdLst>
                        <a:gd name="connsiteX0" fmla="*/ 3429 w 22383"/>
                        <a:gd name="connsiteY0" fmla="*/ 11049 h 17716"/>
                        <a:gd name="connsiteX1" fmla="*/ 22384 w 22383"/>
                        <a:gd name="connsiteY1" fmla="*/ 0 h 17716"/>
                        <a:gd name="connsiteX2" fmla="*/ 18955 w 22383"/>
                        <a:gd name="connsiteY2" fmla="*/ 6668 h 17716"/>
                        <a:gd name="connsiteX3" fmla="*/ 0 w 22383"/>
                        <a:gd name="connsiteY3" fmla="*/ 17717 h 17716"/>
                        <a:gd name="connsiteX4" fmla="*/ 3429 w 22383"/>
                        <a:gd name="connsiteY4" fmla="*/ 11049 h 17716"/>
                        <a:gd name="connsiteX5" fmla="*/ 3429 w 22383"/>
                        <a:gd name="connsiteY5" fmla="*/ 11049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 h="17716">
                          <a:moveTo>
                            <a:pt x="3429" y="11049"/>
                          </a:moveTo>
                          <a:lnTo>
                            <a:pt x="22384" y="0"/>
                          </a:lnTo>
                          <a:cubicBezTo>
                            <a:pt x="22193" y="3238"/>
                            <a:pt x="20860" y="5525"/>
                            <a:pt x="18955" y="6668"/>
                          </a:cubicBezTo>
                          <a:lnTo>
                            <a:pt x="0" y="17717"/>
                          </a:lnTo>
                          <a:cubicBezTo>
                            <a:pt x="1905" y="16573"/>
                            <a:pt x="3238" y="14288"/>
                            <a:pt x="3429" y="11049"/>
                          </a:cubicBezTo>
                          <a:lnTo>
                            <a:pt x="3429" y="11049"/>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60" name="图形 568"/>
                <p:cNvSpPr/>
                <p:nvPr>
                  <p:custDataLst>
                    <p:tags r:id="rId787"/>
                  </p:custDataLst>
                </p:nvPr>
              </p:nvSpPr>
              <p:spPr>
                <a:xfrm>
                  <a:off x="5029200" y="4364164"/>
                  <a:ext cx="20002" cy="356520"/>
                </a:xfrm>
                <a:custGeom>
                  <a:avLst/>
                  <a:gdLst>
                    <a:gd name="connsiteX0" fmla="*/ 1048 w 20002"/>
                    <a:gd name="connsiteY0" fmla="*/ 10954 h 356520"/>
                    <a:gd name="connsiteX1" fmla="*/ 20003 w 20002"/>
                    <a:gd name="connsiteY1" fmla="*/ 0 h 356520"/>
                    <a:gd name="connsiteX2" fmla="*/ 18955 w 20002"/>
                    <a:gd name="connsiteY2" fmla="*/ 345567 h 356520"/>
                    <a:gd name="connsiteX3" fmla="*/ 0 w 20002"/>
                    <a:gd name="connsiteY3" fmla="*/ 356521 h 356520"/>
                  </a:gdLst>
                  <a:ahLst/>
                  <a:cxnLst>
                    <a:cxn ang="0">
                      <a:pos x="connsiteX0" y="connsiteY0"/>
                    </a:cxn>
                    <a:cxn ang="0">
                      <a:pos x="connsiteX1" y="connsiteY1"/>
                    </a:cxn>
                    <a:cxn ang="0">
                      <a:pos x="connsiteX2" y="connsiteY2"/>
                    </a:cxn>
                    <a:cxn ang="0">
                      <a:pos x="connsiteX3" y="connsiteY3"/>
                    </a:cxn>
                  </a:cxnLst>
                  <a:rect l="l" t="t" r="r" b="b"/>
                  <a:pathLst>
                    <a:path w="20002" h="356520">
                      <a:moveTo>
                        <a:pt x="1048" y="10954"/>
                      </a:moveTo>
                      <a:lnTo>
                        <a:pt x="20003" y="0"/>
                      </a:lnTo>
                      <a:lnTo>
                        <a:pt x="18955" y="345567"/>
                      </a:lnTo>
                      <a:lnTo>
                        <a:pt x="0" y="356521"/>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1" name="图形 568"/>
                <p:cNvSpPr/>
                <p:nvPr>
                  <p:custDataLst>
                    <p:tags r:id="rId788"/>
                  </p:custDataLst>
                </p:nvPr>
              </p:nvSpPr>
              <p:spPr>
                <a:xfrm>
                  <a:off x="4534566" y="4064222"/>
                  <a:ext cx="502634" cy="290226"/>
                </a:xfrm>
                <a:custGeom>
                  <a:avLst/>
                  <a:gdLst>
                    <a:gd name="connsiteX0" fmla="*/ 0 w 502634"/>
                    <a:gd name="connsiteY0" fmla="*/ 10954 h 290226"/>
                    <a:gd name="connsiteX1" fmla="*/ 19050 w 502634"/>
                    <a:gd name="connsiteY1" fmla="*/ 0 h 290226"/>
                    <a:gd name="connsiteX2" fmla="*/ 502634 w 502634"/>
                    <a:gd name="connsiteY2" fmla="*/ 279178 h 290226"/>
                    <a:gd name="connsiteX3" fmla="*/ 483680 w 502634"/>
                    <a:gd name="connsiteY3" fmla="*/ 290227 h 290226"/>
                  </a:gdLst>
                  <a:ahLst/>
                  <a:cxnLst>
                    <a:cxn ang="0">
                      <a:pos x="connsiteX0" y="connsiteY0"/>
                    </a:cxn>
                    <a:cxn ang="0">
                      <a:pos x="connsiteX1" y="connsiteY1"/>
                    </a:cxn>
                    <a:cxn ang="0">
                      <a:pos x="connsiteX2" y="connsiteY2"/>
                    </a:cxn>
                    <a:cxn ang="0">
                      <a:pos x="connsiteX3" y="connsiteY3"/>
                    </a:cxn>
                  </a:cxnLst>
                  <a:rect l="l" t="t" r="r" b="b"/>
                  <a:pathLst>
                    <a:path w="502634" h="290226">
                      <a:moveTo>
                        <a:pt x="0" y="10954"/>
                      </a:moveTo>
                      <a:lnTo>
                        <a:pt x="19050" y="0"/>
                      </a:lnTo>
                      <a:lnTo>
                        <a:pt x="502634" y="279178"/>
                      </a:lnTo>
                      <a:lnTo>
                        <a:pt x="483680" y="290227"/>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62" name="图形 568"/>
                <p:cNvGrpSpPr/>
                <p:nvPr>
                  <p:custDataLst>
                    <p:tags r:id="rId789"/>
                  </p:custDataLst>
                </p:nvPr>
              </p:nvGrpSpPr>
              <p:grpSpPr>
                <a:xfrm>
                  <a:off x="5018246" y="4343400"/>
                  <a:ext cx="30956" cy="31718"/>
                  <a:chOff x="5018246" y="4343400"/>
                  <a:chExt cx="30956" cy="31718"/>
                </a:xfrm>
              </p:grpSpPr>
              <p:sp>
                <p:nvSpPr>
                  <p:cNvPr id="766" name="图形 568"/>
                  <p:cNvSpPr/>
                  <p:nvPr>
                    <p:custDataLst>
                      <p:tags r:id="rId793"/>
                    </p:custDataLst>
                  </p:nvPr>
                </p:nvSpPr>
                <p:spPr>
                  <a:xfrm>
                    <a:off x="5018246" y="4343400"/>
                    <a:ext cx="30956" cy="31718"/>
                  </a:xfrm>
                  <a:custGeom>
                    <a:avLst/>
                    <a:gdLst>
                      <a:gd name="connsiteX0" fmla="*/ 0 w 30956"/>
                      <a:gd name="connsiteY0" fmla="*/ 11049 h 31718"/>
                      <a:gd name="connsiteX1" fmla="*/ 18955 w 30956"/>
                      <a:gd name="connsiteY1" fmla="*/ 0 h 31718"/>
                      <a:gd name="connsiteX2" fmla="*/ 30956 w 30956"/>
                      <a:gd name="connsiteY2" fmla="*/ 20669 h 31718"/>
                      <a:gd name="connsiteX3" fmla="*/ 12001 w 30956"/>
                      <a:gd name="connsiteY3" fmla="*/ 31718 h 31718"/>
                      <a:gd name="connsiteX4" fmla="*/ 0 w 30956"/>
                      <a:gd name="connsiteY4" fmla="*/ 11049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 h="31718">
                        <a:moveTo>
                          <a:pt x="0" y="11049"/>
                        </a:moveTo>
                        <a:lnTo>
                          <a:pt x="18955" y="0"/>
                        </a:lnTo>
                        <a:cubicBezTo>
                          <a:pt x="25622" y="3810"/>
                          <a:pt x="30956" y="13049"/>
                          <a:pt x="30956" y="20669"/>
                        </a:cubicBezTo>
                        <a:lnTo>
                          <a:pt x="12001" y="31718"/>
                        </a:lnTo>
                        <a:cubicBezTo>
                          <a:pt x="12001" y="24098"/>
                          <a:pt x="6667" y="14859"/>
                          <a:pt x="0" y="11049"/>
                        </a:cubicBez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67" name="图形 568"/>
                  <p:cNvGrpSpPr/>
                  <p:nvPr>
                    <p:custDataLst>
                      <p:tags r:id="rId794"/>
                    </p:custDataLst>
                  </p:nvPr>
                </p:nvGrpSpPr>
                <p:grpSpPr>
                  <a:xfrm>
                    <a:off x="5018246" y="4343400"/>
                    <a:ext cx="30860" cy="31718"/>
                    <a:chOff x="5018246" y="4343400"/>
                    <a:chExt cx="30860" cy="31718"/>
                  </a:xfrm>
                  <a:solidFill>
                    <a:srgbClr val="605C66"/>
                  </a:solidFill>
                </p:grpSpPr>
                <p:sp>
                  <p:nvSpPr>
                    <p:cNvPr id="768" name="图形 568"/>
                    <p:cNvSpPr/>
                    <p:nvPr>
                      <p:custDataLst>
                        <p:tags r:id="rId795"/>
                      </p:custDataLst>
                    </p:nvPr>
                  </p:nvSpPr>
                  <p:spPr>
                    <a:xfrm>
                      <a:off x="5018246" y="4343400"/>
                      <a:ext cx="19907" cy="11620"/>
                    </a:xfrm>
                    <a:custGeom>
                      <a:avLst/>
                      <a:gdLst>
                        <a:gd name="connsiteX0" fmla="*/ 0 w 19907"/>
                        <a:gd name="connsiteY0" fmla="*/ 11049 h 11620"/>
                        <a:gd name="connsiteX1" fmla="*/ 18955 w 19907"/>
                        <a:gd name="connsiteY1" fmla="*/ 0 h 11620"/>
                        <a:gd name="connsiteX2" fmla="*/ 19907 w 19907"/>
                        <a:gd name="connsiteY2" fmla="*/ 571 h 11620"/>
                        <a:gd name="connsiteX3" fmla="*/ 952 w 19907"/>
                        <a:gd name="connsiteY3" fmla="*/ 11621 h 11620"/>
                        <a:gd name="connsiteX4" fmla="*/ 0 w 19907"/>
                        <a:gd name="connsiteY4" fmla="*/ 11049 h 11620"/>
                        <a:gd name="connsiteX5" fmla="*/ 0 w 19907"/>
                        <a:gd name="connsiteY5" fmla="*/ 11049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07" h="11620">
                          <a:moveTo>
                            <a:pt x="0" y="11049"/>
                          </a:moveTo>
                          <a:lnTo>
                            <a:pt x="18955" y="0"/>
                          </a:lnTo>
                          <a:cubicBezTo>
                            <a:pt x="19240" y="190"/>
                            <a:pt x="19621" y="381"/>
                            <a:pt x="19907" y="571"/>
                          </a:cubicBezTo>
                          <a:lnTo>
                            <a:pt x="952" y="11621"/>
                          </a:lnTo>
                          <a:cubicBezTo>
                            <a:pt x="667" y="11430"/>
                            <a:pt x="286" y="11239"/>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9" name="图形 568"/>
                    <p:cNvSpPr/>
                    <p:nvPr>
                      <p:custDataLst>
                        <p:tags r:id="rId796"/>
                      </p:custDataLst>
                    </p:nvPr>
                  </p:nvSpPr>
                  <p:spPr>
                    <a:xfrm>
                      <a:off x="5019198" y="4343971"/>
                      <a:ext cx="23241" cy="14858"/>
                    </a:xfrm>
                    <a:custGeom>
                      <a:avLst/>
                      <a:gdLst>
                        <a:gd name="connsiteX0" fmla="*/ 0 w 23241"/>
                        <a:gd name="connsiteY0" fmla="*/ 11049 h 14858"/>
                        <a:gd name="connsiteX1" fmla="*/ 18955 w 23241"/>
                        <a:gd name="connsiteY1" fmla="*/ 0 h 14858"/>
                        <a:gd name="connsiteX2" fmla="*/ 23241 w 23241"/>
                        <a:gd name="connsiteY2" fmla="*/ 3810 h 14858"/>
                        <a:gd name="connsiteX3" fmla="*/ 4286 w 23241"/>
                        <a:gd name="connsiteY3" fmla="*/ 14859 h 14858"/>
                        <a:gd name="connsiteX4" fmla="*/ 0 w 23241"/>
                        <a:gd name="connsiteY4" fmla="*/ 11049 h 14858"/>
                        <a:gd name="connsiteX5" fmla="*/ 0 w 23241"/>
                        <a:gd name="connsiteY5" fmla="*/ 11049 h 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1" h="14858">
                          <a:moveTo>
                            <a:pt x="0" y="11049"/>
                          </a:moveTo>
                          <a:lnTo>
                            <a:pt x="18955" y="0"/>
                          </a:lnTo>
                          <a:cubicBezTo>
                            <a:pt x="20479" y="1048"/>
                            <a:pt x="21908" y="2286"/>
                            <a:pt x="23241" y="3810"/>
                          </a:cubicBezTo>
                          <a:lnTo>
                            <a:pt x="4286" y="14859"/>
                          </a:lnTo>
                          <a:cubicBezTo>
                            <a:pt x="2953" y="13430"/>
                            <a:pt x="1524" y="12097"/>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0" name="图形 568"/>
                    <p:cNvSpPr/>
                    <p:nvPr>
                      <p:custDataLst>
                        <p:tags r:id="rId797"/>
                      </p:custDataLst>
                    </p:nvPr>
                  </p:nvSpPr>
                  <p:spPr>
                    <a:xfrm>
                      <a:off x="5023484" y="4347781"/>
                      <a:ext cx="23622" cy="18383"/>
                    </a:xfrm>
                    <a:custGeom>
                      <a:avLst/>
                      <a:gdLst>
                        <a:gd name="connsiteX0" fmla="*/ 0 w 23622"/>
                        <a:gd name="connsiteY0" fmla="*/ 11049 h 18383"/>
                        <a:gd name="connsiteX1" fmla="*/ 18955 w 23622"/>
                        <a:gd name="connsiteY1" fmla="*/ 0 h 18383"/>
                        <a:gd name="connsiteX2" fmla="*/ 23622 w 23622"/>
                        <a:gd name="connsiteY2" fmla="*/ 7334 h 18383"/>
                        <a:gd name="connsiteX3" fmla="*/ 4667 w 23622"/>
                        <a:gd name="connsiteY3" fmla="*/ 18383 h 18383"/>
                        <a:gd name="connsiteX4" fmla="*/ 0 w 23622"/>
                        <a:gd name="connsiteY4" fmla="*/ 11049 h 18383"/>
                        <a:gd name="connsiteX5" fmla="*/ 0 w 23622"/>
                        <a:gd name="connsiteY5" fmla="*/ 11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 h="18383">
                          <a:moveTo>
                            <a:pt x="0" y="11049"/>
                          </a:moveTo>
                          <a:lnTo>
                            <a:pt x="18955" y="0"/>
                          </a:lnTo>
                          <a:cubicBezTo>
                            <a:pt x="20860" y="2096"/>
                            <a:pt x="22479" y="4667"/>
                            <a:pt x="23622" y="7334"/>
                          </a:cubicBezTo>
                          <a:lnTo>
                            <a:pt x="4667" y="18383"/>
                          </a:lnTo>
                          <a:cubicBezTo>
                            <a:pt x="3524" y="15716"/>
                            <a:pt x="1905" y="13240"/>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1" name="图形 568"/>
                    <p:cNvSpPr/>
                    <p:nvPr>
                      <p:custDataLst>
                        <p:tags r:id="rId798"/>
                      </p:custDataLst>
                    </p:nvPr>
                  </p:nvSpPr>
                  <p:spPr>
                    <a:xfrm>
                      <a:off x="5028152" y="4355115"/>
                      <a:ext cx="20574" cy="16097"/>
                    </a:xfrm>
                    <a:custGeom>
                      <a:avLst/>
                      <a:gdLst>
                        <a:gd name="connsiteX0" fmla="*/ 0 w 20574"/>
                        <a:gd name="connsiteY0" fmla="*/ 11049 h 16097"/>
                        <a:gd name="connsiteX1" fmla="*/ 18955 w 20574"/>
                        <a:gd name="connsiteY1" fmla="*/ 0 h 16097"/>
                        <a:gd name="connsiteX2" fmla="*/ 20574 w 20574"/>
                        <a:gd name="connsiteY2" fmla="*/ 5048 h 16097"/>
                        <a:gd name="connsiteX3" fmla="*/ 1619 w 20574"/>
                        <a:gd name="connsiteY3" fmla="*/ 16097 h 16097"/>
                        <a:gd name="connsiteX4" fmla="*/ 0 w 20574"/>
                        <a:gd name="connsiteY4" fmla="*/ 11049 h 16097"/>
                        <a:gd name="connsiteX5" fmla="*/ 0 w 20574"/>
                        <a:gd name="connsiteY5" fmla="*/ 11049 h 1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 h="16097">
                          <a:moveTo>
                            <a:pt x="0" y="11049"/>
                          </a:moveTo>
                          <a:lnTo>
                            <a:pt x="18955" y="0"/>
                          </a:lnTo>
                          <a:cubicBezTo>
                            <a:pt x="19717" y="1619"/>
                            <a:pt x="20288" y="3334"/>
                            <a:pt x="20574" y="5048"/>
                          </a:cubicBezTo>
                          <a:lnTo>
                            <a:pt x="1619" y="16097"/>
                          </a:lnTo>
                          <a:cubicBezTo>
                            <a:pt x="1333" y="14478"/>
                            <a:pt x="762" y="12763"/>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2" name="图形 568"/>
                    <p:cNvSpPr/>
                    <p:nvPr>
                      <p:custDataLst>
                        <p:tags r:id="rId799"/>
                      </p:custDataLst>
                    </p:nvPr>
                  </p:nvSpPr>
                  <p:spPr>
                    <a:xfrm>
                      <a:off x="5029771" y="4360164"/>
                      <a:ext cx="19335" cy="14954"/>
                    </a:xfrm>
                    <a:custGeom>
                      <a:avLst/>
                      <a:gdLst>
                        <a:gd name="connsiteX0" fmla="*/ 0 w 19335"/>
                        <a:gd name="connsiteY0" fmla="*/ 11049 h 14954"/>
                        <a:gd name="connsiteX1" fmla="*/ 18955 w 19335"/>
                        <a:gd name="connsiteY1" fmla="*/ 0 h 14954"/>
                        <a:gd name="connsiteX2" fmla="*/ 19336 w 19335"/>
                        <a:gd name="connsiteY2" fmla="*/ 3905 h 14954"/>
                        <a:gd name="connsiteX3" fmla="*/ 381 w 19335"/>
                        <a:gd name="connsiteY3" fmla="*/ 14954 h 14954"/>
                        <a:gd name="connsiteX4" fmla="*/ 0 w 19335"/>
                        <a:gd name="connsiteY4" fmla="*/ 11049 h 14954"/>
                        <a:gd name="connsiteX5" fmla="*/ 0 w 19335"/>
                        <a:gd name="connsiteY5" fmla="*/ 11049 h 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5" h="14954">
                          <a:moveTo>
                            <a:pt x="0" y="11049"/>
                          </a:moveTo>
                          <a:lnTo>
                            <a:pt x="18955" y="0"/>
                          </a:lnTo>
                          <a:cubicBezTo>
                            <a:pt x="19241" y="1333"/>
                            <a:pt x="19336" y="2667"/>
                            <a:pt x="19336" y="3905"/>
                          </a:cubicBezTo>
                          <a:lnTo>
                            <a:pt x="381" y="14954"/>
                          </a:lnTo>
                          <a:cubicBezTo>
                            <a:pt x="476" y="13716"/>
                            <a:pt x="286" y="12382"/>
                            <a:pt x="0" y="11049"/>
                          </a:cubicBezTo>
                          <a:lnTo>
                            <a:pt x="0" y="11049"/>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63" name="图形 568"/>
                <p:cNvGrpSpPr/>
                <p:nvPr>
                  <p:custDataLst>
                    <p:tags r:id="rId790"/>
                  </p:custDataLst>
                </p:nvPr>
              </p:nvGrpSpPr>
              <p:grpSpPr>
                <a:xfrm>
                  <a:off x="4521612" y="4073440"/>
                  <a:ext cx="508635" cy="655743"/>
                  <a:chOff x="4521612" y="4073440"/>
                  <a:chExt cx="508635" cy="655743"/>
                </a:xfrm>
              </p:grpSpPr>
              <p:sp>
                <p:nvSpPr>
                  <p:cNvPr id="764" name="图形 568"/>
                  <p:cNvSpPr/>
                  <p:nvPr>
                    <p:custDataLst>
                      <p:tags r:id="rId791"/>
                    </p:custDataLst>
                  </p:nvPr>
                </p:nvSpPr>
                <p:spPr>
                  <a:xfrm>
                    <a:off x="4521612" y="4073440"/>
                    <a:ext cx="508635" cy="655743"/>
                  </a:xfrm>
                  <a:custGeom>
                    <a:avLst/>
                    <a:gdLst>
                      <a:gd name="connsiteX0" fmla="*/ 496634 w 508635"/>
                      <a:gd name="connsiteY0" fmla="*/ 281009 h 655743"/>
                      <a:gd name="connsiteX1" fmla="*/ 508635 w 508635"/>
                      <a:gd name="connsiteY1" fmla="*/ 301678 h 655743"/>
                      <a:gd name="connsiteX2" fmla="*/ 507682 w 508635"/>
                      <a:gd name="connsiteY2" fmla="*/ 647245 h 655743"/>
                      <a:gd name="connsiteX3" fmla="*/ 495681 w 508635"/>
                      <a:gd name="connsiteY3" fmla="*/ 654103 h 655743"/>
                      <a:gd name="connsiteX4" fmla="*/ 12002 w 508635"/>
                      <a:gd name="connsiteY4" fmla="*/ 374830 h 655743"/>
                      <a:gd name="connsiteX5" fmla="*/ 0 w 508635"/>
                      <a:gd name="connsiteY5" fmla="*/ 354065 h 655743"/>
                      <a:gd name="connsiteX6" fmla="*/ 952 w 508635"/>
                      <a:gd name="connsiteY6" fmla="*/ 8498 h 655743"/>
                      <a:gd name="connsiteX7" fmla="*/ 12954 w 508635"/>
                      <a:gd name="connsiteY7" fmla="*/ 1640 h 655743"/>
                      <a:gd name="connsiteX8" fmla="*/ 496634 w 508635"/>
                      <a:gd name="connsiteY8" fmla="*/ 281009 h 65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34" h="655743">
                        <a:moveTo>
                          <a:pt x="496634" y="281009"/>
                        </a:moveTo>
                        <a:cubicBezTo>
                          <a:pt x="503301" y="284819"/>
                          <a:pt x="508635" y="294058"/>
                          <a:pt x="508635" y="301678"/>
                        </a:cubicBezTo>
                        <a:lnTo>
                          <a:pt x="507682" y="647245"/>
                        </a:lnTo>
                        <a:cubicBezTo>
                          <a:pt x="507682" y="654865"/>
                          <a:pt x="502253" y="657913"/>
                          <a:pt x="495681" y="654103"/>
                        </a:cubicBezTo>
                        <a:lnTo>
                          <a:pt x="12002" y="374830"/>
                        </a:lnTo>
                        <a:cubicBezTo>
                          <a:pt x="5334" y="371020"/>
                          <a:pt x="0" y="361685"/>
                          <a:pt x="0" y="354065"/>
                        </a:cubicBezTo>
                        <a:lnTo>
                          <a:pt x="952" y="8498"/>
                        </a:lnTo>
                        <a:cubicBezTo>
                          <a:pt x="952" y="878"/>
                          <a:pt x="6382" y="-2170"/>
                          <a:pt x="12954" y="1640"/>
                        </a:cubicBezTo>
                        <a:lnTo>
                          <a:pt x="496634" y="281009"/>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5" name="图形 568"/>
                  <p:cNvSpPr/>
                  <p:nvPr>
                    <p:custDataLst>
                      <p:tags r:id="rId792"/>
                    </p:custDataLst>
                  </p:nvPr>
                </p:nvSpPr>
                <p:spPr>
                  <a:xfrm>
                    <a:off x="4531612" y="4085463"/>
                    <a:ext cx="488636" cy="631888"/>
                  </a:xfrm>
                  <a:custGeom>
                    <a:avLst/>
                    <a:gdLst>
                      <a:gd name="connsiteX0" fmla="*/ 6955 w 488636"/>
                      <a:gd name="connsiteY0" fmla="*/ 354234 h 631888"/>
                      <a:gd name="connsiteX1" fmla="*/ 2 w 488636"/>
                      <a:gd name="connsiteY1" fmla="*/ 342138 h 631888"/>
                      <a:gd name="connsiteX2" fmla="*/ 954 w 488636"/>
                      <a:gd name="connsiteY2" fmla="*/ 0 h 631888"/>
                      <a:gd name="connsiteX3" fmla="*/ 481681 w 488636"/>
                      <a:gd name="connsiteY3" fmla="*/ 277558 h 631888"/>
                      <a:gd name="connsiteX4" fmla="*/ 488634 w 488636"/>
                      <a:gd name="connsiteY4" fmla="*/ 289655 h 631888"/>
                      <a:gd name="connsiteX5" fmla="*/ 487682 w 488636"/>
                      <a:gd name="connsiteY5" fmla="*/ 631888 h 631888"/>
                      <a:gd name="connsiteX6" fmla="*/ 6955 w 488636"/>
                      <a:gd name="connsiteY6" fmla="*/ 354234 h 6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635" h="631888">
                        <a:moveTo>
                          <a:pt x="6955" y="354234"/>
                        </a:moveTo>
                        <a:cubicBezTo>
                          <a:pt x="3431" y="352234"/>
                          <a:pt x="-93" y="346234"/>
                          <a:pt x="2" y="342138"/>
                        </a:cubicBezTo>
                        <a:lnTo>
                          <a:pt x="954" y="0"/>
                        </a:lnTo>
                        <a:lnTo>
                          <a:pt x="481681" y="277558"/>
                        </a:lnTo>
                        <a:cubicBezTo>
                          <a:pt x="485205" y="279559"/>
                          <a:pt x="488730" y="285559"/>
                          <a:pt x="488634" y="289655"/>
                        </a:cubicBezTo>
                        <a:lnTo>
                          <a:pt x="487682" y="631888"/>
                        </a:lnTo>
                        <a:lnTo>
                          <a:pt x="6955" y="354234"/>
                        </a:lnTo>
                        <a:close/>
                      </a:path>
                    </a:pathLst>
                  </a:custGeom>
                  <a:solidFill>
                    <a:srgbClr val="2E2E3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54" name="图形 568"/>
              <p:cNvGrpSpPr/>
              <p:nvPr>
                <p:custDataLst>
                  <p:tags r:id="rId781"/>
                </p:custDataLst>
              </p:nvPr>
            </p:nvGrpSpPr>
            <p:grpSpPr>
              <a:xfrm>
                <a:off x="4543806" y="4220241"/>
                <a:ext cx="445484" cy="427100"/>
                <a:chOff x="4543806" y="4220241"/>
                <a:chExt cx="445484" cy="427100"/>
              </a:xfrm>
            </p:grpSpPr>
            <p:sp>
              <p:nvSpPr>
                <p:cNvPr id="755" name="图形 568"/>
                <p:cNvSpPr/>
                <p:nvPr>
                  <p:custDataLst>
                    <p:tags r:id="rId782"/>
                  </p:custDataLst>
                </p:nvPr>
              </p:nvSpPr>
              <p:spPr>
                <a:xfrm>
                  <a:off x="4979288" y="4471701"/>
                  <a:ext cx="10001" cy="175641"/>
                </a:xfrm>
                <a:custGeom>
                  <a:avLst/>
                  <a:gdLst>
                    <a:gd name="connsiteX0" fmla="*/ 476 w 10001"/>
                    <a:gd name="connsiteY0" fmla="*/ 5524 h 175641"/>
                    <a:gd name="connsiteX1" fmla="*/ 10001 w 10001"/>
                    <a:gd name="connsiteY1" fmla="*/ 0 h 175641"/>
                    <a:gd name="connsiteX2" fmla="*/ 9525 w 10001"/>
                    <a:gd name="connsiteY2" fmla="*/ 170212 h 175641"/>
                    <a:gd name="connsiteX3" fmla="*/ 0 w 10001"/>
                    <a:gd name="connsiteY3" fmla="*/ 175641 h 175641"/>
                  </a:gdLst>
                  <a:ahLst/>
                  <a:cxnLst>
                    <a:cxn ang="0">
                      <a:pos x="connsiteX0" y="connsiteY0"/>
                    </a:cxn>
                    <a:cxn ang="0">
                      <a:pos x="connsiteX1" y="connsiteY1"/>
                    </a:cxn>
                    <a:cxn ang="0">
                      <a:pos x="connsiteX2" y="connsiteY2"/>
                    </a:cxn>
                    <a:cxn ang="0">
                      <a:pos x="connsiteX3" y="connsiteY3"/>
                    </a:cxn>
                  </a:cxnLst>
                  <a:rect l="l" t="t" r="r" b="b"/>
                  <a:pathLst>
                    <a:path w="10001" h="175641">
                      <a:moveTo>
                        <a:pt x="476" y="5524"/>
                      </a:moveTo>
                      <a:lnTo>
                        <a:pt x="10001" y="0"/>
                      </a:lnTo>
                      <a:lnTo>
                        <a:pt x="9525" y="170212"/>
                      </a:lnTo>
                      <a:lnTo>
                        <a:pt x="0" y="175641"/>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6" name="图形 568"/>
                <p:cNvSpPr/>
                <p:nvPr>
                  <p:custDataLst>
                    <p:tags r:id="rId783"/>
                  </p:custDataLst>
                </p:nvPr>
              </p:nvSpPr>
              <p:spPr>
                <a:xfrm>
                  <a:off x="4544282" y="4220241"/>
                  <a:ext cx="445008" cy="256984"/>
                </a:xfrm>
                <a:custGeom>
                  <a:avLst/>
                  <a:gdLst>
                    <a:gd name="connsiteX0" fmla="*/ 0 w 445008"/>
                    <a:gd name="connsiteY0" fmla="*/ 5524 h 256984"/>
                    <a:gd name="connsiteX1" fmla="*/ 9525 w 445008"/>
                    <a:gd name="connsiteY1" fmla="*/ 0 h 256984"/>
                    <a:gd name="connsiteX2" fmla="*/ 445008 w 445008"/>
                    <a:gd name="connsiteY2" fmla="*/ 251460 h 256984"/>
                    <a:gd name="connsiteX3" fmla="*/ 435483 w 445008"/>
                    <a:gd name="connsiteY3" fmla="*/ 256984 h 256984"/>
                  </a:gdLst>
                  <a:ahLst/>
                  <a:cxnLst>
                    <a:cxn ang="0">
                      <a:pos x="connsiteX0" y="connsiteY0"/>
                    </a:cxn>
                    <a:cxn ang="0">
                      <a:pos x="connsiteX1" y="connsiteY1"/>
                    </a:cxn>
                    <a:cxn ang="0">
                      <a:pos x="connsiteX2" y="connsiteY2"/>
                    </a:cxn>
                    <a:cxn ang="0">
                      <a:pos x="connsiteX3" y="connsiteY3"/>
                    </a:cxn>
                  </a:cxnLst>
                  <a:rect l="l" t="t" r="r" b="b"/>
                  <a:pathLst>
                    <a:path w="445008" h="256984">
                      <a:moveTo>
                        <a:pt x="0" y="5524"/>
                      </a:moveTo>
                      <a:lnTo>
                        <a:pt x="9525" y="0"/>
                      </a:lnTo>
                      <a:lnTo>
                        <a:pt x="445008" y="251460"/>
                      </a:lnTo>
                      <a:lnTo>
                        <a:pt x="435483" y="256984"/>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7" name="图形 568"/>
                <p:cNvSpPr/>
                <p:nvPr>
                  <p:custDataLst>
                    <p:tags r:id="rId784"/>
                  </p:custDataLst>
                </p:nvPr>
              </p:nvSpPr>
              <p:spPr>
                <a:xfrm>
                  <a:off x="4543806" y="4225766"/>
                  <a:ext cx="435959" cy="421576"/>
                </a:xfrm>
                <a:custGeom>
                  <a:avLst/>
                  <a:gdLst>
                    <a:gd name="connsiteX0" fmla="*/ 435959 w 435959"/>
                    <a:gd name="connsiteY0" fmla="*/ 251460 h 421576"/>
                    <a:gd name="connsiteX1" fmla="*/ 435483 w 435959"/>
                    <a:gd name="connsiteY1" fmla="*/ 421577 h 421576"/>
                    <a:gd name="connsiteX2" fmla="*/ 0 w 435959"/>
                    <a:gd name="connsiteY2" fmla="*/ 170212 h 421576"/>
                    <a:gd name="connsiteX3" fmla="*/ 476 w 435959"/>
                    <a:gd name="connsiteY3" fmla="*/ 0 h 421576"/>
                  </a:gdLst>
                  <a:ahLst/>
                  <a:cxnLst>
                    <a:cxn ang="0">
                      <a:pos x="connsiteX0" y="connsiteY0"/>
                    </a:cxn>
                    <a:cxn ang="0">
                      <a:pos x="connsiteX1" y="connsiteY1"/>
                    </a:cxn>
                    <a:cxn ang="0">
                      <a:pos x="connsiteX2" y="connsiteY2"/>
                    </a:cxn>
                    <a:cxn ang="0">
                      <a:pos x="connsiteX3" y="connsiteY3"/>
                    </a:cxn>
                  </a:cxnLst>
                  <a:rect l="l" t="t" r="r" b="b"/>
                  <a:pathLst>
                    <a:path w="435959" h="421576">
                      <a:moveTo>
                        <a:pt x="435959" y="251460"/>
                      </a:moveTo>
                      <a:lnTo>
                        <a:pt x="435483" y="421577"/>
                      </a:lnTo>
                      <a:lnTo>
                        <a:pt x="0" y="170212"/>
                      </a:lnTo>
                      <a:lnTo>
                        <a:pt x="476" y="0"/>
                      </a:lnTo>
                      <a:close/>
                    </a:path>
                  </a:pathLst>
                </a:custGeom>
                <a:solidFill>
                  <a:srgbClr val="2A2A3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310" name="图形 568"/>
            <p:cNvSpPr/>
            <p:nvPr>
              <p:custDataLst>
                <p:tags r:id="rId337"/>
              </p:custDataLst>
            </p:nvPr>
          </p:nvSpPr>
          <p:spPr>
            <a:xfrm>
              <a:off x="4692967" y="4324826"/>
              <a:ext cx="124491" cy="215550"/>
            </a:xfrm>
            <a:custGeom>
              <a:avLst/>
              <a:gdLst>
                <a:gd name="connsiteX0" fmla="*/ 124492 w 124491"/>
                <a:gd name="connsiteY0" fmla="*/ 215551 h 215550"/>
                <a:gd name="connsiteX1" fmla="*/ 0 w 124491"/>
                <a:gd name="connsiteY1" fmla="*/ 143733 h 215550"/>
                <a:gd name="connsiteX2" fmla="*/ 0 w 124491"/>
                <a:gd name="connsiteY2" fmla="*/ 0 h 215550"/>
                <a:gd name="connsiteX3" fmla="*/ 124492 w 124491"/>
                <a:gd name="connsiteY3" fmla="*/ 71819 h 215550"/>
                <a:gd name="connsiteX4" fmla="*/ 124492 w 124491"/>
                <a:gd name="connsiteY4" fmla="*/ 215551 h 215550"/>
                <a:gd name="connsiteX5" fmla="*/ 1905 w 124491"/>
                <a:gd name="connsiteY5" fmla="*/ 142685 h 215550"/>
                <a:gd name="connsiteX6" fmla="*/ 122587 w 124491"/>
                <a:gd name="connsiteY6" fmla="*/ 212312 h 215550"/>
                <a:gd name="connsiteX7" fmla="*/ 122587 w 124491"/>
                <a:gd name="connsiteY7" fmla="*/ 72962 h 215550"/>
                <a:gd name="connsiteX8" fmla="*/ 1905 w 124491"/>
                <a:gd name="connsiteY8" fmla="*/ 3334 h 215550"/>
                <a:gd name="connsiteX9" fmla="*/ 1905 w 124491"/>
                <a:gd name="connsiteY9" fmla="*/ 142685 h 2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90" h="215550">
                  <a:moveTo>
                    <a:pt x="124492" y="215551"/>
                  </a:moveTo>
                  <a:lnTo>
                    <a:pt x="0" y="143733"/>
                  </a:lnTo>
                  <a:lnTo>
                    <a:pt x="0" y="0"/>
                  </a:lnTo>
                  <a:lnTo>
                    <a:pt x="124492" y="71819"/>
                  </a:lnTo>
                  <a:lnTo>
                    <a:pt x="124492" y="215551"/>
                  </a:lnTo>
                  <a:close/>
                  <a:moveTo>
                    <a:pt x="1905" y="142685"/>
                  </a:moveTo>
                  <a:lnTo>
                    <a:pt x="122587" y="212312"/>
                  </a:lnTo>
                  <a:lnTo>
                    <a:pt x="122587" y="72962"/>
                  </a:lnTo>
                  <a:lnTo>
                    <a:pt x="1905" y="3334"/>
                  </a:lnTo>
                  <a:lnTo>
                    <a:pt x="1905" y="142685"/>
                  </a:lnTo>
                  <a:close/>
                </a:path>
              </a:pathLst>
            </a:custGeom>
            <a:solidFill>
              <a:srgbClr val="22222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311" name="图形 568"/>
            <p:cNvGrpSpPr/>
            <p:nvPr>
              <p:custDataLst>
                <p:tags r:id="rId338"/>
              </p:custDataLst>
            </p:nvPr>
          </p:nvGrpSpPr>
          <p:grpSpPr>
            <a:xfrm>
              <a:off x="4582308" y="4555975"/>
              <a:ext cx="292871" cy="179522"/>
              <a:chOff x="4582308" y="4555975"/>
              <a:chExt cx="292871" cy="179522"/>
            </a:xfrm>
          </p:grpSpPr>
          <p:sp>
            <p:nvSpPr>
              <p:cNvPr id="743" name="图形 568"/>
              <p:cNvSpPr/>
              <p:nvPr>
                <p:custDataLst>
                  <p:tags r:id="rId770"/>
                </p:custDataLst>
              </p:nvPr>
            </p:nvSpPr>
            <p:spPr>
              <a:xfrm>
                <a:off x="4582382" y="4614386"/>
                <a:ext cx="16764" cy="33527"/>
              </a:xfrm>
              <a:custGeom>
                <a:avLst/>
                <a:gdLst>
                  <a:gd name="connsiteX0" fmla="*/ 16764 w 16764"/>
                  <a:gd name="connsiteY0" fmla="*/ 23431 h 33527"/>
                  <a:gd name="connsiteX1" fmla="*/ 16764 w 16764"/>
                  <a:gd name="connsiteY1" fmla="*/ 33528 h 33527"/>
                  <a:gd name="connsiteX2" fmla="*/ 0 w 16764"/>
                  <a:gd name="connsiteY2" fmla="*/ 10096 h 33527"/>
                  <a:gd name="connsiteX3" fmla="*/ 0 w 16764"/>
                  <a:gd name="connsiteY3" fmla="*/ 0 h 33527"/>
                  <a:gd name="connsiteX4" fmla="*/ 16764 w 16764"/>
                  <a:gd name="connsiteY4" fmla="*/ 23431 h 33527"/>
                  <a:gd name="connsiteX5" fmla="*/ 16764 w 16764"/>
                  <a:gd name="connsiteY5" fmla="*/ 23431 h 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 h="33527">
                    <a:moveTo>
                      <a:pt x="16764" y="23431"/>
                    </a:moveTo>
                    <a:lnTo>
                      <a:pt x="16764" y="33528"/>
                    </a:lnTo>
                    <a:cubicBezTo>
                      <a:pt x="5810" y="27146"/>
                      <a:pt x="0" y="18669"/>
                      <a:pt x="0" y="10096"/>
                    </a:cubicBezTo>
                    <a:lnTo>
                      <a:pt x="0" y="0"/>
                    </a:lnTo>
                    <a:cubicBezTo>
                      <a:pt x="0" y="8667"/>
                      <a:pt x="5810" y="17145"/>
                      <a:pt x="16764" y="23431"/>
                    </a:cubicBezTo>
                    <a:lnTo>
                      <a:pt x="16764" y="23431"/>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44" name="图形 568"/>
              <p:cNvGrpSpPr/>
              <p:nvPr>
                <p:custDataLst>
                  <p:tags r:id="rId771"/>
                </p:custDataLst>
              </p:nvPr>
            </p:nvGrpSpPr>
            <p:grpSpPr>
              <a:xfrm>
                <a:off x="4823555" y="4668678"/>
                <a:ext cx="51625" cy="56864"/>
                <a:chOff x="4823555" y="4668678"/>
                <a:chExt cx="51625" cy="56864"/>
              </a:xfrm>
            </p:grpSpPr>
            <p:sp>
              <p:nvSpPr>
                <p:cNvPr id="751" name="图形 568"/>
                <p:cNvSpPr/>
                <p:nvPr>
                  <p:custDataLst>
                    <p:tags r:id="rId778"/>
                  </p:custDataLst>
                </p:nvPr>
              </p:nvSpPr>
              <p:spPr>
                <a:xfrm>
                  <a:off x="4865560" y="4668678"/>
                  <a:ext cx="9620" cy="33528"/>
                </a:xfrm>
                <a:custGeom>
                  <a:avLst/>
                  <a:gdLst>
                    <a:gd name="connsiteX0" fmla="*/ 9620 w 9620"/>
                    <a:gd name="connsiteY0" fmla="*/ 0 h 33528"/>
                    <a:gd name="connsiteX1" fmla="*/ 9620 w 9620"/>
                    <a:gd name="connsiteY1" fmla="*/ 10096 h 33528"/>
                    <a:gd name="connsiteX2" fmla="*/ 0 w 9620"/>
                    <a:gd name="connsiteY2" fmla="*/ 33528 h 33528"/>
                    <a:gd name="connsiteX3" fmla="*/ 0 w 9620"/>
                    <a:gd name="connsiteY3" fmla="*/ 23431 h 33528"/>
                    <a:gd name="connsiteX4" fmla="*/ 9620 w 9620"/>
                    <a:gd name="connsiteY4" fmla="*/ 0 h 33528"/>
                    <a:gd name="connsiteX5" fmla="*/ 9620 w 9620"/>
                    <a:gd name="connsiteY5" fmla="*/ 0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0" h="33528">
                      <a:moveTo>
                        <a:pt x="9620" y="0"/>
                      </a:moveTo>
                      <a:lnTo>
                        <a:pt x="9620" y="10096"/>
                      </a:lnTo>
                      <a:cubicBezTo>
                        <a:pt x="9620" y="18193"/>
                        <a:pt x="6286" y="26289"/>
                        <a:pt x="0" y="33528"/>
                      </a:cubicBezTo>
                      <a:lnTo>
                        <a:pt x="0" y="23431"/>
                      </a:lnTo>
                      <a:cubicBezTo>
                        <a:pt x="6286" y="16193"/>
                        <a:pt x="9525" y="8096"/>
                        <a:pt x="9620" y="0"/>
                      </a:cubicBezTo>
                      <a:lnTo>
                        <a:pt x="9620" y="0"/>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2" name="图形 568"/>
                <p:cNvSpPr/>
                <p:nvPr>
                  <p:custDataLst>
                    <p:tags r:id="rId779"/>
                  </p:custDataLst>
                </p:nvPr>
              </p:nvSpPr>
              <p:spPr>
                <a:xfrm>
                  <a:off x="4823555" y="4692110"/>
                  <a:ext cx="41909" cy="33432"/>
                </a:xfrm>
                <a:custGeom>
                  <a:avLst/>
                  <a:gdLst>
                    <a:gd name="connsiteX0" fmla="*/ 41910 w 41909"/>
                    <a:gd name="connsiteY0" fmla="*/ 0 h 33432"/>
                    <a:gd name="connsiteX1" fmla="*/ 41910 w 41909"/>
                    <a:gd name="connsiteY1" fmla="*/ 10097 h 33432"/>
                    <a:gd name="connsiteX2" fmla="*/ 0 w 41909"/>
                    <a:gd name="connsiteY2" fmla="*/ 33433 h 33432"/>
                    <a:gd name="connsiteX3" fmla="*/ 0 w 41909"/>
                    <a:gd name="connsiteY3" fmla="*/ 23336 h 33432"/>
                    <a:gd name="connsiteX4" fmla="*/ 41910 w 41909"/>
                    <a:gd name="connsiteY4" fmla="*/ 0 h 33432"/>
                    <a:gd name="connsiteX5" fmla="*/ 41910 w 41909"/>
                    <a:gd name="connsiteY5" fmla="*/ 0 h 3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9" h="33432">
                      <a:moveTo>
                        <a:pt x="41910" y="0"/>
                      </a:moveTo>
                      <a:lnTo>
                        <a:pt x="41910" y="10097"/>
                      </a:lnTo>
                      <a:cubicBezTo>
                        <a:pt x="33338" y="19908"/>
                        <a:pt x="19240" y="28289"/>
                        <a:pt x="0" y="33433"/>
                      </a:cubicBezTo>
                      <a:lnTo>
                        <a:pt x="0" y="23336"/>
                      </a:lnTo>
                      <a:cubicBezTo>
                        <a:pt x="19240" y="18193"/>
                        <a:pt x="33338" y="9811"/>
                        <a:pt x="41910" y="0"/>
                      </a:cubicBezTo>
                      <a:lnTo>
                        <a:pt x="41910" y="0"/>
                      </a:lnTo>
                      <a:close/>
                    </a:path>
                  </a:pathLst>
                </a:custGeom>
                <a:solidFill>
                  <a:srgbClr val="2626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45" name="图形 568"/>
              <p:cNvSpPr/>
              <p:nvPr>
                <p:custDataLst>
                  <p:tags r:id="rId772"/>
                </p:custDataLst>
              </p:nvPr>
            </p:nvSpPr>
            <p:spPr>
              <a:xfrm>
                <a:off x="4599146" y="4637817"/>
                <a:ext cx="134969" cy="88106"/>
              </a:xfrm>
              <a:custGeom>
                <a:avLst/>
                <a:gdLst>
                  <a:gd name="connsiteX0" fmla="*/ 134969 w 134969"/>
                  <a:gd name="connsiteY0" fmla="*/ 77914 h 88106"/>
                  <a:gd name="connsiteX1" fmla="*/ 134874 w 134969"/>
                  <a:gd name="connsiteY1" fmla="*/ 88106 h 88106"/>
                  <a:gd name="connsiteX2" fmla="*/ 0 w 134969"/>
                  <a:gd name="connsiteY2" fmla="*/ 10192 h 88106"/>
                  <a:gd name="connsiteX3" fmla="*/ 0 w 134969"/>
                  <a:gd name="connsiteY3" fmla="*/ 0 h 88106"/>
                </a:gdLst>
                <a:ahLst/>
                <a:cxnLst>
                  <a:cxn ang="0">
                    <a:pos x="connsiteX0" y="connsiteY0"/>
                  </a:cxn>
                  <a:cxn ang="0">
                    <a:pos x="connsiteX1" y="connsiteY1"/>
                  </a:cxn>
                  <a:cxn ang="0">
                    <a:pos x="connsiteX2" y="connsiteY2"/>
                  </a:cxn>
                  <a:cxn ang="0">
                    <a:pos x="connsiteX3" y="connsiteY3"/>
                  </a:cxn>
                </a:cxnLst>
                <a:rect l="l" t="t" r="r" b="b"/>
                <a:pathLst>
                  <a:path w="134969" h="88106">
                    <a:moveTo>
                      <a:pt x="134969" y="77914"/>
                    </a:moveTo>
                    <a:lnTo>
                      <a:pt x="134874" y="88106"/>
                    </a:lnTo>
                    <a:lnTo>
                      <a:pt x="0" y="10192"/>
                    </a:lnTo>
                    <a:lnTo>
                      <a:pt x="0" y="0"/>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6" name="图形 568"/>
              <p:cNvSpPr/>
              <p:nvPr>
                <p:custDataLst>
                  <p:tags r:id="rId773"/>
                </p:custDataLst>
              </p:nvPr>
            </p:nvSpPr>
            <p:spPr>
              <a:xfrm>
                <a:off x="4798028" y="4715446"/>
                <a:ext cx="25622" cy="17049"/>
              </a:xfrm>
              <a:custGeom>
                <a:avLst/>
                <a:gdLst>
                  <a:gd name="connsiteX0" fmla="*/ 25622 w 25622"/>
                  <a:gd name="connsiteY0" fmla="*/ 0 h 17049"/>
                  <a:gd name="connsiteX1" fmla="*/ 25527 w 25622"/>
                  <a:gd name="connsiteY1" fmla="*/ 10192 h 17049"/>
                  <a:gd name="connsiteX2" fmla="*/ 0 w 25622"/>
                  <a:gd name="connsiteY2" fmla="*/ 17050 h 17049"/>
                  <a:gd name="connsiteX3" fmla="*/ 95 w 25622"/>
                  <a:gd name="connsiteY3" fmla="*/ 6858 h 17049"/>
                </a:gdLst>
                <a:ahLst/>
                <a:cxnLst>
                  <a:cxn ang="0">
                    <a:pos x="connsiteX0" y="connsiteY0"/>
                  </a:cxn>
                  <a:cxn ang="0">
                    <a:pos x="connsiteX1" y="connsiteY1"/>
                  </a:cxn>
                  <a:cxn ang="0">
                    <a:pos x="connsiteX2" y="connsiteY2"/>
                  </a:cxn>
                  <a:cxn ang="0">
                    <a:pos x="connsiteX3" y="connsiteY3"/>
                  </a:cxn>
                </a:cxnLst>
                <a:rect l="l" t="t" r="r" b="b"/>
                <a:pathLst>
                  <a:path w="25622" h="17049">
                    <a:moveTo>
                      <a:pt x="25622" y="0"/>
                    </a:moveTo>
                    <a:lnTo>
                      <a:pt x="25527" y="10192"/>
                    </a:lnTo>
                    <a:lnTo>
                      <a:pt x="0" y="17050"/>
                    </a:lnTo>
                    <a:lnTo>
                      <a:pt x="95" y="6858"/>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47" name="图形 568"/>
              <p:cNvGrpSpPr/>
              <p:nvPr>
                <p:custDataLst>
                  <p:tags r:id="rId774"/>
                </p:custDataLst>
              </p:nvPr>
            </p:nvGrpSpPr>
            <p:grpSpPr>
              <a:xfrm>
                <a:off x="4734020" y="4715732"/>
                <a:ext cx="64103" cy="19766"/>
                <a:chOff x="4734020" y="4715732"/>
                <a:chExt cx="64103" cy="19766"/>
              </a:xfrm>
            </p:grpSpPr>
            <p:sp>
              <p:nvSpPr>
                <p:cNvPr id="749" name="图形 568"/>
                <p:cNvSpPr/>
                <p:nvPr>
                  <p:custDataLst>
                    <p:tags r:id="rId776"/>
                  </p:custDataLst>
                </p:nvPr>
              </p:nvSpPr>
              <p:spPr>
                <a:xfrm>
                  <a:off x="4786121" y="4722304"/>
                  <a:ext cx="12001" cy="12382"/>
                </a:xfrm>
                <a:custGeom>
                  <a:avLst/>
                  <a:gdLst>
                    <a:gd name="connsiteX0" fmla="*/ 12002 w 12001"/>
                    <a:gd name="connsiteY0" fmla="*/ 0 h 12382"/>
                    <a:gd name="connsiteX1" fmla="*/ 12002 w 12001"/>
                    <a:gd name="connsiteY1" fmla="*/ 10096 h 12382"/>
                    <a:gd name="connsiteX2" fmla="*/ 0 w 12001"/>
                    <a:gd name="connsiteY2" fmla="*/ 12382 h 12382"/>
                    <a:gd name="connsiteX3" fmla="*/ 0 w 12001"/>
                    <a:gd name="connsiteY3" fmla="*/ 2286 h 12382"/>
                    <a:gd name="connsiteX4" fmla="*/ 12002 w 12001"/>
                    <a:gd name="connsiteY4" fmla="*/ 0 h 12382"/>
                    <a:gd name="connsiteX5" fmla="*/ 12002 w 12001"/>
                    <a:gd name="connsiteY5" fmla="*/ 0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 h="12382">
                      <a:moveTo>
                        <a:pt x="12002" y="0"/>
                      </a:moveTo>
                      <a:lnTo>
                        <a:pt x="12002" y="10096"/>
                      </a:lnTo>
                      <a:cubicBezTo>
                        <a:pt x="8096" y="11144"/>
                        <a:pt x="4096" y="11906"/>
                        <a:pt x="0" y="12382"/>
                      </a:cubicBezTo>
                      <a:lnTo>
                        <a:pt x="0" y="2286"/>
                      </a:lnTo>
                      <a:cubicBezTo>
                        <a:pt x="4000" y="1810"/>
                        <a:pt x="8096" y="1048"/>
                        <a:pt x="12002" y="0"/>
                      </a:cubicBezTo>
                      <a:lnTo>
                        <a:pt x="12002" y="0"/>
                      </a:lnTo>
                      <a:close/>
                    </a:path>
                  </a:pathLst>
                </a:custGeom>
                <a:solidFill>
                  <a:srgbClr val="26262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50" name="图形 568"/>
                <p:cNvSpPr/>
                <p:nvPr>
                  <p:custDataLst>
                    <p:tags r:id="rId777"/>
                  </p:custDataLst>
                </p:nvPr>
              </p:nvSpPr>
              <p:spPr>
                <a:xfrm>
                  <a:off x="4734020" y="4715732"/>
                  <a:ext cx="52006" cy="19766"/>
                </a:xfrm>
                <a:custGeom>
                  <a:avLst/>
                  <a:gdLst>
                    <a:gd name="connsiteX0" fmla="*/ 52007 w 52006"/>
                    <a:gd name="connsiteY0" fmla="*/ 8954 h 19766"/>
                    <a:gd name="connsiteX1" fmla="*/ 52007 w 52006"/>
                    <a:gd name="connsiteY1" fmla="*/ 19050 h 19766"/>
                    <a:gd name="connsiteX2" fmla="*/ 0 w 52006"/>
                    <a:gd name="connsiteY2" fmla="*/ 10096 h 19766"/>
                    <a:gd name="connsiteX3" fmla="*/ 0 w 52006"/>
                    <a:gd name="connsiteY3" fmla="*/ 0 h 19766"/>
                    <a:gd name="connsiteX4" fmla="*/ 52007 w 52006"/>
                    <a:gd name="connsiteY4" fmla="*/ 8954 h 19766"/>
                    <a:gd name="connsiteX5" fmla="*/ 52007 w 52006"/>
                    <a:gd name="connsiteY5" fmla="*/ 8954 h 1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05" h="19766">
                      <a:moveTo>
                        <a:pt x="52007" y="8954"/>
                      </a:moveTo>
                      <a:lnTo>
                        <a:pt x="52007" y="19050"/>
                      </a:lnTo>
                      <a:cubicBezTo>
                        <a:pt x="33528" y="21336"/>
                        <a:pt x="13811" y="18097"/>
                        <a:pt x="0" y="10096"/>
                      </a:cubicBezTo>
                      <a:lnTo>
                        <a:pt x="0" y="0"/>
                      </a:lnTo>
                      <a:cubicBezTo>
                        <a:pt x="13907" y="8001"/>
                        <a:pt x="33528" y="11239"/>
                        <a:pt x="52007" y="8954"/>
                      </a:cubicBezTo>
                      <a:lnTo>
                        <a:pt x="52007" y="8954"/>
                      </a:lnTo>
                      <a:close/>
                    </a:path>
                  </a:pathLst>
                </a:custGeom>
                <a:solidFill>
                  <a:srgbClr val="1F1F2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48" name="图形 568"/>
              <p:cNvSpPr/>
              <p:nvPr>
                <p:custDataLst>
                  <p:tags r:id="rId775"/>
                </p:custDataLst>
              </p:nvPr>
            </p:nvSpPr>
            <p:spPr>
              <a:xfrm>
                <a:off x="4582308" y="4555975"/>
                <a:ext cx="292810" cy="169375"/>
              </a:xfrm>
              <a:custGeom>
                <a:avLst/>
                <a:gdLst>
                  <a:gd name="connsiteX0" fmla="*/ 266392 w 292810"/>
                  <a:gd name="connsiteY0" fmla="*/ 75937 h 169375"/>
                  <a:gd name="connsiteX1" fmla="*/ 241246 w 292810"/>
                  <a:gd name="connsiteY1" fmla="*/ 159471 h 169375"/>
                  <a:gd name="connsiteX2" fmla="*/ 215719 w 292810"/>
                  <a:gd name="connsiteY2" fmla="*/ 166329 h 169375"/>
                  <a:gd name="connsiteX3" fmla="*/ 151711 w 292810"/>
                  <a:gd name="connsiteY3" fmla="*/ 159757 h 169375"/>
                  <a:gd name="connsiteX4" fmla="*/ 16742 w 292810"/>
                  <a:gd name="connsiteY4" fmla="*/ 81842 h 169375"/>
                  <a:gd name="connsiteX5" fmla="*/ 5217 w 292810"/>
                  <a:gd name="connsiteY5" fmla="*/ 44790 h 169375"/>
                  <a:gd name="connsiteX6" fmla="*/ 17028 w 292810"/>
                  <a:gd name="connsiteY6" fmla="*/ 30026 h 169375"/>
                  <a:gd name="connsiteX7" fmla="*/ 161236 w 292810"/>
                  <a:gd name="connsiteY7" fmla="*/ 15167 h 169375"/>
                  <a:gd name="connsiteX8" fmla="*/ 266392 w 292810"/>
                  <a:gd name="connsiteY8" fmla="*/ 75937 h 16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810" h="169375">
                    <a:moveTo>
                      <a:pt x="266392" y="75937"/>
                    </a:moveTo>
                    <a:cubicBezTo>
                      <a:pt x="310493" y="101368"/>
                      <a:pt x="297539" y="144422"/>
                      <a:pt x="241246" y="159471"/>
                    </a:cubicBezTo>
                    <a:lnTo>
                      <a:pt x="215719" y="166329"/>
                    </a:lnTo>
                    <a:cubicBezTo>
                      <a:pt x="194193" y="172139"/>
                      <a:pt x="168571" y="169472"/>
                      <a:pt x="151711" y="159757"/>
                    </a:cubicBezTo>
                    <a:lnTo>
                      <a:pt x="16742" y="81842"/>
                    </a:lnTo>
                    <a:cubicBezTo>
                      <a:pt x="-117" y="72127"/>
                      <a:pt x="-4784" y="57268"/>
                      <a:pt x="5217" y="44790"/>
                    </a:cubicBezTo>
                    <a:lnTo>
                      <a:pt x="17028" y="30026"/>
                    </a:lnTo>
                    <a:cubicBezTo>
                      <a:pt x="42936" y="-2644"/>
                      <a:pt x="117136" y="-10265"/>
                      <a:pt x="161236" y="15167"/>
                    </a:cubicBezTo>
                    <a:lnTo>
                      <a:pt x="266392" y="75937"/>
                    </a:lnTo>
                    <a:close/>
                  </a:path>
                </a:pathLst>
              </a:custGeom>
              <a:solidFill>
                <a:srgbClr val="28282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2" name="图形 568"/>
            <p:cNvGrpSpPr/>
            <p:nvPr>
              <p:custDataLst>
                <p:tags r:id="rId339"/>
              </p:custDataLst>
            </p:nvPr>
          </p:nvGrpSpPr>
          <p:grpSpPr>
            <a:xfrm>
              <a:off x="4683251" y="4393195"/>
              <a:ext cx="102679" cy="97439"/>
              <a:chOff x="4683251" y="4393195"/>
              <a:chExt cx="102679" cy="97439"/>
            </a:xfrm>
          </p:grpSpPr>
          <p:grpSp>
            <p:nvGrpSpPr>
              <p:cNvPr id="730" name="图形 568"/>
              <p:cNvGrpSpPr/>
              <p:nvPr>
                <p:custDataLst>
                  <p:tags r:id="rId757"/>
                </p:custDataLst>
              </p:nvPr>
            </p:nvGrpSpPr>
            <p:grpSpPr>
              <a:xfrm>
                <a:off x="4691157" y="4393195"/>
                <a:ext cx="68103" cy="32119"/>
                <a:chOff x="4691157" y="4393195"/>
                <a:chExt cx="68103" cy="32119"/>
              </a:xfrm>
            </p:grpSpPr>
            <p:sp>
              <p:nvSpPr>
                <p:cNvPr id="739" name="图形 568"/>
                <p:cNvSpPr/>
                <p:nvPr>
                  <p:custDataLst>
                    <p:tags r:id="rId766"/>
                  </p:custDataLst>
                </p:nvPr>
              </p:nvSpPr>
              <p:spPr>
                <a:xfrm>
                  <a:off x="4691157" y="4393195"/>
                  <a:ext cx="68008" cy="32119"/>
                </a:xfrm>
                <a:custGeom>
                  <a:avLst/>
                  <a:gdLst>
                    <a:gd name="connsiteX0" fmla="*/ 0 w 68008"/>
                    <a:gd name="connsiteY0" fmla="*/ 30215 h 32119"/>
                    <a:gd name="connsiteX1" fmla="*/ 48958 w 68008"/>
                    <a:gd name="connsiteY1" fmla="*/ 1830 h 32119"/>
                    <a:gd name="connsiteX2" fmla="*/ 68008 w 68008"/>
                    <a:gd name="connsiteY2" fmla="*/ 3735 h 32119"/>
                    <a:gd name="connsiteX3" fmla="*/ 19050 w 68008"/>
                    <a:gd name="connsiteY3" fmla="*/ 32120 h 32119"/>
                    <a:gd name="connsiteX4" fmla="*/ 0 w 68008"/>
                    <a:gd name="connsiteY4" fmla="*/ 30215 h 3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8" h="32119">
                      <a:moveTo>
                        <a:pt x="0" y="30215"/>
                      </a:moveTo>
                      <a:lnTo>
                        <a:pt x="48958" y="1830"/>
                      </a:lnTo>
                      <a:cubicBezTo>
                        <a:pt x="53816" y="-1027"/>
                        <a:pt x="60579" y="-646"/>
                        <a:pt x="68008" y="3735"/>
                      </a:cubicBezTo>
                      <a:lnTo>
                        <a:pt x="19050" y="32120"/>
                      </a:lnTo>
                      <a:cubicBezTo>
                        <a:pt x="11621" y="27833"/>
                        <a:pt x="4858" y="27452"/>
                        <a:pt x="0" y="30215"/>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40" name="图形 568"/>
                <p:cNvGrpSpPr/>
                <p:nvPr>
                  <p:custDataLst>
                    <p:tags r:id="rId767"/>
                  </p:custDataLst>
                </p:nvPr>
              </p:nvGrpSpPr>
              <p:grpSpPr>
                <a:xfrm>
                  <a:off x="4691157" y="4393197"/>
                  <a:ext cx="68103" cy="32117"/>
                  <a:chOff x="4691157" y="4393197"/>
                  <a:chExt cx="68103" cy="32117"/>
                </a:xfrm>
                <a:solidFill>
                  <a:srgbClr val="35353F"/>
                </a:solidFill>
              </p:grpSpPr>
              <p:sp>
                <p:nvSpPr>
                  <p:cNvPr id="741" name="图形 568"/>
                  <p:cNvSpPr/>
                  <p:nvPr>
                    <p:custDataLst>
                      <p:tags r:id="rId768"/>
                    </p:custDataLst>
                  </p:nvPr>
                </p:nvSpPr>
                <p:spPr>
                  <a:xfrm>
                    <a:off x="4691157" y="4393197"/>
                    <a:ext cx="61055" cy="30212"/>
                  </a:xfrm>
                  <a:custGeom>
                    <a:avLst/>
                    <a:gdLst>
                      <a:gd name="connsiteX0" fmla="*/ 0 w 61055"/>
                      <a:gd name="connsiteY0" fmla="*/ 30212 h 30212"/>
                      <a:gd name="connsiteX1" fmla="*/ 48958 w 61055"/>
                      <a:gd name="connsiteY1" fmla="*/ 1828 h 30212"/>
                      <a:gd name="connsiteX2" fmla="*/ 61055 w 61055"/>
                      <a:gd name="connsiteY2" fmla="*/ 685 h 30212"/>
                      <a:gd name="connsiteX3" fmla="*/ 12097 w 61055"/>
                      <a:gd name="connsiteY3" fmla="*/ 29069 h 30212"/>
                      <a:gd name="connsiteX4" fmla="*/ 0 w 61055"/>
                      <a:gd name="connsiteY4" fmla="*/ 30212 h 30212"/>
                      <a:gd name="connsiteX5" fmla="*/ 0 w 61055"/>
                      <a:gd name="connsiteY5" fmla="*/ 30212 h 3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5" h="30212">
                        <a:moveTo>
                          <a:pt x="0" y="30212"/>
                        </a:moveTo>
                        <a:lnTo>
                          <a:pt x="48958" y="1828"/>
                        </a:lnTo>
                        <a:cubicBezTo>
                          <a:pt x="52292" y="-77"/>
                          <a:pt x="56388" y="-553"/>
                          <a:pt x="61055" y="685"/>
                        </a:cubicBezTo>
                        <a:lnTo>
                          <a:pt x="12097" y="29069"/>
                        </a:lnTo>
                        <a:cubicBezTo>
                          <a:pt x="7429" y="27926"/>
                          <a:pt x="3239" y="28307"/>
                          <a:pt x="0" y="30212"/>
                        </a:cubicBezTo>
                        <a:lnTo>
                          <a:pt x="0" y="30212"/>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2" name="图形 568"/>
                  <p:cNvSpPr/>
                  <p:nvPr>
                    <p:custDataLst>
                      <p:tags r:id="rId769"/>
                    </p:custDataLst>
                  </p:nvPr>
                </p:nvSpPr>
                <p:spPr>
                  <a:xfrm>
                    <a:off x="4703254" y="4393977"/>
                    <a:ext cx="56007" cy="31337"/>
                  </a:xfrm>
                  <a:custGeom>
                    <a:avLst/>
                    <a:gdLst>
                      <a:gd name="connsiteX0" fmla="*/ 0 w 56007"/>
                      <a:gd name="connsiteY0" fmla="*/ 28385 h 31337"/>
                      <a:gd name="connsiteX1" fmla="*/ 48958 w 56007"/>
                      <a:gd name="connsiteY1" fmla="*/ 0 h 31337"/>
                      <a:gd name="connsiteX2" fmla="*/ 56007 w 56007"/>
                      <a:gd name="connsiteY2" fmla="*/ 2953 h 31337"/>
                      <a:gd name="connsiteX3" fmla="*/ 7049 w 56007"/>
                      <a:gd name="connsiteY3" fmla="*/ 31337 h 31337"/>
                      <a:gd name="connsiteX4" fmla="*/ 0 w 56007"/>
                      <a:gd name="connsiteY4" fmla="*/ 28385 h 31337"/>
                      <a:gd name="connsiteX5" fmla="*/ 0 w 56007"/>
                      <a:gd name="connsiteY5" fmla="*/ 28385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 h="31337">
                        <a:moveTo>
                          <a:pt x="0" y="28385"/>
                        </a:moveTo>
                        <a:lnTo>
                          <a:pt x="48958" y="0"/>
                        </a:lnTo>
                        <a:cubicBezTo>
                          <a:pt x="51149" y="571"/>
                          <a:pt x="53530" y="1619"/>
                          <a:pt x="56007" y="2953"/>
                        </a:cubicBezTo>
                        <a:lnTo>
                          <a:pt x="7049" y="31337"/>
                        </a:lnTo>
                        <a:cubicBezTo>
                          <a:pt x="4572" y="29909"/>
                          <a:pt x="2191" y="28956"/>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731" name="图形 568"/>
              <p:cNvGrpSpPr/>
              <p:nvPr>
                <p:custDataLst>
                  <p:tags r:id="rId758"/>
                </p:custDataLst>
              </p:nvPr>
            </p:nvGrpSpPr>
            <p:grpSpPr>
              <a:xfrm>
                <a:off x="4710207" y="4396930"/>
                <a:ext cx="75723" cy="92011"/>
                <a:chOff x="4710207" y="4396930"/>
                <a:chExt cx="75723" cy="92011"/>
              </a:xfrm>
            </p:grpSpPr>
            <p:sp>
              <p:nvSpPr>
                <p:cNvPr id="733" name="图形 568"/>
                <p:cNvSpPr/>
                <p:nvPr>
                  <p:custDataLst>
                    <p:tags r:id="rId760"/>
                  </p:custDataLst>
                </p:nvPr>
              </p:nvSpPr>
              <p:spPr>
                <a:xfrm>
                  <a:off x="4710207" y="4397025"/>
                  <a:ext cx="75723" cy="91916"/>
                </a:xfrm>
                <a:custGeom>
                  <a:avLst/>
                  <a:gdLst>
                    <a:gd name="connsiteX0" fmla="*/ 67913 w 75723"/>
                    <a:gd name="connsiteY0" fmla="*/ 63532 h 91916"/>
                    <a:gd name="connsiteX1" fmla="*/ 18955 w 75723"/>
                    <a:gd name="connsiteY1" fmla="*/ 91916 h 91916"/>
                    <a:gd name="connsiteX2" fmla="*/ 26765 w 75723"/>
                    <a:gd name="connsiteY2" fmla="*/ 74676 h 91916"/>
                    <a:gd name="connsiteX3" fmla="*/ 0 w 75723"/>
                    <a:gd name="connsiteY3" fmla="*/ 28384 h 91916"/>
                    <a:gd name="connsiteX4" fmla="*/ 48958 w 75723"/>
                    <a:gd name="connsiteY4" fmla="*/ 0 h 91916"/>
                    <a:gd name="connsiteX5" fmla="*/ 75724 w 75723"/>
                    <a:gd name="connsiteY5" fmla="*/ 46291 h 91916"/>
                    <a:gd name="connsiteX6" fmla="*/ 67913 w 75723"/>
                    <a:gd name="connsiteY6" fmla="*/ 63532 h 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23" h="91916">
                      <a:moveTo>
                        <a:pt x="67913" y="63532"/>
                      </a:moveTo>
                      <a:lnTo>
                        <a:pt x="18955" y="91916"/>
                      </a:lnTo>
                      <a:cubicBezTo>
                        <a:pt x="23813" y="89154"/>
                        <a:pt x="26765" y="83153"/>
                        <a:pt x="26765" y="74676"/>
                      </a:cubicBezTo>
                      <a:cubicBezTo>
                        <a:pt x="26765" y="57626"/>
                        <a:pt x="14859" y="36957"/>
                        <a:pt x="0" y="28384"/>
                      </a:cubicBezTo>
                      <a:lnTo>
                        <a:pt x="48958" y="0"/>
                      </a:lnTo>
                      <a:cubicBezTo>
                        <a:pt x="63818" y="8572"/>
                        <a:pt x="75724" y="29337"/>
                        <a:pt x="75724" y="46291"/>
                      </a:cubicBezTo>
                      <a:cubicBezTo>
                        <a:pt x="75724" y="54769"/>
                        <a:pt x="72676" y="60674"/>
                        <a:pt x="67913" y="63532"/>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34" name="图形 568"/>
                <p:cNvGrpSpPr/>
                <p:nvPr>
                  <p:custDataLst>
                    <p:tags r:id="rId761"/>
                  </p:custDataLst>
                </p:nvPr>
              </p:nvGrpSpPr>
              <p:grpSpPr>
                <a:xfrm>
                  <a:off x="4710207" y="4396930"/>
                  <a:ext cx="75723" cy="91916"/>
                  <a:chOff x="4710207" y="4396930"/>
                  <a:chExt cx="75723" cy="91916"/>
                </a:xfrm>
                <a:solidFill>
                  <a:srgbClr val="35353F"/>
                </a:solidFill>
              </p:grpSpPr>
              <p:sp>
                <p:nvSpPr>
                  <p:cNvPr id="735" name="图形 568"/>
                  <p:cNvSpPr/>
                  <p:nvPr>
                    <p:custDataLst>
                      <p:tags r:id="rId762"/>
                    </p:custDataLst>
                  </p:nvPr>
                </p:nvSpPr>
                <p:spPr>
                  <a:xfrm>
                    <a:off x="4710207" y="4396930"/>
                    <a:ext cx="51149" cy="29717"/>
                  </a:xfrm>
                  <a:custGeom>
                    <a:avLst/>
                    <a:gdLst>
                      <a:gd name="connsiteX0" fmla="*/ 0 w 51149"/>
                      <a:gd name="connsiteY0" fmla="*/ 28385 h 29717"/>
                      <a:gd name="connsiteX1" fmla="*/ 48958 w 51149"/>
                      <a:gd name="connsiteY1" fmla="*/ 0 h 29717"/>
                      <a:gd name="connsiteX2" fmla="*/ 51149 w 51149"/>
                      <a:gd name="connsiteY2" fmla="*/ 1334 h 29717"/>
                      <a:gd name="connsiteX3" fmla="*/ 2191 w 51149"/>
                      <a:gd name="connsiteY3" fmla="*/ 29718 h 29717"/>
                      <a:gd name="connsiteX4" fmla="*/ 0 w 51149"/>
                      <a:gd name="connsiteY4" fmla="*/ 28385 h 29717"/>
                      <a:gd name="connsiteX5" fmla="*/ 0 w 51149"/>
                      <a:gd name="connsiteY5" fmla="*/ 28385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49" h="29717">
                        <a:moveTo>
                          <a:pt x="0" y="28385"/>
                        </a:moveTo>
                        <a:lnTo>
                          <a:pt x="48958" y="0"/>
                        </a:lnTo>
                        <a:cubicBezTo>
                          <a:pt x="49721" y="381"/>
                          <a:pt x="50387" y="857"/>
                          <a:pt x="51149" y="1334"/>
                        </a:cubicBezTo>
                        <a:lnTo>
                          <a:pt x="2191" y="29718"/>
                        </a:lnTo>
                        <a:cubicBezTo>
                          <a:pt x="1429" y="29242"/>
                          <a:pt x="762" y="28766"/>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6" name="图形 568"/>
                  <p:cNvSpPr/>
                  <p:nvPr>
                    <p:custDataLst>
                      <p:tags r:id="rId763"/>
                    </p:custDataLst>
                  </p:nvPr>
                </p:nvSpPr>
                <p:spPr>
                  <a:xfrm>
                    <a:off x="4712398" y="4398264"/>
                    <a:ext cx="72580" cy="64579"/>
                  </a:xfrm>
                  <a:custGeom>
                    <a:avLst/>
                    <a:gdLst>
                      <a:gd name="connsiteX0" fmla="*/ 0 w 72580"/>
                      <a:gd name="connsiteY0" fmla="*/ 28384 h 64579"/>
                      <a:gd name="connsiteX1" fmla="*/ 48958 w 72580"/>
                      <a:gd name="connsiteY1" fmla="*/ 0 h 64579"/>
                      <a:gd name="connsiteX2" fmla="*/ 72580 w 72580"/>
                      <a:gd name="connsiteY2" fmla="*/ 36195 h 64579"/>
                      <a:gd name="connsiteX3" fmla="*/ 23622 w 72580"/>
                      <a:gd name="connsiteY3" fmla="*/ 64579 h 64579"/>
                      <a:gd name="connsiteX4" fmla="*/ 0 w 72580"/>
                      <a:gd name="connsiteY4" fmla="*/ 28384 h 64579"/>
                      <a:gd name="connsiteX5" fmla="*/ 0 w 72580"/>
                      <a:gd name="connsiteY5" fmla="*/ 28384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80" h="64579">
                        <a:moveTo>
                          <a:pt x="0" y="28384"/>
                        </a:moveTo>
                        <a:lnTo>
                          <a:pt x="48958" y="0"/>
                        </a:lnTo>
                        <a:cubicBezTo>
                          <a:pt x="60293" y="7620"/>
                          <a:pt x="69723" y="22193"/>
                          <a:pt x="72580" y="36195"/>
                        </a:cubicBezTo>
                        <a:lnTo>
                          <a:pt x="23622" y="64579"/>
                        </a:lnTo>
                        <a:cubicBezTo>
                          <a:pt x="20669" y="50578"/>
                          <a:pt x="11335" y="36004"/>
                          <a:pt x="0" y="28384"/>
                        </a:cubicBezTo>
                        <a:lnTo>
                          <a:pt x="0" y="28384"/>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7" name="图形 568"/>
                  <p:cNvSpPr/>
                  <p:nvPr>
                    <p:custDataLst>
                      <p:tags r:id="rId764"/>
                    </p:custDataLst>
                  </p:nvPr>
                </p:nvSpPr>
                <p:spPr>
                  <a:xfrm>
                    <a:off x="4736020" y="4434458"/>
                    <a:ext cx="49911" cy="39433"/>
                  </a:xfrm>
                  <a:custGeom>
                    <a:avLst/>
                    <a:gdLst>
                      <a:gd name="connsiteX0" fmla="*/ 0 w 49911"/>
                      <a:gd name="connsiteY0" fmla="*/ 28385 h 39433"/>
                      <a:gd name="connsiteX1" fmla="*/ 48958 w 49911"/>
                      <a:gd name="connsiteY1" fmla="*/ 0 h 39433"/>
                      <a:gd name="connsiteX2" fmla="*/ 49911 w 49911"/>
                      <a:gd name="connsiteY2" fmla="*/ 8858 h 39433"/>
                      <a:gd name="connsiteX3" fmla="*/ 49816 w 49911"/>
                      <a:gd name="connsiteY3" fmla="*/ 11049 h 39433"/>
                      <a:gd name="connsiteX4" fmla="*/ 857 w 49911"/>
                      <a:gd name="connsiteY4" fmla="*/ 39434 h 39433"/>
                      <a:gd name="connsiteX5" fmla="*/ 953 w 49911"/>
                      <a:gd name="connsiteY5" fmla="*/ 37243 h 39433"/>
                      <a:gd name="connsiteX6" fmla="*/ 0 w 49911"/>
                      <a:gd name="connsiteY6" fmla="*/ 28385 h 39433"/>
                      <a:gd name="connsiteX7" fmla="*/ 0 w 49911"/>
                      <a:gd name="connsiteY7" fmla="*/ 28385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11" h="39433">
                        <a:moveTo>
                          <a:pt x="0" y="28385"/>
                        </a:moveTo>
                        <a:lnTo>
                          <a:pt x="48958" y="0"/>
                        </a:lnTo>
                        <a:cubicBezTo>
                          <a:pt x="49625" y="2953"/>
                          <a:pt x="49911" y="6001"/>
                          <a:pt x="49911" y="8858"/>
                        </a:cubicBezTo>
                        <a:cubicBezTo>
                          <a:pt x="49911" y="9620"/>
                          <a:pt x="49911" y="10382"/>
                          <a:pt x="49816" y="11049"/>
                        </a:cubicBezTo>
                        <a:lnTo>
                          <a:pt x="857" y="39434"/>
                        </a:lnTo>
                        <a:cubicBezTo>
                          <a:pt x="953" y="38671"/>
                          <a:pt x="953" y="38005"/>
                          <a:pt x="953" y="37243"/>
                        </a:cubicBezTo>
                        <a:cubicBezTo>
                          <a:pt x="953" y="34290"/>
                          <a:pt x="667" y="31337"/>
                          <a:pt x="0" y="28385"/>
                        </a:cubicBezTo>
                        <a:lnTo>
                          <a:pt x="0"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38" name="图形 568"/>
                  <p:cNvSpPr/>
                  <p:nvPr>
                    <p:custDataLst>
                      <p:tags r:id="rId765"/>
                    </p:custDataLst>
                  </p:nvPr>
                </p:nvSpPr>
                <p:spPr>
                  <a:xfrm>
                    <a:off x="4729162" y="4445508"/>
                    <a:ext cx="56673" cy="43338"/>
                  </a:xfrm>
                  <a:custGeom>
                    <a:avLst/>
                    <a:gdLst>
                      <a:gd name="connsiteX0" fmla="*/ 7715 w 56673"/>
                      <a:gd name="connsiteY0" fmla="*/ 28385 h 43338"/>
                      <a:gd name="connsiteX1" fmla="*/ 56674 w 56673"/>
                      <a:gd name="connsiteY1" fmla="*/ 0 h 43338"/>
                      <a:gd name="connsiteX2" fmla="*/ 48958 w 56673"/>
                      <a:gd name="connsiteY2" fmla="*/ 14954 h 43338"/>
                      <a:gd name="connsiteX3" fmla="*/ 0 w 56673"/>
                      <a:gd name="connsiteY3" fmla="*/ 43339 h 43338"/>
                      <a:gd name="connsiteX4" fmla="*/ 7715 w 56673"/>
                      <a:gd name="connsiteY4" fmla="*/ 28385 h 43338"/>
                      <a:gd name="connsiteX5" fmla="*/ 7715 w 56673"/>
                      <a:gd name="connsiteY5" fmla="*/ 28385 h 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73" h="43338">
                        <a:moveTo>
                          <a:pt x="7715" y="28385"/>
                        </a:moveTo>
                        <a:lnTo>
                          <a:pt x="56674" y="0"/>
                        </a:lnTo>
                        <a:cubicBezTo>
                          <a:pt x="56197" y="7334"/>
                          <a:pt x="53340" y="12478"/>
                          <a:pt x="48958" y="14954"/>
                        </a:cubicBezTo>
                        <a:lnTo>
                          <a:pt x="0" y="43339"/>
                        </a:lnTo>
                        <a:cubicBezTo>
                          <a:pt x="4382" y="40767"/>
                          <a:pt x="7239" y="35623"/>
                          <a:pt x="7715" y="28385"/>
                        </a:cubicBezTo>
                        <a:lnTo>
                          <a:pt x="7715" y="28385"/>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32" name="图形 568"/>
              <p:cNvSpPr/>
              <p:nvPr>
                <p:custDataLst>
                  <p:tags r:id="rId759"/>
                </p:custDataLst>
              </p:nvPr>
            </p:nvSpPr>
            <p:spPr>
              <a:xfrm>
                <a:off x="4683251" y="4421622"/>
                <a:ext cx="53721" cy="69012"/>
              </a:xfrm>
              <a:custGeom>
                <a:avLst/>
                <a:gdLst>
                  <a:gd name="connsiteX0" fmla="*/ 26956 w 53721"/>
                  <a:gd name="connsiteY0" fmla="*/ 3693 h 69012"/>
                  <a:gd name="connsiteX1" fmla="*/ 53721 w 53721"/>
                  <a:gd name="connsiteY1" fmla="*/ 49984 h 69012"/>
                  <a:gd name="connsiteX2" fmla="*/ 26765 w 53721"/>
                  <a:gd name="connsiteY2" fmla="*/ 65320 h 69012"/>
                  <a:gd name="connsiteX3" fmla="*/ 0 w 53721"/>
                  <a:gd name="connsiteY3" fmla="*/ 19028 h 69012"/>
                  <a:gd name="connsiteX4" fmla="*/ 26956 w 53721"/>
                  <a:gd name="connsiteY4" fmla="*/ 3693 h 6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69012">
                    <a:moveTo>
                      <a:pt x="26956" y="3693"/>
                    </a:moveTo>
                    <a:cubicBezTo>
                      <a:pt x="41815" y="12265"/>
                      <a:pt x="53721" y="33030"/>
                      <a:pt x="53721" y="49984"/>
                    </a:cubicBezTo>
                    <a:cubicBezTo>
                      <a:pt x="53626" y="67034"/>
                      <a:pt x="41624" y="73892"/>
                      <a:pt x="26765" y="65320"/>
                    </a:cubicBezTo>
                    <a:cubicBezTo>
                      <a:pt x="11906" y="56747"/>
                      <a:pt x="0" y="36078"/>
                      <a:pt x="0" y="19028"/>
                    </a:cubicBezTo>
                    <a:cubicBezTo>
                      <a:pt x="95" y="1978"/>
                      <a:pt x="12192" y="-4880"/>
                      <a:pt x="26956" y="3693"/>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3" name="图形 568"/>
            <p:cNvGrpSpPr/>
            <p:nvPr>
              <p:custDataLst>
                <p:tags r:id="rId340"/>
              </p:custDataLst>
            </p:nvPr>
          </p:nvGrpSpPr>
          <p:grpSpPr>
            <a:xfrm>
              <a:off x="4671726" y="4367871"/>
              <a:ext cx="91872" cy="306344"/>
              <a:chOff x="4671726" y="4367871"/>
              <a:chExt cx="91872" cy="306344"/>
            </a:xfrm>
          </p:grpSpPr>
          <p:grpSp>
            <p:nvGrpSpPr>
              <p:cNvPr id="719" name="图形 568"/>
              <p:cNvGrpSpPr/>
              <p:nvPr>
                <p:custDataLst>
                  <p:tags r:id="rId746"/>
                </p:custDataLst>
              </p:nvPr>
            </p:nvGrpSpPr>
            <p:grpSpPr>
              <a:xfrm>
                <a:off x="4742402" y="4406265"/>
                <a:ext cx="21145" cy="267081"/>
                <a:chOff x="4742402" y="4406265"/>
                <a:chExt cx="21145" cy="267081"/>
              </a:xfrm>
            </p:grpSpPr>
            <p:sp>
              <p:nvSpPr>
                <p:cNvPr id="725" name="图形 568"/>
                <p:cNvSpPr/>
                <p:nvPr>
                  <p:custDataLst>
                    <p:tags r:id="rId752"/>
                  </p:custDataLst>
                </p:nvPr>
              </p:nvSpPr>
              <p:spPr>
                <a:xfrm>
                  <a:off x="4742402" y="4406265"/>
                  <a:ext cx="21145" cy="267081"/>
                </a:xfrm>
                <a:custGeom>
                  <a:avLst/>
                  <a:gdLst>
                    <a:gd name="connsiteX0" fmla="*/ 21146 w 21145"/>
                    <a:gd name="connsiteY0" fmla="*/ 0 h 267081"/>
                    <a:gd name="connsiteX1" fmla="*/ 20479 w 21145"/>
                    <a:gd name="connsiteY1" fmla="*/ 253460 h 267081"/>
                    <a:gd name="connsiteX2" fmla="*/ 0 w 21145"/>
                    <a:gd name="connsiteY2" fmla="*/ 267081 h 267081"/>
                    <a:gd name="connsiteX3" fmla="*/ 667 w 21145"/>
                    <a:gd name="connsiteY3" fmla="*/ 13621 h 267081"/>
                    <a:gd name="connsiteX4" fmla="*/ 21146 w 21145"/>
                    <a:gd name="connsiteY4" fmla="*/ 0 h 267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 h="267081">
                      <a:moveTo>
                        <a:pt x="21146" y="0"/>
                      </a:moveTo>
                      <a:lnTo>
                        <a:pt x="20479" y="253460"/>
                      </a:lnTo>
                      <a:cubicBezTo>
                        <a:pt x="20479" y="259842"/>
                        <a:pt x="12668" y="266033"/>
                        <a:pt x="0" y="267081"/>
                      </a:cubicBezTo>
                      <a:lnTo>
                        <a:pt x="667" y="13621"/>
                      </a:lnTo>
                      <a:cubicBezTo>
                        <a:pt x="13335" y="12573"/>
                        <a:pt x="21146" y="6382"/>
                        <a:pt x="21146" y="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26" name="图形 568"/>
                <p:cNvGrpSpPr/>
                <p:nvPr>
                  <p:custDataLst>
                    <p:tags r:id="rId753"/>
                  </p:custDataLst>
                </p:nvPr>
              </p:nvGrpSpPr>
              <p:grpSpPr>
                <a:xfrm>
                  <a:off x="4742497" y="4406265"/>
                  <a:ext cx="21050" cy="267081"/>
                  <a:chOff x="4742497" y="4406265"/>
                  <a:chExt cx="21050" cy="267081"/>
                </a:xfrm>
                <a:solidFill>
                  <a:srgbClr val="35353F"/>
                </a:solidFill>
              </p:grpSpPr>
              <p:sp>
                <p:nvSpPr>
                  <p:cNvPr id="727" name="图形 568"/>
                  <p:cNvSpPr/>
                  <p:nvPr>
                    <p:custDataLst>
                      <p:tags r:id="rId754"/>
                    </p:custDataLst>
                  </p:nvPr>
                </p:nvSpPr>
                <p:spPr>
                  <a:xfrm>
                    <a:off x="4760309" y="4406265"/>
                    <a:ext cx="3238" cy="259746"/>
                  </a:xfrm>
                  <a:custGeom>
                    <a:avLst/>
                    <a:gdLst>
                      <a:gd name="connsiteX0" fmla="*/ 3238 w 3238"/>
                      <a:gd name="connsiteY0" fmla="*/ 0 h 259746"/>
                      <a:gd name="connsiteX1" fmla="*/ 2572 w 3238"/>
                      <a:gd name="connsiteY1" fmla="*/ 253460 h 259746"/>
                      <a:gd name="connsiteX2" fmla="*/ 0 w 3238"/>
                      <a:gd name="connsiteY2" fmla="*/ 259747 h 259746"/>
                      <a:gd name="connsiteX3" fmla="*/ 667 w 3238"/>
                      <a:gd name="connsiteY3" fmla="*/ 6287 h 259746"/>
                      <a:gd name="connsiteX4" fmla="*/ 3238 w 3238"/>
                      <a:gd name="connsiteY4" fmla="*/ 0 h 259746"/>
                      <a:gd name="connsiteX5" fmla="*/ 3238 w 3238"/>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 h="259746">
                        <a:moveTo>
                          <a:pt x="3238" y="0"/>
                        </a:moveTo>
                        <a:lnTo>
                          <a:pt x="2572" y="253460"/>
                        </a:lnTo>
                        <a:cubicBezTo>
                          <a:pt x="2572" y="255651"/>
                          <a:pt x="1619" y="257842"/>
                          <a:pt x="0" y="259747"/>
                        </a:cubicBezTo>
                        <a:lnTo>
                          <a:pt x="667" y="6287"/>
                        </a:lnTo>
                        <a:cubicBezTo>
                          <a:pt x="2381" y="4381"/>
                          <a:pt x="3238" y="2191"/>
                          <a:pt x="3238" y="0"/>
                        </a:cubicBezTo>
                        <a:lnTo>
                          <a:pt x="3238"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8" name="图形 568"/>
                  <p:cNvSpPr/>
                  <p:nvPr>
                    <p:custDataLst>
                      <p:tags r:id="rId755"/>
                    </p:custDataLst>
                  </p:nvPr>
                </p:nvSpPr>
                <p:spPr>
                  <a:xfrm>
                    <a:off x="4744402" y="4412551"/>
                    <a:ext cx="16573" cy="260603"/>
                  </a:xfrm>
                  <a:custGeom>
                    <a:avLst/>
                    <a:gdLst>
                      <a:gd name="connsiteX0" fmla="*/ 16573 w 16573"/>
                      <a:gd name="connsiteY0" fmla="*/ 0 h 260603"/>
                      <a:gd name="connsiteX1" fmla="*/ 15907 w 16573"/>
                      <a:gd name="connsiteY1" fmla="*/ 253460 h 260603"/>
                      <a:gd name="connsiteX2" fmla="*/ 0 w 16573"/>
                      <a:gd name="connsiteY2" fmla="*/ 260604 h 260603"/>
                      <a:gd name="connsiteX3" fmla="*/ 667 w 16573"/>
                      <a:gd name="connsiteY3" fmla="*/ 7144 h 260603"/>
                      <a:gd name="connsiteX4" fmla="*/ 16573 w 16573"/>
                      <a:gd name="connsiteY4" fmla="*/ 0 h 260603"/>
                      <a:gd name="connsiteX5" fmla="*/ 16573 w 16573"/>
                      <a:gd name="connsiteY5" fmla="*/ 0 h 26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3" h="260603">
                        <a:moveTo>
                          <a:pt x="16573" y="0"/>
                        </a:moveTo>
                        <a:lnTo>
                          <a:pt x="15907" y="253460"/>
                        </a:lnTo>
                        <a:cubicBezTo>
                          <a:pt x="12859" y="256889"/>
                          <a:pt x="7334" y="259651"/>
                          <a:pt x="0" y="260604"/>
                        </a:cubicBezTo>
                        <a:lnTo>
                          <a:pt x="667" y="7144"/>
                        </a:lnTo>
                        <a:cubicBezTo>
                          <a:pt x="8001" y="6191"/>
                          <a:pt x="13525" y="3429"/>
                          <a:pt x="16573" y="0"/>
                        </a:cubicBezTo>
                        <a:lnTo>
                          <a:pt x="16573"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9" name="图形 568"/>
                  <p:cNvSpPr/>
                  <p:nvPr>
                    <p:custDataLst>
                      <p:tags r:id="rId756"/>
                    </p:custDataLst>
                  </p:nvPr>
                </p:nvSpPr>
                <p:spPr>
                  <a:xfrm>
                    <a:off x="4742497" y="4419695"/>
                    <a:ext cx="2571" cy="253650"/>
                  </a:xfrm>
                  <a:custGeom>
                    <a:avLst/>
                    <a:gdLst>
                      <a:gd name="connsiteX0" fmla="*/ 2572 w 2571"/>
                      <a:gd name="connsiteY0" fmla="*/ 0 h 253650"/>
                      <a:gd name="connsiteX1" fmla="*/ 1905 w 2571"/>
                      <a:gd name="connsiteY1" fmla="*/ 253460 h 253650"/>
                      <a:gd name="connsiteX2" fmla="*/ 0 w 2571"/>
                      <a:gd name="connsiteY2" fmla="*/ 253651 h 253650"/>
                      <a:gd name="connsiteX3" fmla="*/ 667 w 2571"/>
                      <a:gd name="connsiteY3" fmla="*/ 190 h 253650"/>
                      <a:gd name="connsiteX4" fmla="*/ 2572 w 2571"/>
                      <a:gd name="connsiteY4" fmla="*/ 0 h 253650"/>
                      <a:gd name="connsiteX5" fmla="*/ 2572 w 2571"/>
                      <a:gd name="connsiteY5" fmla="*/ 0 h 25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 h="253650">
                        <a:moveTo>
                          <a:pt x="2572" y="0"/>
                        </a:moveTo>
                        <a:lnTo>
                          <a:pt x="1905" y="253460"/>
                        </a:lnTo>
                        <a:cubicBezTo>
                          <a:pt x="1238" y="253555"/>
                          <a:pt x="667" y="253555"/>
                          <a:pt x="0" y="253651"/>
                        </a:cubicBezTo>
                        <a:lnTo>
                          <a:pt x="667" y="190"/>
                        </a:lnTo>
                        <a:cubicBezTo>
                          <a:pt x="1238" y="95"/>
                          <a:pt x="1905" y="0"/>
                          <a:pt x="2572" y="0"/>
                        </a:cubicBezTo>
                        <a:lnTo>
                          <a:pt x="2572" y="0"/>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720" name="图形 568"/>
              <p:cNvSpPr/>
              <p:nvPr>
                <p:custDataLst>
                  <p:tags r:id="rId747"/>
                </p:custDataLst>
              </p:nvPr>
            </p:nvSpPr>
            <p:spPr>
              <a:xfrm>
                <a:off x="4734591" y="4419885"/>
                <a:ext cx="8477" cy="254031"/>
              </a:xfrm>
              <a:custGeom>
                <a:avLst/>
                <a:gdLst>
                  <a:gd name="connsiteX0" fmla="*/ 8477 w 8477"/>
                  <a:gd name="connsiteY0" fmla="*/ 0 h 254031"/>
                  <a:gd name="connsiteX1" fmla="*/ 7810 w 8477"/>
                  <a:gd name="connsiteY1" fmla="*/ 253365 h 254031"/>
                  <a:gd name="connsiteX2" fmla="*/ 0 w 8477"/>
                  <a:gd name="connsiteY2" fmla="*/ 254032 h 254031"/>
                  <a:gd name="connsiteX3" fmla="*/ 667 w 8477"/>
                  <a:gd name="connsiteY3" fmla="*/ 571 h 254031"/>
                </a:gdLst>
                <a:ahLst/>
                <a:cxnLst>
                  <a:cxn ang="0">
                    <a:pos x="connsiteX0" y="connsiteY0"/>
                  </a:cxn>
                  <a:cxn ang="0">
                    <a:pos x="connsiteX1" y="connsiteY1"/>
                  </a:cxn>
                  <a:cxn ang="0">
                    <a:pos x="connsiteX2" y="connsiteY2"/>
                  </a:cxn>
                  <a:cxn ang="0">
                    <a:pos x="connsiteX3" y="connsiteY3"/>
                  </a:cxn>
                </a:cxnLst>
                <a:rect l="l" t="t" r="r" b="b"/>
                <a:pathLst>
                  <a:path w="8477" h="254031">
                    <a:moveTo>
                      <a:pt x="8477" y="0"/>
                    </a:moveTo>
                    <a:lnTo>
                      <a:pt x="7810" y="253365"/>
                    </a:lnTo>
                    <a:lnTo>
                      <a:pt x="0" y="254032"/>
                    </a:lnTo>
                    <a:lnTo>
                      <a:pt x="667" y="571"/>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721" name="图形 568"/>
              <p:cNvGrpSpPr/>
              <p:nvPr>
                <p:custDataLst>
                  <p:tags r:id="rId748"/>
                </p:custDataLst>
              </p:nvPr>
            </p:nvGrpSpPr>
            <p:grpSpPr>
              <a:xfrm>
                <a:off x="4671726" y="4388643"/>
                <a:ext cx="63531" cy="285572"/>
                <a:chOff x="4671726" y="4388643"/>
                <a:chExt cx="63531" cy="285572"/>
              </a:xfrm>
            </p:grpSpPr>
            <p:sp>
              <p:nvSpPr>
                <p:cNvPr id="723" name="图形 568"/>
                <p:cNvSpPr/>
                <p:nvPr>
                  <p:custDataLst>
                    <p:tags r:id="rId750"/>
                  </p:custDataLst>
                </p:nvPr>
              </p:nvSpPr>
              <p:spPr>
                <a:xfrm>
                  <a:off x="4671726" y="4388643"/>
                  <a:ext cx="63531" cy="285572"/>
                </a:xfrm>
                <a:custGeom>
                  <a:avLst/>
                  <a:gdLst>
                    <a:gd name="connsiteX0" fmla="*/ 0 w 63531"/>
                    <a:gd name="connsiteY0" fmla="*/ 253460 h 285572"/>
                    <a:gd name="connsiteX1" fmla="*/ 667 w 63531"/>
                    <a:gd name="connsiteY1" fmla="*/ 0 h 285572"/>
                    <a:gd name="connsiteX2" fmla="*/ 17050 w 63531"/>
                    <a:gd name="connsiteY2" fmla="*/ 22765 h 285572"/>
                    <a:gd name="connsiteX3" fmla="*/ 63532 w 63531"/>
                    <a:gd name="connsiteY3" fmla="*/ 31813 h 285572"/>
                    <a:gd name="connsiteX4" fmla="*/ 62865 w 63531"/>
                    <a:gd name="connsiteY4" fmla="*/ 285274 h 285572"/>
                    <a:gd name="connsiteX5" fmla="*/ 16383 w 63531"/>
                    <a:gd name="connsiteY5" fmla="*/ 276225 h 285572"/>
                    <a:gd name="connsiteX6" fmla="*/ 0 w 63531"/>
                    <a:gd name="connsiteY6" fmla="*/ 253460 h 28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31" h="285572">
                      <a:moveTo>
                        <a:pt x="0" y="253460"/>
                      </a:moveTo>
                      <a:lnTo>
                        <a:pt x="667" y="0"/>
                      </a:lnTo>
                      <a:cubicBezTo>
                        <a:pt x="667" y="8858"/>
                        <a:pt x="6953" y="16859"/>
                        <a:pt x="17050" y="22765"/>
                      </a:cubicBezTo>
                      <a:cubicBezTo>
                        <a:pt x="28670" y="29528"/>
                        <a:pt x="45529" y="33242"/>
                        <a:pt x="63532" y="31813"/>
                      </a:cubicBezTo>
                      <a:lnTo>
                        <a:pt x="62865" y="285274"/>
                      </a:lnTo>
                      <a:cubicBezTo>
                        <a:pt x="44767" y="286703"/>
                        <a:pt x="28004" y="282893"/>
                        <a:pt x="16383" y="276225"/>
                      </a:cubicBezTo>
                      <a:cubicBezTo>
                        <a:pt x="6191" y="270320"/>
                        <a:pt x="0" y="262319"/>
                        <a:pt x="0" y="253460"/>
                      </a:cubicBez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24" name="图形 568"/>
                <p:cNvSpPr/>
                <p:nvPr>
                  <p:custDataLst>
                    <p:tags r:id="rId751"/>
                  </p:custDataLst>
                </p:nvPr>
              </p:nvSpPr>
              <p:spPr>
                <a:xfrm>
                  <a:off x="4671726" y="4388643"/>
                  <a:ext cx="63531" cy="285572"/>
                </a:xfrm>
                <a:custGeom>
                  <a:avLst/>
                  <a:gdLst>
                    <a:gd name="connsiteX0" fmla="*/ 63532 w 63531"/>
                    <a:gd name="connsiteY0" fmla="*/ 31813 h 285572"/>
                    <a:gd name="connsiteX1" fmla="*/ 62865 w 63531"/>
                    <a:gd name="connsiteY1" fmla="*/ 285274 h 285572"/>
                    <a:gd name="connsiteX2" fmla="*/ 16383 w 63531"/>
                    <a:gd name="connsiteY2" fmla="*/ 276225 h 285572"/>
                    <a:gd name="connsiteX3" fmla="*/ 0 w 63531"/>
                    <a:gd name="connsiteY3" fmla="*/ 253460 h 285572"/>
                    <a:gd name="connsiteX4" fmla="*/ 667 w 63531"/>
                    <a:gd name="connsiteY4" fmla="*/ 0 h 285572"/>
                    <a:gd name="connsiteX5" fmla="*/ 17050 w 63531"/>
                    <a:gd name="connsiteY5" fmla="*/ 22765 h 285572"/>
                    <a:gd name="connsiteX6" fmla="*/ 63532 w 63531"/>
                    <a:gd name="connsiteY6" fmla="*/ 31813 h 285572"/>
                    <a:gd name="connsiteX7" fmla="*/ 63532 w 63531"/>
                    <a:gd name="connsiteY7" fmla="*/ 31813 h 28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31" h="285572">
                      <a:moveTo>
                        <a:pt x="63532" y="31813"/>
                      </a:moveTo>
                      <a:lnTo>
                        <a:pt x="62865" y="285274"/>
                      </a:lnTo>
                      <a:cubicBezTo>
                        <a:pt x="44767" y="286703"/>
                        <a:pt x="28004" y="282893"/>
                        <a:pt x="16383" y="276225"/>
                      </a:cubicBezTo>
                      <a:cubicBezTo>
                        <a:pt x="6287" y="270415"/>
                        <a:pt x="0" y="262319"/>
                        <a:pt x="0" y="253460"/>
                      </a:cubicBezTo>
                      <a:lnTo>
                        <a:pt x="667" y="0"/>
                      </a:lnTo>
                      <a:cubicBezTo>
                        <a:pt x="667" y="8858"/>
                        <a:pt x="6953" y="16859"/>
                        <a:pt x="17050" y="22765"/>
                      </a:cubicBezTo>
                      <a:cubicBezTo>
                        <a:pt x="28670" y="29432"/>
                        <a:pt x="45434" y="33242"/>
                        <a:pt x="63532" y="31813"/>
                      </a:cubicBezTo>
                      <a:lnTo>
                        <a:pt x="63532" y="31813"/>
                      </a:lnTo>
                      <a:close/>
                    </a:path>
                  </a:pathLst>
                </a:custGeom>
                <a:solidFill>
                  <a:srgbClr val="35353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22" name="图形 568"/>
              <p:cNvSpPr/>
              <p:nvPr>
                <p:custDataLst>
                  <p:tags r:id="rId749"/>
                </p:custDataLst>
              </p:nvPr>
            </p:nvSpPr>
            <p:spPr>
              <a:xfrm>
                <a:off x="4672480" y="4367871"/>
                <a:ext cx="91118" cy="52788"/>
              </a:xfrm>
              <a:custGeom>
                <a:avLst/>
                <a:gdLst>
                  <a:gd name="connsiteX0" fmla="*/ 84114 w 91118"/>
                  <a:gd name="connsiteY0" fmla="*/ 28677 h 52788"/>
                  <a:gd name="connsiteX1" fmla="*/ 70684 w 91118"/>
                  <a:gd name="connsiteY1" fmla="*/ 51919 h 52788"/>
                  <a:gd name="connsiteX2" fmla="*/ 62778 w 91118"/>
                  <a:gd name="connsiteY2" fmla="*/ 52490 h 52788"/>
                  <a:gd name="connsiteX3" fmla="*/ 16296 w 91118"/>
                  <a:gd name="connsiteY3" fmla="*/ 43441 h 52788"/>
                  <a:gd name="connsiteX4" fmla="*/ 485 w 91118"/>
                  <a:gd name="connsiteY4" fmla="*/ 16486 h 52788"/>
                  <a:gd name="connsiteX5" fmla="*/ 1532 w 91118"/>
                  <a:gd name="connsiteY5" fmla="*/ 11914 h 52788"/>
                  <a:gd name="connsiteX6" fmla="*/ 41633 w 91118"/>
                  <a:gd name="connsiteY6" fmla="*/ 4008 h 52788"/>
                  <a:gd name="connsiteX7" fmla="*/ 84114 w 91118"/>
                  <a:gd name="connsiteY7" fmla="*/ 2867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18" h="52788">
                    <a:moveTo>
                      <a:pt x="84114" y="28677"/>
                    </a:moveTo>
                    <a:cubicBezTo>
                      <a:pt x="98021" y="36679"/>
                      <a:pt x="90020" y="50490"/>
                      <a:pt x="70684" y="51919"/>
                    </a:cubicBezTo>
                    <a:lnTo>
                      <a:pt x="62778" y="52490"/>
                    </a:lnTo>
                    <a:cubicBezTo>
                      <a:pt x="44681" y="53919"/>
                      <a:pt x="27916" y="50109"/>
                      <a:pt x="16296" y="43441"/>
                    </a:cubicBezTo>
                    <a:cubicBezTo>
                      <a:pt x="4675" y="36679"/>
                      <a:pt x="-1897" y="26963"/>
                      <a:pt x="485" y="16486"/>
                    </a:cubicBezTo>
                    <a:lnTo>
                      <a:pt x="1532" y="11914"/>
                    </a:lnTo>
                    <a:cubicBezTo>
                      <a:pt x="4104" y="674"/>
                      <a:pt x="27821" y="-3993"/>
                      <a:pt x="41633" y="4008"/>
                    </a:cubicBezTo>
                    <a:lnTo>
                      <a:pt x="84114" y="28677"/>
                    </a:lnTo>
                    <a:close/>
                  </a:path>
                </a:pathLst>
              </a:custGeom>
              <a:solidFill>
                <a:srgbClr val="605C6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4" name="图形 568"/>
            <p:cNvGrpSpPr/>
            <p:nvPr>
              <p:custDataLst>
                <p:tags r:id="rId341"/>
              </p:custDataLst>
            </p:nvPr>
          </p:nvGrpSpPr>
          <p:grpSpPr>
            <a:xfrm>
              <a:off x="4544377" y="4101589"/>
              <a:ext cx="467868" cy="335221"/>
              <a:chOff x="4544377" y="4101589"/>
              <a:chExt cx="467868" cy="335221"/>
            </a:xfrm>
            <a:solidFill>
              <a:srgbClr val="171721"/>
            </a:solidFill>
          </p:grpSpPr>
          <p:grpSp>
            <p:nvGrpSpPr>
              <p:cNvPr id="315" name="图形 568"/>
              <p:cNvGrpSpPr/>
              <p:nvPr>
                <p:custDataLst>
                  <p:tags r:id="rId342"/>
                </p:custDataLst>
              </p:nvPr>
            </p:nvGrpSpPr>
            <p:grpSpPr>
              <a:xfrm>
                <a:off x="4544377" y="4101589"/>
                <a:ext cx="467868" cy="274833"/>
                <a:chOff x="4544377" y="4101589"/>
                <a:chExt cx="467868" cy="274833"/>
              </a:xfrm>
              <a:solidFill>
                <a:srgbClr val="171721"/>
              </a:solidFill>
            </p:grpSpPr>
            <p:sp>
              <p:nvSpPr>
                <p:cNvPr id="669" name="图形 568"/>
                <p:cNvSpPr/>
                <p:nvPr>
                  <p:custDataLst>
                    <p:tags r:id="rId696"/>
                  </p:custDataLst>
                </p:nvPr>
              </p:nvSpPr>
              <p:spPr>
                <a:xfrm>
                  <a:off x="5005578" y="43679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0" name="图形 568"/>
                <p:cNvSpPr/>
                <p:nvPr>
                  <p:custDataLst>
                    <p:tags r:id="rId697"/>
                  </p:custDataLst>
                </p:nvPr>
              </p:nvSpPr>
              <p:spPr>
                <a:xfrm>
                  <a:off x="4996148" y="436238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1" name="图形 568"/>
                <p:cNvSpPr/>
                <p:nvPr>
                  <p:custDataLst>
                    <p:tags r:id="rId698"/>
                  </p:custDataLst>
                </p:nvPr>
              </p:nvSpPr>
              <p:spPr>
                <a:xfrm>
                  <a:off x="4986718" y="435695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2" name="图形 568"/>
                <p:cNvSpPr/>
                <p:nvPr>
                  <p:custDataLst>
                    <p:tags r:id="rId699"/>
                  </p:custDataLst>
                </p:nvPr>
              </p:nvSpPr>
              <p:spPr>
                <a:xfrm>
                  <a:off x="4977383" y="43515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3" name="图形 568"/>
                <p:cNvSpPr/>
                <p:nvPr>
                  <p:custDataLst>
                    <p:tags r:id="rId700"/>
                  </p:custDataLst>
                </p:nvPr>
              </p:nvSpPr>
              <p:spPr>
                <a:xfrm>
                  <a:off x="4967954" y="43460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4" name="图形 568"/>
                <p:cNvSpPr/>
                <p:nvPr>
                  <p:custDataLst>
                    <p:tags r:id="rId701"/>
                  </p:custDataLst>
                </p:nvPr>
              </p:nvSpPr>
              <p:spPr>
                <a:xfrm>
                  <a:off x="4958524" y="43406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5" name="图形 568"/>
                <p:cNvSpPr/>
                <p:nvPr>
                  <p:custDataLst>
                    <p:tags r:id="rId702"/>
                  </p:custDataLst>
                </p:nvPr>
              </p:nvSpPr>
              <p:spPr>
                <a:xfrm>
                  <a:off x="4949094" y="43352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6" name="图形 568"/>
                <p:cNvSpPr/>
                <p:nvPr>
                  <p:custDataLst>
                    <p:tags r:id="rId703"/>
                  </p:custDataLst>
                </p:nvPr>
              </p:nvSpPr>
              <p:spPr>
                <a:xfrm>
                  <a:off x="4939665" y="43298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7" name="图形 568"/>
                <p:cNvSpPr/>
                <p:nvPr>
                  <p:custDataLst>
                    <p:tags r:id="rId704"/>
                  </p:custDataLst>
                </p:nvPr>
              </p:nvSpPr>
              <p:spPr>
                <a:xfrm>
                  <a:off x="4930330" y="432437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8" name="图形 568"/>
                <p:cNvSpPr/>
                <p:nvPr>
                  <p:custDataLst>
                    <p:tags r:id="rId705"/>
                  </p:custDataLst>
                </p:nvPr>
              </p:nvSpPr>
              <p:spPr>
                <a:xfrm>
                  <a:off x="4920900" y="43189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79" name="图形 568"/>
                <p:cNvSpPr/>
                <p:nvPr>
                  <p:custDataLst>
                    <p:tags r:id="rId706"/>
                  </p:custDataLst>
                </p:nvPr>
              </p:nvSpPr>
              <p:spPr>
                <a:xfrm>
                  <a:off x="4911470" y="43135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0" name="图形 568"/>
                <p:cNvSpPr/>
                <p:nvPr>
                  <p:custDataLst>
                    <p:tags r:id="rId707"/>
                  </p:custDataLst>
                </p:nvPr>
              </p:nvSpPr>
              <p:spPr>
                <a:xfrm>
                  <a:off x="4902041" y="43080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1" name="图形 568"/>
                <p:cNvSpPr/>
                <p:nvPr>
                  <p:custDataLst>
                    <p:tags r:id="rId708"/>
                  </p:custDataLst>
                </p:nvPr>
              </p:nvSpPr>
              <p:spPr>
                <a:xfrm>
                  <a:off x="4892611" y="43026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2" name="图形 568"/>
                <p:cNvSpPr/>
                <p:nvPr>
                  <p:custDataLst>
                    <p:tags r:id="rId709"/>
                  </p:custDataLst>
                </p:nvPr>
              </p:nvSpPr>
              <p:spPr>
                <a:xfrm>
                  <a:off x="4883181" y="429723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3" name="图形 568"/>
                <p:cNvSpPr/>
                <p:nvPr>
                  <p:custDataLst>
                    <p:tags r:id="rId710"/>
                  </p:custDataLst>
                </p:nvPr>
              </p:nvSpPr>
              <p:spPr>
                <a:xfrm>
                  <a:off x="4873847" y="42918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4" name="图形 568"/>
                <p:cNvSpPr/>
                <p:nvPr>
                  <p:custDataLst>
                    <p:tags r:id="rId711"/>
                  </p:custDataLst>
                </p:nvPr>
              </p:nvSpPr>
              <p:spPr>
                <a:xfrm>
                  <a:off x="4864417" y="42863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5" name="图形 568"/>
                <p:cNvSpPr/>
                <p:nvPr>
                  <p:custDataLst>
                    <p:tags r:id="rId712"/>
                  </p:custDataLst>
                </p:nvPr>
              </p:nvSpPr>
              <p:spPr>
                <a:xfrm>
                  <a:off x="4854987" y="42809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6" name="图形 568"/>
                <p:cNvSpPr/>
                <p:nvPr>
                  <p:custDataLst>
                    <p:tags r:id="rId713"/>
                  </p:custDataLst>
                </p:nvPr>
              </p:nvSpPr>
              <p:spPr>
                <a:xfrm>
                  <a:off x="4845558" y="42755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7" name="图形 568"/>
                <p:cNvSpPr/>
                <p:nvPr>
                  <p:custDataLst>
                    <p:tags r:id="rId714"/>
                  </p:custDataLst>
                </p:nvPr>
              </p:nvSpPr>
              <p:spPr>
                <a:xfrm>
                  <a:off x="4836128" y="42700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8" name="图形 568"/>
                <p:cNvSpPr/>
                <p:nvPr>
                  <p:custDataLst>
                    <p:tags r:id="rId715"/>
                  </p:custDataLst>
                </p:nvPr>
              </p:nvSpPr>
              <p:spPr>
                <a:xfrm>
                  <a:off x="4826793" y="42646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89" name="图形 568"/>
                <p:cNvSpPr/>
                <p:nvPr>
                  <p:custDataLst>
                    <p:tags r:id="rId716"/>
                  </p:custDataLst>
                </p:nvPr>
              </p:nvSpPr>
              <p:spPr>
                <a:xfrm>
                  <a:off x="4817363" y="425922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0" name="图形 568"/>
                <p:cNvSpPr/>
                <p:nvPr>
                  <p:custDataLst>
                    <p:tags r:id="rId717"/>
                  </p:custDataLst>
                </p:nvPr>
              </p:nvSpPr>
              <p:spPr>
                <a:xfrm>
                  <a:off x="4807934" y="42537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1" name="图形 568"/>
                <p:cNvSpPr/>
                <p:nvPr>
                  <p:custDataLst>
                    <p:tags r:id="rId718"/>
                  </p:custDataLst>
                </p:nvPr>
              </p:nvSpPr>
              <p:spPr>
                <a:xfrm>
                  <a:off x="4798504" y="42482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2" name="图形 568"/>
                <p:cNvSpPr/>
                <p:nvPr>
                  <p:custDataLst>
                    <p:tags r:id="rId719"/>
                  </p:custDataLst>
                </p:nvPr>
              </p:nvSpPr>
              <p:spPr>
                <a:xfrm>
                  <a:off x="4789074" y="424284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3" name="图形 568"/>
                <p:cNvSpPr/>
                <p:nvPr>
                  <p:custDataLst>
                    <p:tags r:id="rId720"/>
                  </p:custDataLst>
                </p:nvPr>
              </p:nvSpPr>
              <p:spPr>
                <a:xfrm>
                  <a:off x="4779740" y="42374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4" name="图形 568"/>
                <p:cNvSpPr/>
                <p:nvPr>
                  <p:custDataLst>
                    <p:tags r:id="rId721"/>
                  </p:custDataLst>
                </p:nvPr>
              </p:nvSpPr>
              <p:spPr>
                <a:xfrm>
                  <a:off x="4770310" y="42319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5" name="图形 568"/>
                <p:cNvSpPr/>
                <p:nvPr>
                  <p:custDataLst>
                    <p:tags r:id="rId722"/>
                  </p:custDataLst>
                </p:nvPr>
              </p:nvSpPr>
              <p:spPr>
                <a:xfrm>
                  <a:off x="4760880" y="42265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6" name="图形 568"/>
                <p:cNvSpPr/>
                <p:nvPr>
                  <p:custDataLst>
                    <p:tags r:id="rId723"/>
                  </p:custDataLst>
                </p:nvPr>
              </p:nvSpPr>
              <p:spPr>
                <a:xfrm>
                  <a:off x="4751450" y="42211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7" name="图形 568"/>
                <p:cNvSpPr/>
                <p:nvPr>
                  <p:custDataLst>
                    <p:tags r:id="rId724"/>
                  </p:custDataLst>
                </p:nvPr>
              </p:nvSpPr>
              <p:spPr>
                <a:xfrm>
                  <a:off x="4742021" y="42156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8" name="图形 568"/>
                <p:cNvSpPr/>
                <p:nvPr>
                  <p:custDataLst>
                    <p:tags r:id="rId725"/>
                  </p:custDataLst>
                </p:nvPr>
              </p:nvSpPr>
              <p:spPr>
                <a:xfrm>
                  <a:off x="4732591" y="421026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99" name="图形 568"/>
                <p:cNvSpPr/>
                <p:nvPr>
                  <p:custDataLst>
                    <p:tags r:id="rId726"/>
                  </p:custDataLst>
                </p:nvPr>
              </p:nvSpPr>
              <p:spPr>
                <a:xfrm>
                  <a:off x="4723257" y="42048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0" name="图形 568"/>
                <p:cNvSpPr/>
                <p:nvPr>
                  <p:custDataLst>
                    <p:tags r:id="rId727"/>
                  </p:custDataLst>
                </p:nvPr>
              </p:nvSpPr>
              <p:spPr>
                <a:xfrm>
                  <a:off x="4713827" y="41994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1" name="图形 568"/>
                <p:cNvSpPr/>
                <p:nvPr>
                  <p:custDataLst>
                    <p:tags r:id="rId728"/>
                  </p:custDataLst>
                </p:nvPr>
              </p:nvSpPr>
              <p:spPr>
                <a:xfrm>
                  <a:off x="4704397" y="41939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2" name="图形 568"/>
                <p:cNvSpPr/>
                <p:nvPr>
                  <p:custDataLst>
                    <p:tags r:id="rId729"/>
                  </p:custDataLst>
                </p:nvPr>
              </p:nvSpPr>
              <p:spPr>
                <a:xfrm>
                  <a:off x="4694967" y="41885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3" name="图形 568"/>
                <p:cNvSpPr/>
                <p:nvPr>
                  <p:custDataLst>
                    <p:tags r:id="rId730"/>
                  </p:custDataLst>
                </p:nvPr>
              </p:nvSpPr>
              <p:spPr>
                <a:xfrm>
                  <a:off x="4685537" y="41831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4" name="图形 568"/>
                <p:cNvSpPr/>
                <p:nvPr>
                  <p:custDataLst>
                    <p:tags r:id="rId731"/>
                  </p:custDataLst>
                </p:nvPr>
              </p:nvSpPr>
              <p:spPr>
                <a:xfrm>
                  <a:off x="4676203" y="41776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5" name="图形 568"/>
                <p:cNvSpPr/>
                <p:nvPr>
                  <p:custDataLst>
                    <p:tags r:id="rId732"/>
                  </p:custDataLst>
                </p:nvPr>
              </p:nvSpPr>
              <p:spPr>
                <a:xfrm>
                  <a:off x="4666773" y="41722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6" name="图形 568"/>
                <p:cNvSpPr/>
                <p:nvPr>
                  <p:custDataLst>
                    <p:tags r:id="rId733"/>
                  </p:custDataLst>
                </p:nvPr>
              </p:nvSpPr>
              <p:spPr>
                <a:xfrm>
                  <a:off x="4657344" y="41668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7" name="图形 568"/>
                <p:cNvSpPr/>
                <p:nvPr>
                  <p:custDataLst>
                    <p:tags r:id="rId734"/>
                  </p:custDataLst>
                </p:nvPr>
              </p:nvSpPr>
              <p:spPr>
                <a:xfrm>
                  <a:off x="4647914" y="41614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8" name="图形 568"/>
                <p:cNvSpPr/>
                <p:nvPr>
                  <p:custDataLst>
                    <p:tags r:id="rId735"/>
                  </p:custDataLst>
                </p:nvPr>
              </p:nvSpPr>
              <p:spPr>
                <a:xfrm>
                  <a:off x="4638484" y="41559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09" name="图形 568"/>
                <p:cNvSpPr/>
                <p:nvPr>
                  <p:custDataLst>
                    <p:tags r:id="rId736"/>
                  </p:custDataLst>
                </p:nvPr>
              </p:nvSpPr>
              <p:spPr>
                <a:xfrm>
                  <a:off x="4629150" y="41505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0" name="图形 568"/>
                <p:cNvSpPr/>
                <p:nvPr>
                  <p:custDataLst>
                    <p:tags r:id="rId737"/>
                  </p:custDataLst>
                </p:nvPr>
              </p:nvSpPr>
              <p:spPr>
                <a:xfrm>
                  <a:off x="4619720" y="414511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1" name="图形 568"/>
                <p:cNvSpPr/>
                <p:nvPr>
                  <p:custDataLst>
                    <p:tags r:id="rId738"/>
                  </p:custDataLst>
                </p:nvPr>
              </p:nvSpPr>
              <p:spPr>
                <a:xfrm>
                  <a:off x="4610290" y="41395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2" name="图形 568"/>
                <p:cNvSpPr/>
                <p:nvPr>
                  <p:custDataLst>
                    <p:tags r:id="rId739"/>
                  </p:custDataLst>
                </p:nvPr>
              </p:nvSpPr>
              <p:spPr>
                <a:xfrm>
                  <a:off x="4600860" y="41341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3" name="图形 568"/>
                <p:cNvSpPr/>
                <p:nvPr>
                  <p:custDataLst>
                    <p:tags r:id="rId740"/>
                  </p:custDataLst>
                </p:nvPr>
              </p:nvSpPr>
              <p:spPr>
                <a:xfrm>
                  <a:off x="4591430" y="412873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4" name="图形 568"/>
                <p:cNvSpPr/>
                <p:nvPr>
                  <p:custDataLst>
                    <p:tags r:id="rId741"/>
                  </p:custDataLst>
                </p:nvPr>
              </p:nvSpPr>
              <p:spPr>
                <a:xfrm>
                  <a:off x="4582001" y="41233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5" name="图形 568"/>
                <p:cNvSpPr/>
                <p:nvPr>
                  <p:custDataLst>
                    <p:tags r:id="rId742"/>
                  </p:custDataLst>
                </p:nvPr>
              </p:nvSpPr>
              <p:spPr>
                <a:xfrm>
                  <a:off x="4572666" y="41178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6" name="图形 568"/>
                <p:cNvSpPr/>
                <p:nvPr>
                  <p:custDataLst>
                    <p:tags r:id="rId743"/>
                  </p:custDataLst>
                </p:nvPr>
              </p:nvSpPr>
              <p:spPr>
                <a:xfrm>
                  <a:off x="4563237" y="41124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7" name="图形 568"/>
                <p:cNvSpPr/>
                <p:nvPr>
                  <p:custDataLst>
                    <p:tags r:id="rId744"/>
                  </p:custDataLst>
                </p:nvPr>
              </p:nvSpPr>
              <p:spPr>
                <a:xfrm>
                  <a:off x="4553807" y="41070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18" name="图形 568"/>
                <p:cNvSpPr/>
                <p:nvPr>
                  <p:custDataLst>
                    <p:tags r:id="rId745"/>
                  </p:custDataLst>
                </p:nvPr>
              </p:nvSpPr>
              <p:spPr>
                <a:xfrm>
                  <a:off x="4544377" y="410158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6" name="图形 568"/>
              <p:cNvGrpSpPr/>
              <p:nvPr>
                <p:custDataLst>
                  <p:tags r:id="rId343"/>
                </p:custDataLst>
              </p:nvPr>
            </p:nvGrpSpPr>
            <p:grpSpPr>
              <a:xfrm>
                <a:off x="4549139" y="4113305"/>
                <a:ext cx="458438" cy="269404"/>
                <a:chOff x="4549139" y="4113305"/>
                <a:chExt cx="458438" cy="269404"/>
              </a:xfrm>
              <a:solidFill>
                <a:srgbClr val="171721"/>
              </a:solidFill>
            </p:grpSpPr>
            <p:sp>
              <p:nvSpPr>
                <p:cNvPr id="620" name="图形 568"/>
                <p:cNvSpPr/>
                <p:nvPr>
                  <p:custDataLst>
                    <p:tags r:id="rId647"/>
                  </p:custDataLst>
                </p:nvPr>
              </p:nvSpPr>
              <p:spPr>
                <a:xfrm>
                  <a:off x="5000910" y="43741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1" name="图形 568"/>
                <p:cNvSpPr/>
                <p:nvPr>
                  <p:custDataLst>
                    <p:tags r:id="rId648"/>
                  </p:custDataLst>
                </p:nvPr>
              </p:nvSpPr>
              <p:spPr>
                <a:xfrm>
                  <a:off x="4991480" y="43687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2" name="图形 568"/>
                <p:cNvSpPr/>
                <p:nvPr>
                  <p:custDataLst>
                    <p:tags r:id="rId649"/>
                  </p:custDataLst>
                </p:nvPr>
              </p:nvSpPr>
              <p:spPr>
                <a:xfrm>
                  <a:off x="4982051" y="43633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3" name="图形 568"/>
                <p:cNvSpPr/>
                <p:nvPr>
                  <p:custDataLst>
                    <p:tags r:id="rId650"/>
                  </p:custDataLst>
                </p:nvPr>
              </p:nvSpPr>
              <p:spPr>
                <a:xfrm>
                  <a:off x="4972621" y="435790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4" name="图形 568"/>
                <p:cNvSpPr/>
                <p:nvPr>
                  <p:custDataLst>
                    <p:tags r:id="rId651"/>
                  </p:custDataLst>
                </p:nvPr>
              </p:nvSpPr>
              <p:spPr>
                <a:xfrm>
                  <a:off x="4963191" y="43523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5" name="图形 568"/>
                <p:cNvSpPr/>
                <p:nvPr>
                  <p:custDataLst>
                    <p:tags r:id="rId652"/>
                  </p:custDataLst>
                </p:nvPr>
              </p:nvSpPr>
              <p:spPr>
                <a:xfrm>
                  <a:off x="4953857" y="43469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6" name="图形 568"/>
                <p:cNvSpPr/>
                <p:nvPr>
                  <p:custDataLst>
                    <p:tags r:id="rId653"/>
                  </p:custDataLst>
                </p:nvPr>
              </p:nvSpPr>
              <p:spPr>
                <a:xfrm>
                  <a:off x="4944427" y="43415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7" name="图形 568"/>
                <p:cNvSpPr/>
                <p:nvPr>
                  <p:custDataLst>
                    <p:tags r:id="rId654"/>
                  </p:custDataLst>
                </p:nvPr>
              </p:nvSpPr>
              <p:spPr>
                <a:xfrm>
                  <a:off x="4934997" y="43360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8" name="图形 568"/>
                <p:cNvSpPr/>
                <p:nvPr>
                  <p:custDataLst>
                    <p:tags r:id="rId655"/>
                  </p:custDataLst>
                </p:nvPr>
              </p:nvSpPr>
              <p:spPr>
                <a:xfrm>
                  <a:off x="4925567" y="43306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9" name="图形 568"/>
                <p:cNvSpPr/>
                <p:nvPr>
                  <p:custDataLst>
                    <p:tags r:id="rId656"/>
                  </p:custDataLst>
                </p:nvPr>
              </p:nvSpPr>
              <p:spPr>
                <a:xfrm>
                  <a:off x="4916138" y="43252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0" name="图形 568"/>
                <p:cNvSpPr/>
                <p:nvPr>
                  <p:custDataLst>
                    <p:tags r:id="rId657"/>
                  </p:custDataLst>
                </p:nvPr>
              </p:nvSpPr>
              <p:spPr>
                <a:xfrm>
                  <a:off x="4906708" y="431980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1" name="图形 568"/>
                <p:cNvSpPr/>
                <p:nvPr>
                  <p:custDataLst>
                    <p:tags r:id="rId658"/>
                  </p:custDataLst>
                </p:nvPr>
              </p:nvSpPr>
              <p:spPr>
                <a:xfrm>
                  <a:off x="4897374" y="43143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2" name="图形 568"/>
                <p:cNvSpPr/>
                <p:nvPr>
                  <p:custDataLst>
                    <p:tags r:id="rId659"/>
                  </p:custDataLst>
                </p:nvPr>
              </p:nvSpPr>
              <p:spPr>
                <a:xfrm>
                  <a:off x="4887944" y="430894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3" name="图形 568"/>
                <p:cNvSpPr/>
                <p:nvPr>
                  <p:custDataLst>
                    <p:tags r:id="rId660"/>
                  </p:custDataLst>
                </p:nvPr>
              </p:nvSpPr>
              <p:spPr>
                <a:xfrm>
                  <a:off x="4878514" y="43035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4" name="图形 568"/>
                <p:cNvSpPr/>
                <p:nvPr>
                  <p:custDataLst>
                    <p:tags r:id="rId661"/>
                  </p:custDataLst>
                </p:nvPr>
              </p:nvSpPr>
              <p:spPr>
                <a:xfrm>
                  <a:off x="4869084" y="42980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5" name="图形 568"/>
                <p:cNvSpPr/>
                <p:nvPr>
                  <p:custDataLst>
                    <p:tags r:id="rId662"/>
                  </p:custDataLst>
                </p:nvPr>
              </p:nvSpPr>
              <p:spPr>
                <a:xfrm>
                  <a:off x="4859654" y="42926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6" name="图形 568"/>
                <p:cNvSpPr/>
                <p:nvPr>
                  <p:custDataLst>
                    <p:tags r:id="rId663"/>
                  </p:custDataLst>
                </p:nvPr>
              </p:nvSpPr>
              <p:spPr>
                <a:xfrm>
                  <a:off x="4850320" y="42872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7" name="图形 568"/>
                <p:cNvSpPr/>
                <p:nvPr>
                  <p:custDataLst>
                    <p:tags r:id="rId664"/>
                  </p:custDataLst>
                </p:nvPr>
              </p:nvSpPr>
              <p:spPr>
                <a:xfrm>
                  <a:off x="4840890" y="42818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8" name="图形 568"/>
                <p:cNvSpPr/>
                <p:nvPr>
                  <p:custDataLst>
                    <p:tags r:id="rId665"/>
                  </p:custDataLst>
                </p:nvPr>
              </p:nvSpPr>
              <p:spPr>
                <a:xfrm>
                  <a:off x="4831461" y="427637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9" name="图形 568"/>
                <p:cNvSpPr/>
                <p:nvPr>
                  <p:custDataLst>
                    <p:tags r:id="rId666"/>
                  </p:custDataLst>
                </p:nvPr>
              </p:nvSpPr>
              <p:spPr>
                <a:xfrm>
                  <a:off x="4822031" y="42709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0" name="图形 568"/>
                <p:cNvSpPr/>
                <p:nvPr>
                  <p:custDataLst>
                    <p:tags r:id="rId667"/>
                  </p:custDataLst>
                </p:nvPr>
              </p:nvSpPr>
              <p:spPr>
                <a:xfrm>
                  <a:off x="4812601" y="426551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1" name="图形 568"/>
                <p:cNvSpPr/>
                <p:nvPr>
                  <p:custDataLst>
                    <p:tags r:id="rId668"/>
                  </p:custDataLst>
                </p:nvPr>
              </p:nvSpPr>
              <p:spPr>
                <a:xfrm>
                  <a:off x="4803266" y="42600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2" name="图形 568"/>
                <p:cNvSpPr/>
                <p:nvPr>
                  <p:custDataLst>
                    <p:tags r:id="rId669"/>
                  </p:custDataLst>
                </p:nvPr>
              </p:nvSpPr>
              <p:spPr>
                <a:xfrm>
                  <a:off x="4793837" y="425465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3" name="图形 568"/>
                <p:cNvSpPr/>
                <p:nvPr>
                  <p:custDataLst>
                    <p:tags r:id="rId670"/>
                  </p:custDataLst>
                </p:nvPr>
              </p:nvSpPr>
              <p:spPr>
                <a:xfrm>
                  <a:off x="4784407" y="42492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4" name="图形 568"/>
                <p:cNvSpPr/>
                <p:nvPr>
                  <p:custDataLst>
                    <p:tags r:id="rId671"/>
                  </p:custDataLst>
                </p:nvPr>
              </p:nvSpPr>
              <p:spPr>
                <a:xfrm>
                  <a:off x="4774977" y="42437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5" name="图形 568"/>
                <p:cNvSpPr/>
                <p:nvPr>
                  <p:custDataLst>
                    <p:tags r:id="rId672"/>
                  </p:custDataLst>
                </p:nvPr>
              </p:nvSpPr>
              <p:spPr>
                <a:xfrm>
                  <a:off x="4765548" y="423827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6" name="图形 568"/>
                <p:cNvSpPr/>
                <p:nvPr>
                  <p:custDataLst>
                    <p:tags r:id="rId673"/>
                  </p:custDataLst>
                </p:nvPr>
              </p:nvSpPr>
              <p:spPr>
                <a:xfrm>
                  <a:off x="4756213" y="42328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7" name="图形 568"/>
                <p:cNvSpPr/>
                <p:nvPr>
                  <p:custDataLst>
                    <p:tags r:id="rId674"/>
                  </p:custDataLst>
                </p:nvPr>
              </p:nvSpPr>
              <p:spPr>
                <a:xfrm>
                  <a:off x="4746783" y="422741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8" name="图形 568"/>
                <p:cNvSpPr/>
                <p:nvPr>
                  <p:custDataLst>
                    <p:tags r:id="rId675"/>
                  </p:custDataLst>
                </p:nvPr>
              </p:nvSpPr>
              <p:spPr>
                <a:xfrm>
                  <a:off x="4737354" y="42219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49" name="图形 568"/>
                <p:cNvSpPr/>
                <p:nvPr>
                  <p:custDataLst>
                    <p:tags r:id="rId676"/>
                  </p:custDataLst>
                </p:nvPr>
              </p:nvSpPr>
              <p:spPr>
                <a:xfrm>
                  <a:off x="4727924" y="421655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0" name="图形 568"/>
                <p:cNvSpPr/>
                <p:nvPr>
                  <p:custDataLst>
                    <p:tags r:id="rId677"/>
                  </p:custDataLst>
                </p:nvPr>
              </p:nvSpPr>
              <p:spPr>
                <a:xfrm>
                  <a:off x="4718494" y="42111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1" name="图形 568"/>
                <p:cNvSpPr/>
                <p:nvPr>
                  <p:custDataLst>
                    <p:tags r:id="rId678"/>
                  </p:custDataLst>
                </p:nvPr>
              </p:nvSpPr>
              <p:spPr>
                <a:xfrm>
                  <a:off x="4709064" y="42056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2" name="图形 568"/>
                <p:cNvSpPr/>
                <p:nvPr>
                  <p:custDataLst>
                    <p:tags r:id="rId679"/>
                  </p:custDataLst>
                </p:nvPr>
              </p:nvSpPr>
              <p:spPr>
                <a:xfrm>
                  <a:off x="4699730" y="42002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3" name="图形 568"/>
                <p:cNvSpPr/>
                <p:nvPr>
                  <p:custDataLst>
                    <p:tags r:id="rId680"/>
                  </p:custDataLst>
                </p:nvPr>
              </p:nvSpPr>
              <p:spPr>
                <a:xfrm>
                  <a:off x="4690300" y="419483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4" name="图形 568"/>
                <p:cNvSpPr/>
                <p:nvPr>
                  <p:custDataLst>
                    <p:tags r:id="rId681"/>
                  </p:custDataLst>
                </p:nvPr>
              </p:nvSpPr>
              <p:spPr>
                <a:xfrm>
                  <a:off x="4680870" y="41894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5" name="图形 568"/>
                <p:cNvSpPr/>
                <p:nvPr>
                  <p:custDataLst>
                    <p:tags r:id="rId682"/>
                  </p:custDataLst>
                </p:nvPr>
              </p:nvSpPr>
              <p:spPr>
                <a:xfrm>
                  <a:off x="4671441" y="41839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6" name="图形 568"/>
                <p:cNvSpPr/>
                <p:nvPr>
                  <p:custDataLst>
                    <p:tags r:id="rId683"/>
                  </p:custDataLst>
                </p:nvPr>
              </p:nvSpPr>
              <p:spPr>
                <a:xfrm>
                  <a:off x="4662011" y="41785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7" name="图形 568"/>
                <p:cNvSpPr/>
                <p:nvPr>
                  <p:custDataLst>
                    <p:tags r:id="rId684"/>
                  </p:custDataLst>
                </p:nvPr>
              </p:nvSpPr>
              <p:spPr>
                <a:xfrm>
                  <a:off x="4652676" y="41731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8" name="图形 568"/>
                <p:cNvSpPr/>
                <p:nvPr>
                  <p:custDataLst>
                    <p:tags r:id="rId685"/>
                  </p:custDataLst>
                </p:nvPr>
              </p:nvSpPr>
              <p:spPr>
                <a:xfrm>
                  <a:off x="4643246" y="41676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59" name="图形 568"/>
                <p:cNvSpPr/>
                <p:nvPr>
                  <p:custDataLst>
                    <p:tags r:id="rId686"/>
                  </p:custDataLst>
                </p:nvPr>
              </p:nvSpPr>
              <p:spPr>
                <a:xfrm>
                  <a:off x="4633817" y="41622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0" name="图形 568"/>
                <p:cNvSpPr/>
                <p:nvPr>
                  <p:custDataLst>
                    <p:tags r:id="rId687"/>
                  </p:custDataLst>
                </p:nvPr>
              </p:nvSpPr>
              <p:spPr>
                <a:xfrm>
                  <a:off x="4624387" y="41568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1" name="图形 568"/>
                <p:cNvSpPr/>
                <p:nvPr>
                  <p:custDataLst>
                    <p:tags r:id="rId688"/>
                  </p:custDataLst>
                </p:nvPr>
              </p:nvSpPr>
              <p:spPr>
                <a:xfrm>
                  <a:off x="4614957" y="415140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2" name="图形 568"/>
                <p:cNvSpPr/>
                <p:nvPr>
                  <p:custDataLst>
                    <p:tags r:id="rId689"/>
                  </p:custDataLst>
                </p:nvPr>
              </p:nvSpPr>
              <p:spPr>
                <a:xfrm>
                  <a:off x="4605623" y="41459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3" name="图形 568"/>
                <p:cNvSpPr/>
                <p:nvPr>
                  <p:custDataLst>
                    <p:tags r:id="rId690"/>
                  </p:custDataLst>
                </p:nvPr>
              </p:nvSpPr>
              <p:spPr>
                <a:xfrm>
                  <a:off x="4596193" y="414054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4" name="图形 568"/>
                <p:cNvSpPr/>
                <p:nvPr>
                  <p:custDataLst>
                    <p:tags r:id="rId691"/>
                  </p:custDataLst>
                </p:nvPr>
              </p:nvSpPr>
              <p:spPr>
                <a:xfrm>
                  <a:off x="4586763" y="41351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5" name="图形 568"/>
                <p:cNvSpPr/>
                <p:nvPr>
                  <p:custDataLst>
                    <p:tags r:id="rId692"/>
                  </p:custDataLst>
                </p:nvPr>
              </p:nvSpPr>
              <p:spPr>
                <a:xfrm>
                  <a:off x="4577333" y="41296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6" name="图形 568"/>
                <p:cNvSpPr/>
                <p:nvPr>
                  <p:custDataLst>
                    <p:tags r:id="rId693"/>
                  </p:custDataLst>
                </p:nvPr>
              </p:nvSpPr>
              <p:spPr>
                <a:xfrm>
                  <a:off x="4567904" y="41241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7" name="图形 568"/>
                <p:cNvSpPr/>
                <p:nvPr>
                  <p:custDataLst>
                    <p:tags r:id="rId694"/>
                  </p:custDataLst>
                </p:nvPr>
              </p:nvSpPr>
              <p:spPr>
                <a:xfrm>
                  <a:off x="4558474" y="41187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68" name="图形 568"/>
                <p:cNvSpPr/>
                <p:nvPr>
                  <p:custDataLst>
                    <p:tags r:id="rId695"/>
                  </p:custDataLst>
                </p:nvPr>
              </p:nvSpPr>
              <p:spPr>
                <a:xfrm>
                  <a:off x="4549139" y="411330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7" name="图形 568"/>
              <p:cNvGrpSpPr/>
              <p:nvPr>
                <p:custDataLst>
                  <p:tags r:id="rId344"/>
                </p:custDataLst>
              </p:nvPr>
            </p:nvGrpSpPr>
            <p:grpSpPr>
              <a:xfrm>
                <a:off x="4544377" y="4119686"/>
                <a:ext cx="467868" cy="274738"/>
                <a:chOff x="4544377" y="4119686"/>
                <a:chExt cx="467868" cy="274738"/>
              </a:xfrm>
              <a:solidFill>
                <a:srgbClr val="171721"/>
              </a:solidFill>
            </p:grpSpPr>
            <p:sp>
              <p:nvSpPr>
                <p:cNvPr id="570" name="图形 568"/>
                <p:cNvSpPr/>
                <p:nvPr>
                  <p:custDataLst>
                    <p:tags r:id="rId597"/>
                  </p:custDataLst>
                </p:nvPr>
              </p:nvSpPr>
              <p:spPr>
                <a:xfrm>
                  <a:off x="5005578" y="43859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1" name="图形 568"/>
                <p:cNvSpPr/>
                <p:nvPr>
                  <p:custDataLst>
                    <p:tags r:id="rId598"/>
                  </p:custDataLst>
                </p:nvPr>
              </p:nvSpPr>
              <p:spPr>
                <a:xfrm>
                  <a:off x="4996148" y="43804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2" name="图形 568"/>
                <p:cNvSpPr/>
                <p:nvPr>
                  <p:custDataLst>
                    <p:tags r:id="rId599"/>
                  </p:custDataLst>
                </p:nvPr>
              </p:nvSpPr>
              <p:spPr>
                <a:xfrm>
                  <a:off x="4986718" y="437505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3" name="图形 568"/>
                <p:cNvSpPr/>
                <p:nvPr>
                  <p:custDataLst>
                    <p:tags r:id="rId600"/>
                  </p:custDataLst>
                </p:nvPr>
              </p:nvSpPr>
              <p:spPr>
                <a:xfrm>
                  <a:off x="4977383" y="43696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4" name="图形 568"/>
                <p:cNvSpPr/>
                <p:nvPr>
                  <p:custDataLst>
                    <p:tags r:id="rId601"/>
                  </p:custDataLst>
                </p:nvPr>
              </p:nvSpPr>
              <p:spPr>
                <a:xfrm>
                  <a:off x="4967954" y="43641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5" name="图形 568"/>
                <p:cNvSpPr/>
                <p:nvPr>
                  <p:custDataLst>
                    <p:tags r:id="rId602"/>
                  </p:custDataLst>
                </p:nvPr>
              </p:nvSpPr>
              <p:spPr>
                <a:xfrm>
                  <a:off x="4958524" y="43587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6" name="图形 568"/>
                <p:cNvSpPr/>
                <p:nvPr>
                  <p:custDataLst>
                    <p:tags r:id="rId603"/>
                  </p:custDataLst>
                </p:nvPr>
              </p:nvSpPr>
              <p:spPr>
                <a:xfrm>
                  <a:off x="4949094" y="43533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7" name="图形 568"/>
                <p:cNvSpPr/>
                <p:nvPr>
                  <p:custDataLst>
                    <p:tags r:id="rId604"/>
                  </p:custDataLst>
                </p:nvPr>
              </p:nvSpPr>
              <p:spPr>
                <a:xfrm>
                  <a:off x="4939665" y="43479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8" name="图形 568"/>
                <p:cNvSpPr/>
                <p:nvPr>
                  <p:custDataLst>
                    <p:tags r:id="rId605"/>
                  </p:custDataLst>
                </p:nvPr>
              </p:nvSpPr>
              <p:spPr>
                <a:xfrm>
                  <a:off x="4930330" y="43423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9" name="图形 568"/>
                <p:cNvSpPr/>
                <p:nvPr>
                  <p:custDataLst>
                    <p:tags r:id="rId606"/>
                  </p:custDataLst>
                </p:nvPr>
              </p:nvSpPr>
              <p:spPr>
                <a:xfrm>
                  <a:off x="4920900" y="43369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0" name="图形 568"/>
                <p:cNvSpPr/>
                <p:nvPr>
                  <p:custDataLst>
                    <p:tags r:id="rId607"/>
                  </p:custDataLst>
                </p:nvPr>
              </p:nvSpPr>
              <p:spPr>
                <a:xfrm>
                  <a:off x="4911470" y="43315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1" name="图形 568"/>
                <p:cNvSpPr/>
                <p:nvPr>
                  <p:custDataLst>
                    <p:tags r:id="rId608"/>
                  </p:custDataLst>
                </p:nvPr>
              </p:nvSpPr>
              <p:spPr>
                <a:xfrm>
                  <a:off x="4902041" y="432609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2" name="图形 568"/>
                <p:cNvSpPr/>
                <p:nvPr>
                  <p:custDataLst>
                    <p:tags r:id="rId609"/>
                  </p:custDataLst>
                </p:nvPr>
              </p:nvSpPr>
              <p:spPr>
                <a:xfrm>
                  <a:off x="4892611" y="43206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3" name="图形 568"/>
                <p:cNvSpPr/>
                <p:nvPr>
                  <p:custDataLst>
                    <p:tags r:id="rId610"/>
                  </p:custDataLst>
                </p:nvPr>
              </p:nvSpPr>
              <p:spPr>
                <a:xfrm>
                  <a:off x="4883181" y="431523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4" name="图形 568"/>
                <p:cNvSpPr/>
                <p:nvPr>
                  <p:custDataLst>
                    <p:tags r:id="rId611"/>
                  </p:custDataLst>
                </p:nvPr>
              </p:nvSpPr>
              <p:spPr>
                <a:xfrm>
                  <a:off x="4873847" y="43098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5" name="图形 568"/>
                <p:cNvSpPr/>
                <p:nvPr>
                  <p:custDataLst>
                    <p:tags r:id="rId612"/>
                  </p:custDataLst>
                </p:nvPr>
              </p:nvSpPr>
              <p:spPr>
                <a:xfrm>
                  <a:off x="4864417" y="43043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6" name="图形 568"/>
                <p:cNvSpPr/>
                <p:nvPr>
                  <p:custDataLst>
                    <p:tags r:id="rId613"/>
                  </p:custDataLst>
                </p:nvPr>
              </p:nvSpPr>
              <p:spPr>
                <a:xfrm>
                  <a:off x="4854987" y="42989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7" name="图形 568"/>
                <p:cNvSpPr/>
                <p:nvPr>
                  <p:custDataLst>
                    <p:tags r:id="rId614"/>
                  </p:custDataLst>
                </p:nvPr>
              </p:nvSpPr>
              <p:spPr>
                <a:xfrm>
                  <a:off x="4845558" y="42935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8" name="图形 568"/>
                <p:cNvSpPr/>
                <p:nvPr>
                  <p:custDataLst>
                    <p:tags r:id="rId615"/>
                  </p:custDataLst>
                </p:nvPr>
              </p:nvSpPr>
              <p:spPr>
                <a:xfrm>
                  <a:off x="4836128" y="42880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89" name="图形 568"/>
                <p:cNvSpPr/>
                <p:nvPr>
                  <p:custDataLst>
                    <p:tags r:id="rId616"/>
                  </p:custDataLst>
                </p:nvPr>
              </p:nvSpPr>
              <p:spPr>
                <a:xfrm>
                  <a:off x="4826793" y="42826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0" name="图形 568"/>
                <p:cNvSpPr/>
                <p:nvPr>
                  <p:custDataLst>
                    <p:tags r:id="rId617"/>
                  </p:custDataLst>
                </p:nvPr>
              </p:nvSpPr>
              <p:spPr>
                <a:xfrm>
                  <a:off x="4817363" y="427723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1" name="图形 568"/>
                <p:cNvSpPr/>
                <p:nvPr>
                  <p:custDataLst>
                    <p:tags r:id="rId618"/>
                  </p:custDataLst>
                </p:nvPr>
              </p:nvSpPr>
              <p:spPr>
                <a:xfrm>
                  <a:off x="4807934" y="427180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2" name="图形 568"/>
                <p:cNvSpPr/>
                <p:nvPr>
                  <p:custDataLst>
                    <p:tags r:id="rId619"/>
                  </p:custDataLst>
                </p:nvPr>
              </p:nvSpPr>
              <p:spPr>
                <a:xfrm>
                  <a:off x="4798504" y="42663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3" name="图形 568"/>
                <p:cNvSpPr/>
                <p:nvPr>
                  <p:custDataLst>
                    <p:tags r:id="rId620"/>
                  </p:custDataLst>
                </p:nvPr>
              </p:nvSpPr>
              <p:spPr>
                <a:xfrm>
                  <a:off x="4789074" y="426094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4" name="图形 568"/>
                <p:cNvSpPr/>
                <p:nvPr>
                  <p:custDataLst>
                    <p:tags r:id="rId621"/>
                  </p:custDataLst>
                </p:nvPr>
              </p:nvSpPr>
              <p:spPr>
                <a:xfrm>
                  <a:off x="4779740" y="42555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5" name="图形 568"/>
                <p:cNvSpPr/>
                <p:nvPr>
                  <p:custDataLst>
                    <p:tags r:id="rId622"/>
                  </p:custDataLst>
                </p:nvPr>
              </p:nvSpPr>
              <p:spPr>
                <a:xfrm>
                  <a:off x="4770310" y="425008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6" name="图形 568"/>
                <p:cNvSpPr/>
                <p:nvPr>
                  <p:custDataLst>
                    <p:tags r:id="rId623"/>
                  </p:custDataLst>
                </p:nvPr>
              </p:nvSpPr>
              <p:spPr>
                <a:xfrm>
                  <a:off x="4760880" y="42446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7" name="图形 568"/>
                <p:cNvSpPr/>
                <p:nvPr>
                  <p:custDataLst>
                    <p:tags r:id="rId624"/>
                  </p:custDataLst>
                </p:nvPr>
              </p:nvSpPr>
              <p:spPr>
                <a:xfrm>
                  <a:off x="4751450" y="42392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8" name="图形 568"/>
                <p:cNvSpPr/>
                <p:nvPr>
                  <p:custDataLst>
                    <p:tags r:id="rId625"/>
                  </p:custDataLst>
                </p:nvPr>
              </p:nvSpPr>
              <p:spPr>
                <a:xfrm>
                  <a:off x="4742021" y="42337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9" name="图形 568"/>
                <p:cNvSpPr/>
                <p:nvPr>
                  <p:custDataLst>
                    <p:tags r:id="rId626"/>
                  </p:custDataLst>
                </p:nvPr>
              </p:nvSpPr>
              <p:spPr>
                <a:xfrm>
                  <a:off x="4732591" y="42282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0" name="图形 568"/>
                <p:cNvSpPr/>
                <p:nvPr>
                  <p:custDataLst>
                    <p:tags r:id="rId627"/>
                  </p:custDataLst>
                </p:nvPr>
              </p:nvSpPr>
              <p:spPr>
                <a:xfrm>
                  <a:off x="4723257" y="422284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1" name="图形 568"/>
                <p:cNvSpPr/>
                <p:nvPr>
                  <p:custDataLst>
                    <p:tags r:id="rId628"/>
                  </p:custDataLst>
                </p:nvPr>
              </p:nvSpPr>
              <p:spPr>
                <a:xfrm>
                  <a:off x="4713827" y="42174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2" name="图形 568"/>
                <p:cNvSpPr/>
                <p:nvPr>
                  <p:custDataLst>
                    <p:tags r:id="rId629"/>
                  </p:custDataLst>
                </p:nvPr>
              </p:nvSpPr>
              <p:spPr>
                <a:xfrm>
                  <a:off x="4704397" y="421198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3" name="图形 568"/>
                <p:cNvSpPr/>
                <p:nvPr>
                  <p:custDataLst>
                    <p:tags r:id="rId630"/>
                  </p:custDataLst>
                </p:nvPr>
              </p:nvSpPr>
              <p:spPr>
                <a:xfrm>
                  <a:off x="4694967" y="42065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4" name="图形 568"/>
                <p:cNvSpPr/>
                <p:nvPr>
                  <p:custDataLst>
                    <p:tags r:id="rId631"/>
                  </p:custDataLst>
                </p:nvPr>
              </p:nvSpPr>
              <p:spPr>
                <a:xfrm>
                  <a:off x="4685537" y="42011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5" name="图形 568"/>
                <p:cNvSpPr/>
                <p:nvPr>
                  <p:custDataLst>
                    <p:tags r:id="rId632"/>
                  </p:custDataLst>
                </p:nvPr>
              </p:nvSpPr>
              <p:spPr>
                <a:xfrm>
                  <a:off x="4676203" y="41956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6" name="图形 568"/>
                <p:cNvSpPr/>
                <p:nvPr>
                  <p:custDataLst>
                    <p:tags r:id="rId633"/>
                  </p:custDataLst>
                </p:nvPr>
              </p:nvSpPr>
              <p:spPr>
                <a:xfrm>
                  <a:off x="4666773" y="419026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7" name="图形 568"/>
                <p:cNvSpPr/>
                <p:nvPr>
                  <p:custDataLst>
                    <p:tags r:id="rId634"/>
                  </p:custDataLst>
                </p:nvPr>
              </p:nvSpPr>
              <p:spPr>
                <a:xfrm>
                  <a:off x="4657344" y="41848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8" name="图形 568"/>
                <p:cNvSpPr/>
                <p:nvPr>
                  <p:custDataLst>
                    <p:tags r:id="rId635"/>
                  </p:custDataLst>
                </p:nvPr>
              </p:nvSpPr>
              <p:spPr>
                <a:xfrm>
                  <a:off x="4647914" y="41794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9" name="图形 568"/>
                <p:cNvSpPr/>
                <p:nvPr>
                  <p:custDataLst>
                    <p:tags r:id="rId636"/>
                  </p:custDataLst>
                </p:nvPr>
              </p:nvSpPr>
              <p:spPr>
                <a:xfrm>
                  <a:off x="4638484" y="41739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0" name="图形 568"/>
                <p:cNvSpPr/>
                <p:nvPr>
                  <p:custDataLst>
                    <p:tags r:id="rId637"/>
                  </p:custDataLst>
                </p:nvPr>
              </p:nvSpPr>
              <p:spPr>
                <a:xfrm>
                  <a:off x="4629150" y="41685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1" name="图形 568"/>
                <p:cNvSpPr/>
                <p:nvPr>
                  <p:custDataLst>
                    <p:tags r:id="rId638"/>
                  </p:custDataLst>
                </p:nvPr>
              </p:nvSpPr>
              <p:spPr>
                <a:xfrm>
                  <a:off x="4619720" y="416312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2" name="图形 568"/>
                <p:cNvSpPr/>
                <p:nvPr>
                  <p:custDataLst>
                    <p:tags r:id="rId639"/>
                  </p:custDataLst>
                </p:nvPr>
              </p:nvSpPr>
              <p:spPr>
                <a:xfrm>
                  <a:off x="4610290" y="41576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3" name="图形 568"/>
                <p:cNvSpPr/>
                <p:nvPr>
                  <p:custDataLst>
                    <p:tags r:id="rId640"/>
                  </p:custDataLst>
                </p:nvPr>
              </p:nvSpPr>
              <p:spPr>
                <a:xfrm>
                  <a:off x="4600860" y="41522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4" name="图形 568"/>
                <p:cNvSpPr/>
                <p:nvPr>
                  <p:custDataLst>
                    <p:tags r:id="rId641"/>
                  </p:custDataLst>
                </p:nvPr>
              </p:nvSpPr>
              <p:spPr>
                <a:xfrm>
                  <a:off x="4591430" y="414683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5" name="图形 568"/>
                <p:cNvSpPr/>
                <p:nvPr>
                  <p:custDataLst>
                    <p:tags r:id="rId642"/>
                  </p:custDataLst>
                </p:nvPr>
              </p:nvSpPr>
              <p:spPr>
                <a:xfrm>
                  <a:off x="4582001" y="41414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6" name="图形 568"/>
                <p:cNvSpPr/>
                <p:nvPr>
                  <p:custDataLst>
                    <p:tags r:id="rId643"/>
                  </p:custDataLst>
                </p:nvPr>
              </p:nvSpPr>
              <p:spPr>
                <a:xfrm>
                  <a:off x="4572666" y="41359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7" name="图形 568"/>
                <p:cNvSpPr/>
                <p:nvPr>
                  <p:custDataLst>
                    <p:tags r:id="rId644"/>
                  </p:custDataLst>
                </p:nvPr>
              </p:nvSpPr>
              <p:spPr>
                <a:xfrm>
                  <a:off x="4563237" y="41305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8" name="图形 568"/>
                <p:cNvSpPr/>
                <p:nvPr>
                  <p:custDataLst>
                    <p:tags r:id="rId645"/>
                  </p:custDataLst>
                </p:nvPr>
              </p:nvSpPr>
              <p:spPr>
                <a:xfrm>
                  <a:off x="4553807" y="412511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19" name="图形 568"/>
                <p:cNvSpPr/>
                <p:nvPr>
                  <p:custDataLst>
                    <p:tags r:id="rId646"/>
                  </p:custDataLst>
                </p:nvPr>
              </p:nvSpPr>
              <p:spPr>
                <a:xfrm>
                  <a:off x="4544377" y="411968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8" name="图形 568"/>
              <p:cNvGrpSpPr/>
              <p:nvPr>
                <p:custDataLst>
                  <p:tags r:id="rId345"/>
                </p:custDataLst>
              </p:nvPr>
            </p:nvGrpSpPr>
            <p:grpSpPr>
              <a:xfrm>
                <a:off x="4549139" y="4131402"/>
                <a:ext cx="458438" cy="269308"/>
                <a:chOff x="4549139" y="4131402"/>
                <a:chExt cx="458438" cy="269308"/>
              </a:xfrm>
              <a:solidFill>
                <a:srgbClr val="171721"/>
              </a:solidFill>
            </p:grpSpPr>
            <p:sp>
              <p:nvSpPr>
                <p:cNvPr id="521" name="图形 568"/>
                <p:cNvSpPr/>
                <p:nvPr>
                  <p:custDataLst>
                    <p:tags r:id="rId548"/>
                  </p:custDataLst>
                </p:nvPr>
              </p:nvSpPr>
              <p:spPr>
                <a:xfrm>
                  <a:off x="5000910" y="43921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2" name="图形 568"/>
                <p:cNvSpPr/>
                <p:nvPr>
                  <p:custDataLst>
                    <p:tags r:id="rId549"/>
                  </p:custDataLst>
                </p:nvPr>
              </p:nvSpPr>
              <p:spPr>
                <a:xfrm>
                  <a:off x="4991480" y="43867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3" name="图形 568"/>
                <p:cNvSpPr/>
                <p:nvPr>
                  <p:custDataLst>
                    <p:tags r:id="rId550"/>
                  </p:custDataLst>
                </p:nvPr>
              </p:nvSpPr>
              <p:spPr>
                <a:xfrm>
                  <a:off x="4982051" y="43813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4" name="图形 568"/>
                <p:cNvSpPr/>
                <p:nvPr>
                  <p:custDataLst>
                    <p:tags r:id="rId551"/>
                  </p:custDataLst>
                </p:nvPr>
              </p:nvSpPr>
              <p:spPr>
                <a:xfrm>
                  <a:off x="4972621" y="43759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5" name="图形 568"/>
                <p:cNvSpPr/>
                <p:nvPr>
                  <p:custDataLst>
                    <p:tags r:id="rId552"/>
                  </p:custDataLst>
                </p:nvPr>
              </p:nvSpPr>
              <p:spPr>
                <a:xfrm>
                  <a:off x="4963191" y="43704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6" name="图形 568"/>
                <p:cNvSpPr/>
                <p:nvPr>
                  <p:custDataLst>
                    <p:tags r:id="rId553"/>
                  </p:custDataLst>
                </p:nvPr>
              </p:nvSpPr>
              <p:spPr>
                <a:xfrm>
                  <a:off x="4953857" y="43650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7" name="图形 568"/>
                <p:cNvSpPr/>
                <p:nvPr>
                  <p:custDataLst>
                    <p:tags r:id="rId554"/>
                  </p:custDataLst>
                </p:nvPr>
              </p:nvSpPr>
              <p:spPr>
                <a:xfrm>
                  <a:off x="4944427" y="43596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8" name="图形 568"/>
                <p:cNvSpPr/>
                <p:nvPr>
                  <p:custDataLst>
                    <p:tags r:id="rId555"/>
                  </p:custDataLst>
                </p:nvPr>
              </p:nvSpPr>
              <p:spPr>
                <a:xfrm>
                  <a:off x="4934997" y="43541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9" name="图形 568"/>
                <p:cNvSpPr/>
                <p:nvPr>
                  <p:custDataLst>
                    <p:tags r:id="rId556"/>
                  </p:custDataLst>
                </p:nvPr>
              </p:nvSpPr>
              <p:spPr>
                <a:xfrm>
                  <a:off x="4925567" y="434876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0" name="图形 568"/>
                <p:cNvSpPr/>
                <p:nvPr>
                  <p:custDataLst>
                    <p:tags r:id="rId557"/>
                  </p:custDataLst>
                </p:nvPr>
              </p:nvSpPr>
              <p:spPr>
                <a:xfrm>
                  <a:off x="4916138" y="43433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1" name="图形 568"/>
                <p:cNvSpPr/>
                <p:nvPr>
                  <p:custDataLst>
                    <p:tags r:id="rId558"/>
                  </p:custDataLst>
                </p:nvPr>
              </p:nvSpPr>
              <p:spPr>
                <a:xfrm>
                  <a:off x="4906708" y="43379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2" name="图形 568"/>
                <p:cNvSpPr/>
                <p:nvPr>
                  <p:custDataLst>
                    <p:tags r:id="rId559"/>
                  </p:custDataLst>
                </p:nvPr>
              </p:nvSpPr>
              <p:spPr>
                <a:xfrm>
                  <a:off x="4897374" y="43324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3" name="图形 568"/>
                <p:cNvSpPr/>
                <p:nvPr>
                  <p:custDataLst>
                    <p:tags r:id="rId560"/>
                  </p:custDataLst>
                </p:nvPr>
              </p:nvSpPr>
              <p:spPr>
                <a:xfrm>
                  <a:off x="4887944" y="43269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4" name="图形 568"/>
                <p:cNvSpPr/>
                <p:nvPr>
                  <p:custDataLst>
                    <p:tags r:id="rId561"/>
                  </p:custDataLst>
                </p:nvPr>
              </p:nvSpPr>
              <p:spPr>
                <a:xfrm>
                  <a:off x="4878514" y="432152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5" name="图形 568"/>
                <p:cNvSpPr/>
                <p:nvPr>
                  <p:custDataLst>
                    <p:tags r:id="rId562"/>
                  </p:custDataLst>
                </p:nvPr>
              </p:nvSpPr>
              <p:spPr>
                <a:xfrm>
                  <a:off x="4869084" y="43160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6" name="图形 568"/>
                <p:cNvSpPr/>
                <p:nvPr>
                  <p:custDataLst>
                    <p:tags r:id="rId563"/>
                  </p:custDataLst>
                </p:nvPr>
              </p:nvSpPr>
              <p:spPr>
                <a:xfrm>
                  <a:off x="4859654" y="43106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7" name="图形 568"/>
                <p:cNvSpPr/>
                <p:nvPr>
                  <p:custDataLst>
                    <p:tags r:id="rId564"/>
                  </p:custDataLst>
                </p:nvPr>
              </p:nvSpPr>
              <p:spPr>
                <a:xfrm>
                  <a:off x="4850320" y="43052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8" name="图形 568"/>
                <p:cNvSpPr/>
                <p:nvPr>
                  <p:custDataLst>
                    <p:tags r:id="rId565"/>
                  </p:custDataLst>
                </p:nvPr>
              </p:nvSpPr>
              <p:spPr>
                <a:xfrm>
                  <a:off x="4840890" y="42998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39" name="图形 568"/>
                <p:cNvSpPr/>
                <p:nvPr>
                  <p:custDataLst>
                    <p:tags r:id="rId566"/>
                  </p:custDataLst>
                </p:nvPr>
              </p:nvSpPr>
              <p:spPr>
                <a:xfrm>
                  <a:off x="4831461" y="42943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0" name="图形 568"/>
                <p:cNvSpPr/>
                <p:nvPr>
                  <p:custDataLst>
                    <p:tags r:id="rId567"/>
                  </p:custDataLst>
                </p:nvPr>
              </p:nvSpPr>
              <p:spPr>
                <a:xfrm>
                  <a:off x="4822031" y="428894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1" name="图形 568"/>
                <p:cNvSpPr/>
                <p:nvPr>
                  <p:custDataLst>
                    <p:tags r:id="rId568"/>
                  </p:custDataLst>
                </p:nvPr>
              </p:nvSpPr>
              <p:spPr>
                <a:xfrm>
                  <a:off x="4812601" y="428351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2" name="图形 568"/>
                <p:cNvSpPr/>
                <p:nvPr>
                  <p:custDataLst>
                    <p:tags r:id="rId569"/>
                  </p:custDataLst>
                </p:nvPr>
              </p:nvSpPr>
              <p:spPr>
                <a:xfrm>
                  <a:off x="4803266" y="42780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3" name="图形 568"/>
                <p:cNvSpPr/>
                <p:nvPr>
                  <p:custDataLst>
                    <p:tags r:id="rId570"/>
                  </p:custDataLst>
                </p:nvPr>
              </p:nvSpPr>
              <p:spPr>
                <a:xfrm>
                  <a:off x="4793837" y="42726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4" name="图形 568"/>
                <p:cNvSpPr/>
                <p:nvPr>
                  <p:custDataLst>
                    <p:tags r:id="rId571"/>
                  </p:custDataLst>
                </p:nvPr>
              </p:nvSpPr>
              <p:spPr>
                <a:xfrm>
                  <a:off x="4784407" y="426722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5" name="图形 568"/>
                <p:cNvSpPr/>
                <p:nvPr>
                  <p:custDataLst>
                    <p:tags r:id="rId572"/>
                  </p:custDataLst>
                </p:nvPr>
              </p:nvSpPr>
              <p:spPr>
                <a:xfrm>
                  <a:off x="4774977" y="42617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6" name="图形 568"/>
                <p:cNvSpPr/>
                <p:nvPr>
                  <p:custDataLst>
                    <p:tags r:id="rId573"/>
                  </p:custDataLst>
                </p:nvPr>
              </p:nvSpPr>
              <p:spPr>
                <a:xfrm>
                  <a:off x="4765548" y="42563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7" name="图形 568"/>
                <p:cNvSpPr/>
                <p:nvPr>
                  <p:custDataLst>
                    <p:tags r:id="rId574"/>
                  </p:custDataLst>
                </p:nvPr>
              </p:nvSpPr>
              <p:spPr>
                <a:xfrm>
                  <a:off x="4756213" y="42509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8" name="图形 568"/>
                <p:cNvSpPr/>
                <p:nvPr>
                  <p:custDataLst>
                    <p:tags r:id="rId575"/>
                  </p:custDataLst>
                </p:nvPr>
              </p:nvSpPr>
              <p:spPr>
                <a:xfrm>
                  <a:off x="4746783" y="424551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49" name="图形 568"/>
                <p:cNvSpPr/>
                <p:nvPr>
                  <p:custDataLst>
                    <p:tags r:id="rId576"/>
                  </p:custDataLst>
                </p:nvPr>
              </p:nvSpPr>
              <p:spPr>
                <a:xfrm>
                  <a:off x="4737354" y="42400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0" name="图形 568"/>
                <p:cNvSpPr/>
                <p:nvPr>
                  <p:custDataLst>
                    <p:tags r:id="rId577"/>
                  </p:custDataLst>
                </p:nvPr>
              </p:nvSpPr>
              <p:spPr>
                <a:xfrm>
                  <a:off x="4727924" y="423465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1" name="图形 568"/>
                <p:cNvSpPr/>
                <p:nvPr>
                  <p:custDataLst>
                    <p:tags r:id="rId578"/>
                  </p:custDataLst>
                </p:nvPr>
              </p:nvSpPr>
              <p:spPr>
                <a:xfrm>
                  <a:off x="4718494" y="42292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2" name="图形 568"/>
                <p:cNvSpPr/>
                <p:nvPr>
                  <p:custDataLst>
                    <p:tags r:id="rId579"/>
                  </p:custDataLst>
                </p:nvPr>
              </p:nvSpPr>
              <p:spPr>
                <a:xfrm>
                  <a:off x="4709064" y="42237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3" name="图形 568"/>
                <p:cNvSpPr/>
                <p:nvPr>
                  <p:custDataLst>
                    <p:tags r:id="rId580"/>
                  </p:custDataLst>
                </p:nvPr>
              </p:nvSpPr>
              <p:spPr>
                <a:xfrm>
                  <a:off x="4699730" y="42183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4" name="图形 568"/>
                <p:cNvSpPr/>
                <p:nvPr>
                  <p:custDataLst>
                    <p:tags r:id="rId581"/>
                  </p:custDataLst>
                </p:nvPr>
              </p:nvSpPr>
              <p:spPr>
                <a:xfrm>
                  <a:off x="4690300" y="42128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5" name="图形 568"/>
                <p:cNvSpPr/>
                <p:nvPr>
                  <p:custDataLst>
                    <p:tags r:id="rId582"/>
                  </p:custDataLst>
                </p:nvPr>
              </p:nvSpPr>
              <p:spPr>
                <a:xfrm>
                  <a:off x="4680870" y="420741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6" name="图形 568"/>
                <p:cNvSpPr/>
                <p:nvPr>
                  <p:custDataLst>
                    <p:tags r:id="rId583"/>
                  </p:custDataLst>
                </p:nvPr>
              </p:nvSpPr>
              <p:spPr>
                <a:xfrm>
                  <a:off x="4671441" y="42019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7" name="图形 568"/>
                <p:cNvSpPr/>
                <p:nvPr>
                  <p:custDataLst>
                    <p:tags r:id="rId584"/>
                  </p:custDataLst>
                </p:nvPr>
              </p:nvSpPr>
              <p:spPr>
                <a:xfrm>
                  <a:off x="4662011" y="41965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8" name="图形 568"/>
                <p:cNvSpPr/>
                <p:nvPr>
                  <p:custDataLst>
                    <p:tags r:id="rId585"/>
                  </p:custDataLst>
                </p:nvPr>
              </p:nvSpPr>
              <p:spPr>
                <a:xfrm>
                  <a:off x="4652676" y="41911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59" name="图形 568"/>
                <p:cNvSpPr/>
                <p:nvPr>
                  <p:custDataLst>
                    <p:tags r:id="rId586"/>
                  </p:custDataLst>
                </p:nvPr>
              </p:nvSpPr>
              <p:spPr>
                <a:xfrm>
                  <a:off x="4643246" y="41856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0" name="图形 568"/>
                <p:cNvSpPr/>
                <p:nvPr>
                  <p:custDataLst>
                    <p:tags r:id="rId587"/>
                  </p:custDataLst>
                </p:nvPr>
              </p:nvSpPr>
              <p:spPr>
                <a:xfrm>
                  <a:off x="4633817" y="41802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1" name="图形 568"/>
                <p:cNvSpPr/>
                <p:nvPr>
                  <p:custDataLst>
                    <p:tags r:id="rId588"/>
                  </p:custDataLst>
                </p:nvPr>
              </p:nvSpPr>
              <p:spPr>
                <a:xfrm>
                  <a:off x="4624387" y="41748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2" name="图形 568"/>
                <p:cNvSpPr/>
                <p:nvPr>
                  <p:custDataLst>
                    <p:tags r:id="rId589"/>
                  </p:custDataLst>
                </p:nvPr>
              </p:nvSpPr>
              <p:spPr>
                <a:xfrm>
                  <a:off x="4614957" y="416940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3" name="图形 568"/>
                <p:cNvSpPr/>
                <p:nvPr>
                  <p:custDataLst>
                    <p:tags r:id="rId590"/>
                  </p:custDataLst>
                </p:nvPr>
              </p:nvSpPr>
              <p:spPr>
                <a:xfrm>
                  <a:off x="4605623" y="416397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4" name="图形 568"/>
                <p:cNvSpPr/>
                <p:nvPr>
                  <p:custDataLst>
                    <p:tags r:id="rId591"/>
                  </p:custDataLst>
                </p:nvPr>
              </p:nvSpPr>
              <p:spPr>
                <a:xfrm>
                  <a:off x="4596193" y="415854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5" name="图形 568"/>
                <p:cNvSpPr/>
                <p:nvPr>
                  <p:custDataLst>
                    <p:tags r:id="rId592"/>
                  </p:custDataLst>
                </p:nvPr>
              </p:nvSpPr>
              <p:spPr>
                <a:xfrm>
                  <a:off x="4586763" y="415311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6" name="图形 568"/>
                <p:cNvSpPr/>
                <p:nvPr>
                  <p:custDataLst>
                    <p:tags r:id="rId593"/>
                  </p:custDataLst>
                </p:nvPr>
              </p:nvSpPr>
              <p:spPr>
                <a:xfrm>
                  <a:off x="4577333" y="41476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7" name="图形 568"/>
                <p:cNvSpPr/>
                <p:nvPr>
                  <p:custDataLst>
                    <p:tags r:id="rId594"/>
                  </p:custDataLst>
                </p:nvPr>
              </p:nvSpPr>
              <p:spPr>
                <a:xfrm>
                  <a:off x="4567904" y="41422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8" name="图形 568"/>
                <p:cNvSpPr/>
                <p:nvPr>
                  <p:custDataLst>
                    <p:tags r:id="rId595"/>
                  </p:custDataLst>
                </p:nvPr>
              </p:nvSpPr>
              <p:spPr>
                <a:xfrm>
                  <a:off x="4558474" y="41368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9" name="图形 568"/>
                <p:cNvSpPr/>
                <p:nvPr>
                  <p:custDataLst>
                    <p:tags r:id="rId596"/>
                  </p:custDataLst>
                </p:nvPr>
              </p:nvSpPr>
              <p:spPr>
                <a:xfrm>
                  <a:off x="4549139" y="413140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19" name="图形 568"/>
              <p:cNvGrpSpPr/>
              <p:nvPr>
                <p:custDataLst>
                  <p:tags r:id="rId346"/>
                </p:custDataLst>
              </p:nvPr>
            </p:nvGrpSpPr>
            <p:grpSpPr>
              <a:xfrm>
                <a:off x="4544377" y="4137689"/>
                <a:ext cx="467868" cy="274738"/>
                <a:chOff x="4544377" y="4137689"/>
                <a:chExt cx="467868" cy="274738"/>
              </a:xfrm>
              <a:solidFill>
                <a:srgbClr val="171721"/>
              </a:solidFill>
            </p:grpSpPr>
            <p:sp>
              <p:nvSpPr>
                <p:cNvPr id="471" name="图形 568"/>
                <p:cNvSpPr/>
                <p:nvPr>
                  <p:custDataLst>
                    <p:tags r:id="rId498"/>
                  </p:custDataLst>
                </p:nvPr>
              </p:nvSpPr>
              <p:spPr>
                <a:xfrm>
                  <a:off x="5005578" y="440391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2" name="图形 568"/>
                <p:cNvSpPr/>
                <p:nvPr>
                  <p:custDataLst>
                    <p:tags r:id="rId499"/>
                  </p:custDataLst>
                </p:nvPr>
              </p:nvSpPr>
              <p:spPr>
                <a:xfrm>
                  <a:off x="4996148" y="439848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3" name="图形 568"/>
                <p:cNvSpPr/>
                <p:nvPr>
                  <p:custDataLst>
                    <p:tags r:id="rId500"/>
                  </p:custDataLst>
                </p:nvPr>
              </p:nvSpPr>
              <p:spPr>
                <a:xfrm>
                  <a:off x="4986718" y="439305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4" name="图形 568"/>
                <p:cNvSpPr/>
                <p:nvPr>
                  <p:custDataLst>
                    <p:tags r:id="rId501"/>
                  </p:custDataLst>
                </p:nvPr>
              </p:nvSpPr>
              <p:spPr>
                <a:xfrm>
                  <a:off x="4977383" y="43876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5" name="图形 568"/>
                <p:cNvSpPr/>
                <p:nvPr>
                  <p:custDataLst>
                    <p:tags r:id="rId502"/>
                  </p:custDataLst>
                </p:nvPr>
              </p:nvSpPr>
              <p:spPr>
                <a:xfrm>
                  <a:off x="4967954" y="438219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6" name="图形 568"/>
                <p:cNvSpPr/>
                <p:nvPr>
                  <p:custDataLst>
                    <p:tags r:id="rId503"/>
                  </p:custDataLst>
                </p:nvPr>
              </p:nvSpPr>
              <p:spPr>
                <a:xfrm>
                  <a:off x="4958524" y="43767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7" name="图形 568"/>
                <p:cNvSpPr/>
                <p:nvPr>
                  <p:custDataLst>
                    <p:tags r:id="rId504"/>
                  </p:custDataLst>
                </p:nvPr>
              </p:nvSpPr>
              <p:spPr>
                <a:xfrm>
                  <a:off x="4949094" y="43713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8" name="图形 568"/>
                <p:cNvSpPr/>
                <p:nvPr>
                  <p:custDataLst>
                    <p:tags r:id="rId505"/>
                  </p:custDataLst>
                </p:nvPr>
              </p:nvSpPr>
              <p:spPr>
                <a:xfrm>
                  <a:off x="4939665" y="43659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9" name="图形 568"/>
                <p:cNvSpPr/>
                <p:nvPr>
                  <p:custDataLst>
                    <p:tags r:id="rId506"/>
                  </p:custDataLst>
                </p:nvPr>
              </p:nvSpPr>
              <p:spPr>
                <a:xfrm>
                  <a:off x="4930330" y="436047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0" name="图形 568"/>
                <p:cNvSpPr/>
                <p:nvPr>
                  <p:custDataLst>
                    <p:tags r:id="rId507"/>
                  </p:custDataLst>
                </p:nvPr>
              </p:nvSpPr>
              <p:spPr>
                <a:xfrm>
                  <a:off x="4920900" y="43550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1" name="图形 568"/>
                <p:cNvSpPr/>
                <p:nvPr>
                  <p:custDataLst>
                    <p:tags r:id="rId508"/>
                  </p:custDataLst>
                </p:nvPr>
              </p:nvSpPr>
              <p:spPr>
                <a:xfrm>
                  <a:off x="4911470" y="43496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2" name="图形 568"/>
                <p:cNvSpPr/>
                <p:nvPr>
                  <p:custDataLst>
                    <p:tags r:id="rId509"/>
                  </p:custDataLst>
                </p:nvPr>
              </p:nvSpPr>
              <p:spPr>
                <a:xfrm>
                  <a:off x="4902041" y="43441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3" name="图形 568"/>
                <p:cNvSpPr/>
                <p:nvPr>
                  <p:custDataLst>
                    <p:tags r:id="rId510"/>
                  </p:custDataLst>
                </p:nvPr>
              </p:nvSpPr>
              <p:spPr>
                <a:xfrm>
                  <a:off x="4892611" y="43387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4" name="图形 568"/>
                <p:cNvSpPr/>
                <p:nvPr>
                  <p:custDataLst>
                    <p:tags r:id="rId511"/>
                  </p:custDataLst>
                </p:nvPr>
              </p:nvSpPr>
              <p:spPr>
                <a:xfrm>
                  <a:off x="4883181" y="433333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5" name="图形 568"/>
                <p:cNvSpPr/>
                <p:nvPr>
                  <p:custDataLst>
                    <p:tags r:id="rId512"/>
                  </p:custDataLst>
                </p:nvPr>
              </p:nvSpPr>
              <p:spPr>
                <a:xfrm>
                  <a:off x="4873847" y="43279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6" name="图形 568"/>
                <p:cNvSpPr/>
                <p:nvPr>
                  <p:custDataLst>
                    <p:tags r:id="rId513"/>
                  </p:custDataLst>
                </p:nvPr>
              </p:nvSpPr>
              <p:spPr>
                <a:xfrm>
                  <a:off x="4864417" y="43224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7" name="图形 568"/>
                <p:cNvSpPr/>
                <p:nvPr>
                  <p:custDataLst>
                    <p:tags r:id="rId514"/>
                  </p:custDataLst>
                </p:nvPr>
              </p:nvSpPr>
              <p:spPr>
                <a:xfrm>
                  <a:off x="4854987" y="431704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8" name="图形 568"/>
                <p:cNvSpPr/>
                <p:nvPr>
                  <p:custDataLst>
                    <p:tags r:id="rId515"/>
                  </p:custDataLst>
                </p:nvPr>
              </p:nvSpPr>
              <p:spPr>
                <a:xfrm>
                  <a:off x="4845558" y="43115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89" name="图形 568"/>
                <p:cNvSpPr/>
                <p:nvPr>
                  <p:custDataLst>
                    <p:tags r:id="rId516"/>
                  </p:custDataLst>
                </p:nvPr>
              </p:nvSpPr>
              <p:spPr>
                <a:xfrm>
                  <a:off x="4836128" y="43060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0" name="图形 568"/>
                <p:cNvSpPr/>
                <p:nvPr>
                  <p:custDataLst>
                    <p:tags r:id="rId517"/>
                  </p:custDataLst>
                </p:nvPr>
              </p:nvSpPr>
              <p:spPr>
                <a:xfrm>
                  <a:off x="4826793" y="430066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1" name="图形 568"/>
                <p:cNvSpPr/>
                <p:nvPr>
                  <p:custDataLst>
                    <p:tags r:id="rId518"/>
                  </p:custDataLst>
                </p:nvPr>
              </p:nvSpPr>
              <p:spPr>
                <a:xfrm>
                  <a:off x="4817363" y="429523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2" name="图形 568"/>
                <p:cNvSpPr/>
                <p:nvPr>
                  <p:custDataLst>
                    <p:tags r:id="rId519"/>
                  </p:custDataLst>
                </p:nvPr>
              </p:nvSpPr>
              <p:spPr>
                <a:xfrm>
                  <a:off x="4807934" y="428980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3" name="图形 568"/>
                <p:cNvSpPr/>
                <p:nvPr>
                  <p:custDataLst>
                    <p:tags r:id="rId520"/>
                  </p:custDataLst>
                </p:nvPr>
              </p:nvSpPr>
              <p:spPr>
                <a:xfrm>
                  <a:off x="4798504" y="428437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4" name="图形 568"/>
                <p:cNvSpPr/>
                <p:nvPr>
                  <p:custDataLst>
                    <p:tags r:id="rId521"/>
                  </p:custDataLst>
                </p:nvPr>
              </p:nvSpPr>
              <p:spPr>
                <a:xfrm>
                  <a:off x="4789074" y="427894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5" name="图形 568"/>
                <p:cNvSpPr/>
                <p:nvPr>
                  <p:custDataLst>
                    <p:tags r:id="rId522"/>
                  </p:custDataLst>
                </p:nvPr>
              </p:nvSpPr>
              <p:spPr>
                <a:xfrm>
                  <a:off x="4779740" y="427351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6" name="图形 568"/>
                <p:cNvSpPr/>
                <p:nvPr>
                  <p:custDataLst>
                    <p:tags r:id="rId523"/>
                  </p:custDataLst>
                </p:nvPr>
              </p:nvSpPr>
              <p:spPr>
                <a:xfrm>
                  <a:off x="4770310" y="426808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7" name="图形 568"/>
                <p:cNvSpPr/>
                <p:nvPr>
                  <p:custDataLst>
                    <p:tags r:id="rId524"/>
                  </p:custDataLst>
                </p:nvPr>
              </p:nvSpPr>
              <p:spPr>
                <a:xfrm>
                  <a:off x="4760880" y="426265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8" name="图形 568"/>
                <p:cNvSpPr/>
                <p:nvPr>
                  <p:custDataLst>
                    <p:tags r:id="rId525"/>
                  </p:custDataLst>
                </p:nvPr>
              </p:nvSpPr>
              <p:spPr>
                <a:xfrm>
                  <a:off x="4751450" y="425722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99" name="图形 568"/>
                <p:cNvSpPr/>
                <p:nvPr>
                  <p:custDataLst>
                    <p:tags r:id="rId526"/>
                  </p:custDataLst>
                </p:nvPr>
              </p:nvSpPr>
              <p:spPr>
                <a:xfrm>
                  <a:off x="4742021" y="42517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0" name="图形 568"/>
                <p:cNvSpPr/>
                <p:nvPr>
                  <p:custDataLst>
                    <p:tags r:id="rId527"/>
                  </p:custDataLst>
                </p:nvPr>
              </p:nvSpPr>
              <p:spPr>
                <a:xfrm>
                  <a:off x="4732591" y="424636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1" name="图形 568"/>
                <p:cNvSpPr/>
                <p:nvPr>
                  <p:custDataLst>
                    <p:tags r:id="rId528"/>
                  </p:custDataLst>
                </p:nvPr>
              </p:nvSpPr>
              <p:spPr>
                <a:xfrm>
                  <a:off x="4723257" y="42409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2" name="图形 568"/>
                <p:cNvSpPr/>
                <p:nvPr>
                  <p:custDataLst>
                    <p:tags r:id="rId529"/>
                  </p:custDataLst>
                </p:nvPr>
              </p:nvSpPr>
              <p:spPr>
                <a:xfrm>
                  <a:off x="4713827" y="42355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3" name="图形 568"/>
                <p:cNvSpPr/>
                <p:nvPr>
                  <p:custDataLst>
                    <p:tags r:id="rId530"/>
                  </p:custDataLst>
                </p:nvPr>
              </p:nvSpPr>
              <p:spPr>
                <a:xfrm>
                  <a:off x="4704397" y="42300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4" name="图形 568"/>
                <p:cNvSpPr/>
                <p:nvPr>
                  <p:custDataLst>
                    <p:tags r:id="rId531"/>
                  </p:custDataLst>
                </p:nvPr>
              </p:nvSpPr>
              <p:spPr>
                <a:xfrm>
                  <a:off x="4694967" y="42246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5" name="图形 568"/>
                <p:cNvSpPr/>
                <p:nvPr>
                  <p:custDataLst>
                    <p:tags r:id="rId532"/>
                  </p:custDataLst>
                </p:nvPr>
              </p:nvSpPr>
              <p:spPr>
                <a:xfrm>
                  <a:off x="4685537" y="42192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6" name="图形 568"/>
                <p:cNvSpPr/>
                <p:nvPr>
                  <p:custDataLst>
                    <p:tags r:id="rId533"/>
                  </p:custDataLst>
                </p:nvPr>
              </p:nvSpPr>
              <p:spPr>
                <a:xfrm>
                  <a:off x="4676203" y="42137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7" name="图形 568"/>
                <p:cNvSpPr/>
                <p:nvPr>
                  <p:custDataLst>
                    <p:tags r:id="rId534"/>
                  </p:custDataLst>
                </p:nvPr>
              </p:nvSpPr>
              <p:spPr>
                <a:xfrm>
                  <a:off x="4666773" y="42083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8" name="图形 568"/>
                <p:cNvSpPr/>
                <p:nvPr>
                  <p:custDataLst>
                    <p:tags r:id="rId535"/>
                  </p:custDataLst>
                </p:nvPr>
              </p:nvSpPr>
              <p:spPr>
                <a:xfrm>
                  <a:off x="4657344" y="42028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09" name="图形 568"/>
                <p:cNvSpPr/>
                <p:nvPr>
                  <p:custDataLst>
                    <p:tags r:id="rId536"/>
                  </p:custDataLst>
                </p:nvPr>
              </p:nvSpPr>
              <p:spPr>
                <a:xfrm>
                  <a:off x="4647914" y="41974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0" name="图形 568"/>
                <p:cNvSpPr/>
                <p:nvPr>
                  <p:custDataLst>
                    <p:tags r:id="rId537"/>
                  </p:custDataLst>
                </p:nvPr>
              </p:nvSpPr>
              <p:spPr>
                <a:xfrm>
                  <a:off x="4638484" y="41919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1" name="图形 568"/>
                <p:cNvSpPr/>
                <p:nvPr>
                  <p:custDataLst>
                    <p:tags r:id="rId538"/>
                  </p:custDataLst>
                </p:nvPr>
              </p:nvSpPr>
              <p:spPr>
                <a:xfrm>
                  <a:off x="4629150" y="418655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2" name="图形 568"/>
                <p:cNvSpPr/>
                <p:nvPr>
                  <p:custDataLst>
                    <p:tags r:id="rId539"/>
                  </p:custDataLst>
                </p:nvPr>
              </p:nvSpPr>
              <p:spPr>
                <a:xfrm>
                  <a:off x="4619720" y="418112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3" name="图形 568"/>
                <p:cNvSpPr/>
                <p:nvPr>
                  <p:custDataLst>
                    <p:tags r:id="rId540"/>
                  </p:custDataLst>
                </p:nvPr>
              </p:nvSpPr>
              <p:spPr>
                <a:xfrm>
                  <a:off x="4610290" y="417569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4" name="图形 568"/>
                <p:cNvSpPr/>
                <p:nvPr>
                  <p:custDataLst>
                    <p:tags r:id="rId541"/>
                  </p:custDataLst>
                </p:nvPr>
              </p:nvSpPr>
              <p:spPr>
                <a:xfrm>
                  <a:off x="4600860" y="41702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5" name="图形 568"/>
                <p:cNvSpPr/>
                <p:nvPr>
                  <p:custDataLst>
                    <p:tags r:id="rId542"/>
                  </p:custDataLst>
                </p:nvPr>
              </p:nvSpPr>
              <p:spPr>
                <a:xfrm>
                  <a:off x="4591430" y="416483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6" name="图形 568"/>
                <p:cNvSpPr/>
                <p:nvPr>
                  <p:custDataLst>
                    <p:tags r:id="rId543"/>
                  </p:custDataLst>
                </p:nvPr>
              </p:nvSpPr>
              <p:spPr>
                <a:xfrm>
                  <a:off x="4582001" y="41594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7" name="图形 568"/>
                <p:cNvSpPr/>
                <p:nvPr>
                  <p:custDataLst>
                    <p:tags r:id="rId544"/>
                  </p:custDataLst>
                </p:nvPr>
              </p:nvSpPr>
              <p:spPr>
                <a:xfrm>
                  <a:off x="4572666" y="41539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8" name="图形 568"/>
                <p:cNvSpPr/>
                <p:nvPr>
                  <p:custDataLst>
                    <p:tags r:id="rId545"/>
                  </p:custDataLst>
                </p:nvPr>
              </p:nvSpPr>
              <p:spPr>
                <a:xfrm>
                  <a:off x="4563237" y="41485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19" name="图形 568"/>
                <p:cNvSpPr/>
                <p:nvPr>
                  <p:custDataLst>
                    <p:tags r:id="rId546"/>
                  </p:custDataLst>
                </p:nvPr>
              </p:nvSpPr>
              <p:spPr>
                <a:xfrm>
                  <a:off x="4553807" y="414311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20" name="图形 568"/>
                <p:cNvSpPr/>
                <p:nvPr>
                  <p:custDataLst>
                    <p:tags r:id="rId547"/>
                  </p:custDataLst>
                </p:nvPr>
              </p:nvSpPr>
              <p:spPr>
                <a:xfrm>
                  <a:off x="4544377" y="413768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20" name="图形 568"/>
              <p:cNvGrpSpPr/>
              <p:nvPr>
                <p:custDataLst>
                  <p:tags r:id="rId347"/>
                </p:custDataLst>
              </p:nvPr>
            </p:nvGrpSpPr>
            <p:grpSpPr>
              <a:xfrm>
                <a:off x="4549139" y="4149404"/>
                <a:ext cx="458438" cy="269308"/>
                <a:chOff x="4549139" y="4149404"/>
                <a:chExt cx="458438" cy="269308"/>
              </a:xfrm>
              <a:solidFill>
                <a:srgbClr val="171721"/>
              </a:solidFill>
            </p:grpSpPr>
            <p:sp>
              <p:nvSpPr>
                <p:cNvPr id="422" name="图形 568"/>
                <p:cNvSpPr/>
                <p:nvPr>
                  <p:custDataLst>
                    <p:tags r:id="rId449"/>
                  </p:custDataLst>
                </p:nvPr>
              </p:nvSpPr>
              <p:spPr>
                <a:xfrm>
                  <a:off x="5000910" y="44101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3" name="图形 568"/>
                <p:cNvSpPr/>
                <p:nvPr>
                  <p:custDataLst>
                    <p:tags r:id="rId450"/>
                  </p:custDataLst>
                </p:nvPr>
              </p:nvSpPr>
              <p:spPr>
                <a:xfrm>
                  <a:off x="4991480" y="440477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4" name="图形 568"/>
                <p:cNvSpPr/>
                <p:nvPr>
                  <p:custDataLst>
                    <p:tags r:id="rId451"/>
                  </p:custDataLst>
                </p:nvPr>
              </p:nvSpPr>
              <p:spPr>
                <a:xfrm>
                  <a:off x="4982051" y="439934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5" name="图形 568"/>
                <p:cNvSpPr/>
                <p:nvPr>
                  <p:custDataLst>
                    <p:tags r:id="rId452"/>
                  </p:custDataLst>
                </p:nvPr>
              </p:nvSpPr>
              <p:spPr>
                <a:xfrm>
                  <a:off x="4972621" y="43939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6" name="图形 568"/>
                <p:cNvSpPr/>
                <p:nvPr>
                  <p:custDataLst>
                    <p:tags r:id="rId453"/>
                  </p:custDataLst>
                </p:nvPr>
              </p:nvSpPr>
              <p:spPr>
                <a:xfrm>
                  <a:off x="4963191" y="43884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7" name="图形 568"/>
                <p:cNvSpPr/>
                <p:nvPr>
                  <p:custDataLst>
                    <p:tags r:id="rId454"/>
                  </p:custDataLst>
                </p:nvPr>
              </p:nvSpPr>
              <p:spPr>
                <a:xfrm>
                  <a:off x="4953857" y="43830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8" name="图形 568"/>
                <p:cNvSpPr/>
                <p:nvPr>
                  <p:custDataLst>
                    <p:tags r:id="rId455"/>
                  </p:custDataLst>
                </p:nvPr>
              </p:nvSpPr>
              <p:spPr>
                <a:xfrm>
                  <a:off x="4944427" y="437762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9" name="图形 568"/>
                <p:cNvSpPr/>
                <p:nvPr>
                  <p:custDataLst>
                    <p:tags r:id="rId456"/>
                  </p:custDataLst>
                </p:nvPr>
              </p:nvSpPr>
              <p:spPr>
                <a:xfrm>
                  <a:off x="4934997" y="43721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0" name="图形 568"/>
                <p:cNvSpPr/>
                <p:nvPr>
                  <p:custDataLst>
                    <p:tags r:id="rId457"/>
                  </p:custDataLst>
                </p:nvPr>
              </p:nvSpPr>
              <p:spPr>
                <a:xfrm>
                  <a:off x="4925567" y="436676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1" name="图形 568"/>
                <p:cNvSpPr/>
                <p:nvPr>
                  <p:custDataLst>
                    <p:tags r:id="rId458"/>
                  </p:custDataLst>
                </p:nvPr>
              </p:nvSpPr>
              <p:spPr>
                <a:xfrm>
                  <a:off x="4916138" y="43613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2" name="图形 568"/>
                <p:cNvSpPr/>
                <p:nvPr>
                  <p:custDataLst>
                    <p:tags r:id="rId459"/>
                  </p:custDataLst>
                </p:nvPr>
              </p:nvSpPr>
              <p:spPr>
                <a:xfrm>
                  <a:off x="4906708" y="435590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3" name="图形 568"/>
                <p:cNvSpPr/>
                <p:nvPr>
                  <p:custDataLst>
                    <p:tags r:id="rId460"/>
                  </p:custDataLst>
                </p:nvPr>
              </p:nvSpPr>
              <p:spPr>
                <a:xfrm>
                  <a:off x="4897374" y="435047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4" name="图形 568"/>
                <p:cNvSpPr/>
                <p:nvPr>
                  <p:custDataLst>
                    <p:tags r:id="rId461"/>
                  </p:custDataLst>
                </p:nvPr>
              </p:nvSpPr>
              <p:spPr>
                <a:xfrm>
                  <a:off x="4887944" y="434504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5" name="图形 568"/>
                <p:cNvSpPr/>
                <p:nvPr>
                  <p:custDataLst>
                    <p:tags r:id="rId462"/>
                  </p:custDataLst>
                </p:nvPr>
              </p:nvSpPr>
              <p:spPr>
                <a:xfrm>
                  <a:off x="4878514" y="43396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6" name="图形 568"/>
                <p:cNvSpPr/>
                <p:nvPr>
                  <p:custDataLst>
                    <p:tags r:id="rId463"/>
                  </p:custDataLst>
                </p:nvPr>
              </p:nvSpPr>
              <p:spPr>
                <a:xfrm>
                  <a:off x="4869084" y="433418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7" name="图形 568"/>
                <p:cNvSpPr/>
                <p:nvPr>
                  <p:custDataLst>
                    <p:tags r:id="rId464"/>
                  </p:custDataLst>
                </p:nvPr>
              </p:nvSpPr>
              <p:spPr>
                <a:xfrm>
                  <a:off x="4859654" y="43287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8" name="图形 568"/>
                <p:cNvSpPr/>
                <p:nvPr>
                  <p:custDataLst>
                    <p:tags r:id="rId465"/>
                  </p:custDataLst>
                </p:nvPr>
              </p:nvSpPr>
              <p:spPr>
                <a:xfrm>
                  <a:off x="4850320" y="43233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39" name="图形 568"/>
                <p:cNvSpPr/>
                <p:nvPr>
                  <p:custDataLst>
                    <p:tags r:id="rId466"/>
                  </p:custDataLst>
                </p:nvPr>
              </p:nvSpPr>
              <p:spPr>
                <a:xfrm>
                  <a:off x="4840890" y="43179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0" name="图形 568"/>
                <p:cNvSpPr/>
                <p:nvPr>
                  <p:custDataLst>
                    <p:tags r:id="rId467"/>
                  </p:custDataLst>
                </p:nvPr>
              </p:nvSpPr>
              <p:spPr>
                <a:xfrm>
                  <a:off x="4831461" y="431247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1" name="图形 568"/>
                <p:cNvSpPr/>
                <p:nvPr>
                  <p:custDataLst>
                    <p:tags r:id="rId468"/>
                  </p:custDataLst>
                </p:nvPr>
              </p:nvSpPr>
              <p:spPr>
                <a:xfrm>
                  <a:off x="4822031" y="43070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2" name="图形 568"/>
                <p:cNvSpPr/>
                <p:nvPr>
                  <p:custDataLst>
                    <p:tags r:id="rId469"/>
                  </p:custDataLst>
                </p:nvPr>
              </p:nvSpPr>
              <p:spPr>
                <a:xfrm>
                  <a:off x="4812601" y="430151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3" name="图形 568"/>
                <p:cNvSpPr/>
                <p:nvPr>
                  <p:custDataLst>
                    <p:tags r:id="rId470"/>
                  </p:custDataLst>
                </p:nvPr>
              </p:nvSpPr>
              <p:spPr>
                <a:xfrm>
                  <a:off x="4803266" y="429608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4" name="图形 568"/>
                <p:cNvSpPr/>
                <p:nvPr>
                  <p:custDataLst>
                    <p:tags r:id="rId471"/>
                  </p:custDataLst>
                </p:nvPr>
              </p:nvSpPr>
              <p:spPr>
                <a:xfrm>
                  <a:off x="4793837" y="429066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5" name="图形 568"/>
                <p:cNvSpPr/>
                <p:nvPr>
                  <p:custDataLst>
                    <p:tags r:id="rId472"/>
                  </p:custDataLst>
                </p:nvPr>
              </p:nvSpPr>
              <p:spPr>
                <a:xfrm>
                  <a:off x="4784407" y="42852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6" name="图形 568"/>
                <p:cNvSpPr/>
                <p:nvPr>
                  <p:custDataLst>
                    <p:tags r:id="rId473"/>
                  </p:custDataLst>
                </p:nvPr>
              </p:nvSpPr>
              <p:spPr>
                <a:xfrm>
                  <a:off x="4774977" y="427980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7" name="图形 568"/>
                <p:cNvSpPr/>
                <p:nvPr>
                  <p:custDataLst>
                    <p:tags r:id="rId474"/>
                  </p:custDataLst>
                </p:nvPr>
              </p:nvSpPr>
              <p:spPr>
                <a:xfrm>
                  <a:off x="4765548" y="427437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8" name="图形 568"/>
                <p:cNvSpPr/>
                <p:nvPr>
                  <p:custDataLst>
                    <p:tags r:id="rId475"/>
                  </p:custDataLst>
                </p:nvPr>
              </p:nvSpPr>
              <p:spPr>
                <a:xfrm>
                  <a:off x="4756118" y="426894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49" name="图形 568"/>
                <p:cNvSpPr/>
                <p:nvPr>
                  <p:custDataLst>
                    <p:tags r:id="rId476"/>
                  </p:custDataLst>
                </p:nvPr>
              </p:nvSpPr>
              <p:spPr>
                <a:xfrm>
                  <a:off x="4746783" y="426351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0" name="图形 568"/>
                <p:cNvSpPr/>
                <p:nvPr>
                  <p:custDataLst>
                    <p:tags r:id="rId477"/>
                  </p:custDataLst>
                </p:nvPr>
              </p:nvSpPr>
              <p:spPr>
                <a:xfrm>
                  <a:off x="4737354" y="425808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1" name="图形 568"/>
                <p:cNvSpPr/>
                <p:nvPr>
                  <p:custDataLst>
                    <p:tags r:id="rId478"/>
                  </p:custDataLst>
                </p:nvPr>
              </p:nvSpPr>
              <p:spPr>
                <a:xfrm>
                  <a:off x="4727924" y="4252655"/>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2" name="图形 568"/>
                <p:cNvSpPr/>
                <p:nvPr>
                  <p:custDataLst>
                    <p:tags r:id="rId479"/>
                  </p:custDataLst>
                </p:nvPr>
              </p:nvSpPr>
              <p:spPr>
                <a:xfrm>
                  <a:off x="4718494" y="424722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3" name="图形 568"/>
                <p:cNvSpPr/>
                <p:nvPr>
                  <p:custDataLst>
                    <p:tags r:id="rId480"/>
                  </p:custDataLst>
                </p:nvPr>
              </p:nvSpPr>
              <p:spPr>
                <a:xfrm>
                  <a:off x="4709064" y="424179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4" name="图形 568"/>
                <p:cNvSpPr/>
                <p:nvPr>
                  <p:custDataLst>
                    <p:tags r:id="rId481"/>
                  </p:custDataLst>
                </p:nvPr>
              </p:nvSpPr>
              <p:spPr>
                <a:xfrm>
                  <a:off x="4699730" y="42363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5" name="图形 568"/>
                <p:cNvSpPr/>
                <p:nvPr>
                  <p:custDataLst>
                    <p:tags r:id="rId482"/>
                  </p:custDataLst>
                </p:nvPr>
              </p:nvSpPr>
              <p:spPr>
                <a:xfrm>
                  <a:off x="4690300" y="42309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6" name="图形 568"/>
                <p:cNvSpPr/>
                <p:nvPr>
                  <p:custDataLst>
                    <p:tags r:id="rId483"/>
                  </p:custDataLst>
                </p:nvPr>
              </p:nvSpPr>
              <p:spPr>
                <a:xfrm>
                  <a:off x="4680870" y="42255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7" name="图形 568"/>
                <p:cNvSpPr/>
                <p:nvPr>
                  <p:custDataLst>
                    <p:tags r:id="rId484"/>
                  </p:custDataLst>
                </p:nvPr>
              </p:nvSpPr>
              <p:spPr>
                <a:xfrm>
                  <a:off x="4671441" y="42200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8" name="图形 568"/>
                <p:cNvSpPr/>
                <p:nvPr>
                  <p:custDataLst>
                    <p:tags r:id="rId485"/>
                  </p:custDataLst>
                </p:nvPr>
              </p:nvSpPr>
              <p:spPr>
                <a:xfrm>
                  <a:off x="4662011" y="42146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59" name="图形 568"/>
                <p:cNvSpPr/>
                <p:nvPr>
                  <p:custDataLst>
                    <p:tags r:id="rId486"/>
                  </p:custDataLst>
                </p:nvPr>
              </p:nvSpPr>
              <p:spPr>
                <a:xfrm>
                  <a:off x="4652676" y="42092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0" name="图形 568"/>
                <p:cNvSpPr/>
                <p:nvPr>
                  <p:custDataLst>
                    <p:tags r:id="rId487"/>
                  </p:custDataLst>
                </p:nvPr>
              </p:nvSpPr>
              <p:spPr>
                <a:xfrm>
                  <a:off x="4643246" y="42037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1" name="图形 568"/>
                <p:cNvSpPr/>
                <p:nvPr>
                  <p:custDataLst>
                    <p:tags r:id="rId488"/>
                  </p:custDataLst>
                </p:nvPr>
              </p:nvSpPr>
              <p:spPr>
                <a:xfrm>
                  <a:off x="4633817" y="41983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2" name="图形 568"/>
                <p:cNvSpPr/>
                <p:nvPr>
                  <p:custDataLst>
                    <p:tags r:id="rId489"/>
                  </p:custDataLst>
                </p:nvPr>
              </p:nvSpPr>
              <p:spPr>
                <a:xfrm>
                  <a:off x="4624387" y="41929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3" name="图形 568"/>
                <p:cNvSpPr/>
                <p:nvPr>
                  <p:custDataLst>
                    <p:tags r:id="rId490"/>
                  </p:custDataLst>
                </p:nvPr>
              </p:nvSpPr>
              <p:spPr>
                <a:xfrm>
                  <a:off x="4614957" y="4187409"/>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4" name="图形 568"/>
                <p:cNvSpPr/>
                <p:nvPr>
                  <p:custDataLst>
                    <p:tags r:id="rId491"/>
                  </p:custDataLst>
                </p:nvPr>
              </p:nvSpPr>
              <p:spPr>
                <a:xfrm>
                  <a:off x="4605623" y="418198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5" name="图形 568"/>
                <p:cNvSpPr/>
                <p:nvPr>
                  <p:custDataLst>
                    <p:tags r:id="rId492"/>
                  </p:custDataLst>
                </p:nvPr>
              </p:nvSpPr>
              <p:spPr>
                <a:xfrm>
                  <a:off x="4596193" y="417655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6" name="图形 568"/>
                <p:cNvSpPr/>
                <p:nvPr>
                  <p:custDataLst>
                    <p:tags r:id="rId493"/>
                  </p:custDataLst>
                </p:nvPr>
              </p:nvSpPr>
              <p:spPr>
                <a:xfrm>
                  <a:off x="4586763" y="41711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7" name="图形 568"/>
                <p:cNvSpPr/>
                <p:nvPr>
                  <p:custDataLst>
                    <p:tags r:id="rId494"/>
                  </p:custDataLst>
                </p:nvPr>
              </p:nvSpPr>
              <p:spPr>
                <a:xfrm>
                  <a:off x="4577333" y="41656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8" name="图形 568"/>
                <p:cNvSpPr/>
                <p:nvPr>
                  <p:custDataLst>
                    <p:tags r:id="rId495"/>
                  </p:custDataLst>
                </p:nvPr>
              </p:nvSpPr>
              <p:spPr>
                <a:xfrm>
                  <a:off x="4567904" y="416026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69" name="图形 568"/>
                <p:cNvSpPr/>
                <p:nvPr>
                  <p:custDataLst>
                    <p:tags r:id="rId496"/>
                  </p:custDataLst>
                </p:nvPr>
              </p:nvSpPr>
              <p:spPr>
                <a:xfrm>
                  <a:off x="4558474" y="41548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70" name="图形 568"/>
                <p:cNvSpPr/>
                <p:nvPr>
                  <p:custDataLst>
                    <p:tags r:id="rId497"/>
                  </p:custDataLst>
                </p:nvPr>
              </p:nvSpPr>
              <p:spPr>
                <a:xfrm>
                  <a:off x="4549139" y="4149404"/>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21" name="图形 568"/>
              <p:cNvGrpSpPr/>
              <p:nvPr>
                <p:custDataLst>
                  <p:tags r:id="rId348"/>
                </p:custDataLst>
              </p:nvPr>
            </p:nvGrpSpPr>
            <p:grpSpPr>
              <a:xfrm>
                <a:off x="4544377" y="4155691"/>
                <a:ext cx="467868" cy="274833"/>
                <a:chOff x="4544377" y="4155691"/>
                <a:chExt cx="467868" cy="274833"/>
              </a:xfrm>
              <a:solidFill>
                <a:srgbClr val="171721"/>
              </a:solidFill>
            </p:grpSpPr>
            <p:sp>
              <p:nvSpPr>
                <p:cNvPr id="372" name="图形 568"/>
                <p:cNvSpPr/>
                <p:nvPr>
                  <p:custDataLst>
                    <p:tags r:id="rId399"/>
                  </p:custDataLst>
                </p:nvPr>
              </p:nvSpPr>
              <p:spPr>
                <a:xfrm>
                  <a:off x="5005578" y="44220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3" name="图形 568"/>
                <p:cNvSpPr/>
                <p:nvPr>
                  <p:custDataLst>
                    <p:tags r:id="rId400"/>
                  </p:custDataLst>
                </p:nvPr>
              </p:nvSpPr>
              <p:spPr>
                <a:xfrm>
                  <a:off x="4996148" y="441658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4" name="图形 568"/>
                <p:cNvSpPr/>
                <p:nvPr>
                  <p:custDataLst>
                    <p:tags r:id="rId401"/>
                  </p:custDataLst>
                </p:nvPr>
              </p:nvSpPr>
              <p:spPr>
                <a:xfrm>
                  <a:off x="4986718" y="441115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5" name="图形 568"/>
                <p:cNvSpPr/>
                <p:nvPr>
                  <p:custDataLst>
                    <p:tags r:id="rId402"/>
                  </p:custDataLst>
                </p:nvPr>
              </p:nvSpPr>
              <p:spPr>
                <a:xfrm>
                  <a:off x="4977383" y="44057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6" name="图形 568"/>
                <p:cNvSpPr/>
                <p:nvPr>
                  <p:custDataLst>
                    <p:tags r:id="rId403"/>
                  </p:custDataLst>
                </p:nvPr>
              </p:nvSpPr>
              <p:spPr>
                <a:xfrm>
                  <a:off x="4967954" y="440019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7" name="图形 568"/>
                <p:cNvSpPr/>
                <p:nvPr>
                  <p:custDataLst>
                    <p:tags r:id="rId404"/>
                  </p:custDataLst>
                </p:nvPr>
              </p:nvSpPr>
              <p:spPr>
                <a:xfrm>
                  <a:off x="4958524" y="439476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8" name="图形 568"/>
                <p:cNvSpPr/>
                <p:nvPr>
                  <p:custDataLst>
                    <p:tags r:id="rId405"/>
                  </p:custDataLst>
                </p:nvPr>
              </p:nvSpPr>
              <p:spPr>
                <a:xfrm>
                  <a:off x="4949094" y="438933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9" name="图形 568"/>
                <p:cNvSpPr/>
                <p:nvPr>
                  <p:custDataLst>
                    <p:tags r:id="rId406"/>
                  </p:custDataLst>
                </p:nvPr>
              </p:nvSpPr>
              <p:spPr>
                <a:xfrm>
                  <a:off x="4939665" y="438391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0" name="图形 568"/>
                <p:cNvSpPr/>
                <p:nvPr>
                  <p:custDataLst>
                    <p:tags r:id="rId407"/>
                  </p:custDataLst>
                </p:nvPr>
              </p:nvSpPr>
              <p:spPr>
                <a:xfrm>
                  <a:off x="4930330" y="437848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1" name="图形 568"/>
                <p:cNvSpPr/>
                <p:nvPr>
                  <p:custDataLst>
                    <p:tags r:id="rId408"/>
                  </p:custDataLst>
                </p:nvPr>
              </p:nvSpPr>
              <p:spPr>
                <a:xfrm>
                  <a:off x="4920900" y="437305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2" name="图形 568"/>
                <p:cNvSpPr/>
                <p:nvPr>
                  <p:custDataLst>
                    <p:tags r:id="rId409"/>
                  </p:custDataLst>
                </p:nvPr>
              </p:nvSpPr>
              <p:spPr>
                <a:xfrm>
                  <a:off x="4911470" y="436762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3" name="图形 568"/>
                <p:cNvSpPr/>
                <p:nvPr>
                  <p:custDataLst>
                    <p:tags r:id="rId410"/>
                  </p:custDataLst>
                </p:nvPr>
              </p:nvSpPr>
              <p:spPr>
                <a:xfrm>
                  <a:off x="4902041" y="436219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4" name="图形 568"/>
                <p:cNvSpPr/>
                <p:nvPr>
                  <p:custDataLst>
                    <p:tags r:id="rId411"/>
                  </p:custDataLst>
                </p:nvPr>
              </p:nvSpPr>
              <p:spPr>
                <a:xfrm>
                  <a:off x="4892611" y="435676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5" name="图形 568"/>
                <p:cNvSpPr/>
                <p:nvPr>
                  <p:custDataLst>
                    <p:tags r:id="rId412"/>
                  </p:custDataLst>
                </p:nvPr>
              </p:nvSpPr>
              <p:spPr>
                <a:xfrm>
                  <a:off x="4883181" y="435133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6" name="图形 568"/>
                <p:cNvSpPr/>
                <p:nvPr>
                  <p:custDataLst>
                    <p:tags r:id="rId413"/>
                  </p:custDataLst>
                </p:nvPr>
              </p:nvSpPr>
              <p:spPr>
                <a:xfrm>
                  <a:off x="4873847" y="434590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7" name="图形 568"/>
                <p:cNvSpPr/>
                <p:nvPr>
                  <p:custDataLst>
                    <p:tags r:id="rId414"/>
                  </p:custDataLst>
                </p:nvPr>
              </p:nvSpPr>
              <p:spPr>
                <a:xfrm>
                  <a:off x="4864417" y="434047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8" name="图形 568"/>
                <p:cNvSpPr/>
                <p:nvPr>
                  <p:custDataLst>
                    <p:tags r:id="rId415"/>
                  </p:custDataLst>
                </p:nvPr>
              </p:nvSpPr>
              <p:spPr>
                <a:xfrm>
                  <a:off x="4854987" y="433504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89" name="图形 568"/>
                <p:cNvSpPr/>
                <p:nvPr>
                  <p:custDataLst>
                    <p:tags r:id="rId416"/>
                  </p:custDataLst>
                </p:nvPr>
              </p:nvSpPr>
              <p:spPr>
                <a:xfrm>
                  <a:off x="4845558" y="43296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0" name="图形 568"/>
                <p:cNvSpPr/>
                <p:nvPr>
                  <p:custDataLst>
                    <p:tags r:id="rId417"/>
                  </p:custDataLst>
                </p:nvPr>
              </p:nvSpPr>
              <p:spPr>
                <a:xfrm>
                  <a:off x="4836128" y="43241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1" name="图形 568"/>
                <p:cNvSpPr/>
                <p:nvPr>
                  <p:custDataLst>
                    <p:tags r:id="rId418"/>
                  </p:custDataLst>
                </p:nvPr>
              </p:nvSpPr>
              <p:spPr>
                <a:xfrm>
                  <a:off x="4826793" y="43187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2" name="图形 568"/>
                <p:cNvSpPr/>
                <p:nvPr>
                  <p:custDataLst>
                    <p:tags r:id="rId419"/>
                  </p:custDataLst>
                </p:nvPr>
              </p:nvSpPr>
              <p:spPr>
                <a:xfrm>
                  <a:off x="4817363" y="431333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3" name="图形 568"/>
                <p:cNvSpPr/>
                <p:nvPr>
                  <p:custDataLst>
                    <p:tags r:id="rId420"/>
                  </p:custDataLst>
                </p:nvPr>
              </p:nvSpPr>
              <p:spPr>
                <a:xfrm>
                  <a:off x="4807934" y="430790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4" name="图形 568"/>
                <p:cNvSpPr/>
                <p:nvPr>
                  <p:custDataLst>
                    <p:tags r:id="rId421"/>
                  </p:custDataLst>
                </p:nvPr>
              </p:nvSpPr>
              <p:spPr>
                <a:xfrm>
                  <a:off x="4798504" y="43024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5" name="图形 568"/>
                <p:cNvSpPr/>
                <p:nvPr>
                  <p:custDataLst>
                    <p:tags r:id="rId422"/>
                  </p:custDataLst>
                </p:nvPr>
              </p:nvSpPr>
              <p:spPr>
                <a:xfrm>
                  <a:off x="4789074" y="429704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6" name="图形 568"/>
                <p:cNvSpPr/>
                <p:nvPr>
                  <p:custDataLst>
                    <p:tags r:id="rId423"/>
                  </p:custDataLst>
                </p:nvPr>
              </p:nvSpPr>
              <p:spPr>
                <a:xfrm>
                  <a:off x="4779740" y="429151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7" name="图形 568"/>
                <p:cNvSpPr/>
                <p:nvPr>
                  <p:custDataLst>
                    <p:tags r:id="rId424"/>
                  </p:custDataLst>
                </p:nvPr>
              </p:nvSpPr>
              <p:spPr>
                <a:xfrm>
                  <a:off x="4770310" y="428608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8" name="图形 568"/>
                <p:cNvSpPr/>
                <p:nvPr>
                  <p:custDataLst>
                    <p:tags r:id="rId425"/>
                  </p:custDataLst>
                </p:nvPr>
              </p:nvSpPr>
              <p:spPr>
                <a:xfrm>
                  <a:off x="4760880" y="428065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99" name="图形 568"/>
                <p:cNvSpPr/>
                <p:nvPr>
                  <p:custDataLst>
                    <p:tags r:id="rId426"/>
                  </p:custDataLst>
                </p:nvPr>
              </p:nvSpPr>
              <p:spPr>
                <a:xfrm>
                  <a:off x="4751450" y="427523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0" name="图形 568"/>
                <p:cNvSpPr/>
                <p:nvPr>
                  <p:custDataLst>
                    <p:tags r:id="rId427"/>
                  </p:custDataLst>
                </p:nvPr>
              </p:nvSpPr>
              <p:spPr>
                <a:xfrm>
                  <a:off x="4742021" y="426980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1" name="图形 568"/>
                <p:cNvSpPr/>
                <p:nvPr>
                  <p:custDataLst>
                    <p:tags r:id="rId428"/>
                  </p:custDataLst>
                </p:nvPr>
              </p:nvSpPr>
              <p:spPr>
                <a:xfrm>
                  <a:off x="4732591" y="426437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2" name="图形 568"/>
                <p:cNvSpPr/>
                <p:nvPr>
                  <p:custDataLst>
                    <p:tags r:id="rId429"/>
                  </p:custDataLst>
                </p:nvPr>
              </p:nvSpPr>
              <p:spPr>
                <a:xfrm>
                  <a:off x="4723257" y="425894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3" name="图形 568"/>
                <p:cNvSpPr/>
                <p:nvPr>
                  <p:custDataLst>
                    <p:tags r:id="rId430"/>
                  </p:custDataLst>
                </p:nvPr>
              </p:nvSpPr>
              <p:spPr>
                <a:xfrm>
                  <a:off x="4713827" y="425351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4" name="图形 568"/>
                <p:cNvSpPr/>
                <p:nvPr>
                  <p:custDataLst>
                    <p:tags r:id="rId431"/>
                  </p:custDataLst>
                </p:nvPr>
              </p:nvSpPr>
              <p:spPr>
                <a:xfrm>
                  <a:off x="4704397" y="4248083"/>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5" name="图形 568"/>
                <p:cNvSpPr/>
                <p:nvPr>
                  <p:custDataLst>
                    <p:tags r:id="rId432"/>
                  </p:custDataLst>
                </p:nvPr>
              </p:nvSpPr>
              <p:spPr>
                <a:xfrm>
                  <a:off x="4694967" y="424265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6" name="图形 568"/>
                <p:cNvSpPr/>
                <p:nvPr>
                  <p:custDataLst>
                    <p:tags r:id="rId433"/>
                  </p:custDataLst>
                </p:nvPr>
              </p:nvSpPr>
              <p:spPr>
                <a:xfrm>
                  <a:off x="4685537" y="423722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7" name="图形 568"/>
                <p:cNvSpPr/>
                <p:nvPr>
                  <p:custDataLst>
                    <p:tags r:id="rId434"/>
                  </p:custDataLst>
                </p:nvPr>
              </p:nvSpPr>
              <p:spPr>
                <a:xfrm>
                  <a:off x="4676203" y="42317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8" name="图形 568"/>
                <p:cNvSpPr/>
                <p:nvPr>
                  <p:custDataLst>
                    <p:tags r:id="rId435"/>
                  </p:custDataLst>
                </p:nvPr>
              </p:nvSpPr>
              <p:spPr>
                <a:xfrm>
                  <a:off x="4666773" y="422636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09" name="图形 568"/>
                <p:cNvSpPr/>
                <p:nvPr>
                  <p:custDataLst>
                    <p:tags r:id="rId436"/>
                  </p:custDataLst>
                </p:nvPr>
              </p:nvSpPr>
              <p:spPr>
                <a:xfrm>
                  <a:off x="4657344" y="422093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0" name="图形 568"/>
                <p:cNvSpPr/>
                <p:nvPr>
                  <p:custDataLst>
                    <p:tags r:id="rId437"/>
                  </p:custDataLst>
                </p:nvPr>
              </p:nvSpPr>
              <p:spPr>
                <a:xfrm>
                  <a:off x="4647914" y="42155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1" name="图形 568"/>
                <p:cNvSpPr/>
                <p:nvPr>
                  <p:custDataLst>
                    <p:tags r:id="rId438"/>
                  </p:custDataLst>
                </p:nvPr>
              </p:nvSpPr>
              <p:spPr>
                <a:xfrm>
                  <a:off x="4638484" y="42100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2" name="图形 568"/>
                <p:cNvSpPr/>
                <p:nvPr>
                  <p:custDataLst>
                    <p:tags r:id="rId439"/>
                  </p:custDataLst>
                </p:nvPr>
              </p:nvSpPr>
              <p:spPr>
                <a:xfrm>
                  <a:off x="4629150" y="42046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3" name="图形 568"/>
                <p:cNvSpPr/>
                <p:nvPr>
                  <p:custDataLst>
                    <p:tags r:id="rId440"/>
                  </p:custDataLst>
                </p:nvPr>
              </p:nvSpPr>
              <p:spPr>
                <a:xfrm>
                  <a:off x="4619720" y="4199220"/>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4" name="图形 568"/>
                <p:cNvSpPr/>
                <p:nvPr>
                  <p:custDataLst>
                    <p:tags r:id="rId441"/>
                  </p:custDataLst>
                </p:nvPr>
              </p:nvSpPr>
              <p:spPr>
                <a:xfrm>
                  <a:off x="4610290" y="419379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5" name="图形 568"/>
                <p:cNvSpPr/>
                <p:nvPr>
                  <p:custDataLst>
                    <p:tags r:id="rId442"/>
                  </p:custDataLst>
                </p:nvPr>
              </p:nvSpPr>
              <p:spPr>
                <a:xfrm>
                  <a:off x="4600860" y="41883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6" name="图形 568"/>
                <p:cNvSpPr/>
                <p:nvPr>
                  <p:custDataLst>
                    <p:tags r:id="rId443"/>
                  </p:custDataLst>
                </p:nvPr>
              </p:nvSpPr>
              <p:spPr>
                <a:xfrm>
                  <a:off x="4591430" y="418293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7" name="图形 568"/>
                <p:cNvSpPr/>
                <p:nvPr>
                  <p:custDataLst>
                    <p:tags r:id="rId444"/>
                  </p:custDataLst>
                </p:nvPr>
              </p:nvSpPr>
              <p:spPr>
                <a:xfrm>
                  <a:off x="4582001" y="417740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8" name="图形 568"/>
                <p:cNvSpPr/>
                <p:nvPr>
                  <p:custDataLst>
                    <p:tags r:id="rId445"/>
                  </p:custDataLst>
                </p:nvPr>
              </p:nvSpPr>
              <p:spPr>
                <a:xfrm>
                  <a:off x="4572666" y="41719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19" name="图形 568"/>
                <p:cNvSpPr/>
                <p:nvPr>
                  <p:custDataLst>
                    <p:tags r:id="rId446"/>
                  </p:custDataLst>
                </p:nvPr>
              </p:nvSpPr>
              <p:spPr>
                <a:xfrm>
                  <a:off x="4563237" y="416654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0" name="图形 568"/>
                <p:cNvSpPr/>
                <p:nvPr>
                  <p:custDataLst>
                    <p:tags r:id="rId447"/>
                  </p:custDataLst>
                </p:nvPr>
              </p:nvSpPr>
              <p:spPr>
                <a:xfrm>
                  <a:off x="4553807" y="416112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239"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421" name="图形 568"/>
                <p:cNvSpPr/>
                <p:nvPr>
                  <p:custDataLst>
                    <p:tags r:id="rId448"/>
                  </p:custDataLst>
                </p:nvPr>
              </p:nvSpPr>
              <p:spPr>
                <a:xfrm>
                  <a:off x="4544377" y="415569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322" name="图形 568"/>
              <p:cNvGrpSpPr/>
              <p:nvPr>
                <p:custDataLst>
                  <p:tags r:id="rId349"/>
                </p:custDataLst>
              </p:nvPr>
            </p:nvGrpSpPr>
            <p:grpSpPr>
              <a:xfrm>
                <a:off x="4549139" y="4167502"/>
                <a:ext cx="458438" cy="269308"/>
                <a:chOff x="4549139" y="4167502"/>
                <a:chExt cx="458438" cy="269308"/>
              </a:xfrm>
              <a:solidFill>
                <a:srgbClr val="171721"/>
              </a:solidFill>
            </p:grpSpPr>
            <p:sp>
              <p:nvSpPr>
                <p:cNvPr id="323" name="图形 568"/>
                <p:cNvSpPr/>
                <p:nvPr>
                  <p:custDataLst>
                    <p:tags r:id="rId350"/>
                  </p:custDataLst>
                </p:nvPr>
              </p:nvSpPr>
              <p:spPr>
                <a:xfrm>
                  <a:off x="5000910" y="44282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4" name="图形 568"/>
                <p:cNvSpPr/>
                <p:nvPr>
                  <p:custDataLst>
                    <p:tags r:id="rId351"/>
                  </p:custDataLst>
                </p:nvPr>
              </p:nvSpPr>
              <p:spPr>
                <a:xfrm>
                  <a:off x="4991480" y="44228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5" name="图形 568"/>
                <p:cNvSpPr/>
                <p:nvPr>
                  <p:custDataLst>
                    <p:tags r:id="rId352"/>
                  </p:custDataLst>
                </p:nvPr>
              </p:nvSpPr>
              <p:spPr>
                <a:xfrm>
                  <a:off x="4982051" y="44174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6" name="图形 568"/>
                <p:cNvSpPr/>
                <p:nvPr>
                  <p:custDataLst>
                    <p:tags r:id="rId353"/>
                  </p:custDataLst>
                </p:nvPr>
              </p:nvSpPr>
              <p:spPr>
                <a:xfrm>
                  <a:off x="4972621" y="44120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7" name="图形 568"/>
                <p:cNvSpPr/>
                <p:nvPr>
                  <p:custDataLst>
                    <p:tags r:id="rId354"/>
                  </p:custDataLst>
                </p:nvPr>
              </p:nvSpPr>
              <p:spPr>
                <a:xfrm>
                  <a:off x="4963191" y="44065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8" name="图形 568"/>
                <p:cNvSpPr/>
                <p:nvPr>
                  <p:custDataLst>
                    <p:tags r:id="rId355"/>
                  </p:custDataLst>
                </p:nvPr>
              </p:nvSpPr>
              <p:spPr>
                <a:xfrm>
                  <a:off x="4953857" y="44011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29" name="图形 568"/>
                <p:cNvSpPr/>
                <p:nvPr>
                  <p:custDataLst>
                    <p:tags r:id="rId356"/>
                  </p:custDataLst>
                </p:nvPr>
              </p:nvSpPr>
              <p:spPr>
                <a:xfrm>
                  <a:off x="4944427" y="439572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0" name="图形 568"/>
                <p:cNvSpPr/>
                <p:nvPr>
                  <p:custDataLst>
                    <p:tags r:id="rId357"/>
                  </p:custDataLst>
                </p:nvPr>
              </p:nvSpPr>
              <p:spPr>
                <a:xfrm>
                  <a:off x="4934997" y="439019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543"/>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1" name="图形 568"/>
                <p:cNvSpPr/>
                <p:nvPr>
                  <p:custDataLst>
                    <p:tags r:id="rId358"/>
                  </p:custDataLst>
                </p:nvPr>
              </p:nvSpPr>
              <p:spPr>
                <a:xfrm>
                  <a:off x="4925567" y="438476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2" name="图形 568"/>
                <p:cNvSpPr/>
                <p:nvPr>
                  <p:custDataLst>
                    <p:tags r:id="rId359"/>
                  </p:custDataLst>
                </p:nvPr>
              </p:nvSpPr>
              <p:spPr>
                <a:xfrm>
                  <a:off x="4916138" y="437933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3" name="图形 568"/>
                <p:cNvSpPr/>
                <p:nvPr>
                  <p:custDataLst>
                    <p:tags r:id="rId360"/>
                  </p:custDataLst>
                </p:nvPr>
              </p:nvSpPr>
              <p:spPr>
                <a:xfrm>
                  <a:off x="4906708" y="437390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4" name="图形 568"/>
                <p:cNvSpPr/>
                <p:nvPr>
                  <p:custDataLst>
                    <p:tags r:id="rId361"/>
                  </p:custDataLst>
                </p:nvPr>
              </p:nvSpPr>
              <p:spPr>
                <a:xfrm>
                  <a:off x="4897374" y="436847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5" name="图形 568"/>
                <p:cNvSpPr/>
                <p:nvPr>
                  <p:custDataLst>
                    <p:tags r:id="rId362"/>
                  </p:custDataLst>
                </p:nvPr>
              </p:nvSpPr>
              <p:spPr>
                <a:xfrm>
                  <a:off x="4887944" y="436305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6" name="图形 568"/>
                <p:cNvSpPr/>
                <p:nvPr>
                  <p:custDataLst>
                    <p:tags r:id="rId363"/>
                  </p:custDataLst>
                </p:nvPr>
              </p:nvSpPr>
              <p:spPr>
                <a:xfrm>
                  <a:off x="4878514" y="435762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7" name="图形 568"/>
                <p:cNvSpPr/>
                <p:nvPr>
                  <p:custDataLst>
                    <p:tags r:id="rId364"/>
                  </p:custDataLst>
                </p:nvPr>
              </p:nvSpPr>
              <p:spPr>
                <a:xfrm>
                  <a:off x="4869084" y="435219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8" name="图形 568"/>
                <p:cNvSpPr/>
                <p:nvPr>
                  <p:custDataLst>
                    <p:tags r:id="rId365"/>
                  </p:custDataLst>
                </p:nvPr>
              </p:nvSpPr>
              <p:spPr>
                <a:xfrm>
                  <a:off x="4859654" y="434676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39" name="图形 568"/>
                <p:cNvSpPr/>
                <p:nvPr>
                  <p:custDataLst>
                    <p:tags r:id="rId366"/>
                  </p:custDataLst>
                </p:nvPr>
              </p:nvSpPr>
              <p:spPr>
                <a:xfrm>
                  <a:off x="4850320" y="434133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0" name="图形 568"/>
                <p:cNvSpPr/>
                <p:nvPr>
                  <p:custDataLst>
                    <p:tags r:id="rId367"/>
                  </p:custDataLst>
                </p:nvPr>
              </p:nvSpPr>
              <p:spPr>
                <a:xfrm>
                  <a:off x="4840890" y="433590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1" name="图形 568"/>
                <p:cNvSpPr/>
                <p:nvPr>
                  <p:custDataLst>
                    <p:tags r:id="rId368"/>
                  </p:custDataLst>
                </p:nvPr>
              </p:nvSpPr>
              <p:spPr>
                <a:xfrm>
                  <a:off x="4831461" y="433047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2" name="图形 568"/>
                <p:cNvSpPr/>
                <p:nvPr>
                  <p:custDataLst>
                    <p:tags r:id="rId369"/>
                  </p:custDataLst>
                </p:nvPr>
              </p:nvSpPr>
              <p:spPr>
                <a:xfrm>
                  <a:off x="4822031" y="432504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3" name="图形 568"/>
                <p:cNvSpPr/>
                <p:nvPr>
                  <p:custDataLst>
                    <p:tags r:id="rId370"/>
                  </p:custDataLst>
                </p:nvPr>
              </p:nvSpPr>
              <p:spPr>
                <a:xfrm>
                  <a:off x="4812601" y="4319616"/>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4" name="图形 568"/>
                <p:cNvSpPr/>
                <p:nvPr>
                  <p:custDataLst>
                    <p:tags r:id="rId371"/>
                  </p:custDataLst>
                </p:nvPr>
              </p:nvSpPr>
              <p:spPr>
                <a:xfrm>
                  <a:off x="4803266" y="43141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5" name="图形 568"/>
                <p:cNvSpPr/>
                <p:nvPr>
                  <p:custDataLst>
                    <p:tags r:id="rId372"/>
                  </p:custDataLst>
                </p:nvPr>
              </p:nvSpPr>
              <p:spPr>
                <a:xfrm>
                  <a:off x="4793837" y="43087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6" name="图形 568"/>
                <p:cNvSpPr/>
                <p:nvPr>
                  <p:custDataLst>
                    <p:tags r:id="rId373"/>
                  </p:custDataLst>
                </p:nvPr>
              </p:nvSpPr>
              <p:spPr>
                <a:xfrm>
                  <a:off x="4784407" y="43033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7" name="图形 568"/>
                <p:cNvSpPr/>
                <p:nvPr>
                  <p:custDataLst>
                    <p:tags r:id="rId374"/>
                  </p:custDataLst>
                </p:nvPr>
              </p:nvSpPr>
              <p:spPr>
                <a:xfrm>
                  <a:off x="4774977" y="42978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8" name="图形 568"/>
                <p:cNvSpPr/>
                <p:nvPr>
                  <p:custDataLst>
                    <p:tags r:id="rId375"/>
                  </p:custDataLst>
                </p:nvPr>
              </p:nvSpPr>
              <p:spPr>
                <a:xfrm>
                  <a:off x="4765548" y="42924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49" name="图形 568"/>
                <p:cNvSpPr/>
                <p:nvPr>
                  <p:custDataLst>
                    <p:tags r:id="rId376"/>
                  </p:custDataLst>
                </p:nvPr>
              </p:nvSpPr>
              <p:spPr>
                <a:xfrm>
                  <a:off x="4756118" y="42870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0" name="图形 568"/>
                <p:cNvSpPr/>
                <p:nvPr>
                  <p:custDataLst>
                    <p:tags r:id="rId377"/>
                  </p:custDataLst>
                </p:nvPr>
              </p:nvSpPr>
              <p:spPr>
                <a:xfrm>
                  <a:off x="4746783" y="428161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1" name="图形 568"/>
                <p:cNvSpPr/>
                <p:nvPr>
                  <p:custDataLst>
                    <p:tags r:id="rId378"/>
                  </p:custDataLst>
                </p:nvPr>
              </p:nvSpPr>
              <p:spPr>
                <a:xfrm>
                  <a:off x="4737354" y="4276087"/>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2" name="图形 568"/>
                <p:cNvSpPr/>
                <p:nvPr>
                  <p:custDataLst>
                    <p:tags r:id="rId379"/>
                  </p:custDataLst>
                </p:nvPr>
              </p:nvSpPr>
              <p:spPr>
                <a:xfrm>
                  <a:off x="4727924" y="427065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3" name="图形 568"/>
                <p:cNvSpPr/>
                <p:nvPr>
                  <p:custDataLst>
                    <p:tags r:id="rId380"/>
                  </p:custDataLst>
                </p:nvPr>
              </p:nvSpPr>
              <p:spPr>
                <a:xfrm>
                  <a:off x="4718494" y="4265228"/>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4" name="图形 568"/>
                <p:cNvSpPr/>
                <p:nvPr>
                  <p:custDataLst>
                    <p:tags r:id="rId381"/>
                  </p:custDataLst>
                </p:nvPr>
              </p:nvSpPr>
              <p:spPr>
                <a:xfrm>
                  <a:off x="4709064" y="425979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5" name="图形 568"/>
                <p:cNvSpPr/>
                <p:nvPr>
                  <p:custDataLst>
                    <p:tags r:id="rId382"/>
                  </p:custDataLst>
                </p:nvPr>
              </p:nvSpPr>
              <p:spPr>
                <a:xfrm>
                  <a:off x="4699730" y="425437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6" name="图形 568"/>
                <p:cNvSpPr/>
                <p:nvPr>
                  <p:custDataLst>
                    <p:tags r:id="rId383"/>
                  </p:custDataLst>
                </p:nvPr>
              </p:nvSpPr>
              <p:spPr>
                <a:xfrm>
                  <a:off x="4690300" y="424894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7" name="图形 568"/>
                <p:cNvSpPr/>
                <p:nvPr>
                  <p:custDataLst>
                    <p:tags r:id="rId384"/>
                  </p:custDataLst>
                </p:nvPr>
              </p:nvSpPr>
              <p:spPr>
                <a:xfrm>
                  <a:off x="4680870" y="4243511"/>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8" name="图形 568"/>
                <p:cNvSpPr/>
                <p:nvPr>
                  <p:custDataLst>
                    <p:tags r:id="rId385"/>
                  </p:custDataLst>
                </p:nvPr>
              </p:nvSpPr>
              <p:spPr>
                <a:xfrm>
                  <a:off x="4671441" y="4238082"/>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59" name="图形 568"/>
                <p:cNvSpPr/>
                <p:nvPr>
                  <p:custDataLst>
                    <p:tags r:id="rId386"/>
                  </p:custDataLst>
                </p:nvPr>
              </p:nvSpPr>
              <p:spPr>
                <a:xfrm>
                  <a:off x="4662011" y="4232653"/>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0" name="图形 568"/>
                <p:cNvSpPr/>
                <p:nvPr>
                  <p:custDataLst>
                    <p:tags r:id="rId387"/>
                  </p:custDataLst>
                </p:nvPr>
              </p:nvSpPr>
              <p:spPr>
                <a:xfrm>
                  <a:off x="4652676" y="422722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1" name="图形 568"/>
                <p:cNvSpPr/>
                <p:nvPr>
                  <p:custDataLst>
                    <p:tags r:id="rId388"/>
                  </p:custDataLst>
                </p:nvPr>
              </p:nvSpPr>
              <p:spPr>
                <a:xfrm>
                  <a:off x="4643246" y="4221794"/>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2" name="图形 568"/>
                <p:cNvSpPr/>
                <p:nvPr>
                  <p:custDataLst>
                    <p:tags r:id="rId389"/>
                  </p:custDataLst>
                </p:nvPr>
              </p:nvSpPr>
              <p:spPr>
                <a:xfrm>
                  <a:off x="4633817" y="4216365"/>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3" name="图形 568"/>
                <p:cNvSpPr/>
                <p:nvPr>
                  <p:custDataLst>
                    <p:tags r:id="rId390"/>
                  </p:custDataLst>
                </p:nvPr>
              </p:nvSpPr>
              <p:spPr>
                <a:xfrm>
                  <a:off x="4624387" y="4210936"/>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4" name="图形 568"/>
                <p:cNvSpPr/>
                <p:nvPr>
                  <p:custDataLst>
                    <p:tags r:id="rId391"/>
                  </p:custDataLst>
                </p:nvPr>
              </p:nvSpPr>
              <p:spPr>
                <a:xfrm>
                  <a:off x="4614957" y="4205507"/>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524" y="7020"/>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5" name="图形 568"/>
                <p:cNvSpPr/>
                <p:nvPr>
                  <p:custDataLst>
                    <p:tags r:id="rId392"/>
                  </p:custDataLst>
                </p:nvPr>
              </p:nvSpPr>
              <p:spPr>
                <a:xfrm>
                  <a:off x="4605619" y="4200077"/>
                  <a:ext cx="6671" cy="8514"/>
                </a:xfrm>
                <a:custGeom>
                  <a:avLst/>
                  <a:gdLst>
                    <a:gd name="connsiteX0" fmla="*/ 4 w 6671"/>
                    <a:gd name="connsiteY0" fmla="*/ 2352 h 8514"/>
                    <a:gd name="connsiteX1" fmla="*/ 3338 w 6671"/>
                    <a:gd name="connsiteY1" fmla="*/ 447 h 8514"/>
                    <a:gd name="connsiteX2" fmla="*/ 6672 w 6671"/>
                    <a:gd name="connsiteY2" fmla="*/ 6162 h 8514"/>
                    <a:gd name="connsiteX3" fmla="*/ 3338 w 6671"/>
                    <a:gd name="connsiteY3" fmla="*/ 8067 h 8514"/>
                    <a:gd name="connsiteX4" fmla="*/ 4 w 6671"/>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1" h="8514">
                      <a:moveTo>
                        <a:pt x="4" y="2352"/>
                      </a:moveTo>
                      <a:cubicBezTo>
                        <a:pt x="4" y="257"/>
                        <a:pt x="1433" y="-601"/>
                        <a:pt x="3338" y="447"/>
                      </a:cubicBezTo>
                      <a:cubicBezTo>
                        <a:pt x="5148" y="1495"/>
                        <a:pt x="6672" y="4067"/>
                        <a:pt x="6672" y="6162"/>
                      </a:cubicBezTo>
                      <a:cubicBezTo>
                        <a:pt x="6672" y="8258"/>
                        <a:pt x="5243" y="9115"/>
                        <a:pt x="3338" y="8067"/>
                      </a:cubicBezTo>
                      <a:cubicBezTo>
                        <a:pt x="1433" y="7019"/>
                        <a:pt x="-91" y="4448"/>
                        <a:pt x="4"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6" name="图形 568"/>
                <p:cNvSpPr/>
                <p:nvPr>
                  <p:custDataLst>
                    <p:tags r:id="rId393"/>
                  </p:custDataLst>
                </p:nvPr>
              </p:nvSpPr>
              <p:spPr>
                <a:xfrm>
                  <a:off x="4596193" y="4194648"/>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7" name="图形 568"/>
                <p:cNvSpPr/>
                <p:nvPr>
                  <p:custDataLst>
                    <p:tags r:id="rId394"/>
                  </p:custDataLst>
                </p:nvPr>
              </p:nvSpPr>
              <p:spPr>
                <a:xfrm>
                  <a:off x="4586763" y="4189219"/>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429" y="7019"/>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8" name="图形 568"/>
                <p:cNvSpPr/>
                <p:nvPr>
                  <p:custDataLst>
                    <p:tags r:id="rId395"/>
                  </p:custDataLst>
                </p:nvPr>
              </p:nvSpPr>
              <p:spPr>
                <a:xfrm>
                  <a:off x="4577333" y="418379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69" name="图形 568"/>
                <p:cNvSpPr/>
                <p:nvPr>
                  <p:custDataLst>
                    <p:tags r:id="rId396"/>
                  </p:custDataLst>
                </p:nvPr>
              </p:nvSpPr>
              <p:spPr>
                <a:xfrm>
                  <a:off x="4567904" y="4178360"/>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0" name="图形 568"/>
                <p:cNvSpPr/>
                <p:nvPr>
                  <p:custDataLst>
                    <p:tags r:id="rId397"/>
                  </p:custDataLst>
                </p:nvPr>
              </p:nvSpPr>
              <p:spPr>
                <a:xfrm>
                  <a:off x="4558474" y="4172931"/>
                  <a:ext cx="6667" cy="8514"/>
                </a:xfrm>
                <a:custGeom>
                  <a:avLst/>
                  <a:gdLst>
                    <a:gd name="connsiteX0" fmla="*/ 0 w 6667"/>
                    <a:gd name="connsiteY0" fmla="*/ 2352 h 8514"/>
                    <a:gd name="connsiteX1" fmla="*/ 3334 w 6667"/>
                    <a:gd name="connsiteY1" fmla="*/ 447 h 8514"/>
                    <a:gd name="connsiteX2" fmla="*/ 6667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3" y="1495"/>
                        <a:pt x="6667" y="4067"/>
                        <a:pt x="6667" y="6162"/>
                      </a:cubicBezTo>
                      <a:cubicBezTo>
                        <a:pt x="6667" y="8258"/>
                        <a:pt x="5239" y="9115"/>
                        <a:pt x="3334" y="8067"/>
                      </a:cubicBezTo>
                      <a:cubicBezTo>
                        <a:pt x="1524"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71" name="图形 568"/>
                <p:cNvSpPr/>
                <p:nvPr>
                  <p:custDataLst>
                    <p:tags r:id="rId398"/>
                  </p:custDataLst>
                </p:nvPr>
              </p:nvSpPr>
              <p:spPr>
                <a:xfrm>
                  <a:off x="4549139" y="4167502"/>
                  <a:ext cx="6667" cy="8514"/>
                </a:xfrm>
                <a:custGeom>
                  <a:avLst/>
                  <a:gdLst>
                    <a:gd name="connsiteX0" fmla="*/ 0 w 6667"/>
                    <a:gd name="connsiteY0" fmla="*/ 2352 h 8514"/>
                    <a:gd name="connsiteX1" fmla="*/ 3334 w 6667"/>
                    <a:gd name="connsiteY1" fmla="*/ 447 h 8514"/>
                    <a:gd name="connsiteX2" fmla="*/ 6668 w 6667"/>
                    <a:gd name="connsiteY2" fmla="*/ 6162 h 8514"/>
                    <a:gd name="connsiteX3" fmla="*/ 3334 w 6667"/>
                    <a:gd name="connsiteY3" fmla="*/ 8067 h 8514"/>
                    <a:gd name="connsiteX4" fmla="*/ 0 w 6667"/>
                    <a:gd name="connsiteY4" fmla="*/ 2352 h 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 h="8514">
                      <a:moveTo>
                        <a:pt x="0" y="2352"/>
                      </a:moveTo>
                      <a:cubicBezTo>
                        <a:pt x="0" y="257"/>
                        <a:pt x="1429" y="-601"/>
                        <a:pt x="3334" y="447"/>
                      </a:cubicBezTo>
                      <a:cubicBezTo>
                        <a:pt x="5144" y="1495"/>
                        <a:pt x="6668" y="4067"/>
                        <a:pt x="6668" y="6162"/>
                      </a:cubicBezTo>
                      <a:cubicBezTo>
                        <a:pt x="6668" y="8258"/>
                        <a:pt x="5239" y="9115"/>
                        <a:pt x="3334" y="8067"/>
                      </a:cubicBezTo>
                      <a:cubicBezTo>
                        <a:pt x="1429" y="6924"/>
                        <a:pt x="0" y="4448"/>
                        <a:pt x="0" y="2352"/>
                      </a:cubicBezTo>
                      <a:close/>
                    </a:path>
                  </a:pathLst>
                </a:custGeom>
                <a:solidFill>
                  <a:srgbClr val="171721"/>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38" name="组合 37"/>
          <p:cNvGrpSpPr/>
          <p:nvPr>
            <p:custDataLst>
              <p:tags r:id="rId20"/>
            </p:custDataLst>
          </p:nvPr>
        </p:nvGrpSpPr>
        <p:grpSpPr>
          <a:xfrm>
            <a:off x="10606688" y="1697198"/>
            <a:ext cx="1267625" cy="3746750"/>
            <a:chOff x="5662898" y="3902868"/>
            <a:chExt cx="286131" cy="845724"/>
          </a:xfrm>
        </p:grpSpPr>
        <p:grpSp>
          <p:nvGrpSpPr>
            <p:cNvPr id="39" name="图形 568"/>
            <p:cNvGrpSpPr/>
            <p:nvPr>
              <p:custDataLst>
                <p:tags r:id="rId66"/>
              </p:custDataLst>
            </p:nvPr>
          </p:nvGrpSpPr>
          <p:grpSpPr>
            <a:xfrm>
              <a:off x="5828347" y="3902868"/>
              <a:ext cx="18668" cy="691038"/>
              <a:chOff x="5828347" y="3902868"/>
              <a:chExt cx="18668" cy="691038"/>
            </a:xfrm>
          </p:grpSpPr>
          <p:sp>
            <p:nvSpPr>
              <p:cNvPr id="306" name="图形 568"/>
              <p:cNvSpPr/>
              <p:nvPr>
                <p:custDataLst>
                  <p:tags r:id="rId333"/>
                </p:custDataLst>
              </p:nvPr>
            </p:nvSpPr>
            <p:spPr>
              <a:xfrm>
                <a:off x="5836729" y="3907726"/>
                <a:ext cx="10286" cy="686180"/>
              </a:xfrm>
              <a:custGeom>
                <a:avLst/>
                <a:gdLst>
                  <a:gd name="connsiteX0" fmla="*/ 10287 w 10286"/>
                  <a:gd name="connsiteY0" fmla="*/ 0 h 686180"/>
                  <a:gd name="connsiteX1" fmla="*/ 8287 w 10286"/>
                  <a:gd name="connsiteY1" fmla="*/ 681323 h 686180"/>
                  <a:gd name="connsiteX2" fmla="*/ 0 w 10286"/>
                  <a:gd name="connsiteY2" fmla="*/ 686181 h 686180"/>
                  <a:gd name="connsiteX3" fmla="*/ 1905 w 10286"/>
                  <a:gd name="connsiteY3" fmla="*/ 4858 h 686180"/>
                </a:gdLst>
                <a:ahLst/>
                <a:cxnLst>
                  <a:cxn ang="0">
                    <a:pos x="connsiteX0" y="connsiteY0"/>
                  </a:cxn>
                  <a:cxn ang="0">
                    <a:pos x="connsiteX1" y="connsiteY1"/>
                  </a:cxn>
                  <a:cxn ang="0">
                    <a:pos x="connsiteX2" y="connsiteY2"/>
                  </a:cxn>
                  <a:cxn ang="0">
                    <a:pos x="connsiteX3" y="connsiteY3"/>
                  </a:cxn>
                </a:cxnLst>
                <a:rect l="l" t="t" r="r" b="b"/>
                <a:pathLst>
                  <a:path w="10286" h="686180">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7" name="图形 568"/>
              <p:cNvSpPr/>
              <p:nvPr>
                <p:custDataLst>
                  <p:tags r:id="rId334"/>
                </p:custDataLst>
              </p:nvPr>
            </p:nvSpPr>
            <p:spPr>
              <a:xfrm>
                <a:off x="5828347" y="3907726"/>
                <a:ext cx="10287" cy="686180"/>
              </a:xfrm>
              <a:custGeom>
                <a:avLst/>
                <a:gdLst>
                  <a:gd name="connsiteX0" fmla="*/ 10287 w 10287"/>
                  <a:gd name="connsiteY0" fmla="*/ 4858 h 686180"/>
                  <a:gd name="connsiteX1" fmla="*/ 8382 w 10287"/>
                  <a:gd name="connsiteY1" fmla="*/ 686181 h 686180"/>
                  <a:gd name="connsiteX2" fmla="*/ 0 w 10287"/>
                  <a:gd name="connsiteY2" fmla="*/ 681323 h 686180"/>
                  <a:gd name="connsiteX3" fmla="*/ 1905 w 10287"/>
                  <a:gd name="connsiteY3" fmla="*/ 0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8" name="图形 568"/>
              <p:cNvSpPr/>
              <p:nvPr>
                <p:custDataLst>
                  <p:tags r:id="rId335"/>
                </p:custDataLst>
              </p:nvPr>
            </p:nvSpPr>
            <p:spPr>
              <a:xfrm>
                <a:off x="5830252" y="3902868"/>
                <a:ext cx="16763" cy="9715"/>
              </a:xfrm>
              <a:custGeom>
                <a:avLst/>
                <a:gdLst>
                  <a:gd name="connsiteX0" fmla="*/ 16764 w 16763"/>
                  <a:gd name="connsiteY0" fmla="*/ 4858 h 9715"/>
                  <a:gd name="connsiteX1" fmla="*/ 8382 w 16763"/>
                  <a:gd name="connsiteY1" fmla="*/ 9716 h 9715"/>
                  <a:gd name="connsiteX2" fmla="*/ 0 w 16763"/>
                  <a:gd name="connsiteY2" fmla="*/ 4858 h 9715"/>
                  <a:gd name="connsiteX3" fmla="*/ 8382 w 16763"/>
                  <a:gd name="connsiteY3" fmla="*/ 0 h 9715"/>
                </a:gdLst>
                <a:ahLst/>
                <a:cxnLst>
                  <a:cxn ang="0">
                    <a:pos x="connsiteX0" y="connsiteY0"/>
                  </a:cxn>
                  <a:cxn ang="0">
                    <a:pos x="connsiteX1" y="connsiteY1"/>
                  </a:cxn>
                  <a:cxn ang="0">
                    <a:pos x="connsiteX2" y="connsiteY2"/>
                  </a:cxn>
                  <a:cxn ang="0">
                    <a:pos x="connsiteX3" y="connsiteY3"/>
                  </a:cxn>
                </a:cxnLst>
                <a:rect l="l" t="t" r="r" b="b"/>
                <a:pathLst>
                  <a:path w="16763" h="9715">
                    <a:moveTo>
                      <a:pt x="16764" y="4858"/>
                    </a:moveTo>
                    <a:lnTo>
                      <a:pt x="8382" y="9716"/>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0" name="图形 568"/>
            <p:cNvGrpSpPr/>
            <p:nvPr>
              <p:custDataLst>
                <p:tags r:id="rId67"/>
              </p:custDataLst>
            </p:nvPr>
          </p:nvGrpSpPr>
          <p:grpSpPr>
            <a:xfrm>
              <a:off x="5664612" y="4501896"/>
              <a:ext cx="283273" cy="179546"/>
              <a:chOff x="5664612" y="4501896"/>
              <a:chExt cx="283273" cy="179546"/>
            </a:xfrm>
          </p:grpSpPr>
          <p:sp>
            <p:nvSpPr>
              <p:cNvPr id="303" name="图形 568"/>
              <p:cNvSpPr/>
              <p:nvPr>
                <p:custDataLst>
                  <p:tags r:id="rId330"/>
                </p:custDataLst>
              </p:nvPr>
            </p:nvSpPr>
            <p:spPr>
              <a:xfrm>
                <a:off x="5773674" y="4564856"/>
                <a:ext cx="174212" cy="116585"/>
              </a:xfrm>
              <a:custGeom>
                <a:avLst/>
                <a:gdLst>
                  <a:gd name="connsiteX0" fmla="*/ 174212 w 174212"/>
                  <a:gd name="connsiteY0" fmla="*/ 0 h 116585"/>
                  <a:gd name="connsiteX1" fmla="*/ 174117 w 174212"/>
                  <a:gd name="connsiteY1" fmla="*/ 15335 h 116585"/>
                  <a:gd name="connsiteX2" fmla="*/ 0 w 174212"/>
                  <a:gd name="connsiteY2" fmla="*/ 116586 h 116585"/>
                  <a:gd name="connsiteX3" fmla="*/ 0 w 174212"/>
                  <a:gd name="connsiteY3" fmla="*/ 101251 h 116585"/>
                </a:gdLst>
                <a:ahLst/>
                <a:cxnLst>
                  <a:cxn ang="0">
                    <a:pos x="connsiteX0" y="connsiteY0"/>
                  </a:cxn>
                  <a:cxn ang="0">
                    <a:pos x="connsiteX1" y="connsiteY1"/>
                  </a:cxn>
                  <a:cxn ang="0">
                    <a:pos x="connsiteX2" y="connsiteY2"/>
                  </a:cxn>
                  <a:cxn ang="0">
                    <a:pos x="connsiteX3" y="connsiteY3"/>
                  </a:cxn>
                </a:cxnLst>
                <a:rect l="l" t="t" r="r" b="b"/>
                <a:pathLst>
                  <a:path w="174212" h="116585">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4" name="图形 568"/>
              <p:cNvSpPr/>
              <p:nvPr>
                <p:custDataLst>
                  <p:tags r:id="rId331"/>
                </p:custDataLst>
              </p:nvPr>
            </p:nvSpPr>
            <p:spPr>
              <a:xfrm>
                <a:off x="5664612" y="4603146"/>
                <a:ext cx="109061" cy="78295"/>
              </a:xfrm>
              <a:custGeom>
                <a:avLst/>
                <a:gdLst>
                  <a:gd name="connsiteX0" fmla="*/ 109061 w 109061"/>
                  <a:gd name="connsiteY0" fmla="*/ 62960 h 78295"/>
                  <a:gd name="connsiteX1" fmla="*/ 109061 w 109061"/>
                  <a:gd name="connsiteY1" fmla="*/ 78296 h 78295"/>
                  <a:gd name="connsiteX2" fmla="*/ 0 w 109061"/>
                  <a:gd name="connsiteY2" fmla="*/ 15335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5" name="图形 568"/>
              <p:cNvSpPr/>
              <p:nvPr>
                <p:custDataLst>
                  <p:tags r:id="rId332"/>
                </p:custDataLst>
              </p:nvPr>
            </p:nvSpPr>
            <p:spPr>
              <a:xfrm>
                <a:off x="5664708" y="4501896"/>
                <a:ext cx="283178" cy="164210"/>
              </a:xfrm>
              <a:custGeom>
                <a:avLst/>
                <a:gdLst>
                  <a:gd name="connsiteX0" fmla="*/ 283178 w 283178"/>
                  <a:gd name="connsiteY0" fmla="*/ 62960 h 164210"/>
                  <a:gd name="connsiteX1" fmla="*/ 108966 w 283178"/>
                  <a:gd name="connsiteY1" fmla="*/ 164211 h 164210"/>
                  <a:gd name="connsiteX2" fmla="*/ 0 w 283178"/>
                  <a:gd name="connsiteY2" fmla="*/ 101251 h 164210"/>
                  <a:gd name="connsiteX3" fmla="*/ 174212 w 283178"/>
                  <a:gd name="connsiteY3" fmla="*/ 0 h 164210"/>
                </a:gdLst>
                <a:ahLst/>
                <a:cxnLst>
                  <a:cxn ang="0">
                    <a:pos x="connsiteX0" y="connsiteY0"/>
                  </a:cxn>
                  <a:cxn ang="0">
                    <a:pos x="connsiteX1" y="connsiteY1"/>
                  </a:cxn>
                  <a:cxn ang="0">
                    <a:pos x="connsiteX2" y="connsiteY2"/>
                  </a:cxn>
                  <a:cxn ang="0">
                    <a:pos x="connsiteX3" y="connsiteY3"/>
                  </a:cxn>
                </a:cxnLst>
                <a:rect l="l" t="t" r="r" b="b"/>
                <a:pathLst>
                  <a:path w="283178" h="164210">
                    <a:moveTo>
                      <a:pt x="283178" y="62960"/>
                    </a:moveTo>
                    <a:lnTo>
                      <a:pt x="108966" y="164211"/>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1" name="图形 568"/>
            <p:cNvGrpSpPr/>
            <p:nvPr>
              <p:custDataLst>
                <p:tags r:id="rId68"/>
              </p:custDataLst>
            </p:nvPr>
          </p:nvGrpSpPr>
          <p:grpSpPr>
            <a:xfrm>
              <a:off x="5696521" y="4402931"/>
              <a:ext cx="210883" cy="253650"/>
              <a:chOff x="5696521" y="4402931"/>
              <a:chExt cx="210883" cy="253650"/>
            </a:xfrm>
          </p:grpSpPr>
          <p:grpSp>
            <p:nvGrpSpPr>
              <p:cNvPr id="254" name="图形 568"/>
              <p:cNvGrpSpPr/>
              <p:nvPr>
                <p:custDataLst>
                  <p:tags r:id="rId281"/>
                </p:custDataLst>
              </p:nvPr>
            </p:nvGrpSpPr>
            <p:grpSpPr>
              <a:xfrm>
                <a:off x="5696521" y="4565427"/>
                <a:ext cx="137159" cy="91154"/>
                <a:chOff x="5696521" y="4565427"/>
                <a:chExt cx="137159" cy="91154"/>
              </a:xfrm>
            </p:grpSpPr>
            <p:grpSp>
              <p:nvGrpSpPr>
                <p:cNvPr id="292" name="图形 568"/>
                <p:cNvGrpSpPr/>
                <p:nvPr>
                  <p:custDataLst>
                    <p:tags r:id="rId319"/>
                  </p:custDataLst>
                </p:nvPr>
              </p:nvGrpSpPr>
              <p:grpSpPr>
                <a:xfrm>
                  <a:off x="5696521" y="4574190"/>
                  <a:ext cx="137159" cy="82391"/>
                  <a:chOff x="5696521" y="4574190"/>
                  <a:chExt cx="137159" cy="82391"/>
                </a:xfrm>
              </p:grpSpPr>
              <p:sp>
                <p:nvSpPr>
                  <p:cNvPr id="301" name="图形 568"/>
                  <p:cNvSpPr/>
                  <p:nvPr>
                    <p:custDataLst>
                      <p:tags r:id="rId328"/>
                    </p:custDataLst>
                  </p:nvPr>
                </p:nvSpPr>
                <p:spPr>
                  <a:xfrm>
                    <a:off x="5696521" y="4607337"/>
                    <a:ext cx="80200" cy="49244"/>
                  </a:xfrm>
                  <a:custGeom>
                    <a:avLst/>
                    <a:gdLst>
                      <a:gd name="connsiteX0" fmla="*/ 80201 w 80200"/>
                      <a:gd name="connsiteY0" fmla="*/ 46292 h 49244"/>
                      <a:gd name="connsiteX1" fmla="*/ 80201 w 80200"/>
                      <a:gd name="connsiteY1" fmla="*/ 49244 h 49244"/>
                      <a:gd name="connsiteX2" fmla="*/ 0 w 80200"/>
                      <a:gd name="connsiteY2" fmla="*/ 2953 h 49244"/>
                      <a:gd name="connsiteX3" fmla="*/ 0 w 80200"/>
                      <a:gd name="connsiteY3" fmla="*/ 0 h 49244"/>
                    </a:gdLst>
                    <a:ahLst/>
                    <a:cxnLst>
                      <a:cxn ang="0">
                        <a:pos x="connsiteX0" y="connsiteY0"/>
                      </a:cxn>
                      <a:cxn ang="0">
                        <a:pos x="connsiteX1" y="connsiteY1"/>
                      </a:cxn>
                      <a:cxn ang="0">
                        <a:pos x="connsiteX2" y="connsiteY2"/>
                      </a:cxn>
                      <a:cxn ang="0">
                        <a:pos x="connsiteX3" y="connsiteY3"/>
                      </a:cxn>
                    </a:cxnLst>
                    <a:rect l="l" t="t" r="r" b="b"/>
                    <a:pathLst>
                      <a:path w="80200" h="49244">
                        <a:moveTo>
                          <a:pt x="80201" y="46292"/>
                        </a:moveTo>
                        <a:lnTo>
                          <a:pt x="80201" y="49244"/>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2" name="图形 568"/>
                  <p:cNvSpPr/>
                  <p:nvPr>
                    <p:custDataLst>
                      <p:tags r:id="rId329"/>
                    </p:custDataLst>
                  </p:nvPr>
                </p:nvSpPr>
                <p:spPr>
                  <a:xfrm>
                    <a:off x="5696521" y="4574190"/>
                    <a:ext cx="137159" cy="79438"/>
                  </a:xfrm>
                  <a:custGeom>
                    <a:avLst/>
                    <a:gdLst>
                      <a:gd name="connsiteX0" fmla="*/ 137160 w 137159"/>
                      <a:gd name="connsiteY0" fmla="*/ 46387 h 79438"/>
                      <a:gd name="connsiteX1" fmla="*/ 80201 w 137159"/>
                      <a:gd name="connsiteY1" fmla="*/ 79438 h 79438"/>
                      <a:gd name="connsiteX2" fmla="*/ 0 w 137159"/>
                      <a:gd name="connsiteY2" fmla="*/ 33147 h 79438"/>
                      <a:gd name="connsiteX3" fmla="*/ 56864 w 137159"/>
                      <a:gd name="connsiteY3" fmla="*/ 0 h 79438"/>
                    </a:gdLst>
                    <a:ahLst/>
                    <a:cxnLst>
                      <a:cxn ang="0">
                        <a:pos x="connsiteX0" y="connsiteY0"/>
                      </a:cxn>
                      <a:cxn ang="0">
                        <a:pos x="connsiteX1" y="connsiteY1"/>
                      </a:cxn>
                      <a:cxn ang="0">
                        <a:pos x="connsiteX2" y="connsiteY2"/>
                      </a:cxn>
                      <a:cxn ang="0">
                        <a:pos x="connsiteX3" y="connsiteY3"/>
                      </a:cxn>
                    </a:cxnLst>
                    <a:rect l="l" t="t" r="r" b="b"/>
                    <a:pathLst>
                      <a:path w="137159" h="79438">
                        <a:moveTo>
                          <a:pt x="137160" y="46387"/>
                        </a:moveTo>
                        <a:lnTo>
                          <a:pt x="80201" y="79438"/>
                        </a:lnTo>
                        <a:lnTo>
                          <a:pt x="0" y="33147"/>
                        </a:lnTo>
                        <a:lnTo>
                          <a:pt x="5686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93" name="图形 568"/>
                <p:cNvGrpSpPr/>
                <p:nvPr>
                  <p:custDataLst>
                    <p:tags r:id="rId320"/>
                  </p:custDataLst>
                </p:nvPr>
              </p:nvGrpSpPr>
              <p:grpSpPr>
                <a:xfrm>
                  <a:off x="5699855" y="4571904"/>
                  <a:ext cx="130873" cy="81248"/>
                  <a:chOff x="5699855" y="4571904"/>
                  <a:chExt cx="130873" cy="81248"/>
                </a:xfrm>
              </p:grpSpPr>
              <p:sp>
                <p:nvSpPr>
                  <p:cNvPr id="298" name="图形 568"/>
                  <p:cNvSpPr/>
                  <p:nvPr>
                    <p:custDataLst>
                      <p:tags r:id="rId325"/>
                    </p:custDataLst>
                  </p:nvPr>
                </p:nvSpPr>
                <p:spPr>
                  <a:xfrm>
                    <a:off x="5776436" y="4616005"/>
                    <a:ext cx="54292" cy="37147"/>
                  </a:xfrm>
                  <a:custGeom>
                    <a:avLst/>
                    <a:gdLst>
                      <a:gd name="connsiteX0" fmla="*/ 54292 w 54292"/>
                      <a:gd name="connsiteY0" fmla="*/ 0 h 37147"/>
                      <a:gd name="connsiteX1" fmla="*/ 54197 w 54292"/>
                      <a:gd name="connsiteY1" fmla="*/ 5620 h 37147"/>
                      <a:gd name="connsiteX2" fmla="*/ 0 w 54292"/>
                      <a:gd name="connsiteY2" fmla="*/ 37147 h 37147"/>
                      <a:gd name="connsiteX3" fmla="*/ 0 w 54292"/>
                      <a:gd name="connsiteY3" fmla="*/ 31528 h 37147"/>
                    </a:gdLst>
                    <a:ahLst/>
                    <a:cxnLst>
                      <a:cxn ang="0">
                        <a:pos x="connsiteX0" y="connsiteY0"/>
                      </a:cxn>
                      <a:cxn ang="0">
                        <a:pos x="connsiteX1" y="connsiteY1"/>
                      </a:cxn>
                      <a:cxn ang="0">
                        <a:pos x="connsiteX2" y="connsiteY2"/>
                      </a:cxn>
                      <a:cxn ang="0">
                        <a:pos x="connsiteX3" y="connsiteY3"/>
                      </a:cxn>
                    </a:cxnLst>
                    <a:rect l="l" t="t" r="r" b="b"/>
                    <a:pathLst>
                      <a:path w="54292" h="37147">
                        <a:moveTo>
                          <a:pt x="54292" y="0"/>
                        </a:moveTo>
                        <a:lnTo>
                          <a:pt x="54197" y="5620"/>
                        </a:lnTo>
                        <a:lnTo>
                          <a:pt x="0" y="37147"/>
                        </a:lnTo>
                        <a:lnTo>
                          <a:pt x="0" y="3152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9" name="图形 568"/>
                  <p:cNvSpPr/>
                  <p:nvPr>
                    <p:custDataLst>
                      <p:tags r:id="rId326"/>
                    </p:custDataLst>
                  </p:nvPr>
                </p:nvSpPr>
                <p:spPr>
                  <a:xfrm>
                    <a:off x="5699855" y="4603432"/>
                    <a:ext cx="76581" cy="49720"/>
                  </a:xfrm>
                  <a:custGeom>
                    <a:avLst/>
                    <a:gdLst>
                      <a:gd name="connsiteX0" fmla="*/ 76581 w 76581"/>
                      <a:gd name="connsiteY0" fmla="*/ 44101 h 49720"/>
                      <a:gd name="connsiteX1" fmla="*/ 76581 w 76581"/>
                      <a:gd name="connsiteY1" fmla="*/ 49721 h 49720"/>
                      <a:gd name="connsiteX2" fmla="*/ 0 w 76581"/>
                      <a:gd name="connsiteY2" fmla="*/ 5620 h 49720"/>
                      <a:gd name="connsiteX3" fmla="*/ 95 w 76581"/>
                      <a:gd name="connsiteY3" fmla="*/ 0 h 49720"/>
                    </a:gdLst>
                    <a:ahLst/>
                    <a:cxnLst>
                      <a:cxn ang="0">
                        <a:pos x="connsiteX0" y="connsiteY0"/>
                      </a:cxn>
                      <a:cxn ang="0">
                        <a:pos x="connsiteX1" y="connsiteY1"/>
                      </a:cxn>
                      <a:cxn ang="0">
                        <a:pos x="connsiteX2" y="connsiteY2"/>
                      </a:cxn>
                      <a:cxn ang="0">
                        <a:pos x="connsiteX3" y="connsiteY3"/>
                      </a:cxn>
                    </a:cxnLst>
                    <a:rect l="l" t="t" r="r" b="b"/>
                    <a:pathLst>
                      <a:path w="76581" h="49720">
                        <a:moveTo>
                          <a:pt x="76581" y="44101"/>
                        </a:moveTo>
                        <a:lnTo>
                          <a:pt x="76581" y="49721"/>
                        </a:lnTo>
                        <a:lnTo>
                          <a:pt x="0" y="5620"/>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300" name="图形 568"/>
                  <p:cNvSpPr/>
                  <p:nvPr>
                    <p:custDataLst>
                      <p:tags r:id="rId327"/>
                    </p:custDataLst>
                  </p:nvPr>
                </p:nvSpPr>
                <p:spPr>
                  <a:xfrm>
                    <a:off x="5699950" y="4571904"/>
                    <a:ext cx="130778" cy="75628"/>
                  </a:xfrm>
                  <a:custGeom>
                    <a:avLst/>
                    <a:gdLst>
                      <a:gd name="connsiteX0" fmla="*/ 130778 w 130778"/>
                      <a:gd name="connsiteY0" fmla="*/ 44101 h 75628"/>
                      <a:gd name="connsiteX1" fmla="*/ 76486 w 130778"/>
                      <a:gd name="connsiteY1" fmla="*/ 75629 h 75628"/>
                      <a:gd name="connsiteX2" fmla="*/ 0 w 130778"/>
                      <a:gd name="connsiteY2" fmla="*/ 31528 h 75628"/>
                      <a:gd name="connsiteX3" fmla="*/ 54197 w 130778"/>
                      <a:gd name="connsiteY3" fmla="*/ 0 h 75628"/>
                    </a:gdLst>
                    <a:ahLst/>
                    <a:cxnLst>
                      <a:cxn ang="0">
                        <a:pos x="connsiteX0" y="connsiteY0"/>
                      </a:cxn>
                      <a:cxn ang="0">
                        <a:pos x="connsiteX1" y="connsiteY1"/>
                      </a:cxn>
                      <a:cxn ang="0">
                        <a:pos x="connsiteX2" y="connsiteY2"/>
                      </a:cxn>
                      <a:cxn ang="0">
                        <a:pos x="connsiteX3" y="connsiteY3"/>
                      </a:cxn>
                    </a:cxnLst>
                    <a:rect l="l" t="t" r="r" b="b"/>
                    <a:pathLst>
                      <a:path w="130778" h="75628">
                        <a:moveTo>
                          <a:pt x="130778" y="44101"/>
                        </a:moveTo>
                        <a:lnTo>
                          <a:pt x="76486" y="75629"/>
                        </a:lnTo>
                        <a:lnTo>
                          <a:pt x="0" y="31528"/>
                        </a:lnTo>
                        <a:lnTo>
                          <a:pt x="54197"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94" name="图形 568"/>
                <p:cNvGrpSpPr/>
                <p:nvPr>
                  <p:custDataLst>
                    <p:tags r:id="rId321"/>
                  </p:custDataLst>
                </p:nvPr>
              </p:nvGrpSpPr>
              <p:grpSpPr>
                <a:xfrm>
                  <a:off x="5696521" y="4565427"/>
                  <a:ext cx="137159" cy="91154"/>
                  <a:chOff x="5696521" y="4565427"/>
                  <a:chExt cx="137159" cy="91154"/>
                </a:xfrm>
              </p:grpSpPr>
              <p:sp>
                <p:nvSpPr>
                  <p:cNvPr id="295" name="图形 568"/>
                  <p:cNvSpPr/>
                  <p:nvPr>
                    <p:custDataLst>
                      <p:tags r:id="rId322"/>
                    </p:custDataLst>
                  </p:nvPr>
                </p:nvSpPr>
                <p:spPr>
                  <a:xfrm>
                    <a:off x="5776722" y="4611719"/>
                    <a:ext cx="56959" cy="44862"/>
                  </a:xfrm>
                  <a:custGeom>
                    <a:avLst/>
                    <a:gdLst>
                      <a:gd name="connsiteX0" fmla="*/ 5429 w 56959"/>
                      <a:gd name="connsiteY0" fmla="*/ 32861 h 44862"/>
                      <a:gd name="connsiteX1" fmla="*/ 56959 w 56959"/>
                      <a:gd name="connsiteY1" fmla="*/ 2953 h 44862"/>
                      <a:gd name="connsiteX2" fmla="*/ 56959 w 56959"/>
                      <a:gd name="connsiteY2" fmla="*/ 0 h 44862"/>
                      <a:gd name="connsiteX3" fmla="*/ 5429 w 56959"/>
                      <a:gd name="connsiteY3" fmla="*/ 29908 h 44862"/>
                      <a:gd name="connsiteX4" fmla="*/ 5429 w 56959"/>
                      <a:gd name="connsiteY4" fmla="*/ 29908 h 44862"/>
                      <a:gd name="connsiteX5" fmla="*/ 0 w 56959"/>
                      <a:gd name="connsiteY5" fmla="*/ 33147 h 44862"/>
                      <a:gd name="connsiteX6" fmla="*/ 0 w 56959"/>
                      <a:gd name="connsiteY6" fmla="*/ 36100 h 44862"/>
                      <a:gd name="connsiteX7" fmla="*/ 0 w 56959"/>
                      <a:gd name="connsiteY7" fmla="*/ 36004 h 44862"/>
                      <a:gd name="connsiteX8" fmla="*/ 0 w 56959"/>
                      <a:gd name="connsiteY8" fmla="*/ 44672 h 44862"/>
                      <a:gd name="connsiteX9" fmla="*/ 0 w 56959"/>
                      <a:gd name="connsiteY9" fmla="*/ 44863 h 44862"/>
                      <a:gd name="connsiteX10" fmla="*/ 0 w 56959"/>
                      <a:gd name="connsiteY10" fmla="*/ 44863 h 44862"/>
                      <a:gd name="connsiteX11" fmla="*/ 0 w 56959"/>
                      <a:gd name="connsiteY11" fmla="*/ 44863 h 44862"/>
                      <a:gd name="connsiteX12" fmla="*/ 5429 w 56959"/>
                      <a:gd name="connsiteY12" fmla="*/ 41719 h 44862"/>
                      <a:gd name="connsiteX13" fmla="*/ 5429 w 56959"/>
                      <a:gd name="connsiteY13" fmla="*/ 41719 h 44862"/>
                      <a:gd name="connsiteX14" fmla="*/ 56959 w 56959"/>
                      <a:gd name="connsiteY14" fmla="*/ 11811 h 44862"/>
                      <a:gd name="connsiteX15" fmla="*/ 56959 w 56959"/>
                      <a:gd name="connsiteY15" fmla="*/ 8858 h 44862"/>
                      <a:gd name="connsiteX16" fmla="*/ 5429 w 56959"/>
                      <a:gd name="connsiteY16" fmla="*/ 38767 h 4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959" h="44862">
                        <a:moveTo>
                          <a:pt x="5429" y="32861"/>
                        </a:moveTo>
                        <a:lnTo>
                          <a:pt x="56959" y="2953"/>
                        </a:lnTo>
                        <a:lnTo>
                          <a:pt x="56959" y="0"/>
                        </a:lnTo>
                        <a:lnTo>
                          <a:pt x="5429" y="29908"/>
                        </a:lnTo>
                        <a:lnTo>
                          <a:pt x="5429" y="29908"/>
                        </a:lnTo>
                        <a:lnTo>
                          <a:pt x="0" y="33147"/>
                        </a:lnTo>
                        <a:lnTo>
                          <a:pt x="0" y="36100"/>
                        </a:lnTo>
                        <a:lnTo>
                          <a:pt x="0" y="36004"/>
                        </a:lnTo>
                        <a:lnTo>
                          <a:pt x="0" y="44672"/>
                        </a:lnTo>
                        <a:lnTo>
                          <a:pt x="0" y="44863"/>
                        </a:lnTo>
                        <a:lnTo>
                          <a:pt x="0" y="44863"/>
                        </a:lnTo>
                        <a:lnTo>
                          <a:pt x="0" y="44863"/>
                        </a:lnTo>
                        <a:lnTo>
                          <a:pt x="5429" y="41719"/>
                        </a:lnTo>
                        <a:lnTo>
                          <a:pt x="5429" y="41719"/>
                        </a:lnTo>
                        <a:lnTo>
                          <a:pt x="56959" y="11811"/>
                        </a:lnTo>
                        <a:lnTo>
                          <a:pt x="56959" y="8858"/>
                        </a:lnTo>
                        <a:lnTo>
                          <a:pt x="5429" y="38767"/>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6" name="图形 568"/>
                  <p:cNvSpPr/>
                  <p:nvPr>
                    <p:custDataLst>
                      <p:tags r:id="rId323"/>
                    </p:custDataLst>
                  </p:nvPr>
                </p:nvSpPr>
                <p:spPr>
                  <a:xfrm>
                    <a:off x="5696521" y="4598479"/>
                    <a:ext cx="80200" cy="58102"/>
                  </a:xfrm>
                  <a:custGeom>
                    <a:avLst/>
                    <a:gdLst>
                      <a:gd name="connsiteX0" fmla="*/ 80201 w 80200"/>
                      <a:gd name="connsiteY0" fmla="*/ 46387 h 58102"/>
                      <a:gd name="connsiteX1" fmla="*/ 80201 w 80200"/>
                      <a:gd name="connsiteY1" fmla="*/ 58103 h 58102"/>
                      <a:gd name="connsiteX2" fmla="*/ 0 w 80200"/>
                      <a:gd name="connsiteY2" fmla="*/ 11811 h 58102"/>
                      <a:gd name="connsiteX3" fmla="*/ 0 w 80200"/>
                      <a:gd name="connsiteY3" fmla="*/ 0 h 58102"/>
                    </a:gdLst>
                    <a:ahLst/>
                    <a:cxnLst>
                      <a:cxn ang="0">
                        <a:pos x="connsiteX0" y="connsiteY0"/>
                      </a:cxn>
                      <a:cxn ang="0">
                        <a:pos x="connsiteX1" y="connsiteY1"/>
                      </a:cxn>
                      <a:cxn ang="0">
                        <a:pos x="connsiteX2" y="connsiteY2"/>
                      </a:cxn>
                      <a:cxn ang="0">
                        <a:pos x="connsiteX3" y="connsiteY3"/>
                      </a:cxn>
                    </a:cxnLst>
                    <a:rect l="l" t="t" r="r" b="b"/>
                    <a:pathLst>
                      <a:path w="80200" h="58102">
                        <a:moveTo>
                          <a:pt x="80201" y="46387"/>
                        </a:moveTo>
                        <a:lnTo>
                          <a:pt x="80201" y="58103"/>
                        </a:lnTo>
                        <a:lnTo>
                          <a:pt x="0" y="11811"/>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7" name="图形 568"/>
                  <p:cNvSpPr/>
                  <p:nvPr>
                    <p:custDataLst>
                      <p:tags r:id="rId324"/>
                    </p:custDataLst>
                  </p:nvPr>
                </p:nvSpPr>
                <p:spPr>
                  <a:xfrm>
                    <a:off x="5696521" y="4565427"/>
                    <a:ext cx="137159" cy="79438"/>
                  </a:xfrm>
                  <a:custGeom>
                    <a:avLst/>
                    <a:gdLst>
                      <a:gd name="connsiteX0" fmla="*/ 137160 w 137159"/>
                      <a:gd name="connsiteY0" fmla="*/ 46292 h 79438"/>
                      <a:gd name="connsiteX1" fmla="*/ 80201 w 137159"/>
                      <a:gd name="connsiteY1" fmla="*/ 79438 h 79438"/>
                      <a:gd name="connsiteX2" fmla="*/ 0 w 137159"/>
                      <a:gd name="connsiteY2" fmla="*/ 33052 h 79438"/>
                      <a:gd name="connsiteX3" fmla="*/ 56864 w 137159"/>
                      <a:gd name="connsiteY3" fmla="*/ 0 h 79438"/>
                    </a:gdLst>
                    <a:ahLst/>
                    <a:cxnLst>
                      <a:cxn ang="0">
                        <a:pos x="connsiteX0" y="connsiteY0"/>
                      </a:cxn>
                      <a:cxn ang="0">
                        <a:pos x="connsiteX1" y="connsiteY1"/>
                      </a:cxn>
                      <a:cxn ang="0">
                        <a:pos x="connsiteX2" y="connsiteY2"/>
                      </a:cxn>
                      <a:cxn ang="0">
                        <a:pos x="connsiteX3" y="connsiteY3"/>
                      </a:cxn>
                    </a:cxnLst>
                    <a:rect l="l" t="t" r="r" b="b"/>
                    <a:pathLst>
                      <a:path w="137159" h="79438">
                        <a:moveTo>
                          <a:pt x="137160" y="46292"/>
                        </a:moveTo>
                        <a:lnTo>
                          <a:pt x="80201" y="79438"/>
                        </a:lnTo>
                        <a:lnTo>
                          <a:pt x="0" y="33052"/>
                        </a:lnTo>
                        <a:lnTo>
                          <a:pt x="5686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255" name="图形 568"/>
              <p:cNvGrpSpPr/>
              <p:nvPr>
                <p:custDataLst>
                  <p:tags r:id="rId282"/>
                </p:custDataLst>
              </p:nvPr>
            </p:nvGrpSpPr>
            <p:grpSpPr>
              <a:xfrm>
                <a:off x="5810535" y="4402931"/>
                <a:ext cx="96869" cy="164401"/>
                <a:chOff x="5810535" y="4402931"/>
                <a:chExt cx="96869" cy="164401"/>
              </a:xfrm>
            </p:grpSpPr>
            <p:sp>
              <p:nvSpPr>
                <p:cNvPr id="282" name="图形 568"/>
                <p:cNvSpPr/>
                <p:nvPr>
                  <p:custDataLst>
                    <p:tags r:id="rId309"/>
                  </p:custDataLst>
                </p:nvPr>
              </p:nvSpPr>
              <p:spPr>
                <a:xfrm>
                  <a:off x="5903594" y="4446269"/>
                  <a:ext cx="3810" cy="110395"/>
                </a:xfrm>
                <a:custGeom>
                  <a:avLst/>
                  <a:gdLst>
                    <a:gd name="connsiteX0" fmla="*/ 3810 w 3810"/>
                    <a:gd name="connsiteY0" fmla="*/ 0 h 110395"/>
                    <a:gd name="connsiteX1" fmla="*/ 3524 w 3810"/>
                    <a:gd name="connsiteY1" fmla="*/ 108299 h 110395"/>
                    <a:gd name="connsiteX2" fmla="*/ 0 w 3810"/>
                    <a:gd name="connsiteY2" fmla="*/ 110395 h 110395"/>
                    <a:gd name="connsiteX3" fmla="*/ 381 w 3810"/>
                    <a:gd name="connsiteY3" fmla="*/ 2096 h 110395"/>
                  </a:gdLst>
                  <a:ahLst/>
                  <a:cxnLst>
                    <a:cxn ang="0">
                      <a:pos x="connsiteX0" y="connsiteY0"/>
                    </a:cxn>
                    <a:cxn ang="0">
                      <a:pos x="connsiteX1" y="connsiteY1"/>
                    </a:cxn>
                    <a:cxn ang="0">
                      <a:pos x="connsiteX2" y="connsiteY2"/>
                    </a:cxn>
                    <a:cxn ang="0">
                      <a:pos x="connsiteX3" y="connsiteY3"/>
                    </a:cxn>
                  </a:cxnLst>
                  <a:rect l="l" t="t" r="r" b="b"/>
                  <a:pathLst>
                    <a:path w="3810" h="110395">
                      <a:moveTo>
                        <a:pt x="3810" y="0"/>
                      </a:moveTo>
                      <a:lnTo>
                        <a:pt x="3524" y="108299"/>
                      </a:lnTo>
                      <a:lnTo>
                        <a:pt x="0" y="110395"/>
                      </a:lnTo>
                      <a:lnTo>
                        <a:pt x="381" y="2096"/>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3" name="图形 568"/>
                <p:cNvSpPr/>
                <p:nvPr>
                  <p:custDataLst>
                    <p:tags r:id="rId310"/>
                  </p:custDataLst>
                </p:nvPr>
              </p:nvSpPr>
              <p:spPr>
                <a:xfrm>
                  <a:off x="5815393" y="4405979"/>
                  <a:ext cx="88487" cy="150685"/>
                </a:xfrm>
                <a:custGeom>
                  <a:avLst/>
                  <a:gdLst>
                    <a:gd name="connsiteX0" fmla="*/ 17621 w 88487"/>
                    <a:gd name="connsiteY0" fmla="*/ 1429 h 150685"/>
                    <a:gd name="connsiteX1" fmla="*/ 11621 w 88487"/>
                    <a:gd name="connsiteY1" fmla="*/ 0 h 150685"/>
                    <a:gd name="connsiteX2" fmla="*/ 5334 w 88487"/>
                    <a:gd name="connsiteY2" fmla="*/ 1429 h 150685"/>
                    <a:gd name="connsiteX3" fmla="*/ 2857 w 88487"/>
                    <a:gd name="connsiteY3" fmla="*/ 2857 h 150685"/>
                    <a:gd name="connsiteX4" fmla="*/ 571 w 88487"/>
                    <a:gd name="connsiteY4" fmla="*/ 5239 h 150685"/>
                    <a:gd name="connsiteX5" fmla="*/ 286 w 88487"/>
                    <a:gd name="connsiteY5" fmla="*/ 6382 h 150685"/>
                    <a:gd name="connsiteX6" fmla="*/ 0 w 88487"/>
                    <a:gd name="connsiteY6" fmla="*/ 114681 h 150685"/>
                    <a:gd name="connsiteX7" fmla="*/ 286 w 88487"/>
                    <a:gd name="connsiteY7" fmla="*/ 113538 h 150685"/>
                    <a:gd name="connsiteX8" fmla="*/ 2572 w 88487"/>
                    <a:gd name="connsiteY8" fmla="*/ 111157 h 150685"/>
                    <a:gd name="connsiteX9" fmla="*/ 5048 w 88487"/>
                    <a:gd name="connsiteY9" fmla="*/ 109728 h 150685"/>
                    <a:gd name="connsiteX10" fmla="*/ 11335 w 88487"/>
                    <a:gd name="connsiteY10" fmla="*/ 108299 h 150685"/>
                    <a:gd name="connsiteX11" fmla="*/ 17335 w 88487"/>
                    <a:gd name="connsiteY11" fmla="*/ 109728 h 150685"/>
                    <a:gd name="connsiteX12" fmla="*/ 88201 w 88487"/>
                    <a:gd name="connsiteY12" fmla="*/ 150686 h 150685"/>
                    <a:gd name="connsiteX13" fmla="*/ 88487 w 88487"/>
                    <a:gd name="connsiteY13" fmla="*/ 42386 h 150685"/>
                    <a:gd name="connsiteX14" fmla="*/ 17621 w 88487"/>
                    <a:gd name="connsiteY14" fmla="*/ 1429 h 15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87" h="150685">
                      <a:moveTo>
                        <a:pt x="17621" y="1429"/>
                      </a:moveTo>
                      <a:cubicBezTo>
                        <a:pt x="16002" y="476"/>
                        <a:pt x="13811" y="0"/>
                        <a:pt x="11621" y="0"/>
                      </a:cubicBezTo>
                      <a:cubicBezTo>
                        <a:pt x="9334" y="0"/>
                        <a:pt x="7048" y="476"/>
                        <a:pt x="5334" y="1429"/>
                      </a:cubicBezTo>
                      <a:lnTo>
                        <a:pt x="2857" y="2857"/>
                      </a:lnTo>
                      <a:cubicBezTo>
                        <a:pt x="1714" y="3524"/>
                        <a:pt x="953" y="4381"/>
                        <a:pt x="571" y="5239"/>
                      </a:cubicBezTo>
                      <a:cubicBezTo>
                        <a:pt x="381" y="5620"/>
                        <a:pt x="286" y="6001"/>
                        <a:pt x="286" y="6382"/>
                      </a:cubicBezTo>
                      <a:lnTo>
                        <a:pt x="0" y="114681"/>
                      </a:lnTo>
                      <a:cubicBezTo>
                        <a:pt x="0" y="114300"/>
                        <a:pt x="95" y="113919"/>
                        <a:pt x="286" y="113538"/>
                      </a:cubicBezTo>
                      <a:cubicBezTo>
                        <a:pt x="667" y="112681"/>
                        <a:pt x="1429" y="111823"/>
                        <a:pt x="2572" y="111157"/>
                      </a:cubicBezTo>
                      <a:lnTo>
                        <a:pt x="5048" y="109728"/>
                      </a:lnTo>
                      <a:cubicBezTo>
                        <a:pt x="6763" y="108680"/>
                        <a:pt x="9049" y="108204"/>
                        <a:pt x="11335" y="108299"/>
                      </a:cubicBezTo>
                      <a:cubicBezTo>
                        <a:pt x="13525" y="108299"/>
                        <a:pt x="15621" y="108775"/>
                        <a:pt x="17335" y="109728"/>
                      </a:cubicBezTo>
                      <a:lnTo>
                        <a:pt x="88201" y="150686"/>
                      </a:lnTo>
                      <a:lnTo>
                        <a:pt x="88487" y="42386"/>
                      </a:lnTo>
                      <a:lnTo>
                        <a:pt x="17621" y="1429"/>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284" name="图形 568"/>
                <p:cNvGrpSpPr/>
                <p:nvPr>
                  <p:custDataLst>
                    <p:tags r:id="rId311"/>
                  </p:custDataLst>
                </p:nvPr>
              </p:nvGrpSpPr>
              <p:grpSpPr>
                <a:xfrm>
                  <a:off x="5815679" y="4410646"/>
                  <a:ext cx="85343" cy="153828"/>
                  <a:chOff x="5815679" y="4410646"/>
                  <a:chExt cx="85343" cy="153828"/>
                </a:xfrm>
              </p:grpSpPr>
              <p:sp>
                <p:nvSpPr>
                  <p:cNvPr id="288" name="图形 568"/>
                  <p:cNvSpPr/>
                  <p:nvPr>
                    <p:custDataLst>
                      <p:tags r:id="rId315"/>
                    </p:custDataLst>
                  </p:nvPr>
                </p:nvSpPr>
                <p:spPr>
                  <a:xfrm>
                    <a:off x="5815679" y="4417790"/>
                    <a:ext cx="3333" cy="109061"/>
                  </a:xfrm>
                  <a:custGeom>
                    <a:avLst/>
                    <a:gdLst>
                      <a:gd name="connsiteX0" fmla="*/ 3334 w 3333"/>
                      <a:gd name="connsiteY0" fmla="*/ 4286 h 109061"/>
                      <a:gd name="connsiteX1" fmla="*/ 3048 w 3333"/>
                      <a:gd name="connsiteY1" fmla="*/ 109061 h 109061"/>
                      <a:gd name="connsiteX2" fmla="*/ 0 w 3333"/>
                      <a:gd name="connsiteY2" fmla="*/ 104775 h 109061"/>
                      <a:gd name="connsiteX3" fmla="*/ 286 w 3333"/>
                      <a:gd name="connsiteY3" fmla="*/ 0 h 109061"/>
                      <a:gd name="connsiteX4" fmla="*/ 3334 w 3333"/>
                      <a:gd name="connsiteY4" fmla="*/ 4286 h 109061"/>
                      <a:gd name="connsiteX5" fmla="*/ 3334 w 3333"/>
                      <a:gd name="connsiteY5" fmla="*/ 4286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 h="109061">
                        <a:moveTo>
                          <a:pt x="3334" y="4286"/>
                        </a:moveTo>
                        <a:lnTo>
                          <a:pt x="3048" y="109061"/>
                        </a:lnTo>
                        <a:cubicBezTo>
                          <a:pt x="1048" y="107918"/>
                          <a:pt x="0" y="106394"/>
                          <a:pt x="0" y="104775"/>
                        </a:cubicBezTo>
                        <a:lnTo>
                          <a:pt x="286" y="0"/>
                        </a:lnTo>
                        <a:cubicBezTo>
                          <a:pt x="286" y="1524"/>
                          <a:pt x="1238" y="3048"/>
                          <a:pt x="3334" y="4286"/>
                        </a:cubicBezTo>
                        <a:lnTo>
                          <a:pt x="3334" y="4286"/>
                        </a:lnTo>
                        <a:close/>
                      </a:path>
                    </a:pathLst>
                  </a:custGeom>
                  <a:solidFill>
                    <a:srgbClr val="95837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9" name="图形 568"/>
                  <p:cNvSpPr/>
                  <p:nvPr>
                    <p:custDataLst>
                      <p:tags r:id="rId316"/>
                    </p:custDataLst>
                  </p:nvPr>
                </p:nvSpPr>
                <p:spPr>
                  <a:xfrm>
                    <a:off x="5818727" y="4422076"/>
                    <a:ext cx="65436" cy="142398"/>
                  </a:xfrm>
                  <a:custGeom>
                    <a:avLst/>
                    <a:gdLst>
                      <a:gd name="connsiteX0" fmla="*/ 65437 w 65436"/>
                      <a:gd name="connsiteY0" fmla="*/ 37624 h 142398"/>
                      <a:gd name="connsiteX1" fmla="*/ 65246 w 65436"/>
                      <a:gd name="connsiteY1" fmla="*/ 142399 h 142398"/>
                      <a:gd name="connsiteX2" fmla="*/ 0 w 65436"/>
                      <a:gd name="connsiteY2" fmla="*/ 104680 h 142398"/>
                      <a:gd name="connsiteX3" fmla="*/ 286 w 65436"/>
                      <a:gd name="connsiteY3" fmla="*/ 0 h 142398"/>
                    </a:gdLst>
                    <a:ahLst/>
                    <a:cxnLst>
                      <a:cxn ang="0">
                        <a:pos x="connsiteX0" y="connsiteY0"/>
                      </a:cxn>
                      <a:cxn ang="0">
                        <a:pos x="connsiteX1" y="connsiteY1"/>
                      </a:cxn>
                      <a:cxn ang="0">
                        <a:pos x="connsiteX2" y="connsiteY2"/>
                      </a:cxn>
                      <a:cxn ang="0">
                        <a:pos x="connsiteX3" y="connsiteY3"/>
                      </a:cxn>
                    </a:cxnLst>
                    <a:rect l="l" t="t" r="r" b="b"/>
                    <a:pathLst>
                      <a:path w="65436" h="142398">
                        <a:moveTo>
                          <a:pt x="65437" y="37624"/>
                        </a:moveTo>
                        <a:lnTo>
                          <a:pt x="65246" y="142399"/>
                        </a:lnTo>
                        <a:lnTo>
                          <a:pt x="0" y="104680"/>
                        </a:lnTo>
                        <a:lnTo>
                          <a:pt x="286" y="0"/>
                        </a:lnTo>
                        <a:close/>
                      </a:path>
                    </a:pathLst>
                  </a:custGeom>
                  <a:solidFill>
                    <a:srgbClr val="80716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0" name="图形 568"/>
                  <p:cNvSpPr/>
                  <p:nvPr>
                    <p:custDataLst>
                      <p:tags r:id="rId317"/>
                    </p:custDataLst>
                  </p:nvPr>
                </p:nvSpPr>
                <p:spPr>
                  <a:xfrm>
                    <a:off x="5883973" y="4449889"/>
                    <a:ext cx="17049" cy="114585"/>
                  </a:xfrm>
                  <a:custGeom>
                    <a:avLst/>
                    <a:gdLst>
                      <a:gd name="connsiteX0" fmla="*/ 17050 w 17049"/>
                      <a:gd name="connsiteY0" fmla="*/ 0 h 114585"/>
                      <a:gd name="connsiteX1" fmla="*/ 16764 w 17049"/>
                      <a:gd name="connsiteY1" fmla="*/ 104775 h 114585"/>
                      <a:gd name="connsiteX2" fmla="*/ 0 w 17049"/>
                      <a:gd name="connsiteY2" fmla="*/ 114586 h 114585"/>
                      <a:gd name="connsiteX3" fmla="*/ 191 w 17049"/>
                      <a:gd name="connsiteY3" fmla="*/ 9811 h 114585"/>
                    </a:gdLst>
                    <a:ahLst/>
                    <a:cxnLst>
                      <a:cxn ang="0">
                        <a:pos x="connsiteX0" y="connsiteY0"/>
                      </a:cxn>
                      <a:cxn ang="0">
                        <a:pos x="connsiteX1" y="connsiteY1"/>
                      </a:cxn>
                      <a:cxn ang="0">
                        <a:pos x="connsiteX2" y="connsiteY2"/>
                      </a:cxn>
                      <a:cxn ang="0">
                        <a:pos x="connsiteX3" y="connsiteY3"/>
                      </a:cxn>
                    </a:cxnLst>
                    <a:rect l="l" t="t" r="r" b="b"/>
                    <a:pathLst>
                      <a:path w="17049" h="114585">
                        <a:moveTo>
                          <a:pt x="17050" y="0"/>
                        </a:moveTo>
                        <a:lnTo>
                          <a:pt x="16764" y="104775"/>
                        </a:lnTo>
                        <a:lnTo>
                          <a:pt x="0" y="114586"/>
                        </a:lnTo>
                        <a:lnTo>
                          <a:pt x="191" y="9811"/>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91" name="图形 568"/>
                  <p:cNvSpPr/>
                  <p:nvPr>
                    <p:custDataLst>
                      <p:tags r:id="rId318"/>
                    </p:custDataLst>
                  </p:nvPr>
                </p:nvSpPr>
                <p:spPr>
                  <a:xfrm>
                    <a:off x="5815905" y="4410646"/>
                    <a:ext cx="85117" cy="49053"/>
                  </a:xfrm>
                  <a:custGeom>
                    <a:avLst/>
                    <a:gdLst>
                      <a:gd name="connsiteX0" fmla="*/ 85118 w 85117"/>
                      <a:gd name="connsiteY0" fmla="*/ 39243 h 49053"/>
                      <a:gd name="connsiteX1" fmla="*/ 68259 w 85117"/>
                      <a:gd name="connsiteY1" fmla="*/ 49054 h 49053"/>
                      <a:gd name="connsiteX2" fmla="*/ 3012 w 85117"/>
                      <a:gd name="connsiteY2" fmla="*/ 11430 h 49053"/>
                      <a:gd name="connsiteX3" fmla="*/ 2917 w 85117"/>
                      <a:gd name="connsiteY3" fmla="*/ 3048 h 49053"/>
                      <a:gd name="connsiteX4" fmla="*/ 5203 w 85117"/>
                      <a:gd name="connsiteY4" fmla="*/ 1714 h 49053"/>
                      <a:gd name="connsiteX5" fmla="*/ 19777 w 85117"/>
                      <a:gd name="connsiteY5" fmla="*/ 1714 h 49053"/>
                      <a:gd name="connsiteX6" fmla="*/ 85118 w 85117"/>
                      <a:gd name="connsiteY6" fmla="*/ 39243 h 4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17" h="49053">
                        <a:moveTo>
                          <a:pt x="85118" y="39243"/>
                        </a:moveTo>
                        <a:lnTo>
                          <a:pt x="68259" y="49054"/>
                        </a:lnTo>
                        <a:lnTo>
                          <a:pt x="3012" y="11430"/>
                        </a:lnTo>
                        <a:cubicBezTo>
                          <a:pt x="-988" y="9144"/>
                          <a:pt x="-988" y="5334"/>
                          <a:pt x="2917" y="3048"/>
                        </a:cubicBezTo>
                        <a:lnTo>
                          <a:pt x="5203" y="1714"/>
                        </a:lnTo>
                        <a:cubicBezTo>
                          <a:pt x="9204" y="-571"/>
                          <a:pt x="15776" y="-571"/>
                          <a:pt x="19777" y="1714"/>
                        </a:cubicBezTo>
                        <a:lnTo>
                          <a:pt x="85118" y="39243"/>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285" name="图形 568"/>
                <p:cNvSpPr/>
                <p:nvPr>
                  <p:custDataLst>
                    <p:tags r:id="rId312"/>
                  </p:custDataLst>
                </p:nvPr>
              </p:nvSpPr>
              <p:spPr>
                <a:xfrm>
                  <a:off x="5810535" y="4412456"/>
                  <a:ext cx="75152" cy="154876"/>
                </a:xfrm>
                <a:custGeom>
                  <a:avLst/>
                  <a:gdLst>
                    <a:gd name="connsiteX0" fmla="*/ 4286 w 75152"/>
                    <a:gd name="connsiteY0" fmla="*/ 5620 h 154876"/>
                    <a:gd name="connsiteX1" fmla="*/ 286 w 75152"/>
                    <a:gd name="connsiteY1" fmla="*/ 0 h 154876"/>
                    <a:gd name="connsiteX2" fmla="*/ 0 w 75152"/>
                    <a:gd name="connsiteY2" fmla="*/ 108299 h 154876"/>
                    <a:gd name="connsiteX3" fmla="*/ 4001 w 75152"/>
                    <a:gd name="connsiteY3" fmla="*/ 113919 h 154876"/>
                    <a:gd name="connsiteX4" fmla="*/ 74867 w 75152"/>
                    <a:gd name="connsiteY4" fmla="*/ 154877 h 154876"/>
                    <a:gd name="connsiteX5" fmla="*/ 75152 w 75152"/>
                    <a:gd name="connsiteY5" fmla="*/ 46577 h 154876"/>
                    <a:gd name="connsiteX6" fmla="*/ 4286 w 75152"/>
                    <a:gd name="connsiteY6" fmla="*/ 562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52" h="154876">
                      <a:moveTo>
                        <a:pt x="4286" y="5620"/>
                      </a:moveTo>
                      <a:cubicBezTo>
                        <a:pt x="1619" y="4096"/>
                        <a:pt x="286" y="2000"/>
                        <a:pt x="286" y="0"/>
                      </a:cubicBezTo>
                      <a:lnTo>
                        <a:pt x="0" y="108299"/>
                      </a:lnTo>
                      <a:cubicBezTo>
                        <a:pt x="0" y="110299"/>
                        <a:pt x="1334" y="112395"/>
                        <a:pt x="4001" y="113919"/>
                      </a:cubicBezTo>
                      <a:lnTo>
                        <a:pt x="74867" y="154877"/>
                      </a:lnTo>
                      <a:lnTo>
                        <a:pt x="75152" y="46577"/>
                      </a:lnTo>
                      <a:lnTo>
                        <a:pt x="4286" y="562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6" name="图形 568"/>
                <p:cNvSpPr/>
                <p:nvPr>
                  <p:custDataLst>
                    <p:tags r:id="rId313"/>
                  </p:custDataLst>
                </p:nvPr>
              </p:nvSpPr>
              <p:spPr>
                <a:xfrm>
                  <a:off x="5810714" y="4402931"/>
                  <a:ext cx="96690" cy="55911"/>
                </a:xfrm>
                <a:custGeom>
                  <a:avLst/>
                  <a:gdLst>
                    <a:gd name="connsiteX0" fmla="*/ 96691 w 96690"/>
                    <a:gd name="connsiteY0" fmla="*/ 43339 h 55911"/>
                    <a:gd name="connsiteX1" fmla="*/ 93166 w 96690"/>
                    <a:gd name="connsiteY1" fmla="*/ 45339 h 55911"/>
                    <a:gd name="connsiteX2" fmla="*/ 22301 w 96690"/>
                    <a:gd name="connsiteY2" fmla="*/ 4381 h 55911"/>
                    <a:gd name="connsiteX3" fmla="*/ 10013 w 96690"/>
                    <a:gd name="connsiteY3" fmla="*/ 4381 h 55911"/>
                    <a:gd name="connsiteX4" fmla="*/ 7537 w 96690"/>
                    <a:gd name="connsiteY4" fmla="*/ 5810 h 55911"/>
                    <a:gd name="connsiteX5" fmla="*/ 7537 w 96690"/>
                    <a:gd name="connsiteY5" fmla="*/ 12954 h 55911"/>
                    <a:gd name="connsiteX6" fmla="*/ 78403 w 96690"/>
                    <a:gd name="connsiteY6" fmla="*/ 53911 h 55911"/>
                    <a:gd name="connsiteX7" fmla="*/ 74879 w 96690"/>
                    <a:gd name="connsiteY7" fmla="*/ 55912 h 55911"/>
                    <a:gd name="connsiteX8" fmla="*/ 4012 w 96690"/>
                    <a:gd name="connsiteY8" fmla="*/ 14954 h 55911"/>
                    <a:gd name="connsiteX9" fmla="*/ 3917 w 96690"/>
                    <a:gd name="connsiteY9" fmla="*/ 3715 h 55911"/>
                    <a:gd name="connsiteX10" fmla="*/ 6394 w 96690"/>
                    <a:gd name="connsiteY10" fmla="*/ 2286 h 55911"/>
                    <a:gd name="connsiteX11" fmla="*/ 25729 w 96690"/>
                    <a:gd name="connsiteY11" fmla="*/ 2286 h 55911"/>
                    <a:gd name="connsiteX12" fmla="*/ 96691 w 96690"/>
                    <a:gd name="connsiteY12" fmla="*/ 43339 h 5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690" h="55911">
                      <a:moveTo>
                        <a:pt x="96691" y="43339"/>
                      </a:moveTo>
                      <a:lnTo>
                        <a:pt x="93166" y="45339"/>
                      </a:lnTo>
                      <a:lnTo>
                        <a:pt x="22301" y="4381"/>
                      </a:lnTo>
                      <a:cubicBezTo>
                        <a:pt x="18871" y="2381"/>
                        <a:pt x="13442" y="2381"/>
                        <a:pt x="10013" y="4381"/>
                      </a:cubicBezTo>
                      <a:lnTo>
                        <a:pt x="7537" y="5810"/>
                      </a:lnTo>
                      <a:cubicBezTo>
                        <a:pt x="4203" y="7810"/>
                        <a:pt x="4203" y="10954"/>
                        <a:pt x="7537" y="12954"/>
                      </a:cubicBezTo>
                      <a:lnTo>
                        <a:pt x="78403" y="53911"/>
                      </a:lnTo>
                      <a:lnTo>
                        <a:pt x="74879" y="55912"/>
                      </a:lnTo>
                      <a:lnTo>
                        <a:pt x="4012" y="14954"/>
                      </a:lnTo>
                      <a:cubicBezTo>
                        <a:pt x="-1321" y="11906"/>
                        <a:pt x="-1321" y="6858"/>
                        <a:pt x="3917" y="3715"/>
                      </a:cubicBezTo>
                      <a:lnTo>
                        <a:pt x="6394" y="2286"/>
                      </a:lnTo>
                      <a:cubicBezTo>
                        <a:pt x="11728" y="-762"/>
                        <a:pt x="20395" y="-762"/>
                        <a:pt x="25729" y="2286"/>
                      </a:cubicBezTo>
                      <a:lnTo>
                        <a:pt x="96691" y="43339"/>
                      </a:lnTo>
                      <a:close/>
                    </a:path>
                  </a:pathLst>
                </a:custGeom>
                <a:solidFill>
                  <a:srgbClr val="28303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7" name="图形 568"/>
                <p:cNvSpPr/>
                <p:nvPr>
                  <p:custDataLst>
                    <p:tags r:id="rId314"/>
                  </p:custDataLst>
                </p:nvPr>
              </p:nvSpPr>
              <p:spPr>
                <a:xfrm>
                  <a:off x="5885402" y="4456938"/>
                  <a:ext cx="3809" cy="110299"/>
                </a:xfrm>
                <a:custGeom>
                  <a:avLst/>
                  <a:gdLst>
                    <a:gd name="connsiteX0" fmla="*/ 3810 w 3809"/>
                    <a:gd name="connsiteY0" fmla="*/ 0 h 110299"/>
                    <a:gd name="connsiteX1" fmla="*/ 3524 w 3809"/>
                    <a:gd name="connsiteY1" fmla="*/ 108299 h 110299"/>
                    <a:gd name="connsiteX2" fmla="*/ 0 w 3809"/>
                    <a:gd name="connsiteY2" fmla="*/ 110299 h 110299"/>
                    <a:gd name="connsiteX3" fmla="*/ 286 w 3809"/>
                    <a:gd name="connsiteY3" fmla="*/ 2000 h 110299"/>
                  </a:gdLst>
                  <a:ahLst/>
                  <a:cxnLst>
                    <a:cxn ang="0">
                      <a:pos x="connsiteX0" y="connsiteY0"/>
                    </a:cxn>
                    <a:cxn ang="0">
                      <a:pos x="connsiteX1" y="connsiteY1"/>
                    </a:cxn>
                    <a:cxn ang="0">
                      <a:pos x="connsiteX2" y="connsiteY2"/>
                    </a:cxn>
                    <a:cxn ang="0">
                      <a:pos x="connsiteX3" y="connsiteY3"/>
                    </a:cxn>
                  </a:cxnLst>
                  <a:rect l="l" t="t" r="r" b="b"/>
                  <a:pathLst>
                    <a:path w="3808" h="110299">
                      <a:moveTo>
                        <a:pt x="3810" y="0"/>
                      </a:moveTo>
                      <a:lnTo>
                        <a:pt x="3524" y="108299"/>
                      </a:lnTo>
                      <a:lnTo>
                        <a:pt x="0" y="110299"/>
                      </a:lnTo>
                      <a:lnTo>
                        <a:pt x="286" y="200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56" name="图形 568"/>
              <p:cNvGrpSpPr/>
              <p:nvPr>
                <p:custDataLst>
                  <p:tags r:id="rId283"/>
                </p:custDataLst>
              </p:nvPr>
            </p:nvGrpSpPr>
            <p:grpSpPr>
              <a:xfrm>
                <a:off x="5796915" y="4444460"/>
                <a:ext cx="80867" cy="142208"/>
                <a:chOff x="5796915" y="4444460"/>
                <a:chExt cx="80867" cy="142208"/>
              </a:xfrm>
            </p:grpSpPr>
            <p:grpSp>
              <p:nvGrpSpPr>
                <p:cNvPr id="269" name="图形 568"/>
                <p:cNvGrpSpPr/>
                <p:nvPr>
                  <p:custDataLst>
                    <p:tags r:id="rId296"/>
                  </p:custDataLst>
                </p:nvPr>
              </p:nvGrpSpPr>
              <p:grpSpPr>
                <a:xfrm>
                  <a:off x="5810726" y="4444460"/>
                  <a:ext cx="67056" cy="134207"/>
                  <a:chOff x="5810726" y="4444460"/>
                  <a:chExt cx="67056" cy="134207"/>
                </a:xfrm>
              </p:grpSpPr>
              <p:sp>
                <p:nvSpPr>
                  <p:cNvPr id="279" name="图形 568"/>
                  <p:cNvSpPr/>
                  <p:nvPr>
                    <p:custDataLst>
                      <p:tags r:id="rId306"/>
                    </p:custDataLst>
                  </p:nvPr>
                </p:nvSpPr>
                <p:spPr>
                  <a:xfrm>
                    <a:off x="5872924" y="4480369"/>
                    <a:ext cx="4857" cy="98298"/>
                  </a:xfrm>
                  <a:custGeom>
                    <a:avLst/>
                    <a:gdLst>
                      <a:gd name="connsiteX0" fmla="*/ 286 w 4857"/>
                      <a:gd name="connsiteY0" fmla="*/ 2667 h 98298"/>
                      <a:gd name="connsiteX1" fmla="*/ 4858 w 4857"/>
                      <a:gd name="connsiteY1" fmla="*/ 0 h 98298"/>
                      <a:gd name="connsiteX2" fmla="*/ 4572 w 4857"/>
                      <a:gd name="connsiteY2" fmla="*/ 95631 h 98298"/>
                      <a:gd name="connsiteX3" fmla="*/ 0 w 4857"/>
                      <a:gd name="connsiteY3" fmla="*/ 98298 h 98298"/>
                    </a:gdLst>
                    <a:ahLst/>
                    <a:cxnLst>
                      <a:cxn ang="0">
                        <a:pos x="connsiteX0" y="connsiteY0"/>
                      </a:cxn>
                      <a:cxn ang="0">
                        <a:pos x="connsiteX1" y="connsiteY1"/>
                      </a:cxn>
                      <a:cxn ang="0">
                        <a:pos x="connsiteX2" y="connsiteY2"/>
                      </a:cxn>
                      <a:cxn ang="0">
                        <a:pos x="connsiteX3" y="connsiteY3"/>
                      </a:cxn>
                    </a:cxnLst>
                    <a:rect l="l" t="t" r="r" b="b"/>
                    <a:pathLst>
                      <a:path w="4857" h="98298">
                        <a:moveTo>
                          <a:pt x="286" y="2667"/>
                        </a:moveTo>
                        <a:lnTo>
                          <a:pt x="4858" y="0"/>
                        </a:lnTo>
                        <a:lnTo>
                          <a:pt x="4572" y="95631"/>
                        </a:lnTo>
                        <a:lnTo>
                          <a:pt x="0" y="98298"/>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0" name="图形 568"/>
                  <p:cNvSpPr/>
                  <p:nvPr>
                    <p:custDataLst>
                      <p:tags r:id="rId307"/>
                    </p:custDataLst>
                  </p:nvPr>
                </p:nvSpPr>
                <p:spPr>
                  <a:xfrm>
                    <a:off x="5811011" y="4444460"/>
                    <a:ext cx="66770" cy="38576"/>
                  </a:xfrm>
                  <a:custGeom>
                    <a:avLst/>
                    <a:gdLst>
                      <a:gd name="connsiteX0" fmla="*/ 0 w 66770"/>
                      <a:gd name="connsiteY0" fmla="*/ 2762 h 38576"/>
                      <a:gd name="connsiteX1" fmla="*/ 4667 w 66770"/>
                      <a:gd name="connsiteY1" fmla="*/ 0 h 38576"/>
                      <a:gd name="connsiteX2" fmla="*/ 66770 w 66770"/>
                      <a:gd name="connsiteY2" fmla="*/ 35909 h 38576"/>
                      <a:gd name="connsiteX3" fmla="*/ 62198 w 66770"/>
                      <a:gd name="connsiteY3" fmla="*/ 38576 h 38576"/>
                    </a:gdLst>
                    <a:ahLst/>
                    <a:cxnLst>
                      <a:cxn ang="0">
                        <a:pos x="connsiteX0" y="connsiteY0"/>
                      </a:cxn>
                      <a:cxn ang="0">
                        <a:pos x="connsiteX1" y="connsiteY1"/>
                      </a:cxn>
                      <a:cxn ang="0">
                        <a:pos x="connsiteX2" y="connsiteY2"/>
                      </a:cxn>
                      <a:cxn ang="0">
                        <a:pos x="connsiteX3" y="connsiteY3"/>
                      </a:cxn>
                    </a:cxnLst>
                    <a:rect l="l" t="t" r="r" b="b"/>
                    <a:pathLst>
                      <a:path w="66770" h="38576">
                        <a:moveTo>
                          <a:pt x="0" y="2762"/>
                        </a:moveTo>
                        <a:lnTo>
                          <a:pt x="4667" y="0"/>
                        </a:lnTo>
                        <a:lnTo>
                          <a:pt x="66770" y="35909"/>
                        </a:lnTo>
                        <a:lnTo>
                          <a:pt x="62198" y="38576"/>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81" name="图形 568"/>
                  <p:cNvSpPr/>
                  <p:nvPr>
                    <p:custDataLst>
                      <p:tags r:id="rId308"/>
                    </p:custDataLst>
                  </p:nvPr>
                </p:nvSpPr>
                <p:spPr>
                  <a:xfrm>
                    <a:off x="5810726" y="4447222"/>
                    <a:ext cx="62483" cy="131445"/>
                  </a:xfrm>
                  <a:custGeom>
                    <a:avLst/>
                    <a:gdLst>
                      <a:gd name="connsiteX0" fmla="*/ 62484 w 62483"/>
                      <a:gd name="connsiteY0" fmla="*/ 35814 h 131445"/>
                      <a:gd name="connsiteX1" fmla="*/ 62198 w 62483"/>
                      <a:gd name="connsiteY1" fmla="*/ 131445 h 131445"/>
                      <a:gd name="connsiteX2" fmla="*/ 0 w 62483"/>
                      <a:gd name="connsiteY2" fmla="*/ 95536 h 131445"/>
                      <a:gd name="connsiteX3" fmla="*/ 286 w 62483"/>
                      <a:gd name="connsiteY3" fmla="*/ 0 h 131445"/>
                    </a:gdLst>
                    <a:ahLst/>
                    <a:cxnLst>
                      <a:cxn ang="0">
                        <a:pos x="connsiteX0" y="connsiteY0"/>
                      </a:cxn>
                      <a:cxn ang="0">
                        <a:pos x="connsiteX1" y="connsiteY1"/>
                      </a:cxn>
                      <a:cxn ang="0">
                        <a:pos x="connsiteX2" y="connsiteY2"/>
                      </a:cxn>
                      <a:cxn ang="0">
                        <a:pos x="connsiteX3" y="connsiteY3"/>
                      </a:cxn>
                    </a:cxnLst>
                    <a:rect l="l" t="t" r="r" b="b"/>
                    <a:pathLst>
                      <a:path w="62483" h="131445">
                        <a:moveTo>
                          <a:pt x="62484" y="35814"/>
                        </a:moveTo>
                        <a:lnTo>
                          <a:pt x="62198" y="131445"/>
                        </a:lnTo>
                        <a:lnTo>
                          <a:pt x="0" y="95536"/>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0" name="图形 568"/>
                <p:cNvGrpSpPr/>
                <p:nvPr>
                  <p:custDataLst>
                    <p:tags r:id="rId297"/>
                  </p:custDataLst>
                </p:nvPr>
              </p:nvGrpSpPr>
              <p:grpSpPr>
                <a:xfrm>
                  <a:off x="5801486" y="4449889"/>
                  <a:ext cx="71723" cy="128778"/>
                  <a:chOff x="5801486" y="4449889"/>
                  <a:chExt cx="71723" cy="128778"/>
                </a:xfrm>
              </p:grpSpPr>
              <p:sp>
                <p:nvSpPr>
                  <p:cNvPr id="276" name="图形 568"/>
                  <p:cNvSpPr/>
                  <p:nvPr>
                    <p:custDataLst>
                      <p:tags r:id="rId303"/>
                    </p:custDataLst>
                  </p:nvPr>
                </p:nvSpPr>
                <p:spPr>
                  <a:xfrm>
                    <a:off x="5863590" y="4485798"/>
                    <a:ext cx="9620" cy="92868"/>
                  </a:xfrm>
                  <a:custGeom>
                    <a:avLst/>
                    <a:gdLst>
                      <a:gd name="connsiteX0" fmla="*/ 286 w 9620"/>
                      <a:gd name="connsiteY0" fmla="*/ 5334 h 92868"/>
                      <a:gd name="connsiteX1" fmla="*/ 9620 w 9620"/>
                      <a:gd name="connsiteY1" fmla="*/ 0 h 92868"/>
                      <a:gd name="connsiteX2" fmla="*/ 9334 w 9620"/>
                      <a:gd name="connsiteY2" fmla="*/ 87439 h 92868"/>
                      <a:gd name="connsiteX3" fmla="*/ 0 w 9620"/>
                      <a:gd name="connsiteY3" fmla="*/ 92869 h 92868"/>
                    </a:gdLst>
                    <a:ahLst/>
                    <a:cxnLst>
                      <a:cxn ang="0">
                        <a:pos x="connsiteX0" y="connsiteY0"/>
                      </a:cxn>
                      <a:cxn ang="0">
                        <a:pos x="connsiteX1" y="connsiteY1"/>
                      </a:cxn>
                      <a:cxn ang="0">
                        <a:pos x="connsiteX2" y="connsiteY2"/>
                      </a:cxn>
                      <a:cxn ang="0">
                        <a:pos x="connsiteX3" y="connsiteY3"/>
                      </a:cxn>
                    </a:cxnLst>
                    <a:rect l="l" t="t" r="r" b="b"/>
                    <a:pathLst>
                      <a:path w="9620" h="92868">
                        <a:moveTo>
                          <a:pt x="286" y="5334"/>
                        </a:moveTo>
                        <a:lnTo>
                          <a:pt x="9620" y="0"/>
                        </a:lnTo>
                        <a:lnTo>
                          <a:pt x="9334" y="87439"/>
                        </a:lnTo>
                        <a:lnTo>
                          <a:pt x="0" y="92869"/>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7" name="图形 568"/>
                  <p:cNvSpPr/>
                  <p:nvPr>
                    <p:custDataLst>
                      <p:tags r:id="rId304"/>
                    </p:custDataLst>
                  </p:nvPr>
                </p:nvSpPr>
                <p:spPr>
                  <a:xfrm>
                    <a:off x="5801772" y="4449889"/>
                    <a:ext cx="71437" cy="41243"/>
                  </a:xfrm>
                  <a:custGeom>
                    <a:avLst/>
                    <a:gdLst>
                      <a:gd name="connsiteX0" fmla="*/ 0 w 71437"/>
                      <a:gd name="connsiteY0" fmla="*/ 5334 h 41243"/>
                      <a:gd name="connsiteX1" fmla="*/ 9239 w 71437"/>
                      <a:gd name="connsiteY1" fmla="*/ 0 h 41243"/>
                      <a:gd name="connsiteX2" fmla="*/ 71438 w 71437"/>
                      <a:gd name="connsiteY2" fmla="*/ 35909 h 41243"/>
                      <a:gd name="connsiteX3" fmla="*/ 62103 w 71437"/>
                      <a:gd name="connsiteY3" fmla="*/ 41243 h 41243"/>
                    </a:gdLst>
                    <a:ahLst/>
                    <a:cxnLst>
                      <a:cxn ang="0">
                        <a:pos x="connsiteX0" y="connsiteY0"/>
                      </a:cxn>
                      <a:cxn ang="0">
                        <a:pos x="connsiteX1" y="connsiteY1"/>
                      </a:cxn>
                      <a:cxn ang="0">
                        <a:pos x="connsiteX2" y="connsiteY2"/>
                      </a:cxn>
                      <a:cxn ang="0">
                        <a:pos x="connsiteX3" y="connsiteY3"/>
                      </a:cxn>
                    </a:cxnLst>
                    <a:rect l="l" t="t" r="r" b="b"/>
                    <a:pathLst>
                      <a:path w="71437" h="41243">
                        <a:moveTo>
                          <a:pt x="0" y="5334"/>
                        </a:moveTo>
                        <a:lnTo>
                          <a:pt x="9239" y="0"/>
                        </a:lnTo>
                        <a:lnTo>
                          <a:pt x="71438" y="35909"/>
                        </a:lnTo>
                        <a:lnTo>
                          <a:pt x="62103" y="41243"/>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8" name="图形 568"/>
                  <p:cNvSpPr/>
                  <p:nvPr>
                    <p:custDataLst>
                      <p:tags r:id="rId305"/>
                    </p:custDataLst>
                  </p:nvPr>
                </p:nvSpPr>
                <p:spPr>
                  <a:xfrm>
                    <a:off x="5801486" y="4455223"/>
                    <a:ext cx="62388" cy="123444"/>
                  </a:xfrm>
                  <a:custGeom>
                    <a:avLst/>
                    <a:gdLst>
                      <a:gd name="connsiteX0" fmla="*/ 62389 w 62388"/>
                      <a:gd name="connsiteY0" fmla="*/ 35909 h 123444"/>
                      <a:gd name="connsiteX1" fmla="*/ 62103 w 62388"/>
                      <a:gd name="connsiteY1" fmla="*/ 123444 h 123444"/>
                      <a:gd name="connsiteX2" fmla="*/ 0 w 62388"/>
                      <a:gd name="connsiteY2" fmla="*/ 87535 h 123444"/>
                      <a:gd name="connsiteX3" fmla="*/ 286 w 62388"/>
                      <a:gd name="connsiteY3" fmla="*/ 0 h 123444"/>
                    </a:gdLst>
                    <a:ahLst/>
                    <a:cxnLst>
                      <a:cxn ang="0">
                        <a:pos x="connsiteX0" y="connsiteY0"/>
                      </a:cxn>
                      <a:cxn ang="0">
                        <a:pos x="connsiteX1" y="connsiteY1"/>
                      </a:cxn>
                      <a:cxn ang="0">
                        <a:pos x="connsiteX2" y="connsiteY2"/>
                      </a:cxn>
                      <a:cxn ang="0">
                        <a:pos x="connsiteX3" y="connsiteY3"/>
                      </a:cxn>
                    </a:cxnLst>
                    <a:rect l="l" t="t" r="r" b="b"/>
                    <a:pathLst>
                      <a:path w="62388" h="123444">
                        <a:moveTo>
                          <a:pt x="62389" y="35909"/>
                        </a:moveTo>
                        <a:lnTo>
                          <a:pt x="62103" y="123444"/>
                        </a:lnTo>
                        <a:lnTo>
                          <a:pt x="0" y="87535"/>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71" name="图形 568"/>
                <p:cNvGrpSpPr/>
                <p:nvPr>
                  <p:custDataLst>
                    <p:tags r:id="rId298"/>
                  </p:custDataLst>
                </p:nvPr>
              </p:nvGrpSpPr>
              <p:grpSpPr>
                <a:xfrm>
                  <a:off x="5796915" y="4452556"/>
                  <a:ext cx="80867" cy="134112"/>
                  <a:chOff x="5796915" y="4452556"/>
                  <a:chExt cx="80867" cy="134112"/>
                </a:xfrm>
              </p:grpSpPr>
              <p:sp>
                <p:nvSpPr>
                  <p:cNvPr id="273" name="图形 568"/>
                  <p:cNvSpPr/>
                  <p:nvPr>
                    <p:custDataLst>
                      <p:tags r:id="rId300"/>
                    </p:custDataLst>
                  </p:nvPr>
                </p:nvSpPr>
                <p:spPr>
                  <a:xfrm>
                    <a:off x="5859017" y="4480369"/>
                    <a:ext cx="18764" cy="106299"/>
                  </a:xfrm>
                  <a:custGeom>
                    <a:avLst/>
                    <a:gdLst>
                      <a:gd name="connsiteX0" fmla="*/ 286 w 18764"/>
                      <a:gd name="connsiteY0" fmla="*/ 10763 h 106299"/>
                      <a:gd name="connsiteX1" fmla="*/ 18764 w 18764"/>
                      <a:gd name="connsiteY1" fmla="*/ 0 h 106299"/>
                      <a:gd name="connsiteX2" fmla="*/ 18479 w 18764"/>
                      <a:gd name="connsiteY2" fmla="*/ 95631 h 106299"/>
                      <a:gd name="connsiteX3" fmla="*/ 0 w 18764"/>
                      <a:gd name="connsiteY3" fmla="*/ 106299 h 106299"/>
                    </a:gdLst>
                    <a:ahLst/>
                    <a:cxnLst>
                      <a:cxn ang="0">
                        <a:pos x="connsiteX0" y="connsiteY0"/>
                      </a:cxn>
                      <a:cxn ang="0">
                        <a:pos x="connsiteX1" y="connsiteY1"/>
                      </a:cxn>
                      <a:cxn ang="0">
                        <a:pos x="connsiteX2" y="connsiteY2"/>
                      </a:cxn>
                      <a:cxn ang="0">
                        <a:pos x="connsiteX3" y="connsiteY3"/>
                      </a:cxn>
                    </a:cxnLst>
                    <a:rect l="l" t="t" r="r" b="b"/>
                    <a:pathLst>
                      <a:path w="18764" h="106298">
                        <a:moveTo>
                          <a:pt x="286" y="10763"/>
                        </a:moveTo>
                        <a:lnTo>
                          <a:pt x="18764" y="0"/>
                        </a:lnTo>
                        <a:lnTo>
                          <a:pt x="18479" y="95631"/>
                        </a:lnTo>
                        <a:lnTo>
                          <a:pt x="0" y="1062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4" name="图形 568"/>
                  <p:cNvSpPr/>
                  <p:nvPr>
                    <p:custDataLst>
                      <p:tags r:id="rId301"/>
                    </p:custDataLst>
                  </p:nvPr>
                </p:nvSpPr>
                <p:spPr>
                  <a:xfrm>
                    <a:off x="5797200" y="4452556"/>
                    <a:ext cx="66770" cy="38576"/>
                  </a:xfrm>
                  <a:custGeom>
                    <a:avLst/>
                    <a:gdLst>
                      <a:gd name="connsiteX0" fmla="*/ 0 w 66770"/>
                      <a:gd name="connsiteY0" fmla="*/ 2667 h 38576"/>
                      <a:gd name="connsiteX1" fmla="*/ 4572 w 66770"/>
                      <a:gd name="connsiteY1" fmla="*/ 0 h 38576"/>
                      <a:gd name="connsiteX2" fmla="*/ 66770 w 66770"/>
                      <a:gd name="connsiteY2" fmla="*/ 35814 h 38576"/>
                      <a:gd name="connsiteX3" fmla="*/ 62103 w 66770"/>
                      <a:gd name="connsiteY3" fmla="*/ 38576 h 38576"/>
                    </a:gdLst>
                    <a:ahLst/>
                    <a:cxnLst>
                      <a:cxn ang="0">
                        <a:pos x="connsiteX0" y="connsiteY0"/>
                      </a:cxn>
                      <a:cxn ang="0">
                        <a:pos x="connsiteX1" y="connsiteY1"/>
                      </a:cxn>
                      <a:cxn ang="0">
                        <a:pos x="connsiteX2" y="connsiteY2"/>
                      </a:cxn>
                      <a:cxn ang="0">
                        <a:pos x="connsiteX3" y="connsiteY3"/>
                      </a:cxn>
                    </a:cxnLst>
                    <a:rect l="l" t="t" r="r" b="b"/>
                    <a:pathLst>
                      <a:path w="66770" h="38576">
                        <a:moveTo>
                          <a:pt x="0" y="2667"/>
                        </a:moveTo>
                        <a:lnTo>
                          <a:pt x="4572" y="0"/>
                        </a:lnTo>
                        <a:lnTo>
                          <a:pt x="66770" y="35814"/>
                        </a:lnTo>
                        <a:lnTo>
                          <a:pt x="62103" y="38576"/>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75" name="图形 568"/>
                  <p:cNvSpPr/>
                  <p:nvPr>
                    <p:custDataLst>
                      <p:tags r:id="rId302"/>
                    </p:custDataLst>
                  </p:nvPr>
                </p:nvSpPr>
                <p:spPr>
                  <a:xfrm>
                    <a:off x="5796915" y="4455223"/>
                    <a:ext cx="62388" cy="131445"/>
                  </a:xfrm>
                  <a:custGeom>
                    <a:avLst/>
                    <a:gdLst>
                      <a:gd name="connsiteX0" fmla="*/ 62389 w 62388"/>
                      <a:gd name="connsiteY0" fmla="*/ 35909 h 131445"/>
                      <a:gd name="connsiteX1" fmla="*/ 62103 w 62388"/>
                      <a:gd name="connsiteY1" fmla="*/ 131445 h 131445"/>
                      <a:gd name="connsiteX2" fmla="*/ 0 w 62388"/>
                      <a:gd name="connsiteY2" fmla="*/ 95631 h 131445"/>
                      <a:gd name="connsiteX3" fmla="*/ 286 w 62388"/>
                      <a:gd name="connsiteY3" fmla="*/ 0 h 131445"/>
                    </a:gdLst>
                    <a:ahLst/>
                    <a:cxnLst>
                      <a:cxn ang="0">
                        <a:pos x="connsiteX0" y="connsiteY0"/>
                      </a:cxn>
                      <a:cxn ang="0">
                        <a:pos x="connsiteX1" y="connsiteY1"/>
                      </a:cxn>
                      <a:cxn ang="0">
                        <a:pos x="connsiteX2" y="connsiteY2"/>
                      </a:cxn>
                      <a:cxn ang="0">
                        <a:pos x="connsiteX3" y="connsiteY3"/>
                      </a:cxn>
                    </a:cxnLst>
                    <a:rect l="l" t="t" r="r" b="b"/>
                    <a:pathLst>
                      <a:path w="62388" h="131445">
                        <a:moveTo>
                          <a:pt x="62389" y="35909"/>
                        </a:moveTo>
                        <a:lnTo>
                          <a:pt x="62103" y="131445"/>
                        </a:lnTo>
                        <a:lnTo>
                          <a:pt x="0" y="95631"/>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272" name="图形 568"/>
                <p:cNvSpPr/>
                <p:nvPr>
                  <p:custDataLst>
                    <p:tags r:id="rId299"/>
                  </p:custDataLst>
                </p:nvPr>
              </p:nvSpPr>
              <p:spPr>
                <a:xfrm>
                  <a:off x="5858636" y="4477702"/>
                  <a:ext cx="19145" cy="11049"/>
                </a:xfrm>
                <a:custGeom>
                  <a:avLst/>
                  <a:gdLst>
                    <a:gd name="connsiteX0" fmla="*/ 4763 w 19145"/>
                    <a:gd name="connsiteY0" fmla="*/ 11049 h 11049"/>
                    <a:gd name="connsiteX1" fmla="*/ 19145 w 19145"/>
                    <a:gd name="connsiteY1" fmla="*/ 2667 h 11049"/>
                    <a:gd name="connsiteX2" fmla="*/ 14573 w 19145"/>
                    <a:gd name="connsiteY2" fmla="*/ 0 h 11049"/>
                    <a:gd name="connsiteX3" fmla="*/ 0 w 19145"/>
                    <a:gd name="connsiteY3" fmla="*/ 8382 h 11049"/>
                  </a:gdLst>
                  <a:ahLst/>
                  <a:cxnLst>
                    <a:cxn ang="0">
                      <a:pos x="connsiteX0" y="connsiteY0"/>
                    </a:cxn>
                    <a:cxn ang="0">
                      <a:pos x="connsiteX1" y="connsiteY1"/>
                    </a:cxn>
                    <a:cxn ang="0">
                      <a:pos x="connsiteX2" y="connsiteY2"/>
                    </a:cxn>
                    <a:cxn ang="0">
                      <a:pos x="connsiteX3" y="connsiteY3"/>
                    </a:cxn>
                  </a:cxnLst>
                  <a:rect l="l" t="t" r="r" b="b"/>
                  <a:pathLst>
                    <a:path w="19145" h="11049">
                      <a:moveTo>
                        <a:pt x="4763" y="11049"/>
                      </a:moveTo>
                      <a:lnTo>
                        <a:pt x="19145" y="2667"/>
                      </a:lnTo>
                      <a:lnTo>
                        <a:pt x="14573" y="0"/>
                      </a:lnTo>
                      <a:lnTo>
                        <a:pt x="0" y="8382"/>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57" name="图形 568"/>
              <p:cNvGrpSpPr/>
              <p:nvPr>
                <p:custDataLst>
                  <p:tags r:id="rId284"/>
                </p:custDataLst>
              </p:nvPr>
            </p:nvGrpSpPr>
            <p:grpSpPr>
              <a:xfrm>
                <a:off x="5767673" y="4429220"/>
                <a:ext cx="80867" cy="173164"/>
                <a:chOff x="5767673" y="4429220"/>
                <a:chExt cx="80867" cy="173164"/>
              </a:xfrm>
            </p:grpSpPr>
            <p:grpSp>
              <p:nvGrpSpPr>
                <p:cNvPr id="258" name="图形 568"/>
                <p:cNvGrpSpPr/>
                <p:nvPr>
                  <p:custDataLst>
                    <p:tags r:id="rId285"/>
                  </p:custDataLst>
                </p:nvPr>
              </p:nvGrpSpPr>
              <p:grpSpPr>
                <a:xfrm>
                  <a:off x="5781484" y="4431887"/>
                  <a:ext cx="67055" cy="162401"/>
                  <a:chOff x="5781484" y="4431887"/>
                  <a:chExt cx="67055" cy="162401"/>
                </a:xfrm>
              </p:grpSpPr>
              <p:sp>
                <p:nvSpPr>
                  <p:cNvPr id="267" name="图形 568"/>
                  <p:cNvSpPr/>
                  <p:nvPr>
                    <p:custDataLst>
                      <p:tags r:id="rId294"/>
                    </p:custDataLst>
                  </p:nvPr>
                </p:nvSpPr>
                <p:spPr>
                  <a:xfrm>
                    <a:off x="5843587" y="4465034"/>
                    <a:ext cx="4952" cy="129254"/>
                  </a:xfrm>
                  <a:custGeom>
                    <a:avLst/>
                    <a:gdLst>
                      <a:gd name="connsiteX0" fmla="*/ 286 w 4952"/>
                      <a:gd name="connsiteY0" fmla="*/ 2762 h 129254"/>
                      <a:gd name="connsiteX1" fmla="*/ 4953 w 4952"/>
                      <a:gd name="connsiteY1" fmla="*/ 0 h 129254"/>
                      <a:gd name="connsiteX2" fmla="*/ 4667 w 4952"/>
                      <a:gd name="connsiteY2" fmla="*/ 126587 h 129254"/>
                      <a:gd name="connsiteX3" fmla="*/ 0 w 4952"/>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4952" h="129253">
                        <a:moveTo>
                          <a:pt x="286" y="2762"/>
                        </a:moveTo>
                        <a:lnTo>
                          <a:pt x="4953" y="0"/>
                        </a:lnTo>
                        <a:lnTo>
                          <a:pt x="4667" y="126587"/>
                        </a:lnTo>
                        <a:lnTo>
                          <a:pt x="0" y="129254"/>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8" name="图形 568"/>
                  <p:cNvSpPr/>
                  <p:nvPr>
                    <p:custDataLst>
                      <p:tags r:id="rId295"/>
                    </p:custDataLst>
                  </p:nvPr>
                </p:nvSpPr>
                <p:spPr>
                  <a:xfrm>
                    <a:off x="5781484" y="4431887"/>
                    <a:ext cx="62388" cy="162401"/>
                  </a:xfrm>
                  <a:custGeom>
                    <a:avLst/>
                    <a:gdLst>
                      <a:gd name="connsiteX0" fmla="*/ 62389 w 62388"/>
                      <a:gd name="connsiteY0" fmla="*/ 35909 h 162401"/>
                      <a:gd name="connsiteX1" fmla="*/ 62103 w 62388"/>
                      <a:gd name="connsiteY1" fmla="*/ 162401 h 162401"/>
                      <a:gd name="connsiteX2" fmla="*/ 0 w 62388"/>
                      <a:gd name="connsiteY2" fmla="*/ 126587 h 162401"/>
                      <a:gd name="connsiteX3" fmla="*/ 286 w 62388"/>
                      <a:gd name="connsiteY3" fmla="*/ 0 h 162401"/>
                    </a:gdLst>
                    <a:ahLst/>
                    <a:cxnLst>
                      <a:cxn ang="0">
                        <a:pos x="connsiteX0" y="connsiteY0"/>
                      </a:cxn>
                      <a:cxn ang="0">
                        <a:pos x="connsiteX1" y="connsiteY1"/>
                      </a:cxn>
                      <a:cxn ang="0">
                        <a:pos x="connsiteX2" y="connsiteY2"/>
                      </a:cxn>
                      <a:cxn ang="0">
                        <a:pos x="connsiteX3" y="connsiteY3"/>
                      </a:cxn>
                    </a:cxnLst>
                    <a:rect l="l" t="t" r="r" b="b"/>
                    <a:pathLst>
                      <a:path w="62388" h="162401">
                        <a:moveTo>
                          <a:pt x="62389" y="35909"/>
                        </a:moveTo>
                        <a:lnTo>
                          <a:pt x="62103" y="162401"/>
                        </a:lnTo>
                        <a:lnTo>
                          <a:pt x="0" y="126587"/>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59" name="图形 568"/>
                <p:cNvGrpSpPr/>
                <p:nvPr>
                  <p:custDataLst>
                    <p:tags r:id="rId286"/>
                  </p:custDataLst>
                </p:nvPr>
              </p:nvGrpSpPr>
              <p:grpSpPr>
                <a:xfrm>
                  <a:off x="5772150" y="4434554"/>
                  <a:ext cx="71723" cy="159734"/>
                  <a:chOff x="5772150" y="4434554"/>
                  <a:chExt cx="71723" cy="159734"/>
                </a:xfrm>
              </p:grpSpPr>
              <p:sp>
                <p:nvSpPr>
                  <p:cNvPr id="264" name="图形 568"/>
                  <p:cNvSpPr/>
                  <p:nvPr>
                    <p:custDataLst>
                      <p:tags r:id="rId291"/>
                    </p:custDataLst>
                  </p:nvPr>
                </p:nvSpPr>
                <p:spPr>
                  <a:xfrm>
                    <a:off x="5834348" y="4470463"/>
                    <a:ext cx="9525" cy="123825"/>
                  </a:xfrm>
                  <a:custGeom>
                    <a:avLst/>
                    <a:gdLst>
                      <a:gd name="connsiteX0" fmla="*/ 286 w 9525"/>
                      <a:gd name="connsiteY0" fmla="*/ 5429 h 123825"/>
                      <a:gd name="connsiteX1" fmla="*/ 9525 w 9525"/>
                      <a:gd name="connsiteY1" fmla="*/ 0 h 123825"/>
                      <a:gd name="connsiteX2" fmla="*/ 9239 w 9525"/>
                      <a:gd name="connsiteY2" fmla="*/ 118491 h 123825"/>
                      <a:gd name="connsiteX3" fmla="*/ 0 w 9525"/>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9525" h="123825">
                        <a:moveTo>
                          <a:pt x="286" y="5429"/>
                        </a:moveTo>
                        <a:lnTo>
                          <a:pt x="9525" y="0"/>
                        </a:lnTo>
                        <a:lnTo>
                          <a:pt x="9239" y="118491"/>
                        </a:lnTo>
                        <a:lnTo>
                          <a:pt x="0" y="12382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5" name="图形 568"/>
                  <p:cNvSpPr/>
                  <p:nvPr>
                    <p:custDataLst>
                      <p:tags r:id="rId292"/>
                    </p:custDataLst>
                  </p:nvPr>
                </p:nvSpPr>
                <p:spPr>
                  <a:xfrm>
                    <a:off x="5772435" y="4434554"/>
                    <a:ext cx="71437" cy="41338"/>
                  </a:xfrm>
                  <a:custGeom>
                    <a:avLst/>
                    <a:gdLst>
                      <a:gd name="connsiteX0" fmla="*/ 0 w 71437"/>
                      <a:gd name="connsiteY0" fmla="*/ 5429 h 41338"/>
                      <a:gd name="connsiteX1" fmla="*/ 9239 w 71437"/>
                      <a:gd name="connsiteY1" fmla="*/ 0 h 41338"/>
                      <a:gd name="connsiteX2" fmla="*/ 71438 w 71437"/>
                      <a:gd name="connsiteY2" fmla="*/ 35909 h 41338"/>
                      <a:gd name="connsiteX3" fmla="*/ 62198 w 71437"/>
                      <a:gd name="connsiteY3" fmla="*/ 41338 h 41338"/>
                    </a:gdLst>
                    <a:ahLst/>
                    <a:cxnLst>
                      <a:cxn ang="0">
                        <a:pos x="connsiteX0" y="connsiteY0"/>
                      </a:cxn>
                      <a:cxn ang="0">
                        <a:pos x="connsiteX1" y="connsiteY1"/>
                      </a:cxn>
                      <a:cxn ang="0">
                        <a:pos x="connsiteX2" y="connsiteY2"/>
                      </a:cxn>
                      <a:cxn ang="0">
                        <a:pos x="connsiteX3" y="connsiteY3"/>
                      </a:cxn>
                    </a:cxnLst>
                    <a:rect l="l" t="t" r="r" b="b"/>
                    <a:pathLst>
                      <a:path w="71437" h="41338">
                        <a:moveTo>
                          <a:pt x="0" y="5429"/>
                        </a:moveTo>
                        <a:lnTo>
                          <a:pt x="9239" y="0"/>
                        </a:lnTo>
                        <a:lnTo>
                          <a:pt x="71438" y="35909"/>
                        </a:lnTo>
                        <a:lnTo>
                          <a:pt x="62198" y="4133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6" name="图形 568"/>
                  <p:cNvSpPr/>
                  <p:nvPr>
                    <p:custDataLst>
                      <p:tags r:id="rId293"/>
                    </p:custDataLst>
                  </p:nvPr>
                </p:nvSpPr>
                <p:spPr>
                  <a:xfrm>
                    <a:off x="5772150" y="4439983"/>
                    <a:ext cx="62483" cy="154304"/>
                  </a:xfrm>
                  <a:custGeom>
                    <a:avLst/>
                    <a:gdLst>
                      <a:gd name="connsiteX0" fmla="*/ 62484 w 62483"/>
                      <a:gd name="connsiteY0" fmla="*/ 35909 h 154304"/>
                      <a:gd name="connsiteX1" fmla="*/ 62198 w 62483"/>
                      <a:gd name="connsiteY1" fmla="*/ 154305 h 154304"/>
                      <a:gd name="connsiteX2" fmla="*/ 0 w 62483"/>
                      <a:gd name="connsiteY2" fmla="*/ 118396 h 154304"/>
                      <a:gd name="connsiteX3" fmla="*/ 286 w 62483"/>
                      <a:gd name="connsiteY3" fmla="*/ 0 h 154304"/>
                    </a:gdLst>
                    <a:ahLst/>
                    <a:cxnLst>
                      <a:cxn ang="0">
                        <a:pos x="connsiteX0" y="connsiteY0"/>
                      </a:cxn>
                      <a:cxn ang="0">
                        <a:pos x="connsiteX1" y="connsiteY1"/>
                      </a:cxn>
                      <a:cxn ang="0">
                        <a:pos x="connsiteX2" y="connsiteY2"/>
                      </a:cxn>
                      <a:cxn ang="0">
                        <a:pos x="connsiteX3" y="connsiteY3"/>
                      </a:cxn>
                    </a:cxnLst>
                    <a:rect l="l" t="t" r="r" b="b"/>
                    <a:pathLst>
                      <a:path w="62483" h="154304">
                        <a:moveTo>
                          <a:pt x="62484" y="35909"/>
                        </a:moveTo>
                        <a:lnTo>
                          <a:pt x="62198" y="154305"/>
                        </a:lnTo>
                        <a:lnTo>
                          <a:pt x="0" y="118396"/>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60" name="图形 568"/>
                <p:cNvGrpSpPr/>
                <p:nvPr>
                  <p:custDataLst>
                    <p:tags r:id="rId287"/>
                  </p:custDataLst>
                </p:nvPr>
              </p:nvGrpSpPr>
              <p:grpSpPr>
                <a:xfrm>
                  <a:off x="5767673" y="4439888"/>
                  <a:ext cx="80867" cy="162496"/>
                  <a:chOff x="5767673" y="4439888"/>
                  <a:chExt cx="80867" cy="162496"/>
                </a:xfrm>
              </p:grpSpPr>
              <p:sp>
                <p:nvSpPr>
                  <p:cNvPr id="262" name="图形 568"/>
                  <p:cNvSpPr/>
                  <p:nvPr>
                    <p:custDataLst>
                      <p:tags r:id="rId289"/>
                    </p:custDataLst>
                  </p:nvPr>
                </p:nvSpPr>
                <p:spPr>
                  <a:xfrm>
                    <a:off x="5829776" y="4465034"/>
                    <a:ext cx="18764" cy="137350"/>
                  </a:xfrm>
                  <a:custGeom>
                    <a:avLst/>
                    <a:gdLst>
                      <a:gd name="connsiteX0" fmla="*/ 286 w 18764"/>
                      <a:gd name="connsiteY0" fmla="*/ 10763 h 137350"/>
                      <a:gd name="connsiteX1" fmla="*/ 18764 w 18764"/>
                      <a:gd name="connsiteY1" fmla="*/ 0 h 137350"/>
                      <a:gd name="connsiteX2" fmla="*/ 18479 w 18764"/>
                      <a:gd name="connsiteY2" fmla="*/ 126587 h 137350"/>
                      <a:gd name="connsiteX3" fmla="*/ 0 w 18764"/>
                      <a:gd name="connsiteY3" fmla="*/ 137351 h 137350"/>
                    </a:gdLst>
                    <a:ahLst/>
                    <a:cxnLst>
                      <a:cxn ang="0">
                        <a:pos x="connsiteX0" y="connsiteY0"/>
                      </a:cxn>
                      <a:cxn ang="0">
                        <a:pos x="connsiteX1" y="connsiteY1"/>
                      </a:cxn>
                      <a:cxn ang="0">
                        <a:pos x="connsiteX2" y="connsiteY2"/>
                      </a:cxn>
                      <a:cxn ang="0">
                        <a:pos x="connsiteX3" y="connsiteY3"/>
                      </a:cxn>
                    </a:cxnLst>
                    <a:rect l="l" t="t" r="r" b="b"/>
                    <a:pathLst>
                      <a:path w="18764" h="137350">
                        <a:moveTo>
                          <a:pt x="286" y="10763"/>
                        </a:moveTo>
                        <a:lnTo>
                          <a:pt x="18764" y="0"/>
                        </a:lnTo>
                        <a:lnTo>
                          <a:pt x="18479" y="126587"/>
                        </a:lnTo>
                        <a:lnTo>
                          <a:pt x="0" y="137351"/>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63" name="图形 568"/>
                  <p:cNvSpPr/>
                  <p:nvPr>
                    <p:custDataLst>
                      <p:tags r:id="rId290"/>
                    </p:custDataLst>
                  </p:nvPr>
                </p:nvSpPr>
                <p:spPr>
                  <a:xfrm>
                    <a:off x="5767673" y="4439888"/>
                    <a:ext cx="62388" cy="162496"/>
                  </a:xfrm>
                  <a:custGeom>
                    <a:avLst/>
                    <a:gdLst>
                      <a:gd name="connsiteX0" fmla="*/ 62389 w 62388"/>
                      <a:gd name="connsiteY0" fmla="*/ 35909 h 162496"/>
                      <a:gd name="connsiteX1" fmla="*/ 62103 w 62388"/>
                      <a:gd name="connsiteY1" fmla="*/ 162496 h 162496"/>
                      <a:gd name="connsiteX2" fmla="*/ 0 w 62388"/>
                      <a:gd name="connsiteY2" fmla="*/ 126587 h 162496"/>
                      <a:gd name="connsiteX3" fmla="*/ 191 w 62388"/>
                      <a:gd name="connsiteY3" fmla="*/ 0 h 162496"/>
                    </a:gdLst>
                    <a:ahLst/>
                    <a:cxnLst>
                      <a:cxn ang="0">
                        <a:pos x="connsiteX0" y="connsiteY0"/>
                      </a:cxn>
                      <a:cxn ang="0">
                        <a:pos x="connsiteX1" y="connsiteY1"/>
                      </a:cxn>
                      <a:cxn ang="0">
                        <a:pos x="connsiteX2" y="connsiteY2"/>
                      </a:cxn>
                      <a:cxn ang="0">
                        <a:pos x="connsiteX3" y="connsiteY3"/>
                      </a:cxn>
                    </a:cxnLst>
                    <a:rect l="l" t="t" r="r" b="b"/>
                    <a:pathLst>
                      <a:path w="62388" h="162496">
                        <a:moveTo>
                          <a:pt x="62389" y="35909"/>
                        </a:moveTo>
                        <a:lnTo>
                          <a:pt x="62103" y="162496"/>
                        </a:lnTo>
                        <a:lnTo>
                          <a:pt x="0" y="126587"/>
                        </a:lnTo>
                        <a:lnTo>
                          <a:pt x="19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261" name="图形 568"/>
                <p:cNvSpPr/>
                <p:nvPr>
                  <p:custDataLst>
                    <p:tags r:id="rId288"/>
                  </p:custDataLst>
                </p:nvPr>
              </p:nvSpPr>
              <p:spPr>
                <a:xfrm>
                  <a:off x="5767863" y="4429220"/>
                  <a:ext cx="80676" cy="46577"/>
                </a:xfrm>
                <a:custGeom>
                  <a:avLst/>
                  <a:gdLst>
                    <a:gd name="connsiteX0" fmla="*/ 80677 w 80676"/>
                    <a:gd name="connsiteY0" fmla="*/ 35814 h 46577"/>
                    <a:gd name="connsiteX1" fmla="*/ 18478 w 80676"/>
                    <a:gd name="connsiteY1" fmla="*/ 0 h 46577"/>
                    <a:gd name="connsiteX2" fmla="*/ 13907 w 80676"/>
                    <a:gd name="connsiteY2" fmla="*/ 2667 h 46577"/>
                    <a:gd name="connsiteX3" fmla="*/ 71437 w 80676"/>
                    <a:gd name="connsiteY3" fmla="*/ 35909 h 46577"/>
                    <a:gd name="connsiteX4" fmla="*/ 62198 w 80676"/>
                    <a:gd name="connsiteY4" fmla="*/ 41243 h 46577"/>
                    <a:gd name="connsiteX5" fmla="*/ 4667 w 80676"/>
                    <a:gd name="connsiteY5" fmla="*/ 8001 h 46577"/>
                    <a:gd name="connsiteX6" fmla="*/ 0 w 80676"/>
                    <a:gd name="connsiteY6" fmla="*/ 10668 h 46577"/>
                    <a:gd name="connsiteX7" fmla="*/ 62198 w 80676"/>
                    <a:gd name="connsiteY7" fmla="*/ 46577 h 46577"/>
                    <a:gd name="connsiteX8" fmla="*/ 66199 w 80676"/>
                    <a:gd name="connsiteY8" fmla="*/ 44196 h 46577"/>
                    <a:gd name="connsiteX9" fmla="*/ 66199 w 80676"/>
                    <a:gd name="connsiteY9" fmla="*/ 44196 h 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76" h="46577">
                      <a:moveTo>
                        <a:pt x="80677" y="35814"/>
                      </a:moveTo>
                      <a:lnTo>
                        <a:pt x="18478" y="0"/>
                      </a:lnTo>
                      <a:lnTo>
                        <a:pt x="13907" y="2667"/>
                      </a:lnTo>
                      <a:lnTo>
                        <a:pt x="71437" y="35909"/>
                      </a:lnTo>
                      <a:lnTo>
                        <a:pt x="62198" y="41243"/>
                      </a:lnTo>
                      <a:lnTo>
                        <a:pt x="4667" y="8001"/>
                      </a:lnTo>
                      <a:lnTo>
                        <a:pt x="0" y="10668"/>
                      </a:lnTo>
                      <a:lnTo>
                        <a:pt x="62198" y="46577"/>
                      </a:lnTo>
                      <a:lnTo>
                        <a:pt x="66199" y="44196"/>
                      </a:lnTo>
                      <a:lnTo>
                        <a:pt x="66199" y="44196"/>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2" name="图形 568"/>
            <p:cNvGrpSpPr/>
            <p:nvPr>
              <p:custDataLst>
                <p:tags r:id="rId69"/>
              </p:custDataLst>
            </p:nvPr>
          </p:nvGrpSpPr>
          <p:grpSpPr>
            <a:xfrm>
              <a:off x="5664612" y="4325683"/>
              <a:ext cx="283273" cy="179450"/>
              <a:chOff x="5664612" y="4325683"/>
              <a:chExt cx="283273" cy="179450"/>
            </a:xfrm>
          </p:grpSpPr>
          <p:sp>
            <p:nvSpPr>
              <p:cNvPr id="251" name="图形 568"/>
              <p:cNvSpPr/>
              <p:nvPr>
                <p:custDataLst>
                  <p:tags r:id="rId278"/>
                </p:custDataLst>
              </p:nvPr>
            </p:nvSpPr>
            <p:spPr>
              <a:xfrm>
                <a:off x="5773674" y="4388548"/>
                <a:ext cx="174212" cy="116586"/>
              </a:xfrm>
              <a:custGeom>
                <a:avLst/>
                <a:gdLst>
                  <a:gd name="connsiteX0" fmla="*/ 174212 w 174212"/>
                  <a:gd name="connsiteY0" fmla="*/ 0 h 116586"/>
                  <a:gd name="connsiteX1" fmla="*/ 174117 w 174212"/>
                  <a:gd name="connsiteY1" fmla="*/ 15335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2" name="图形 568"/>
              <p:cNvSpPr/>
              <p:nvPr>
                <p:custDataLst>
                  <p:tags r:id="rId279"/>
                </p:custDataLst>
              </p:nvPr>
            </p:nvSpPr>
            <p:spPr>
              <a:xfrm>
                <a:off x="5664612" y="4426839"/>
                <a:ext cx="109061" cy="78295"/>
              </a:xfrm>
              <a:custGeom>
                <a:avLst/>
                <a:gdLst>
                  <a:gd name="connsiteX0" fmla="*/ 109061 w 109061"/>
                  <a:gd name="connsiteY0" fmla="*/ 62960 h 78295"/>
                  <a:gd name="connsiteX1" fmla="*/ 109061 w 109061"/>
                  <a:gd name="connsiteY1" fmla="*/ 78296 h 78295"/>
                  <a:gd name="connsiteX2" fmla="*/ 0 w 109061"/>
                  <a:gd name="connsiteY2" fmla="*/ 15430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430"/>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3" name="图形 568"/>
              <p:cNvSpPr/>
              <p:nvPr>
                <p:custDataLst>
                  <p:tags r:id="rId280"/>
                </p:custDataLst>
              </p:nvPr>
            </p:nvSpPr>
            <p:spPr>
              <a:xfrm>
                <a:off x="5664708" y="4325683"/>
                <a:ext cx="283178" cy="164115"/>
              </a:xfrm>
              <a:custGeom>
                <a:avLst/>
                <a:gdLst>
                  <a:gd name="connsiteX0" fmla="*/ 283178 w 283178"/>
                  <a:gd name="connsiteY0" fmla="*/ 62865 h 164115"/>
                  <a:gd name="connsiteX1" fmla="*/ 108966 w 283178"/>
                  <a:gd name="connsiteY1" fmla="*/ 164116 h 164115"/>
                  <a:gd name="connsiteX2" fmla="*/ 0 w 283178"/>
                  <a:gd name="connsiteY2" fmla="*/ 101155 h 164115"/>
                  <a:gd name="connsiteX3" fmla="*/ 174212 w 283178"/>
                  <a:gd name="connsiteY3" fmla="*/ 0 h 164115"/>
                </a:gdLst>
                <a:ahLst/>
                <a:cxnLst>
                  <a:cxn ang="0">
                    <a:pos x="connsiteX0" y="connsiteY0"/>
                  </a:cxn>
                  <a:cxn ang="0">
                    <a:pos x="connsiteX1" y="connsiteY1"/>
                  </a:cxn>
                  <a:cxn ang="0">
                    <a:pos x="connsiteX2" y="connsiteY2"/>
                  </a:cxn>
                  <a:cxn ang="0">
                    <a:pos x="connsiteX3" y="connsiteY3"/>
                  </a:cxn>
                </a:cxnLst>
                <a:rect l="l" t="t" r="r" b="b"/>
                <a:pathLst>
                  <a:path w="283178" h="164115">
                    <a:moveTo>
                      <a:pt x="283178" y="62865"/>
                    </a:moveTo>
                    <a:lnTo>
                      <a:pt x="108966" y="164116"/>
                    </a:lnTo>
                    <a:lnTo>
                      <a:pt x="0" y="101155"/>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3" name="图形 568"/>
            <p:cNvGrpSpPr/>
            <p:nvPr>
              <p:custDataLst>
                <p:tags r:id="rId70"/>
              </p:custDataLst>
            </p:nvPr>
          </p:nvGrpSpPr>
          <p:grpSpPr>
            <a:xfrm>
              <a:off x="5764911" y="4326159"/>
              <a:ext cx="157448" cy="104584"/>
              <a:chOff x="5764911" y="4326159"/>
              <a:chExt cx="157448" cy="104584"/>
            </a:xfrm>
          </p:grpSpPr>
          <p:grpSp>
            <p:nvGrpSpPr>
              <p:cNvPr id="240" name="图形 568"/>
              <p:cNvGrpSpPr/>
              <p:nvPr>
                <p:custDataLst>
                  <p:tags r:id="rId267"/>
                </p:custDataLst>
              </p:nvPr>
            </p:nvGrpSpPr>
            <p:grpSpPr>
              <a:xfrm>
                <a:off x="5764911" y="4336256"/>
                <a:ext cx="157448" cy="94488"/>
                <a:chOff x="5764911" y="4336256"/>
                <a:chExt cx="157448" cy="94488"/>
              </a:xfrm>
            </p:grpSpPr>
            <p:sp>
              <p:nvSpPr>
                <p:cNvPr id="249" name="图形 568"/>
                <p:cNvSpPr/>
                <p:nvPr>
                  <p:custDataLst>
                    <p:tags r:id="rId276"/>
                  </p:custDataLst>
                </p:nvPr>
              </p:nvSpPr>
              <p:spPr>
                <a:xfrm>
                  <a:off x="5764911" y="4374260"/>
                  <a:ext cx="92202" cy="56483"/>
                </a:xfrm>
                <a:custGeom>
                  <a:avLst/>
                  <a:gdLst>
                    <a:gd name="connsiteX0" fmla="*/ 92202 w 92202"/>
                    <a:gd name="connsiteY0" fmla="*/ 53150 h 56483"/>
                    <a:gd name="connsiteX1" fmla="*/ 92107 w 92202"/>
                    <a:gd name="connsiteY1" fmla="*/ 56483 h 56483"/>
                    <a:gd name="connsiteX2" fmla="*/ 0 w 92202"/>
                    <a:gd name="connsiteY2" fmla="*/ 3334 h 56483"/>
                    <a:gd name="connsiteX3" fmla="*/ 0 w 92202"/>
                    <a:gd name="connsiteY3" fmla="*/ 0 h 56483"/>
                  </a:gdLst>
                  <a:ahLst/>
                  <a:cxnLst>
                    <a:cxn ang="0">
                      <a:pos x="connsiteX0" y="connsiteY0"/>
                    </a:cxn>
                    <a:cxn ang="0">
                      <a:pos x="connsiteX1" y="connsiteY1"/>
                    </a:cxn>
                    <a:cxn ang="0">
                      <a:pos x="connsiteX2" y="connsiteY2"/>
                    </a:cxn>
                    <a:cxn ang="0">
                      <a:pos x="connsiteX3" y="connsiteY3"/>
                    </a:cxn>
                  </a:cxnLst>
                  <a:rect l="l" t="t" r="r" b="b"/>
                  <a:pathLst>
                    <a:path w="92202" h="56483">
                      <a:moveTo>
                        <a:pt x="92202" y="53150"/>
                      </a:moveTo>
                      <a:lnTo>
                        <a:pt x="92107" y="56483"/>
                      </a:lnTo>
                      <a:lnTo>
                        <a:pt x="0" y="3334"/>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50" name="图形 568"/>
                <p:cNvSpPr/>
                <p:nvPr>
                  <p:custDataLst>
                    <p:tags r:id="rId277"/>
                  </p:custDataLst>
                </p:nvPr>
              </p:nvSpPr>
              <p:spPr>
                <a:xfrm>
                  <a:off x="5764911" y="4336256"/>
                  <a:ext cx="157448" cy="91154"/>
                </a:xfrm>
                <a:custGeom>
                  <a:avLst/>
                  <a:gdLst>
                    <a:gd name="connsiteX0" fmla="*/ 157448 w 157448"/>
                    <a:gd name="connsiteY0" fmla="*/ 53149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8005"/>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41" name="图形 568"/>
              <p:cNvGrpSpPr/>
              <p:nvPr>
                <p:custDataLst>
                  <p:tags r:id="rId268"/>
                </p:custDataLst>
              </p:nvPr>
            </p:nvGrpSpPr>
            <p:grpSpPr>
              <a:xfrm>
                <a:off x="5768816" y="4333589"/>
                <a:ext cx="150114" cy="93249"/>
                <a:chOff x="5768816" y="4333589"/>
                <a:chExt cx="150114" cy="93249"/>
              </a:xfrm>
            </p:grpSpPr>
            <p:sp>
              <p:nvSpPr>
                <p:cNvPr id="246" name="图形 568"/>
                <p:cNvSpPr/>
                <p:nvPr>
                  <p:custDataLst>
                    <p:tags r:id="rId273"/>
                  </p:custDataLst>
                </p:nvPr>
              </p:nvSpPr>
              <p:spPr>
                <a:xfrm>
                  <a:off x="5856636" y="4384262"/>
                  <a:ext cx="62293" cy="42576"/>
                </a:xfrm>
                <a:custGeom>
                  <a:avLst/>
                  <a:gdLst>
                    <a:gd name="connsiteX0" fmla="*/ 62294 w 62293"/>
                    <a:gd name="connsiteY0" fmla="*/ 0 h 42576"/>
                    <a:gd name="connsiteX1" fmla="*/ 62294 w 62293"/>
                    <a:gd name="connsiteY1" fmla="*/ 6382 h 42576"/>
                    <a:gd name="connsiteX2" fmla="*/ 0 w 62293"/>
                    <a:gd name="connsiteY2" fmla="*/ 42577 h 42576"/>
                    <a:gd name="connsiteX3" fmla="*/ 0 w 62293"/>
                    <a:gd name="connsiteY3" fmla="*/ 36195 h 42576"/>
                  </a:gdLst>
                  <a:ahLst/>
                  <a:cxnLst>
                    <a:cxn ang="0">
                      <a:pos x="connsiteX0" y="connsiteY0"/>
                    </a:cxn>
                    <a:cxn ang="0">
                      <a:pos x="connsiteX1" y="connsiteY1"/>
                    </a:cxn>
                    <a:cxn ang="0">
                      <a:pos x="connsiteX2" y="connsiteY2"/>
                    </a:cxn>
                    <a:cxn ang="0">
                      <a:pos x="connsiteX3" y="connsiteY3"/>
                    </a:cxn>
                  </a:cxnLst>
                  <a:rect l="l" t="t" r="r" b="b"/>
                  <a:pathLst>
                    <a:path w="62293" h="42576">
                      <a:moveTo>
                        <a:pt x="62294" y="0"/>
                      </a:moveTo>
                      <a:lnTo>
                        <a:pt x="62294" y="6382"/>
                      </a:lnTo>
                      <a:lnTo>
                        <a:pt x="0" y="42577"/>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7" name="图形 568"/>
                <p:cNvSpPr/>
                <p:nvPr>
                  <p:custDataLst>
                    <p:tags r:id="rId274"/>
                  </p:custDataLst>
                </p:nvPr>
              </p:nvSpPr>
              <p:spPr>
                <a:xfrm>
                  <a:off x="5768816" y="4369784"/>
                  <a:ext cx="87820" cy="57054"/>
                </a:xfrm>
                <a:custGeom>
                  <a:avLst/>
                  <a:gdLst>
                    <a:gd name="connsiteX0" fmla="*/ 87821 w 87820"/>
                    <a:gd name="connsiteY0" fmla="*/ 50673 h 57054"/>
                    <a:gd name="connsiteX1" fmla="*/ 87821 w 87820"/>
                    <a:gd name="connsiteY1" fmla="*/ 57055 h 57054"/>
                    <a:gd name="connsiteX2" fmla="*/ 0 w 87820"/>
                    <a:gd name="connsiteY2" fmla="*/ 6382 h 57054"/>
                    <a:gd name="connsiteX3" fmla="*/ 95 w 87820"/>
                    <a:gd name="connsiteY3" fmla="*/ 0 h 57054"/>
                  </a:gdLst>
                  <a:ahLst/>
                  <a:cxnLst>
                    <a:cxn ang="0">
                      <a:pos x="connsiteX0" y="connsiteY0"/>
                    </a:cxn>
                    <a:cxn ang="0">
                      <a:pos x="connsiteX1" y="connsiteY1"/>
                    </a:cxn>
                    <a:cxn ang="0">
                      <a:pos x="connsiteX2" y="connsiteY2"/>
                    </a:cxn>
                    <a:cxn ang="0">
                      <a:pos x="connsiteX3" y="connsiteY3"/>
                    </a:cxn>
                  </a:cxnLst>
                  <a:rect l="l" t="t" r="r" b="b"/>
                  <a:pathLst>
                    <a:path w="87820" h="57053">
                      <a:moveTo>
                        <a:pt x="87821" y="50673"/>
                      </a:moveTo>
                      <a:lnTo>
                        <a:pt x="87821" y="57055"/>
                      </a:lnTo>
                      <a:lnTo>
                        <a:pt x="0" y="6382"/>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8" name="图形 568"/>
                <p:cNvSpPr/>
                <p:nvPr>
                  <p:custDataLst>
                    <p:tags r:id="rId275"/>
                  </p:custDataLst>
                </p:nvPr>
              </p:nvSpPr>
              <p:spPr>
                <a:xfrm>
                  <a:off x="5768911" y="4333589"/>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42" name="图形 568"/>
              <p:cNvGrpSpPr/>
              <p:nvPr>
                <p:custDataLst>
                  <p:tags r:id="rId269"/>
                </p:custDataLst>
              </p:nvPr>
            </p:nvGrpSpPr>
            <p:grpSpPr>
              <a:xfrm>
                <a:off x="5764911" y="4326159"/>
                <a:ext cx="157448" cy="104584"/>
                <a:chOff x="5764911" y="4326159"/>
                <a:chExt cx="157448" cy="104584"/>
              </a:xfrm>
            </p:grpSpPr>
            <p:sp>
              <p:nvSpPr>
                <p:cNvPr id="243" name="图形 568"/>
                <p:cNvSpPr/>
                <p:nvPr>
                  <p:custDataLst>
                    <p:tags r:id="rId270"/>
                  </p:custDataLst>
                </p:nvPr>
              </p:nvSpPr>
              <p:spPr>
                <a:xfrm>
                  <a:off x="5857017" y="4379309"/>
                  <a:ext cx="65341" cy="51435"/>
                </a:xfrm>
                <a:custGeom>
                  <a:avLst/>
                  <a:gdLst>
                    <a:gd name="connsiteX0" fmla="*/ 6287 w 65341"/>
                    <a:gd name="connsiteY0" fmla="*/ 37719 h 51435"/>
                    <a:gd name="connsiteX1" fmla="*/ 65341 w 65341"/>
                    <a:gd name="connsiteY1" fmla="*/ 3429 h 51435"/>
                    <a:gd name="connsiteX2" fmla="*/ 65341 w 65341"/>
                    <a:gd name="connsiteY2" fmla="*/ 0 h 51435"/>
                    <a:gd name="connsiteX3" fmla="*/ 6287 w 65341"/>
                    <a:gd name="connsiteY3" fmla="*/ 34385 h 51435"/>
                    <a:gd name="connsiteX4" fmla="*/ 6287 w 65341"/>
                    <a:gd name="connsiteY4" fmla="*/ 34385 h 51435"/>
                    <a:gd name="connsiteX5" fmla="*/ 95 w 65341"/>
                    <a:gd name="connsiteY5" fmla="*/ 38005 h 51435"/>
                    <a:gd name="connsiteX6" fmla="*/ 0 w 65341"/>
                    <a:gd name="connsiteY6" fmla="*/ 41338 h 51435"/>
                    <a:gd name="connsiteX7" fmla="*/ 0 w 65341"/>
                    <a:gd name="connsiteY7" fmla="*/ 41338 h 51435"/>
                    <a:gd name="connsiteX8" fmla="*/ 0 w 65341"/>
                    <a:gd name="connsiteY8" fmla="*/ 51435 h 51435"/>
                    <a:gd name="connsiteX9" fmla="*/ 6287 w 65341"/>
                    <a:gd name="connsiteY9" fmla="*/ 47816 h 51435"/>
                    <a:gd name="connsiteX10" fmla="*/ 6287 w 65341"/>
                    <a:gd name="connsiteY10" fmla="*/ 47816 h 51435"/>
                    <a:gd name="connsiteX11" fmla="*/ 65341 w 65341"/>
                    <a:gd name="connsiteY11" fmla="*/ 13526 h 51435"/>
                    <a:gd name="connsiteX12" fmla="*/ 65341 w 65341"/>
                    <a:gd name="connsiteY12" fmla="*/ 10096 h 51435"/>
                    <a:gd name="connsiteX13" fmla="*/ 6287 w 65341"/>
                    <a:gd name="connsiteY13" fmla="*/ 44482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 h="51435">
                      <a:moveTo>
                        <a:pt x="6287" y="37719"/>
                      </a:moveTo>
                      <a:lnTo>
                        <a:pt x="65341" y="3429"/>
                      </a:lnTo>
                      <a:lnTo>
                        <a:pt x="65341" y="0"/>
                      </a:lnTo>
                      <a:lnTo>
                        <a:pt x="6287" y="34385"/>
                      </a:lnTo>
                      <a:lnTo>
                        <a:pt x="6287" y="34385"/>
                      </a:lnTo>
                      <a:lnTo>
                        <a:pt x="95" y="38005"/>
                      </a:lnTo>
                      <a:lnTo>
                        <a:pt x="0" y="41338"/>
                      </a:lnTo>
                      <a:lnTo>
                        <a:pt x="0" y="41338"/>
                      </a:lnTo>
                      <a:lnTo>
                        <a:pt x="0" y="51435"/>
                      </a:lnTo>
                      <a:lnTo>
                        <a:pt x="6287" y="47816"/>
                      </a:lnTo>
                      <a:lnTo>
                        <a:pt x="6287" y="47816"/>
                      </a:lnTo>
                      <a:lnTo>
                        <a:pt x="65341" y="13526"/>
                      </a:lnTo>
                      <a:lnTo>
                        <a:pt x="65341" y="10096"/>
                      </a:lnTo>
                      <a:lnTo>
                        <a:pt x="6287" y="44482"/>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4" name="图形 568"/>
                <p:cNvSpPr/>
                <p:nvPr>
                  <p:custDataLst>
                    <p:tags r:id="rId271"/>
                  </p:custDataLst>
                </p:nvPr>
              </p:nvSpPr>
              <p:spPr>
                <a:xfrm>
                  <a:off x="5764911" y="4364069"/>
                  <a:ext cx="92202" cy="66675"/>
                </a:xfrm>
                <a:custGeom>
                  <a:avLst/>
                  <a:gdLst>
                    <a:gd name="connsiteX0" fmla="*/ 92202 w 92202"/>
                    <a:gd name="connsiteY0" fmla="*/ 53245 h 66675"/>
                    <a:gd name="connsiteX1" fmla="*/ 92107 w 92202"/>
                    <a:gd name="connsiteY1" fmla="*/ 66675 h 66675"/>
                    <a:gd name="connsiteX2" fmla="*/ 0 w 92202"/>
                    <a:gd name="connsiteY2" fmla="*/ 13525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245"/>
                      </a:moveTo>
                      <a:lnTo>
                        <a:pt x="92107" y="66675"/>
                      </a:lnTo>
                      <a:lnTo>
                        <a:pt x="0" y="13525"/>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45" name="图形 568"/>
                <p:cNvSpPr/>
                <p:nvPr>
                  <p:custDataLst>
                    <p:tags r:id="rId272"/>
                  </p:custDataLst>
                </p:nvPr>
              </p:nvSpPr>
              <p:spPr>
                <a:xfrm>
                  <a:off x="5764911" y="4326159"/>
                  <a:ext cx="157448" cy="91154"/>
                </a:xfrm>
                <a:custGeom>
                  <a:avLst/>
                  <a:gdLst>
                    <a:gd name="connsiteX0" fmla="*/ 157448 w 157448"/>
                    <a:gd name="connsiteY0" fmla="*/ 53149 h 91154"/>
                    <a:gd name="connsiteX1" fmla="*/ 92202 w 157448"/>
                    <a:gd name="connsiteY1" fmla="*/ 91154 h 91154"/>
                    <a:gd name="connsiteX2" fmla="*/ 0 w 157448"/>
                    <a:gd name="connsiteY2" fmla="*/ 37910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7910"/>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4" name="图形 568"/>
            <p:cNvGrpSpPr/>
            <p:nvPr>
              <p:custDataLst>
                <p:tags r:id="rId71"/>
              </p:custDataLst>
            </p:nvPr>
          </p:nvGrpSpPr>
          <p:grpSpPr>
            <a:xfrm>
              <a:off x="5764911" y="4308348"/>
              <a:ext cx="157448" cy="104679"/>
              <a:chOff x="5764911" y="4308348"/>
              <a:chExt cx="157448" cy="104679"/>
            </a:xfrm>
          </p:grpSpPr>
          <p:grpSp>
            <p:nvGrpSpPr>
              <p:cNvPr id="229" name="图形 568"/>
              <p:cNvGrpSpPr/>
              <p:nvPr>
                <p:custDataLst>
                  <p:tags r:id="rId256"/>
                </p:custDataLst>
              </p:nvPr>
            </p:nvGrpSpPr>
            <p:grpSpPr>
              <a:xfrm>
                <a:off x="5764911" y="4318539"/>
                <a:ext cx="157448" cy="94487"/>
                <a:chOff x="5764911" y="4318539"/>
                <a:chExt cx="157448" cy="94487"/>
              </a:xfrm>
            </p:grpSpPr>
            <p:sp>
              <p:nvSpPr>
                <p:cNvPr id="238" name="图形 568"/>
                <p:cNvSpPr/>
                <p:nvPr>
                  <p:custDataLst>
                    <p:tags r:id="rId265"/>
                  </p:custDataLst>
                </p:nvPr>
              </p:nvSpPr>
              <p:spPr>
                <a:xfrm>
                  <a:off x="5764911" y="4356449"/>
                  <a:ext cx="92202" cy="56578"/>
                </a:xfrm>
                <a:custGeom>
                  <a:avLst/>
                  <a:gdLst>
                    <a:gd name="connsiteX0" fmla="*/ 92202 w 92202"/>
                    <a:gd name="connsiteY0" fmla="*/ 53245 h 56578"/>
                    <a:gd name="connsiteX1" fmla="*/ 92107 w 92202"/>
                    <a:gd name="connsiteY1" fmla="*/ 56579 h 56578"/>
                    <a:gd name="connsiteX2" fmla="*/ 0 w 92202"/>
                    <a:gd name="connsiteY2" fmla="*/ 3429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245"/>
                      </a:moveTo>
                      <a:lnTo>
                        <a:pt x="92107" y="56579"/>
                      </a:lnTo>
                      <a:lnTo>
                        <a:pt x="0" y="3429"/>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9" name="图形 568"/>
                <p:cNvSpPr/>
                <p:nvPr>
                  <p:custDataLst>
                    <p:tags r:id="rId266"/>
                  </p:custDataLst>
                </p:nvPr>
              </p:nvSpPr>
              <p:spPr>
                <a:xfrm>
                  <a:off x="5764911" y="4318539"/>
                  <a:ext cx="157448" cy="91154"/>
                </a:xfrm>
                <a:custGeom>
                  <a:avLst/>
                  <a:gdLst>
                    <a:gd name="connsiteX0" fmla="*/ 157448 w 157448"/>
                    <a:gd name="connsiteY0" fmla="*/ 53149 h 91154"/>
                    <a:gd name="connsiteX1" fmla="*/ 92202 w 157448"/>
                    <a:gd name="connsiteY1" fmla="*/ 91154 h 91154"/>
                    <a:gd name="connsiteX2" fmla="*/ 0 w 157448"/>
                    <a:gd name="connsiteY2" fmla="*/ 37909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49"/>
                      </a:moveTo>
                      <a:lnTo>
                        <a:pt x="92202" y="91154"/>
                      </a:lnTo>
                      <a:lnTo>
                        <a:pt x="0" y="37909"/>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30" name="图形 568"/>
              <p:cNvGrpSpPr/>
              <p:nvPr>
                <p:custDataLst>
                  <p:tags r:id="rId257"/>
                </p:custDataLst>
              </p:nvPr>
            </p:nvGrpSpPr>
            <p:grpSpPr>
              <a:xfrm>
                <a:off x="5768816" y="4315777"/>
                <a:ext cx="150114" cy="93344"/>
                <a:chOff x="5768816" y="4315777"/>
                <a:chExt cx="150114" cy="93344"/>
              </a:xfrm>
            </p:grpSpPr>
            <p:sp>
              <p:nvSpPr>
                <p:cNvPr id="235" name="图形 568"/>
                <p:cNvSpPr/>
                <p:nvPr>
                  <p:custDataLst>
                    <p:tags r:id="rId262"/>
                  </p:custDataLst>
                </p:nvPr>
              </p:nvSpPr>
              <p:spPr>
                <a:xfrm>
                  <a:off x="5856636" y="4366450"/>
                  <a:ext cx="62293" cy="42671"/>
                </a:xfrm>
                <a:custGeom>
                  <a:avLst/>
                  <a:gdLst>
                    <a:gd name="connsiteX0" fmla="*/ 62294 w 62293"/>
                    <a:gd name="connsiteY0" fmla="*/ 0 h 42671"/>
                    <a:gd name="connsiteX1" fmla="*/ 62294 w 62293"/>
                    <a:gd name="connsiteY1" fmla="*/ 6477 h 42671"/>
                    <a:gd name="connsiteX2" fmla="*/ 0 w 62293"/>
                    <a:gd name="connsiteY2" fmla="*/ 42672 h 42671"/>
                    <a:gd name="connsiteX3" fmla="*/ 0 w 62293"/>
                    <a:gd name="connsiteY3" fmla="*/ 36195 h 42671"/>
                  </a:gdLst>
                  <a:ahLst/>
                  <a:cxnLst>
                    <a:cxn ang="0">
                      <a:pos x="connsiteX0" y="connsiteY0"/>
                    </a:cxn>
                    <a:cxn ang="0">
                      <a:pos x="connsiteX1" y="connsiteY1"/>
                    </a:cxn>
                    <a:cxn ang="0">
                      <a:pos x="connsiteX2" y="connsiteY2"/>
                    </a:cxn>
                    <a:cxn ang="0">
                      <a:pos x="connsiteX3" y="connsiteY3"/>
                    </a:cxn>
                  </a:cxnLst>
                  <a:rect l="l" t="t" r="r" b="b"/>
                  <a:pathLst>
                    <a:path w="62293" h="42671">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6" name="图形 568"/>
                <p:cNvSpPr/>
                <p:nvPr>
                  <p:custDataLst>
                    <p:tags r:id="rId263"/>
                  </p:custDataLst>
                </p:nvPr>
              </p:nvSpPr>
              <p:spPr>
                <a:xfrm>
                  <a:off x="5768816" y="4351972"/>
                  <a:ext cx="87820" cy="57150"/>
                </a:xfrm>
                <a:custGeom>
                  <a:avLst/>
                  <a:gdLst>
                    <a:gd name="connsiteX0" fmla="*/ 87821 w 87820"/>
                    <a:gd name="connsiteY0" fmla="*/ 50673 h 57150"/>
                    <a:gd name="connsiteX1" fmla="*/ 87821 w 87820"/>
                    <a:gd name="connsiteY1" fmla="*/ 57150 h 57150"/>
                    <a:gd name="connsiteX2" fmla="*/ 0 w 87820"/>
                    <a:gd name="connsiteY2" fmla="*/ 6477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477"/>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7" name="图形 568"/>
                <p:cNvSpPr/>
                <p:nvPr>
                  <p:custDataLst>
                    <p:tags r:id="rId264"/>
                  </p:custDataLst>
                </p:nvPr>
              </p:nvSpPr>
              <p:spPr>
                <a:xfrm>
                  <a:off x="5768911" y="4315777"/>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31" name="图形 568"/>
              <p:cNvGrpSpPr/>
              <p:nvPr>
                <p:custDataLst>
                  <p:tags r:id="rId258"/>
                </p:custDataLst>
              </p:nvPr>
            </p:nvGrpSpPr>
            <p:grpSpPr>
              <a:xfrm>
                <a:off x="5764911" y="4308348"/>
                <a:ext cx="157448" cy="104679"/>
                <a:chOff x="5764911" y="4308348"/>
                <a:chExt cx="157448" cy="104679"/>
              </a:xfrm>
            </p:grpSpPr>
            <p:sp>
              <p:nvSpPr>
                <p:cNvPr id="232" name="图形 568"/>
                <p:cNvSpPr/>
                <p:nvPr>
                  <p:custDataLst>
                    <p:tags r:id="rId259"/>
                  </p:custDataLst>
                </p:nvPr>
              </p:nvSpPr>
              <p:spPr>
                <a:xfrm>
                  <a:off x="5857017" y="4361592"/>
                  <a:ext cx="65341" cy="51434"/>
                </a:xfrm>
                <a:custGeom>
                  <a:avLst/>
                  <a:gdLst>
                    <a:gd name="connsiteX0" fmla="*/ 6287 w 65341"/>
                    <a:gd name="connsiteY0" fmla="*/ 37624 h 51434"/>
                    <a:gd name="connsiteX1" fmla="*/ 65341 w 65341"/>
                    <a:gd name="connsiteY1" fmla="*/ 3334 h 51434"/>
                    <a:gd name="connsiteX2" fmla="*/ 65341 w 65341"/>
                    <a:gd name="connsiteY2" fmla="*/ 0 h 51434"/>
                    <a:gd name="connsiteX3" fmla="*/ 6287 w 65341"/>
                    <a:gd name="connsiteY3" fmla="*/ 34290 h 51434"/>
                    <a:gd name="connsiteX4" fmla="*/ 6287 w 65341"/>
                    <a:gd name="connsiteY4" fmla="*/ 34290 h 51434"/>
                    <a:gd name="connsiteX5" fmla="*/ 95 w 65341"/>
                    <a:gd name="connsiteY5" fmla="*/ 37910 h 51434"/>
                    <a:gd name="connsiteX6" fmla="*/ 0 w 65341"/>
                    <a:gd name="connsiteY6" fmla="*/ 41338 h 51434"/>
                    <a:gd name="connsiteX7" fmla="*/ 0 w 65341"/>
                    <a:gd name="connsiteY7" fmla="*/ 41338 h 51434"/>
                    <a:gd name="connsiteX8" fmla="*/ 0 w 65341"/>
                    <a:gd name="connsiteY8" fmla="*/ 51435 h 51434"/>
                    <a:gd name="connsiteX9" fmla="*/ 0 w 65341"/>
                    <a:gd name="connsiteY9" fmla="*/ 51435 h 51434"/>
                    <a:gd name="connsiteX10" fmla="*/ 0 w 65341"/>
                    <a:gd name="connsiteY10" fmla="*/ 51435 h 51434"/>
                    <a:gd name="connsiteX11" fmla="*/ 0 w 65341"/>
                    <a:gd name="connsiteY11" fmla="*/ 51435 h 51434"/>
                    <a:gd name="connsiteX12" fmla="*/ 6287 w 65341"/>
                    <a:gd name="connsiteY12" fmla="*/ 47815 h 51434"/>
                    <a:gd name="connsiteX13" fmla="*/ 6287 w 65341"/>
                    <a:gd name="connsiteY13" fmla="*/ 47815 h 51434"/>
                    <a:gd name="connsiteX14" fmla="*/ 65341 w 65341"/>
                    <a:gd name="connsiteY14" fmla="*/ 13430 h 51434"/>
                    <a:gd name="connsiteX15" fmla="*/ 65341 w 65341"/>
                    <a:gd name="connsiteY15" fmla="*/ 10096 h 51434"/>
                    <a:gd name="connsiteX16" fmla="*/ 6287 w 65341"/>
                    <a:gd name="connsiteY16" fmla="*/ 44387 h 5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41" h="51433">
                      <a:moveTo>
                        <a:pt x="6287" y="37624"/>
                      </a:moveTo>
                      <a:lnTo>
                        <a:pt x="65341" y="3334"/>
                      </a:lnTo>
                      <a:lnTo>
                        <a:pt x="65341" y="0"/>
                      </a:lnTo>
                      <a:lnTo>
                        <a:pt x="6287" y="34290"/>
                      </a:lnTo>
                      <a:lnTo>
                        <a:pt x="6287" y="34290"/>
                      </a:lnTo>
                      <a:lnTo>
                        <a:pt x="95" y="37910"/>
                      </a:lnTo>
                      <a:lnTo>
                        <a:pt x="0" y="41338"/>
                      </a:lnTo>
                      <a:lnTo>
                        <a:pt x="0" y="41338"/>
                      </a:lnTo>
                      <a:lnTo>
                        <a:pt x="0" y="51435"/>
                      </a:lnTo>
                      <a:lnTo>
                        <a:pt x="0" y="51435"/>
                      </a:lnTo>
                      <a:lnTo>
                        <a:pt x="0" y="51435"/>
                      </a:lnTo>
                      <a:lnTo>
                        <a:pt x="0" y="51435"/>
                      </a:lnTo>
                      <a:lnTo>
                        <a:pt x="6287" y="47815"/>
                      </a:lnTo>
                      <a:lnTo>
                        <a:pt x="6287" y="47815"/>
                      </a:lnTo>
                      <a:lnTo>
                        <a:pt x="65341" y="13430"/>
                      </a:lnTo>
                      <a:lnTo>
                        <a:pt x="65341" y="10096"/>
                      </a:lnTo>
                      <a:lnTo>
                        <a:pt x="6287" y="44387"/>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3" name="图形 568"/>
                <p:cNvSpPr/>
                <p:nvPr>
                  <p:custDataLst>
                    <p:tags r:id="rId260"/>
                  </p:custDataLst>
                </p:nvPr>
              </p:nvSpPr>
              <p:spPr>
                <a:xfrm>
                  <a:off x="5764911" y="4346352"/>
                  <a:ext cx="92202" cy="66675"/>
                </a:xfrm>
                <a:custGeom>
                  <a:avLst/>
                  <a:gdLst>
                    <a:gd name="connsiteX0" fmla="*/ 92202 w 92202"/>
                    <a:gd name="connsiteY0" fmla="*/ 53150 h 66675"/>
                    <a:gd name="connsiteX1" fmla="*/ 92107 w 92202"/>
                    <a:gd name="connsiteY1" fmla="*/ 66675 h 66675"/>
                    <a:gd name="connsiteX2" fmla="*/ 0 w 92202"/>
                    <a:gd name="connsiteY2" fmla="*/ 13526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150"/>
                      </a:moveTo>
                      <a:lnTo>
                        <a:pt x="92107" y="66675"/>
                      </a:lnTo>
                      <a:lnTo>
                        <a:pt x="0" y="13526"/>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34" name="图形 568"/>
                <p:cNvSpPr/>
                <p:nvPr>
                  <p:custDataLst>
                    <p:tags r:id="rId261"/>
                  </p:custDataLst>
                </p:nvPr>
              </p:nvSpPr>
              <p:spPr>
                <a:xfrm>
                  <a:off x="5764911" y="4308348"/>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5" name="图形 568"/>
            <p:cNvGrpSpPr/>
            <p:nvPr>
              <p:custDataLst>
                <p:tags r:id="rId72"/>
              </p:custDataLst>
            </p:nvPr>
          </p:nvGrpSpPr>
          <p:grpSpPr>
            <a:xfrm>
              <a:off x="5764720" y="4292155"/>
              <a:ext cx="147447" cy="97155"/>
              <a:chOff x="5764720" y="4292155"/>
              <a:chExt cx="147447" cy="97155"/>
            </a:xfrm>
          </p:grpSpPr>
          <p:grpSp>
            <p:nvGrpSpPr>
              <p:cNvPr id="218" name="图形 568"/>
              <p:cNvGrpSpPr/>
              <p:nvPr>
                <p:custDataLst>
                  <p:tags r:id="rId245"/>
                </p:custDataLst>
              </p:nvPr>
            </p:nvGrpSpPr>
            <p:grpSpPr>
              <a:xfrm>
                <a:off x="5764815" y="4301013"/>
                <a:ext cx="147351" cy="88296"/>
                <a:chOff x="5764815" y="4301013"/>
                <a:chExt cx="147351" cy="88296"/>
              </a:xfrm>
            </p:grpSpPr>
            <p:sp>
              <p:nvSpPr>
                <p:cNvPr id="227" name="图形 568"/>
                <p:cNvSpPr/>
                <p:nvPr>
                  <p:custDataLst>
                    <p:tags r:id="rId254"/>
                  </p:custDataLst>
                </p:nvPr>
              </p:nvSpPr>
              <p:spPr>
                <a:xfrm>
                  <a:off x="5764815" y="4341494"/>
                  <a:ext cx="77724" cy="47815"/>
                </a:xfrm>
                <a:custGeom>
                  <a:avLst/>
                  <a:gdLst>
                    <a:gd name="connsiteX0" fmla="*/ 77724 w 77724"/>
                    <a:gd name="connsiteY0" fmla="*/ 44863 h 47815"/>
                    <a:gd name="connsiteX1" fmla="*/ 77724 w 77724"/>
                    <a:gd name="connsiteY1" fmla="*/ 47816 h 47815"/>
                    <a:gd name="connsiteX2" fmla="*/ 0 w 77724"/>
                    <a:gd name="connsiteY2" fmla="*/ 2953 h 47815"/>
                    <a:gd name="connsiteX3" fmla="*/ 0 w 77724"/>
                    <a:gd name="connsiteY3" fmla="*/ 0 h 47815"/>
                  </a:gdLst>
                  <a:ahLst/>
                  <a:cxnLst>
                    <a:cxn ang="0">
                      <a:pos x="connsiteX0" y="connsiteY0"/>
                    </a:cxn>
                    <a:cxn ang="0">
                      <a:pos x="connsiteX1" y="connsiteY1"/>
                    </a:cxn>
                    <a:cxn ang="0">
                      <a:pos x="connsiteX2" y="connsiteY2"/>
                    </a:cxn>
                    <a:cxn ang="0">
                      <a:pos x="connsiteX3" y="connsiteY3"/>
                    </a:cxn>
                  </a:cxnLst>
                  <a:rect l="l" t="t" r="r" b="b"/>
                  <a:pathLst>
                    <a:path w="77724" h="47815">
                      <a:moveTo>
                        <a:pt x="77724" y="44863"/>
                      </a:moveTo>
                      <a:lnTo>
                        <a:pt x="77724" y="47816"/>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8" name="图形 568"/>
                <p:cNvSpPr/>
                <p:nvPr>
                  <p:custDataLst>
                    <p:tags r:id="rId255"/>
                  </p:custDataLst>
                </p:nvPr>
              </p:nvSpPr>
              <p:spPr>
                <a:xfrm>
                  <a:off x="5764815" y="4301013"/>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19" name="图形 568"/>
              <p:cNvGrpSpPr/>
              <p:nvPr>
                <p:custDataLst>
                  <p:tags r:id="rId246"/>
                </p:custDataLst>
              </p:nvPr>
            </p:nvGrpSpPr>
            <p:grpSpPr>
              <a:xfrm>
                <a:off x="5764720" y="4295108"/>
                <a:ext cx="142779" cy="91249"/>
                <a:chOff x="5764720" y="4295108"/>
                <a:chExt cx="142779" cy="91249"/>
              </a:xfrm>
            </p:grpSpPr>
            <p:sp>
              <p:nvSpPr>
                <p:cNvPr id="224" name="图形 568"/>
                <p:cNvSpPr/>
                <p:nvPr>
                  <p:custDataLst>
                    <p:tags r:id="rId251"/>
                  </p:custDataLst>
                </p:nvPr>
              </p:nvSpPr>
              <p:spPr>
                <a:xfrm>
                  <a:off x="5842444" y="4342733"/>
                  <a:ext cx="65055" cy="43624"/>
                </a:xfrm>
                <a:custGeom>
                  <a:avLst/>
                  <a:gdLst>
                    <a:gd name="connsiteX0" fmla="*/ 65056 w 65055"/>
                    <a:gd name="connsiteY0" fmla="*/ 0 h 43624"/>
                    <a:gd name="connsiteX1" fmla="*/ 95 w 65055"/>
                    <a:gd name="connsiteY1" fmla="*/ 37814 h 43624"/>
                    <a:gd name="connsiteX2" fmla="*/ 0 w 65055"/>
                    <a:gd name="connsiteY2" fmla="*/ 43625 h 43624"/>
                    <a:gd name="connsiteX3" fmla="*/ 65056 w 65055"/>
                    <a:gd name="connsiteY3" fmla="*/ 5810 h 43624"/>
                  </a:gdLst>
                  <a:ahLst/>
                  <a:cxnLst>
                    <a:cxn ang="0">
                      <a:pos x="connsiteX0" y="connsiteY0"/>
                    </a:cxn>
                    <a:cxn ang="0">
                      <a:pos x="connsiteX1" y="connsiteY1"/>
                    </a:cxn>
                    <a:cxn ang="0">
                      <a:pos x="connsiteX2" y="connsiteY2"/>
                    </a:cxn>
                    <a:cxn ang="0">
                      <a:pos x="connsiteX3" y="connsiteY3"/>
                    </a:cxn>
                  </a:cxnLst>
                  <a:rect l="l" t="t" r="r" b="b"/>
                  <a:pathLst>
                    <a:path w="65055" h="43624">
                      <a:moveTo>
                        <a:pt x="65056" y="0"/>
                      </a:moveTo>
                      <a:lnTo>
                        <a:pt x="95" y="37814"/>
                      </a:lnTo>
                      <a:lnTo>
                        <a:pt x="0" y="43625"/>
                      </a:lnTo>
                      <a:lnTo>
                        <a:pt x="65056" y="5810"/>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5" name="图形 568"/>
                <p:cNvSpPr/>
                <p:nvPr>
                  <p:custDataLst>
                    <p:tags r:id="rId252"/>
                  </p:custDataLst>
                </p:nvPr>
              </p:nvSpPr>
              <p:spPr>
                <a:xfrm>
                  <a:off x="5764720" y="4335589"/>
                  <a:ext cx="77819" cy="50768"/>
                </a:xfrm>
                <a:custGeom>
                  <a:avLst/>
                  <a:gdLst>
                    <a:gd name="connsiteX0" fmla="*/ 77819 w 77819"/>
                    <a:gd name="connsiteY0" fmla="*/ 44958 h 50768"/>
                    <a:gd name="connsiteX1" fmla="*/ 77724 w 77819"/>
                    <a:gd name="connsiteY1" fmla="*/ 50768 h 50768"/>
                    <a:gd name="connsiteX2" fmla="*/ 0 w 77819"/>
                    <a:gd name="connsiteY2" fmla="*/ 5905 h 50768"/>
                    <a:gd name="connsiteX3" fmla="*/ 95 w 77819"/>
                    <a:gd name="connsiteY3" fmla="*/ 0 h 50768"/>
                  </a:gdLst>
                  <a:ahLst/>
                  <a:cxnLst>
                    <a:cxn ang="0">
                      <a:pos x="connsiteX0" y="connsiteY0"/>
                    </a:cxn>
                    <a:cxn ang="0">
                      <a:pos x="connsiteX1" y="connsiteY1"/>
                    </a:cxn>
                    <a:cxn ang="0">
                      <a:pos x="connsiteX2" y="connsiteY2"/>
                    </a:cxn>
                    <a:cxn ang="0">
                      <a:pos x="connsiteX3" y="connsiteY3"/>
                    </a:cxn>
                  </a:cxnLst>
                  <a:rect l="l" t="t" r="r" b="b"/>
                  <a:pathLst>
                    <a:path w="77819" h="50768">
                      <a:moveTo>
                        <a:pt x="77819" y="44958"/>
                      </a:moveTo>
                      <a:lnTo>
                        <a:pt x="77724" y="50768"/>
                      </a:lnTo>
                      <a:lnTo>
                        <a:pt x="0" y="5905"/>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6" name="图形 568"/>
                <p:cNvSpPr/>
                <p:nvPr>
                  <p:custDataLst>
                    <p:tags r:id="rId253"/>
                  </p:custDataLst>
                </p:nvPr>
              </p:nvSpPr>
              <p:spPr>
                <a:xfrm>
                  <a:off x="5764815" y="4295108"/>
                  <a:ext cx="142684" cy="85439"/>
                </a:xfrm>
                <a:custGeom>
                  <a:avLst/>
                  <a:gdLst>
                    <a:gd name="connsiteX0" fmla="*/ 142684 w 142684"/>
                    <a:gd name="connsiteY0" fmla="*/ 42196 h 85439"/>
                    <a:gd name="connsiteX1" fmla="*/ 69723 w 142684"/>
                    <a:gd name="connsiteY1" fmla="*/ 0 h 85439"/>
                    <a:gd name="connsiteX2" fmla="*/ 0 w 142684"/>
                    <a:gd name="connsiteY2" fmla="*/ 40481 h 85439"/>
                    <a:gd name="connsiteX3" fmla="*/ 77724 w 142684"/>
                    <a:gd name="connsiteY3" fmla="*/ 85439 h 85439"/>
                    <a:gd name="connsiteX4" fmla="*/ 142684 w 142684"/>
                    <a:gd name="connsiteY4" fmla="*/ 47625 h 8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85439">
                      <a:moveTo>
                        <a:pt x="142684" y="42196"/>
                      </a:moveTo>
                      <a:lnTo>
                        <a:pt x="69723" y="0"/>
                      </a:lnTo>
                      <a:lnTo>
                        <a:pt x="0" y="40481"/>
                      </a:lnTo>
                      <a:lnTo>
                        <a:pt x="77724" y="85439"/>
                      </a:lnTo>
                      <a:lnTo>
                        <a:pt x="142684" y="47625"/>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20" name="图形 568"/>
              <p:cNvGrpSpPr/>
              <p:nvPr>
                <p:custDataLst>
                  <p:tags r:id="rId247"/>
                </p:custDataLst>
              </p:nvPr>
            </p:nvGrpSpPr>
            <p:grpSpPr>
              <a:xfrm>
                <a:off x="5764815" y="4292155"/>
                <a:ext cx="147351" cy="97155"/>
                <a:chOff x="5764815" y="4292155"/>
                <a:chExt cx="147351" cy="97155"/>
              </a:xfrm>
            </p:grpSpPr>
            <p:sp>
              <p:nvSpPr>
                <p:cNvPr id="221" name="图形 568"/>
                <p:cNvSpPr/>
                <p:nvPr>
                  <p:custDataLst>
                    <p:tags r:id="rId248"/>
                  </p:custDataLst>
                </p:nvPr>
              </p:nvSpPr>
              <p:spPr>
                <a:xfrm>
                  <a:off x="5842539" y="4337113"/>
                  <a:ext cx="69627" cy="52197"/>
                </a:xfrm>
                <a:custGeom>
                  <a:avLst/>
                  <a:gdLst>
                    <a:gd name="connsiteX0" fmla="*/ 5810 w 69627"/>
                    <a:gd name="connsiteY0" fmla="*/ 40005 h 52197"/>
                    <a:gd name="connsiteX1" fmla="*/ 69628 w 69627"/>
                    <a:gd name="connsiteY1" fmla="*/ 2858 h 52197"/>
                    <a:gd name="connsiteX2" fmla="*/ 69628 w 69627"/>
                    <a:gd name="connsiteY2" fmla="*/ 0 h 52197"/>
                    <a:gd name="connsiteX3" fmla="*/ 0 w 69627"/>
                    <a:gd name="connsiteY3" fmla="*/ 40481 h 52197"/>
                    <a:gd name="connsiteX4" fmla="*/ 0 w 69627"/>
                    <a:gd name="connsiteY4" fmla="*/ 43434 h 52197"/>
                    <a:gd name="connsiteX5" fmla="*/ 0 w 69627"/>
                    <a:gd name="connsiteY5" fmla="*/ 43339 h 52197"/>
                    <a:gd name="connsiteX6" fmla="*/ 0 w 69627"/>
                    <a:gd name="connsiteY6" fmla="*/ 52006 h 52197"/>
                    <a:gd name="connsiteX7" fmla="*/ 0 w 69627"/>
                    <a:gd name="connsiteY7" fmla="*/ 52006 h 52197"/>
                    <a:gd name="connsiteX8" fmla="*/ 0 w 69627"/>
                    <a:gd name="connsiteY8" fmla="*/ 52197 h 52197"/>
                    <a:gd name="connsiteX9" fmla="*/ 69628 w 69627"/>
                    <a:gd name="connsiteY9" fmla="*/ 11716 h 52197"/>
                    <a:gd name="connsiteX10" fmla="*/ 69628 w 69627"/>
                    <a:gd name="connsiteY10" fmla="*/ 8763 h 52197"/>
                    <a:gd name="connsiteX11" fmla="*/ 5810 w 69627"/>
                    <a:gd name="connsiteY11" fmla="*/ 45911 h 5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27" h="52197">
                      <a:moveTo>
                        <a:pt x="5810" y="40005"/>
                      </a:moveTo>
                      <a:lnTo>
                        <a:pt x="69628" y="2858"/>
                      </a:lnTo>
                      <a:lnTo>
                        <a:pt x="69628" y="0"/>
                      </a:lnTo>
                      <a:lnTo>
                        <a:pt x="0" y="40481"/>
                      </a:lnTo>
                      <a:lnTo>
                        <a:pt x="0" y="43434"/>
                      </a:lnTo>
                      <a:lnTo>
                        <a:pt x="0" y="43339"/>
                      </a:lnTo>
                      <a:lnTo>
                        <a:pt x="0" y="52006"/>
                      </a:lnTo>
                      <a:lnTo>
                        <a:pt x="0" y="52006"/>
                      </a:lnTo>
                      <a:lnTo>
                        <a:pt x="0" y="52197"/>
                      </a:lnTo>
                      <a:lnTo>
                        <a:pt x="69628" y="11716"/>
                      </a:lnTo>
                      <a:lnTo>
                        <a:pt x="69628" y="8763"/>
                      </a:lnTo>
                      <a:lnTo>
                        <a:pt x="5810" y="45911"/>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2" name="图形 568"/>
                <p:cNvSpPr/>
                <p:nvPr>
                  <p:custDataLst>
                    <p:tags r:id="rId249"/>
                  </p:custDataLst>
                </p:nvPr>
              </p:nvSpPr>
              <p:spPr>
                <a:xfrm>
                  <a:off x="5764815" y="4332732"/>
                  <a:ext cx="77724" cy="56578"/>
                </a:xfrm>
                <a:custGeom>
                  <a:avLst/>
                  <a:gdLst>
                    <a:gd name="connsiteX0" fmla="*/ 77724 w 77724"/>
                    <a:gd name="connsiteY0" fmla="*/ 44863 h 56578"/>
                    <a:gd name="connsiteX1" fmla="*/ 77724 w 77724"/>
                    <a:gd name="connsiteY1" fmla="*/ 56579 h 56578"/>
                    <a:gd name="connsiteX2" fmla="*/ 0 w 77724"/>
                    <a:gd name="connsiteY2" fmla="*/ 11716 h 56578"/>
                    <a:gd name="connsiteX3" fmla="*/ 0 w 77724"/>
                    <a:gd name="connsiteY3" fmla="*/ 0 h 56578"/>
                  </a:gdLst>
                  <a:ahLst/>
                  <a:cxnLst>
                    <a:cxn ang="0">
                      <a:pos x="connsiteX0" y="connsiteY0"/>
                    </a:cxn>
                    <a:cxn ang="0">
                      <a:pos x="connsiteX1" y="connsiteY1"/>
                    </a:cxn>
                    <a:cxn ang="0">
                      <a:pos x="connsiteX2" y="connsiteY2"/>
                    </a:cxn>
                    <a:cxn ang="0">
                      <a:pos x="connsiteX3" y="connsiteY3"/>
                    </a:cxn>
                  </a:cxnLst>
                  <a:rect l="l" t="t" r="r" b="b"/>
                  <a:pathLst>
                    <a:path w="77724" h="56578">
                      <a:moveTo>
                        <a:pt x="77724" y="44863"/>
                      </a:moveTo>
                      <a:lnTo>
                        <a:pt x="77724" y="56579"/>
                      </a:lnTo>
                      <a:lnTo>
                        <a:pt x="0" y="11716"/>
                      </a:lnTo>
                      <a:lnTo>
                        <a:pt x="0"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23" name="图形 568"/>
                <p:cNvSpPr/>
                <p:nvPr>
                  <p:custDataLst>
                    <p:tags r:id="rId250"/>
                  </p:custDataLst>
                </p:nvPr>
              </p:nvSpPr>
              <p:spPr>
                <a:xfrm>
                  <a:off x="5764815" y="4292155"/>
                  <a:ext cx="147351" cy="85439"/>
                </a:xfrm>
                <a:custGeom>
                  <a:avLst/>
                  <a:gdLst>
                    <a:gd name="connsiteX0" fmla="*/ 147352 w 147351"/>
                    <a:gd name="connsiteY0" fmla="*/ 44958 h 85439"/>
                    <a:gd name="connsiteX1" fmla="*/ 77724 w 147351"/>
                    <a:gd name="connsiteY1" fmla="*/ 85439 h 85439"/>
                    <a:gd name="connsiteX2" fmla="*/ 0 w 147351"/>
                    <a:gd name="connsiteY2" fmla="*/ 40577 h 85439"/>
                    <a:gd name="connsiteX3" fmla="*/ 69628 w 147351"/>
                    <a:gd name="connsiteY3" fmla="*/ 0 h 85439"/>
                  </a:gdLst>
                  <a:ahLst/>
                  <a:cxnLst>
                    <a:cxn ang="0">
                      <a:pos x="connsiteX0" y="connsiteY0"/>
                    </a:cxn>
                    <a:cxn ang="0">
                      <a:pos x="connsiteX1" y="connsiteY1"/>
                    </a:cxn>
                    <a:cxn ang="0">
                      <a:pos x="connsiteX2" y="connsiteY2"/>
                    </a:cxn>
                    <a:cxn ang="0">
                      <a:pos x="connsiteX3" y="connsiteY3"/>
                    </a:cxn>
                  </a:cxnLst>
                  <a:rect l="l" t="t" r="r" b="b"/>
                  <a:pathLst>
                    <a:path w="147351" h="85439">
                      <a:moveTo>
                        <a:pt x="147352" y="44958"/>
                      </a:moveTo>
                      <a:lnTo>
                        <a:pt x="77724" y="85439"/>
                      </a:lnTo>
                      <a:lnTo>
                        <a:pt x="0" y="40577"/>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46" name="图形 568"/>
            <p:cNvGrpSpPr/>
            <p:nvPr>
              <p:custDataLst>
                <p:tags r:id="rId73"/>
              </p:custDataLst>
            </p:nvPr>
          </p:nvGrpSpPr>
          <p:grpSpPr>
            <a:xfrm>
              <a:off x="5723096" y="4291298"/>
              <a:ext cx="92773" cy="163258"/>
              <a:chOff x="5723096" y="4291298"/>
              <a:chExt cx="92773" cy="163258"/>
            </a:xfrm>
          </p:grpSpPr>
          <p:grpSp>
            <p:nvGrpSpPr>
              <p:cNvPr id="205" name="图形 568"/>
              <p:cNvGrpSpPr/>
              <p:nvPr>
                <p:custDataLst>
                  <p:tags r:id="rId232"/>
                </p:custDataLst>
              </p:nvPr>
            </p:nvGrpSpPr>
            <p:grpSpPr>
              <a:xfrm>
                <a:off x="5739003" y="4291298"/>
                <a:ext cx="76866" cy="154019"/>
                <a:chOff x="5739003" y="4291298"/>
                <a:chExt cx="76866" cy="154019"/>
              </a:xfrm>
            </p:grpSpPr>
            <p:sp>
              <p:nvSpPr>
                <p:cNvPr id="215" name="图形 568"/>
                <p:cNvSpPr/>
                <p:nvPr>
                  <p:custDataLst>
                    <p:tags r:id="rId242"/>
                  </p:custDataLst>
                </p:nvPr>
              </p:nvSpPr>
              <p:spPr>
                <a:xfrm>
                  <a:off x="5810250" y="4332446"/>
                  <a:ext cx="5619" cy="112871"/>
                </a:xfrm>
                <a:custGeom>
                  <a:avLst/>
                  <a:gdLst>
                    <a:gd name="connsiteX0" fmla="*/ 381 w 5619"/>
                    <a:gd name="connsiteY0" fmla="*/ 3143 h 112871"/>
                    <a:gd name="connsiteX1" fmla="*/ 5620 w 5619"/>
                    <a:gd name="connsiteY1" fmla="*/ 0 h 112871"/>
                    <a:gd name="connsiteX2" fmla="*/ 5334 w 5619"/>
                    <a:gd name="connsiteY2" fmla="*/ 109728 h 112871"/>
                    <a:gd name="connsiteX3" fmla="*/ 0 w 5619"/>
                    <a:gd name="connsiteY3" fmla="*/ 112871 h 112871"/>
                  </a:gdLst>
                  <a:ahLst/>
                  <a:cxnLst>
                    <a:cxn ang="0">
                      <a:pos x="connsiteX0" y="connsiteY0"/>
                    </a:cxn>
                    <a:cxn ang="0">
                      <a:pos x="connsiteX1" y="connsiteY1"/>
                    </a:cxn>
                    <a:cxn ang="0">
                      <a:pos x="connsiteX2" y="connsiteY2"/>
                    </a:cxn>
                    <a:cxn ang="0">
                      <a:pos x="connsiteX3" y="connsiteY3"/>
                    </a:cxn>
                  </a:cxnLst>
                  <a:rect l="l" t="t" r="r" b="b"/>
                  <a:pathLst>
                    <a:path w="5619" h="112871">
                      <a:moveTo>
                        <a:pt x="381" y="3143"/>
                      </a:moveTo>
                      <a:lnTo>
                        <a:pt x="5620" y="0"/>
                      </a:lnTo>
                      <a:lnTo>
                        <a:pt x="5334" y="109728"/>
                      </a:lnTo>
                      <a:lnTo>
                        <a:pt x="0" y="11287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6" name="图形 568"/>
                <p:cNvSpPr/>
                <p:nvPr>
                  <p:custDataLst>
                    <p:tags r:id="rId243"/>
                  </p:custDataLst>
                </p:nvPr>
              </p:nvSpPr>
              <p:spPr>
                <a:xfrm>
                  <a:off x="5739288" y="4291298"/>
                  <a:ext cx="76580" cy="44291"/>
                </a:xfrm>
                <a:custGeom>
                  <a:avLst/>
                  <a:gdLst>
                    <a:gd name="connsiteX0" fmla="*/ 0 w 76580"/>
                    <a:gd name="connsiteY0" fmla="*/ 3143 h 44291"/>
                    <a:gd name="connsiteX1" fmla="*/ 5334 w 76580"/>
                    <a:gd name="connsiteY1" fmla="*/ 0 h 44291"/>
                    <a:gd name="connsiteX2" fmla="*/ 76581 w 76580"/>
                    <a:gd name="connsiteY2" fmla="*/ 41148 h 44291"/>
                    <a:gd name="connsiteX3" fmla="*/ 71342 w 76580"/>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580" h="44291">
                      <a:moveTo>
                        <a:pt x="0" y="3143"/>
                      </a:moveTo>
                      <a:lnTo>
                        <a:pt x="5334" y="0"/>
                      </a:lnTo>
                      <a:lnTo>
                        <a:pt x="76581" y="41148"/>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7" name="图形 568"/>
                <p:cNvSpPr/>
                <p:nvPr>
                  <p:custDataLst>
                    <p:tags r:id="rId244"/>
                  </p:custDataLst>
                </p:nvPr>
              </p:nvSpPr>
              <p:spPr>
                <a:xfrm>
                  <a:off x="5739003" y="4294441"/>
                  <a:ext cx="71628" cy="150876"/>
                </a:xfrm>
                <a:custGeom>
                  <a:avLst/>
                  <a:gdLst>
                    <a:gd name="connsiteX0" fmla="*/ 71628 w 71628"/>
                    <a:gd name="connsiteY0" fmla="*/ 41148 h 150876"/>
                    <a:gd name="connsiteX1" fmla="*/ 71247 w 71628"/>
                    <a:gd name="connsiteY1" fmla="*/ 150876 h 150876"/>
                    <a:gd name="connsiteX2" fmla="*/ 0 w 71628"/>
                    <a:gd name="connsiteY2" fmla="*/ 109728 h 150876"/>
                    <a:gd name="connsiteX3" fmla="*/ 286 w 71628"/>
                    <a:gd name="connsiteY3" fmla="*/ 0 h 150876"/>
                  </a:gdLst>
                  <a:ahLst/>
                  <a:cxnLst>
                    <a:cxn ang="0">
                      <a:pos x="connsiteX0" y="connsiteY0"/>
                    </a:cxn>
                    <a:cxn ang="0">
                      <a:pos x="connsiteX1" y="connsiteY1"/>
                    </a:cxn>
                    <a:cxn ang="0">
                      <a:pos x="connsiteX2" y="connsiteY2"/>
                    </a:cxn>
                    <a:cxn ang="0">
                      <a:pos x="connsiteX3" y="connsiteY3"/>
                    </a:cxn>
                  </a:cxnLst>
                  <a:rect l="l" t="t" r="r" b="b"/>
                  <a:pathLst>
                    <a:path w="71628" h="150876">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06" name="图形 568"/>
              <p:cNvGrpSpPr/>
              <p:nvPr>
                <p:custDataLst>
                  <p:tags r:id="rId233"/>
                </p:custDataLst>
              </p:nvPr>
            </p:nvGrpSpPr>
            <p:grpSpPr>
              <a:xfrm>
                <a:off x="5728334" y="4297489"/>
                <a:ext cx="82296" cy="147828"/>
                <a:chOff x="5728334" y="4297489"/>
                <a:chExt cx="82296" cy="147828"/>
              </a:xfrm>
            </p:grpSpPr>
            <p:sp>
              <p:nvSpPr>
                <p:cNvPr id="212" name="图形 568"/>
                <p:cNvSpPr/>
                <p:nvPr>
                  <p:custDataLst>
                    <p:tags r:id="rId239"/>
                  </p:custDataLst>
                </p:nvPr>
              </p:nvSpPr>
              <p:spPr>
                <a:xfrm>
                  <a:off x="5799677" y="4338732"/>
                  <a:ext cx="10953" cy="106584"/>
                </a:xfrm>
                <a:custGeom>
                  <a:avLst/>
                  <a:gdLst>
                    <a:gd name="connsiteX0" fmla="*/ 286 w 10953"/>
                    <a:gd name="connsiteY0" fmla="*/ 6096 h 106584"/>
                    <a:gd name="connsiteX1" fmla="*/ 10954 w 10953"/>
                    <a:gd name="connsiteY1" fmla="*/ 0 h 106584"/>
                    <a:gd name="connsiteX2" fmla="*/ 10573 w 10953"/>
                    <a:gd name="connsiteY2" fmla="*/ 100393 h 106584"/>
                    <a:gd name="connsiteX3" fmla="*/ 0 w 10953"/>
                    <a:gd name="connsiteY3" fmla="*/ 106585 h 106584"/>
                  </a:gdLst>
                  <a:ahLst/>
                  <a:cxnLst>
                    <a:cxn ang="0">
                      <a:pos x="connsiteX0" y="connsiteY0"/>
                    </a:cxn>
                    <a:cxn ang="0">
                      <a:pos x="connsiteX1" y="connsiteY1"/>
                    </a:cxn>
                    <a:cxn ang="0">
                      <a:pos x="connsiteX2" y="connsiteY2"/>
                    </a:cxn>
                    <a:cxn ang="0">
                      <a:pos x="connsiteX3" y="connsiteY3"/>
                    </a:cxn>
                  </a:cxnLst>
                  <a:rect l="l" t="t" r="r" b="b"/>
                  <a:pathLst>
                    <a:path w="10953" h="106584">
                      <a:moveTo>
                        <a:pt x="286" y="6096"/>
                      </a:moveTo>
                      <a:lnTo>
                        <a:pt x="10954" y="0"/>
                      </a:lnTo>
                      <a:lnTo>
                        <a:pt x="10573" y="100393"/>
                      </a:lnTo>
                      <a:lnTo>
                        <a:pt x="0" y="10658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3" name="图形 568"/>
                <p:cNvSpPr/>
                <p:nvPr>
                  <p:custDataLst>
                    <p:tags r:id="rId240"/>
                  </p:custDataLst>
                </p:nvPr>
              </p:nvSpPr>
              <p:spPr>
                <a:xfrm>
                  <a:off x="5728620" y="4297489"/>
                  <a:ext cx="82010" cy="47339"/>
                </a:xfrm>
                <a:custGeom>
                  <a:avLst/>
                  <a:gdLst>
                    <a:gd name="connsiteX0" fmla="*/ 0 w 82010"/>
                    <a:gd name="connsiteY0" fmla="*/ 6191 h 47339"/>
                    <a:gd name="connsiteX1" fmla="*/ 10668 w 82010"/>
                    <a:gd name="connsiteY1" fmla="*/ 0 h 47339"/>
                    <a:gd name="connsiteX2" fmla="*/ 82010 w 82010"/>
                    <a:gd name="connsiteY2" fmla="*/ 41243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243"/>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4" name="图形 568"/>
                <p:cNvSpPr/>
                <p:nvPr>
                  <p:custDataLst>
                    <p:tags r:id="rId241"/>
                  </p:custDataLst>
                </p:nvPr>
              </p:nvSpPr>
              <p:spPr>
                <a:xfrm>
                  <a:off x="5728334" y="4303680"/>
                  <a:ext cx="71628" cy="141636"/>
                </a:xfrm>
                <a:custGeom>
                  <a:avLst/>
                  <a:gdLst>
                    <a:gd name="connsiteX0" fmla="*/ 71628 w 71628"/>
                    <a:gd name="connsiteY0" fmla="*/ 41148 h 141636"/>
                    <a:gd name="connsiteX1" fmla="*/ 71342 w 71628"/>
                    <a:gd name="connsiteY1" fmla="*/ 141637 h 141636"/>
                    <a:gd name="connsiteX2" fmla="*/ 0 w 71628"/>
                    <a:gd name="connsiteY2" fmla="*/ 100394 h 141636"/>
                    <a:gd name="connsiteX3" fmla="*/ 286 w 71628"/>
                    <a:gd name="connsiteY3" fmla="*/ 0 h 141636"/>
                  </a:gdLst>
                  <a:ahLst/>
                  <a:cxnLst>
                    <a:cxn ang="0">
                      <a:pos x="connsiteX0" y="connsiteY0"/>
                    </a:cxn>
                    <a:cxn ang="0">
                      <a:pos x="connsiteX1" y="connsiteY1"/>
                    </a:cxn>
                    <a:cxn ang="0">
                      <a:pos x="connsiteX2" y="connsiteY2"/>
                    </a:cxn>
                    <a:cxn ang="0">
                      <a:pos x="connsiteX3" y="connsiteY3"/>
                    </a:cxn>
                  </a:cxnLst>
                  <a:rect l="l" t="t" r="r" b="b"/>
                  <a:pathLst>
                    <a:path w="71628" h="141636">
                      <a:moveTo>
                        <a:pt x="71628" y="41148"/>
                      </a:moveTo>
                      <a:lnTo>
                        <a:pt x="71342" y="141637"/>
                      </a:lnTo>
                      <a:lnTo>
                        <a:pt x="0" y="100394"/>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207" name="图形 568"/>
              <p:cNvGrpSpPr/>
              <p:nvPr>
                <p:custDataLst>
                  <p:tags r:id="rId234"/>
                </p:custDataLst>
              </p:nvPr>
            </p:nvGrpSpPr>
            <p:grpSpPr>
              <a:xfrm>
                <a:off x="5723096" y="4300537"/>
                <a:ext cx="92773" cy="154019"/>
                <a:chOff x="5723096" y="4300537"/>
                <a:chExt cx="92773" cy="154019"/>
              </a:xfrm>
            </p:grpSpPr>
            <p:sp>
              <p:nvSpPr>
                <p:cNvPr id="209" name="图形 568"/>
                <p:cNvSpPr/>
                <p:nvPr>
                  <p:custDataLst>
                    <p:tags r:id="rId236"/>
                  </p:custDataLst>
                </p:nvPr>
              </p:nvSpPr>
              <p:spPr>
                <a:xfrm>
                  <a:off x="5794343" y="4332446"/>
                  <a:ext cx="21526" cy="122110"/>
                </a:xfrm>
                <a:custGeom>
                  <a:avLst/>
                  <a:gdLst>
                    <a:gd name="connsiteX0" fmla="*/ 381 w 21526"/>
                    <a:gd name="connsiteY0" fmla="*/ 12382 h 122110"/>
                    <a:gd name="connsiteX1" fmla="*/ 21527 w 21526"/>
                    <a:gd name="connsiteY1" fmla="*/ 0 h 122110"/>
                    <a:gd name="connsiteX2" fmla="*/ 21241 w 21526"/>
                    <a:gd name="connsiteY2" fmla="*/ 109728 h 122110"/>
                    <a:gd name="connsiteX3" fmla="*/ 0 w 21526"/>
                    <a:gd name="connsiteY3" fmla="*/ 122111 h 122110"/>
                  </a:gdLst>
                  <a:ahLst/>
                  <a:cxnLst>
                    <a:cxn ang="0">
                      <a:pos x="connsiteX0" y="connsiteY0"/>
                    </a:cxn>
                    <a:cxn ang="0">
                      <a:pos x="connsiteX1" y="connsiteY1"/>
                    </a:cxn>
                    <a:cxn ang="0">
                      <a:pos x="connsiteX2" y="connsiteY2"/>
                    </a:cxn>
                    <a:cxn ang="0">
                      <a:pos x="connsiteX3" y="connsiteY3"/>
                    </a:cxn>
                  </a:cxnLst>
                  <a:rect l="l" t="t" r="r" b="b"/>
                  <a:pathLst>
                    <a:path w="21526" h="122110">
                      <a:moveTo>
                        <a:pt x="381" y="12382"/>
                      </a:moveTo>
                      <a:lnTo>
                        <a:pt x="21527" y="0"/>
                      </a:lnTo>
                      <a:lnTo>
                        <a:pt x="21241" y="109728"/>
                      </a:lnTo>
                      <a:lnTo>
                        <a:pt x="0" y="122111"/>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0" name="图形 568"/>
                <p:cNvSpPr/>
                <p:nvPr>
                  <p:custDataLst>
                    <p:tags r:id="rId237"/>
                  </p:custDataLst>
                </p:nvPr>
              </p:nvSpPr>
              <p:spPr>
                <a:xfrm>
                  <a:off x="5723382" y="4300537"/>
                  <a:ext cx="76676" cy="44291"/>
                </a:xfrm>
                <a:custGeom>
                  <a:avLst/>
                  <a:gdLst>
                    <a:gd name="connsiteX0" fmla="*/ 0 w 76676"/>
                    <a:gd name="connsiteY0" fmla="*/ 3143 h 44291"/>
                    <a:gd name="connsiteX1" fmla="*/ 5334 w 76676"/>
                    <a:gd name="connsiteY1" fmla="*/ 0 h 44291"/>
                    <a:gd name="connsiteX2" fmla="*/ 76676 w 76676"/>
                    <a:gd name="connsiteY2" fmla="*/ 41148 h 44291"/>
                    <a:gd name="connsiteX3" fmla="*/ 71342 w 76676"/>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676" h="44291">
                      <a:moveTo>
                        <a:pt x="0" y="3143"/>
                      </a:moveTo>
                      <a:lnTo>
                        <a:pt x="5334" y="0"/>
                      </a:lnTo>
                      <a:lnTo>
                        <a:pt x="76676" y="41148"/>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11" name="图形 568"/>
                <p:cNvSpPr/>
                <p:nvPr>
                  <p:custDataLst>
                    <p:tags r:id="rId238"/>
                  </p:custDataLst>
                </p:nvPr>
              </p:nvSpPr>
              <p:spPr>
                <a:xfrm>
                  <a:off x="5723096" y="4303680"/>
                  <a:ext cx="71627" cy="150876"/>
                </a:xfrm>
                <a:custGeom>
                  <a:avLst/>
                  <a:gdLst>
                    <a:gd name="connsiteX0" fmla="*/ 71628 w 71627"/>
                    <a:gd name="connsiteY0" fmla="*/ 41148 h 150876"/>
                    <a:gd name="connsiteX1" fmla="*/ 71247 w 71627"/>
                    <a:gd name="connsiteY1" fmla="*/ 150876 h 150876"/>
                    <a:gd name="connsiteX2" fmla="*/ 0 w 71627"/>
                    <a:gd name="connsiteY2" fmla="*/ 109633 h 150876"/>
                    <a:gd name="connsiteX3" fmla="*/ 286 w 71627"/>
                    <a:gd name="connsiteY3" fmla="*/ 0 h 150876"/>
                  </a:gdLst>
                  <a:ahLst/>
                  <a:cxnLst>
                    <a:cxn ang="0">
                      <a:pos x="connsiteX0" y="connsiteY0"/>
                    </a:cxn>
                    <a:cxn ang="0">
                      <a:pos x="connsiteX1" y="connsiteY1"/>
                    </a:cxn>
                    <a:cxn ang="0">
                      <a:pos x="connsiteX2" y="connsiteY2"/>
                    </a:cxn>
                    <a:cxn ang="0">
                      <a:pos x="connsiteX3" y="connsiteY3"/>
                    </a:cxn>
                  </a:cxnLst>
                  <a:rect l="l" t="t" r="r" b="b"/>
                  <a:pathLst>
                    <a:path w="71627" h="150876">
                      <a:moveTo>
                        <a:pt x="71628" y="41148"/>
                      </a:moveTo>
                      <a:lnTo>
                        <a:pt x="71247" y="150876"/>
                      </a:lnTo>
                      <a:lnTo>
                        <a:pt x="0" y="109633"/>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208" name="图形 568"/>
              <p:cNvSpPr/>
              <p:nvPr>
                <p:custDataLst>
                  <p:tags r:id="rId235"/>
                </p:custDataLst>
              </p:nvPr>
            </p:nvSpPr>
            <p:spPr>
              <a:xfrm>
                <a:off x="5793962" y="4329493"/>
                <a:ext cx="21907" cy="12668"/>
              </a:xfrm>
              <a:custGeom>
                <a:avLst/>
                <a:gdLst>
                  <a:gd name="connsiteX0" fmla="*/ 5429 w 21907"/>
                  <a:gd name="connsiteY0" fmla="*/ 12668 h 12668"/>
                  <a:gd name="connsiteX1" fmla="*/ 21907 w 21907"/>
                  <a:gd name="connsiteY1" fmla="*/ 2953 h 12668"/>
                  <a:gd name="connsiteX2" fmla="*/ 16669 w 21907"/>
                  <a:gd name="connsiteY2" fmla="*/ 0 h 12668"/>
                  <a:gd name="connsiteX3" fmla="*/ 0 w 21907"/>
                  <a:gd name="connsiteY3" fmla="*/ 9620 h 12668"/>
                </a:gdLst>
                <a:ahLst/>
                <a:cxnLst>
                  <a:cxn ang="0">
                    <a:pos x="connsiteX0" y="connsiteY0"/>
                  </a:cxn>
                  <a:cxn ang="0">
                    <a:pos x="connsiteX1" y="connsiteY1"/>
                  </a:cxn>
                  <a:cxn ang="0">
                    <a:pos x="connsiteX2" y="connsiteY2"/>
                  </a:cxn>
                  <a:cxn ang="0">
                    <a:pos x="connsiteX3" y="connsiteY3"/>
                  </a:cxn>
                </a:cxnLst>
                <a:rect l="l" t="t" r="r" b="b"/>
                <a:pathLst>
                  <a:path w="21907" h="12668">
                    <a:moveTo>
                      <a:pt x="5429" y="12668"/>
                    </a:moveTo>
                    <a:lnTo>
                      <a:pt x="21907" y="2953"/>
                    </a:lnTo>
                    <a:lnTo>
                      <a:pt x="16669" y="0"/>
                    </a:lnTo>
                    <a:lnTo>
                      <a:pt x="0" y="962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7" name="图形 568"/>
            <p:cNvGrpSpPr/>
            <p:nvPr>
              <p:custDataLst>
                <p:tags r:id="rId74"/>
              </p:custDataLst>
            </p:nvPr>
          </p:nvGrpSpPr>
          <p:grpSpPr>
            <a:xfrm>
              <a:off x="5689473" y="4273772"/>
              <a:ext cx="92868" cy="198691"/>
              <a:chOff x="5689473" y="4273772"/>
              <a:chExt cx="92868" cy="198691"/>
            </a:xfrm>
          </p:grpSpPr>
          <p:grpSp>
            <p:nvGrpSpPr>
              <p:cNvPr id="194" name="图形 568"/>
              <p:cNvGrpSpPr/>
              <p:nvPr>
                <p:custDataLst>
                  <p:tags r:id="rId221"/>
                </p:custDataLst>
              </p:nvPr>
            </p:nvGrpSpPr>
            <p:grpSpPr>
              <a:xfrm>
                <a:off x="5705379" y="4276820"/>
                <a:ext cx="76962" cy="186499"/>
                <a:chOff x="5705379" y="4276820"/>
                <a:chExt cx="76962" cy="186499"/>
              </a:xfrm>
            </p:grpSpPr>
            <p:sp>
              <p:nvSpPr>
                <p:cNvPr id="203" name="图形 568"/>
                <p:cNvSpPr/>
                <p:nvPr>
                  <p:custDataLst>
                    <p:tags r:id="rId230"/>
                  </p:custDataLst>
                </p:nvPr>
              </p:nvSpPr>
              <p:spPr>
                <a:xfrm>
                  <a:off x="5776722" y="4314920"/>
                  <a:ext cx="5619" cy="148399"/>
                </a:xfrm>
                <a:custGeom>
                  <a:avLst/>
                  <a:gdLst>
                    <a:gd name="connsiteX0" fmla="*/ 286 w 5619"/>
                    <a:gd name="connsiteY0" fmla="*/ 3143 h 148399"/>
                    <a:gd name="connsiteX1" fmla="*/ 5620 w 5619"/>
                    <a:gd name="connsiteY1" fmla="*/ 0 h 148399"/>
                    <a:gd name="connsiteX2" fmla="*/ 5239 w 5619"/>
                    <a:gd name="connsiteY2" fmla="*/ 145256 h 148399"/>
                    <a:gd name="connsiteX3" fmla="*/ 0 w 5619"/>
                    <a:gd name="connsiteY3" fmla="*/ 148399 h 148399"/>
                  </a:gdLst>
                  <a:ahLst/>
                  <a:cxnLst>
                    <a:cxn ang="0">
                      <a:pos x="connsiteX0" y="connsiteY0"/>
                    </a:cxn>
                    <a:cxn ang="0">
                      <a:pos x="connsiteX1" y="connsiteY1"/>
                    </a:cxn>
                    <a:cxn ang="0">
                      <a:pos x="connsiteX2" y="connsiteY2"/>
                    </a:cxn>
                    <a:cxn ang="0">
                      <a:pos x="connsiteX3" y="connsiteY3"/>
                    </a:cxn>
                  </a:cxnLst>
                  <a:rect l="l" t="t" r="r" b="b"/>
                  <a:pathLst>
                    <a:path w="5619" h="148399">
                      <a:moveTo>
                        <a:pt x="286" y="3143"/>
                      </a:moveTo>
                      <a:lnTo>
                        <a:pt x="5620" y="0"/>
                      </a:lnTo>
                      <a:lnTo>
                        <a:pt x="5239" y="145256"/>
                      </a:lnTo>
                      <a:lnTo>
                        <a:pt x="0" y="1483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4" name="图形 568"/>
                <p:cNvSpPr/>
                <p:nvPr>
                  <p:custDataLst>
                    <p:tags r:id="rId231"/>
                  </p:custDataLst>
                </p:nvPr>
              </p:nvSpPr>
              <p:spPr>
                <a:xfrm>
                  <a:off x="5705379" y="4276820"/>
                  <a:ext cx="71628" cy="186499"/>
                </a:xfrm>
                <a:custGeom>
                  <a:avLst/>
                  <a:gdLst>
                    <a:gd name="connsiteX0" fmla="*/ 71628 w 71628"/>
                    <a:gd name="connsiteY0" fmla="*/ 41243 h 186499"/>
                    <a:gd name="connsiteX1" fmla="*/ 71342 w 71628"/>
                    <a:gd name="connsiteY1" fmla="*/ 186499 h 186499"/>
                    <a:gd name="connsiteX2" fmla="*/ 0 w 71628"/>
                    <a:gd name="connsiteY2" fmla="*/ 145256 h 186499"/>
                    <a:gd name="connsiteX3" fmla="*/ 286 w 71628"/>
                    <a:gd name="connsiteY3" fmla="*/ 0 h 186499"/>
                  </a:gdLst>
                  <a:ahLst/>
                  <a:cxnLst>
                    <a:cxn ang="0">
                      <a:pos x="connsiteX0" y="connsiteY0"/>
                    </a:cxn>
                    <a:cxn ang="0">
                      <a:pos x="connsiteX1" y="connsiteY1"/>
                    </a:cxn>
                    <a:cxn ang="0">
                      <a:pos x="connsiteX2" y="connsiteY2"/>
                    </a:cxn>
                    <a:cxn ang="0">
                      <a:pos x="connsiteX3" y="connsiteY3"/>
                    </a:cxn>
                  </a:cxnLst>
                  <a:rect l="l" t="t" r="r" b="b"/>
                  <a:pathLst>
                    <a:path w="71628" h="186499">
                      <a:moveTo>
                        <a:pt x="71628" y="41243"/>
                      </a:moveTo>
                      <a:lnTo>
                        <a:pt x="71342" y="186499"/>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95" name="图形 568"/>
              <p:cNvGrpSpPr/>
              <p:nvPr>
                <p:custDataLst>
                  <p:tags r:id="rId222"/>
                </p:custDataLst>
              </p:nvPr>
            </p:nvGrpSpPr>
            <p:grpSpPr>
              <a:xfrm>
                <a:off x="5694711" y="4279963"/>
                <a:ext cx="82296" cy="183356"/>
                <a:chOff x="5694711" y="4279963"/>
                <a:chExt cx="82296" cy="183356"/>
              </a:xfrm>
            </p:grpSpPr>
            <p:sp>
              <p:nvSpPr>
                <p:cNvPr id="200" name="图形 568"/>
                <p:cNvSpPr/>
                <p:nvPr>
                  <p:custDataLst>
                    <p:tags r:id="rId227"/>
                  </p:custDataLst>
                </p:nvPr>
              </p:nvSpPr>
              <p:spPr>
                <a:xfrm>
                  <a:off x="5766054" y="4321111"/>
                  <a:ext cx="10953" cy="142208"/>
                </a:xfrm>
                <a:custGeom>
                  <a:avLst/>
                  <a:gdLst>
                    <a:gd name="connsiteX0" fmla="*/ 286 w 10953"/>
                    <a:gd name="connsiteY0" fmla="*/ 6191 h 142208"/>
                    <a:gd name="connsiteX1" fmla="*/ 10954 w 10953"/>
                    <a:gd name="connsiteY1" fmla="*/ 0 h 142208"/>
                    <a:gd name="connsiteX2" fmla="*/ 10668 w 10953"/>
                    <a:gd name="connsiteY2" fmla="*/ 136017 h 142208"/>
                    <a:gd name="connsiteX3" fmla="*/ 0 w 10953"/>
                    <a:gd name="connsiteY3" fmla="*/ 142208 h 142208"/>
                  </a:gdLst>
                  <a:ahLst/>
                  <a:cxnLst>
                    <a:cxn ang="0">
                      <a:pos x="connsiteX0" y="connsiteY0"/>
                    </a:cxn>
                    <a:cxn ang="0">
                      <a:pos x="connsiteX1" y="connsiteY1"/>
                    </a:cxn>
                    <a:cxn ang="0">
                      <a:pos x="connsiteX2" y="connsiteY2"/>
                    </a:cxn>
                    <a:cxn ang="0">
                      <a:pos x="connsiteX3" y="connsiteY3"/>
                    </a:cxn>
                  </a:cxnLst>
                  <a:rect l="l" t="t" r="r" b="b"/>
                  <a:pathLst>
                    <a:path w="10953" h="142208">
                      <a:moveTo>
                        <a:pt x="286" y="6191"/>
                      </a:moveTo>
                      <a:lnTo>
                        <a:pt x="10954" y="0"/>
                      </a:lnTo>
                      <a:lnTo>
                        <a:pt x="10668" y="136017"/>
                      </a:lnTo>
                      <a:lnTo>
                        <a:pt x="0" y="142208"/>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1" name="图形 568"/>
                <p:cNvSpPr/>
                <p:nvPr>
                  <p:custDataLst>
                    <p:tags r:id="rId228"/>
                  </p:custDataLst>
                </p:nvPr>
              </p:nvSpPr>
              <p:spPr>
                <a:xfrm>
                  <a:off x="5694997" y="4279963"/>
                  <a:ext cx="82010" cy="47339"/>
                </a:xfrm>
                <a:custGeom>
                  <a:avLst/>
                  <a:gdLst>
                    <a:gd name="connsiteX0" fmla="*/ 0 w 82010"/>
                    <a:gd name="connsiteY0" fmla="*/ 6191 h 47339"/>
                    <a:gd name="connsiteX1" fmla="*/ 10668 w 82010"/>
                    <a:gd name="connsiteY1" fmla="*/ 0 h 47339"/>
                    <a:gd name="connsiteX2" fmla="*/ 82010 w 82010"/>
                    <a:gd name="connsiteY2" fmla="*/ 41148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148"/>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202" name="图形 568"/>
                <p:cNvSpPr/>
                <p:nvPr>
                  <p:custDataLst>
                    <p:tags r:id="rId229"/>
                  </p:custDataLst>
                </p:nvPr>
              </p:nvSpPr>
              <p:spPr>
                <a:xfrm>
                  <a:off x="5694711" y="4286154"/>
                  <a:ext cx="71628" cy="177165"/>
                </a:xfrm>
                <a:custGeom>
                  <a:avLst/>
                  <a:gdLst>
                    <a:gd name="connsiteX0" fmla="*/ 71628 w 71628"/>
                    <a:gd name="connsiteY0" fmla="*/ 41148 h 177165"/>
                    <a:gd name="connsiteX1" fmla="*/ 71342 w 71628"/>
                    <a:gd name="connsiteY1" fmla="*/ 177165 h 177165"/>
                    <a:gd name="connsiteX2" fmla="*/ 0 w 71628"/>
                    <a:gd name="connsiteY2" fmla="*/ 135922 h 177165"/>
                    <a:gd name="connsiteX3" fmla="*/ 286 w 71628"/>
                    <a:gd name="connsiteY3" fmla="*/ 0 h 177165"/>
                  </a:gdLst>
                  <a:ahLst/>
                  <a:cxnLst>
                    <a:cxn ang="0">
                      <a:pos x="connsiteX0" y="connsiteY0"/>
                    </a:cxn>
                    <a:cxn ang="0">
                      <a:pos x="connsiteX1" y="connsiteY1"/>
                    </a:cxn>
                    <a:cxn ang="0">
                      <a:pos x="connsiteX2" y="connsiteY2"/>
                    </a:cxn>
                    <a:cxn ang="0">
                      <a:pos x="connsiteX3" y="connsiteY3"/>
                    </a:cxn>
                  </a:cxnLst>
                  <a:rect l="l" t="t" r="r" b="b"/>
                  <a:pathLst>
                    <a:path w="71628" h="177165">
                      <a:moveTo>
                        <a:pt x="71628" y="41148"/>
                      </a:moveTo>
                      <a:lnTo>
                        <a:pt x="71342" y="177165"/>
                      </a:lnTo>
                      <a:lnTo>
                        <a:pt x="0" y="135922"/>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96" name="图形 568"/>
              <p:cNvGrpSpPr/>
              <p:nvPr>
                <p:custDataLst>
                  <p:tags r:id="rId223"/>
                </p:custDataLst>
              </p:nvPr>
            </p:nvGrpSpPr>
            <p:grpSpPr>
              <a:xfrm>
                <a:off x="5689473" y="4286059"/>
                <a:ext cx="92868" cy="186404"/>
                <a:chOff x="5689473" y="4286059"/>
                <a:chExt cx="92868" cy="186404"/>
              </a:xfrm>
            </p:grpSpPr>
            <p:sp>
              <p:nvSpPr>
                <p:cNvPr id="198" name="图形 568"/>
                <p:cNvSpPr/>
                <p:nvPr>
                  <p:custDataLst>
                    <p:tags r:id="rId225"/>
                  </p:custDataLst>
                </p:nvPr>
              </p:nvSpPr>
              <p:spPr>
                <a:xfrm>
                  <a:off x="5760815" y="4314920"/>
                  <a:ext cx="21526" cy="157543"/>
                </a:xfrm>
                <a:custGeom>
                  <a:avLst/>
                  <a:gdLst>
                    <a:gd name="connsiteX0" fmla="*/ 286 w 21526"/>
                    <a:gd name="connsiteY0" fmla="*/ 12287 h 157543"/>
                    <a:gd name="connsiteX1" fmla="*/ 21527 w 21526"/>
                    <a:gd name="connsiteY1" fmla="*/ 0 h 157543"/>
                    <a:gd name="connsiteX2" fmla="*/ 21146 w 21526"/>
                    <a:gd name="connsiteY2" fmla="*/ 145256 h 157543"/>
                    <a:gd name="connsiteX3" fmla="*/ 0 w 21526"/>
                    <a:gd name="connsiteY3" fmla="*/ 157543 h 157543"/>
                  </a:gdLst>
                  <a:ahLst/>
                  <a:cxnLst>
                    <a:cxn ang="0">
                      <a:pos x="connsiteX0" y="connsiteY0"/>
                    </a:cxn>
                    <a:cxn ang="0">
                      <a:pos x="connsiteX1" y="connsiteY1"/>
                    </a:cxn>
                    <a:cxn ang="0">
                      <a:pos x="connsiteX2" y="connsiteY2"/>
                    </a:cxn>
                    <a:cxn ang="0">
                      <a:pos x="connsiteX3" y="connsiteY3"/>
                    </a:cxn>
                  </a:cxnLst>
                  <a:rect l="l" t="t" r="r" b="b"/>
                  <a:pathLst>
                    <a:path w="21526" h="157543">
                      <a:moveTo>
                        <a:pt x="286" y="12287"/>
                      </a:moveTo>
                      <a:lnTo>
                        <a:pt x="21527" y="0"/>
                      </a:lnTo>
                      <a:lnTo>
                        <a:pt x="21146" y="145256"/>
                      </a:lnTo>
                      <a:lnTo>
                        <a:pt x="0" y="157543"/>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9" name="图形 568"/>
                <p:cNvSpPr/>
                <p:nvPr>
                  <p:custDataLst>
                    <p:tags r:id="rId226"/>
                  </p:custDataLst>
                </p:nvPr>
              </p:nvSpPr>
              <p:spPr>
                <a:xfrm>
                  <a:off x="5689473" y="4286059"/>
                  <a:ext cx="71627" cy="186404"/>
                </a:xfrm>
                <a:custGeom>
                  <a:avLst/>
                  <a:gdLst>
                    <a:gd name="connsiteX0" fmla="*/ 71628 w 71627"/>
                    <a:gd name="connsiteY0" fmla="*/ 41148 h 186404"/>
                    <a:gd name="connsiteX1" fmla="*/ 71342 w 71627"/>
                    <a:gd name="connsiteY1" fmla="*/ 186404 h 186404"/>
                    <a:gd name="connsiteX2" fmla="*/ 0 w 71627"/>
                    <a:gd name="connsiteY2" fmla="*/ 145256 h 186404"/>
                    <a:gd name="connsiteX3" fmla="*/ 286 w 71627"/>
                    <a:gd name="connsiteY3" fmla="*/ 0 h 186404"/>
                  </a:gdLst>
                  <a:ahLst/>
                  <a:cxnLst>
                    <a:cxn ang="0">
                      <a:pos x="connsiteX0" y="connsiteY0"/>
                    </a:cxn>
                    <a:cxn ang="0">
                      <a:pos x="connsiteX1" y="connsiteY1"/>
                    </a:cxn>
                    <a:cxn ang="0">
                      <a:pos x="connsiteX2" y="connsiteY2"/>
                    </a:cxn>
                    <a:cxn ang="0">
                      <a:pos x="connsiteX3" y="connsiteY3"/>
                    </a:cxn>
                  </a:cxnLst>
                  <a:rect l="l" t="t" r="r" b="b"/>
                  <a:pathLst>
                    <a:path w="71627" h="186404">
                      <a:moveTo>
                        <a:pt x="71628" y="41148"/>
                      </a:moveTo>
                      <a:lnTo>
                        <a:pt x="71342" y="186404"/>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97" name="图形 568"/>
              <p:cNvSpPr/>
              <p:nvPr>
                <p:custDataLst>
                  <p:tags r:id="rId224"/>
                </p:custDataLst>
              </p:nvPr>
            </p:nvSpPr>
            <p:spPr>
              <a:xfrm>
                <a:off x="5689758" y="4273772"/>
                <a:ext cx="92583" cy="53435"/>
              </a:xfrm>
              <a:custGeom>
                <a:avLst/>
                <a:gdLst>
                  <a:gd name="connsiteX0" fmla="*/ 92583 w 92583"/>
                  <a:gd name="connsiteY0" fmla="*/ 41148 h 53435"/>
                  <a:gd name="connsiteX1" fmla="*/ 21241 w 92583"/>
                  <a:gd name="connsiteY1" fmla="*/ 0 h 53435"/>
                  <a:gd name="connsiteX2" fmla="*/ 15907 w 92583"/>
                  <a:gd name="connsiteY2" fmla="*/ 3048 h 53435"/>
                  <a:gd name="connsiteX3" fmla="*/ 81915 w 92583"/>
                  <a:gd name="connsiteY3" fmla="*/ 41243 h 53435"/>
                  <a:gd name="connsiteX4" fmla="*/ 71342 w 92583"/>
                  <a:gd name="connsiteY4" fmla="*/ 47339 h 53435"/>
                  <a:gd name="connsiteX5" fmla="*/ 5334 w 92583"/>
                  <a:gd name="connsiteY5" fmla="*/ 9239 h 53435"/>
                  <a:gd name="connsiteX6" fmla="*/ 0 w 92583"/>
                  <a:gd name="connsiteY6" fmla="*/ 12287 h 53435"/>
                  <a:gd name="connsiteX7" fmla="*/ 71342 w 92583"/>
                  <a:gd name="connsiteY7" fmla="*/ 53435 h 53435"/>
                  <a:gd name="connsiteX8" fmla="*/ 76009 w 92583"/>
                  <a:gd name="connsiteY8" fmla="*/ 50768 h 53435"/>
                  <a:gd name="connsiteX9" fmla="*/ 76009 w 92583"/>
                  <a:gd name="connsiteY9" fmla="*/ 50768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 h="53435">
                    <a:moveTo>
                      <a:pt x="92583" y="41148"/>
                    </a:moveTo>
                    <a:lnTo>
                      <a:pt x="21241" y="0"/>
                    </a:lnTo>
                    <a:lnTo>
                      <a:pt x="15907" y="3048"/>
                    </a:lnTo>
                    <a:lnTo>
                      <a:pt x="81915" y="41243"/>
                    </a:lnTo>
                    <a:lnTo>
                      <a:pt x="71342" y="47339"/>
                    </a:lnTo>
                    <a:lnTo>
                      <a:pt x="5334" y="9239"/>
                    </a:lnTo>
                    <a:lnTo>
                      <a:pt x="0" y="12287"/>
                    </a:lnTo>
                    <a:lnTo>
                      <a:pt x="71342" y="53435"/>
                    </a:lnTo>
                    <a:lnTo>
                      <a:pt x="76009" y="50768"/>
                    </a:lnTo>
                    <a:lnTo>
                      <a:pt x="76009" y="50768"/>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8" name="图形 568"/>
            <p:cNvGrpSpPr/>
            <p:nvPr>
              <p:custDataLst>
                <p:tags r:id="rId75"/>
              </p:custDataLst>
            </p:nvPr>
          </p:nvGrpSpPr>
          <p:grpSpPr>
            <a:xfrm>
              <a:off x="5664612" y="4151185"/>
              <a:ext cx="283273" cy="179546"/>
              <a:chOff x="5664612" y="4151185"/>
              <a:chExt cx="283273" cy="179546"/>
            </a:xfrm>
          </p:grpSpPr>
          <p:sp>
            <p:nvSpPr>
              <p:cNvPr id="191" name="图形 568"/>
              <p:cNvSpPr/>
              <p:nvPr>
                <p:custDataLst>
                  <p:tags r:id="rId218"/>
                </p:custDataLst>
              </p:nvPr>
            </p:nvSpPr>
            <p:spPr>
              <a:xfrm>
                <a:off x="5773674" y="4214145"/>
                <a:ext cx="174212" cy="116586"/>
              </a:xfrm>
              <a:custGeom>
                <a:avLst/>
                <a:gdLst>
                  <a:gd name="connsiteX0" fmla="*/ 174212 w 174212"/>
                  <a:gd name="connsiteY0" fmla="*/ 0 h 116586"/>
                  <a:gd name="connsiteX1" fmla="*/ 174117 w 174212"/>
                  <a:gd name="connsiteY1" fmla="*/ 15335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335"/>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2" name="图形 568"/>
              <p:cNvSpPr/>
              <p:nvPr>
                <p:custDataLst>
                  <p:tags r:id="rId219"/>
                </p:custDataLst>
              </p:nvPr>
            </p:nvSpPr>
            <p:spPr>
              <a:xfrm>
                <a:off x="5664612" y="4252436"/>
                <a:ext cx="109061" cy="78295"/>
              </a:xfrm>
              <a:custGeom>
                <a:avLst/>
                <a:gdLst>
                  <a:gd name="connsiteX0" fmla="*/ 109061 w 109061"/>
                  <a:gd name="connsiteY0" fmla="*/ 62960 h 78295"/>
                  <a:gd name="connsiteX1" fmla="*/ 109061 w 109061"/>
                  <a:gd name="connsiteY1" fmla="*/ 78296 h 78295"/>
                  <a:gd name="connsiteX2" fmla="*/ 0 w 109061"/>
                  <a:gd name="connsiteY2" fmla="*/ 15335 h 78295"/>
                  <a:gd name="connsiteX3" fmla="*/ 95 w 109061"/>
                  <a:gd name="connsiteY3" fmla="*/ 0 h 78295"/>
                </a:gdLst>
                <a:ahLst/>
                <a:cxnLst>
                  <a:cxn ang="0">
                    <a:pos x="connsiteX0" y="connsiteY0"/>
                  </a:cxn>
                  <a:cxn ang="0">
                    <a:pos x="connsiteX1" y="connsiteY1"/>
                  </a:cxn>
                  <a:cxn ang="0">
                    <a:pos x="connsiteX2" y="connsiteY2"/>
                  </a:cxn>
                  <a:cxn ang="0">
                    <a:pos x="connsiteX3" y="connsiteY3"/>
                  </a:cxn>
                </a:cxnLst>
                <a:rect l="l" t="t" r="r" b="b"/>
                <a:pathLst>
                  <a:path w="109061" h="78295">
                    <a:moveTo>
                      <a:pt x="109061" y="62960"/>
                    </a:moveTo>
                    <a:lnTo>
                      <a:pt x="109061" y="78296"/>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3" name="图形 568"/>
              <p:cNvSpPr/>
              <p:nvPr>
                <p:custDataLst>
                  <p:tags r:id="rId220"/>
                </p:custDataLst>
              </p:nvPr>
            </p:nvSpPr>
            <p:spPr>
              <a:xfrm>
                <a:off x="5664708" y="4151185"/>
                <a:ext cx="283178" cy="164210"/>
              </a:xfrm>
              <a:custGeom>
                <a:avLst/>
                <a:gdLst>
                  <a:gd name="connsiteX0" fmla="*/ 283178 w 283178"/>
                  <a:gd name="connsiteY0" fmla="*/ 62960 h 164210"/>
                  <a:gd name="connsiteX1" fmla="*/ 108966 w 283178"/>
                  <a:gd name="connsiteY1" fmla="*/ 164211 h 164210"/>
                  <a:gd name="connsiteX2" fmla="*/ 0 w 283178"/>
                  <a:gd name="connsiteY2" fmla="*/ 101251 h 164210"/>
                  <a:gd name="connsiteX3" fmla="*/ 174212 w 283178"/>
                  <a:gd name="connsiteY3" fmla="*/ 0 h 164210"/>
                </a:gdLst>
                <a:ahLst/>
                <a:cxnLst>
                  <a:cxn ang="0">
                    <a:pos x="connsiteX0" y="connsiteY0"/>
                  </a:cxn>
                  <a:cxn ang="0">
                    <a:pos x="connsiteX1" y="connsiteY1"/>
                  </a:cxn>
                  <a:cxn ang="0">
                    <a:pos x="connsiteX2" y="connsiteY2"/>
                  </a:cxn>
                  <a:cxn ang="0">
                    <a:pos x="connsiteX3" y="connsiteY3"/>
                  </a:cxn>
                </a:cxnLst>
                <a:rect l="l" t="t" r="r" b="b"/>
                <a:pathLst>
                  <a:path w="283178" h="164210">
                    <a:moveTo>
                      <a:pt x="283178" y="62960"/>
                    </a:moveTo>
                    <a:lnTo>
                      <a:pt x="108966" y="164211"/>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49" name="图形 568"/>
            <p:cNvGrpSpPr/>
            <p:nvPr>
              <p:custDataLst>
                <p:tags r:id="rId76"/>
              </p:custDataLst>
            </p:nvPr>
          </p:nvGrpSpPr>
          <p:grpSpPr>
            <a:xfrm>
              <a:off x="5678042" y="4012501"/>
              <a:ext cx="242601" cy="291084"/>
              <a:chOff x="5678042" y="4012501"/>
              <a:chExt cx="242601" cy="291084"/>
            </a:xfrm>
          </p:grpSpPr>
          <p:grpSp>
            <p:nvGrpSpPr>
              <p:cNvPr id="129" name="图形 568"/>
              <p:cNvGrpSpPr/>
              <p:nvPr>
                <p:custDataLst>
                  <p:tags r:id="rId156"/>
                </p:custDataLst>
              </p:nvPr>
            </p:nvGrpSpPr>
            <p:grpSpPr>
              <a:xfrm>
                <a:off x="5818155" y="4012501"/>
                <a:ext cx="102489" cy="219455"/>
                <a:chOff x="5818155" y="4012501"/>
                <a:chExt cx="102489" cy="219455"/>
              </a:xfrm>
            </p:grpSpPr>
            <p:grpSp>
              <p:nvGrpSpPr>
                <p:cNvPr id="180" name="图形 568"/>
                <p:cNvGrpSpPr/>
                <p:nvPr>
                  <p:custDataLst>
                    <p:tags r:id="rId207"/>
                  </p:custDataLst>
                </p:nvPr>
              </p:nvGrpSpPr>
              <p:grpSpPr>
                <a:xfrm>
                  <a:off x="5835681" y="4015930"/>
                  <a:ext cx="84962" cy="205835"/>
                  <a:chOff x="5835681" y="4015930"/>
                  <a:chExt cx="84962" cy="205835"/>
                </a:xfrm>
              </p:grpSpPr>
              <p:sp>
                <p:nvSpPr>
                  <p:cNvPr id="189" name="图形 568"/>
                  <p:cNvSpPr/>
                  <p:nvPr>
                    <p:custDataLst>
                      <p:tags r:id="rId216"/>
                    </p:custDataLst>
                  </p:nvPr>
                </p:nvSpPr>
                <p:spPr>
                  <a:xfrm>
                    <a:off x="5914453" y="4058030"/>
                    <a:ext cx="6191" cy="163734"/>
                  </a:xfrm>
                  <a:custGeom>
                    <a:avLst/>
                    <a:gdLst>
                      <a:gd name="connsiteX0" fmla="*/ 381 w 6191"/>
                      <a:gd name="connsiteY0" fmla="*/ 3429 h 163734"/>
                      <a:gd name="connsiteX1" fmla="*/ 6191 w 6191"/>
                      <a:gd name="connsiteY1" fmla="*/ 0 h 163734"/>
                      <a:gd name="connsiteX2" fmla="*/ 5905 w 6191"/>
                      <a:gd name="connsiteY2" fmla="*/ 160401 h 163734"/>
                      <a:gd name="connsiteX3" fmla="*/ 0 w 6191"/>
                      <a:gd name="connsiteY3" fmla="*/ 163735 h 163734"/>
                    </a:gdLst>
                    <a:ahLst/>
                    <a:cxnLst>
                      <a:cxn ang="0">
                        <a:pos x="connsiteX0" y="connsiteY0"/>
                      </a:cxn>
                      <a:cxn ang="0">
                        <a:pos x="connsiteX1" y="connsiteY1"/>
                      </a:cxn>
                      <a:cxn ang="0">
                        <a:pos x="connsiteX2" y="connsiteY2"/>
                      </a:cxn>
                      <a:cxn ang="0">
                        <a:pos x="connsiteX3" y="connsiteY3"/>
                      </a:cxn>
                    </a:cxnLst>
                    <a:rect l="l" t="t" r="r" b="b"/>
                    <a:pathLst>
                      <a:path w="6191" h="163734">
                        <a:moveTo>
                          <a:pt x="381" y="3429"/>
                        </a:moveTo>
                        <a:lnTo>
                          <a:pt x="6191" y="0"/>
                        </a:lnTo>
                        <a:lnTo>
                          <a:pt x="5905" y="160401"/>
                        </a:lnTo>
                        <a:lnTo>
                          <a:pt x="0" y="163735"/>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90" name="图形 568"/>
                  <p:cNvSpPr/>
                  <p:nvPr>
                    <p:custDataLst>
                      <p:tags r:id="rId217"/>
                    </p:custDataLst>
                  </p:nvPr>
                </p:nvSpPr>
                <p:spPr>
                  <a:xfrm>
                    <a:off x="5835681" y="4015930"/>
                    <a:ext cx="79152" cy="205835"/>
                  </a:xfrm>
                  <a:custGeom>
                    <a:avLst/>
                    <a:gdLst>
                      <a:gd name="connsiteX0" fmla="*/ 79153 w 79152"/>
                      <a:gd name="connsiteY0" fmla="*/ 45529 h 205835"/>
                      <a:gd name="connsiteX1" fmla="*/ 78772 w 79152"/>
                      <a:gd name="connsiteY1" fmla="*/ 205835 h 205835"/>
                      <a:gd name="connsiteX2" fmla="*/ 0 w 79152"/>
                      <a:gd name="connsiteY2" fmla="*/ 160401 h 205835"/>
                      <a:gd name="connsiteX3" fmla="*/ 381 w 79152"/>
                      <a:gd name="connsiteY3" fmla="*/ 0 h 205835"/>
                    </a:gdLst>
                    <a:ahLst/>
                    <a:cxnLst>
                      <a:cxn ang="0">
                        <a:pos x="connsiteX0" y="connsiteY0"/>
                      </a:cxn>
                      <a:cxn ang="0">
                        <a:pos x="connsiteX1" y="connsiteY1"/>
                      </a:cxn>
                      <a:cxn ang="0">
                        <a:pos x="connsiteX2" y="connsiteY2"/>
                      </a:cxn>
                      <a:cxn ang="0">
                        <a:pos x="connsiteX3" y="connsiteY3"/>
                      </a:cxn>
                    </a:cxnLst>
                    <a:rect l="l" t="t" r="r" b="b"/>
                    <a:pathLst>
                      <a:path w="79152" h="205835">
                        <a:moveTo>
                          <a:pt x="79153" y="45529"/>
                        </a:moveTo>
                        <a:lnTo>
                          <a:pt x="78772" y="205835"/>
                        </a:lnTo>
                        <a:lnTo>
                          <a:pt x="0" y="160401"/>
                        </a:lnTo>
                        <a:lnTo>
                          <a:pt x="38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81" name="图形 568"/>
                <p:cNvGrpSpPr/>
                <p:nvPr>
                  <p:custDataLst>
                    <p:tags r:id="rId208"/>
                  </p:custDataLst>
                </p:nvPr>
              </p:nvGrpSpPr>
              <p:grpSpPr>
                <a:xfrm>
                  <a:off x="5823966" y="4019359"/>
                  <a:ext cx="90868" cy="202406"/>
                  <a:chOff x="5823966" y="4019359"/>
                  <a:chExt cx="90868" cy="202406"/>
                </a:xfrm>
              </p:grpSpPr>
              <p:sp>
                <p:nvSpPr>
                  <p:cNvPr id="186" name="图形 568"/>
                  <p:cNvSpPr/>
                  <p:nvPr>
                    <p:custDataLst>
                      <p:tags r:id="rId213"/>
                    </p:custDataLst>
                  </p:nvPr>
                </p:nvSpPr>
                <p:spPr>
                  <a:xfrm>
                    <a:off x="5902737" y="4064888"/>
                    <a:ext cx="12096" cy="156876"/>
                  </a:xfrm>
                  <a:custGeom>
                    <a:avLst/>
                    <a:gdLst>
                      <a:gd name="connsiteX0" fmla="*/ 381 w 12096"/>
                      <a:gd name="connsiteY0" fmla="*/ 6763 h 156876"/>
                      <a:gd name="connsiteX1" fmla="*/ 12097 w 12096"/>
                      <a:gd name="connsiteY1" fmla="*/ 0 h 156876"/>
                      <a:gd name="connsiteX2" fmla="*/ 11716 w 12096"/>
                      <a:gd name="connsiteY2" fmla="*/ 150114 h 156876"/>
                      <a:gd name="connsiteX3" fmla="*/ 0 w 12096"/>
                      <a:gd name="connsiteY3" fmla="*/ 156877 h 156876"/>
                    </a:gdLst>
                    <a:ahLst/>
                    <a:cxnLst>
                      <a:cxn ang="0">
                        <a:pos x="connsiteX0" y="connsiteY0"/>
                      </a:cxn>
                      <a:cxn ang="0">
                        <a:pos x="connsiteX1" y="connsiteY1"/>
                      </a:cxn>
                      <a:cxn ang="0">
                        <a:pos x="connsiteX2" y="connsiteY2"/>
                      </a:cxn>
                      <a:cxn ang="0">
                        <a:pos x="connsiteX3" y="connsiteY3"/>
                      </a:cxn>
                    </a:cxnLst>
                    <a:rect l="l" t="t" r="r" b="b"/>
                    <a:pathLst>
                      <a:path w="12096" h="156876">
                        <a:moveTo>
                          <a:pt x="381" y="6763"/>
                        </a:moveTo>
                        <a:lnTo>
                          <a:pt x="12097" y="0"/>
                        </a:lnTo>
                        <a:lnTo>
                          <a:pt x="11716" y="150114"/>
                        </a:lnTo>
                        <a:lnTo>
                          <a:pt x="0" y="156877"/>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7" name="图形 568"/>
                  <p:cNvSpPr/>
                  <p:nvPr>
                    <p:custDataLst>
                      <p:tags r:id="rId214"/>
                    </p:custDataLst>
                  </p:nvPr>
                </p:nvSpPr>
                <p:spPr>
                  <a:xfrm>
                    <a:off x="5824251" y="4019359"/>
                    <a:ext cx="90582" cy="52292"/>
                  </a:xfrm>
                  <a:custGeom>
                    <a:avLst/>
                    <a:gdLst>
                      <a:gd name="connsiteX0" fmla="*/ 0 w 90582"/>
                      <a:gd name="connsiteY0" fmla="*/ 6858 h 52292"/>
                      <a:gd name="connsiteX1" fmla="*/ 11811 w 90582"/>
                      <a:gd name="connsiteY1" fmla="*/ 0 h 52292"/>
                      <a:gd name="connsiteX2" fmla="*/ 90583 w 90582"/>
                      <a:gd name="connsiteY2" fmla="*/ 45529 h 52292"/>
                      <a:gd name="connsiteX3" fmla="*/ 78867 w 90582"/>
                      <a:gd name="connsiteY3" fmla="*/ 52292 h 52292"/>
                    </a:gdLst>
                    <a:ahLst/>
                    <a:cxnLst>
                      <a:cxn ang="0">
                        <a:pos x="connsiteX0" y="connsiteY0"/>
                      </a:cxn>
                      <a:cxn ang="0">
                        <a:pos x="connsiteX1" y="connsiteY1"/>
                      </a:cxn>
                      <a:cxn ang="0">
                        <a:pos x="connsiteX2" y="connsiteY2"/>
                      </a:cxn>
                      <a:cxn ang="0">
                        <a:pos x="connsiteX3" y="connsiteY3"/>
                      </a:cxn>
                    </a:cxnLst>
                    <a:rect l="l" t="t" r="r" b="b"/>
                    <a:pathLst>
                      <a:path w="90582" h="52291">
                        <a:moveTo>
                          <a:pt x="0" y="6858"/>
                        </a:moveTo>
                        <a:lnTo>
                          <a:pt x="11811" y="0"/>
                        </a:lnTo>
                        <a:lnTo>
                          <a:pt x="90583" y="45529"/>
                        </a:lnTo>
                        <a:lnTo>
                          <a:pt x="78867" y="52292"/>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8" name="图形 568"/>
                  <p:cNvSpPr/>
                  <p:nvPr>
                    <p:custDataLst>
                      <p:tags r:id="rId215"/>
                    </p:custDataLst>
                  </p:nvPr>
                </p:nvSpPr>
                <p:spPr>
                  <a:xfrm>
                    <a:off x="5823966" y="4026217"/>
                    <a:ext cx="79152" cy="195548"/>
                  </a:xfrm>
                  <a:custGeom>
                    <a:avLst/>
                    <a:gdLst>
                      <a:gd name="connsiteX0" fmla="*/ 79153 w 79152"/>
                      <a:gd name="connsiteY0" fmla="*/ 45434 h 195548"/>
                      <a:gd name="connsiteX1" fmla="*/ 78772 w 79152"/>
                      <a:gd name="connsiteY1" fmla="*/ 195548 h 195548"/>
                      <a:gd name="connsiteX2" fmla="*/ 0 w 79152"/>
                      <a:gd name="connsiteY2" fmla="*/ 150114 h 195548"/>
                      <a:gd name="connsiteX3" fmla="*/ 286 w 79152"/>
                      <a:gd name="connsiteY3" fmla="*/ 0 h 195548"/>
                    </a:gdLst>
                    <a:ahLst/>
                    <a:cxnLst>
                      <a:cxn ang="0">
                        <a:pos x="connsiteX0" y="connsiteY0"/>
                      </a:cxn>
                      <a:cxn ang="0">
                        <a:pos x="connsiteX1" y="connsiteY1"/>
                      </a:cxn>
                      <a:cxn ang="0">
                        <a:pos x="connsiteX2" y="connsiteY2"/>
                      </a:cxn>
                      <a:cxn ang="0">
                        <a:pos x="connsiteX3" y="connsiteY3"/>
                      </a:cxn>
                    </a:cxnLst>
                    <a:rect l="l" t="t" r="r" b="b"/>
                    <a:pathLst>
                      <a:path w="79152" h="195548">
                        <a:moveTo>
                          <a:pt x="79153" y="45434"/>
                        </a:moveTo>
                        <a:lnTo>
                          <a:pt x="78772" y="195548"/>
                        </a:lnTo>
                        <a:lnTo>
                          <a:pt x="0" y="150114"/>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82" name="图形 568"/>
                <p:cNvGrpSpPr/>
                <p:nvPr>
                  <p:custDataLst>
                    <p:tags r:id="rId209"/>
                  </p:custDataLst>
                </p:nvPr>
              </p:nvGrpSpPr>
              <p:grpSpPr>
                <a:xfrm>
                  <a:off x="5818155" y="4026122"/>
                  <a:ext cx="102489" cy="205835"/>
                  <a:chOff x="5818155" y="4026122"/>
                  <a:chExt cx="102489" cy="205835"/>
                </a:xfrm>
              </p:grpSpPr>
              <p:sp>
                <p:nvSpPr>
                  <p:cNvPr id="184" name="图形 568"/>
                  <p:cNvSpPr/>
                  <p:nvPr>
                    <p:custDataLst>
                      <p:tags r:id="rId211"/>
                    </p:custDataLst>
                  </p:nvPr>
                </p:nvSpPr>
                <p:spPr>
                  <a:xfrm>
                    <a:off x="5896927" y="4058030"/>
                    <a:ext cx="23717" cy="173926"/>
                  </a:xfrm>
                  <a:custGeom>
                    <a:avLst/>
                    <a:gdLst>
                      <a:gd name="connsiteX0" fmla="*/ 286 w 23717"/>
                      <a:gd name="connsiteY0" fmla="*/ 13525 h 173926"/>
                      <a:gd name="connsiteX1" fmla="*/ 23717 w 23717"/>
                      <a:gd name="connsiteY1" fmla="*/ 0 h 173926"/>
                      <a:gd name="connsiteX2" fmla="*/ 23431 w 23717"/>
                      <a:gd name="connsiteY2" fmla="*/ 160401 h 173926"/>
                      <a:gd name="connsiteX3" fmla="*/ 0 w 23717"/>
                      <a:gd name="connsiteY3" fmla="*/ 173926 h 173926"/>
                    </a:gdLst>
                    <a:ahLst/>
                    <a:cxnLst>
                      <a:cxn ang="0">
                        <a:pos x="connsiteX0" y="connsiteY0"/>
                      </a:cxn>
                      <a:cxn ang="0">
                        <a:pos x="connsiteX1" y="connsiteY1"/>
                      </a:cxn>
                      <a:cxn ang="0">
                        <a:pos x="connsiteX2" y="connsiteY2"/>
                      </a:cxn>
                      <a:cxn ang="0">
                        <a:pos x="connsiteX3" y="connsiteY3"/>
                      </a:cxn>
                    </a:cxnLst>
                    <a:rect l="l" t="t" r="r" b="b"/>
                    <a:pathLst>
                      <a:path w="23717" h="173926">
                        <a:moveTo>
                          <a:pt x="286" y="13525"/>
                        </a:moveTo>
                        <a:lnTo>
                          <a:pt x="23717" y="0"/>
                        </a:lnTo>
                        <a:lnTo>
                          <a:pt x="23431" y="160401"/>
                        </a:lnTo>
                        <a:lnTo>
                          <a:pt x="0" y="173926"/>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85" name="图形 568"/>
                  <p:cNvSpPr/>
                  <p:nvPr>
                    <p:custDataLst>
                      <p:tags r:id="rId212"/>
                    </p:custDataLst>
                  </p:nvPr>
                </p:nvSpPr>
                <p:spPr>
                  <a:xfrm>
                    <a:off x="5818155" y="4026122"/>
                    <a:ext cx="79057" cy="205835"/>
                  </a:xfrm>
                  <a:custGeom>
                    <a:avLst/>
                    <a:gdLst>
                      <a:gd name="connsiteX0" fmla="*/ 79058 w 79057"/>
                      <a:gd name="connsiteY0" fmla="*/ 45434 h 205835"/>
                      <a:gd name="connsiteX1" fmla="*/ 78772 w 79057"/>
                      <a:gd name="connsiteY1" fmla="*/ 205835 h 205835"/>
                      <a:gd name="connsiteX2" fmla="*/ 0 w 79057"/>
                      <a:gd name="connsiteY2" fmla="*/ 160401 h 205835"/>
                      <a:gd name="connsiteX3" fmla="*/ 381 w 79057"/>
                      <a:gd name="connsiteY3" fmla="*/ 0 h 205835"/>
                    </a:gdLst>
                    <a:ahLst/>
                    <a:cxnLst>
                      <a:cxn ang="0">
                        <a:pos x="connsiteX0" y="connsiteY0"/>
                      </a:cxn>
                      <a:cxn ang="0">
                        <a:pos x="connsiteX1" y="connsiteY1"/>
                      </a:cxn>
                      <a:cxn ang="0">
                        <a:pos x="connsiteX2" y="connsiteY2"/>
                      </a:cxn>
                      <a:cxn ang="0">
                        <a:pos x="connsiteX3" y="connsiteY3"/>
                      </a:cxn>
                    </a:cxnLst>
                    <a:rect l="l" t="t" r="r" b="b"/>
                    <a:pathLst>
                      <a:path w="79057" h="205835">
                        <a:moveTo>
                          <a:pt x="79058" y="45434"/>
                        </a:moveTo>
                        <a:lnTo>
                          <a:pt x="78772" y="205835"/>
                        </a:lnTo>
                        <a:lnTo>
                          <a:pt x="0" y="160401"/>
                        </a:lnTo>
                        <a:lnTo>
                          <a:pt x="381"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83" name="图形 568"/>
                <p:cNvSpPr/>
                <p:nvPr>
                  <p:custDataLst>
                    <p:tags r:id="rId210"/>
                  </p:custDataLst>
                </p:nvPr>
              </p:nvSpPr>
              <p:spPr>
                <a:xfrm>
                  <a:off x="5818536" y="4012501"/>
                  <a:ext cx="102108" cy="59054"/>
                </a:xfrm>
                <a:custGeom>
                  <a:avLst/>
                  <a:gdLst>
                    <a:gd name="connsiteX0" fmla="*/ 102108 w 102108"/>
                    <a:gd name="connsiteY0" fmla="*/ 45529 h 59054"/>
                    <a:gd name="connsiteX1" fmla="*/ 23431 w 102108"/>
                    <a:gd name="connsiteY1" fmla="*/ 0 h 59054"/>
                    <a:gd name="connsiteX2" fmla="*/ 17526 w 102108"/>
                    <a:gd name="connsiteY2" fmla="*/ 3429 h 59054"/>
                    <a:gd name="connsiteX3" fmla="*/ 90392 w 102108"/>
                    <a:gd name="connsiteY3" fmla="*/ 45529 h 59054"/>
                    <a:gd name="connsiteX4" fmla="*/ 78772 w 102108"/>
                    <a:gd name="connsiteY4" fmla="*/ 52292 h 59054"/>
                    <a:gd name="connsiteX5" fmla="*/ 5810 w 102108"/>
                    <a:gd name="connsiteY5" fmla="*/ 10192 h 59054"/>
                    <a:gd name="connsiteX6" fmla="*/ 0 w 102108"/>
                    <a:gd name="connsiteY6" fmla="*/ 13621 h 59054"/>
                    <a:gd name="connsiteX7" fmla="*/ 78677 w 102108"/>
                    <a:gd name="connsiteY7" fmla="*/ 59055 h 59054"/>
                    <a:gd name="connsiteX8" fmla="*/ 83820 w 102108"/>
                    <a:gd name="connsiteY8" fmla="*/ 56102 h 59054"/>
                    <a:gd name="connsiteX9" fmla="*/ 83915 w 102108"/>
                    <a:gd name="connsiteY9" fmla="*/ 56102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07" h="59054">
                      <a:moveTo>
                        <a:pt x="102108" y="45529"/>
                      </a:moveTo>
                      <a:lnTo>
                        <a:pt x="23431" y="0"/>
                      </a:lnTo>
                      <a:lnTo>
                        <a:pt x="17526" y="3429"/>
                      </a:lnTo>
                      <a:lnTo>
                        <a:pt x="90392" y="45529"/>
                      </a:lnTo>
                      <a:lnTo>
                        <a:pt x="78772" y="52292"/>
                      </a:lnTo>
                      <a:lnTo>
                        <a:pt x="5810" y="10192"/>
                      </a:lnTo>
                      <a:lnTo>
                        <a:pt x="0" y="13621"/>
                      </a:lnTo>
                      <a:lnTo>
                        <a:pt x="78677" y="59055"/>
                      </a:lnTo>
                      <a:lnTo>
                        <a:pt x="83820" y="56102"/>
                      </a:lnTo>
                      <a:lnTo>
                        <a:pt x="83915" y="56102"/>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0" name="图形 568"/>
              <p:cNvGrpSpPr/>
              <p:nvPr>
                <p:custDataLst>
                  <p:tags r:id="rId157"/>
                </p:custDataLst>
              </p:nvPr>
            </p:nvGrpSpPr>
            <p:grpSpPr>
              <a:xfrm>
                <a:off x="5784437" y="4070984"/>
                <a:ext cx="102584" cy="180213"/>
                <a:chOff x="5784437" y="4070984"/>
                <a:chExt cx="102584" cy="180213"/>
              </a:xfrm>
            </p:grpSpPr>
            <p:grpSp>
              <p:nvGrpSpPr>
                <p:cNvPr id="167" name="图形 568"/>
                <p:cNvGrpSpPr/>
                <p:nvPr>
                  <p:custDataLst>
                    <p:tags r:id="rId194"/>
                  </p:custDataLst>
                </p:nvPr>
              </p:nvGrpSpPr>
              <p:grpSpPr>
                <a:xfrm>
                  <a:off x="5802058" y="4070984"/>
                  <a:ext cx="84962" cy="170021"/>
                  <a:chOff x="5802058" y="4070984"/>
                  <a:chExt cx="84962" cy="170021"/>
                </a:xfrm>
              </p:grpSpPr>
              <p:sp>
                <p:nvSpPr>
                  <p:cNvPr id="177" name="图形 568"/>
                  <p:cNvSpPr/>
                  <p:nvPr>
                    <p:custDataLst>
                      <p:tags r:id="rId204"/>
                    </p:custDataLst>
                  </p:nvPr>
                </p:nvSpPr>
                <p:spPr>
                  <a:xfrm>
                    <a:off x="5880734" y="4116419"/>
                    <a:ext cx="6286" cy="124586"/>
                  </a:xfrm>
                  <a:custGeom>
                    <a:avLst/>
                    <a:gdLst>
                      <a:gd name="connsiteX0" fmla="*/ 381 w 6286"/>
                      <a:gd name="connsiteY0" fmla="*/ 3429 h 124586"/>
                      <a:gd name="connsiteX1" fmla="*/ 6287 w 6286"/>
                      <a:gd name="connsiteY1" fmla="*/ 0 h 124586"/>
                      <a:gd name="connsiteX2" fmla="*/ 5905 w 6286"/>
                      <a:gd name="connsiteY2" fmla="*/ 121158 h 124586"/>
                      <a:gd name="connsiteX3" fmla="*/ 0 w 6286"/>
                      <a:gd name="connsiteY3" fmla="*/ 124587 h 124586"/>
                    </a:gdLst>
                    <a:ahLst/>
                    <a:cxnLst>
                      <a:cxn ang="0">
                        <a:pos x="connsiteX0" y="connsiteY0"/>
                      </a:cxn>
                      <a:cxn ang="0">
                        <a:pos x="connsiteX1" y="connsiteY1"/>
                      </a:cxn>
                      <a:cxn ang="0">
                        <a:pos x="connsiteX2" y="connsiteY2"/>
                      </a:cxn>
                      <a:cxn ang="0">
                        <a:pos x="connsiteX3" y="connsiteY3"/>
                      </a:cxn>
                    </a:cxnLst>
                    <a:rect l="l" t="t" r="r" b="b"/>
                    <a:pathLst>
                      <a:path w="6286" h="124586">
                        <a:moveTo>
                          <a:pt x="381" y="3429"/>
                        </a:moveTo>
                        <a:lnTo>
                          <a:pt x="6287" y="0"/>
                        </a:lnTo>
                        <a:lnTo>
                          <a:pt x="5905" y="121158"/>
                        </a:lnTo>
                        <a:lnTo>
                          <a:pt x="0" y="124587"/>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8" name="图形 568"/>
                  <p:cNvSpPr/>
                  <p:nvPr>
                    <p:custDataLst>
                      <p:tags r:id="rId205"/>
                    </p:custDataLst>
                  </p:nvPr>
                </p:nvSpPr>
                <p:spPr>
                  <a:xfrm>
                    <a:off x="5802344" y="4070984"/>
                    <a:ext cx="84677" cy="48863"/>
                  </a:xfrm>
                  <a:custGeom>
                    <a:avLst/>
                    <a:gdLst>
                      <a:gd name="connsiteX0" fmla="*/ 0 w 84677"/>
                      <a:gd name="connsiteY0" fmla="*/ 3429 h 48863"/>
                      <a:gd name="connsiteX1" fmla="*/ 5905 w 84677"/>
                      <a:gd name="connsiteY1" fmla="*/ 0 h 48863"/>
                      <a:gd name="connsiteX2" fmla="*/ 84677 w 84677"/>
                      <a:gd name="connsiteY2" fmla="*/ 45434 h 48863"/>
                      <a:gd name="connsiteX3" fmla="*/ 78772 w 84677"/>
                      <a:gd name="connsiteY3" fmla="*/ 48863 h 48863"/>
                    </a:gdLst>
                    <a:ahLst/>
                    <a:cxnLst>
                      <a:cxn ang="0">
                        <a:pos x="connsiteX0" y="connsiteY0"/>
                      </a:cxn>
                      <a:cxn ang="0">
                        <a:pos x="connsiteX1" y="connsiteY1"/>
                      </a:cxn>
                      <a:cxn ang="0">
                        <a:pos x="connsiteX2" y="connsiteY2"/>
                      </a:cxn>
                      <a:cxn ang="0">
                        <a:pos x="connsiteX3" y="connsiteY3"/>
                      </a:cxn>
                    </a:cxnLst>
                    <a:rect l="l" t="t" r="r" b="b"/>
                    <a:pathLst>
                      <a:path w="84677" h="48863">
                        <a:moveTo>
                          <a:pt x="0" y="3429"/>
                        </a:moveTo>
                        <a:lnTo>
                          <a:pt x="5905" y="0"/>
                        </a:lnTo>
                        <a:lnTo>
                          <a:pt x="84677" y="45434"/>
                        </a:lnTo>
                        <a:lnTo>
                          <a:pt x="78772" y="48863"/>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9" name="图形 568"/>
                  <p:cNvSpPr/>
                  <p:nvPr>
                    <p:custDataLst>
                      <p:tags r:id="rId206"/>
                    </p:custDataLst>
                  </p:nvPr>
                </p:nvSpPr>
                <p:spPr>
                  <a:xfrm>
                    <a:off x="5802058" y="4074414"/>
                    <a:ext cx="79057" cy="166592"/>
                  </a:xfrm>
                  <a:custGeom>
                    <a:avLst/>
                    <a:gdLst>
                      <a:gd name="connsiteX0" fmla="*/ 79057 w 79057"/>
                      <a:gd name="connsiteY0" fmla="*/ 45434 h 166592"/>
                      <a:gd name="connsiteX1" fmla="*/ 78676 w 79057"/>
                      <a:gd name="connsiteY1" fmla="*/ 166592 h 166592"/>
                      <a:gd name="connsiteX2" fmla="*/ 0 w 79057"/>
                      <a:gd name="connsiteY2" fmla="*/ 121063 h 166592"/>
                      <a:gd name="connsiteX3" fmla="*/ 286 w 79057"/>
                      <a:gd name="connsiteY3" fmla="*/ 0 h 166592"/>
                    </a:gdLst>
                    <a:ahLst/>
                    <a:cxnLst>
                      <a:cxn ang="0">
                        <a:pos x="connsiteX0" y="connsiteY0"/>
                      </a:cxn>
                      <a:cxn ang="0">
                        <a:pos x="connsiteX1" y="connsiteY1"/>
                      </a:cxn>
                      <a:cxn ang="0">
                        <a:pos x="connsiteX2" y="connsiteY2"/>
                      </a:cxn>
                      <a:cxn ang="0">
                        <a:pos x="connsiteX3" y="connsiteY3"/>
                      </a:cxn>
                    </a:cxnLst>
                    <a:rect l="l" t="t" r="r" b="b"/>
                    <a:pathLst>
                      <a:path w="79057" h="166592">
                        <a:moveTo>
                          <a:pt x="79057" y="45434"/>
                        </a:moveTo>
                        <a:lnTo>
                          <a:pt x="78676" y="166592"/>
                        </a:lnTo>
                        <a:lnTo>
                          <a:pt x="0" y="121063"/>
                        </a:lnTo>
                        <a:lnTo>
                          <a:pt x="286"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68" name="图形 568"/>
                <p:cNvGrpSpPr/>
                <p:nvPr>
                  <p:custDataLst>
                    <p:tags r:id="rId195"/>
                  </p:custDataLst>
                </p:nvPr>
              </p:nvGrpSpPr>
              <p:grpSpPr>
                <a:xfrm>
                  <a:off x="5790247" y="4077747"/>
                  <a:ext cx="90868" cy="163258"/>
                  <a:chOff x="5790247" y="4077747"/>
                  <a:chExt cx="90868" cy="163258"/>
                </a:xfrm>
              </p:grpSpPr>
              <p:sp>
                <p:nvSpPr>
                  <p:cNvPr id="174" name="图形 568"/>
                  <p:cNvSpPr/>
                  <p:nvPr>
                    <p:custDataLst>
                      <p:tags r:id="rId201"/>
                    </p:custDataLst>
                  </p:nvPr>
                </p:nvSpPr>
                <p:spPr>
                  <a:xfrm>
                    <a:off x="5869019" y="4123277"/>
                    <a:ext cx="12096" cy="117728"/>
                  </a:xfrm>
                  <a:custGeom>
                    <a:avLst/>
                    <a:gdLst>
                      <a:gd name="connsiteX0" fmla="*/ 381 w 12096"/>
                      <a:gd name="connsiteY0" fmla="*/ 6858 h 117728"/>
                      <a:gd name="connsiteX1" fmla="*/ 12097 w 12096"/>
                      <a:gd name="connsiteY1" fmla="*/ 0 h 117728"/>
                      <a:gd name="connsiteX2" fmla="*/ 11716 w 12096"/>
                      <a:gd name="connsiteY2" fmla="*/ 110871 h 117728"/>
                      <a:gd name="connsiteX3" fmla="*/ 0 w 12096"/>
                      <a:gd name="connsiteY3" fmla="*/ 117729 h 117728"/>
                    </a:gdLst>
                    <a:ahLst/>
                    <a:cxnLst>
                      <a:cxn ang="0">
                        <a:pos x="connsiteX0" y="connsiteY0"/>
                      </a:cxn>
                      <a:cxn ang="0">
                        <a:pos x="connsiteX1" y="connsiteY1"/>
                      </a:cxn>
                      <a:cxn ang="0">
                        <a:pos x="connsiteX2" y="connsiteY2"/>
                      </a:cxn>
                      <a:cxn ang="0">
                        <a:pos x="connsiteX3" y="connsiteY3"/>
                      </a:cxn>
                    </a:cxnLst>
                    <a:rect l="l" t="t" r="r" b="b"/>
                    <a:pathLst>
                      <a:path w="12096" h="117728">
                        <a:moveTo>
                          <a:pt x="381" y="6858"/>
                        </a:moveTo>
                        <a:lnTo>
                          <a:pt x="12097" y="0"/>
                        </a:lnTo>
                        <a:lnTo>
                          <a:pt x="11716" y="110871"/>
                        </a:lnTo>
                        <a:lnTo>
                          <a:pt x="0" y="117729"/>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5" name="图形 568"/>
                  <p:cNvSpPr/>
                  <p:nvPr>
                    <p:custDataLst>
                      <p:tags r:id="rId202"/>
                    </p:custDataLst>
                  </p:nvPr>
                </p:nvSpPr>
                <p:spPr>
                  <a:xfrm>
                    <a:off x="5790533" y="4077747"/>
                    <a:ext cx="90582" cy="52387"/>
                  </a:xfrm>
                  <a:custGeom>
                    <a:avLst/>
                    <a:gdLst>
                      <a:gd name="connsiteX0" fmla="*/ 0 w 90582"/>
                      <a:gd name="connsiteY0" fmla="*/ 6858 h 52387"/>
                      <a:gd name="connsiteX1" fmla="*/ 11811 w 90582"/>
                      <a:gd name="connsiteY1" fmla="*/ 0 h 52387"/>
                      <a:gd name="connsiteX2" fmla="*/ 90583 w 90582"/>
                      <a:gd name="connsiteY2" fmla="*/ 45530 h 52387"/>
                      <a:gd name="connsiteX3" fmla="*/ 78867 w 90582"/>
                      <a:gd name="connsiteY3" fmla="*/ 52388 h 52387"/>
                    </a:gdLst>
                    <a:ahLst/>
                    <a:cxnLst>
                      <a:cxn ang="0">
                        <a:pos x="connsiteX0" y="connsiteY0"/>
                      </a:cxn>
                      <a:cxn ang="0">
                        <a:pos x="connsiteX1" y="connsiteY1"/>
                      </a:cxn>
                      <a:cxn ang="0">
                        <a:pos x="connsiteX2" y="connsiteY2"/>
                      </a:cxn>
                      <a:cxn ang="0">
                        <a:pos x="connsiteX3" y="connsiteY3"/>
                      </a:cxn>
                    </a:cxnLst>
                    <a:rect l="l" t="t" r="r" b="b"/>
                    <a:pathLst>
                      <a:path w="90582" h="52387">
                        <a:moveTo>
                          <a:pt x="0" y="6858"/>
                        </a:moveTo>
                        <a:lnTo>
                          <a:pt x="11811" y="0"/>
                        </a:lnTo>
                        <a:lnTo>
                          <a:pt x="90583" y="45530"/>
                        </a:lnTo>
                        <a:lnTo>
                          <a:pt x="78867" y="52388"/>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6" name="图形 568"/>
                  <p:cNvSpPr/>
                  <p:nvPr>
                    <p:custDataLst>
                      <p:tags r:id="rId203"/>
                    </p:custDataLst>
                  </p:nvPr>
                </p:nvSpPr>
                <p:spPr>
                  <a:xfrm>
                    <a:off x="5790247" y="4084605"/>
                    <a:ext cx="79152" cy="156400"/>
                  </a:xfrm>
                  <a:custGeom>
                    <a:avLst/>
                    <a:gdLst>
                      <a:gd name="connsiteX0" fmla="*/ 79153 w 79152"/>
                      <a:gd name="connsiteY0" fmla="*/ 45529 h 156400"/>
                      <a:gd name="connsiteX1" fmla="*/ 78772 w 79152"/>
                      <a:gd name="connsiteY1" fmla="*/ 156401 h 156400"/>
                      <a:gd name="connsiteX2" fmla="*/ 0 w 79152"/>
                      <a:gd name="connsiteY2" fmla="*/ 110871 h 156400"/>
                      <a:gd name="connsiteX3" fmla="*/ 286 w 79152"/>
                      <a:gd name="connsiteY3" fmla="*/ 0 h 156400"/>
                    </a:gdLst>
                    <a:ahLst/>
                    <a:cxnLst>
                      <a:cxn ang="0">
                        <a:pos x="connsiteX0" y="connsiteY0"/>
                      </a:cxn>
                      <a:cxn ang="0">
                        <a:pos x="connsiteX1" y="connsiteY1"/>
                      </a:cxn>
                      <a:cxn ang="0">
                        <a:pos x="connsiteX2" y="connsiteY2"/>
                      </a:cxn>
                      <a:cxn ang="0">
                        <a:pos x="connsiteX3" y="connsiteY3"/>
                      </a:cxn>
                    </a:cxnLst>
                    <a:rect l="l" t="t" r="r" b="b"/>
                    <a:pathLst>
                      <a:path w="79152" h="156400">
                        <a:moveTo>
                          <a:pt x="79153" y="45529"/>
                        </a:moveTo>
                        <a:lnTo>
                          <a:pt x="78772" y="156401"/>
                        </a:lnTo>
                        <a:lnTo>
                          <a:pt x="0" y="110871"/>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69" name="图形 568"/>
                <p:cNvGrpSpPr/>
                <p:nvPr>
                  <p:custDataLst>
                    <p:tags r:id="rId196"/>
                  </p:custDataLst>
                </p:nvPr>
              </p:nvGrpSpPr>
              <p:grpSpPr>
                <a:xfrm>
                  <a:off x="5784437" y="4081176"/>
                  <a:ext cx="102584" cy="170021"/>
                  <a:chOff x="5784437" y="4081176"/>
                  <a:chExt cx="102584" cy="170021"/>
                </a:xfrm>
              </p:grpSpPr>
              <p:sp>
                <p:nvSpPr>
                  <p:cNvPr id="171" name="图形 568"/>
                  <p:cNvSpPr/>
                  <p:nvPr>
                    <p:custDataLst>
                      <p:tags r:id="rId198"/>
                    </p:custDataLst>
                  </p:nvPr>
                </p:nvSpPr>
                <p:spPr>
                  <a:xfrm>
                    <a:off x="5863208" y="4116419"/>
                    <a:ext cx="23812" cy="134778"/>
                  </a:xfrm>
                  <a:custGeom>
                    <a:avLst/>
                    <a:gdLst>
                      <a:gd name="connsiteX0" fmla="*/ 381 w 23812"/>
                      <a:gd name="connsiteY0" fmla="*/ 13621 h 134778"/>
                      <a:gd name="connsiteX1" fmla="*/ 23813 w 23812"/>
                      <a:gd name="connsiteY1" fmla="*/ 0 h 134778"/>
                      <a:gd name="connsiteX2" fmla="*/ 23431 w 23812"/>
                      <a:gd name="connsiteY2" fmla="*/ 121158 h 134778"/>
                      <a:gd name="connsiteX3" fmla="*/ 0 w 23812"/>
                      <a:gd name="connsiteY3" fmla="*/ 134779 h 134778"/>
                    </a:gdLst>
                    <a:ahLst/>
                    <a:cxnLst>
                      <a:cxn ang="0">
                        <a:pos x="connsiteX0" y="connsiteY0"/>
                      </a:cxn>
                      <a:cxn ang="0">
                        <a:pos x="connsiteX1" y="connsiteY1"/>
                      </a:cxn>
                      <a:cxn ang="0">
                        <a:pos x="connsiteX2" y="connsiteY2"/>
                      </a:cxn>
                      <a:cxn ang="0">
                        <a:pos x="connsiteX3" y="connsiteY3"/>
                      </a:cxn>
                    </a:cxnLst>
                    <a:rect l="l" t="t" r="r" b="b"/>
                    <a:pathLst>
                      <a:path w="23812" h="134778">
                        <a:moveTo>
                          <a:pt x="381" y="13621"/>
                        </a:moveTo>
                        <a:lnTo>
                          <a:pt x="23813" y="0"/>
                        </a:lnTo>
                        <a:lnTo>
                          <a:pt x="23431" y="121158"/>
                        </a:lnTo>
                        <a:lnTo>
                          <a:pt x="0" y="134779"/>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2" name="图形 568"/>
                  <p:cNvSpPr/>
                  <p:nvPr>
                    <p:custDataLst>
                      <p:tags r:id="rId199"/>
                    </p:custDataLst>
                  </p:nvPr>
                </p:nvSpPr>
                <p:spPr>
                  <a:xfrm>
                    <a:off x="5784818" y="4081176"/>
                    <a:ext cx="84582" cy="48863"/>
                  </a:xfrm>
                  <a:custGeom>
                    <a:avLst/>
                    <a:gdLst>
                      <a:gd name="connsiteX0" fmla="*/ 0 w 84582"/>
                      <a:gd name="connsiteY0" fmla="*/ 3334 h 48863"/>
                      <a:gd name="connsiteX1" fmla="*/ 5906 w 84582"/>
                      <a:gd name="connsiteY1" fmla="*/ 0 h 48863"/>
                      <a:gd name="connsiteX2" fmla="*/ 84582 w 84582"/>
                      <a:gd name="connsiteY2" fmla="*/ 45434 h 48863"/>
                      <a:gd name="connsiteX3" fmla="*/ 78772 w 84582"/>
                      <a:gd name="connsiteY3" fmla="*/ 48863 h 48863"/>
                    </a:gdLst>
                    <a:ahLst/>
                    <a:cxnLst>
                      <a:cxn ang="0">
                        <a:pos x="connsiteX0" y="connsiteY0"/>
                      </a:cxn>
                      <a:cxn ang="0">
                        <a:pos x="connsiteX1" y="connsiteY1"/>
                      </a:cxn>
                      <a:cxn ang="0">
                        <a:pos x="connsiteX2" y="connsiteY2"/>
                      </a:cxn>
                      <a:cxn ang="0">
                        <a:pos x="connsiteX3" y="connsiteY3"/>
                      </a:cxn>
                    </a:cxnLst>
                    <a:rect l="l" t="t" r="r" b="b"/>
                    <a:pathLst>
                      <a:path w="84582" h="48863">
                        <a:moveTo>
                          <a:pt x="0" y="3334"/>
                        </a:moveTo>
                        <a:lnTo>
                          <a:pt x="5906" y="0"/>
                        </a:lnTo>
                        <a:lnTo>
                          <a:pt x="84582" y="45434"/>
                        </a:lnTo>
                        <a:lnTo>
                          <a:pt x="78772" y="48863"/>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73" name="图形 568"/>
                  <p:cNvSpPr/>
                  <p:nvPr>
                    <p:custDataLst>
                      <p:tags r:id="rId200"/>
                    </p:custDataLst>
                  </p:nvPr>
                </p:nvSpPr>
                <p:spPr>
                  <a:xfrm>
                    <a:off x="5784437" y="4084510"/>
                    <a:ext cx="79152" cy="166687"/>
                  </a:xfrm>
                  <a:custGeom>
                    <a:avLst/>
                    <a:gdLst>
                      <a:gd name="connsiteX0" fmla="*/ 79153 w 79152"/>
                      <a:gd name="connsiteY0" fmla="*/ 45529 h 166687"/>
                      <a:gd name="connsiteX1" fmla="*/ 78772 w 79152"/>
                      <a:gd name="connsiteY1" fmla="*/ 166688 h 166687"/>
                      <a:gd name="connsiteX2" fmla="*/ 0 w 79152"/>
                      <a:gd name="connsiteY2" fmla="*/ 121158 h 166687"/>
                      <a:gd name="connsiteX3" fmla="*/ 381 w 79152"/>
                      <a:gd name="connsiteY3" fmla="*/ 0 h 166687"/>
                    </a:gdLst>
                    <a:ahLst/>
                    <a:cxnLst>
                      <a:cxn ang="0">
                        <a:pos x="connsiteX0" y="connsiteY0"/>
                      </a:cxn>
                      <a:cxn ang="0">
                        <a:pos x="connsiteX1" y="connsiteY1"/>
                      </a:cxn>
                      <a:cxn ang="0">
                        <a:pos x="connsiteX2" y="connsiteY2"/>
                      </a:cxn>
                      <a:cxn ang="0">
                        <a:pos x="connsiteX3" y="connsiteY3"/>
                      </a:cxn>
                    </a:cxnLst>
                    <a:rect l="l" t="t" r="r" b="b"/>
                    <a:pathLst>
                      <a:path w="79152" h="166687">
                        <a:moveTo>
                          <a:pt x="79153" y="45529"/>
                        </a:moveTo>
                        <a:lnTo>
                          <a:pt x="78772" y="166688"/>
                        </a:lnTo>
                        <a:lnTo>
                          <a:pt x="0" y="121158"/>
                        </a:lnTo>
                        <a:lnTo>
                          <a:pt x="381"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70" name="图形 568"/>
                <p:cNvSpPr/>
                <p:nvPr>
                  <p:custDataLst>
                    <p:tags r:id="rId197"/>
                  </p:custDataLst>
                </p:nvPr>
              </p:nvSpPr>
              <p:spPr>
                <a:xfrm>
                  <a:off x="5862732" y="4113085"/>
                  <a:ext cx="24288" cy="14001"/>
                </a:xfrm>
                <a:custGeom>
                  <a:avLst/>
                  <a:gdLst>
                    <a:gd name="connsiteX0" fmla="*/ 6001 w 24288"/>
                    <a:gd name="connsiteY0" fmla="*/ 14002 h 14001"/>
                    <a:gd name="connsiteX1" fmla="*/ 24289 w 24288"/>
                    <a:gd name="connsiteY1" fmla="*/ 3334 h 14001"/>
                    <a:gd name="connsiteX2" fmla="*/ 18383 w 24288"/>
                    <a:gd name="connsiteY2" fmla="*/ 0 h 14001"/>
                    <a:gd name="connsiteX3" fmla="*/ 0 w 24288"/>
                    <a:gd name="connsiteY3" fmla="*/ 10668 h 14001"/>
                  </a:gdLst>
                  <a:ahLst/>
                  <a:cxnLst>
                    <a:cxn ang="0">
                      <a:pos x="connsiteX0" y="connsiteY0"/>
                    </a:cxn>
                    <a:cxn ang="0">
                      <a:pos x="connsiteX1" y="connsiteY1"/>
                    </a:cxn>
                    <a:cxn ang="0">
                      <a:pos x="connsiteX2" y="connsiteY2"/>
                    </a:cxn>
                    <a:cxn ang="0">
                      <a:pos x="connsiteX3" y="connsiteY3"/>
                    </a:cxn>
                  </a:cxnLst>
                  <a:rect l="l" t="t" r="r" b="b"/>
                  <a:pathLst>
                    <a:path w="24288" h="14001">
                      <a:moveTo>
                        <a:pt x="6001" y="14002"/>
                      </a:moveTo>
                      <a:lnTo>
                        <a:pt x="24289" y="3334"/>
                      </a:lnTo>
                      <a:lnTo>
                        <a:pt x="18383" y="0"/>
                      </a:lnTo>
                      <a:lnTo>
                        <a:pt x="0" y="10668"/>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1" name="图形 568"/>
              <p:cNvGrpSpPr/>
              <p:nvPr>
                <p:custDataLst>
                  <p:tags r:id="rId158"/>
                </p:custDataLst>
              </p:nvPr>
            </p:nvGrpSpPr>
            <p:grpSpPr>
              <a:xfrm>
                <a:off x="5678042" y="4187951"/>
                <a:ext cx="173831" cy="115633"/>
                <a:chOff x="5678042" y="4187951"/>
                <a:chExt cx="173831" cy="115633"/>
              </a:xfrm>
            </p:grpSpPr>
            <p:grpSp>
              <p:nvGrpSpPr>
                <p:cNvPr id="156" name="图形 568"/>
                <p:cNvGrpSpPr/>
                <p:nvPr>
                  <p:custDataLst>
                    <p:tags r:id="rId183"/>
                  </p:custDataLst>
                </p:nvPr>
              </p:nvGrpSpPr>
              <p:grpSpPr>
                <a:xfrm>
                  <a:off x="5678042" y="4199191"/>
                  <a:ext cx="173831" cy="104394"/>
                  <a:chOff x="5678042" y="4199191"/>
                  <a:chExt cx="173831" cy="104394"/>
                </a:xfrm>
              </p:grpSpPr>
              <p:sp>
                <p:nvSpPr>
                  <p:cNvPr id="165" name="图形 568"/>
                  <p:cNvSpPr/>
                  <p:nvPr>
                    <p:custDataLst>
                      <p:tags r:id="rId192"/>
                    </p:custDataLst>
                  </p:nvPr>
                </p:nvSpPr>
                <p:spPr>
                  <a:xfrm>
                    <a:off x="5678042" y="4241101"/>
                    <a:ext cx="101726" cy="62483"/>
                  </a:xfrm>
                  <a:custGeom>
                    <a:avLst/>
                    <a:gdLst>
                      <a:gd name="connsiteX0" fmla="*/ 101727 w 101726"/>
                      <a:gd name="connsiteY0" fmla="*/ 58769 h 62483"/>
                      <a:gd name="connsiteX1" fmla="*/ 101727 w 101726"/>
                      <a:gd name="connsiteY1" fmla="*/ 62484 h 62483"/>
                      <a:gd name="connsiteX2" fmla="*/ 0 w 101726"/>
                      <a:gd name="connsiteY2" fmla="*/ 3715 h 62483"/>
                      <a:gd name="connsiteX3" fmla="*/ 0 w 101726"/>
                      <a:gd name="connsiteY3" fmla="*/ 0 h 62483"/>
                    </a:gdLst>
                    <a:ahLst/>
                    <a:cxnLst>
                      <a:cxn ang="0">
                        <a:pos x="connsiteX0" y="connsiteY0"/>
                      </a:cxn>
                      <a:cxn ang="0">
                        <a:pos x="connsiteX1" y="connsiteY1"/>
                      </a:cxn>
                      <a:cxn ang="0">
                        <a:pos x="connsiteX2" y="connsiteY2"/>
                      </a:cxn>
                      <a:cxn ang="0">
                        <a:pos x="connsiteX3" y="connsiteY3"/>
                      </a:cxn>
                    </a:cxnLst>
                    <a:rect l="l" t="t" r="r" b="b"/>
                    <a:pathLst>
                      <a:path w="101726" h="62483">
                        <a:moveTo>
                          <a:pt x="101727" y="58769"/>
                        </a:moveTo>
                        <a:lnTo>
                          <a:pt x="101727" y="62484"/>
                        </a:lnTo>
                        <a:lnTo>
                          <a:pt x="0" y="3715"/>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6" name="图形 568"/>
                  <p:cNvSpPr/>
                  <p:nvPr>
                    <p:custDataLst>
                      <p:tags r:id="rId193"/>
                    </p:custDataLst>
                  </p:nvPr>
                </p:nvSpPr>
                <p:spPr>
                  <a:xfrm>
                    <a:off x="5678042" y="4199191"/>
                    <a:ext cx="173831" cy="100679"/>
                  </a:xfrm>
                  <a:custGeom>
                    <a:avLst/>
                    <a:gdLst>
                      <a:gd name="connsiteX0" fmla="*/ 173831 w 173831"/>
                      <a:gd name="connsiteY0" fmla="*/ 58674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674"/>
                        </a:moveTo>
                        <a:lnTo>
                          <a:pt x="101727" y="100679"/>
                        </a:lnTo>
                        <a:lnTo>
                          <a:pt x="0" y="41910"/>
                        </a:lnTo>
                        <a:lnTo>
                          <a:pt x="72104"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57" name="图形 568"/>
                <p:cNvGrpSpPr/>
                <p:nvPr>
                  <p:custDataLst>
                    <p:tags r:id="rId184"/>
                  </p:custDataLst>
                </p:nvPr>
              </p:nvGrpSpPr>
              <p:grpSpPr>
                <a:xfrm>
                  <a:off x="5682329" y="4196143"/>
                  <a:ext cx="165734" cy="103060"/>
                  <a:chOff x="5682329" y="4196143"/>
                  <a:chExt cx="165734" cy="103060"/>
                </a:xfrm>
              </p:grpSpPr>
              <p:sp>
                <p:nvSpPr>
                  <p:cNvPr id="162" name="图形 568"/>
                  <p:cNvSpPr/>
                  <p:nvPr>
                    <p:custDataLst>
                      <p:tags r:id="rId189"/>
                    </p:custDataLst>
                  </p:nvPr>
                </p:nvSpPr>
                <p:spPr>
                  <a:xfrm>
                    <a:off x="5779293" y="4252150"/>
                    <a:ext cx="68770" cy="47053"/>
                  </a:xfrm>
                  <a:custGeom>
                    <a:avLst/>
                    <a:gdLst>
                      <a:gd name="connsiteX0" fmla="*/ 68771 w 68770"/>
                      <a:gd name="connsiteY0" fmla="*/ 0 h 47053"/>
                      <a:gd name="connsiteX1" fmla="*/ 68771 w 68770"/>
                      <a:gd name="connsiteY1" fmla="*/ 7144 h 47053"/>
                      <a:gd name="connsiteX2" fmla="*/ 0 w 68770"/>
                      <a:gd name="connsiteY2" fmla="*/ 47053 h 47053"/>
                      <a:gd name="connsiteX3" fmla="*/ 0 w 68770"/>
                      <a:gd name="connsiteY3" fmla="*/ 40005 h 47053"/>
                    </a:gdLst>
                    <a:ahLst/>
                    <a:cxnLst>
                      <a:cxn ang="0">
                        <a:pos x="connsiteX0" y="connsiteY0"/>
                      </a:cxn>
                      <a:cxn ang="0">
                        <a:pos x="connsiteX1" y="connsiteY1"/>
                      </a:cxn>
                      <a:cxn ang="0">
                        <a:pos x="connsiteX2" y="connsiteY2"/>
                      </a:cxn>
                      <a:cxn ang="0">
                        <a:pos x="connsiteX3" y="connsiteY3"/>
                      </a:cxn>
                    </a:cxnLst>
                    <a:rect l="l" t="t" r="r" b="b"/>
                    <a:pathLst>
                      <a:path w="68770" h="47053">
                        <a:moveTo>
                          <a:pt x="68771" y="0"/>
                        </a:moveTo>
                        <a:lnTo>
                          <a:pt x="68771" y="7144"/>
                        </a:lnTo>
                        <a:lnTo>
                          <a:pt x="0" y="47053"/>
                        </a:lnTo>
                        <a:lnTo>
                          <a:pt x="0" y="4000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3" name="图形 568"/>
                  <p:cNvSpPr/>
                  <p:nvPr>
                    <p:custDataLst>
                      <p:tags r:id="rId190"/>
                    </p:custDataLst>
                  </p:nvPr>
                </p:nvSpPr>
                <p:spPr>
                  <a:xfrm>
                    <a:off x="5682329" y="4236148"/>
                    <a:ext cx="96964" cy="63055"/>
                  </a:xfrm>
                  <a:custGeom>
                    <a:avLst/>
                    <a:gdLst>
                      <a:gd name="connsiteX0" fmla="*/ 96964 w 96964"/>
                      <a:gd name="connsiteY0" fmla="*/ 56007 h 63055"/>
                      <a:gd name="connsiteX1" fmla="*/ 96964 w 96964"/>
                      <a:gd name="connsiteY1" fmla="*/ 63055 h 63055"/>
                      <a:gd name="connsiteX2" fmla="*/ 0 w 96964"/>
                      <a:gd name="connsiteY2" fmla="*/ 7144 h 63055"/>
                      <a:gd name="connsiteX3" fmla="*/ 0 w 96964"/>
                      <a:gd name="connsiteY3" fmla="*/ 0 h 63055"/>
                    </a:gdLst>
                    <a:ahLst/>
                    <a:cxnLst>
                      <a:cxn ang="0">
                        <a:pos x="connsiteX0" y="connsiteY0"/>
                      </a:cxn>
                      <a:cxn ang="0">
                        <a:pos x="connsiteX1" y="connsiteY1"/>
                      </a:cxn>
                      <a:cxn ang="0">
                        <a:pos x="connsiteX2" y="connsiteY2"/>
                      </a:cxn>
                      <a:cxn ang="0">
                        <a:pos x="connsiteX3" y="connsiteY3"/>
                      </a:cxn>
                    </a:cxnLst>
                    <a:rect l="l" t="t" r="r" b="b"/>
                    <a:pathLst>
                      <a:path w="96964" h="63055">
                        <a:moveTo>
                          <a:pt x="96964" y="56007"/>
                        </a:moveTo>
                        <a:lnTo>
                          <a:pt x="96964" y="63055"/>
                        </a:lnTo>
                        <a:lnTo>
                          <a:pt x="0" y="7144"/>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4" name="图形 568"/>
                  <p:cNvSpPr/>
                  <p:nvPr>
                    <p:custDataLst>
                      <p:tags r:id="rId191"/>
                    </p:custDataLst>
                  </p:nvPr>
                </p:nvSpPr>
                <p:spPr>
                  <a:xfrm>
                    <a:off x="5682329" y="4196143"/>
                    <a:ext cx="165734" cy="96011"/>
                  </a:xfrm>
                  <a:custGeom>
                    <a:avLst/>
                    <a:gdLst>
                      <a:gd name="connsiteX0" fmla="*/ 165735 w 165734"/>
                      <a:gd name="connsiteY0" fmla="*/ 56007 h 96011"/>
                      <a:gd name="connsiteX1" fmla="*/ 96964 w 165734"/>
                      <a:gd name="connsiteY1" fmla="*/ 96012 h 96011"/>
                      <a:gd name="connsiteX2" fmla="*/ 0 w 165734"/>
                      <a:gd name="connsiteY2" fmla="*/ 40005 h 96011"/>
                      <a:gd name="connsiteX3" fmla="*/ 68770 w 165734"/>
                      <a:gd name="connsiteY3" fmla="*/ 0 h 96011"/>
                    </a:gdLst>
                    <a:ahLst/>
                    <a:cxnLst>
                      <a:cxn ang="0">
                        <a:pos x="connsiteX0" y="connsiteY0"/>
                      </a:cxn>
                      <a:cxn ang="0">
                        <a:pos x="connsiteX1" y="connsiteY1"/>
                      </a:cxn>
                      <a:cxn ang="0">
                        <a:pos x="connsiteX2" y="connsiteY2"/>
                      </a:cxn>
                      <a:cxn ang="0">
                        <a:pos x="connsiteX3" y="connsiteY3"/>
                      </a:cxn>
                    </a:cxnLst>
                    <a:rect l="l" t="t" r="r" b="b"/>
                    <a:pathLst>
                      <a:path w="165734" h="96011">
                        <a:moveTo>
                          <a:pt x="165735" y="56007"/>
                        </a:moveTo>
                        <a:lnTo>
                          <a:pt x="96964" y="96012"/>
                        </a:lnTo>
                        <a:lnTo>
                          <a:pt x="0" y="40005"/>
                        </a:lnTo>
                        <a:lnTo>
                          <a:pt x="68770"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58" name="图形 568"/>
                <p:cNvGrpSpPr/>
                <p:nvPr>
                  <p:custDataLst>
                    <p:tags r:id="rId185"/>
                  </p:custDataLst>
                </p:nvPr>
              </p:nvGrpSpPr>
              <p:grpSpPr>
                <a:xfrm>
                  <a:off x="5678042" y="4187951"/>
                  <a:ext cx="173831" cy="115633"/>
                  <a:chOff x="5678042" y="4187951"/>
                  <a:chExt cx="173831" cy="115633"/>
                </a:xfrm>
              </p:grpSpPr>
              <p:sp>
                <p:nvSpPr>
                  <p:cNvPr id="159" name="图形 568"/>
                  <p:cNvSpPr/>
                  <p:nvPr>
                    <p:custDataLst>
                      <p:tags r:id="rId186"/>
                    </p:custDataLst>
                  </p:nvPr>
                </p:nvSpPr>
                <p:spPr>
                  <a:xfrm>
                    <a:off x="5779769" y="4246721"/>
                    <a:ext cx="72104" cy="56864"/>
                  </a:xfrm>
                  <a:custGeom>
                    <a:avLst/>
                    <a:gdLst>
                      <a:gd name="connsiteX0" fmla="*/ 6858 w 72104"/>
                      <a:gd name="connsiteY0" fmla="*/ 41624 h 56864"/>
                      <a:gd name="connsiteX1" fmla="*/ 72104 w 72104"/>
                      <a:gd name="connsiteY1" fmla="*/ 3715 h 56864"/>
                      <a:gd name="connsiteX2" fmla="*/ 72104 w 72104"/>
                      <a:gd name="connsiteY2" fmla="*/ 0 h 56864"/>
                      <a:gd name="connsiteX3" fmla="*/ 6858 w 72104"/>
                      <a:gd name="connsiteY3" fmla="*/ 37909 h 56864"/>
                      <a:gd name="connsiteX4" fmla="*/ 6858 w 72104"/>
                      <a:gd name="connsiteY4" fmla="*/ 37909 h 56864"/>
                      <a:gd name="connsiteX5" fmla="*/ 0 w 72104"/>
                      <a:gd name="connsiteY5" fmla="*/ 41910 h 56864"/>
                      <a:gd name="connsiteX6" fmla="*/ 0 w 72104"/>
                      <a:gd name="connsiteY6" fmla="*/ 45625 h 56864"/>
                      <a:gd name="connsiteX7" fmla="*/ 0 w 72104"/>
                      <a:gd name="connsiteY7" fmla="*/ 45625 h 56864"/>
                      <a:gd name="connsiteX8" fmla="*/ 0 w 72104"/>
                      <a:gd name="connsiteY8" fmla="*/ 56864 h 56864"/>
                      <a:gd name="connsiteX9" fmla="*/ 6858 w 72104"/>
                      <a:gd name="connsiteY9" fmla="*/ 52864 h 56864"/>
                      <a:gd name="connsiteX10" fmla="*/ 6858 w 72104"/>
                      <a:gd name="connsiteY10" fmla="*/ 52864 h 56864"/>
                      <a:gd name="connsiteX11" fmla="*/ 72104 w 72104"/>
                      <a:gd name="connsiteY11" fmla="*/ 14954 h 56864"/>
                      <a:gd name="connsiteX12" fmla="*/ 72104 w 72104"/>
                      <a:gd name="connsiteY12" fmla="*/ 11144 h 56864"/>
                      <a:gd name="connsiteX13" fmla="*/ 6858 w 72104"/>
                      <a:gd name="connsiteY13" fmla="*/ 49149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04" h="56864">
                        <a:moveTo>
                          <a:pt x="6858" y="41624"/>
                        </a:moveTo>
                        <a:lnTo>
                          <a:pt x="72104" y="3715"/>
                        </a:lnTo>
                        <a:lnTo>
                          <a:pt x="72104" y="0"/>
                        </a:lnTo>
                        <a:lnTo>
                          <a:pt x="6858" y="37909"/>
                        </a:lnTo>
                        <a:lnTo>
                          <a:pt x="6858" y="37909"/>
                        </a:lnTo>
                        <a:lnTo>
                          <a:pt x="0" y="41910"/>
                        </a:lnTo>
                        <a:lnTo>
                          <a:pt x="0" y="45625"/>
                        </a:lnTo>
                        <a:lnTo>
                          <a:pt x="0" y="45625"/>
                        </a:lnTo>
                        <a:lnTo>
                          <a:pt x="0" y="56864"/>
                        </a:lnTo>
                        <a:lnTo>
                          <a:pt x="6858" y="52864"/>
                        </a:lnTo>
                        <a:lnTo>
                          <a:pt x="6858" y="52864"/>
                        </a:lnTo>
                        <a:lnTo>
                          <a:pt x="72104" y="14954"/>
                        </a:lnTo>
                        <a:lnTo>
                          <a:pt x="72104" y="11144"/>
                        </a:lnTo>
                        <a:lnTo>
                          <a:pt x="6858" y="49149"/>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0" name="图形 568"/>
                  <p:cNvSpPr/>
                  <p:nvPr>
                    <p:custDataLst>
                      <p:tags r:id="rId187"/>
                    </p:custDataLst>
                  </p:nvPr>
                </p:nvSpPr>
                <p:spPr>
                  <a:xfrm>
                    <a:off x="5678042" y="4229861"/>
                    <a:ext cx="101726" cy="73723"/>
                  </a:xfrm>
                  <a:custGeom>
                    <a:avLst/>
                    <a:gdLst>
                      <a:gd name="connsiteX0" fmla="*/ 101727 w 101726"/>
                      <a:gd name="connsiteY0" fmla="*/ 58769 h 73723"/>
                      <a:gd name="connsiteX1" fmla="*/ 101727 w 101726"/>
                      <a:gd name="connsiteY1" fmla="*/ 73724 h 73723"/>
                      <a:gd name="connsiteX2" fmla="*/ 0 w 101726"/>
                      <a:gd name="connsiteY2" fmla="*/ 14954 h 73723"/>
                      <a:gd name="connsiteX3" fmla="*/ 0 w 101726"/>
                      <a:gd name="connsiteY3" fmla="*/ 0 h 73723"/>
                    </a:gdLst>
                    <a:ahLst/>
                    <a:cxnLst>
                      <a:cxn ang="0">
                        <a:pos x="connsiteX0" y="connsiteY0"/>
                      </a:cxn>
                      <a:cxn ang="0">
                        <a:pos x="connsiteX1" y="connsiteY1"/>
                      </a:cxn>
                      <a:cxn ang="0">
                        <a:pos x="connsiteX2" y="connsiteY2"/>
                      </a:cxn>
                      <a:cxn ang="0">
                        <a:pos x="connsiteX3" y="connsiteY3"/>
                      </a:cxn>
                    </a:cxnLst>
                    <a:rect l="l" t="t" r="r" b="b"/>
                    <a:pathLst>
                      <a:path w="101726" h="73723">
                        <a:moveTo>
                          <a:pt x="101727" y="58769"/>
                        </a:moveTo>
                        <a:lnTo>
                          <a:pt x="101727" y="73724"/>
                        </a:lnTo>
                        <a:lnTo>
                          <a:pt x="0" y="14954"/>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61" name="图形 568"/>
                  <p:cNvSpPr/>
                  <p:nvPr>
                    <p:custDataLst>
                      <p:tags r:id="rId188"/>
                    </p:custDataLst>
                  </p:nvPr>
                </p:nvSpPr>
                <p:spPr>
                  <a:xfrm>
                    <a:off x="5678042" y="4187951"/>
                    <a:ext cx="173831" cy="100679"/>
                  </a:xfrm>
                  <a:custGeom>
                    <a:avLst/>
                    <a:gdLst>
                      <a:gd name="connsiteX0" fmla="*/ 173831 w 173831"/>
                      <a:gd name="connsiteY0" fmla="*/ 58769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769"/>
                        </a:moveTo>
                        <a:lnTo>
                          <a:pt x="101727" y="100679"/>
                        </a:lnTo>
                        <a:lnTo>
                          <a:pt x="0" y="41910"/>
                        </a:lnTo>
                        <a:lnTo>
                          <a:pt x="72104"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32" name="图形 568"/>
              <p:cNvGrpSpPr/>
              <p:nvPr>
                <p:custDataLst>
                  <p:tags r:id="rId159"/>
                </p:custDataLst>
              </p:nvPr>
            </p:nvGrpSpPr>
            <p:grpSpPr>
              <a:xfrm>
                <a:off x="5693092" y="4178617"/>
                <a:ext cx="162782" cy="107156"/>
                <a:chOff x="5693092" y="4178617"/>
                <a:chExt cx="162782" cy="107156"/>
              </a:xfrm>
            </p:grpSpPr>
            <p:grpSp>
              <p:nvGrpSpPr>
                <p:cNvPr id="145" name="图形 568"/>
                <p:cNvGrpSpPr/>
                <p:nvPr>
                  <p:custDataLst>
                    <p:tags r:id="rId172"/>
                  </p:custDataLst>
                </p:nvPr>
              </p:nvGrpSpPr>
              <p:grpSpPr>
                <a:xfrm>
                  <a:off x="5693092" y="4188333"/>
                  <a:ext cx="162782" cy="97440"/>
                  <a:chOff x="5693092" y="4188333"/>
                  <a:chExt cx="162782" cy="97440"/>
                </a:xfrm>
              </p:grpSpPr>
              <p:sp>
                <p:nvSpPr>
                  <p:cNvPr id="154" name="图形 568"/>
                  <p:cNvSpPr/>
                  <p:nvPr>
                    <p:custDataLst>
                      <p:tags r:id="rId181"/>
                    </p:custDataLst>
                  </p:nvPr>
                </p:nvSpPr>
                <p:spPr>
                  <a:xfrm>
                    <a:off x="5693092" y="4233005"/>
                    <a:ext cx="85820" cy="52768"/>
                  </a:xfrm>
                  <a:custGeom>
                    <a:avLst/>
                    <a:gdLst>
                      <a:gd name="connsiteX0" fmla="*/ 85820 w 85820"/>
                      <a:gd name="connsiteY0" fmla="*/ 49530 h 52768"/>
                      <a:gd name="connsiteX1" fmla="*/ 85820 w 85820"/>
                      <a:gd name="connsiteY1" fmla="*/ 52769 h 52768"/>
                      <a:gd name="connsiteX2" fmla="*/ 0 w 85820"/>
                      <a:gd name="connsiteY2" fmla="*/ 3238 h 52768"/>
                      <a:gd name="connsiteX3" fmla="*/ 0 w 85820"/>
                      <a:gd name="connsiteY3" fmla="*/ 0 h 52768"/>
                    </a:gdLst>
                    <a:ahLst/>
                    <a:cxnLst>
                      <a:cxn ang="0">
                        <a:pos x="connsiteX0" y="connsiteY0"/>
                      </a:cxn>
                      <a:cxn ang="0">
                        <a:pos x="connsiteX1" y="connsiteY1"/>
                      </a:cxn>
                      <a:cxn ang="0">
                        <a:pos x="connsiteX2" y="connsiteY2"/>
                      </a:cxn>
                      <a:cxn ang="0">
                        <a:pos x="connsiteX3" y="connsiteY3"/>
                      </a:cxn>
                    </a:cxnLst>
                    <a:rect l="l" t="t" r="r" b="b"/>
                    <a:pathLst>
                      <a:path w="85820" h="52768">
                        <a:moveTo>
                          <a:pt x="85820" y="49530"/>
                        </a:moveTo>
                        <a:lnTo>
                          <a:pt x="85820" y="52769"/>
                        </a:lnTo>
                        <a:lnTo>
                          <a:pt x="0" y="3238"/>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5" name="图形 568"/>
                  <p:cNvSpPr/>
                  <p:nvPr>
                    <p:custDataLst>
                      <p:tags r:id="rId182"/>
                    </p:custDataLst>
                  </p:nvPr>
                </p:nvSpPr>
                <p:spPr>
                  <a:xfrm>
                    <a:off x="5693092" y="4188333"/>
                    <a:ext cx="162782" cy="94202"/>
                  </a:xfrm>
                  <a:custGeom>
                    <a:avLst/>
                    <a:gdLst>
                      <a:gd name="connsiteX0" fmla="*/ 162782 w 162782"/>
                      <a:gd name="connsiteY0" fmla="*/ 49530 h 94202"/>
                      <a:gd name="connsiteX1" fmla="*/ 85820 w 162782"/>
                      <a:gd name="connsiteY1" fmla="*/ 94202 h 94202"/>
                      <a:gd name="connsiteX2" fmla="*/ 0 w 162782"/>
                      <a:gd name="connsiteY2" fmla="*/ 44672 h 94202"/>
                      <a:gd name="connsiteX3" fmla="*/ 76962 w 162782"/>
                      <a:gd name="connsiteY3" fmla="*/ 0 h 94202"/>
                    </a:gdLst>
                    <a:ahLst/>
                    <a:cxnLst>
                      <a:cxn ang="0">
                        <a:pos x="connsiteX0" y="connsiteY0"/>
                      </a:cxn>
                      <a:cxn ang="0">
                        <a:pos x="connsiteX1" y="connsiteY1"/>
                      </a:cxn>
                      <a:cxn ang="0">
                        <a:pos x="connsiteX2" y="connsiteY2"/>
                      </a:cxn>
                      <a:cxn ang="0">
                        <a:pos x="connsiteX3" y="connsiteY3"/>
                      </a:cxn>
                    </a:cxnLst>
                    <a:rect l="l" t="t" r="r" b="b"/>
                    <a:pathLst>
                      <a:path w="162782" h="94202">
                        <a:moveTo>
                          <a:pt x="162782" y="49530"/>
                        </a:moveTo>
                        <a:lnTo>
                          <a:pt x="85820" y="94202"/>
                        </a:lnTo>
                        <a:lnTo>
                          <a:pt x="0" y="44672"/>
                        </a:lnTo>
                        <a:lnTo>
                          <a:pt x="76962" y="0"/>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6" name="图形 568"/>
                <p:cNvGrpSpPr/>
                <p:nvPr>
                  <p:custDataLst>
                    <p:tags r:id="rId173"/>
                  </p:custDataLst>
                </p:nvPr>
              </p:nvGrpSpPr>
              <p:grpSpPr>
                <a:xfrm>
                  <a:off x="5693092" y="4181856"/>
                  <a:ext cx="157638" cy="100679"/>
                  <a:chOff x="5693092" y="4181856"/>
                  <a:chExt cx="157638" cy="100679"/>
                </a:xfrm>
              </p:grpSpPr>
              <p:sp>
                <p:nvSpPr>
                  <p:cNvPr id="151" name="图形 568"/>
                  <p:cNvSpPr/>
                  <p:nvPr>
                    <p:custDataLst>
                      <p:tags r:id="rId178"/>
                    </p:custDataLst>
                  </p:nvPr>
                </p:nvSpPr>
                <p:spPr>
                  <a:xfrm>
                    <a:off x="5778912" y="4234338"/>
                    <a:ext cx="71818" cy="48196"/>
                  </a:xfrm>
                  <a:custGeom>
                    <a:avLst/>
                    <a:gdLst>
                      <a:gd name="connsiteX0" fmla="*/ 71819 w 71818"/>
                      <a:gd name="connsiteY0" fmla="*/ 0 h 48196"/>
                      <a:gd name="connsiteX1" fmla="*/ 0 w 71818"/>
                      <a:gd name="connsiteY1" fmla="*/ 41720 h 48196"/>
                      <a:gd name="connsiteX2" fmla="*/ 0 w 71818"/>
                      <a:gd name="connsiteY2" fmla="*/ 48196 h 48196"/>
                      <a:gd name="connsiteX3" fmla="*/ 71819 w 71818"/>
                      <a:gd name="connsiteY3" fmla="*/ 6477 h 48196"/>
                    </a:gdLst>
                    <a:ahLst/>
                    <a:cxnLst>
                      <a:cxn ang="0">
                        <a:pos x="connsiteX0" y="connsiteY0"/>
                      </a:cxn>
                      <a:cxn ang="0">
                        <a:pos x="connsiteX1" y="connsiteY1"/>
                      </a:cxn>
                      <a:cxn ang="0">
                        <a:pos x="connsiteX2" y="connsiteY2"/>
                      </a:cxn>
                      <a:cxn ang="0">
                        <a:pos x="connsiteX3" y="connsiteY3"/>
                      </a:cxn>
                    </a:cxnLst>
                    <a:rect l="l" t="t" r="r" b="b"/>
                    <a:pathLst>
                      <a:path w="71818" h="48196">
                        <a:moveTo>
                          <a:pt x="71819" y="0"/>
                        </a:moveTo>
                        <a:lnTo>
                          <a:pt x="0" y="41720"/>
                        </a:lnTo>
                        <a:lnTo>
                          <a:pt x="0" y="48196"/>
                        </a:lnTo>
                        <a:lnTo>
                          <a:pt x="71819" y="6477"/>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2" name="图形 568"/>
                  <p:cNvSpPr/>
                  <p:nvPr>
                    <p:custDataLst>
                      <p:tags r:id="rId179"/>
                    </p:custDataLst>
                  </p:nvPr>
                </p:nvSpPr>
                <p:spPr>
                  <a:xfrm>
                    <a:off x="5693092" y="4226528"/>
                    <a:ext cx="85820" cy="56006"/>
                  </a:xfrm>
                  <a:custGeom>
                    <a:avLst/>
                    <a:gdLst>
                      <a:gd name="connsiteX0" fmla="*/ 85820 w 85820"/>
                      <a:gd name="connsiteY0" fmla="*/ 49530 h 56006"/>
                      <a:gd name="connsiteX1" fmla="*/ 85820 w 85820"/>
                      <a:gd name="connsiteY1" fmla="*/ 56007 h 56006"/>
                      <a:gd name="connsiteX2" fmla="*/ 0 w 85820"/>
                      <a:gd name="connsiteY2" fmla="*/ 6477 h 56006"/>
                      <a:gd name="connsiteX3" fmla="*/ 0 w 85820"/>
                      <a:gd name="connsiteY3" fmla="*/ 0 h 56006"/>
                    </a:gdLst>
                    <a:ahLst/>
                    <a:cxnLst>
                      <a:cxn ang="0">
                        <a:pos x="connsiteX0" y="connsiteY0"/>
                      </a:cxn>
                      <a:cxn ang="0">
                        <a:pos x="connsiteX1" y="connsiteY1"/>
                      </a:cxn>
                      <a:cxn ang="0">
                        <a:pos x="connsiteX2" y="connsiteY2"/>
                      </a:cxn>
                      <a:cxn ang="0">
                        <a:pos x="connsiteX3" y="connsiteY3"/>
                      </a:cxn>
                    </a:cxnLst>
                    <a:rect l="l" t="t" r="r" b="b"/>
                    <a:pathLst>
                      <a:path w="85820" h="56006">
                        <a:moveTo>
                          <a:pt x="85820" y="49530"/>
                        </a:moveTo>
                        <a:lnTo>
                          <a:pt x="85820" y="56007"/>
                        </a:lnTo>
                        <a:lnTo>
                          <a:pt x="0" y="6477"/>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3" name="图形 568"/>
                  <p:cNvSpPr/>
                  <p:nvPr>
                    <p:custDataLst>
                      <p:tags r:id="rId180"/>
                    </p:custDataLst>
                  </p:nvPr>
                </p:nvSpPr>
                <p:spPr>
                  <a:xfrm>
                    <a:off x="5693092" y="4181856"/>
                    <a:ext cx="157638" cy="94202"/>
                  </a:xfrm>
                  <a:custGeom>
                    <a:avLst/>
                    <a:gdLst>
                      <a:gd name="connsiteX0" fmla="*/ 157639 w 157638"/>
                      <a:gd name="connsiteY0" fmla="*/ 46482 h 94202"/>
                      <a:gd name="connsiteX1" fmla="*/ 76962 w 157638"/>
                      <a:gd name="connsiteY1" fmla="*/ 0 h 94202"/>
                      <a:gd name="connsiteX2" fmla="*/ 0 w 157638"/>
                      <a:gd name="connsiteY2" fmla="*/ 44672 h 94202"/>
                      <a:gd name="connsiteX3" fmla="*/ 85820 w 157638"/>
                      <a:gd name="connsiteY3" fmla="*/ 94202 h 94202"/>
                      <a:gd name="connsiteX4" fmla="*/ 157639 w 157638"/>
                      <a:gd name="connsiteY4" fmla="*/ 52483 h 9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38" h="94202">
                        <a:moveTo>
                          <a:pt x="157639" y="46482"/>
                        </a:moveTo>
                        <a:lnTo>
                          <a:pt x="76962" y="0"/>
                        </a:lnTo>
                        <a:lnTo>
                          <a:pt x="0" y="44672"/>
                        </a:lnTo>
                        <a:lnTo>
                          <a:pt x="85820" y="94202"/>
                        </a:lnTo>
                        <a:lnTo>
                          <a:pt x="157639" y="52483"/>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47" name="图形 568"/>
                <p:cNvGrpSpPr/>
                <p:nvPr>
                  <p:custDataLst>
                    <p:tags r:id="rId174"/>
                  </p:custDataLst>
                </p:nvPr>
              </p:nvGrpSpPr>
              <p:grpSpPr>
                <a:xfrm>
                  <a:off x="5693092" y="4178617"/>
                  <a:ext cx="162782" cy="107156"/>
                  <a:chOff x="5693092" y="4178617"/>
                  <a:chExt cx="162782" cy="107156"/>
                </a:xfrm>
              </p:grpSpPr>
              <p:sp>
                <p:nvSpPr>
                  <p:cNvPr id="148" name="图形 568"/>
                  <p:cNvSpPr/>
                  <p:nvPr>
                    <p:custDataLst>
                      <p:tags r:id="rId175"/>
                    </p:custDataLst>
                  </p:nvPr>
                </p:nvSpPr>
                <p:spPr>
                  <a:xfrm>
                    <a:off x="5778912" y="4228147"/>
                    <a:ext cx="76962" cy="57626"/>
                  </a:xfrm>
                  <a:custGeom>
                    <a:avLst/>
                    <a:gdLst>
                      <a:gd name="connsiteX0" fmla="*/ 6477 w 76962"/>
                      <a:gd name="connsiteY0" fmla="*/ 44196 h 57626"/>
                      <a:gd name="connsiteX1" fmla="*/ 76962 w 76962"/>
                      <a:gd name="connsiteY1" fmla="*/ 3238 h 57626"/>
                      <a:gd name="connsiteX2" fmla="*/ 76962 w 76962"/>
                      <a:gd name="connsiteY2" fmla="*/ 0 h 57626"/>
                      <a:gd name="connsiteX3" fmla="*/ 0 w 76962"/>
                      <a:gd name="connsiteY3" fmla="*/ 44672 h 57626"/>
                      <a:gd name="connsiteX4" fmla="*/ 0 w 76962"/>
                      <a:gd name="connsiteY4" fmla="*/ 47911 h 57626"/>
                      <a:gd name="connsiteX5" fmla="*/ 0 w 76962"/>
                      <a:gd name="connsiteY5" fmla="*/ 47911 h 57626"/>
                      <a:gd name="connsiteX6" fmla="*/ 0 w 76962"/>
                      <a:gd name="connsiteY6" fmla="*/ 57436 h 57626"/>
                      <a:gd name="connsiteX7" fmla="*/ 0 w 76962"/>
                      <a:gd name="connsiteY7" fmla="*/ 57436 h 57626"/>
                      <a:gd name="connsiteX8" fmla="*/ 0 w 76962"/>
                      <a:gd name="connsiteY8" fmla="*/ 57626 h 57626"/>
                      <a:gd name="connsiteX9" fmla="*/ 76962 w 76962"/>
                      <a:gd name="connsiteY9" fmla="*/ 12954 h 57626"/>
                      <a:gd name="connsiteX10" fmla="*/ 76962 w 76962"/>
                      <a:gd name="connsiteY10" fmla="*/ 9716 h 57626"/>
                      <a:gd name="connsiteX11" fmla="*/ 6477 w 76962"/>
                      <a:gd name="connsiteY11" fmla="*/ 50673 h 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962" h="57625">
                        <a:moveTo>
                          <a:pt x="6477" y="44196"/>
                        </a:moveTo>
                        <a:lnTo>
                          <a:pt x="76962" y="3238"/>
                        </a:lnTo>
                        <a:lnTo>
                          <a:pt x="76962" y="0"/>
                        </a:lnTo>
                        <a:lnTo>
                          <a:pt x="0" y="44672"/>
                        </a:lnTo>
                        <a:lnTo>
                          <a:pt x="0" y="47911"/>
                        </a:lnTo>
                        <a:lnTo>
                          <a:pt x="0" y="47911"/>
                        </a:lnTo>
                        <a:lnTo>
                          <a:pt x="0" y="57436"/>
                        </a:lnTo>
                        <a:lnTo>
                          <a:pt x="0" y="57436"/>
                        </a:lnTo>
                        <a:lnTo>
                          <a:pt x="0" y="57626"/>
                        </a:lnTo>
                        <a:lnTo>
                          <a:pt x="76962" y="12954"/>
                        </a:lnTo>
                        <a:lnTo>
                          <a:pt x="76962" y="9716"/>
                        </a:lnTo>
                        <a:lnTo>
                          <a:pt x="6477" y="50673"/>
                        </a:lnTo>
                        <a:close/>
                      </a:path>
                    </a:pathLst>
                  </a:custGeom>
                  <a:solidFill>
                    <a:srgbClr val="2C5AA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9" name="图形 568"/>
                  <p:cNvSpPr/>
                  <p:nvPr>
                    <p:custDataLst>
                      <p:tags r:id="rId176"/>
                    </p:custDataLst>
                  </p:nvPr>
                </p:nvSpPr>
                <p:spPr>
                  <a:xfrm>
                    <a:off x="5693092" y="4223289"/>
                    <a:ext cx="85820" cy="62483"/>
                  </a:xfrm>
                  <a:custGeom>
                    <a:avLst/>
                    <a:gdLst>
                      <a:gd name="connsiteX0" fmla="*/ 85820 w 85820"/>
                      <a:gd name="connsiteY0" fmla="*/ 49530 h 62483"/>
                      <a:gd name="connsiteX1" fmla="*/ 85820 w 85820"/>
                      <a:gd name="connsiteY1" fmla="*/ 62484 h 62483"/>
                      <a:gd name="connsiteX2" fmla="*/ 0 w 85820"/>
                      <a:gd name="connsiteY2" fmla="*/ 12954 h 62483"/>
                      <a:gd name="connsiteX3" fmla="*/ 0 w 85820"/>
                      <a:gd name="connsiteY3" fmla="*/ 0 h 62483"/>
                    </a:gdLst>
                    <a:ahLst/>
                    <a:cxnLst>
                      <a:cxn ang="0">
                        <a:pos x="connsiteX0" y="connsiteY0"/>
                      </a:cxn>
                      <a:cxn ang="0">
                        <a:pos x="connsiteX1" y="connsiteY1"/>
                      </a:cxn>
                      <a:cxn ang="0">
                        <a:pos x="connsiteX2" y="connsiteY2"/>
                      </a:cxn>
                      <a:cxn ang="0">
                        <a:pos x="connsiteX3" y="connsiteY3"/>
                      </a:cxn>
                    </a:cxnLst>
                    <a:rect l="l" t="t" r="r" b="b"/>
                    <a:pathLst>
                      <a:path w="85820" h="62483">
                        <a:moveTo>
                          <a:pt x="85820" y="49530"/>
                        </a:moveTo>
                        <a:lnTo>
                          <a:pt x="85820" y="62484"/>
                        </a:lnTo>
                        <a:lnTo>
                          <a:pt x="0" y="12954"/>
                        </a:lnTo>
                        <a:lnTo>
                          <a:pt x="0" y="0"/>
                        </a:lnTo>
                        <a:close/>
                      </a:path>
                    </a:pathLst>
                  </a:custGeom>
                  <a:solidFill>
                    <a:srgbClr val="4675C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50" name="图形 568"/>
                  <p:cNvSpPr/>
                  <p:nvPr>
                    <p:custDataLst>
                      <p:tags r:id="rId177"/>
                    </p:custDataLst>
                  </p:nvPr>
                </p:nvSpPr>
                <p:spPr>
                  <a:xfrm>
                    <a:off x="5693092" y="4178617"/>
                    <a:ext cx="162782" cy="94202"/>
                  </a:xfrm>
                  <a:custGeom>
                    <a:avLst/>
                    <a:gdLst>
                      <a:gd name="connsiteX0" fmla="*/ 162782 w 162782"/>
                      <a:gd name="connsiteY0" fmla="*/ 49530 h 94202"/>
                      <a:gd name="connsiteX1" fmla="*/ 85820 w 162782"/>
                      <a:gd name="connsiteY1" fmla="*/ 94202 h 94202"/>
                      <a:gd name="connsiteX2" fmla="*/ 0 w 162782"/>
                      <a:gd name="connsiteY2" fmla="*/ 44672 h 94202"/>
                      <a:gd name="connsiteX3" fmla="*/ 76962 w 162782"/>
                      <a:gd name="connsiteY3" fmla="*/ 0 h 94202"/>
                    </a:gdLst>
                    <a:ahLst/>
                    <a:cxnLst>
                      <a:cxn ang="0">
                        <a:pos x="connsiteX0" y="connsiteY0"/>
                      </a:cxn>
                      <a:cxn ang="0">
                        <a:pos x="connsiteX1" y="connsiteY1"/>
                      </a:cxn>
                      <a:cxn ang="0">
                        <a:pos x="connsiteX2" y="connsiteY2"/>
                      </a:cxn>
                      <a:cxn ang="0">
                        <a:pos x="connsiteX3" y="connsiteY3"/>
                      </a:cxn>
                    </a:cxnLst>
                    <a:rect l="l" t="t" r="r" b="b"/>
                    <a:pathLst>
                      <a:path w="162782" h="94202">
                        <a:moveTo>
                          <a:pt x="162782" y="49530"/>
                        </a:moveTo>
                        <a:lnTo>
                          <a:pt x="85820" y="94202"/>
                        </a:lnTo>
                        <a:lnTo>
                          <a:pt x="0" y="44672"/>
                        </a:lnTo>
                        <a:lnTo>
                          <a:pt x="76962" y="0"/>
                        </a:lnTo>
                        <a:close/>
                      </a:path>
                    </a:pathLst>
                  </a:custGeom>
                  <a:solidFill>
                    <a:srgbClr val="618CD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133" name="图形 568"/>
              <p:cNvGrpSpPr/>
              <p:nvPr>
                <p:custDataLst>
                  <p:tags r:id="rId160"/>
                </p:custDataLst>
              </p:nvPr>
            </p:nvGrpSpPr>
            <p:grpSpPr>
              <a:xfrm>
                <a:off x="5679281" y="4155948"/>
                <a:ext cx="173831" cy="115633"/>
                <a:chOff x="5679281" y="4155948"/>
                <a:chExt cx="173831" cy="115633"/>
              </a:xfrm>
            </p:grpSpPr>
            <p:grpSp>
              <p:nvGrpSpPr>
                <p:cNvPr id="134" name="图形 568"/>
                <p:cNvGrpSpPr/>
                <p:nvPr>
                  <p:custDataLst>
                    <p:tags r:id="rId161"/>
                  </p:custDataLst>
                </p:nvPr>
              </p:nvGrpSpPr>
              <p:grpSpPr>
                <a:xfrm>
                  <a:off x="5679281" y="4167187"/>
                  <a:ext cx="173831" cy="104393"/>
                  <a:chOff x="5679281" y="4167187"/>
                  <a:chExt cx="173831" cy="104393"/>
                </a:xfrm>
              </p:grpSpPr>
              <p:sp>
                <p:nvSpPr>
                  <p:cNvPr id="143" name="图形 568"/>
                  <p:cNvSpPr/>
                  <p:nvPr>
                    <p:custDataLst>
                      <p:tags r:id="rId170"/>
                    </p:custDataLst>
                  </p:nvPr>
                </p:nvSpPr>
                <p:spPr>
                  <a:xfrm>
                    <a:off x="5679281" y="4209097"/>
                    <a:ext cx="101726" cy="62483"/>
                  </a:xfrm>
                  <a:custGeom>
                    <a:avLst/>
                    <a:gdLst>
                      <a:gd name="connsiteX0" fmla="*/ 101727 w 101726"/>
                      <a:gd name="connsiteY0" fmla="*/ 58769 h 62483"/>
                      <a:gd name="connsiteX1" fmla="*/ 101727 w 101726"/>
                      <a:gd name="connsiteY1" fmla="*/ 62484 h 62483"/>
                      <a:gd name="connsiteX2" fmla="*/ 0 w 101726"/>
                      <a:gd name="connsiteY2" fmla="*/ 3715 h 62483"/>
                      <a:gd name="connsiteX3" fmla="*/ 0 w 101726"/>
                      <a:gd name="connsiteY3" fmla="*/ 0 h 62483"/>
                    </a:gdLst>
                    <a:ahLst/>
                    <a:cxnLst>
                      <a:cxn ang="0">
                        <a:pos x="connsiteX0" y="connsiteY0"/>
                      </a:cxn>
                      <a:cxn ang="0">
                        <a:pos x="connsiteX1" y="connsiteY1"/>
                      </a:cxn>
                      <a:cxn ang="0">
                        <a:pos x="connsiteX2" y="connsiteY2"/>
                      </a:cxn>
                      <a:cxn ang="0">
                        <a:pos x="connsiteX3" y="connsiteY3"/>
                      </a:cxn>
                    </a:cxnLst>
                    <a:rect l="l" t="t" r="r" b="b"/>
                    <a:pathLst>
                      <a:path w="101726" h="62483">
                        <a:moveTo>
                          <a:pt x="101727" y="58769"/>
                        </a:moveTo>
                        <a:lnTo>
                          <a:pt x="101727" y="62484"/>
                        </a:lnTo>
                        <a:lnTo>
                          <a:pt x="0" y="3715"/>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4" name="图形 568"/>
                  <p:cNvSpPr/>
                  <p:nvPr>
                    <p:custDataLst>
                      <p:tags r:id="rId171"/>
                    </p:custDataLst>
                  </p:nvPr>
                </p:nvSpPr>
                <p:spPr>
                  <a:xfrm>
                    <a:off x="5679281" y="4167187"/>
                    <a:ext cx="173831" cy="100679"/>
                  </a:xfrm>
                  <a:custGeom>
                    <a:avLst/>
                    <a:gdLst>
                      <a:gd name="connsiteX0" fmla="*/ 173831 w 173831"/>
                      <a:gd name="connsiteY0" fmla="*/ 58674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674"/>
                        </a:moveTo>
                        <a:lnTo>
                          <a:pt x="101727" y="100679"/>
                        </a:lnTo>
                        <a:lnTo>
                          <a:pt x="0" y="41910"/>
                        </a:lnTo>
                        <a:lnTo>
                          <a:pt x="7210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5" name="图形 568"/>
                <p:cNvGrpSpPr/>
                <p:nvPr>
                  <p:custDataLst>
                    <p:tags r:id="rId162"/>
                  </p:custDataLst>
                </p:nvPr>
              </p:nvGrpSpPr>
              <p:grpSpPr>
                <a:xfrm>
                  <a:off x="5683567" y="4164139"/>
                  <a:ext cx="165735" cy="103060"/>
                  <a:chOff x="5683567" y="4164139"/>
                  <a:chExt cx="165735" cy="103060"/>
                </a:xfrm>
              </p:grpSpPr>
              <p:sp>
                <p:nvSpPr>
                  <p:cNvPr id="140" name="图形 568"/>
                  <p:cNvSpPr/>
                  <p:nvPr>
                    <p:custDataLst>
                      <p:tags r:id="rId167"/>
                    </p:custDataLst>
                  </p:nvPr>
                </p:nvSpPr>
                <p:spPr>
                  <a:xfrm>
                    <a:off x="5780532" y="4220146"/>
                    <a:ext cx="68770" cy="47053"/>
                  </a:xfrm>
                  <a:custGeom>
                    <a:avLst/>
                    <a:gdLst>
                      <a:gd name="connsiteX0" fmla="*/ 68771 w 68770"/>
                      <a:gd name="connsiteY0" fmla="*/ 0 h 47053"/>
                      <a:gd name="connsiteX1" fmla="*/ 68771 w 68770"/>
                      <a:gd name="connsiteY1" fmla="*/ 7144 h 47053"/>
                      <a:gd name="connsiteX2" fmla="*/ 0 w 68770"/>
                      <a:gd name="connsiteY2" fmla="*/ 47054 h 47053"/>
                      <a:gd name="connsiteX3" fmla="*/ 0 w 68770"/>
                      <a:gd name="connsiteY3" fmla="*/ 40005 h 47053"/>
                    </a:gdLst>
                    <a:ahLst/>
                    <a:cxnLst>
                      <a:cxn ang="0">
                        <a:pos x="connsiteX0" y="connsiteY0"/>
                      </a:cxn>
                      <a:cxn ang="0">
                        <a:pos x="connsiteX1" y="connsiteY1"/>
                      </a:cxn>
                      <a:cxn ang="0">
                        <a:pos x="connsiteX2" y="connsiteY2"/>
                      </a:cxn>
                      <a:cxn ang="0">
                        <a:pos x="connsiteX3" y="connsiteY3"/>
                      </a:cxn>
                    </a:cxnLst>
                    <a:rect l="l" t="t" r="r" b="b"/>
                    <a:pathLst>
                      <a:path w="68770" h="47053">
                        <a:moveTo>
                          <a:pt x="68771" y="0"/>
                        </a:moveTo>
                        <a:lnTo>
                          <a:pt x="68771" y="7144"/>
                        </a:lnTo>
                        <a:lnTo>
                          <a:pt x="0" y="47054"/>
                        </a:lnTo>
                        <a:lnTo>
                          <a:pt x="0" y="4000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1" name="图形 568"/>
                  <p:cNvSpPr/>
                  <p:nvPr>
                    <p:custDataLst>
                      <p:tags r:id="rId168"/>
                    </p:custDataLst>
                  </p:nvPr>
                </p:nvSpPr>
                <p:spPr>
                  <a:xfrm>
                    <a:off x="5683567" y="4204144"/>
                    <a:ext cx="96964" cy="63055"/>
                  </a:xfrm>
                  <a:custGeom>
                    <a:avLst/>
                    <a:gdLst>
                      <a:gd name="connsiteX0" fmla="*/ 96965 w 96964"/>
                      <a:gd name="connsiteY0" fmla="*/ 56007 h 63055"/>
                      <a:gd name="connsiteX1" fmla="*/ 96965 w 96964"/>
                      <a:gd name="connsiteY1" fmla="*/ 63055 h 63055"/>
                      <a:gd name="connsiteX2" fmla="*/ 0 w 96964"/>
                      <a:gd name="connsiteY2" fmla="*/ 7144 h 63055"/>
                      <a:gd name="connsiteX3" fmla="*/ 0 w 96964"/>
                      <a:gd name="connsiteY3" fmla="*/ 0 h 63055"/>
                    </a:gdLst>
                    <a:ahLst/>
                    <a:cxnLst>
                      <a:cxn ang="0">
                        <a:pos x="connsiteX0" y="connsiteY0"/>
                      </a:cxn>
                      <a:cxn ang="0">
                        <a:pos x="connsiteX1" y="connsiteY1"/>
                      </a:cxn>
                      <a:cxn ang="0">
                        <a:pos x="connsiteX2" y="connsiteY2"/>
                      </a:cxn>
                      <a:cxn ang="0">
                        <a:pos x="connsiteX3" y="connsiteY3"/>
                      </a:cxn>
                    </a:cxnLst>
                    <a:rect l="l" t="t" r="r" b="b"/>
                    <a:pathLst>
                      <a:path w="96964" h="63055">
                        <a:moveTo>
                          <a:pt x="96965" y="56007"/>
                        </a:moveTo>
                        <a:lnTo>
                          <a:pt x="96965" y="63055"/>
                        </a:lnTo>
                        <a:lnTo>
                          <a:pt x="0" y="7144"/>
                        </a:lnTo>
                        <a:lnTo>
                          <a:pt x="0"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42" name="图形 568"/>
                  <p:cNvSpPr/>
                  <p:nvPr>
                    <p:custDataLst>
                      <p:tags r:id="rId169"/>
                    </p:custDataLst>
                  </p:nvPr>
                </p:nvSpPr>
                <p:spPr>
                  <a:xfrm>
                    <a:off x="5683567" y="4164139"/>
                    <a:ext cx="165735" cy="96012"/>
                  </a:xfrm>
                  <a:custGeom>
                    <a:avLst/>
                    <a:gdLst>
                      <a:gd name="connsiteX0" fmla="*/ 165735 w 165735"/>
                      <a:gd name="connsiteY0" fmla="*/ 56007 h 96012"/>
                      <a:gd name="connsiteX1" fmla="*/ 96965 w 165735"/>
                      <a:gd name="connsiteY1" fmla="*/ 96012 h 96012"/>
                      <a:gd name="connsiteX2" fmla="*/ 0 w 165735"/>
                      <a:gd name="connsiteY2" fmla="*/ 40005 h 96012"/>
                      <a:gd name="connsiteX3" fmla="*/ 68771 w 165735"/>
                      <a:gd name="connsiteY3" fmla="*/ 0 h 96012"/>
                    </a:gdLst>
                    <a:ahLst/>
                    <a:cxnLst>
                      <a:cxn ang="0">
                        <a:pos x="connsiteX0" y="connsiteY0"/>
                      </a:cxn>
                      <a:cxn ang="0">
                        <a:pos x="connsiteX1" y="connsiteY1"/>
                      </a:cxn>
                      <a:cxn ang="0">
                        <a:pos x="connsiteX2" y="connsiteY2"/>
                      </a:cxn>
                      <a:cxn ang="0">
                        <a:pos x="connsiteX3" y="connsiteY3"/>
                      </a:cxn>
                    </a:cxnLst>
                    <a:rect l="l" t="t" r="r" b="b"/>
                    <a:pathLst>
                      <a:path w="165735" h="96012">
                        <a:moveTo>
                          <a:pt x="165735" y="56007"/>
                        </a:moveTo>
                        <a:lnTo>
                          <a:pt x="96965" y="96012"/>
                        </a:lnTo>
                        <a:lnTo>
                          <a:pt x="0" y="40005"/>
                        </a:lnTo>
                        <a:lnTo>
                          <a:pt x="68771"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36" name="图形 568"/>
                <p:cNvGrpSpPr/>
                <p:nvPr>
                  <p:custDataLst>
                    <p:tags r:id="rId163"/>
                  </p:custDataLst>
                </p:nvPr>
              </p:nvGrpSpPr>
              <p:grpSpPr>
                <a:xfrm>
                  <a:off x="5679281" y="4155948"/>
                  <a:ext cx="173831" cy="115633"/>
                  <a:chOff x="5679281" y="4155948"/>
                  <a:chExt cx="173831" cy="115633"/>
                </a:xfrm>
              </p:grpSpPr>
              <p:sp>
                <p:nvSpPr>
                  <p:cNvPr id="137" name="图形 568"/>
                  <p:cNvSpPr/>
                  <p:nvPr>
                    <p:custDataLst>
                      <p:tags r:id="rId164"/>
                    </p:custDataLst>
                  </p:nvPr>
                </p:nvSpPr>
                <p:spPr>
                  <a:xfrm>
                    <a:off x="5781008" y="4214717"/>
                    <a:ext cx="72104" cy="56864"/>
                  </a:xfrm>
                  <a:custGeom>
                    <a:avLst/>
                    <a:gdLst>
                      <a:gd name="connsiteX0" fmla="*/ 6858 w 72104"/>
                      <a:gd name="connsiteY0" fmla="*/ 41624 h 56864"/>
                      <a:gd name="connsiteX1" fmla="*/ 72104 w 72104"/>
                      <a:gd name="connsiteY1" fmla="*/ 3715 h 56864"/>
                      <a:gd name="connsiteX2" fmla="*/ 72104 w 72104"/>
                      <a:gd name="connsiteY2" fmla="*/ 0 h 56864"/>
                      <a:gd name="connsiteX3" fmla="*/ 6858 w 72104"/>
                      <a:gd name="connsiteY3" fmla="*/ 37910 h 56864"/>
                      <a:gd name="connsiteX4" fmla="*/ 6858 w 72104"/>
                      <a:gd name="connsiteY4" fmla="*/ 37910 h 56864"/>
                      <a:gd name="connsiteX5" fmla="*/ 0 w 72104"/>
                      <a:gd name="connsiteY5" fmla="*/ 41910 h 56864"/>
                      <a:gd name="connsiteX6" fmla="*/ 0 w 72104"/>
                      <a:gd name="connsiteY6" fmla="*/ 45625 h 56864"/>
                      <a:gd name="connsiteX7" fmla="*/ 0 w 72104"/>
                      <a:gd name="connsiteY7" fmla="*/ 45625 h 56864"/>
                      <a:gd name="connsiteX8" fmla="*/ 0 w 72104"/>
                      <a:gd name="connsiteY8" fmla="*/ 56864 h 56864"/>
                      <a:gd name="connsiteX9" fmla="*/ 0 w 72104"/>
                      <a:gd name="connsiteY9" fmla="*/ 56864 h 56864"/>
                      <a:gd name="connsiteX10" fmla="*/ 0 w 72104"/>
                      <a:gd name="connsiteY10" fmla="*/ 56864 h 56864"/>
                      <a:gd name="connsiteX11" fmla="*/ 0 w 72104"/>
                      <a:gd name="connsiteY11" fmla="*/ 56864 h 56864"/>
                      <a:gd name="connsiteX12" fmla="*/ 6858 w 72104"/>
                      <a:gd name="connsiteY12" fmla="*/ 52864 h 56864"/>
                      <a:gd name="connsiteX13" fmla="*/ 6858 w 72104"/>
                      <a:gd name="connsiteY13" fmla="*/ 52864 h 56864"/>
                      <a:gd name="connsiteX14" fmla="*/ 72104 w 72104"/>
                      <a:gd name="connsiteY14" fmla="*/ 14954 h 56864"/>
                      <a:gd name="connsiteX15" fmla="*/ 72104 w 72104"/>
                      <a:gd name="connsiteY15" fmla="*/ 11144 h 56864"/>
                      <a:gd name="connsiteX16" fmla="*/ 6858 w 72104"/>
                      <a:gd name="connsiteY16" fmla="*/ 49054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04" h="56864">
                        <a:moveTo>
                          <a:pt x="6858" y="41624"/>
                        </a:moveTo>
                        <a:lnTo>
                          <a:pt x="72104" y="3715"/>
                        </a:lnTo>
                        <a:lnTo>
                          <a:pt x="72104" y="0"/>
                        </a:lnTo>
                        <a:lnTo>
                          <a:pt x="6858" y="37910"/>
                        </a:lnTo>
                        <a:lnTo>
                          <a:pt x="6858" y="37910"/>
                        </a:lnTo>
                        <a:lnTo>
                          <a:pt x="0" y="41910"/>
                        </a:lnTo>
                        <a:lnTo>
                          <a:pt x="0" y="45625"/>
                        </a:lnTo>
                        <a:lnTo>
                          <a:pt x="0" y="45625"/>
                        </a:lnTo>
                        <a:lnTo>
                          <a:pt x="0" y="56864"/>
                        </a:lnTo>
                        <a:lnTo>
                          <a:pt x="0" y="56864"/>
                        </a:lnTo>
                        <a:lnTo>
                          <a:pt x="0" y="56864"/>
                        </a:lnTo>
                        <a:lnTo>
                          <a:pt x="0" y="56864"/>
                        </a:lnTo>
                        <a:lnTo>
                          <a:pt x="6858" y="52864"/>
                        </a:lnTo>
                        <a:lnTo>
                          <a:pt x="6858" y="52864"/>
                        </a:lnTo>
                        <a:lnTo>
                          <a:pt x="72104" y="14954"/>
                        </a:lnTo>
                        <a:lnTo>
                          <a:pt x="72104" y="11144"/>
                        </a:lnTo>
                        <a:lnTo>
                          <a:pt x="6858" y="49054"/>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8" name="图形 568"/>
                  <p:cNvSpPr/>
                  <p:nvPr>
                    <p:custDataLst>
                      <p:tags r:id="rId165"/>
                    </p:custDataLst>
                  </p:nvPr>
                </p:nvSpPr>
                <p:spPr>
                  <a:xfrm>
                    <a:off x="5679281" y="4197858"/>
                    <a:ext cx="101726" cy="73723"/>
                  </a:xfrm>
                  <a:custGeom>
                    <a:avLst/>
                    <a:gdLst>
                      <a:gd name="connsiteX0" fmla="*/ 101727 w 101726"/>
                      <a:gd name="connsiteY0" fmla="*/ 58769 h 73723"/>
                      <a:gd name="connsiteX1" fmla="*/ 101727 w 101726"/>
                      <a:gd name="connsiteY1" fmla="*/ 73723 h 73723"/>
                      <a:gd name="connsiteX2" fmla="*/ 0 w 101726"/>
                      <a:gd name="connsiteY2" fmla="*/ 14954 h 73723"/>
                      <a:gd name="connsiteX3" fmla="*/ 0 w 101726"/>
                      <a:gd name="connsiteY3" fmla="*/ 0 h 73723"/>
                    </a:gdLst>
                    <a:ahLst/>
                    <a:cxnLst>
                      <a:cxn ang="0">
                        <a:pos x="connsiteX0" y="connsiteY0"/>
                      </a:cxn>
                      <a:cxn ang="0">
                        <a:pos x="connsiteX1" y="connsiteY1"/>
                      </a:cxn>
                      <a:cxn ang="0">
                        <a:pos x="connsiteX2" y="connsiteY2"/>
                      </a:cxn>
                      <a:cxn ang="0">
                        <a:pos x="connsiteX3" y="connsiteY3"/>
                      </a:cxn>
                    </a:cxnLst>
                    <a:rect l="l" t="t" r="r" b="b"/>
                    <a:pathLst>
                      <a:path w="101726" h="73723">
                        <a:moveTo>
                          <a:pt x="101727" y="58769"/>
                        </a:moveTo>
                        <a:lnTo>
                          <a:pt x="101727" y="73723"/>
                        </a:lnTo>
                        <a:lnTo>
                          <a:pt x="0" y="14954"/>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39" name="图形 568"/>
                  <p:cNvSpPr/>
                  <p:nvPr>
                    <p:custDataLst>
                      <p:tags r:id="rId166"/>
                    </p:custDataLst>
                  </p:nvPr>
                </p:nvSpPr>
                <p:spPr>
                  <a:xfrm>
                    <a:off x="5679281" y="4155948"/>
                    <a:ext cx="173831" cy="100679"/>
                  </a:xfrm>
                  <a:custGeom>
                    <a:avLst/>
                    <a:gdLst>
                      <a:gd name="connsiteX0" fmla="*/ 173831 w 173831"/>
                      <a:gd name="connsiteY0" fmla="*/ 58769 h 100679"/>
                      <a:gd name="connsiteX1" fmla="*/ 101727 w 173831"/>
                      <a:gd name="connsiteY1" fmla="*/ 100679 h 100679"/>
                      <a:gd name="connsiteX2" fmla="*/ 0 w 173831"/>
                      <a:gd name="connsiteY2" fmla="*/ 41910 h 100679"/>
                      <a:gd name="connsiteX3" fmla="*/ 72104 w 173831"/>
                      <a:gd name="connsiteY3" fmla="*/ 0 h 100679"/>
                    </a:gdLst>
                    <a:ahLst/>
                    <a:cxnLst>
                      <a:cxn ang="0">
                        <a:pos x="connsiteX0" y="connsiteY0"/>
                      </a:cxn>
                      <a:cxn ang="0">
                        <a:pos x="connsiteX1" y="connsiteY1"/>
                      </a:cxn>
                      <a:cxn ang="0">
                        <a:pos x="connsiteX2" y="connsiteY2"/>
                      </a:cxn>
                      <a:cxn ang="0">
                        <a:pos x="connsiteX3" y="connsiteY3"/>
                      </a:cxn>
                    </a:cxnLst>
                    <a:rect l="l" t="t" r="r" b="b"/>
                    <a:pathLst>
                      <a:path w="173831" h="100679">
                        <a:moveTo>
                          <a:pt x="173831" y="58769"/>
                        </a:moveTo>
                        <a:lnTo>
                          <a:pt x="101727" y="100679"/>
                        </a:lnTo>
                        <a:lnTo>
                          <a:pt x="0" y="41910"/>
                        </a:lnTo>
                        <a:lnTo>
                          <a:pt x="72104"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grpSp>
          <p:nvGrpSpPr>
            <p:cNvPr id="50" name="图形 568"/>
            <p:cNvGrpSpPr/>
            <p:nvPr>
              <p:custDataLst>
                <p:tags r:id="rId77"/>
              </p:custDataLst>
            </p:nvPr>
          </p:nvGrpSpPr>
          <p:grpSpPr>
            <a:xfrm>
              <a:off x="5664612" y="3975544"/>
              <a:ext cx="283273" cy="179450"/>
              <a:chOff x="5664612" y="3975544"/>
              <a:chExt cx="283273" cy="179450"/>
            </a:xfrm>
          </p:grpSpPr>
          <p:sp>
            <p:nvSpPr>
              <p:cNvPr id="126" name="图形 568"/>
              <p:cNvSpPr/>
              <p:nvPr>
                <p:custDataLst>
                  <p:tags r:id="rId153"/>
                </p:custDataLst>
              </p:nvPr>
            </p:nvSpPr>
            <p:spPr>
              <a:xfrm>
                <a:off x="5773674" y="4038409"/>
                <a:ext cx="174212" cy="116586"/>
              </a:xfrm>
              <a:custGeom>
                <a:avLst/>
                <a:gdLst>
                  <a:gd name="connsiteX0" fmla="*/ 174212 w 174212"/>
                  <a:gd name="connsiteY0" fmla="*/ 0 h 116586"/>
                  <a:gd name="connsiteX1" fmla="*/ 174117 w 174212"/>
                  <a:gd name="connsiteY1" fmla="*/ 15431 h 116586"/>
                  <a:gd name="connsiteX2" fmla="*/ 0 w 174212"/>
                  <a:gd name="connsiteY2" fmla="*/ 116586 h 116586"/>
                  <a:gd name="connsiteX3" fmla="*/ 0 w 174212"/>
                  <a:gd name="connsiteY3" fmla="*/ 101251 h 116586"/>
                </a:gdLst>
                <a:ahLst/>
                <a:cxnLst>
                  <a:cxn ang="0">
                    <a:pos x="connsiteX0" y="connsiteY0"/>
                  </a:cxn>
                  <a:cxn ang="0">
                    <a:pos x="connsiteX1" y="connsiteY1"/>
                  </a:cxn>
                  <a:cxn ang="0">
                    <a:pos x="connsiteX2" y="connsiteY2"/>
                  </a:cxn>
                  <a:cxn ang="0">
                    <a:pos x="connsiteX3" y="connsiteY3"/>
                  </a:cxn>
                </a:cxnLst>
                <a:rect l="l" t="t" r="r" b="b"/>
                <a:pathLst>
                  <a:path w="174212" h="116586">
                    <a:moveTo>
                      <a:pt x="174212" y="0"/>
                    </a:moveTo>
                    <a:lnTo>
                      <a:pt x="174117" y="15431"/>
                    </a:lnTo>
                    <a:lnTo>
                      <a:pt x="0" y="116586"/>
                    </a:lnTo>
                    <a:lnTo>
                      <a:pt x="0" y="101251"/>
                    </a:lnTo>
                    <a:close/>
                  </a:path>
                </a:pathLst>
              </a:custGeom>
              <a:solidFill>
                <a:srgbClr val="D3EBF5"/>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7" name="图形 568"/>
              <p:cNvSpPr/>
              <p:nvPr>
                <p:custDataLst>
                  <p:tags r:id="rId154"/>
                </p:custDataLst>
              </p:nvPr>
            </p:nvSpPr>
            <p:spPr>
              <a:xfrm>
                <a:off x="5664612" y="4076795"/>
                <a:ext cx="109061" cy="78200"/>
              </a:xfrm>
              <a:custGeom>
                <a:avLst/>
                <a:gdLst>
                  <a:gd name="connsiteX0" fmla="*/ 109061 w 109061"/>
                  <a:gd name="connsiteY0" fmla="*/ 62865 h 78200"/>
                  <a:gd name="connsiteX1" fmla="*/ 109061 w 109061"/>
                  <a:gd name="connsiteY1" fmla="*/ 78200 h 78200"/>
                  <a:gd name="connsiteX2" fmla="*/ 0 w 109061"/>
                  <a:gd name="connsiteY2" fmla="*/ 15335 h 78200"/>
                  <a:gd name="connsiteX3" fmla="*/ 95 w 109061"/>
                  <a:gd name="connsiteY3" fmla="*/ 0 h 78200"/>
                </a:gdLst>
                <a:ahLst/>
                <a:cxnLst>
                  <a:cxn ang="0">
                    <a:pos x="connsiteX0" y="connsiteY0"/>
                  </a:cxn>
                  <a:cxn ang="0">
                    <a:pos x="connsiteX1" y="connsiteY1"/>
                  </a:cxn>
                  <a:cxn ang="0">
                    <a:pos x="connsiteX2" y="connsiteY2"/>
                  </a:cxn>
                  <a:cxn ang="0">
                    <a:pos x="connsiteX3" y="connsiteY3"/>
                  </a:cxn>
                </a:cxnLst>
                <a:rect l="l" t="t" r="r" b="b"/>
                <a:pathLst>
                  <a:path w="109061" h="78200">
                    <a:moveTo>
                      <a:pt x="109061" y="62865"/>
                    </a:moveTo>
                    <a:lnTo>
                      <a:pt x="109061" y="78200"/>
                    </a:lnTo>
                    <a:lnTo>
                      <a:pt x="0" y="15335"/>
                    </a:lnTo>
                    <a:lnTo>
                      <a:pt x="95" y="0"/>
                    </a:lnTo>
                    <a:close/>
                  </a:path>
                </a:pathLst>
              </a:custGeom>
              <a:solidFill>
                <a:srgbClr val="E5F3F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8" name="图形 568"/>
              <p:cNvSpPr/>
              <p:nvPr>
                <p:custDataLst>
                  <p:tags r:id="rId155"/>
                </p:custDataLst>
              </p:nvPr>
            </p:nvSpPr>
            <p:spPr>
              <a:xfrm>
                <a:off x="5664708" y="3975544"/>
                <a:ext cx="283178" cy="164115"/>
              </a:xfrm>
              <a:custGeom>
                <a:avLst/>
                <a:gdLst>
                  <a:gd name="connsiteX0" fmla="*/ 283178 w 283178"/>
                  <a:gd name="connsiteY0" fmla="*/ 62865 h 164115"/>
                  <a:gd name="connsiteX1" fmla="*/ 108966 w 283178"/>
                  <a:gd name="connsiteY1" fmla="*/ 164116 h 164115"/>
                  <a:gd name="connsiteX2" fmla="*/ 0 w 283178"/>
                  <a:gd name="connsiteY2" fmla="*/ 101251 h 164115"/>
                  <a:gd name="connsiteX3" fmla="*/ 174212 w 283178"/>
                  <a:gd name="connsiteY3" fmla="*/ 0 h 164115"/>
                </a:gdLst>
                <a:ahLst/>
                <a:cxnLst>
                  <a:cxn ang="0">
                    <a:pos x="connsiteX0" y="connsiteY0"/>
                  </a:cxn>
                  <a:cxn ang="0">
                    <a:pos x="connsiteX1" y="connsiteY1"/>
                  </a:cxn>
                  <a:cxn ang="0">
                    <a:pos x="connsiteX2" y="connsiteY2"/>
                  </a:cxn>
                  <a:cxn ang="0">
                    <a:pos x="connsiteX3" y="connsiteY3"/>
                  </a:cxn>
                </a:cxnLst>
                <a:rect l="l" t="t" r="r" b="b"/>
                <a:pathLst>
                  <a:path w="283178" h="164115">
                    <a:moveTo>
                      <a:pt x="283178" y="62865"/>
                    </a:moveTo>
                    <a:lnTo>
                      <a:pt x="108966" y="164116"/>
                    </a:lnTo>
                    <a:lnTo>
                      <a:pt x="0" y="101251"/>
                    </a:lnTo>
                    <a:lnTo>
                      <a:pt x="174212" y="0"/>
                    </a:lnTo>
                    <a:close/>
                  </a:path>
                </a:pathLst>
              </a:custGeom>
              <a:solidFill>
                <a:srgbClr val="F3F8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1" name="图形 568"/>
            <p:cNvGrpSpPr/>
            <p:nvPr>
              <p:custDataLst>
                <p:tags r:id="rId78"/>
              </p:custDataLst>
            </p:nvPr>
          </p:nvGrpSpPr>
          <p:grpSpPr>
            <a:xfrm>
              <a:off x="5689473" y="3923633"/>
              <a:ext cx="232886" cy="198786"/>
              <a:chOff x="5689473" y="3923633"/>
              <a:chExt cx="232886" cy="198786"/>
            </a:xfrm>
          </p:grpSpPr>
          <p:grpSp>
            <p:nvGrpSpPr>
              <p:cNvPr id="64" name="图形 568"/>
              <p:cNvGrpSpPr/>
              <p:nvPr>
                <p:custDataLst>
                  <p:tags r:id="rId91"/>
                </p:custDataLst>
              </p:nvPr>
            </p:nvGrpSpPr>
            <p:grpSpPr>
              <a:xfrm>
                <a:off x="5764911" y="3976020"/>
                <a:ext cx="157448" cy="104679"/>
                <a:chOff x="5764911" y="3976020"/>
                <a:chExt cx="157448" cy="104679"/>
              </a:xfrm>
            </p:grpSpPr>
            <p:grpSp>
              <p:nvGrpSpPr>
                <p:cNvPr id="115" name="图形 568"/>
                <p:cNvGrpSpPr/>
                <p:nvPr>
                  <p:custDataLst>
                    <p:tags r:id="rId142"/>
                  </p:custDataLst>
                </p:nvPr>
              </p:nvGrpSpPr>
              <p:grpSpPr>
                <a:xfrm>
                  <a:off x="5764911" y="3986117"/>
                  <a:ext cx="157448" cy="94583"/>
                  <a:chOff x="5764911" y="3986117"/>
                  <a:chExt cx="157448" cy="94583"/>
                </a:xfrm>
              </p:grpSpPr>
              <p:sp>
                <p:nvSpPr>
                  <p:cNvPr id="124" name="图形 568"/>
                  <p:cNvSpPr/>
                  <p:nvPr>
                    <p:custDataLst>
                      <p:tags r:id="rId151"/>
                    </p:custDataLst>
                  </p:nvPr>
                </p:nvSpPr>
                <p:spPr>
                  <a:xfrm>
                    <a:off x="5764911" y="4024121"/>
                    <a:ext cx="92202" cy="56578"/>
                  </a:xfrm>
                  <a:custGeom>
                    <a:avLst/>
                    <a:gdLst>
                      <a:gd name="connsiteX0" fmla="*/ 92202 w 92202"/>
                      <a:gd name="connsiteY0" fmla="*/ 53150 h 56578"/>
                      <a:gd name="connsiteX1" fmla="*/ 92107 w 92202"/>
                      <a:gd name="connsiteY1" fmla="*/ 56579 h 56578"/>
                      <a:gd name="connsiteX2" fmla="*/ 0 w 92202"/>
                      <a:gd name="connsiteY2" fmla="*/ 3334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150"/>
                        </a:moveTo>
                        <a:lnTo>
                          <a:pt x="92107" y="56579"/>
                        </a:lnTo>
                        <a:lnTo>
                          <a:pt x="0" y="3334"/>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5" name="图形 568"/>
                  <p:cNvSpPr/>
                  <p:nvPr>
                    <p:custDataLst>
                      <p:tags r:id="rId152"/>
                    </p:custDataLst>
                  </p:nvPr>
                </p:nvSpPr>
                <p:spPr>
                  <a:xfrm>
                    <a:off x="5764911" y="3986117"/>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6" name="图形 568"/>
                <p:cNvGrpSpPr/>
                <p:nvPr>
                  <p:custDataLst>
                    <p:tags r:id="rId143"/>
                  </p:custDataLst>
                </p:nvPr>
              </p:nvGrpSpPr>
              <p:grpSpPr>
                <a:xfrm>
                  <a:off x="5768816" y="3983450"/>
                  <a:ext cx="150114" cy="93345"/>
                  <a:chOff x="5768816" y="3983450"/>
                  <a:chExt cx="150114" cy="93345"/>
                </a:xfrm>
              </p:grpSpPr>
              <p:sp>
                <p:nvSpPr>
                  <p:cNvPr id="121" name="图形 568"/>
                  <p:cNvSpPr/>
                  <p:nvPr>
                    <p:custDataLst>
                      <p:tags r:id="rId148"/>
                    </p:custDataLst>
                  </p:nvPr>
                </p:nvSpPr>
                <p:spPr>
                  <a:xfrm>
                    <a:off x="5856636" y="4034123"/>
                    <a:ext cx="62293" cy="42672"/>
                  </a:xfrm>
                  <a:custGeom>
                    <a:avLst/>
                    <a:gdLst>
                      <a:gd name="connsiteX0" fmla="*/ 62294 w 62293"/>
                      <a:gd name="connsiteY0" fmla="*/ 0 h 42672"/>
                      <a:gd name="connsiteX1" fmla="*/ 62294 w 62293"/>
                      <a:gd name="connsiteY1" fmla="*/ 6477 h 42672"/>
                      <a:gd name="connsiteX2" fmla="*/ 0 w 62293"/>
                      <a:gd name="connsiteY2" fmla="*/ 42672 h 42672"/>
                      <a:gd name="connsiteX3" fmla="*/ 0 w 62293"/>
                      <a:gd name="connsiteY3" fmla="*/ 36195 h 42672"/>
                    </a:gdLst>
                    <a:ahLst/>
                    <a:cxnLst>
                      <a:cxn ang="0">
                        <a:pos x="connsiteX0" y="connsiteY0"/>
                      </a:cxn>
                      <a:cxn ang="0">
                        <a:pos x="connsiteX1" y="connsiteY1"/>
                      </a:cxn>
                      <a:cxn ang="0">
                        <a:pos x="connsiteX2" y="connsiteY2"/>
                      </a:cxn>
                      <a:cxn ang="0">
                        <a:pos x="connsiteX3" y="connsiteY3"/>
                      </a:cxn>
                    </a:cxnLst>
                    <a:rect l="l" t="t" r="r" b="b"/>
                    <a:pathLst>
                      <a:path w="62293" h="42672">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2" name="图形 568"/>
                  <p:cNvSpPr/>
                  <p:nvPr>
                    <p:custDataLst>
                      <p:tags r:id="rId149"/>
                    </p:custDataLst>
                  </p:nvPr>
                </p:nvSpPr>
                <p:spPr>
                  <a:xfrm>
                    <a:off x="5768816" y="4019645"/>
                    <a:ext cx="87820" cy="57150"/>
                  </a:xfrm>
                  <a:custGeom>
                    <a:avLst/>
                    <a:gdLst>
                      <a:gd name="connsiteX0" fmla="*/ 87821 w 87820"/>
                      <a:gd name="connsiteY0" fmla="*/ 50673 h 57150"/>
                      <a:gd name="connsiteX1" fmla="*/ 87821 w 87820"/>
                      <a:gd name="connsiteY1" fmla="*/ 57150 h 57150"/>
                      <a:gd name="connsiteX2" fmla="*/ 0 w 87820"/>
                      <a:gd name="connsiteY2" fmla="*/ 6382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382"/>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3" name="图形 568"/>
                  <p:cNvSpPr/>
                  <p:nvPr>
                    <p:custDataLst>
                      <p:tags r:id="rId150"/>
                    </p:custDataLst>
                  </p:nvPr>
                </p:nvSpPr>
                <p:spPr>
                  <a:xfrm>
                    <a:off x="5768911" y="3983450"/>
                    <a:ext cx="150018" cy="86867"/>
                  </a:xfrm>
                  <a:custGeom>
                    <a:avLst/>
                    <a:gdLst>
                      <a:gd name="connsiteX0" fmla="*/ 150019 w 150018"/>
                      <a:gd name="connsiteY0" fmla="*/ 50673 h 86867"/>
                      <a:gd name="connsiteX1" fmla="*/ 87725 w 150018"/>
                      <a:gd name="connsiteY1" fmla="*/ 86868 h 86867"/>
                      <a:gd name="connsiteX2" fmla="*/ 0 w 150018"/>
                      <a:gd name="connsiteY2" fmla="*/ 36195 h 86867"/>
                      <a:gd name="connsiteX3" fmla="*/ 62198 w 150018"/>
                      <a:gd name="connsiteY3" fmla="*/ 0 h 86867"/>
                    </a:gdLst>
                    <a:ahLst/>
                    <a:cxnLst>
                      <a:cxn ang="0">
                        <a:pos x="connsiteX0" y="connsiteY0"/>
                      </a:cxn>
                      <a:cxn ang="0">
                        <a:pos x="connsiteX1" y="connsiteY1"/>
                      </a:cxn>
                      <a:cxn ang="0">
                        <a:pos x="connsiteX2" y="connsiteY2"/>
                      </a:cxn>
                      <a:cxn ang="0">
                        <a:pos x="connsiteX3" y="connsiteY3"/>
                      </a:cxn>
                    </a:cxnLst>
                    <a:rect l="l" t="t" r="r" b="b"/>
                    <a:pathLst>
                      <a:path w="150018" h="86867">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17" name="图形 568"/>
                <p:cNvGrpSpPr/>
                <p:nvPr>
                  <p:custDataLst>
                    <p:tags r:id="rId144"/>
                  </p:custDataLst>
                </p:nvPr>
              </p:nvGrpSpPr>
              <p:grpSpPr>
                <a:xfrm>
                  <a:off x="5764911" y="3976020"/>
                  <a:ext cx="157448" cy="104679"/>
                  <a:chOff x="5764911" y="3976020"/>
                  <a:chExt cx="157448" cy="104679"/>
                </a:xfrm>
              </p:grpSpPr>
              <p:sp>
                <p:nvSpPr>
                  <p:cNvPr id="118" name="图形 568"/>
                  <p:cNvSpPr/>
                  <p:nvPr>
                    <p:custDataLst>
                      <p:tags r:id="rId145"/>
                    </p:custDataLst>
                  </p:nvPr>
                </p:nvSpPr>
                <p:spPr>
                  <a:xfrm>
                    <a:off x="5857017" y="4029170"/>
                    <a:ext cx="65341" cy="51530"/>
                  </a:xfrm>
                  <a:custGeom>
                    <a:avLst/>
                    <a:gdLst>
                      <a:gd name="connsiteX0" fmla="*/ 6287 w 65341"/>
                      <a:gd name="connsiteY0" fmla="*/ 37719 h 51530"/>
                      <a:gd name="connsiteX1" fmla="*/ 65341 w 65341"/>
                      <a:gd name="connsiteY1" fmla="*/ 3429 h 51530"/>
                      <a:gd name="connsiteX2" fmla="*/ 65341 w 65341"/>
                      <a:gd name="connsiteY2" fmla="*/ 0 h 51530"/>
                      <a:gd name="connsiteX3" fmla="*/ 6287 w 65341"/>
                      <a:gd name="connsiteY3" fmla="*/ 34385 h 51530"/>
                      <a:gd name="connsiteX4" fmla="*/ 6287 w 65341"/>
                      <a:gd name="connsiteY4" fmla="*/ 34385 h 51530"/>
                      <a:gd name="connsiteX5" fmla="*/ 95 w 65341"/>
                      <a:gd name="connsiteY5" fmla="*/ 38005 h 51530"/>
                      <a:gd name="connsiteX6" fmla="*/ 0 w 65341"/>
                      <a:gd name="connsiteY6" fmla="*/ 41339 h 51530"/>
                      <a:gd name="connsiteX7" fmla="*/ 0 w 65341"/>
                      <a:gd name="connsiteY7" fmla="*/ 41339 h 51530"/>
                      <a:gd name="connsiteX8" fmla="*/ 0 w 65341"/>
                      <a:gd name="connsiteY8" fmla="*/ 51530 h 51530"/>
                      <a:gd name="connsiteX9" fmla="*/ 6287 w 65341"/>
                      <a:gd name="connsiteY9" fmla="*/ 47911 h 51530"/>
                      <a:gd name="connsiteX10" fmla="*/ 6287 w 65341"/>
                      <a:gd name="connsiteY10" fmla="*/ 47911 h 51530"/>
                      <a:gd name="connsiteX11" fmla="*/ 65341 w 65341"/>
                      <a:gd name="connsiteY11" fmla="*/ 13525 h 51530"/>
                      <a:gd name="connsiteX12" fmla="*/ 65341 w 65341"/>
                      <a:gd name="connsiteY12" fmla="*/ 10192 h 51530"/>
                      <a:gd name="connsiteX13" fmla="*/ 6287 w 65341"/>
                      <a:gd name="connsiteY13" fmla="*/ 44482 h 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41" h="51530">
                        <a:moveTo>
                          <a:pt x="6287" y="37719"/>
                        </a:moveTo>
                        <a:lnTo>
                          <a:pt x="65341" y="3429"/>
                        </a:lnTo>
                        <a:lnTo>
                          <a:pt x="65341" y="0"/>
                        </a:lnTo>
                        <a:lnTo>
                          <a:pt x="6287" y="34385"/>
                        </a:lnTo>
                        <a:lnTo>
                          <a:pt x="6287" y="34385"/>
                        </a:lnTo>
                        <a:lnTo>
                          <a:pt x="95" y="38005"/>
                        </a:lnTo>
                        <a:lnTo>
                          <a:pt x="0" y="41339"/>
                        </a:lnTo>
                        <a:lnTo>
                          <a:pt x="0" y="41339"/>
                        </a:lnTo>
                        <a:lnTo>
                          <a:pt x="0" y="51530"/>
                        </a:lnTo>
                        <a:lnTo>
                          <a:pt x="6287" y="47911"/>
                        </a:lnTo>
                        <a:lnTo>
                          <a:pt x="6287" y="47911"/>
                        </a:lnTo>
                        <a:lnTo>
                          <a:pt x="65341" y="13525"/>
                        </a:lnTo>
                        <a:lnTo>
                          <a:pt x="65341" y="10192"/>
                        </a:lnTo>
                        <a:lnTo>
                          <a:pt x="6287" y="44482"/>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9" name="图形 568"/>
                  <p:cNvSpPr/>
                  <p:nvPr>
                    <p:custDataLst>
                      <p:tags r:id="rId146"/>
                    </p:custDataLst>
                  </p:nvPr>
                </p:nvSpPr>
                <p:spPr>
                  <a:xfrm>
                    <a:off x="5764911" y="4013930"/>
                    <a:ext cx="92202" cy="66770"/>
                  </a:xfrm>
                  <a:custGeom>
                    <a:avLst/>
                    <a:gdLst>
                      <a:gd name="connsiteX0" fmla="*/ 92202 w 92202"/>
                      <a:gd name="connsiteY0" fmla="*/ 53245 h 66770"/>
                      <a:gd name="connsiteX1" fmla="*/ 92107 w 92202"/>
                      <a:gd name="connsiteY1" fmla="*/ 66770 h 66770"/>
                      <a:gd name="connsiteX2" fmla="*/ 0 w 92202"/>
                      <a:gd name="connsiteY2" fmla="*/ 13525 h 66770"/>
                      <a:gd name="connsiteX3" fmla="*/ 0 w 92202"/>
                      <a:gd name="connsiteY3" fmla="*/ 0 h 66770"/>
                    </a:gdLst>
                    <a:ahLst/>
                    <a:cxnLst>
                      <a:cxn ang="0">
                        <a:pos x="connsiteX0" y="connsiteY0"/>
                      </a:cxn>
                      <a:cxn ang="0">
                        <a:pos x="connsiteX1" y="connsiteY1"/>
                      </a:cxn>
                      <a:cxn ang="0">
                        <a:pos x="connsiteX2" y="connsiteY2"/>
                      </a:cxn>
                      <a:cxn ang="0">
                        <a:pos x="connsiteX3" y="connsiteY3"/>
                      </a:cxn>
                    </a:cxnLst>
                    <a:rect l="l" t="t" r="r" b="b"/>
                    <a:pathLst>
                      <a:path w="92202" h="66770">
                        <a:moveTo>
                          <a:pt x="92202" y="53245"/>
                        </a:moveTo>
                        <a:lnTo>
                          <a:pt x="92107" y="66770"/>
                        </a:lnTo>
                        <a:lnTo>
                          <a:pt x="0" y="13525"/>
                        </a:lnTo>
                        <a:lnTo>
                          <a:pt x="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20" name="图形 568"/>
                  <p:cNvSpPr/>
                  <p:nvPr>
                    <p:custDataLst>
                      <p:tags r:id="rId147"/>
                    </p:custDataLst>
                  </p:nvPr>
                </p:nvSpPr>
                <p:spPr>
                  <a:xfrm>
                    <a:off x="5764911" y="3976020"/>
                    <a:ext cx="157448" cy="91154"/>
                  </a:xfrm>
                  <a:custGeom>
                    <a:avLst/>
                    <a:gdLst>
                      <a:gd name="connsiteX0" fmla="*/ 157448 w 157448"/>
                      <a:gd name="connsiteY0" fmla="*/ 53150 h 91154"/>
                      <a:gd name="connsiteX1" fmla="*/ 92202 w 157448"/>
                      <a:gd name="connsiteY1" fmla="*/ 91154 h 91154"/>
                      <a:gd name="connsiteX2" fmla="*/ 0 w 157448"/>
                      <a:gd name="connsiteY2" fmla="*/ 37910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50"/>
                        </a:moveTo>
                        <a:lnTo>
                          <a:pt x="92202" y="91154"/>
                        </a:lnTo>
                        <a:lnTo>
                          <a:pt x="0" y="37910"/>
                        </a:lnTo>
                        <a:lnTo>
                          <a:pt x="6534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65" name="图形 568"/>
              <p:cNvGrpSpPr/>
              <p:nvPr>
                <p:custDataLst>
                  <p:tags r:id="rId92"/>
                </p:custDataLst>
              </p:nvPr>
            </p:nvGrpSpPr>
            <p:grpSpPr>
              <a:xfrm>
                <a:off x="5764911" y="3958208"/>
                <a:ext cx="157448" cy="104679"/>
                <a:chOff x="5764911" y="3958208"/>
                <a:chExt cx="157448" cy="104679"/>
              </a:xfrm>
            </p:grpSpPr>
            <p:grpSp>
              <p:nvGrpSpPr>
                <p:cNvPr id="104" name="图形 568"/>
                <p:cNvGrpSpPr/>
                <p:nvPr>
                  <p:custDataLst>
                    <p:tags r:id="rId131"/>
                  </p:custDataLst>
                </p:nvPr>
              </p:nvGrpSpPr>
              <p:grpSpPr>
                <a:xfrm>
                  <a:off x="5764911" y="3968400"/>
                  <a:ext cx="157448" cy="94487"/>
                  <a:chOff x="5764911" y="3968400"/>
                  <a:chExt cx="157448" cy="94487"/>
                </a:xfrm>
              </p:grpSpPr>
              <p:sp>
                <p:nvSpPr>
                  <p:cNvPr id="113" name="图形 568"/>
                  <p:cNvSpPr/>
                  <p:nvPr>
                    <p:custDataLst>
                      <p:tags r:id="rId140"/>
                    </p:custDataLst>
                  </p:nvPr>
                </p:nvSpPr>
                <p:spPr>
                  <a:xfrm>
                    <a:off x="5764911" y="4006310"/>
                    <a:ext cx="92202" cy="56578"/>
                  </a:xfrm>
                  <a:custGeom>
                    <a:avLst/>
                    <a:gdLst>
                      <a:gd name="connsiteX0" fmla="*/ 92202 w 92202"/>
                      <a:gd name="connsiteY0" fmla="*/ 53245 h 56578"/>
                      <a:gd name="connsiteX1" fmla="*/ 92107 w 92202"/>
                      <a:gd name="connsiteY1" fmla="*/ 56579 h 56578"/>
                      <a:gd name="connsiteX2" fmla="*/ 0 w 92202"/>
                      <a:gd name="connsiteY2" fmla="*/ 3429 h 56578"/>
                      <a:gd name="connsiteX3" fmla="*/ 0 w 92202"/>
                      <a:gd name="connsiteY3" fmla="*/ 0 h 56578"/>
                    </a:gdLst>
                    <a:ahLst/>
                    <a:cxnLst>
                      <a:cxn ang="0">
                        <a:pos x="connsiteX0" y="connsiteY0"/>
                      </a:cxn>
                      <a:cxn ang="0">
                        <a:pos x="connsiteX1" y="connsiteY1"/>
                      </a:cxn>
                      <a:cxn ang="0">
                        <a:pos x="connsiteX2" y="connsiteY2"/>
                      </a:cxn>
                      <a:cxn ang="0">
                        <a:pos x="connsiteX3" y="connsiteY3"/>
                      </a:cxn>
                    </a:cxnLst>
                    <a:rect l="l" t="t" r="r" b="b"/>
                    <a:pathLst>
                      <a:path w="92202" h="56578">
                        <a:moveTo>
                          <a:pt x="92202" y="53245"/>
                        </a:moveTo>
                        <a:lnTo>
                          <a:pt x="92107" y="56579"/>
                        </a:lnTo>
                        <a:lnTo>
                          <a:pt x="0" y="3429"/>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4" name="图形 568"/>
                  <p:cNvSpPr/>
                  <p:nvPr>
                    <p:custDataLst>
                      <p:tags r:id="rId141"/>
                    </p:custDataLst>
                  </p:nvPr>
                </p:nvSpPr>
                <p:spPr>
                  <a:xfrm>
                    <a:off x="5764911" y="3968400"/>
                    <a:ext cx="157448" cy="91154"/>
                  </a:xfrm>
                  <a:custGeom>
                    <a:avLst/>
                    <a:gdLst>
                      <a:gd name="connsiteX0" fmla="*/ 157448 w 157448"/>
                      <a:gd name="connsiteY0" fmla="*/ 53150 h 91154"/>
                      <a:gd name="connsiteX1" fmla="*/ 92202 w 157448"/>
                      <a:gd name="connsiteY1" fmla="*/ 91154 h 91154"/>
                      <a:gd name="connsiteX2" fmla="*/ 0 w 157448"/>
                      <a:gd name="connsiteY2" fmla="*/ 37909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150"/>
                        </a:moveTo>
                        <a:lnTo>
                          <a:pt x="92202" y="91154"/>
                        </a:lnTo>
                        <a:lnTo>
                          <a:pt x="0" y="37909"/>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5" name="图形 568"/>
                <p:cNvGrpSpPr/>
                <p:nvPr>
                  <p:custDataLst>
                    <p:tags r:id="rId132"/>
                  </p:custDataLst>
                </p:nvPr>
              </p:nvGrpSpPr>
              <p:grpSpPr>
                <a:xfrm>
                  <a:off x="5768816" y="3965638"/>
                  <a:ext cx="150114" cy="93345"/>
                  <a:chOff x="5768816" y="3965638"/>
                  <a:chExt cx="150114" cy="93345"/>
                </a:xfrm>
              </p:grpSpPr>
              <p:sp>
                <p:nvSpPr>
                  <p:cNvPr id="110" name="图形 568"/>
                  <p:cNvSpPr/>
                  <p:nvPr>
                    <p:custDataLst>
                      <p:tags r:id="rId137"/>
                    </p:custDataLst>
                  </p:nvPr>
                </p:nvSpPr>
                <p:spPr>
                  <a:xfrm>
                    <a:off x="5856636" y="4016311"/>
                    <a:ext cx="62293" cy="42671"/>
                  </a:xfrm>
                  <a:custGeom>
                    <a:avLst/>
                    <a:gdLst>
                      <a:gd name="connsiteX0" fmla="*/ 62294 w 62293"/>
                      <a:gd name="connsiteY0" fmla="*/ 0 h 42671"/>
                      <a:gd name="connsiteX1" fmla="*/ 62294 w 62293"/>
                      <a:gd name="connsiteY1" fmla="*/ 6477 h 42671"/>
                      <a:gd name="connsiteX2" fmla="*/ 0 w 62293"/>
                      <a:gd name="connsiteY2" fmla="*/ 42672 h 42671"/>
                      <a:gd name="connsiteX3" fmla="*/ 0 w 62293"/>
                      <a:gd name="connsiteY3" fmla="*/ 36195 h 42671"/>
                    </a:gdLst>
                    <a:ahLst/>
                    <a:cxnLst>
                      <a:cxn ang="0">
                        <a:pos x="connsiteX0" y="connsiteY0"/>
                      </a:cxn>
                      <a:cxn ang="0">
                        <a:pos x="connsiteX1" y="connsiteY1"/>
                      </a:cxn>
                      <a:cxn ang="0">
                        <a:pos x="connsiteX2" y="connsiteY2"/>
                      </a:cxn>
                      <a:cxn ang="0">
                        <a:pos x="connsiteX3" y="connsiteY3"/>
                      </a:cxn>
                    </a:cxnLst>
                    <a:rect l="l" t="t" r="r" b="b"/>
                    <a:pathLst>
                      <a:path w="62293" h="42671">
                        <a:moveTo>
                          <a:pt x="62294" y="0"/>
                        </a:moveTo>
                        <a:lnTo>
                          <a:pt x="62294" y="6477"/>
                        </a:lnTo>
                        <a:lnTo>
                          <a:pt x="0" y="42672"/>
                        </a:lnTo>
                        <a:lnTo>
                          <a:pt x="0" y="36195"/>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1" name="图形 568"/>
                  <p:cNvSpPr/>
                  <p:nvPr>
                    <p:custDataLst>
                      <p:tags r:id="rId138"/>
                    </p:custDataLst>
                  </p:nvPr>
                </p:nvSpPr>
                <p:spPr>
                  <a:xfrm>
                    <a:off x="5768816" y="4001833"/>
                    <a:ext cx="87820" cy="57150"/>
                  </a:xfrm>
                  <a:custGeom>
                    <a:avLst/>
                    <a:gdLst>
                      <a:gd name="connsiteX0" fmla="*/ 87821 w 87820"/>
                      <a:gd name="connsiteY0" fmla="*/ 50673 h 57150"/>
                      <a:gd name="connsiteX1" fmla="*/ 87821 w 87820"/>
                      <a:gd name="connsiteY1" fmla="*/ 57150 h 57150"/>
                      <a:gd name="connsiteX2" fmla="*/ 0 w 87820"/>
                      <a:gd name="connsiteY2" fmla="*/ 6477 h 57150"/>
                      <a:gd name="connsiteX3" fmla="*/ 95 w 87820"/>
                      <a:gd name="connsiteY3" fmla="*/ 0 h 57150"/>
                    </a:gdLst>
                    <a:ahLst/>
                    <a:cxnLst>
                      <a:cxn ang="0">
                        <a:pos x="connsiteX0" y="connsiteY0"/>
                      </a:cxn>
                      <a:cxn ang="0">
                        <a:pos x="connsiteX1" y="connsiteY1"/>
                      </a:cxn>
                      <a:cxn ang="0">
                        <a:pos x="connsiteX2" y="connsiteY2"/>
                      </a:cxn>
                      <a:cxn ang="0">
                        <a:pos x="connsiteX3" y="connsiteY3"/>
                      </a:cxn>
                    </a:cxnLst>
                    <a:rect l="l" t="t" r="r" b="b"/>
                    <a:pathLst>
                      <a:path w="87820" h="57150">
                        <a:moveTo>
                          <a:pt x="87821" y="50673"/>
                        </a:moveTo>
                        <a:lnTo>
                          <a:pt x="87821" y="57150"/>
                        </a:lnTo>
                        <a:lnTo>
                          <a:pt x="0" y="6477"/>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12" name="图形 568"/>
                  <p:cNvSpPr/>
                  <p:nvPr>
                    <p:custDataLst>
                      <p:tags r:id="rId139"/>
                    </p:custDataLst>
                  </p:nvPr>
                </p:nvSpPr>
                <p:spPr>
                  <a:xfrm>
                    <a:off x="5768911" y="3965638"/>
                    <a:ext cx="150018" cy="86868"/>
                  </a:xfrm>
                  <a:custGeom>
                    <a:avLst/>
                    <a:gdLst>
                      <a:gd name="connsiteX0" fmla="*/ 150019 w 150018"/>
                      <a:gd name="connsiteY0" fmla="*/ 50673 h 86868"/>
                      <a:gd name="connsiteX1" fmla="*/ 87725 w 150018"/>
                      <a:gd name="connsiteY1" fmla="*/ 86868 h 86868"/>
                      <a:gd name="connsiteX2" fmla="*/ 0 w 150018"/>
                      <a:gd name="connsiteY2" fmla="*/ 36195 h 86868"/>
                      <a:gd name="connsiteX3" fmla="*/ 62198 w 150018"/>
                      <a:gd name="connsiteY3" fmla="*/ 0 h 86868"/>
                    </a:gdLst>
                    <a:ahLst/>
                    <a:cxnLst>
                      <a:cxn ang="0">
                        <a:pos x="connsiteX0" y="connsiteY0"/>
                      </a:cxn>
                      <a:cxn ang="0">
                        <a:pos x="connsiteX1" y="connsiteY1"/>
                      </a:cxn>
                      <a:cxn ang="0">
                        <a:pos x="connsiteX2" y="connsiteY2"/>
                      </a:cxn>
                      <a:cxn ang="0">
                        <a:pos x="connsiteX3" y="connsiteY3"/>
                      </a:cxn>
                    </a:cxnLst>
                    <a:rect l="l" t="t" r="r" b="b"/>
                    <a:pathLst>
                      <a:path w="150018" h="86868">
                        <a:moveTo>
                          <a:pt x="150019" y="50673"/>
                        </a:moveTo>
                        <a:lnTo>
                          <a:pt x="87725" y="86868"/>
                        </a:lnTo>
                        <a:lnTo>
                          <a:pt x="0" y="36195"/>
                        </a:lnTo>
                        <a:lnTo>
                          <a:pt x="62198" y="0"/>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106" name="图形 568"/>
                <p:cNvGrpSpPr/>
                <p:nvPr>
                  <p:custDataLst>
                    <p:tags r:id="rId133"/>
                  </p:custDataLst>
                </p:nvPr>
              </p:nvGrpSpPr>
              <p:grpSpPr>
                <a:xfrm>
                  <a:off x="5764911" y="3958208"/>
                  <a:ext cx="157448" cy="104679"/>
                  <a:chOff x="5764911" y="3958208"/>
                  <a:chExt cx="157448" cy="104679"/>
                </a:xfrm>
              </p:grpSpPr>
              <p:sp>
                <p:nvSpPr>
                  <p:cNvPr id="107" name="图形 568"/>
                  <p:cNvSpPr/>
                  <p:nvPr>
                    <p:custDataLst>
                      <p:tags r:id="rId134"/>
                    </p:custDataLst>
                  </p:nvPr>
                </p:nvSpPr>
                <p:spPr>
                  <a:xfrm>
                    <a:off x="5857017" y="4011453"/>
                    <a:ext cx="65341" cy="51435"/>
                  </a:xfrm>
                  <a:custGeom>
                    <a:avLst/>
                    <a:gdLst>
                      <a:gd name="connsiteX0" fmla="*/ 6287 w 65341"/>
                      <a:gd name="connsiteY0" fmla="*/ 37719 h 51435"/>
                      <a:gd name="connsiteX1" fmla="*/ 65341 w 65341"/>
                      <a:gd name="connsiteY1" fmla="*/ 3334 h 51435"/>
                      <a:gd name="connsiteX2" fmla="*/ 65341 w 65341"/>
                      <a:gd name="connsiteY2" fmla="*/ 0 h 51435"/>
                      <a:gd name="connsiteX3" fmla="*/ 6287 w 65341"/>
                      <a:gd name="connsiteY3" fmla="*/ 34290 h 51435"/>
                      <a:gd name="connsiteX4" fmla="*/ 6287 w 65341"/>
                      <a:gd name="connsiteY4" fmla="*/ 34290 h 51435"/>
                      <a:gd name="connsiteX5" fmla="*/ 95 w 65341"/>
                      <a:gd name="connsiteY5" fmla="*/ 37910 h 51435"/>
                      <a:gd name="connsiteX6" fmla="*/ 0 w 65341"/>
                      <a:gd name="connsiteY6" fmla="*/ 41339 h 51435"/>
                      <a:gd name="connsiteX7" fmla="*/ 0 w 65341"/>
                      <a:gd name="connsiteY7" fmla="*/ 41339 h 51435"/>
                      <a:gd name="connsiteX8" fmla="*/ 0 w 65341"/>
                      <a:gd name="connsiteY8" fmla="*/ 51435 h 51435"/>
                      <a:gd name="connsiteX9" fmla="*/ 0 w 65341"/>
                      <a:gd name="connsiteY9" fmla="*/ 51435 h 51435"/>
                      <a:gd name="connsiteX10" fmla="*/ 0 w 65341"/>
                      <a:gd name="connsiteY10" fmla="*/ 51435 h 51435"/>
                      <a:gd name="connsiteX11" fmla="*/ 0 w 65341"/>
                      <a:gd name="connsiteY11" fmla="*/ 51435 h 51435"/>
                      <a:gd name="connsiteX12" fmla="*/ 6287 w 65341"/>
                      <a:gd name="connsiteY12" fmla="*/ 47816 h 51435"/>
                      <a:gd name="connsiteX13" fmla="*/ 6287 w 65341"/>
                      <a:gd name="connsiteY13" fmla="*/ 47816 h 51435"/>
                      <a:gd name="connsiteX14" fmla="*/ 65341 w 65341"/>
                      <a:gd name="connsiteY14" fmla="*/ 13526 h 51435"/>
                      <a:gd name="connsiteX15" fmla="*/ 65341 w 65341"/>
                      <a:gd name="connsiteY15" fmla="*/ 10097 h 51435"/>
                      <a:gd name="connsiteX16" fmla="*/ 6287 w 65341"/>
                      <a:gd name="connsiteY16" fmla="*/ 44482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41" h="51435">
                        <a:moveTo>
                          <a:pt x="6287" y="37719"/>
                        </a:moveTo>
                        <a:lnTo>
                          <a:pt x="65341" y="3334"/>
                        </a:lnTo>
                        <a:lnTo>
                          <a:pt x="65341" y="0"/>
                        </a:lnTo>
                        <a:lnTo>
                          <a:pt x="6287" y="34290"/>
                        </a:lnTo>
                        <a:lnTo>
                          <a:pt x="6287" y="34290"/>
                        </a:lnTo>
                        <a:lnTo>
                          <a:pt x="95" y="37910"/>
                        </a:lnTo>
                        <a:lnTo>
                          <a:pt x="0" y="41339"/>
                        </a:lnTo>
                        <a:lnTo>
                          <a:pt x="0" y="41339"/>
                        </a:lnTo>
                        <a:lnTo>
                          <a:pt x="0" y="51435"/>
                        </a:lnTo>
                        <a:lnTo>
                          <a:pt x="0" y="51435"/>
                        </a:lnTo>
                        <a:lnTo>
                          <a:pt x="0" y="51435"/>
                        </a:lnTo>
                        <a:lnTo>
                          <a:pt x="0" y="51435"/>
                        </a:lnTo>
                        <a:lnTo>
                          <a:pt x="6287" y="47816"/>
                        </a:lnTo>
                        <a:lnTo>
                          <a:pt x="6287" y="47816"/>
                        </a:lnTo>
                        <a:lnTo>
                          <a:pt x="65341" y="13526"/>
                        </a:lnTo>
                        <a:lnTo>
                          <a:pt x="65341" y="10097"/>
                        </a:lnTo>
                        <a:lnTo>
                          <a:pt x="6287" y="44482"/>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8" name="图形 568"/>
                  <p:cNvSpPr/>
                  <p:nvPr>
                    <p:custDataLst>
                      <p:tags r:id="rId135"/>
                    </p:custDataLst>
                  </p:nvPr>
                </p:nvSpPr>
                <p:spPr>
                  <a:xfrm>
                    <a:off x="5764911" y="3996213"/>
                    <a:ext cx="92202" cy="66675"/>
                  </a:xfrm>
                  <a:custGeom>
                    <a:avLst/>
                    <a:gdLst>
                      <a:gd name="connsiteX0" fmla="*/ 92202 w 92202"/>
                      <a:gd name="connsiteY0" fmla="*/ 53150 h 66675"/>
                      <a:gd name="connsiteX1" fmla="*/ 92107 w 92202"/>
                      <a:gd name="connsiteY1" fmla="*/ 66675 h 66675"/>
                      <a:gd name="connsiteX2" fmla="*/ 0 w 92202"/>
                      <a:gd name="connsiteY2" fmla="*/ 13525 h 66675"/>
                      <a:gd name="connsiteX3" fmla="*/ 0 w 92202"/>
                      <a:gd name="connsiteY3" fmla="*/ 0 h 66675"/>
                    </a:gdLst>
                    <a:ahLst/>
                    <a:cxnLst>
                      <a:cxn ang="0">
                        <a:pos x="connsiteX0" y="connsiteY0"/>
                      </a:cxn>
                      <a:cxn ang="0">
                        <a:pos x="connsiteX1" y="connsiteY1"/>
                      </a:cxn>
                      <a:cxn ang="0">
                        <a:pos x="connsiteX2" y="connsiteY2"/>
                      </a:cxn>
                      <a:cxn ang="0">
                        <a:pos x="connsiteX3" y="connsiteY3"/>
                      </a:cxn>
                    </a:cxnLst>
                    <a:rect l="l" t="t" r="r" b="b"/>
                    <a:pathLst>
                      <a:path w="92202" h="66675">
                        <a:moveTo>
                          <a:pt x="92202" y="53150"/>
                        </a:moveTo>
                        <a:lnTo>
                          <a:pt x="92107" y="66675"/>
                        </a:lnTo>
                        <a:lnTo>
                          <a:pt x="0" y="13525"/>
                        </a:lnTo>
                        <a:lnTo>
                          <a:pt x="0"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9" name="图形 568"/>
                  <p:cNvSpPr/>
                  <p:nvPr>
                    <p:custDataLst>
                      <p:tags r:id="rId136"/>
                    </p:custDataLst>
                  </p:nvPr>
                </p:nvSpPr>
                <p:spPr>
                  <a:xfrm>
                    <a:off x="5764911" y="3958208"/>
                    <a:ext cx="157448" cy="91154"/>
                  </a:xfrm>
                  <a:custGeom>
                    <a:avLst/>
                    <a:gdLst>
                      <a:gd name="connsiteX0" fmla="*/ 157448 w 157448"/>
                      <a:gd name="connsiteY0" fmla="*/ 53245 h 91154"/>
                      <a:gd name="connsiteX1" fmla="*/ 92202 w 157448"/>
                      <a:gd name="connsiteY1" fmla="*/ 91154 h 91154"/>
                      <a:gd name="connsiteX2" fmla="*/ 0 w 157448"/>
                      <a:gd name="connsiteY2" fmla="*/ 38005 h 91154"/>
                      <a:gd name="connsiteX3" fmla="*/ 65342 w 157448"/>
                      <a:gd name="connsiteY3" fmla="*/ 0 h 91154"/>
                    </a:gdLst>
                    <a:ahLst/>
                    <a:cxnLst>
                      <a:cxn ang="0">
                        <a:pos x="connsiteX0" y="connsiteY0"/>
                      </a:cxn>
                      <a:cxn ang="0">
                        <a:pos x="connsiteX1" y="connsiteY1"/>
                      </a:cxn>
                      <a:cxn ang="0">
                        <a:pos x="connsiteX2" y="connsiteY2"/>
                      </a:cxn>
                      <a:cxn ang="0">
                        <a:pos x="connsiteX3" y="connsiteY3"/>
                      </a:cxn>
                    </a:cxnLst>
                    <a:rect l="l" t="t" r="r" b="b"/>
                    <a:pathLst>
                      <a:path w="157448" h="91154">
                        <a:moveTo>
                          <a:pt x="157448" y="53245"/>
                        </a:moveTo>
                        <a:lnTo>
                          <a:pt x="92202" y="91154"/>
                        </a:lnTo>
                        <a:lnTo>
                          <a:pt x="0" y="38005"/>
                        </a:lnTo>
                        <a:lnTo>
                          <a:pt x="65342" y="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66" name="图形 568"/>
              <p:cNvGrpSpPr/>
              <p:nvPr>
                <p:custDataLst>
                  <p:tags r:id="rId93"/>
                </p:custDataLst>
              </p:nvPr>
            </p:nvGrpSpPr>
            <p:grpSpPr>
              <a:xfrm>
                <a:off x="5764720" y="3942111"/>
                <a:ext cx="147447" cy="97059"/>
                <a:chOff x="5764720" y="3942111"/>
                <a:chExt cx="147447" cy="97059"/>
              </a:xfrm>
            </p:grpSpPr>
            <p:grpSp>
              <p:nvGrpSpPr>
                <p:cNvPr id="93" name="图形 568"/>
                <p:cNvGrpSpPr/>
                <p:nvPr>
                  <p:custDataLst>
                    <p:tags r:id="rId120"/>
                  </p:custDataLst>
                </p:nvPr>
              </p:nvGrpSpPr>
              <p:grpSpPr>
                <a:xfrm>
                  <a:off x="5764815" y="3950874"/>
                  <a:ext cx="147351" cy="88296"/>
                  <a:chOff x="5764815" y="3950874"/>
                  <a:chExt cx="147351" cy="88296"/>
                </a:xfrm>
              </p:grpSpPr>
              <p:sp>
                <p:nvSpPr>
                  <p:cNvPr id="102" name="图形 568"/>
                  <p:cNvSpPr/>
                  <p:nvPr>
                    <p:custDataLst>
                      <p:tags r:id="rId129"/>
                    </p:custDataLst>
                  </p:nvPr>
                </p:nvSpPr>
                <p:spPr>
                  <a:xfrm>
                    <a:off x="5764815" y="3991355"/>
                    <a:ext cx="77724" cy="47815"/>
                  </a:xfrm>
                  <a:custGeom>
                    <a:avLst/>
                    <a:gdLst>
                      <a:gd name="connsiteX0" fmla="*/ 77724 w 77724"/>
                      <a:gd name="connsiteY0" fmla="*/ 44863 h 47815"/>
                      <a:gd name="connsiteX1" fmla="*/ 77724 w 77724"/>
                      <a:gd name="connsiteY1" fmla="*/ 47816 h 47815"/>
                      <a:gd name="connsiteX2" fmla="*/ 0 w 77724"/>
                      <a:gd name="connsiteY2" fmla="*/ 2953 h 47815"/>
                      <a:gd name="connsiteX3" fmla="*/ 0 w 77724"/>
                      <a:gd name="connsiteY3" fmla="*/ 0 h 47815"/>
                    </a:gdLst>
                    <a:ahLst/>
                    <a:cxnLst>
                      <a:cxn ang="0">
                        <a:pos x="connsiteX0" y="connsiteY0"/>
                      </a:cxn>
                      <a:cxn ang="0">
                        <a:pos x="connsiteX1" y="connsiteY1"/>
                      </a:cxn>
                      <a:cxn ang="0">
                        <a:pos x="connsiteX2" y="connsiteY2"/>
                      </a:cxn>
                      <a:cxn ang="0">
                        <a:pos x="connsiteX3" y="connsiteY3"/>
                      </a:cxn>
                    </a:cxnLst>
                    <a:rect l="l" t="t" r="r" b="b"/>
                    <a:pathLst>
                      <a:path w="77724" h="47815">
                        <a:moveTo>
                          <a:pt x="77724" y="44863"/>
                        </a:moveTo>
                        <a:lnTo>
                          <a:pt x="77724" y="47816"/>
                        </a:lnTo>
                        <a:lnTo>
                          <a:pt x="0" y="2953"/>
                        </a:lnTo>
                        <a:lnTo>
                          <a:pt x="0" y="0"/>
                        </a:lnTo>
                        <a:close/>
                      </a:path>
                    </a:pathLst>
                  </a:custGeom>
                  <a:solidFill>
                    <a:srgbClr val="51816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 name="图形 568"/>
                  <p:cNvSpPr/>
                  <p:nvPr>
                    <p:custDataLst>
                      <p:tags r:id="rId130"/>
                    </p:custDataLst>
                  </p:nvPr>
                </p:nvSpPr>
                <p:spPr>
                  <a:xfrm>
                    <a:off x="5764815" y="3950874"/>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4" name="图形 568"/>
                <p:cNvGrpSpPr/>
                <p:nvPr>
                  <p:custDataLst>
                    <p:tags r:id="rId121"/>
                  </p:custDataLst>
                </p:nvPr>
              </p:nvGrpSpPr>
              <p:grpSpPr>
                <a:xfrm>
                  <a:off x="5764720" y="3944969"/>
                  <a:ext cx="142779" cy="91249"/>
                  <a:chOff x="5764720" y="3944969"/>
                  <a:chExt cx="142779" cy="91249"/>
                </a:xfrm>
              </p:grpSpPr>
              <p:sp>
                <p:nvSpPr>
                  <p:cNvPr id="99" name="图形 568"/>
                  <p:cNvSpPr/>
                  <p:nvPr>
                    <p:custDataLst>
                      <p:tags r:id="rId126"/>
                    </p:custDataLst>
                  </p:nvPr>
                </p:nvSpPr>
                <p:spPr>
                  <a:xfrm>
                    <a:off x="5842444" y="3992594"/>
                    <a:ext cx="65055" cy="43624"/>
                  </a:xfrm>
                  <a:custGeom>
                    <a:avLst/>
                    <a:gdLst>
                      <a:gd name="connsiteX0" fmla="*/ 65056 w 65055"/>
                      <a:gd name="connsiteY0" fmla="*/ 0 h 43624"/>
                      <a:gd name="connsiteX1" fmla="*/ 95 w 65055"/>
                      <a:gd name="connsiteY1" fmla="*/ 37814 h 43624"/>
                      <a:gd name="connsiteX2" fmla="*/ 0 w 65055"/>
                      <a:gd name="connsiteY2" fmla="*/ 43625 h 43624"/>
                      <a:gd name="connsiteX3" fmla="*/ 65056 w 65055"/>
                      <a:gd name="connsiteY3" fmla="*/ 5810 h 43624"/>
                    </a:gdLst>
                    <a:ahLst/>
                    <a:cxnLst>
                      <a:cxn ang="0">
                        <a:pos x="connsiteX0" y="connsiteY0"/>
                      </a:cxn>
                      <a:cxn ang="0">
                        <a:pos x="connsiteX1" y="connsiteY1"/>
                      </a:cxn>
                      <a:cxn ang="0">
                        <a:pos x="connsiteX2" y="connsiteY2"/>
                      </a:cxn>
                      <a:cxn ang="0">
                        <a:pos x="connsiteX3" y="connsiteY3"/>
                      </a:cxn>
                    </a:cxnLst>
                    <a:rect l="l" t="t" r="r" b="b"/>
                    <a:pathLst>
                      <a:path w="65055" h="43624">
                        <a:moveTo>
                          <a:pt x="65056" y="0"/>
                        </a:moveTo>
                        <a:lnTo>
                          <a:pt x="95" y="37814"/>
                        </a:lnTo>
                        <a:lnTo>
                          <a:pt x="0" y="43625"/>
                        </a:lnTo>
                        <a:lnTo>
                          <a:pt x="65056" y="5810"/>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0" name="图形 568"/>
                  <p:cNvSpPr/>
                  <p:nvPr>
                    <p:custDataLst>
                      <p:tags r:id="rId127"/>
                    </p:custDataLst>
                  </p:nvPr>
                </p:nvSpPr>
                <p:spPr>
                  <a:xfrm>
                    <a:off x="5764720" y="3985545"/>
                    <a:ext cx="77819" cy="50673"/>
                  </a:xfrm>
                  <a:custGeom>
                    <a:avLst/>
                    <a:gdLst>
                      <a:gd name="connsiteX0" fmla="*/ 77819 w 77819"/>
                      <a:gd name="connsiteY0" fmla="*/ 44863 h 50673"/>
                      <a:gd name="connsiteX1" fmla="*/ 77724 w 77819"/>
                      <a:gd name="connsiteY1" fmla="*/ 50673 h 50673"/>
                      <a:gd name="connsiteX2" fmla="*/ 0 w 77819"/>
                      <a:gd name="connsiteY2" fmla="*/ 5810 h 50673"/>
                      <a:gd name="connsiteX3" fmla="*/ 95 w 77819"/>
                      <a:gd name="connsiteY3" fmla="*/ 0 h 50673"/>
                    </a:gdLst>
                    <a:ahLst/>
                    <a:cxnLst>
                      <a:cxn ang="0">
                        <a:pos x="connsiteX0" y="connsiteY0"/>
                      </a:cxn>
                      <a:cxn ang="0">
                        <a:pos x="connsiteX1" y="connsiteY1"/>
                      </a:cxn>
                      <a:cxn ang="0">
                        <a:pos x="connsiteX2" y="connsiteY2"/>
                      </a:cxn>
                      <a:cxn ang="0">
                        <a:pos x="connsiteX3" y="connsiteY3"/>
                      </a:cxn>
                    </a:cxnLst>
                    <a:rect l="l" t="t" r="r" b="b"/>
                    <a:pathLst>
                      <a:path w="77819" h="50673">
                        <a:moveTo>
                          <a:pt x="77819" y="44863"/>
                        </a:moveTo>
                        <a:lnTo>
                          <a:pt x="77724" y="50673"/>
                        </a:lnTo>
                        <a:lnTo>
                          <a:pt x="0" y="5810"/>
                        </a:lnTo>
                        <a:lnTo>
                          <a:pt x="95"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1" name="图形 568"/>
                  <p:cNvSpPr/>
                  <p:nvPr>
                    <p:custDataLst>
                      <p:tags r:id="rId128"/>
                    </p:custDataLst>
                  </p:nvPr>
                </p:nvSpPr>
                <p:spPr>
                  <a:xfrm>
                    <a:off x="5764815" y="3944969"/>
                    <a:ext cx="142684" cy="85439"/>
                  </a:xfrm>
                  <a:custGeom>
                    <a:avLst/>
                    <a:gdLst>
                      <a:gd name="connsiteX0" fmla="*/ 142684 w 142684"/>
                      <a:gd name="connsiteY0" fmla="*/ 42196 h 85439"/>
                      <a:gd name="connsiteX1" fmla="*/ 69723 w 142684"/>
                      <a:gd name="connsiteY1" fmla="*/ 0 h 85439"/>
                      <a:gd name="connsiteX2" fmla="*/ 0 w 142684"/>
                      <a:gd name="connsiteY2" fmla="*/ 40576 h 85439"/>
                      <a:gd name="connsiteX3" fmla="*/ 77724 w 142684"/>
                      <a:gd name="connsiteY3" fmla="*/ 85439 h 85439"/>
                      <a:gd name="connsiteX4" fmla="*/ 142684 w 142684"/>
                      <a:gd name="connsiteY4" fmla="*/ 47625 h 8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84" h="85439">
                        <a:moveTo>
                          <a:pt x="142684" y="42196"/>
                        </a:moveTo>
                        <a:lnTo>
                          <a:pt x="69723" y="0"/>
                        </a:lnTo>
                        <a:lnTo>
                          <a:pt x="0" y="40576"/>
                        </a:lnTo>
                        <a:lnTo>
                          <a:pt x="77724" y="85439"/>
                        </a:lnTo>
                        <a:lnTo>
                          <a:pt x="142684" y="47625"/>
                        </a:lnTo>
                        <a:close/>
                      </a:path>
                    </a:pathLst>
                  </a:custGeom>
                  <a:solidFill>
                    <a:srgbClr val="94827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95" name="图形 568"/>
                <p:cNvGrpSpPr/>
                <p:nvPr>
                  <p:custDataLst>
                    <p:tags r:id="rId122"/>
                  </p:custDataLst>
                </p:nvPr>
              </p:nvGrpSpPr>
              <p:grpSpPr>
                <a:xfrm>
                  <a:off x="5764815" y="3942111"/>
                  <a:ext cx="147351" cy="97059"/>
                  <a:chOff x="5764815" y="3942111"/>
                  <a:chExt cx="147351" cy="97059"/>
                </a:xfrm>
              </p:grpSpPr>
              <p:sp>
                <p:nvSpPr>
                  <p:cNvPr id="96" name="图形 568"/>
                  <p:cNvSpPr/>
                  <p:nvPr>
                    <p:custDataLst>
                      <p:tags r:id="rId123"/>
                    </p:custDataLst>
                  </p:nvPr>
                </p:nvSpPr>
                <p:spPr>
                  <a:xfrm>
                    <a:off x="5842539" y="3986974"/>
                    <a:ext cx="69627" cy="52196"/>
                  </a:xfrm>
                  <a:custGeom>
                    <a:avLst/>
                    <a:gdLst>
                      <a:gd name="connsiteX0" fmla="*/ 5810 w 69627"/>
                      <a:gd name="connsiteY0" fmla="*/ 40005 h 52196"/>
                      <a:gd name="connsiteX1" fmla="*/ 69628 w 69627"/>
                      <a:gd name="connsiteY1" fmla="*/ 2953 h 52196"/>
                      <a:gd name="connsiteX2" fmla="*/ 69628 w 69627"/>
                      <a:gd name="connsiteY2" fmla="*/ 0 h 52196"/>
                      <a:gd name="connsiteX3" fmla="*/ 0 w 69627"/>
                      <a:gd name="connsiteY3" fmla="*/ 40481 h 52196"/>
                      <a:gd name="connsiteX4" fmla="*/ 0 w 69627"/>
                      <a:gd name="connsiteY4" fmla="*/ 43434 h 52196"/>
                      <a:gd name="connsiteX5" fmla="*/ 0 w 69627"/>
                      <a:gd name="connsiteY5" fmla="*/ 43434 h 52196"/>
                      <a:gd name="connsiteX6" fmla="*/ 0 w 69627"/>
                      <a:gd name="connsiteY6" fmla="*/ 52006 h 52196"/>
                      <a:gd name="connsiteX7" fmla="*/ 0 w 69627"/>
                      <a:gd name="connsiteY7" fmla="*/ 52006 h 52196"/>
                      <a:gd name="connsiteX8" fmla="*/ 0 w 69627"/>
                      <a:gd name="connsiteY8" fmla="*/ 52197 h 52196"/>
                      <a:gd name="connsiteX9" fmla="*/ 69628 w 69627"/>
                      <a:gd name="connsiteY9" fmla="*/ 11716 h 52196"/>
                      <a:gd name="connsiteX10" fmla="*/ 69628 w 69627"/>
                      <a:gd name="connsiteY10" fmla="*/ 8763 h 52196"/>
                      <a:gd name="connsiteX11" fmla="*/ 5810 w 69627"/>
                      <a:gd name="connsiteY11" fmla="*/ 45910 h 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627" h="52196">
                        <a:moveTo>
                          <a:pt x="5810" y="40005"/>
                        </a:moveTo>
                        <a:lnTo>
                          <a:pt x="69628" y="2953"/>
                        </a:lnTo>
                        <a:lnTo>
                          <a:pt x="69628" y="0"/>
                        </a:lnTo>
                        <a:lnTo>
                          <a:pt x="0" y="40481"/>
                        </a:lnTo>
                        <a:lnTo>
                          <a:pt x="0" y="43434"/>
                        </a:lnTo>
                        <a:lnTo>
                          <a:pt x="0" y="43434"/>
                        </a:lnTo>
                        <a:lnTo>
                          <a:pt x="0" y="52006"/>
                        </a:lnTo>
                        <a:lnTo>
                          <a:pt x="0" y="52006"/>
                        </a:lnTo>
                        <a:lnTo>
                          <a:pt x="0" y="52197"/>
                        </a:lnTo>
                        <a:lnTo>
                          <a:pt x="69628" y="11716"/>
                        </a:lnTo>
                        <a:lnTo>
                          <a:pt x="69628" y="8763"/>
                        </a:lnTo>
                        <a:lnTo>
                          <a:pt x="5810" y="45910"/>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7" name="图形 568"/>
                  <p:cNvSpPr/>
                  <p:nvPr>
                    <p:custDataLst>
                      <p:tags r:id="rId124"/>
                    </p:custDataLst>
                  </p:nvPr>
                </p:nvSpPr>
                <p:spPr>
                  <a:xfrm>
                    <a:off x="5764815" y="3982592"/>
                    <a:ext cx="77724" cy="56578"/>
                  </a:xfrm>
                  <a:custGeom>
                    <a:avLst/>
                    <a:gdLst>
                      <a:gd name="connsiteX0" fmla="*/ 77724 w 77724"/>
                      <a:gd name="connsiteY0" fmla="*/ 44863 h 56578"/>
                      <a:gd name="connsiteX1" fmla="*/ 77724 w 77724"/>
                      <a:gd name="connsiteY1" fmla="*/ 56579 h 56578"/>
                      <a:gd name="connsiteX2" fmla="*/ 0 w 77724"/>
                      <a:gd name="connsiteY2" fmla="*/ 11716 h 56578"/>
                      <a:gd name="connsiteX3" fmla="*/ 0 w 77724"/>
                      <a:gd name="connsiteY3" fmla="*/ 0 h 56578"/>
                    </a:gdLst>
                    <a:ahLst/>
                    <a:cxnLst>
                      <a:cxn ang="0">
                        <a:pos x="connsiteX0" y="connsiteY0"/>
                      </a:cxn>
                      <a:cxn ang="0">
                        <a:pos x="connsiteX1" y="connsiteY1"/>
                      </a:cxn>
                      <a:cxn ang="0">
                        <a:pos x="connsiteX2" y="connsiteY2"/>
                      </a:cxn>
                      <a:cxn ang="0">
                        <a:pos x="connsiteX3" y="connsiteY3"/>
                      </a:cxn>
                    </a:cxnLst>
                    <a:rect l="l" t="t" r="r" b="b"/>
                    <a:pathLst>
                      <a:path w="77724" h="56578">
                        <a:moveTo>
                          <a:pt x="77724" y="44863"/>
                        </a:moveTo>
                        <a:lnTo>
                          <a:pt x="77724" y="56579"/>
                        </a:lnTo>
                        <a:lnTo>
                          <a:pt x="0" y="11716"/>
                        </a:lnTo>
                        <a:lnTo>
                          <a:pt x="0"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8" name="图形 568"/>
                  <p:cNvSpPr/>
                  <p:nvPr>
                    <p:custDataLst>
                      <p:tags r:id="rId125"/>
                    </p:custDataLst>
                  </p:nvPr>
                </p:nvSpPr>
                <p:spPr>
                  <a:xfrm>
                    <a:off x="5764815" y="3942111"/>
                    <a:ext cx="147351" cy="85344"/>
                  </a:xfrm>
                  <a:custGeom>
                    <a:avLst/>
                    <a:gdLst>
                      <a:gd name="connsiteX0" fmla="*/ 147352 w 147351"/>
                      <a:gd name="connsiteY0" fmla="*/ 44863 h 85344"/>
                      <a:gd name="connsiteX1" fmla="*/ 77724 w 147351"/>
                      <a:gd name="connsiteY1" fmla="*/ 85344 h 85344"/>
                      <a:gd name="connsiteX2" fmla="*/ 0 w 147351"/>
                      <a:gd name="connsiteY2" fmla="*/ 40481 h 85344"/>
                      <a:gd name="connsiteX3" fmla="*/ 69628 w 147351"/>
                      <a:gd name="connsiteY3" fmla="*/ 0 h 85344"/>
                    </a:gdLst>
                    <a:ahLst/>
                    <a:cxnLst>
                      <a:cxn ang="0">
                        <a:pos x="connsiteX0" y="connsiteY0"/>
                      </a:cxn>
                      <a:cxn ang="0">
                        <a:pos x="connsiteX1" y="connsiteY1"/>
                      </a:cxn>
                      <a:cxn ang="0">
                        <a:pos x="connsiteX2" y="connsiteY2"/>
                      </a:cxn>
                      <a:cxn ang="0">
                        <a:pos x="connsiteX3" y="connsiteY3"/>
                      </a:cxn>
                    </a:cxnLst>
                    <a:rect l="l" t="t" r="r" b="b"/>
                    <a:pathLst>
                      <a:path w="147351" h="85344">
                        <a:moveTo>
                          <a:pt x="147352" y="44863"/>
                        </a:moveTo>
                        <a:lnTo>
                          <a:pt x="77724" y="85344"/>
                        </a:lnTo>
                        <a:lnTo>
                          <a:pt x="0" y="40481"/>
                        </a:lnTo>
                        <a:lnTo>
                          <a:pt x="69628" y="0"/>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67" name="图形 568"/>
              <p:cNvGrpSpPr/>
              <p:nvPr>
                <p:custDataLst>
                  <p:tags r:id="rId94"/>
                </p:custDataLst>
              </p:nvPr>
            </p:nvGrpSpPr>
            <p:grpSpPr>
              <a:xfrm>
                <a:off x="5723096" y="3941159"/>
                <a:ext cx="92773" cy="163258"/>
                <a:chOff x="5723096" y="3941159"/>
                <a:chExt cx="92773" cy="163258"/>
              </a:xfrm>
            </p:grpSpPr>
            <p:grpSp>
              <p:nvGrpSpPr>
                <p:cNvPr id="80" name="图形 568"/>
                <p:cNvGrpSpPr/>
                <p:nvPr>
                  <p:custDataLst>
                    <p:tags r:id="rId107"/>
                  </p:custDataLst>
                </p:nvPr>
              </p:nvGrpSpPr>
              <p:grpSpPr>
                <a:xfrm>
                  <a:off x="5739003" y="3941159"/>
                  <a:ext cx="76866" cy="154019"/>
                  <a:chOff x="5739003" y="3941159"/>
                  <a:chExt cx="76866" cy="154019"/>
                </a:xfrm>
              </p:grpSpPr>
              <p:sp>
                <p:nvSpPr>
                  <p:cNvPr id="90" name="图形 568"/>
                  <p:cNvSpPr/>
                  <p:nvPr>
                    <p:custDataLst>
                      <p:tags r:id="rId117"/>
                    </p:custDataLst>
                  </p:nvPr>
                </p:nvSpPr>
                <p:spPr>
                  <a:xfrm>
                    <a:off x="5810250" y="3982402"/>
                    <a:ext cx="5619" cy="112775"/>
                  </a:xfrm>
                  <a:custGeom>
                    <a:avLst/>
                    <a:gdLst>
                      <a:gd name="connsiteX0" fmla="*/ 381 w 5619"/>
                      <a:gd name="connsiteY0" fmla="*/ 3048 h 112775"/>
                      <a:gd name="connsiteX1" fmla="*/ 5620 w 5619"/>
                      <a:gd name="connsiteY1" fmla="*/ 0 h 112775"/>
                      <a:gd name="connsiteX2" fmla="*/ 5334 w 5619"/>
                      <a:gd name="connsiteY2" fmla="*/ 109728 h 112775"/>
                      <a:gd name="connsiteX3" fmla="*/ 0 w 5619"/>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5619" h="112775">
                        <a:moveTo>
                          <a:pt x="381" y="3048"/>
                        </a:moveTo>
                        <a:lnTo>
                          <a:pt x="5620" y="0"/>
                        </a:lnTo>
                        <a:lnTo>
                          <a:pt x="5334" y="109728"/>
                        </a:lnTo>
                        <a:lnTo>
                          <a:pt x="0" y="112776"/>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1" name="图形 568"/>
                  <p:cNvSpPr/>
                  <p:nvPr>
                    <p:custDataLst>
                      <p:tags r:id="rId118"/>
                    </p:custDataLst>
                  </p:nvPr>
                </p:nvSpPr>
                <p:spPr>
                  <a:xfrm>
                    <a:off x="5739288" y="3941159"/>
                    <a:ext cx="76580" cy="44291"/>
                  </a:xfrm>
                  <a:custGeom>
                    <a:avLst/>
                    <a:gdLst>
                      <a:gd name="connsiteX0" fmla="*/ 0 w 76580"/>
                      <a:gd name="connsiteY0" fmla="*/ 3143 h 44291"/>
                      <a:gd name="connsiteX1" fmla="*/ 5334 w 76580"/>
                      <a:gd name="connsiteY1" fmla="*/ 0 h 44291"/>
                      <a:gd name="connsiteX2" fmla="*/ 76581 w 76580"/>
                      <a:gd name="connsiteY2" fmla="*/ 41243 h 44291"/>
                      <a:gd name="connsiteX3" fmla="*/ 71342 w 76580"/>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580" h="44291">
                        <a:moveTo>
                          <a:pt x="0" y="3143"/>
                        </a:moveTo>
                        <a:lnTo>
                          <a:pt x="5334" y="0"/>
                        </a:lnTo>
                        <a:lnTo>
                          <a:pt x="76581" y="41243"/>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92" name="图形 568"/>
                  <p:cNvSpPr/>
                  <p:nvPr>
                    <p:custDataLst>
                      <p:tags r:id="rId119"/>
                    </p:custDataLst>
                  </p:nvPr>
                </p:nvSpPr>
                <p:spPr>
                  <a:xfrm>
                    <a:off x="5739003" y="3944302"/>
                    <a:ext cx="71628" cy="150875"/>
                  </a:xfrm>
                  <a:custGeom>
                    <a:avLst/>
                    <a:gdLst>
                      <a:gd name="connsiteX0" fmla="*/ 71628 w 71628"/>
                      <a:gd name="connsiteY0" fmla="*/ 41148 h 150875"/>
                      <a:gd name="connsiteX1" fmla="*/ 71247 w 71628"/>
                      <a:gd name="connsiteY1" fmla="*/ 150876 h 150875"/>
                      <a:gd name="connsiteX2" fmla="*/ 0 w 71628"/>
                      <a:gd name="connsiteY2" fmla="*/ 109728 h 150875"/>
                      <a:gd name="connsiteX3" fmla="*/ 286 w 71628"/>
                      <a:gd name="connsiteY3" fmla="*/ 0 h 150875"/>
                    </a:gdLst>
                    <a:ahLst/>
                    <a:cxnLst>
                      <a:cxn ang="0">
                        <a:pos x="connsiteX0" y="connsiteY0"/>
                      </a:cxn>
                      <a:cxn ang="0">
                        <a:pos x="connsiteX1" y="connsiteY1"/>
                      </a:cxn>
                      <a:cxn ang="0">
                        <a:pos x="connsiteX2" y="connsiteY2"/>
                      </a:cxn>
                      <a:cxn ang="0">
                        <a:pos x="connsiteX3" y="connsiteY3"/>
                      </a:cxn>
                    </a:cxnLst>
                    <a:rect l="l" t="t" r="r" b="b"/>
                    <a:pathLst>
                      <a:path w="71628" h="150875">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1" name="图形 568"/>
                <p:cNvGrpSpPr/>
                <p:nvPr>
                  <p:custDataLst>
                    <p:tags r:id="rId108"/>
                  </p:custDataLst>
                </p:nvPr>
              </p:nvGrpSpPr>
              <p:grpSpPr>
                <a:xfrm>
                  <a:off x="5728334" y="3947350"/>
                  <a:ext cx="82296" cy="147828"/>
                  <a:chOff x="5728334" y="3947350"/>
                  <a:chExt cx="82296" cy="147828"/>
                </a:xfrm>
              </p:grpSpPr>
              <p:sp>
                <p:nvSpPr>
                  <p:cNvPr id="87" name="图形 568"/>
                  <p:cNvSpPr/>
                  <p:nvPr>
                    <p:custDataLst>
                      <p:tags r:id="rId114"/>
                    </p:custDataLst>
                  </p:nvPr>
                </p:nvSpPr>
                <p:spPr>
                  <a:xfrm>
                    <a:off x="5799677" y="3988593"/>
                    <a:ext cx="10953" cy="106584"/>
                  </a:xfrm>
                  <a:custGeom>
                    <a:avLst/>
                    <a:gdLst>
                      <a:gd name="connsiteX0" fmla="*/ 286 w 10953"/>
                      <a:gd name="connsiteY0" fmla="*/ 6191 h 106584"/>
                      <a:gd name="connsiteX1" fmla="*/ 10954 w 10953"/>
                      <a:gd name="connsiteY1" fmla="*/ 0 h 106584"/>
                      <a:gd name="connsiteX2" fmla="*/ 10573 w 10953"/>
                      <a:gd name="connsiteY2" fmla="*/ 100394 h 106584"/>
                      <a:gd name="connsiteX3" fmla="*/ 0 w 10953"/>
                      <a:gd name="connsiteY3" fmla="*/ 106585 h 106584"/>
                    </a:gdLst>
                    <a:ahLst/>
                    <a:cxnLst>
                      <a:cxn ang="0">
                        <a:pos x="connsiteX0" y="connsiteY0"/>
                      </a:cxn>
                      <a:cxn ang="0">
                        <a:pos x="connsiteX1" y="connsiteY1"/>
                      </a:cxn>
                      <a:cxn ang="0">
                        <a:pos x="connsiteX2" y="connsiteY2"/>
                      </a:cxn>
                      <a:cxn ang="0">
                        <a:pos x="connsiteX3" y="connsiteY3"/>
                      </a:cxn>
                    </a:cxnLst>
                    <a:rect l="l" t="t" r="r" b="b"/>
                    <a:pathLst>
                      <a:path w="10953" h="106584">
                        <a:moveTo>
                          <a:pt x="286" y="6191"/>
                        </a:moveTo>
                        <a:lnTo>
                          <a:pt x="10954" y="0"/>
                        </a:lnTo>
                        <a:lnTo>
                          <a:pt x="10573" y="100394"/>
                        </a:lnTo>
                        <a:lnTo>
                          <a:pt x="0" y="106585"/>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8" name="图形 568"/>
                  <p:cNvSpPr/>
                  <p:nvPr>
                    <p:custDataLst>
                      <p:tags r:id="rId115"/>
                    </p:custDataLst>
                  </p:nvPr>
                </p:nvSpPr>
                <p:spPr>
                  <a:xfrm>
                    <a:off x="5728620" y="3947350"/>
                    <a:ext cx="82010" cy="47434"/>
                  </a:xfrm>
                  <a:custGeom>
                    <a:avLst/>
                    <a:gdLst>
                      <a:gd name="connsiteX0" fmla="*/ 0 w 82010"/>
                      <a:gd name="connsiteY0" fmla="*/ 6191 h 47434"/>
                      <a:gd name="connsiteX1" fmla="*/ 10668 w 82010"/>
                      <a:gd name="connsiteY1" fmla="*/ 0 h 47434"/>
                      <a:gd name="connsiteX2" fmla="*/ 82010 w 82010"/>
                      <a:gd name="connsiteY2" fmla="*/ 41243 h 47434"/>
                      <a:gd name="connsiteX3" fmla="*/ 71342 w 82010"/>
                      <a:gd name="connsiteY3" fmla="*/ 47434 h 47434"/>
                    </a:gdLst>
                    <a:ahLst/>
                    <a:cxnLst>
                      <a:cxn ang="0">
                        <a:pos x="connsiteX0" y="connsiteY0"/>
                      </a:cxn>
                      <a:cxn ang="0">
                        <a:pos x="connsiteX1" y="connsiteY1"/>
                      </a:cxn>
                      <a:cxn ang="0">
                        <a:pos x="connsiteX2" y="connsiteY2"/>
                      </a:cxn>
                      <a:cxn ang="0">
                        <a:pos x="connsiteX3" y="connsiteY3"/>
                      </a:cxn>
                    </a:cxnLst>
                    <a:rect l="l" t="t" r="r" b="b"/>
                    <a:pathLst>
                      <a:path w="82010" h="47434">
                        <a:moveTo>
                          <a:pt x="0" y="6191"/>
                        </a:moveTo>
                        <a:lnTo>
                          <a:pt x="10668" y="0"/>
                        </a:lnTo>
                        <a:lnTo>
                          <a:pt x="82010" y="41243"/>
                        </a:lnTo>
                        <a:lnTo>
                          <a:pt x="71342" y="47434"/>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9" name="图形 568"/>
                  <p:cNvSpPr/>
                  <p:nvPr>
                    <p:custDataLst>
                      <p:tags r:id="rId116"/>
                    </p:custDataLst>
                  </p:nvPr>
                </p:nvSpPr>
                <p:spPr>
                  <a:xfrm>
                    <a:off x="5728334" y="3953541"/>
                    <a:ext cx="71628" cy="141636"/>
                  </a:xfrm>
                  <a:custGeom>
                    <a:avLst/>
                    <a:gdLst>
                      <a:gd name="connsiteX0" fmla="*/ 71628 w 71628"/>
                      <a:gd name="connsiteY0" fmla="*/ 41243 h 141636"/>
                      <a:gd name="connsiteX1" fmla="*/ 71342 w 71628"/>
                      <a:gd name="connsiteY1" fmla="*/ 141637 h 141636"/>
                      <a:gd name="connsiteX2" fmla="*/ 0 w 71628"/>
                      <a:gd name="connsiteY2" fmla="*/ 100393 h 141636"/>
                      <a:gd name="connsiteX3" fmla="*/ 286 w 71628"/>
                      <a:gd name="connsiteY3" fmla="*/ 0 h 141636"/>
                    </a:gdLst>
                    <a:ahLst/>
                    <a:cxnLst>
                      <a:cxn ang="0">
                        <a:pos x="connsiteX0" y="connsiteY0"/>
                      </a:cxn>
                      <a:cxn ang="0">
                        <a:pos x="connsiteX1" y="connsiteY1"/>
                      </a:cxn>
                      <a:cxn ang="0">
                        <a:pos x="connsiteX2" y="connsiteY2"/>
                      </a:cxn>
                      <a:cxn ang="0">
                        <a:pos x="connsiteX3" y="connsiteY3"/>
                      </a:cxn>
                    </a:cxnLst>
                    <a:rect l="l" t="t" r="r" b="b"/>
                    <a:pathLst>
                      <a:path w="71628" h="141636">
                        <a:moveTo>
                          <a:pt x="71628" y="41243"/>
                        </a:moveTo>
                        <a:lnTo>
                          <a:pt x="71342" y="141637"/>
                        </a:lnTo>
                        <a:lnTo>
                          <a:pt x="0" y="100393"/>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82" name="图形 568"/>
                <p:cNvGrpSpPr/>
                <p:nvPr>
                  <p:custDataLst>
                    <p:tags r:id="rId109"/>
                  </p:custDataLst>
                </p:nvPr>
              </p:nvGrpSpPr>
              <p:grpSpPr>
                <a:xfrm>
                  <a:off x="5723096" y="3950398"/>
                  <a:ext cx="92773" cy="154019"/>
                  <a:chOff x="5723096" y="3950398"/>
                  <a:chExt cx="92773" cy="154019"/>
                </a:xfrm>
              </p:grpSpPr>
              <p:sp>
                <p:nvSpPr>
                  <p:cNvPr id="84" name="图形 568"/>
                  <p:cNvSpPr/>
                  <p:nvPr>
                    <p:custDataLst>
                      <p:tags r:id="rId111"/>
                    </p:custDataLst>
                  </p:nvPr>
                </p:nvSpPr>
                <p:spPr>
                  <a:xfrm>
                    <a:off x="5794343" y="3982402"/>
                    <a:ext cx="21526" cy="122015"/>
                  </a:xfrm>
                  <a:custGeom>
                    <a:avLst/>
                    <a:gdLst>
                      <a:gd name="connsiteX0" fmla="*/ 381 w 21526"/>
                      <a:gd name="connsiteY0" fmla="*/ 12287 h 122015"/>
                      <a:gd name="connsiteX1" fmla="*/ 21527 w 21526"/>
                      <a:gd name="connsiteY1" fmla="*/ 0 h 122015"/>
                      <a:gd name="connsiteX2" fmla="*/ 21241 w 21526"/>
                      <a:gd name="connsiteY2" fmla="*/ 109728 h 122015"/>
                      <a:gd name="connsiteX3" fmla="*/ 0 w 21526"/>
                      <a:gd name="connsiteY3" fmla="*/ 122015 h 122015"/>
                    </a:gdLst>
                    <a:ahLst/>
                    <a:cxnLst>
                      <a:cxn ang="0">
                        <a:pos x="connsiteX0" y="connsiteY0"/>
                      </a:cxn>
                      <a:cxn ang="0">
                        <a:pos x="connsiteX1" y="connsiteY1"/>
                      </a:cxn>
                      <a:cxn ang="0">
                        <a:pos x="connsiteX2" y="connsiteY2"/>
                      </a:cxn>
                      <a:cxn ang="0">
                        <a:pos x="connsiteX3" y="connsiteY3"/>
                      </a:cxn>
                    </a:cxnLst>
                    <a:rect l="l" t="t" r="r" b="b"/>
                    <a:pathLst>
                      <a:path w="21526" h="122015">
                        <a:moveTo>
                          <a:pt x="381" y="12287"/>
                        </a:moveTo>
                        <a:lnTo>
                          <a:pt x="21527" y="0"/>
                        </a:lnTo>
                        <a:lnTo>
                          <a:pt x="21241" y="109728"/>
                        </a:lnTo>
                        <a:lnTo>
                          <a:pt x="0" y="122015"/>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5" name="图形 568"/>
                  <p:cNvSpPr/>
                  <p:nvPr>
                    <p:custDataLst>
                      <p:tags r:id="rId112"/>
                    </p:custDataLst>
                  </p:nvPr>
                </p:nvSpPr>
                <p:spPr>
                  <a:xfrm>
                    <a:off x="5723382" y="3950398"/>
                    <a:ext cx="76676" cy="44291"/>
                  </a:xfrm>
                  <a:custGeom>
                    <a:avLst/>
                    <a:gdLst>
                      <a:gd name="connsiteX0" fmla="*/ 0 w 76676"/>
                      <a:gd name="connsiteY0" fmla="*/ 3143 h 44291"/>
                      <a:gd name="connsiteX1" fmla="*/ 5334 w 76676"/>
                      <a:gd name="connsiteY1" fmla="*/ 0 h 44291"/>
                      <a:gd name="connsiteX2" fmla="*/ 76676 w 76676"/>
                      <a:gd name="connsiteY2" fmla="*/ 41243 h 44291"/>
                      <a:gd name="connsiteX3" fmla="*/ 71342 w 76676"/>
                      <a:gd name="connsiteY3" fmla="*/ 44291 h 44291"/>
                    </a:gdLst>
                    <a:ahLst/>
                    <a:cxnLst>
                      <a:cxn ang="0">
                        <a:pos x="connsiteX0" y="connsiteY0"/>
                      </a:cxn>
                      <a:cxn ang="0">
                        <a:pos x="connsiteX1" y="connsiteY1"/>
                      </a:cxn>
                      <a:cxn ang="0">
                        <a:pos x="connsiteX2" y="connsiteY2"/>
                      </a:cxn>
                      <a:cxn ang="0">
                        <a:pos x="connsiteX3" y="connsiteY3"/>
                      </a:cxn>
                    </a:cxnLst>
                    <a:rect l="l" t="t" r="r" b="b"/>
                    <a:pathLst>
                      <a:path w="76676" h="44291">
                        <a:moveTo>
                          <a:pt x="0" y="3143"/>
                        </a:moveTo>
                        <a:lnTo>
                          <a:pt x="5334" y="0"/>
                        </a:lnTo>
                        <a:lnTo>
                          <a:pt x="76676" y="41243"/>
                        </a:lnTo>
                        <a:lnTo>
                          <a:pt x="71342" y="44291"/>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86" name="图形 568"/>
                  <p:cNvSpPr/>
                  <p:nvPr>
                    <p:custDataLst>
                      <p:tags r:id="rId113"/>
                    </p:custDataLst>
                  </p:nvPr>
                </p:nvSpPr>
                <p:spPr>
                  <a:xfrm>
                    <a:off x="5723096" y="3953541"/>
                    <a:ext cx="71627" cy="150875"/>
                  </a:xfrm>
                  <a:custGeom>
                    <a:avLst/>
                    <a:gdLst>
                      <a:gd name="connsiteX0" fmla="*/ 71628 w 71627"/>
                      <a:gd name="connsiteY0" fmla="*/ 41148 h 150875"/>
                      <a:gd name="connsiteX1" fmla="*/ 71247 w 71627"/>
                      <a:gd name="connsiteY1" fmla="*/ 150876 h 150875"/>
                      <a:gd name="connsiteX2" fmla="*/ 0 w 71627"/>
                      <a:gd name="connsiteY2" fmla="*/ 109728 h 150875"/>
                      <a:gd name="connsiteX3" fmla="*/ 286 w 71627"/>
                      <a:gd name="connsiteY3" fmla="*/ 0 h 150875"/>
                    </a:gdLst>
                    <a:ahLst/>
                    <a:cxnLst>
                      <a:cxn ang="0">
                        <a:pos x="connsiteX0" y="connsiteY0"/>
                      </a:cxn>
                      <a:cxn ang="0">
                        <a:pos x="connsiteX1" y="connsiteY1"/>
                      </a:cxn>
                      <a:cxn ang="0">
                        <a:pos x="connsiteX2" y="connsiteY2"/>
                      </a:cxn>
                      <a:cxn ang="0">
                        <a:pos x="connsiteX3" y="connsiteY3"/>
                      </a:cxn>
                    </a:cxnLst>
                    <a:rect l="l" t="t" r="r" b="b"/>
                    <a:pathLst>
                      <a:path w="71627" h="150875">
                        <a:moveTo>
                          <a:pt x="71628" y="41148"/>
                        </a:moveTo>
                        <a:lnTo>
                          <a:pt x="71247" y="150876"/>
                        </a:lnTo>
                        <a:lnTo>
                          <a:pt x="0" y="109728"/>
                        </a:lnTo>
                        <a:lnTo>
                          <a:pt x="286" y="0"/>
                        </a:lnTo>
                        <a:close/>
                      </a:path>
                    </a:pathLst>
                  </a:custGeom>
                  <a:solidFill>
                    <a:srgbClr val="FF990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83" name="图形 568"/>
                <p:cNvSpPr/>
                <p:nvPr>
                  <p:custDataLst>
                    <p:tags r:id="rId110"/>
                  </p:custDataLst>
                </p:nvPr>
              </p:nvSpPr>
              <p:spPr>
                <a:xfrm>
                  <a:off x="5793962" y="3979354"/>
                  <a:ext cx="21907" cy="12668"/>
                </a:xfrm>
                <a:custGeom>
                  <a:avLst/>
                  <a:gdLst>
                    <a:gd name="connsiteX0" fmla="*/ 5429 w 21907"/>
                    <a:gd name="connsiteY0" fmla="*/ 12668 h 12668"/>
                    <a:gd name="connsiteX1" fmla="*/ 21907 w 21907"/>
                    <a:gd name="connsiteY1" fmla="*/ 3048 h 12668"/>
                    <a:gd name="connsiteX2" fmla="*/ 16669 w 21907"/>
                    <a:gd name="connsiteY2" fmla="*/ 0 h 12668"/>
                    <a:gd name="connsiteX3" fmla="*/ 0 w 21907"/>
                    <a:gd name="connsiteY3" fmla="*/ 9620 h 12668"/>
                  </a:gdLst>
                  <a:ahLst/>
                  <a:cxnLst>
                    <a:cxn ang="0">
                      <a:pos x="connsiteX0" y="connsiteY0"/>
                    </a:cxn>
                    <a:cxn ang="0">
                      <a:pos x="connsiteX1" y="connsiteY1"/>
                    </a:cxn>
                    <a:cxn ang="0">
                      <a:pos x="connsiteX2" y="connsiteY2"/>
                    </a:cxn>
                    <a:cxn ang="0">
                      <a:pos x="connsiteX3" y="connsiteY3"/>
                    </a:cxn>
                  </a:cxnLst>
                  <a:rect l="l" t="t" r="r" b="b"/>
                  <a:pathLst>
                    <a:path w="21907" h="12668">
                      <a:moveTo>
                        <a:pt x="5429" y="12668"/>
                      </a:moveTo>
                      <a:lnTo>
                        <a:pt x="21907" y="3048"/>
                      </a:lnTo>
                      <a:lnTo>
                        <a:pt x="16669" y="0"/>
                      </a:lnTo>
                      <a:lnTo>
                        <a:pt x="0" y="9620"/>
                      </a:lnTo>
                      <a:close/>
                    </a:path>
                  </a:pathLst>
                </a:custGeom>
                <a:solidFill>
                  <a:srgbClr val="FFCF6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68" name="图形 568"/>
              <p:cNvGrpSpPr/>
              <p:nvPr>
                <p:custDataLst>
                  <p:tags r:id="rId95"/>
                </p:custDataLst>
              </p:nvPr>
            </p:nvGrpSpPr>
            <p:grpSpPr>
              <a:xfrm>
                <a:off x="5689473" y="3923633"/>
                <a:ext cx="92868" cy="198786"/>
                <a:chOff x="5689473" y="3923633"/>
                <a:chExt cx="92868" cy="198786"/>
              </a:xfrm>
            </p:grpSpPr>
            <p:grpSp>
              <p:nvGrpSpPr>
                <p:cNvPr id="69" name="图形 568"/>
                <p:cNvGrpSpPr/>
                <p:nvPr>
                  <p:custDataLst>
                    <p:tags r:id="rId96"/>
                  </p:custDataLst>
                </p:nvPr>
              </p:nvGrpSpPr>
              <p:grpSpPr>
                <a:xfrm>
                  <a:off x="5705379" y="3926776"/>
                  <a:ext cx="76962" cy="186404"/>
                  <a:chOff x="5705379" y="3926776"/>
                  <a:chExt cx="76962" cy="186404"/>
                </a:xfrm>
              </p:grpSpPr>
              <p:sp>
                <p:nvSpPr>
                  <p:cNvPr id="78" name="图形 568"/>
                  <p:cNvSpPr/>
                  <p:nvPr>
                    <p:custDataLst>
                      <p:tags r:id="rId105"/>
                    </p:custDataLst>
                  </p:nvPr>
                </p:nvSpPr>
                <p:spPr>
                  <a:xfrm>
                    <a:off x="5776722" y="3964781"/>
                    <a:ext cx="5619" cy="148399"/>
                  </a:xfrm>
                  <a:custGeom>
                    <a:avLst/>
                    <a:gdLst>
                      <a:gd name="connsiteX0" fmla="*/ 286 w 5619"/>
                      <a:gd name="connsiteY0" fmla="*/ 3143 h 148399"/>
                      <a:gd name="connsiteX1" fmla="*/ 5620 w 5619"/>
                      <a:gd name="connsiteY1" fmla="*/ 0 h 148399"/>
                      <a:gd name="connsiteX2" fmla="*/ 5239 w 5619"/>
                      <a:gd name="connsiteY2" fmla="*/ 145256 h 148399"/>
                      <a:gd name="connsiteX3" fmla="*/ 0 w 5619"/>
                      <a:gd name="connsiteY3" fmla="*/ 148399 h 148399"/>
                    </a:gdLst>
                    <a:ahLst/>
                    <a:cxnLst>
                      <a:cxn ang="0">
                        <a:pos x="connsiteX0" y="connsiteY0"/>
                      </a:cxn>
                      <a:cxn ang="0">
                        <a:pos x="connsiteX1" y="connsiteY1"/>
                      </a:cxn>
                      <a:cxn ang="0">
                        <a:pos x="connsiteX2" y="connsiteY2"/>
                      </a:cxn>
                      <a:cxn ang="0">
                        <a:pos x="connsiteX3" y="connsiteY3"/>
                      </a:cxn>
                    </a:cxnLst>
                    <a:rect l="l" t="t" r="r" b="b"/>
                    <a:pathLst>
                      <a:path w="5619" h="148399">
                        <a:moveTo>
                          <a:pt x="286" y="3143"/>
                        </a:moveTo>
                        <a:lnTo>
                          <a:pt x="5620" y="0"/>
                        </a:lnTo>
                        <a:lnTo>
                          <a:pt x="5239" y="145256"/>
                        </a:lnTo>
                        <a:lnTo>
                          <a:pt x="0" y="148399"/>
                        </a:lnTo>
                        <a:close/>
                      </a:path>
                    </a:pathLst>
                  </a:custGeom>
                  <a:solidFill>
                    <a:srgbClr val="FABF5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9" name="图形 568"/>
                  <p:cNvSpPr/>
                  <p:nvPr>
                    <p:custDataLst>
                      <p:tags r:id="rId106"/>
                    </p:custDataLst>
                  </p:nvPr>
                </p:nvSpPr>
                <p:spPr>
                  <a:xfrm>
                    <a:off x="5705379" y="3926776"/>
                    <a:ext cx="71628" cy="186404"/>
                  </a:xfrm>
                  <a:custGeom>
                    <a:avLst/>
                    <a:gdLst>
                      <a:gd name="connsiteX0" fmla="*/ 71628 w 71628"/>
                      <a:gd name="connsiteY0" fmla="*/ 41148 h 186404"/>
                      <a:gd name="connsiteX1" fmla="*/ 71342 w 71628"/>
                      <a:gd name="connsiteY1" fmla="*/ 186404 h 186404"/>
                      <a:gd name="connsiteX2" fmla="*/ 0 w 71628"/>
                      <a:gd name="connsiteY2" fmla="*/ 145161 h 186404"/>
                      <a:gd name="connsiteX3" fmla="*/ 286 w 71628"/>
                      <a:gd name="connsiteY3" fmla="*/ 0 h 186404"/>
                    </a:gdLst>
                    <a:ahLst/>
                    <a:cxnLst>
                      <a:cxn ang="0">
                        <a:pos x="connsiteX0" y="connsiteY0"/>
                      </a:cxn>
                      <a:cxn ang="0">
                        <a:pos x="connsiteX1" y="connsiteY1"/>
                      </a:cxn>
                      <a:cxn ang="0">
                        <a:pos x="connsiteX2" y="connsiteY2"/>
                      </a:cxn>
                      <a:cxn ang="0">
                        <a:pos x="connsiteX3" y="connsiteY3"/>
                      </a:cxn>
                    </a:cxnLst>
                    <a:rect l="l" t="t" r="r" b="b"/>
                    <a:pathLst>
                      <a:path w="71628" h="186404">
                        <a:moveTo>
                          <a:pt x="71628" y="41148"/>
                        </a:moveTo>
                        <a:lnTo>
                          <a:pt x="71342" y="186404"/>
                        </a:lnTo>
                        <a:lnTo>
                          <a:pt x="0" y="145161"/>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0" name="图形 568"/>
                <p:cNvGrpSpPr/>
                <p:nvPr>
                  <p:custDataLst>
                    <p:tags r:id="rId97"/>
                  </p:custDataLst>
                </p:nvPr>
              </p:nvGrpSpPr>
              <p:grpSpPr>
                <a:xfrm>
                  <a:off x="5694711" y="3929824"/>
                  <a:ext cx="82296" cy="183356"/>
                  <a:chOff x="5694711" y="3929824"/>
                  <a:chExt cx="82296" cy="183356"/>
                </a:xfrm>
              </p:grpSpPr>
              <p:sp>
                <p:nvSpPr>
                  <p:cNvPr id="75" name="图形 568"/>
                  <p:cNvSpPr/>
                  <p:nvPr>
                    <p:custDataLst>
                      <p:tags r:id="rId102"/>
                    </p:custDataLst>
                  </p:nvPr>
                </p:nvSpPr>
                <p:spPr>
                  <a:xfrm>
                    <a:off x="5766054" y="3971067"/>
                    <a:ext cx="10953" cy="142112"/>
                  </a:xfrm>
                  <a:custGeom>
                    <a:avLst/>
                    <a:gdLst>
                      <a:gd name="connsiteX0" fmla="*/ 286 w 10953"/>
                      <a:gd name="connsiteY0" fmla="*/ 6096 h 142112"/>
                      <a:gd name="connsiteX1" fmla="*/ 10954 w 10953"/>
                      <a:gd name="connsiteY1" fmla="*/ 0 h 142112"/>
                      <a:gd name="connsiteX2" fmla="*/ 10668 w 10953"/>
                      <a:gd name="connsiteY2" fmla="*/ 135922 h 142112"/>
                      <a:gd name="connsiteX3" fmla="*/ 0 w 10953"/>
                      <a:gd name="connsiteY3" fmla="*/ 142113 h 142112"/>
                    </a:gdLst>
                    <a:ahLst/>
                    <a:cxnLst>
                      <a:cxn ang="0">
                        <a:pos x="connsiteX0" y="connsiteY0"/>
                      </a:cxn>
                      <a:cxn ang="0">
                        <a:pos x="connsiteX1" y="connsiteY1"/>
                      </a:cxn>
                      <a:cxn ang="0">
                        <a:pos x="connsiteX2" y="connsiteY2"/>
                      </a:cxn>
                      <a:cxn ang="0">
                        <a:pos x="connsiteX3" y="connsiteY3"/>
                      </a:cxn>
                    </a:cxnLst>
                    <a:rect l="l" t="t" r="r" b="b"/>
                    <a:pathLst>
                      <a:path w="10953" h="142112">
                        <a:moveTo>
                          <a:pt x="286" y="6096"/>
                        </a:moveTo>
                        <a:lnTo>
                          <a:pt x="10954" y="0"/>
                        </a:lnTo>
                        <a:lnTo>
                          <a:pt x="10668" y="135922"/>
                        </a:lnTo>
                        <a:lnTo>
                          <a:pt x="0" y="142113"/>
                        </a:lnTo>
                        <a:close/>
                      </a:path>
                    </a:pathLst>
                  </a:custGeom>
                  <a:solidFill>
                    <a:srgbClr val="A69280"/>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6" name="图形 568"/>
                  <p:cNvSpPr/>
                  <p:nvPr>
                    <p:custDataLst>
                      <p:tags r:id="rId103"/>
                    </p:custDataLst>
                  </p:nvPr>
                </p:nvSpPr>
                <p:spPr>
                  <a:xfrm>
                    <a:off x="5694997" y="3929824"/>
                    <a:ext cx="82010" cy="47339"/>
                  </a:xfrm>
                  <a:custGeom>
                    <a:avLst/>
                    <a:gdLst>
                      <a:gd name="connsiteX0" fmla="*/ 0 w 82010"/>
                      <a:gd name="connsiteY0" fmla="*/ 6191 h 47339"/>
                      <a:gd name="connsiteX1" fmla="*/ 10668 w 82010"/>
                      <a:gd name="connsiteY1" fmla="*/ 0 h 47339"/>
                      <a:gd name="connsiteX2" fmla="*/ 82010 w 82010"/>
                      <a:gd name="connsiteY2" fmla="*/ 41243 h 47339"/>
                      <a:gd name="connsiteX3" fmla="*/ 71342 w 82010"/>
                      <a:gd name="connsiteY3" fmla="*/ 47339 h 47339"/>
                    </a:gdLst>
                    <a:ahLst/>
                    <a:cxnLst>
                      <a:cxn ang="0">
                        <a:pos x="connsiteX0" y="connsiteY0"/>
                      </a:cxn>
                      <a:cxn ang="0">
                        <a:pos x="connsiteX1" y="connsiteY1"/>
                      </a:cxn>
                      <a:cxn ang="0">
                        <a:pos x="connsiteX2" y="connsiteY2"/>
                      </a:cxn>
                      <a:cxn ang="0">
                        <a:pos x="connsiteX3" y="connsiteY3"/>
                      </a:cxn>
                    </a:cxnLst>
                    <a:rect l="l" t="t" r="r" b="b"/>
                    <a:pathLst>
                      <a:path w="82010" h="47339">
                        <a:moveTo>
                          <a:pt x="0" y="6191"/>
                        </a:moveTo>
                        <a:lnTo>
                          <a:pt x="10668" y="0"/>
                        </a:lnTo>
                        <a:lnTo>
                          <a:pt x="82010" y="41243"/>
                        </a:lnTo>
                        <a:lnTo>
                          <a:pt x="71342" y="47339"/>
                        </a:lnTo>
                        <a:close/>
                      </a:path>
                    </a:pathLst>
                  </a:custGeom>
                  <a:solidFill>
                    <a:srgbClr val="F4F5F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7" name="图形 568"/>
                  <p:cNvSpPr/>
                  <p:nvPr>
                    <p:custDataLst>
                      <p:tags r:id="rId104"/>
                    </p:custDataLst>
                  </p:nvPr>
                </p:nvSpPr>
                <p:spPr>
                  <a:xfrm>
                    <a:off x="5694711" y="3936015"/>
                    <a:ext cx="71628" cy="177164"/>
                  </a:xfrm>
                  <a:custGeom>
                    <a:avLst/>
                    <a:gdLst>
                      <a:gd name="connsiteX0" fmla="*/ 71628 w 71628"/>
                      <a:gd name="connsiteY0" fmla="*/ 41148 h 177164"/>
                      <a:gd name="connsiteX1" fmla="*/ 71342 w 71628"/>
                      <a:gd name="connsiteY1" fmla="*/ 177165 h 177164"/>
                      <a:gd name="connsiteX2" fmla="*/ 0 w 71628"/>
                      <a:gd name="connsiteY2" fmla="*/ 135922 h 177164"/>
                      <a:gd name="connsiteX3" fmla="*/ 286 w 71628"/>
                      <a:gd name="connsiteY3" fmla="*/ 0 h 177164"/>
                    </a:gdLst>
                    <a:ahLst/>
                    <a:cxnLst>
                      <a:cxn ang="0">
                        <a:pos x="connsiteX0" y="connsiteY0"/>
                      </a:cxn>
                      <a:cxn ang="0">
                        <a:pos x="connsiteX1" y="connsiteY1"/>
                      </a:cxn>
                      <a:cxn ang="0">
                        <a:pos x="connsiteX2" y="connsiteY2"/>
                      </a:cxn>
                      <a:cxn ang="0">
                        <a:pos x="connsiteX3" y="connsiteY3"/>
                      </a:cxn>
                    </a:cxnLst>
                    <a:rect l="l" t="t" r="r" b="b"/>
                    <a:pathLst>
                      <a:path w="71628" h="177164">
                        <a:moveTo>
                          <a:pt x="71628" y="41148"/>
                        </a:moveTo>
                        <a:lnTo>
                          <a:pt x="71342" y="177165"/>
                        </a:lnTo>
                        <a:lnTo>
                          <a:pt x="0" y="135922"/>
                        </a:lnTo>
                        <a:lnTo>
                          <a:pt x="286" y="0"/>
                        </a:lnTo>
                        <a:close/>
                      </a:path>
                    </a:pathLst>
                  </a:custGeom>
                  <a:solidFill>
                    <a:srgbClr val="DAC0A8"/>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71" name="图形 568"/>
                <p:cNvGrpSpPr/>
                <p:nvPr>
                  <p:custDataLst>
                    <p:tags r:id="rId98"/>
                  </p:custDataLst>
                </p:nvPr>
              </p:nvGrpSpPr>
              <p:grpSpPr>
                <a:xfrm>
                  <a:off x="5689473" y="3935920"/>
                  <a:ext cx="92868" cy="186499"/>
                  <a:chOff x="5689473" y="3935920"/>
                  <a:chExt cx="92868" cy="186499"/>
                </a:xfrm>
              </p:grpSpPr>
              <p:sp>
                <p:nvSpPr>
                  <p:cNvPr id="73" name="图形 568"/>
                  <p:cNvSpPr/>
                  <p:nvPr>
                    <p:custDataLst>
                      <p:tags r:id="rId100"/>
                    </p:custDataLst>
                  </p:nvPr>
                </p:nvSpPr>
                <p:spPr>
                  <a:xfrm>
                    <a:off x="5760815" y="3964781"/>
                    <a:ext cx="21526" cy="157638"/>
                  </a:xfrm>
                  <a:custGeom>
                    <a:avLst/>
                    <a:gdLst>
                      <a:gd name="connsiteX0" fmla="*/ 286 w 21526"/>
                      <a:gd name="connsiteY0" fmla="*/ 12383 h 157638"/>
                      <a:gd name="connsiteX1" fmla="*/ 21527 w 21526"/>
                      <a:gd name="connsiteY1" fmla="*/ 0 h 157638"/>
                      <a:gd name="connsiteX2" fmla="*/ 21146 w 21526"/>
                      <a:gd name="connsiteY2" fmla="*/ 145256 h 157638"/>
                      <a:gd name="connsiteX3" fmla="*/ 0 w 21526"/>
                      <a:gd name="connsiteY3" fmla="*/ 157639 h 157638"/>
                    </a:gdLst>
                    <a:ahLst/>
                    <a:cxnLst>
                      <a:cxn ang="0">
                        <a:pos x="connsiteX0" y="connsiteY0"/>
                      </a:cxn>
                      <a:cxn ang="0">
                        <a:pos x="connsiteX1" y="connsiteY1"/>
                      </a:cxn>
                      <a:cxn ang="0">
                        <a:pos x="connsiteX2" y="connsiteY2"/>
                      </a:cxn>
                      <a:cxn ang="0">
                        <a:pos x="connsiteX3" y="connsiteY3"/>
                      </a:cxn>
                    </a:cxnLst>
                    <a:rect l="l" t="t" r="r" b="b"/>
                    <a:pathLst>
                      <a:path w="21526" h="157638">
                        <a:moveTo>
                          <a:pt x="286" y="12383"/>
                        </a:moveTo>
                        <a:lnTo>
                          <a:pt x="21527" y="0"/>
                        </a:lnTo>
                        <a:lnTo>
                          <a:pt x="21146" y="145256"/>
                        </a:lnTo>
                        <a:lnTo>
                          <a:pt x="0" y="157639"/>
                        </a:lnTo>
                        <a:close/>
                      </a:path>
                    </a:pathLst>
                  </a:custGeom>
                  <a:solidFill>
                    <a:srgbClr val="E35039"/>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74" name="图形 568"/>
                  <p:cNvSpPr/>
                  <p:nvPr>
                    <p:custDataLst>
                      <p:tags r:id="rId101"/>
                    </p:custDataLst>
                  </p:nvPr>
                </p:nvSpPr>
                <p:spPr>
                  <a:xfrm>
                    <a:off x="5689473" y="3935920"/>
                    <a:ext cx="71627" cy="186499"/>
                  </a:xfrm>
                  <a:custGeom>
                    <a:avLst/>
                    <a:gdLst>
                      <a:gd name="connsiteX0" fmla="*/ 71628 w 71627"/>
                      <a:gd name="connsiteY0" fmla="*/ 41243 h 186499"/>
                      <a:gd name="connsiteX1" fmla="*/ 71342 w 71627"/>
                      <a:gd name="connsiteY1" fmla="*/ 186499 h 186499"/>
                      <a:gd name="connsiteX2" fmla="*/ 0 w 71627"/>
                      <a:gd name="connsiteY2" fmla="*/ 145256 h 186499"/>
                      <a:gd name="connsiteX3" fmla="*/ 286 w 71627"/>
                      <a:gd name="connsiteY3" fmla="*/ 0 h 186499"/>
                    </a:gdLst>
                    <a:ahLst/>
                    <a:cxnLst>
                      <a:cxn ang="0">
                        <a:pos x="connsiteX0" y="connsiteY0"/>
                      </a:cxn>
                      <a:cxn ang="0">
                        <a:pos x="connsiteX1" y="connsiteY1"/>
                      </a:cxn>
                      <a:cxn ang="0">
                        <a:pos x="connsiteX2" y="connsiteY2"/>
                      </a:cxn>
                      <a:cxn ang="0">
                        <a:pos x="connsiteX3" y="connsiteY3"/>
                      </a:cxn>
                    </a:cxnLst>
                    <a:rect l="l" t="t" r="r" b="b"/>
                    <a:pathLst>
                      <a:path w="71627" h="186499">
                        <a:moveTo>
                          <a:pt x="71628" y="41243"/>
                        </a:moveTo>
                        <a:lnTo>
                          <a:pt x="71342" y="186499"/>
                        </a:lnTo>
                        <a:lnTo>
                          <a:pt x="0" y="145256"/>
                        </a:lnTo>
                        <a:lnTo>
                          <a:pt x="286" y="0"/>
                        </a:lnTo>
                        <a:close/>
                      </a:path>
                    </a:pathLst>
                  </a:custGeom>
                  <a:solidFill>
                    <a:srgbClr val="F0634A"/>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72" name="图形 568"/>
                <p:cNvSpPr/>
                <p:nvPr>
                  <p:custDataLst>
                    <p:tags r:id="rId99"/>
                  </p:custDataLst>
                </p:nvPr>
              </p:nvSpPr>
              <p:spPr>
                <a:xfrm>
                  <a:off x="5689758" y="3923633"/>
                  <a:ext cx="92583" cy="53530"/>
                </a:xfrm>
                <a:custGeom>
                  <a:avLst/>
                  <a:gdLst>
                    <a:gd name="connsiteX0" fmla="*/ 92583 w 92583"/>
                    <a:gd name="connsiteY0" fmla="*/ 41148 h 53530"/>
                    <a:gd name="connsiteX1" fmla="*/ 21241 w 92583"/>
                    <a:gd name="connsiteY1" fmla="*/ 0 h 53530"/>
                    <a:gd name="connsiteX2" fmla="*/ 15907 w 92583"/>
                    <a:gd name="connsiteY2" fmla="*/ 3143 h 53530"/>
                    <a:gd name="connsiteX3" fmla="*/ 81915 w 92583"/>
                    <a:gd name="connsiteY3" fmla="*/ 41243 h 53530"/>
                    <a:gd name="connsiteX4" fmla="*/ 71342 w 92583"/>
                    <a:gd name="connsiteY4" fmla="*/ 47339 h 53530"/>
                    <a:gd name="connsiteX5" fmla="*/ 5334 w 92583"/>
                    <a:gd name="connsiteY5" fmla="*/ 9239 h 53530"/>
                    <a:gd name="connsiteX6" fmla="*/ 0 w 92583"/>
                    <a:gd name="connsiteY6" fmla="*/ 12287 h 53530"/>
                    <a:gd name="connsiteX7" fmla="*/ 71342 w 92583"/>
                    <a:gd name="connsiteY7" fmla="*/ 53531 h 53530"/>
                    <a:gd name="connsiteX8" fmla="*/ 76009 w 92583"/>
                    <a:gd name="connsiteY8" fmla="*/ 50768 h 53530"/>
                    <a:gd name="connsiteX9" fmla="*/ 76009 w 92583"/>
                    <a:gd name="connsiteY9" fmla="*/ 50768 h 5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83" h="53530">
                      <a:moveTo>
                        <a:pt x="92583" y="41148"/>
                      </a:moveTo>
                      <a:lnTo>
                        <a:pt x="21241" y="0"/>
                      </a:lnTo>
                      <a:lnTo>
                        <a:pt x="15907" y="3143"/>
                      </a:lnTo>
                      <a:lnTo>
                        <a:pt x="81915" y="41243"/>
                      </a:lnTo>
                      <a:lnTo>
                        <a:pt x="71342" y="47339"/>
                      </a:lnTo>
                      <a:lnTo>
                        <a:pt x="5334" y="9239"/>
                      </a:lnTo>
                      <a:lnTo>
                        <a:pt x="0" y="12287"/>
                      </a:lnTo>
                      <a:lnTo>
                        <a:pt x="71342" y="53531"/>
                      </a:lnTo>
                      <a:lnTo>
                        <a:pt x="76009" y="50768"/>
                      </a:lnTo>
                      <a:lnTo>
                        <a:pt x="76009" y="50768"/>
                      </a:lnTo>
                      <a:close/>
                    </a:path>
                  </a:pathLst>
                </a:custGeom>
                <a:solidFill>
                  <a:srgbClr val="FA74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grpSp>
          <p:nvGrpSpPr>
            <p:cNvPr id="52" name="图形 568"/>
            <p:cNvGrpSpPr/>
            <p:nvPr>
              <p:custDataLst>
                <p:tags r:id="rId79"/>
              </p:custDataLst>
            </p:nvPr>
          </p:nvGrpSpPr>
          <p:grpSpPr>
            <a:xfrm>
              <a:off x="5763863" y="4057554"/>
              <a:ext cx="18764" cy="691038"/>
              <a:chOff x="5763863" y="4057554"/>
              <a:chExt cx="18764" cy="691038"/>
            </a:xfrm>
          </p:grpSpPr>
          <p:sp>
            <p:nvSpPr>
              <p:cNvPr id="61" name="图形 568"/>
              <p:cNvSpPr/>
              <p:nvPr>
                <p:custDataLst>
                  <p:tags r:id="rId88"/>
                </p:custDataLst>
              </p:nvPr>
            </p:nvSpPr>
            <p:spPr>
              <a:xfrm>
                <a:off x="5772340" y="4062412"/>
                <a:ext cx="10287" cy="686181"/>
              </a:xfrm>
              <a:custGeom>
                <a:avLst/>
                <a:gdLst>
                  <a:gd name="connsiteX0" fmla="*/ 10287 w 10287"/>
                  <a:gd name="connsiteY0" fmla="*/ 0 h 686181"/>
                  <a:gd name="connsiteX1" fmla="*/ 8287 w 10287"/>
                  <a:gd name="connsiteY1" fmla="*/ 681323 h 686181"/>
                  <a:gd name="connsiteX2" fmla="*/ 0 w 10287"/>
                  <a:gd name="connsiteY2" fmla="*/ 686181 h 686181"/>
                  <a:gd name="connsiteX3" fmla="*/ 1905 w 10287"/>
                  <a:gd name="connsiteY3" fmla="*/ 4858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2" name="图形 568"/>
              <p:cNvSpPr/>
              <p:nvPr>
                <p:custDataLst>
                  <p:tags r:id="rId89"/>
                </p:custDataLst>
              </p:nvPr>
            </p:nvSpPr>
            <p:spPr>
              <a:xfrm>
                <a:off x="5763863" y="4062412"/>
                <a:ext cx="10382" cy="686181"/>
              </a:xfrm>
              <a:custGeom>
                <a:avLst/>
                <a:gdLst>
                  <a:gd name="connsiteX0" fmla="*/ 10382 w 10382"/>
                  <a:gd name="connsiteY0" fmla="*/ 4858 h 686181"/>
                  <a:gd name="connsiteX1" fmla="*/ 8477 w 10382"/>
                  <a:gd name="connsiteY1" fmla="*/ 686181 h 686181"/>
                  <a:gd name="connsiteX2" fmla="*/ 0 w 10382"/>
                  <a:gd name="connsiteY2" fmla="*/ 681323 h 686181"/>
                  <a:gd name="connsiteX3" fmla="*/ 2000 w 10382"/>
                  <a:gd name="connsiteY3" fmla="*/ 0 h 686181"/>
                </a:gdLst>
                <a:ahLst/>
                <a:cxnLst>
                  <a:cxn ang="0">
                    <a:pos x="connsiteX0" y="connsiteY0"/>
                  </a:cxn>
                  <a:cxn ang="0">
                    <a:pos x="connsiteX1" y="connsiteY1"/>
                  </a:cxn>
                  <a:cxn ang="0">
                    <a:pos x="connsiteX2" y="connsiteY2"/>
                  </a:cxn>
                  <a:cxn ang="0">
                    <a:pos x="connsiteX3" y="connsiteY3"/>
                  </a:cxn>
                </a:cxnLst>
                <a:rect l="l" t="t" r="r" b="b"/>
                <a:pathLst>
                  <a:path w="10382" h="686181">
                    <a:moveTo>
                      <a:pt x="10382" y="4858"/>
                    </a:moveTo>
                    <a:lnTo>
                      <a:pt x="8477" y="686181"/>
                    </a:lnTo>
                    <a:lnTo>
                      <a:pt x="0" y="681323"/>
                    </a:lnTo>
                    <a:lnTo>
                      <a:pt x="2000"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3" name="图形 568"/>
              <p:cNvSpPr/>
              <p:nvPr>
                <p:custDataLst>
                  <p:tags r:id="rId90"/>
                </p:custDataLst>
              </p:nvPr>
            </p:nvSpPr>
            <p:spPr>
              <a:xfrm>
                <a:off x="5765863" y="4057554"/>
                <a:ext cx="16764" cy="9715"/>
              </a:xfrm>
              <a:custGeom>
                <a:avLst/>
                <a:gdLst>
                  <a:gd name="connsiteX0" fmla="*/ 16764 w 16764"/>
                  <a:gd name="connsiteY0" fmla="*/ 4858 h 9715"/>
                  <a:gd name="connsiteX1" fmla="*/ 8382 w 16764"/>
                  <a:gd name="connsiteY1" fmla="*/ 9716 h 9715"/>
                  <a:gd name="connsiteX2" fmla="*/ 0 w 16764"/>
                  <a:gd name="connsiteY2" fmla="*/ 4858 h 9715"/>
                  <a:gd name="connsiteX3" fmla="*/ 8287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6"/>
                    </a:lnTo>
                    <a:lnTo>
                      <a:pt x="0" y="4858"/>
                    </a:lnTo>
                    <a:lnTo>
                      <a:pt x="8287"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3" name="图形 568"/>
            <p:cNvGrpSpPr/>
            <p:nvPr>
              <p:custDataLst>
                <p:tags r:id="rId80"/>
              </p:custDataLst>
            </p:nvPr>
          </p:nvGrpSpPr>
          <p:grpSpPr>
            <a:xfrm>
              <a:off x="5930360" y="3961161"/>
              <a:ext cx="18669" cy="691038"/>
              <a:chOff x="5930360" y="3961161"/>
              <a:chExt cx="18669" cy="691038"/>
            </a:xfrm>
          </p:grpSpPr>
          <p:sp>
            <p:nvSpPr>
              <p:cNvPr id="58" name="图形 568"/>
              <p:cNvSpPr/>
              <p:nvPr>
                <p:custDataLst>
                  <p:tags r:id="rId85"/>
                </p:custDataLst>
              </p:nvPr>
            </p:nvSpPr>
            <p:spPr>
              <a:xfrm>
                <a:off x="5938742" y="3966019"/>
                <a:ext cx="10287" cy="686181"/>
              </a:xfrm>
              <a:custGeom>
                <a:avLst/>
                <a:gdLst>
                  <a:gd name="connsiteX0" fmla="*/ 10287 w 10287"/>
                  <a:gd name="connsiteY0" fmla="*/ 0 h 686181"/>
                  <a:gd name="connsiteX1" fmla="*/ 8287 w 10287"/>
                  <a:gd name="connsiteY1" fmla="*/ 681323 h 686181"/>
                  <a:gd name="connsiteX2" fmla="*/ 0 w 10287"/>
                  <a:gd name="connsiteY2" fmla="*/ 686181 h 686181"/>
                  <a:gd name="connsiteX3" fmla="*/ 1905 w 10287"/>
                  <a:gd name="connsiteY3" fmla="*/ 4858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0"/>
                    </a:moveTo>
                    <a:lnTo>
                      <a:pt x="8287"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9" name="图形 568"/>
              <p:cNvSpPr/>
              <p:nvPr>
                <p:custDataLst>
                  <p:tags r:id="rId86"/>
                </p:custDataLst>
              </p:nvPr>
            </p:nvSpPr>
            <p:spPr>
              <a:xfrm>
                <a:off x="5930360" y="3966019"/>
                <a:ext cx="10287" cy="686181"/>
              </a:xfrm>
              <a:custGeom>
                <a:avLst/>
                <a:gdLst>
                  <a:gd name="connsiteX0" fmla="*/ 10287 w 10287"/>
                  <a:gd name="connsiteY0" fmla="*/ 4858 h 686181"/>
                  <a:gd name="connsiteX1" fmla="*/ 8382 w 10287"/>
                  <a:gd name="connsiteY1" fmla="*/ 686181 h 686181"/>
                  <a:gd name="connsiteX2" fmla="*/ 0 w 10287"/>
                  <a:gd name="connsiteY2" fmla="*/ 681323 h 686181"/>
                  <a:gd name="connsiteX3" fmla="*/ 1905 w 10287"/>
                  <a:gd name="connsiteY3" fmla="*/ 0 h 686181"/>
                </a:gdLst>
                <a:ahLst/>
                <a:cxnLst>
                  <a:cxn ang="0">
                    <a:pos x="connsiteX0" y="connsiteY0"/>
                  </a:cxn>
                  <a:cxn ang="0">
                    <a:pos x="connsiteX1" y="connsiteY1"/>
                  </a:cxn>
                  <a:cxn ang="0">
                    <a:pos x="connsiteX2" y="connsiteY2"/>
                  </a:cxn>
                  <a:cxn ang="0">
                    <a:pos x="connsiteX3" y="connsiteY3"/>
                  </a:cxn>
                </a:cxnLst>
                <a:rect l="l" t="t" r="r" b="b"/>
                <a:pathLst>
                  <a:path w="10287" h="686181">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60" name="图形 568"/>
              <p:cNvSpPr/>
              <p:nvPr>
                <p:custDataLst>
                  <p:tags r:id="rId87"/>
                </p:custDataLst>
              </p:nvPr>
            </p:nvSpPr>
            <p:spPr>
              <a:xfrm>
                <a:off x="5932265" y="3961161"/>
                <a:ext cx="16764" cy="9715"/>
              </a:xfrm>
              <a:custGeom>
                <a:avLst/>
                <a:gdLst>
                  <a:gd name="connsiteX0" fmla="*/ 16764 w 16764"/>
                  <a:gd name="connsiteY0" fmla="*/ 4858 h 9715"/>
                  <a:gd name="connsiteX1" fmla="*/ 8382 w 16764"/>
                  <a:gd name="connsiteY1" fmla="*/ 9716 h 9715"/>
                  <a:gd name="connsiteX2" fmla="*/ 0 w 16764"/>
                  <a:gd name="connsiteY2" fmla="*/ 4858 h 9715"/>
                  <a:gd name="connsiteX3" fmla="*/ 8382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6"/>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nvGrpSpPr>
            <p:cNvPr id="54" name="图形 568"/>
            <p:cNvGrpSpPr/>
            <p:nvPr>
              <p:custDataLst>
                <p:tags r:id="rId81"/>
              </p:custDataLst>
            </p:nvPr>
          </p:nvGrpSpPr>
          <p:grpSpPr>
            <a:xfrm>
              <a:off x="5662898" y="3999642"/>
              <a:ext cx="18669" cy="691038"/>
              <a:chOff x="5662898" y="3999642"/>
              <a:chExt cx="18669" cy="691038"/>
            </a:xfrm>
          </p:grpSpPr>
          <p:sp>
            <p:nvSpPr>
              <p:cNvPr id="55" name="图形 568"/>
              <p:cNvSpPr/>
              <p:nvPr>
                <p:custDataLst>
                  <p:tags r:id="rId82"/>
                </p:custDataLst>
              </p:nvPr>
            </p:nvSpPr>
            <p:spPr>
              <a:xfrm>
                <a:off x="5671280" y="4004500"/>
                <a:ext cx="10287" cy="686180"/>
              </a:xfrm>
              <a:custGeom>
                <a:avLst/>
                <a:gdLst>
                  <a:gd name="connsiteX0" fmla="*/ 10287 w 10287"/>
                  <a:gd name="connsiteY0" fmla="*/ 0 h 686180"/>
                  <a:gd name="connsiteX1" fmla="*/ 8382 w 10287"/>
                  <a:gd name="connsiteY1" fmla="*/ 681323 h 686180"/>
                  <a:gd name="connsiteX2" fmla="*/ 0 w 10287"/>
                  <a:gd name="connsiteY2" fmla="*/ 686181 h 686180"/>
                  <a:gd name="connsiteX3" fmla="*/ 1905 w 10287"/>
                  <a:gd name="connsiteY3" fmla="*/ 4858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0"/>
                    </a:moveTo>
                    <a:lnTo>
                      <a:pt x="8382" y="681323"/>
                    </a:lnTo>
                    <a:lnTo>
                      <a:pt x="0" y="686181"/>
                    </a:lnTo>
                    <a:lnTo>
                      <a:pt x="1905" y="4858"/>
                    </a:lnTo>
                    <a:close/>
                  </a:path>
                </a:pathLst>
              </a:custGeom>
              <a:solidFill>
                <a:srgbClr val="261D22"/>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6" name="图形 568"/>
              <p:cNvSpPr/>
              <p:nvPr>
                <p:custDataLst>
                  <p:tags r:id="rId83"/>
                </p:custDataLst>
              </p:nvPr>
            </p:nvSpPr>
            <p:spPr>
              <a:xfrm>
                <a:off x="5662898" y="4004500"/>
                <a:ext cx="10287" cy="686180"/>
              </a:xfrm>
              <a:custGeom>
                <a:avLst/>
                <a:gdLst>
                  <a:gd name="connsiteX0" fmla="*/ 10287 w 10287"/>
                  <a:gd name="connsiteY0" fmla="*/ 4858 h 686180"/>
                  <a:gd name="connsiteX1" fmla="*/ 8382 w 10287"/>
                  <a:gd name="connsiteY1" fmla="*/ 686181 h 686180"/>
                  <a:gd name="connsiteX2" fmla="*/ 0 w 10287"/>
                  <a:gd name="connsiteY2" fmla="*/ 681323 h 686180"/>
                  <a:gd name="connsiteX3" fmla="*/ 1905 w 10287"/>
                  <a:gd name="connsiteY3" fmla="*/ 0 h 686180"/>
                </a:gdLst>
                <a:ahLst/>
                <a:cxnLst>
                  <a:cxn ang="0">
                    <a:pos x="connsiteX0" y="connsiteY0"/>
                  </a:cxn>
                  <a:cxn ang="0">
                    <a:pos x="connsiteX1" y="connsiteY1"/>
                  </a:cxn>
                  <a:cxn ang="0">
                    <a:pos x="connsiteX2" y="connsiteY2"/>
                  </a:cxn>
                  <a:cxn ang="0">
                    <a:pos x="connsiteX3" y="connsiteY3"/>
                  </a:cxn>
                </a:cxnLst>
                <a:rect l="l" t="t" r="r" b="b"/>
                <a:pathLst>
                  <a:path w="10287" h="686180">
                    <a:moveTo>
                      <a:pt x="10287" y="4858"/>
                    </a:moveTo>
                    <a:lnTo>
                      <a:pt x="8382" y="686181"/>
                    </a:lnTo>
                    <a:lnTo>
                      <a:pt x="0" y="681323"/>
                    </a:lnTo>
                    <a:lnTo>
                      <a:pt x="1905" y="0"/>
                    </a:lnTo>
                    <a:close/>
                  </a:path>
                </a:pathLst>
              </a:custGeom>
              <a:solidFill>
                <a:srgbClr val="4B3D46"/>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57" name="图形 568"/>
              <p:cNvSpPr/>
              <p:nvPr>
                <p:custDataLst>
                  <p:tags r:id="rId84"/>
                </p:custDataLst>
              </p:nvPr>
            </p:nvSpPr>
            <p:spPr>
              <a:xfrm>
                <a:off x="5664803" y="3999642"/>
                <a:ext cx="16764" cy="9715"/>
              </a:xfrm>
              <a:custGeom>
                <a:avLst/>
                <a:gdLst>
                  <a:gd name="connsiteX0" fmla="*/ 16764 w 16764"/>
                  <a:gd name="connsiteY0" fmla="*/ 4858 h 9715"/>
                  <a:gd name="connsiteX1" fmla="*/ 8382 w 16764"/>
                  <a:gd name="connsiteY1" fmla="*/ 9715 h 9715"/>
                  <a:gd name="connsiteX2" fmla="*/ 0 w 16764"/>
                  <a:gd name="connsiteY2" fmla="*/ 4858 h 9715"/>
                  <a:gd name="connsiteX3" fmla="*/ 8382 w 16764"/>
                  <a:gd name="connsiteY3" fmla="*/ 0 h 9715"/>
                </a:gdLst>
                <a:ahLst/>
                <a:cxnLst>
                  <a:cxn ang="0">
                    <a:pos x="connsiteX0" y="connsiteY0"/>
                  </a:cxn>
                  <a:cxn ang="0">
                    <a:pos x="connsiteX1" y="connsiteY1"/>
                  </a:cxn>
                  <a:cxn ang="0">
                    <a:pos x="connsiteX2" y="connsiteY2"/>
                  </a:cxn>
                  <a:cxn ang="0">
                    <a:pos x="connsiteX3" y="connsiteY3"/>
                  </a:cxn>
                </a:cxnLst>
                <a:rect l="l" t="t" r="r" b="b"/>
                <a:pathLst>
                  <a:path w="16764" h="9715">
                    <a:moveTo>
                      <a:pt x="16764" y="4858"/>
                    </a:moveTo>
                    <a:lnTo>
                      <a:pt x="8382" y="9715"/>
                    </a:lnTo>
                    <a:lnTo>
                      <a:pt x="0" y="4858"/>
                    </a:lnTo>
                    <a:lnTo>
                      <a:pt x="8382" y="0"/>
                    </a:lnTo>
                    <a:close/>
                  </a:path>
                </a:pathLst>
              </a:custGeom>
              <a:solidFill>
                <a:srgbClr val="62515C"/>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grpSp>
      <p:sp>
        <p:nvSpPr>
          <p:cNvPr id="1032" name="文本占位符 290"/>
          <p:cNvSpPr txBox="1"/>
          <p:nvPr userDrawn="1">
            <p:custDataLst>
              <p:tags r:id="rId21"/>
            </p:custDataLst>
          </p:nvPr>
        </p:nvSpPr>
        <p:spPr>
          <a:xfrm>
            <a:off x="586911" y="1644352"/>
            <a:ext cx="5400000" cy="1592752"/>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spc="0" normalizeH="0" baseline="0" noProof="0">
                <a:ln>
                  <a:noFill/>
                </a:ln>
                <a:solidFill>
                  <a:srgbClr val="272727"/>
                </a:solidFill>
                <a:effectLst/>
                <a:uLnTx/>
                <a:uFillTx/>
                <a:latin typeface="Arial"/>
                <a:ea typeface="微软雅黑"/>
                <a:cs typeface="+mn-cs"/>
              </a:rPr>
              <a:t>Can we eat a rainbow?</a:t>
            </a:r>
          </a:p>
        </p:txBody>
      </p:sp>
      <p:sp>
        <p:nvSpPr>
          <p:cNvPr id="1033" name="文本占位符 290"/>
          <p:cNvSpPr txBox="1"/>
          <p:nvPr userDrawn="1">
            <p:custDataLst>
              <p:tags r:id="rId22"/>
            </p:custDataLst>
          </p:nvPr>
        </p:nvSpPr>
        <p:spPr>
          <a:xfrm>
            <a:off x="725297" y="3873468"/>
            <a:ext cx="5400000" cy="360000"/>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2800" kern="1200" cap="all" spc="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2400" b="0" i="0" u="none" strike="noStrike" kern="1200" cap="none" spc="0" normalizeH="0" baseline="0" noProof="0">
                <a:ln>
                  <a:noFill/>
                </a:ln>
                <a:solidFill>
                  <a:srgbClr val="272727"/>
                </a:solidFill>
                <a:effectLst/>
                <a:uLnTx/>
                <a:uFillTx/>
                <a:latin typeface="Arial"/>
                <a:ea typeface="微软雅黑"/>
                <a:cs typeface="+mn-cs"/>
              </a:rPr>
              <a:t>Unit 1 Lesson 1</a:t>
            </a:r>
            <a:endParaRPr kumimoji="0" lang="zh-CN" altLang="en-US" sz="24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34" name="文本占位符 24"/>
          <p:cNvSpPr txBox="1"/>
          <p:nvPr userDrawn="1">
            <p:custDataLst>
              <p:tags r:id="rId23"/>
            </p:custDataLst>
          </p:nvPr>
        </p:nvSpPr>
        <p:spPr>
          <a:xfrm>
            <a:off x="725457" y="4556270"/>
            <a:ext cx="1800000" cy="468000"/>
          </a:xfrm>
          <a:prstGeom prst="roundRect">
            <a:avLst>
              <a:gd name="adj" fmla="val 50000"/>
            </a:avLst>
          </a:prstGeom>
          <a:solidFill>
            <a:srgbClr val="D2B900"/>
          </a:solidFill>
          <a:ln w="12700">
            <a:noFill/>
            <a:prstDash val="solid"/>
          </a:ln>
        </p:spPr>
        <p:txBody>
          <a:bodyPr wrap="square" lIns="0" tIns="0" rIns="0" bIns="0" anchor="ctr" anchorCtr="0">
            <a:noAutofit/>
          </a:bodyPr>
          <a:lstStyle>
            <a:lvl1pPr marL="0" indent="0" algn="ctr" defTabSz="914400" rtl="0" eaLnBrk="1" latinLnBrk="0" hangingPunct="1">
              <a:lnSpc>
                <a:spcPct val="100000"/>
              </a:lnSpc>
              <a:spcBef>
                <a:spcPct val="0"/>
              </a:spcBef>
              <a:buFont typeface="Arial" panose="020B0604020202020204" pitchFamily="34" charset="0"/>
              <a:buNone/>
              <a:defRPr lang="zh-CN" altLang="en-US" sz="2800" b="0" kern="1200" cap="none" spc="0" baseline="0">
                <a:solidFill>
                  <a:schemeClr val="tx1"/>
                </a:solidFill>
                <a:effectLst/>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272727"/>
              </a:solidFill>
              <a:effectLst/>
              <a:uLnTx/>
              <a:uFillTx/>
              <a:latin typeface="微软雅黑" panose="020B0503020204020204" charset="-122"/>
              <a:ea typeface="微软雅黑"/>
              <a:cs typeface="+mn-cs"/>
            </a:endParaRPr>
          </a:p>
        </p:txBody>
      </p:sp>
      <p:sp>
        <p:nvSpPr>
          <p:cNvPr id="1035" name="文本占位符 290"/>
          <p:cNvSpPr txBox="1"/>
          <p:nvPr userDrawn="1">
            <p:custDataLst>
              <p:tags r:id="rId24"/>
            </p:custDataLst>
          </p:nvPr>
        </p:nvSpPr>
        <p:spPr>
          <a:xfrm>
            <a:off x="725297" y="1797381"/>
            <a:ext cx="5400000" cy="2871433"/>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all" spc="0" normalizeH="0" baseline="0" noProof="0">
                <a:ln>
                  <a:noFill/>
                </a:ln>
                <a:solidFill>
                  <a:srgbClr val="272727"/>
                </a:solidFill>
                <a:effectLst/>
                <a:uLnTx/>
                <a:uFillTx/>
                <a:latin typeface="Arial"/>
                <a:ea typeface="微软雅黑"/>
                <a:cs typeface="+mn-cs"/>
              </a:rPr>
              <a:t> </a:t>
            </a:r>
          </a:p>
        </p:txBody>
      </p:sp>
      <p:sp>
        <p:nvSpPr>
          <p:cNvPr id="1037" name="任意多边形: 形状 1036"/>
          <p:cNvSpPr/>
          <p:nvPr userDrawn="1">
            <p:custDataLst>
              <p:tags r:id="rId25"/>
            </p:custDataLst>
          </p:nvPr>
        </p:nvSpPr>
        <p:spPr>
          <a:xfrm>
            <a:off x="138475" y="1248056"/>
            <a:ext cx="113412"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39" name="图形 1"/>
          <p:cNvGrpSpPr/>
          <p:nvPr userDrawn="1">
            <p:custDataLst>
              <p:tags r:id="rId26"/>
            </p:custDataLst>
          </p:nvPr>
        </p:nvGrpSpPr>
        <p:grpSpPr>
          <a:xfrm>
            <a:off x="11765481" y="396935"/>
            <a:ext cx="398458" cy="216056"/>
            <a:chOff x="3338988" y="1533525"/>
            <a:chExt cx="188690" cy="107441"/>
          </a:xfrm>
          <a:solidFill>
            <a:schemeClr val="tx1"/>
          </a:solidFill>
        </p:grpSpPr>
        <p:sp>
          <p:nvSpPr>
            <p:cNvPr id="1069" name="任意多边形: 形状 1068"/>
            <p:cNvSpPr/>
            <p:nvPr>
              <p:custDataLst>
                <p:tags r:id="rId63"/>
              </p:custDataLst>
            </p:nvPr>
          </p:nvSpPr>
          <p:spPr>
            <a:xfrm>
              <a:off x="3338988" y="1533525"/>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70" name="任意多边形: 形状 1069"/>
            <p:cNvSpPr/>
            <p:nvPr>
              <p:custDataLst>
                <p:tags r:id="rId64"/>
              </p:custDataLst>
            </p:nvPr>
          </p:nvSpPr>
          <p:spPr>
            <a:xfrm>
              <a:off x="3338988" y="1578197"/>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71" name="任意多边形: 形状 1070"/>
            <p:cNvSpPr/>
            <p:nvPr>
              <p:custDataLst>
                <p:tags r:id="rId65"/>
              </p:custDataLst>
            </p:nvPr>
          </p:nvSpPr>
          <p:spPr>
            <a:xfrm>
              <a:off x="3338988" y="1622774"/>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40" name="任意多边形: 形状 1039"/>
          <p:cNvSpPr/>
          <p:nvPr userDrawn="1">
            <p:custDataLst>
              <p:tags r:id="rId27"/>
            </p:custDataLst>
          </p:nvPr>
        </p:nvSpPr>
        <p:spPr>
          <a:xfrm>
            <a:off x="2025599" y="351371"/>
            <a:ext cx="378041" cy="360000"/>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chemeClr val="bg1"/>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nvGrpSpPr>
          <p:cNvPr id="1041" name="组合 1040"/>
          <p:cNvGrpSpPr>
            <a:grpSpLocks noChangeAspect="1"/>
          </p:cNvGrpSpPr>
          <p:nvPr userDrawn="1">
            <p:custDataLst>
              <p:tags r:id="rId28"/>
            </p:custDataLst>
          </p:nvPr>
        </p:nvGrpSpPr>
        <p:grpSpPr>
          <a:xfrm>
            <a:off x="2034918" y="355313"/>
            <a:ext cx="359405" cy="349623"/>
            <a:chOff x="-4325130" y="3708590"/>
            <a:chExt cx="2856625" cy="2918131"/>
          </a:xfrm>
        </p:grpSpPr>
        <p:sp>
          <p:nvSpPr>
            <p:cNvPr id="1055" name="任意多边形: 形状 1054"/>
            <p:cNvSpPr/>
            <p:nvPr>
              <p:custDataLst>
                <p:tags r:id="rId49"/>
              </p:custDataLst>
            </p:nvPr>
          </p:nvSpPr>
          <p:spPr>
            <a:xfrm>
              <a:off x="-4325130" y="3708590"/>
              <a:ext cx="2856625" cy="2856562"/>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rgbClr val="FED0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6" name="任意多边形: 形状 1055"/>
            <p:cNvSpPr/>
            <p:nvPr>
              <p:custDataLst>
                <p:tags r:id="rId50"/>
              </p:custDataLst>
            </p:nvPr>
          </p:nvSpPr>
          <p:spPr>
            <a:xfrm>
              <a:off x="-4096370" y="4202514"/>
              <a:ext cx="2424316" cy="2424207"/>
            </a:xfrm>
            <a:custGeom>
              <a:avLst/>
              <a:gdLst>
                <a:gd name="connsiteX0" fmla="*/ 2424317 w 2424316"/>
                <a:gd name="connsiteY0" fmla="*/ 1212628 h 2424207"/>
                <a:gd name="connsiteX1" fmla="*/ 2066939 w 2424316"/>
                <a:gd name="connsiteY1" fmla="*/ 2070354 h 2424207"/>
                <a:gd name="connsiteX2" fmla="*/ 1199021 w 2424316"/>
                <a:gd name="connsiteY2" fmla="*/ 2424208 h 2424207"/>
                <a:gd name="connsiteX3" fmla="*/ 348914 w 2424316"/>
                <a:gd name="connsiteY3" fmla="*/ 2062734 h 2424207"/>
                <a:gd name="connsiteX4" fmla="*/ 109 w 2424316"/>
                <a:gd name="connsiteY4" fmla="*/ 1182053 h 2424207"/>
                <a:gd name="connsiteX5" fmla="*/ 358535 w 2424316"/>
                <a:gd name="connsiteY5" fmla="*/ 351854 h 2424207"/>
                <a:gd name="connsiteX6" fmla="*/ 1222357 w 2424316"/>
                <a:gd name="connsiteY6" fmla="*/ 0 h 2424207"/>
                <a:gd name="connsiteX7" fmla="*/ 2069701 w 2424316"/>
                <a:gd name="connsiteY7" fmla="*/ 356616 h 2424207"/>
                <a:gd name="connsiteX8" fmla="*/ 2424317 w 2424316"/>
                <a:gd name="connsiteY8" fmla="*/ 1212628 h 24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316" h="2424207">
                  <a:moveTo>
                    <a:pt x="2424317" y="1212628"/>
                  </a:moveTo>
                  <a:cubicBezTo>
                    <a:pt x="2418792" y="1545622"/>
                    <a:pt x="2300587" y="1832039"/>
                    <a:pt x="2066939" y="2070354"/>
                  </a:cubicBezTo>
                  <a:cubicBezTo>
                    <a:pt x="1825290" y="2305145"/>
                    <a:pt x="1536015" y="2423065"/>
                    <a:pt x="1199021" y="2424208"/>
                  </a:cubicBezTo>
                  <a:cubicBezTo>
                    <a:pt x="867741" y="2416397"/>
                    <a:pt x="584372" y="2295906"/>
                    <a:pt x="348914" y="2062734"/>
                  </a:cubicBezTo>
                  <a:cubicBezTo>
                    <a:pt x="112694" y="1816703"/>
                    <a:pt x="-4082" y="1523333"/>
                    <a:pt x="109" y="1182053"/>
                  </a:cubicBezTo>
                  <a:cubicBezTo>
                    <a:pt x="11634" y="858679"/>
                    <a:pt x="131840" y="582263"/>
                    <a:pt x="358535" y="351854"/>
                  </a:cubicBezTo>
                  <a:cubicBezTo>
                    <a:pt x="599327" y="118872"/>
                    <a:pt x="887363" y="1715"/>
                    <a:pt x="1222357" y="0"/>
                  </a:cubicBezTo>
                  <a:cubicBezTo>
                    <a:pt x="1551732" y="7239"/>
                    <a:pt x="1834148" y="126206"/>
                    <a:pt x="2069701" y="356616"/>
                  </a:cubicBezTo>
                  <a:cubicBezTo>
                    <a:pt x="2301444" y="594741"/>
                    <a:pt x="2418792" y="880110"/>
                    <a:pt x="2424317" y="1212628"/>
                  </a:cubicBezTo>
                  <a:close/>
                </a:path>
              </a:pathLst>
            </a:custGeom>
            <a:solidFill>
              <a:srgbClr val="FEFEFE"/>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7" name="任意多边形: 形状 1056"/>
            <p:cNvSpPr/>
            <p:nvPr>
              <p:custDataLst>
                <p:tags r:id="rId51"/>
              </p:custDataLst>
            </p:nvPr>
          </p:nvSpPr>
          <p:spPr>
            <a:xfrm>
              <a:off x="-3365027" y="5309605"/>
              <a:ext cx="1135970" cy="837612"/>
            </a:xfrm>
            <a:custGeom>
              <a:avLst/>
              <a:gdLst>
                <a:gd name="connsiteX0" fmla="*/ 568071 w 1135970"/>
                <a:gd name="connsiteY0" fmla="*/ 837343 h 837612"/>
                <a:gd name="connsiteX1" fmla="*/ 11906 w 1135970"/>
                <a:gd name="connsiteY1" fmla="*/ 837343 h 837612"/>
                <a:gd name="connsiteX2" fmla="*/ 191 w 1135970"/>
                <a:gd name="connsiteY2" fmla="*/ 825437 h 837612"/>
                <a:gd name="connsiteX3" fmla="*/ 0 w 1135970"/>
                <a:gd name="connsiteY3" fmla="*/ 411005 h 837612"/>
                <a:gd name="connsiteX4" fmla="*/ 5715 w 1135970"/>
                <a:gd name="connsiteY4" fmla="*/ 394336 h 837612"/>
                <a:gd name="connsiteX5" fmla="*/ 187166 w 1135970"/>
                <a:gd name="connsiteY5" fmla="*/ 174880 h 837612"/>
                <a:gd name="connsiteX6" fmla="*/ 323755 w 1135970"/>
                <a:gd name="connsiteY6" fmla="*/ 7621 h 837612"/>
                <a:gd name="connsiteX7" fmla="*/ 336423 w 1135970"/>
                <a:gd name="connsiteY7" fmla="*/ 953 h 837612"/>
                <a:gd name="connsiteX8" fmla="*/ 437293 w 1135970"/>
                <a:gd name="connsiteY8" fmla="*/ 191 h 837612"/>
                <a:gd name="connsiteX9" fmla="*/ 474155 w 1135970"/>
                <a:gd name="connsiteY9" fmla="*/ 96 h 837612"/>
                <a:gd name="connsiteX10" fmla="*/ 481013 w 1135970"/>
                <a:gd name="connsiteY10" fmla="*/ 7144 h 837612"/>
                <a:gd name="connsiteX11" fmla="*/ 480917 w 1135970"/>
                <a:gd name="connsiteY11" fmla="*/ 102299 h 837612"/>
                <a:gd name="connsiteX12" fmla="*/ 479870 w 1135970"/>
                <a:gd name="connsiteY12" fmla="*/ 306992 h 837612"/>
                <a:gd name="connsiteX13" fmla="*/ 478822 w 1135970"/>
                <a:gd name="connsiteY13" fmla="*/ 581597 h 837612"/>
                <a:gd name="connsiteX14" fmla="*/ 477965 w 1135970"/>
                <a:gd name="connsiteY14" fmla="*/ 797910 h 837612"/>
                <a:gd name="connsiteX15" fmla="*/ 490061 w 1135970"/>
                <a:gd name="connsiteY15" fmla="*/ 809626 h 837612"/>
                <a:gd name="connsiteX16" fmla="*/ 653129 w 1135970"/>
                <a:gd name="connsiteY16" fmla="*/ 809626 h 837612"/>
                <a:gd name="connsiteX17" fmla="*/ 659892 w 1135970"/>
                <a:gd name="connsiteY17" fmla="*/ 809626 h 837612"/>
                <a:gd name="connsiteX18" fmla="*/ 665226 w 1135970"/>
                <a:gd name="connsiteY18" fmla="*/ 804577 h 837612"/>
                <a:gd name="connsiteX19" fmla="*/ 665893 w 1135970"/>
                <a:gd name="connsiteY19" fmla="*/ 783242 h 837612"/>
                <a:gd name="connsiteX20" fmla="*/ 666179 w 1135970"/>
                <a:gd name="connsiteY20" fmla="*/ 521209 h 837612"/>
                <a:gd name="connsiteX21" fmla="*/ 667226 w 1135970"/>
                <a:gd name="connsiteY21" fmla="*/ 234030 h 837612"/>
                <a:gd name="connsiteX22" fmla="*/ 667893 w 1135970"/>
                <a:gd name="connsiteY22" fmla="*/ 10859 h 837612"/>
                <a:gd name="connsiteX23" fmla="*/ 678847 w 1135970"/>
                <a:gd name="connsiteY23" fmla="*/ 1 h 837612"/>
                <a:gd name="connsiteX24" fmla="*/ 1125284 w 1135970"/>
                <a:gd name="connsiteY24" fmla="*/ 191 h 837612"/>
                <a:gd name="connsiteX25" fmla="*/ 1135952 w 1135970"/>
                <a:gd name="connsiteY25" fmla="*/ 10383 h 837612"/>
                <a:gd name="connsiteX26" fmla="*/ 1135952 w 1135970"/>
                <a:gd name="connsiteY26" fmla="*/ 826676 h 837612"/>
                <a:gd name="connsiteX27" fmla="*/ 1125093 w 1135970"/>
                <a:gd name="connsiteY27" fmla="*/ 837534 h 837612"/>
                <a:gd name="connsiteX28" fmla="*/ 568071 w 1135970"/>
                <a:gd name="connsiteY28" fmla="*/ 837343 h 837612"/>
                <a:gd name="connsiteX29" fmla="*/ 568071 w 1135970"/>
                <a:gd name="connsiteY29" fmla="*/ 837343 h 8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5970" h="837612">
                  <a:moveTo>
                    <a:pt x="568071" y="837343"/>
                  </a:moveTo>
                  <a:cubicBezTo>
                    <a:pt x="382715" y="837343"/>
                    <a:pt x="197263" y="837343"/>
                    <a:pt x="11906" y="837343"/>
                  </a:cubicBezTo>
                  <a:cubicBezTo>
                    <a:pt x="-1619" y="837343"/>
                    <a:pt x="191" y="838868"/>
                    <a:pt x="191" y="825437"/>
                  </a:cubicBezTo>
                  <a:cubicBezTo>
                    <a:pt x="95" y="687325"/>
                    <a:pt x="191" y="549117"/>
                    <a:pt x="0" y="411005"/>
                  </a:cubicBezTo>
                  <a:cubicBezTo>
                    <a:pt x="0" y="404527"/>
                    <a:pt x="1429" y="399479"/>
                    <a:pt x="5715" y="394336"/>
                  </a:cubicBezTo>
                  <a:cubicBezTo>
                    <a:pt x="66294" y="321279"/>
                    <a:pt x="126683" y="248032"/>
                    <a:pt x="187166" y="174880"/>
                  </a:cubicBezTo>
                  <a:cubicBezTo>
                    <a:pt x="233077" y="119444"/>
                    <a:pt x="278797" y="63818"/>
                    <a:pt x="323755" y="7621"/>
                  </a:cubicBezTo>
                  <a:cubicBezTo>
                    <a:pt x="327184" y="3334"/>
                    <a:pt x="330613" y="1239"/>
                    <a:pt x="336423" y="953"/>
                  </a:cubicBezTo>
                  <a:cubicBezTo>
                    <a:pt x="370046" y="-761"/>
                    <a:pt x="403670" y="667"/>
                    <a:pt x="437293" y="191"/>
                  </a:cubicBezTo>
                  <a:cubicBezTo>
                    <a:pt x="449580" y="1"/>
                    <a:pt x="461867" y="96"/>
                    <a:pt x="474155" y="96"/>
                  </a:cubicBezTo>
                  <a:cubicBezTo>
                    <a:pt x="480917" y="96"/>
                    <a:pt x="481013" y="191"/>
                    <a:pt x="481013" y="7144"/>
                  </a:cubicBezTo>
                  <a:cubicBezTo>
                    <a:pt x="481108" y="38863"/>
                    <a:pt x="481775" y="70581"/>
                    <a:pt x="480917" y="102299"/>
                  </a:cubicBezTo>
                  <a:cubicBezTo>
                    <a:pt x="479012" y="170498"/>
                    <a:pt x="480632" y="238793"/>
                    <a:pt x="479870" y="306992"/>
                  </a:cubicBezTo>
                  <a:cubicBezTo>
                    <a:pt x="478822" y="398527"/>
                    <a:pt x="480060" y="490062"/>
                    <a:pt x="478822" y="581597"/>
                  </a:cubicBezTo>
                  <a:cubicBezTo>
                    <a:pt x="477869" y="653702"/>
                    <a:pt x="478441" y="725806"/>
                    <a:pt x="477965" y="797910"/>
                  </a:cubicBezTo>
                  <a:cubicBezTo>
                    <a:pt x="477869" y="810673"/>
                    <a:pt x="476345" y="809626"/>
                    <a:pt x="490061" y="809626"/>
                  </a:cubicBezTo>
                  <a:cubicBezTo>
                    <a:pt x="544449" y="809626"/>
                    <a:pt x="598742" y="809626"/>
                    <a:pt x="653129" y="809626"/>
                  </a:cubicBezTo>
                  <a:cubicBezTo>
                    <a:pt x="655415" y="809626"/>
                    <a:pt x="657701" y="809531"/>
                    <a:pt x="659892" y="809626"/>
                  </a:cubicBezTo>
                  <a:cubicBezTo>
                    <a:pt x="663416" y="809816"/>
                    <a:pt x="665131" y="808388"/>
                    <a:pt x="665226" y="804577"/>
                  </a:cubicBezTo>
                  <a:cubicBezTo>
                    <a:pt x="665226" y="797434"/>
                    <a:pt x="665893" y="790385"/>
                    <a:pt x="665893" y="783242"/>
                  </a:cubicBezTo>
                  <a:cubicBezTo>
                    <a:pt x="665988" y="695897"/>
                    <a:pt x="665036" y="608553"/>
                    <a:pt x="666179" y="521209"/>
                  </a:cubicBezTo>
                  <a:cubicBezTo>
                    <a:pt x="667417" y="425482"/>
                    <a:pt x="666083" y="329756"/>
                    <a:pt x="667226" y="234030"/>
                  </a:cubicBezTo>
                  <a:cubicBezTo>
                    <a:pt x="668084" y="159640"/>
                    <a:pt x="667417" y="85250"/>
                    <a:pt x="667893" y="10859"/>
                  </a:cubicBezTo>
                  <a:cubicBezTo>
                    <a:pt x="667988" y="-285"/>
                    <a:pt x="665893" y="1"/>
                    <a:pt x="678847" y="1"/>
                  </a:cubicBezTo>
                  <a:cubicBezTo>
                    <a:pt x="827627" y="96"/>
                    <a:pt x="976503" y="96"/>
                    <a:pt x="1125284" y="191"/>
                  </a:cubicBezTo>
                  <a:cubicBezTo>
                    <a:pt x="1136904" y="191"/>
                    <a:pt x="1135952" y="-857"/>
                    <a:pt x="1135952" y="10383"/>
                  </a:cubicBezTo>
                  <a:cubicBezTo>
                    <a:pt x="1135952" y="282512"/>
                    <a:pt x="1135952" y="554546"/>
                    <a:pt x="1135952" y="826676"/>
                  </a:cubicBezTo>
                  <a:cubicBezTo>
                    <a:pt x="1135952" y="839248"/>
                    <a:pt x="1136904" y="837534"/>
                    <a:pt x="1125093" y="837534"/>
                  </a:cubicBezTo>
                  <a:cubicBezTo>
                    <a:pt x="939451" y="837439"/>
                    <a:pt x="753809" y="837439"/>
                    <a:pt x="568071" y="837343"/>
                  </a:cubicBezTo>
                  <a:cubicBezTo>
                    <a:pt x="568071" y="837439"/>
                    <a:pt x="568071" y="837439"/>
                    <a:pt x="568071" y="837343"/>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8" name="任意多边形: 形状 1057"/>
            <p:cNvSpPr/>
            <p:nvPr>
              <p:custDataLst>
                <p:tags r:id="rId52"/>
              </p:custDataLst>
            </p:nvPr>
          </p:nvSpPr>
          <p:spPr>
            <a:xfrm>
              <a:off x="-3904784" y="4916318"/>
              <a:ext cx="1007765" cy="1038464"/>
            </a:xfrm>
            <a:custGeom>
              <a:avLst/>
              <a:gdLst>
                <a:gd name="connsiteX0" fmla="*/ 358401 w 1007765"/>
                <a:gd name="connsiteY0" fmla="*/ 539496 h 1038464"/>
                <a:gd name="connsiteX1" fmla="*/ 306299 w 1007765"/>
                <a:gd name="connsiteY1" fmla="*/ 542354 h 1038464"/>
                <a:gd name="connsiteX2" fmla="*/ 226956 w 1007765"/>
                <a:gd name="connsiteY2" fmla="*/ 540639 h 1038464"/>
                <a:gd name="connsiteX3" fmla="*/ 97797 w 1007765"/>
                <a:gd name="connsiteY3" fmla="*/ 505016 h 1038464"/>
                <a:gd name="connsiteX4" fmla="*/ 23597 w 1007765"/>
                <a:gd name="connsiteY4" fmla="*/ 451675 h 1038464"/>
                <a:gd name="connsiteX5" fmla="*/ 5023 w 1007765"/>
                <a:gd name="connsiteY5" fmla="*/ 423481 h 1038464"/>
                <a:gd name="connsiteX6" fmla="*/ 5214 w 1007765"/>
                <a:gd name="connsiteY6" fmla="*/ 383572 h 1038464"/>
                <a:gd name="connsiteX7" fmla="*/ 53029 w 1007765"/>
                <a:gd name="connsiteY7" fmla="*/ 338804 h 1038464"/>
                <a:gd name="connsiteX8" fmla="*/ 124752 w 1007765"/>
                <a:gd name="connsiteY8" fmla="*/ 319468 h 1038464"/>
                <a:gd name="connsiteX9" fmla="*/ 198190 w 1007765"/>
                <a:gd name="connsiteY9" fmla="*/ 316706 h 1038464"/>
                <a:gd name="connsiteX10" fmla="*/ 322587 w 1007765"/>
                <a:gd name="connsiteY10" fmla="*/ 343662 h 1038464"/>
                <a:gd name="connsiteX11" fmla="*/ 336112 w 1007765"/>
                <a:gd name="connsiteY11" fmla="*/ 345472 h 1038464"/>
                <a:gd name="connsiteX12" fmla="*/ 329730 w 1007765"/>
                <a:gd name="connsiteY12" fmla="*/ 330327 h 1038464"/>
                <a:gd name="connsiteX13" fmla="*/ 278772 w 1007765"/>
                <a:gd name="connsiteY13" fmla="*/ 194977 h 1038464"/>
                <a:gd name="connsiteX14" fmla="*/ 277724 w 1007765"/>
                <a:gd name="connsiteY14" fmla="*/ 69913 h 1038464"/>
                <a:gd name="connsiteX15" fmla="*/ 296964 w 1007765"/>
                <a:gd name="connsiteY15" fmla="*/ 28003 h 1038464"/>
                <a:gd name="connsiteX16" fmla="*/ 340398 w 1007765"/>
                <a:gd name="connsiteY16" fmla="*/ 6572 h 1038464"/>
                <a:gd name="connsiteX17" fmla="*/ 389833 w 1007765"/>
                <a:gd name="connsiteY17" fmla="*/ 23146 h 1038464"/>
                <a:gd name="connsiteX18" fmla="*/ 460318 w 1007765"/>
                <a:gd name="connsiteY18" fmla="*/ 98298 h 1038464"/>
                <a:gd name="connsiteX19" fmla="*/ 522135 w 1007765"/>
                <a:gd name="connsiteY19" fmla="*/ 260128 h 1038464"/>
                <a:gd name="connsiteX20" fmla="*/ 530994 w 1007765"/>
                <a:gd name="connsiteY20" fmla="*/ 329279 h 1038464"/>
                <a:gd name="connsiteX21" fmla="*/ 532708 w 1007765"/>
                <a:gd name="connsiteY21" fmla="*/ 331565 h 1038464"/>
                <a:gd name="connsiteX22" fmla="*/ 808647 w 1007765"/>
                <a:gd name="connsiteY22" fmla="*/ 0 h 1038464"/>
                <a:gd name="connsiteX23" fmla="*/ 845985 w 1007765"/>
                <a:gd name="connsiteY23" fmla="*/ 31813 h 1038464"/>
                <a:gd name="connsiteX24" fmla="*/ 958666 w 1007765"/>
                <a:gd name="connsiteY24" fmla="*/ 125063 h 1038464"/>
                <a:gd name="connsiteX25" fmla="*/ 1002291 w 1007765"/>
                <a:gd name="connsiteY25" fmla="*/ 160401 h 1038464"/>
                <a:gd name="connsiteX26" fmla="*/ 1003910 w 1007765"/>
                <a:gd name="connsiteY26" fmla="*/ 180308 h 1038464"/>
                <a:gd name="connsiteX27" fmla="*/ 734829 w 1007765"/>
                <a:gd name="connsiteY27" fmla="*/ 504539 h 1038464"/>
                <a:gd name="connsiteX28" fmla="*/ 713683 w 1007765"/>
                <a:gd name="connsiteY28" fmla="*/ 530162 h 1038464"/>
                <a:gd name="connsiteX29" fmla="*/ 692728 w 1007765"/>
                <a:gd name="connsiteY29" fmla="*/ 512540 h 1038464"/>
                <a:gd name="connsiteX30" fmla="*/ 557473 w 1007765"/>
                <a:gd name="connsiteY30" fmla="*/ 399574 h 1038464"/>
                <a:gd name="connsiteX31" fmla="*/ 522040 w 1007765"/>
                <a:gd name="connsiteY31" fmla="*/ 369475 h 1038464"/>
                <a:gd name="connsiteX32" fmla="*/ 513944 w 1007765"/>
                <a:gd name="connsiteY32" fmla="*/ 364331 h 1038464"/>
                <a:gd name="connsiteX33" fmla="*/ 496418 w 1007765"/>
                <a:gd name="connsiteY33" fmla="*/ 370522 h 1038464"/>
                <a:gd name="connsiteX34" fmla="*/ 439268 w 1007765"/>
                <a:gd name="connsiteY34" fmla="*/ 441388 h 1038464"/>
                <a:gd name="connsiteX35" fmla="*/ 394119 w 1007765"/>
                <a:gd name="connsiteY35" fmla="*/ 494538 h 1038464"/>
                <a:gd name="connsiteX36" fmla="*/ 396120 w 1007765"/>
                <a:gd name="connsiteY36" fmla="*/ 514255 h 1038464"/>
                <a:gd name="connsiteX37" fmla="*/ 466890 w 1007765"/>
                <a:gd name="connsiteY37" fmla="*/ 572929 h 1038464"/>
                <a:gd name="connsiteX38" fmla="*/ 584905 w 1007765"/>
                <a:gd name="connsiteY38" fmla="*/ 670370 h 1038464"/>
                <a:gd name="connsiteX39" fmla="*/ 586239 w 1007765"/>
                <a:gd name="connsiteY39" fmla="*/ 682180 h 1038464"/>
                <a:gd name="connsiteX40" fmla="*/ 489179 w 1007765"/>
                <a:gd name="connsiteY40" fmla="*/ 800481 h 1038464"/>
                <a:gd name="connsiteX41" fmla="*/ 302775 w 1007765"/>
                <a:gd name="connsiteY41" fmla="*/ 1025843 h 1038464"/>
                <a:gd name="connsiteX42" fmla="*/ 297345 w 1007765"/>
                <a:gd name="connsiteY42" fmla="*/ 1032605 h 1038464"/>
                <a:gd name="connsiteX43" fmla="*/ 278295 w 1007765"/>
                <a:gd name="connsiteY43" fmla="*/ 1034129 h 1038464"/>
                <a:gd name="connsiteX44" fmla="*/ 191237 w 1007765"/>
                <a:gd name="connsiteY44" fmla="*/ 961644 h 1038464"/>
                <a:gd name="connsiteX45" fmla="*/ 93225 w 1007765"/>
                <a:gd name="connsiteY45" fmla="*/ 881063 h 1038464"/>
                <a:gd name="connsiteX46" fmla="*/ 90462 w 1007765"/>
                <a:gd name="connsiteY46" fmla="*/ 865442 h 1038464"/>
                <a:gd name="connsiteX47" fmla="*/ 105417 w 1007765"/>
                <a:gd name="connsiteY47" fmla="*/ 846392 h 1038464"/>
                <a:gd name="connsiteX48" fmla="*/ 317348 w 1007765"/>
                <a:gd name="connsiteY48" fmla="*/ 591788 h 1038464"/>
                <a:gd name="connsiteX49" fmla="*/ 359258 w 1007765"/>
                <a:gd name="connsiteY49" fmla="*/ 541306 h 1038464"/>
                <a:gd name="connsiteX50" fmla="*/ 358401 w 1007765"/>
                <a:gd name="connsiteY50" fmla="*/ 539496 h 103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765" h="1038464">
                  <a:moveTo>
                    <a:pt x="358401" y="539496"/>
                  </a:moveTo>
                  <a:cubicBezTo>
                    <a:pt x="341065" y="540449"/>
                    <a:pt x="323634" y="541306"/>
                    <a:pt x="306299" y="542354"/>
                  </a:cubicBezTo>
                  <a:cubicBezTo>
                    <a:pt x="279819" y="543877"/>
                    <a:pt x="253435" y="543497"/>
                    <a:pt x="226956" y="540639"/>
                  </a:cubicBezTo>
                  <a:cubicBezTo>
                    <a:pt x="181902" y="535876"/>
                    <a:pt x="138849" y="523780"/>
                    <a:pt x="97797" y="505016"/>
                  </a:cubicBezTo>
                  <a:cubicBezTo>
                    <a:pt x="69698" y="492157"/>
                    <a:pt x="44076" y="475297"/>
                    <a:pt x="23597" y="451675"/>
                  </a:cubicBezTo>
                  <a:cubicBezTo>
                    <a:pt x="16167" y="443103"/>
                    <a:pt x="10357" y="433483"/>
                    <a:pt x="5023" y="423481"/>
                  </a:cubicBezTo>
                  <a:cubicBezTo>
                    <a:pt x="-2216" y="409956"/>
                    <a:pt x="-1168" y="396621"/>
                    <a:pt x="5214" y="383572"/>
                  </a:cubicBezTo>
                  <a:cubicBezTo>
                    <a:pt x="15405" y="362617"/>
                    <a:pt x="32169" y="348139"/>
                    <a:pt x="53029" y="338804"/>
                  </a:cubicBezTo>
                  <a:cubicBezTo>
                    <a:pt x="75794" y="328613"/>
                    <a:pt x="99606" y="322135"/>
                    <a:pt x="124752" y="319468"/>
                  </a:cubicBezTo>
                  <a:cubicBezTo>
                    <a:pt x="149232" y="316992"/>
                    <a:pt x="173520" y="314039"/>
                    <a:pt x="198190" y="316706"/>
                  </a:cubicBezTo>
                  <a:cubicBezTo>
                    <a:pt x="240576" y="321374"/>
                    <a:pt x="283153" y="325279"/>
                    <a:pt x="322587" y="343662"/>
                  </a:cubicBezTo>
                  <a:cubicBezTo>
                    <a:pt x="326778" y="345567"/>
                    <a:pt x="331254" y="345758"/>
                    <a:pt x="336112" y="345472"/>
                  </a:cubicBezTo>
                  <a:cubicBezTo>
                    <a:pt x="335826" y="339471"/>
                    <a:pt x="332493" y="334804"/>
                    <a:pt x="329730" y="330327"/>
                  </a:cubicBezTo>
                  <a:cubicBezTo>
                    <a:pt x="304394" y="288322"/>
                    <a:pt x="288582" y="242697"/>
                    <a:pt x="278772" y="194977"/>
                  </a:cubicBezTo>
                  <a:cubicBezTo>
                    <a:pt x="270199" y="153448"/>
                    <a:pt x="268389" y="111633"/>
                    <a:pt x="277724" y="69913"/>
                  </a:cubicBezTo>
                  <a:cubicBezTo>
                    <a:pt x="281153" y="54673"/>
                    <a:pt x="287058" y="40386"/>
                    <a:pt x="296964" y="28003"/>
                  </a:cubicBezTo>
                  <a:cubicBezTo>
                    <a:pt x="308109" y="14002"/>
                    <a:pt x="322110" y="6858"/>
                    <a:pt x="340398" y="6572"/>
                  </a:cubicBezTo>
                  <a:cubicBezTo>
                    <a:pt x="359163" y="6286"/>
                    <a:pt x="374879" y="12763"/>
                    <a:pt x="389833" y="23146"/>
                  </a:cubicBezTo>
                  <a:cubicBezTo>
                    <a:pt x="418789" y="43148"/>
                    <a:pt x="441459" y="68961"/>
                    <a:pt x="460318" y="98298"/>
                  </a:cubicBezTo>
                  <a:cubicBezTo>
                    <a:pt x="492132" y="147923"/>
                    <a:pt x="511944" y="202216"/>
                    <a:pt x="522135" y="260128"/>
                  </a:cubicBezTo>
                  <a:cubicBezTo>
                    <a:pt x="526136" y="282988"/>
                    <a:pt x="529660" y="306038"/>
                    <a:pt x="530994" y="329279"/>
                  </a:cubicBezTo>
                  <a:cubicBezTo>
                    <a:pt x="530994" y="329755"/>
                    <a:pt x="531660" y="330232"/>
                    <a:pt x="532708" y="331565"/>
                  </a:cubicBezTo>
                  <a:cubicBezTo>
                    <a:pt x="624624" y="221075"/>
                    <a:pt x="716445" y="110776"/>
                    <a:pt x="808647" y="0"/>
                  </a:cubicBezTo>
                  <a:cubicBezTo>
                    <a:pt x="821506" y="10954"/>
                    <a:pt x="833603" y="21526"/>
                    <a:pt x="845985" y="31813"/>
                  </a:cubicBezTo>
                  <a:cubicBezTo>
                    <a:pt x="883514" y="62960"/>
                    <a:pt x="921042" y="94012"/>
                    <a:pt x="958666" y="125063"/>
                  </a:cubicBezTo>
                  <a:cubicBezTo>
                    <a:pt x="973049" y="136969"/>
                    <a:pt x="986289" y="150304"/>
                    <a:pt x="1002291" y="160401"/>
                  </a:cubicBezTo>
                  <a:cubicBezTo>
                    <a:pt x="1009244" y="164782"/>
                    <a:pt x="1009339" y="173641"/>
                    <a:pt x="1003910" y="180308"/>
                  </a:cubicBezTo>
                  <a:cubicBezTo>
                    <a:pt x="914184" y="288417"/>
                    <a:pt x="824554" y="396526"/>
                    <a:pt x="734829" y="504539"/>
                  </a:cubicBezTo>
                  <a:cubicBezTo>
                    <a:pt x="727875" y="513017"/>
                    <a:pt x="720827" y="521399"/>
                    <a:pt x="713683" y="530162"/>
                  </a:cubicBezTo>
                  <a:cubicBezTo>
                    <a:pt x="705682" y="525018"/>
                    <a:pt x="699491" y="518446"/>
                    <a:pt x="692728" y="512540"/>
                  </a:cubicBezTo>
                  <a:cubicBezTo>
                    <a:pt x="648437" y="473964"/>
                    <a:pt x="602526" y="437293"/>
                    <a:pt x="557473" y="399574"/>
                  </a:cubicBezTo>
                  <a:cubicBezTo>
                    <a:pt x="545567" y="389668"/>
                    <a:pt x="533756" y="379571"/>
                    <a:pt x="522040" y="369475"/>
                  </a:cubicBezTo>
                  <a:cubicBezTo>
                    <a:pt x="519564" y="367284"/>
                    <a:pt x="516992" y="365379"/>
                    <a:pt x="513944" y="364331"/>
                  </a:cubicBezTo>
                  <a:cubicBezTo>
                    <a:pt x="506514" y="361759"/>
                    <a:pt x="502228" y="363379"/>
                    <a:pt x="496418" y="370522"/>
                  </a:cubicBezTo>
                  <a:cubicBezTo>
                    <a:pt x="477368" y="394145"/>
                    <a:pt x="458508" y="417957"/>
                    <a:pt x="439268" y="441388"/>
                  </a:cubicBezTo>
                  <a:cubicBezTo>
                    <a:pt x="424504" y="459296"/>
                    <a:pt x="409169" y="476821"/>
                    <a:pt x="394119" y="494538"/>
                  </a:cubicBezTo>
                  <a:cubicBezTo>
                    <a:pt x="386785" y="503206"/>
                    <a:pt x="387071" y="506825"/>
                    <a:pt x="396120" y="514255"/>
                  </a:cubicBezTo>
                  <a:cubicBezTo>
                    <a:pt x="419742" y="533781"/>
                    <a:pt x="443459" y="553212"/>
                    <a:pt x="466890" y="572929"/>
                  </a:cubicBezTo>
                  <a:cubicBezTo>
                    <a:pt x="505943" y="605790"/>
                    <a:pt x="545091" y="638461"/>
                    <a:pt x="584905" y="670370"/>
                  </a:cubicBezTo>
                  <a:cubicBezTo>
                    <a:pt x="591477" y="675608"/>
                    <a:pt x="591573" y="675799"/>
                    <a:pt x="586239" y="682180"/>
                  </a:cubicBezTo>
                  <a:cubicBezTo>
                    <a:pt x="553949" y="721614"/>
                    <a:pt x="521754" y="761238"/>
                    <a:pt x="489179" y="800481"/>
                  </a:cubicBezTo>
                  <a:cubicBezTo>
                    <a:pt x="426981" y="875538"/>
                    <a:pt x="364211" y="950214"/>
                    <a:pt x="302775" y="1025843"/>
                  </a:cubicBezTo>
                  <a:cubicBezTo>
                    <a:pt x="300965" y="1028129"/>
                    <a:pt x="299250" y="1030510"/>
                    <a:pt x="297345" y="1032605"/>
                  </a:cubicBezTo>
                  <a:cubicBezTo>
                    <a:pt x="290773" y="1039939"/>
                    <a:pt x="285725" y="1040321"/>
                    <a:pt x="278295" y="1034129"/>
                  </a:cubicBezTo>
                  <a:cubicBezTo>
                    <a:pt x="249244" y="1009936"/>
                    <a:pt x="220193" y="985838"/>
                    <a:pt x="191237" y="961644"/>
                  </a:cubicBezTo>
                  <a:cubicBezTo>
                    <a:pt x="158852" y="934498"/>
                    <a:pt x="126372" y="907351"/>
                    <a:pt x="93225" y="881063"/>
                  </a:cubicBezTo>
                  <a:cubicBezTo>
                    <a:pt x="85128" y="874585"/>
                    <a:pt x="85224" y="874585"/>
                    <a:pt x="90462" y="865442"/>
                  </a:cubicBezTo>
                  <a:cubicBezTo>
                    <a:pt x="94558" y="858393"/>
                    <a:pt x="100273" y="852583"/>
                    <a:pt x="105417" y="846392"/>
                  </a:cubicBezTo>
                  <a:cubicBezTo>
                    <a:pt x="175997" y="761524"/>
                    <a:pt x="246672" y="676656"/>
                    <a:pt x="317348" y="591788"/>
                  </a:cubicBezTo>
                  <a:cubicBezTo>
                    <a:pt x="331350" y="575024"/>
                    <a:pt x="345351" y="558165"/>
                    <a:pt x="359258" y="541306"/>
                  </a:cubicBezTo>
                  <a:cubicBezTo>
                    <a:pt x="358972" y="540830"/>
                    <a:pt x="358686" y="540163"/>
                    <a:pt x="358401" y="539496"/>
                  </a:cubicBezTo>
                  <a:close/>
                </a:path>
              </a:pathLst>
            </a:custGeom>
            <a:solidFill>
              <a:srgbClr val="272727"/>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59" name="任意多边形: 形状 1058"/>
            <p:cNvSpPr/>
            <p:nvPr>
              <p:custDataLst>
                <p:tags r:id="rId53"/>
              </p:custDataLst>
            </p:nvPr>
          </p:nvSpPr>
          <p:spPr>
            <a:xfrm>
              <a:off x="-2868962" y="4664224"/>
              <a:ext cx="261782" cy="410868"/>
            </a:xfrm>
            <a:custGeom>
              <a:avLst/>
              <a:gdLst>
                <a:gd name="connsiteX0" fmla="*/ 207832 w 261782"/>
                <a:gd name="connsiteY0" fmla="*/ 348 h 410868"/>
                <a:gd name="connsiteX1" fmla="*/ 223167 w 261782"/>
                <a:gd name="connsiteY1" fmla="*/ 10159 h 410868"/>
                <a:gd name="connsiteX2" fmla="*/ 231645 w 261782"/>
                <a:gd name="connsiteY2" fmla="*/ 92074 h 410868"/>
                <a:gd name="connsiteX3" fmla="*/ 244218 w 261782"/>
                <a:gd name="connsiteY3" fmla="*/ 211517 h 410868"/>
                <a:gd name="connsiteX4" fmla="*/ 256981 w 261782"/>
                <a:gd name="connsiteY4" fmla="*/ 335818 h 410868"/>
                <a:gd name="connsiteX5" fmla="*/ 261458 w 261782"/>
                <a:gd name="connsiteY5" fmla="*/ 379157 h 410868"/>
                <a:gd name="connsiteX6" fmla="*/ 253552 w 261782"/>
                <a:gd name="connsiteY6" fmla="*/ 388301 h 410868"/>
                <a:gd name="connsiteX7" fmla="*/ 95913 w 261782"/>
                <a:gd name="connsiteY7" fmla="*/ 405351 h 410868"/>
                <a:gd name="connsiteX8" fmla="*/ 64957 w 261782"/>
                <a:gd name="connsiteY8" fmla="*/ 407351 h 410868"/>
                <a:gd name="connsiteX9" fmla="*/ 46860 w 261782"/>
                <a:gd name="connsiteY9" fmla="*/ 410494 h 410868"/>
                <a:gd name="connsiteX10" fmla="*/ 40764 w 261782"/>
                <a:gd name="connsiteY10" fmla="*/ 406970 h 410868"/>
                <a:gd name="connsiteX11" fmla="*/ 36096 w 261782"/>
                <a:gd name="connsiteY11" fmla="*/ 377347 h 410868"/>
                <a:gd name="connsiteX12" fmla="*/ 28476 w 261782"/>
                <a:gd name="connsiteY12" fmla="*/ 302195 h 410868"/>
                <a:gd name="connsiteX13" fmla="*/ 10569 w 261782"/>
                <a:gd name="connsiteY13" fmla="*/ 132650 h 410868"/>
                <a:gd name="connsiteX14" fmla="*/ 759 w 261782"/>
                <a:gd name="connsiteY14" fmla="*/ 31399 h 410868"/>
                <a:gd name="connsiteX15" fmla="*/ 11236 w 261782"/>
                <a:gd name="connsiteY15" fmla="*/ 19303 h 410868"/>
                <a:gd name="connsiteX16" fmla="*/ 129727 w 261782"/>
                <a:gd name="connsiteY16" fmla="*/ 8539 h 410868"/>
                <a:gd name="connsiteX17" fmla="*/ 207832 w 261782"/>
                <a:gd name="connsiteY17" fmla="*/ 348 h 41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782" h="410868">
                  <a:moveTo>
                    <a:pt x="207832" y="348"/>
                  </a:moveTo>
                  <a:cubicBezTo>
                    <a:pt x="222024" y="-509"/>
                    <a:pt x="222120" y="-605"/>
                    <a:pt x="223167" y="10159"/>
                  </a:cubicBezTo>
                  <a:cubicBezTo>
                    <a:pt x="226025" y="37495"/>
                    <a:pt x="228787" y="64737"/>
                    <a:pt x="231645" y="92074"/>
                  </a:cubicBezTo>
                  <a:cubicBezTo>
                    <a:pt x="235836" y="131888"/>
                    <a:pt x="240122" y="171703"/>
                    <a:pt x="244218" y="211517"/>
                  </a:cubicBezTo>
                  <a:cubicBezTo>
                    <a:pt x="248504" y="252951"/>
                    <a:pt x="252790" y="294385"/>
                    <a:pt x="256981" y="335818"/>
                  </a:cubicBezTo>
                  <a:cubicBezTo>
                    <a:pt x="258505" y="350296"/>
                    <a:pt x="259934" y="364679"/>
                    <a:pt x="261458" y="379157"/>
                  </a:cubicBezTo>
                  <a:cubicBezTo>
                    <a:pt x="262315" y="387253"/>
                    <a:pt x="262029" y="387349"/>
                    <a:pt x="253552" y="388301"/>
                  </a:cubicBezTo>
                  <a:cubicBezTo>
                    <a:pt x="200974" y="394016"/>
                    <a:pt x="148301" y="398588"/>
                    <a:pt x="95913" y="405351"/>
                  </a:cubicBezTo>
                  <a:cubicBezTo>
                    <a:pt x="85722" y="406684"/>
                    <a:pt x="75339" y="406399"/>
                    <a:pt x="64957" y="407351"/>
                  </a:cubicBezTo>
                  <a:cubicBezTo>
                    <a:pt x="58861" y="407923"/>
                    <a:pt x="52765" y="408875"/>
                    <a:pt x="46860" y="410494"/>
                  </a:cubicBezTo>
                  <a:cubicBezTo>
                    <a:pt x="42954" y="411542"/>
                    <a:pt x="41716" y="410399"/>
                    <a:pt x="40764" y="406970"/>
                  </a:cubicBezTo>
                  <a:cubicBezTo>
                    <a:pt x="38192" y="397255"/>
                    <a:pt x="36668" y="387349"/>
                    <a:pt x="36096" y="377347"/>
                  </a:cubicBezTo>
                  <a:cubicBezTo>
                    <a:pt x="34763" y="352201"/>
                    <a:pt x="31048" y="327246"/>
                    <a:pt x="28476" y="302195"/>
                  </a:cubicBezTo>
                  <a:cubicBezTo>
                    <a:pt x="22666" y="245712"/>
                    <a:pt x="16475" y="189229"/>
                    <a:pt x="10569" y="132650"/>
                  </a:cubicBezTo>
                  <a:cubicBezTo>
                    <a:pt x="7045" y="98932"/>
                    <a:pt x="3616" y="65213"/>
                    <a:pt x="759" y="31399"/>
                  </a:cubicBezTo>
                  <a:cubicBezTo>
                    <a:pt x="-289" y="18826"/>
                    <a:pt x="-2289" y="20065"/>
                    <a:pt x="11236" y="19303"/>
                  </a:cubicBezTo>
                  <a:cubicBezTo>
                    <a:pt x="50860" y="17207"/>
                    <a:pt x="90294" y="13207"/>
                    <a:pt x="129727" y="8539"/>
                  </a:cubicBezTo>
                  <a:cubicBezTo>
                    <a:pt x="157254" y="5301"/>
                    <a:pt x="184591" y="2729"/>
                    <a:pt x="207832" y="348"/>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0" name="任意多边形: 形状 1059"/>
            <p:cNvSpPr/>
            <p:nvPr>
              <p:custDataLst>
                <p:tags r:id="rId54"/>
              </p:custDataLst>
            </p:nvPr>
          </p:nvSpPr>
          <p:spPr>
            <a:xfrm>
              <a:off x="-2454473" y="4782287"/>
              <a:ext cx="149388" cy="300926"/>
            </a:xfrm>
            <a:custGeom>
              <a:avLst/>
              <a:gdLst>
                <a:gd name="connsiteX0" fmla="*/ 149293 w 149388"/>
                <a:gd name="connsiteY0" fmla="*/ 27542 h 300926"/>
                <a:gd name="connsiteX1" fmla="*/ 138720 w 149388"/>
                <a:gd name="connsiteY1" fmla="*/ 118887 h 300926"/>
                <a:gd name="connsiteX2" fmla="*/ 126052 w 149388"/>
                <a:gd name="connsiteY2" fmla="*/ 225567 h 300926"/>
                <a:gd name="connsiteX3" fmla="*/ 119099 w 149388"/>
                <a:gd name="connsiteY3" fmla="*/ 277287 h 300926"/>
                <a:gd name="connsiteX4" fmla="*/ 118051 w 149388"/>
                <a:gd name="connsiteY4" fmla="*/ 293670 h 300926"/>
                <a:gd name="connsiteX5" fmla="*/ 109764 w 149388"/>
                <a:gd name="connsiteY5" fmla="*/ 300624 h 300926"/>
                <a:gd name="connsiteX6" fmla="*/ 6227 w 149388"/>
                <a:gd name="connsiteY6" fmla="*/ 288051 h 300926"/>
                <a:gd name="connsiteX7" fmla="*/ 227 w 149388"/>
                <a:gd name="connsiteY7" fmla="*/ 280907 h 300926"/>
                <a:gd name="connsiteX8" fmla="*/ 6799 w 149388"/>
                <a:gd name="connsiteY8" fmla="*/ 220328 h 300926"/>
                <a:gd name="connsiteX9" fmla="*/ 27182 w 149388"/>
                <a:gd name="connsiteY9" fmla="*/ 55164 h 300926"/>
                <a:gd name="connsiteX10" fmla="*/ 32707 w 149388"/>
                <a:gd name="connsiteY10" fmla="*/ 6111 h 300926"/>
                <a:gd name="connsiteX11" fmla="*/ 39089 w 149388"/>
                <a:gd name="connsiteY11" fmla="*/ 15 h 300926"/>
                <a:gd name="connsiteX12" fmla="*/ 82427 w 149388"/>
                <a:gd name="connsiteY12" fmla="*/ 3253 h 300926"/>
                <a:gd name="connsiteX13" fmla="*/ 141006 w 149388"/>
                <a:gd name="connsiteY13" fmla="*/ 9825 h 300926"/>
                <a:gd name="connsiteX14" fmla="*/ 149388 w 149388"/>
                <a:gd name="connsiteY14" fmla="*/ 18779 h 300926"/>
                <a:gd name="connsiteX15" fmla="*/ 149293 w 149388"/>
                <a:gd name="connsiteY15" fmla="*/ 27542 h 30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88" h="300926">
                  <a:moveTo>
                    <a:pt x="149293" y="27542"/>
                  </a:moveTo>
                  <a:cubicBezTo>
                    <a:pt x="147578" y="58212"/>
                    <a:pt x="142340" y="88502"/>
                    <a:pt x="138720" y="118887"/>
                  </a:cubicBezTo>
                  <a:cubicBezTo>
                    <a:pt x="134434" y="154415"/>
                    <a:pt x="130338" y="190038"/>
                    <a:pt x="126052" y="225567"/>
                  </a:cubicBezTo>
                  <a:cubicBezTo>
                    <a:pt x="123956" y="242807"/>
                    <a:pt x="121289" y="260047"/>
                    <a:pt x="119099" y="277287"/>
                  </a:cubicBezTo>
                  <a:cubicBezTo>
                    <a:pt x="118432" y="282717"/>
                    <a:pt x="118527" y="288241"/>
                    <a:pt x="118051" y="293670"/>
                  </a:cubicBezTo>
                  <a:cubicBezTo>
                    <a:pt x="117479" y="300909"/>
                    <a:pt x="116622" y="301481"/>
                    <a:pt x="109764" y="300624"/>
                  </a:cubicBezTo>
                  <a:cubicBezTo>
                    <a:pt x="75284" y="296433"/>
                    <a:pt x="40708" y="292242"/>
                    <a:pt x="6227" y="288051"/>
                  </a:cubicBezTo>
                  <a:cubicBezTo>
                    <a:pt x="36" y="287289"/>
                    <a:pt x="-440" y="287098"/>
                    <a:pt x="227" y="280907"/>
                  </a:cubicBezTo>
                  <a:cubicBezTo>
                    <a:pt x="2322" y="260714"/>
                    <a:pt x="4322" y="240521"/>
                    <a:pt x="6799" y="220328"/>
                  </a:cubicBezTo>
                  <a:cubicBezTo>
                    <a:pt x="13466" y="165273"/>
                    <a:pt x="20420" y="110219"/>
                    <a:pt x="27182" y="55164"/>
                  </a:cubicBezTo>
                  <a:cubicBezTo>
                    <a:pt x="29183" y="38876"/>
                    <a:pt x="31183" y="22494"/>
                    <a:pt x="32707" y="6111"/>
                  </a:cubicBezTo>
                  <a:cubicBezTo>
                    <a:pt x="33088" y="1539"/>
                    <a:pt x="34517" y="110"/>
                    <a:pt x="39089" y="15"/>
                  </a:cubicBezTo>
                  <a:cubicBezTo>
                    <a:pt x="53662" y="-176"/>
                    <a:pt x="68045" y="1539"/>
                    <a:pt x="82427" y="3253"/>
                  </a:cubicBezTo>
                  <a:cubicBezTo>
                    <a:pt x="101954" y="5634"/>
                    <a:pt x="121385" y="8682"/>
                    <a:pt x="141006" y="9825"/>
                  </a:cubicBezTo>
                  <a:cubicBezTo>
                    <a:pt x="149388" y="10301"/>
                    <a:pt x="149388" y="10206"/>
                    <a:pt x="149388" y="18779"/>
                  </a:cubicBezTo>
                  <a:cubicBezTo>
                    <a:pt x="149293" y="21732"/>
                    <a:pt x="149293" y="24684"/>
                    <a:pt x="149293" y="27542"/>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1" name="任意多边形: 形状 1060"/>
            <p:cNvSpPr/>
            <p:nvPr>
              <p:custDataLst>
                <p:tags r:id="rId55"/>
              </p:custDataLst>
            </p:nvPr>
          </p:nvSpPr>
          <p:spPr>
            <a:xfrm>
              <a:off x="-1991773" y="5157715"/>
              <a:ext cx="203704" cy="234307"/>
            </a:xfrm>
            <a:custGeom>
              <a:avLst/>
              <a:gdLst>
                <a:gd name="connsiteX0" fmla="*/ 203705 w 203704"/>
                <a:gd name="connsiteY0" fmla="*/ 82739 h 234307"/>
                <a:gd name="connsiteX1" fmla="*/ 193037 w 203704"/>
                <a:gd name="connsiteY1" fmla="*/ 116743 h 234307"/>
                <a:gd name="connsiteX2" fmla="*/ 172749 w 203704"/>
                <a:gd name="connsiteY2" fmla="*/ 144842 h 234307"/>
                <a:gd name="connsiteX3" fmla="*/ 133982 w 203704"/>
                <a:gd name="connsiteY3" fmla="*/ 185609 h 234307"/>
                <a:gd name="connsiteX4" fmla="*/ 91691 w 203704"/>
                <a:gd name="connsiteY4" fmla="*/ 229709 h 234307"/>
                <a:gd name="connsiteX5" fmla="*/ 79499 w 203704"/>
                <a:gd name="connsiteY5" fmla="*/ 230186 h 234307"/>
                <a:gd name="connsiteX6" fmla="*/ 3394 w 203704"/>
                <a:gd name="connsiteY6" fmla="*/ 156938 h 234307"/>
                <a:gd name="connsiteX7" fmla="*/ 3680 w 203704"/>
                <a:gd name="connsiteY7" fmla="*/ 147032 h 234307"/>
                <a:gd name="connsiteX8" fmla="*/ 85023 w 203704"/>
                <a:gd name="connsiteY8" fmla="*/ 63784 h 234307"/>
                <a:gd name="connsiteX9" fmla="*/ 137792 w 203704"/>
                <a:gd name="connsiteY9" fmla="*/ 8253 h 234307"/>
                <a:gd name="connsiteX10" fmla="*/ 159509 w 203704"/>
                <a:gd name="connsiteY10" fmla="*/ 6634 h 234307"/>
                <a:gd name="connsiteX11" fmla="*/ 201609 w 203704"/>
                <a:gd name="connsiteY11" fmla="*/ 71118 h 234307"/>
                <a:gd name="connsiteX12" fmla="*/ 203705 w 203704"/>
                <a:gd name="connsiteY12" fmla="*/ 82739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3" h="234306">
                  <a:moveTo>
                    <a:pt x="203705" y="82739"/>
                  </a:moveTo>
                  <a:cubicBezTo>
                    <a:pt x="201324" y="94359"/>
                    <a:pt x="197799" y="105694"/>
                    <a:pt x="193037" y="116743"/>
                  </a:cubicBezTo>
                  <a:cubicBezTo>
                    <a:pt x="188370" y="127697"/>
                    <a:pt x="180654" y="136364"/>
                    <a:pt x="172749" y="144842"/>
                  </a:cubicBezTo>
                  <a:cubicBezTo>
                    <a:pt x="159985" y="158558"/>
                    <a:pt x="146936" y="172083"/>
                    <a:pt x="133982" y="185609"/>
                  </a:cubicBezTo>
                  <a:cubicBezTo>
                    <a:pt x="119885" y="200277"/>
                    <a:pt x="105693" y="214946"/>
                    <a:pt x="91691" y="229709"/>
                  </a:cubicBezTo>
                  <a:cubicBezTo>
                    <a:pt x="85881" y="235710"/>
                    <a:pt x="85976" y="235805"/>
                    <a:pt x="79499" y="230186"/>
                  </a:cubicBezTo>
                  <a:cubicBezTo>
                    <a:pt x="52829" y="207135"/>
                    <a:pt x="27778" y="182370"/>
                    <a:pt x="3394" y="156938"/>
                  </a:cubicBezTo>
                  <a:cubicBezTo>
                    <a:pt x="-1178" y="152176"/>
                    <a:pt x="-1178" y="152081"/>
                    <a:pt x="3680" y="147032"/>
                  </a:cubicBezTo>
                  <a:cubicBezTo>
                    <a:pt x="30731" y="119219"/>
                    <a:pt x="57877" y="91502"/>
                    <a:pt x="85023" y="63784"/>
                  </a:cubicBezTo>
                  <a:cubicBezTo>
                    <a:pt x="102930" y="45591"/>
                    <a:pt x="120552" y="27017"/>
                    <a:pt x="137792" y="8253"/>
                  </a:cubicBezTo>
                  <a:cubicBezTo>
                    <a:pt x="147603" y="-2415"/>
                    <a:pt x="147984" y="-2510"/>
                    <a:pt x="159509" y="6634"/>
                  </a:cubicBezTo>
                  <a:cubicBezTo>
                    <a:pt x="180750" y="23398"/>
                    <a:pt x="195037" y="44829"/>
                    <a:pt x="201609" y="71118"/>
                  </a:cubicBezTo>
                  <a:cubicBezTo>
                    <a:pt x="202562" y="74833"/>
                    <a:pt x="203038" y="78738"/>
                    <a:pt x="203705" y="82739"/>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2" name="任意多边形: 形状 1061"/>
            <p:cNvSpPr/>
            <p:nvPr>
              <p:custDataLst>
                <p:tags r:id="rId56"/>
              </p:custDataLst>
            </p:nvPr>
          </p:nvSpPr>
          <p:spPr>
            <a:xfrm>
              <a:off x="-2284875" y="4934483"/>
              <a:ext cx="228398" cy="231268"/>
            </a:xfrm>
            <a:custGeom>
              <a:avLst/>
              <a:gdLst>
                <a:gd name="connsiteX0" fmla="*/ 139715 w 228398"/>
                <a:gd name="connsiteY0" fmla="*/ 231105 h 231268"/>
                <a:gd name="connsiteX1" fmla="*/ 47418 w 228398"/>
                <a:gd name="connsiteY1" fmla="*/ 198339 h 231268"/>
                <a:gd name="connsiteX2" fmla="*/ 3031 w 228398"/>
                <a:gd name="connsiteY2" fmla="*/ 135759 h 231268"/>
                <a:gd name="connsiteX3" fmla="*/ 93804 w 228398"/>
                <a:gd name="connsiteY3" fmla="*/ 1171 h 231268"/>
                <a:gd name="connsiteX4" fmla="*/ 149145 w 228398"/>
                <a:gd name="connsiteY4" fmla="*/ 6029 h 231268"/>
                <a:gd name="connsiteX5" fmla="*/ 153907 w 228398"/>
                <a:gd name="connsiteY5" fmla="*/ 15459 h 231268"/>
                <a:gd name="connsiteX6" fmla="*/ 117141 w 228398"/>
                <a:gd name="connsiteY6" fmla="*/ 112328 h 231268"/>
                <a:gd name="connsiteX7" fmla="*/ 89994 w 228398"/>
                <a:gd name="connsiteY7" fmla="*/ 182718 h 231268"/>
                <a:gd name="connsiteX8" fmla="*/ 87137 w 228398"/>
                <a:gd name="connsiteY8" fmla="*/ 191004 h 231268"/>
                <a:gd name="connsiteX9" fmla="*/ 96662 w 228398"/>
                <a:gd name="connsiteY9" fmla="*/ 207578 h 231268"/>
                <a:gd name="connsiteX10" fmla="*/ 107711 w 228398"/>
                <a:gd name="connsiteY10" fmla="*/ 211293 h 231268"/>
                <a:gd name="connsiteX11" fmla="*/ 211819 w 228398"/>
                <a:gd name="connsiteY11" fmla="*/ 189671 h 231268"/>
                <a:gd name="connsiteX12" fmla="*/ 215915 w 228398"/>
                <a:gd name="connsiteY12" fmla="*/ 185575 h 231268"/>
                <a:gd name="connsiteX13" fmla="*/ 225154 w 228398"/>
                <a:gd name="connsiteY13" fmla="*/ 183670 h 231268"/>
                <a:gd name="connsiteX14" fmla="*/ 227059 w 228398"/>
                <a:gd name="connsiteY14" fmla="*/ 195005 h 231268"/>
                <a:gd name="connsiteX15" fmla="*/ 219534 w 228398"/>
                <a:gd name="connsiteY15" fmla="*/ 203863 h 231268"/>
                <a:gd name="connsiteX16" fmla="*/ 139715 w 228398"/>
                <a:gd name="connsiteY16" fmla="*/ 231105 h 2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398" h="231268">
                  <a:moveTo>
                    <a:pt x="139715" y="231105"/>
                  </a:moveTo>
                  <a:cubicBezTo>
                    <a:pt x="112092" y="227961"/>
                    <a:pt x="77612" y="219389"/>
                    <a:pt x="47418" y="198339"/>
                  </a:cubicBezTo>
                  <a:cubicBezTo>
                    <a:pt x="25224" y="182813"/>
                    <a:pt x="9508" y="162239"/>
                    <a:pt x="3031" y="135759"/>
                  </a:cubicBezTo>
                  <a:cubicBezTo>
                    <a:pt x="-10876" y="78990"/>
                    <a:pt x="23700" y="10887"/>
                    <a:pt x="93804" y="1171"/>
                  </a:cubicBezTo>
                  <a:cubicBezTo>
                    <a:pt x="112759" y="-1496"/>
                    <a:pt x="131047" y="504"/>
                    <a:pt x="149145" y="6029"/>
                  </a:cubicBezTo>
                  <a:cubicBezTo>
                    <a:pt x="156288" y="8220"/>
                    <a:pt x="156479" y="8696"/>
                    <a:pt x="153907" y="15459"/>
                  </a:cubicBezTo>
                  <a:cubicBezTo>
                    <a:pt x="141715" y="47748"/>
                    <a:pt x="129428" y="80038"/>
                    <a:pt x="117141" y="112328"/>
                  </a:cubicBezTo>
                  <a:cubicBezTo>
                    <a:pt x="108187" y="135855"/>
                    <a:pt x="99043" y="159286"/>
                    <a:pt x="89994" y="182718"/>
                  </a:cubicBezTo>
                  <a:cubicBezTo>
                    <a:pt x="88947" y="185385"/>
                    <a:pt x="87803" y="188147"/>
                    <a:pt x="87137" y="191004"/>
                  </a:cubicBezTo>
                  <a:cubicBezTo>
                    <a:pt x="84660" y="202053"/>
                    <a:pt x="85994" y="204244"/>
                    <a:pt x="96662" y="207578"/>
                  </a:cubicBezTo>
                  <a:cubicBezTo>
                    <a:pt x="100377" y="208721"/>
                    <a:pt x="103996" y="209959"/>
                    <a:pt x="107711" y="211293"/>
                  </a:cubicBezTo>
                  <a:cubicBezTo>
                    <a:pt x="146763" y="225009"/>
                    <a:pt x="181244" y="216912"/>
                    <a:pt x="211819" y="189671"/>
                  </a:cubicBezTo>
                  <a:cubicBezTo>
                    <a:pt x="213248" y="188337"/>
                    <a:pt x="214677" y="187004"/>
                    <a:pt x="215915" y="185575"/>
                  </a:cubicBezTo>
                  <a:cubicBezTo>
                    <a:pt x="218582" y="182622"/>
                    <a:pt x="221439" y="180908"/>
                    <a:pt x="225154" y="183670"/>
                  </a:cubicBezTo>
                  <a:cubicBezTo>
                    <a:pt x="228393" y="186051"/>
                    <a:pt x="229536" y="191481"/>
                    <a:pt x="227059" y="195005"/>
                  </a:cubicBezTo>
                  <a:cubicBezTo>
                    <a:pt x="224868" y="198148"/>
                    <a:pt x="222297" y="201101"/>
                    <a:pt x="219534" y="203863"/>
                  </a:cubicBezTo>
                  <a:cubicBezTo>
                    <a:pt x="203628" y="219484"/>
                    <a:pt x="171052" y="232914"/>
                    <a:pt x="139715" y="231105"/>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3" name="任意多边形: 形状 1062"/>
            <p:cNvSpPr/>
            <p:nvPr>
              <p:custDataLst>
                <p:tags r:id="rId57"/>
              </p:custDataLst>
            </p:nvPr>
          </p:nvSpPr>
          <p:spPr>
            <a:xfrm>
              <a:off x="-2587789" y="4849952"/>
              <a:ext cx="135951" cy="215291"/>
            </a:xfrm>
            <a:custGeom>
              <a:avLst/>
              <a:gdLst>
                <a:gd name="connsiteX0" fmla="*/ 2 w 135951"/>
                <a:gd name="connsiteY0" fmla="*/ 108467 h 215291"/>
                <a:gd name="connsiteX1" fmla="*/ 84298 w 135951"/>
                <a:gd name="connsiteY1" fmla="*/ 2358 h 215291"/>
                <a:gd name="connsiteX2" fmla="*/ 131542 w 135951"/>
                <a:gd name="connsiteY2" fmla="*/ 644 h 215291"/>
                <a:gd name="connsiteX3" fmla="*/ 135733 w 135951"/>
                <a:gd name="connsiteY3" fmla="*/ 7311 h 215291"/>
                <a:gd name="connsiteX4" fmla="*/ 128494 w 135951"/>
                <a:gd name="connsiteY4" fmla="*/ 63985 h 215291"/>
                <a:gd name="connsiteX5" fmla="*/ 111635 w 135951"/>
                <a:gd name="connsiteY5" fmla="*/ 206193 h 215291"/>
                <a:gd name="connsiteX6" fmla="*/ 101062 w 135951"/>
                <a:gd name="connsiteY6" fmla="*/ 215052 h 215291"/>
                <a:gd name="connsiteX7" fmla="*/ 11241 w 135951"/>
                <a:gd name="connsiteY7" fmla="*/ 157997 h 215291"/>
                <a:gd name="connsiteX8" fmla="*/ 2 w 135951"/>
                <a:gd name="connsiteY8" fmla="*/ 108467 h 2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51" h="215291">
                  <a:moveTo>
                    <a:pt x="2" y="108467"/>
                  </a:moveTo>
                  <a:cubicBezTo>
                    <a:pt x="192" y="58080"/>
                    <a:pt x="35339" y="13788"/>
                    <a:pt x="84298" y="2358"/>
                  </a:cubicBezTo>
                  <a:cubicBezTo>
                    <a:pt x="99919" y="-1261"/>
                    <a:pt x="115730" y="263"/>
                    <a:pt x="131542" y="644"/>
                  </a:cubicBezTo>
                  <a:cubicBezTo>
                    <a:pt x="136590" y="739"/>
                    <a:pt x="136114" y="3882"/>
                    <a:pt x="135733" y="7311"/>
                  </a:cubicBezTo>
                  <a:cubicBezTo>
                    <a:pt x="133256" y="26171"/>
                    <a:pt x="130875" y="45030"/>
                    <a:pt x="128494" y="63985"/>
                  </a:cubicBezTo>
                  <a:cubicBezTo>
                    <a:pt x="122493" y="111324"/>
                    <a:pt x="116302" y="158664"/>
                    <a:pt x="111635" y="206193"/>
                  </a:cubicBezTo>
                  <a:cubicBezTo>
                    <a:pt x="110682" y="215623"/>
                    <a:pt x="110682" y="215718"/>
                    <a:pt x="101062" y="215052"/>
                  </a:cubicBezTo>
                  <a:cubicBezTo>
                    <a:pt x="60771" y="212385"/>
                    <a:pt x="31244" y="192477"/>
                    <a:pt x="11241" y="157997"/>
                  </a:cubicBezTo>
                  <a:cubicBezTo>
                    <a:pt x="4192" y="145710"/>
                    <a:pt x="-94" y="125517"/>
                    <a:pt x="2" y="108467"/>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4" name="任意多边形: 形状 1063"/>
            <p:cNvSpPr/>
            <p:nvPr>
              <p:custDataLst>
                <p:tags r:id="rId58"/>
              </p:custDataLst>
            </p:nvPr>
          </p:nvSpPr>
          <p:spPr>
            <a:xfrm>
              <a:off x="-2063389" y="5145736"/>
              <a:ext cx="145780" cy="147729"/>
            </a:xfrm>
            <a:custGeom>
              <a:avLst/>
              <a:gdLst>
                <a:gd name="connsiteX0" fmla="*/ 145781 w 145780"/>
                <a:gd name="connsiteY0" fmla="*/ 53094 h 147729"/>
                <a:gd name="connsiteX1" fmla="*/ 135684 w 145780"/>
                <a:gd name="connsiteY1" fmla="*/ 64619 h 147729"/>
                <a:gd name="connsiteX2" fmla="*/ 91012 w 145780"/>
                <a:gd name="connsiteY2" fmla="*/ 110339 h 147729"/>
                <a:gd name="connsiteX3" fmla="*/ 59674 w 145780"/>
                <a:gd name="connsiteY3" fmla="*/ 143296 h 147729"/>
                <a:gd name="connsiteX4" fmla="*/ 48149 w 145780"/>
                <a:gd name="connsiteY4" fmla="*/ 143867 h 147729"/>
                <a:gd name="connsiteX5" fmla="*/ 18622 w 145780"/>
                <a:gd name="connsiteY5" fmla="*/ 114530 h 147729"/>
                <a:gd name="connsiteX6" fmla="*/ 4144 w 145780"/>
                <a:gd name="connsiteY6" fmla="*/ 45188 h 147729"/>
                <a:gd name="connsiteX7" fmla="*/ 57103 w 145780"/>
                <a:gd name="connsiteY7" fmla="*/ 2040 h 147729"/>
                <a:gd name="connsiteX8" fmla="*/ 79201 w 145780"/>
                <a:gd name="connsiteY8" fmla="*/ 421 h 147729"/>
                <a:gd name="connsiteX9" fmla="*/ 88535 w 145780"/>
                <a:gd name="connsiteY9" fmla="*/ 8136 h 147729"/>
                <a:gd name="connsiteX10" fmla="*/ 101299 w 145780"/>
                <a:gd name="connsiteY10" fmla="*/ 31758 h 147729"/>
                <a:gd name="connsiteX11" fmla="*/ 138541 w 145780"/>
                <a:gd name="connsiteY11" fmla="*/ 50141 h 147729"/>
                <a:gd name="connsiteX12" fmla="*/ 144256 w 145780"/>
                <a:gd name="connsiteY12" fmla="*/ 50808 h 147729"/>
                <a:gd name="connsiteX13" fmla="*/ 145781 w 145780"/>
                <a:gd name="connsiteY13" fmla="*/ 53094 h 14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80" h="147729">
                  <a:moveTo>
                    <a:pt x="145781" y="53094"/>
                  </a:moveTo>
                  <a:cubicBezTo>
                    <a:pt x="142732" y="56618"/>
                    <a:pt x="139399" y="60809"/>
                    <a:pt x="135684" y="64619"/>
                  </a:cubicBezTo>
                  <a:cubicBezTo>
                    <a:pt x="120825" y="79954"/>
                    <a:pt x="105871" y="95004"/>
                    <a:pt x="91012" y="110339"/>
                  </a:cubicBezTo>
                  <a:cubicBezTo>
                    <a:pt x="80439" y="121198"/>
                    <a:pt x="70057" y="132247"/>
                    <a:pt x="59674" y="143296"/>
                  </a:cubicBezTo>
                  <a:cubicBezTo>
                    <a:pt x="54245" y="149011"/>
                    <a:pt x="53769" y="149201"/>
                    <a:pt x="48149" y="143867"/>
                  </a:cubicBezTo>
                  <a:cubicBezTo>
                    <a:pt x="38148" y="134247"/>
                    <a:pt x="27670" y="125198"/>
                    <a:pt x="18622" y="114530"/>
                  </a:cubicBezTo>
                  <a:cubicBezTo>
                    <a:pt x="1286" y="93956"/>
                    <a:pt x="-4905" y="70811"/>
                    <a:pt x="4144" y="45188"/>
                  </a:cubicBezTo>
                  <a:cubicBezTo>
                    <a:pt x="12811" y="20614"/>
                    <a:pt x="32242" y="7564"/>
                    <a:pt x="57103" y="2040"/>
                  </a:cubicBezTo>
                  <a:cubicBezTo>
                    <a:pt x="64342" y="421"/>
                    <a:pt x="71676" y="-627"/>
                    <a:pt x="79201" y="421"/>
                  </a:cubicBezTo>
                  <a:cubicBezTo>
                    <a:pt x="83868" y="1087"/>
                    <a:pt x="87106" y="2516"/>
                    <a:pt x="88535" y="8136"/>
                  </a:cubicBezTo>
                  <a:cubicBezTo>
                    <a:pt x="90726" y="16899"/>
                    <a:pt x="95393" y="24805"/>
                    <a:pt x="101299" y="31758"/>
                  </a:cubicBezTo>
                  <a:cubicBezTo>
                    <a:pt x="111110" y="43093"/>
                    <a:pt x="122349" y="51665"/>
                    <a:pt x="138541" y="50141"/>
                  </a:cubicBezTo>
                  <a:cubicBezTo>
                    <a:pt x="140446" y="49951"/>
                    <a:pt x="142352" y="50618"/>
                    <a:pt x="144256" y="50808"/>
                  </a:cubicBezTo>
                  <a:cubicBezTo>
                    <a:pt x="145114" y="50998"/>
                    <a:pt x="145495" y="51284"/>
                    <a:pt x="145781" y="53094"/>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5" name="任意多边形: 形状 1064"/>
            <p:cNvSpPr/>
            <p:nvPr>
              <p:custDataLst>
                <p:tags r:id="rId59"/>
              </p:custDataLst>
            </p:nvPr>
          </p:nvSpPr>
          <p:spPr>
            <a:xfrm>
              <a:off x="-2144436" y="4952751"/>
              <a:ext cx="114245" cy="141987"/>
            </a:xfrm>
            <a:custGeom>
              <a:avLst/>
              <a:gdLst>
                <a:gd name="connsiteX0" fmla="*/ 114242 w 114245"/>
                <a:gd name="connsiteY0" fmla="*/ 107871 h 141987"/>
                <a:gd name="connsiteX1" fmla="*/ 109861 w 114245"/>
                <a:gd name="connsiteY1" fmla="*/ 137398 h 141987"/>
                <a:gd name="connsiteX2" fmla="*/ 102241 w 114245"/>
                <a:gd name="connsiteY2" fmla="*/ 141208 h 141987"/>
                <a:gd name="connsiteX3" fmla="*/ 52330 w 114245"/>
                <a:gd name="connsiteY3" fmla="*/ 122730 h 141987"/>
                <a:gd name="connsiteX4" fmla="*/ 6229 w 114245"/>
                <a:gd name="connsiteY4" fmla="*/ 105204 h 141987"/>
                <a:gd name="connsiteX5" fmla="*/ 1466 w 114245"/>
                <a:gd name="connsiteY5" fmla="*/ 94726 h 141987"/>
                <a:gd name="connsiteX6" fmla="*/ 28041 w 114245"/>
                <a:gd name="connsiteY6" fmla="*/ 24146 h 141987"/>
                <a:gd name="connsiteX7" fmla="*/ 35280 w 114245"/>
                <a:gd name="connsiteY7" fmla="*/ 5191 h 141987"/>
                <a:gd name="connsiteX8" fmla="*/ 43472 w 114245"/>
                <a:gd name="connsiteY8" fmla="*/ 1381 h 141987"/>
                <a:gd name="connsiteX9" fmla="*/ 89191 w 114245"/>
                <a:gd name="connsiteY9" fmla="*/ 36148 h 141987"/>
                <a:gd name="connsiteX10" fmla="*/ 114242 w 114245"/>
                <a:gd name="connsiteY10" fmla="*/ 107871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245" h="141987">
                  <a:moveTo>
                    <a:pt x="114242" y="107871"/>
                  </a:moveTo>
                  <a:cubicBezTo>
                    <a:pt x="114052" y="117872"/>
                    <a:pt x="112718" y="127778"/>
                    <a:pt x="109861" y="137398"/>
                  </a:cubicBezTo>
                  <a:cubicBezTo>
                    <a:pt x="108527" y="141875"/>
                    <a:pt x="106813" y="142923"/>
                    <a:pt x="102241" y="141208"/>
                  </a:cubicBezTo>
                  <a:cubicBezTo>
                    <a:pt x="85667" y="134827"/>
                    <a:pt x="68998" y="128921"/>
                    <a:pt x="52330" y="122730"/>
                  </a:cubicBezTo>
                  <a:cubicBezTo>
                    <a:pt x="36899" y="117015"/>
                    <a:pt x="21564" y="111014"/>
                    <a:pt x="6229" y="105204"/>
                  </a:cubicBezTo>
                  <a:cubicBezTo>
                    <a:pt x="-915" y="102442"/>
                    <a:pt x="-1010" y="102442"/>
                    <a:pt x="1466" y="94726"/>
                  </a:cubicBezTo>
                  <a:cubicBezTo>
                    <a:pt x="9086" y="70723"/>
                    <a:pt x="19087" y="47578"/>
                    <a:pt x="28041" y="24146"/>
                  </a:cubicBezTo>
                  <a:cubicBezTo>
                    <a:pt x="30422" y="17860"/>
                    <a:pt x="32899" y="11478"/>
                    <a:pt x="35280" y="5191"/>
                  </a:cubicBezTo>
                  <a:cubicBezTo>
                    <a:pt x="37566" y="-809"/>
                    <a:pt x="37661" y="-905"/>
                    <a:pt x="43472" y="1381"/>
                  </a:cubicBezTo>
                  <a:cubicBezTo>
                    <a:pt x="61855" y="8811"/>
                    <a:pt x="77190" y="20527"/>
                    <a:pt x="89191" y="36148"/>
                  </a:cubicBezTo>
                  <a:cubicBezTo>
                    <a:pt x="105479" y="57198"/>
                    <a:pt x="114433" y="81010"/>
                    <a:pt x="114242" y="1078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6" name="任意多边形: 形状 1065"/>
            <p:cNvSpPr/>
            <p:nvPr>
              <p:custDataLst>
                <p:tags r:id="rId60"/>
              </p:custDataLst>
            </p:nvPr>
          </p:nvSpPr>
          <p:spPr>
            <a:xfrm>
              <a:off x="-1964630" y="5097347"/>
              <a:ext cx="88457" cy="87703"/>
            </a:xfrm>
            <a:custGeom>
              <a:avLst/>
              <a:gdLst>
                <a:gd name="connsiteX0" fmla="*/ 44355 w 88457"/>
                <a:gd name="connsiteY0" fmla="*/ 87671 h 87703"/>
                <a:gd name="connsiteX1" fmla="*/ 64 w 88457"/>
                <a:gd name="connsiteY1" fmla="*/ 41284 h 87703"/>
                <a:gd name="connsiteX2" fmla="*/ 44450 w 88457"/>
                <a:gd name="connsiteY2" fmla="*/ 41 h 87703"/>
                <a:gd name="connsiteX3" fmla="*/ 88456 w 88457"/>
                <a:gd name="connsiteY3" fmla="*/ 43380 h 87703"/>
                <a:gd name="connsiteX4" fmla="*/ 44355 w 88457"/>
                <a:gd name="connsiteY4" fmla="*/ 87671 h 8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 h="87703">
                  <a:moveTo>
                    <a:pt x="44355" y="87671"/>
                  </a:moveTo>
                  <a:cubicBezTo>
                    <a:pt x="14828" y="86909"/>
                    <a:pt x="2159" y="71193"/>
                    <a:pt x="64" y="41284"/>
                  </a:cubicBezTo>
                  <a:cubicBezTo>
                    <a:pt x="-1270" y="21758"/>
                    <a:pt x="18447" y="-1102"/>
                    <a:pt x="44450" y="41"/>
                  </a:cubicBezTo>
                  <a:cubicBezTo>
                    <a:pt x="69311" y="1089"/>
                    <a:pt x="88646" y="19377"/>
                    <a:pt x="88456" y="43380"/>
                  </a:cubicBezTo>
                  <a:cubicBezTo>
                    <a:pt x="88456" y="64430"/>
                    <a:pt x="71311" y="88719"/>
                    <a:pt x="44355" y="87671"/>
                  </a:cubicBezTo>
                  <a:close/>
                </a:path>
              </a:pathLst>
            </a:custGeom>
            <a:solidFill>
              <a:srgbClr val="FFD103"/>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7" name="椭圆 1066"/>
            <p:cNvSpPr/>
            <p:nvPr>
              <p:custDataLst>
                <p:tags r:id="rId61"/>
              </p:custDataLst>
            </p:nvPr>
          </p:nvSpPr>
          <p:spPr>
            <a:xfrm rot="20430998">
              <a:off x="-3562074" y="4968325"/>
              <a:ext cx="104400" cy="316800"/>
            </a:xfrm>
            <a:prstGeom prst="ellipse">
              <a:avLst/>
            </a:pr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sp>
          <p:nvSpPr>
            <p:cNvPr id="1068" name="椭圆 1067"/>
            <p:cNvSpPr/>
            <p:nvPr>
              <p:custDataLst>
                <p:tags r:id="rId62"/>
              </p:custDataLst>
            </p:nvPr>
          </p:nvSpPr>
          <p:spPr>
            <a:xfrm rot="431829">
              <a:off x="-3829598" y="5291037"/>
              <a:ext cx="317329" cy="104112"/>
            </a:xfrm>
            <a:prstGeom prst="ellipse">
              <a:avLst/>
            </a:pr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272727"/>
                </a:solidFill>
                <a:effectLst/>
                <a:uLnTx/>
                <a:uFillTx/>
                <a:latin typeface="Arial"/>
                <a:ea typeface="微软雅黑"/>
                <a:cs typeface="+mn-cs"/>
              </a:endParaRPr>
            </a:p>
          </p:txBody>
        </p:sp>
      </p:grpSp>
      <p:sp>
        <p:nvSpPr>
          <p:cNvPr id="1082" name="矩形 1081"/>
          <p:cNvSpPr/>
          <p:nvPr userDrawn="1">
            <p:custDataLst>
              <p:tags r:id="rId29"/>
            </p:custDataLst>
          </p:nvPr>
        </p:nvSpPr>
        <p:spPr>
          <a:xfrm>
            <a:off x="12610219" y="120557"/>
            <a:ext cx="1123605" cy="6858000"/>
          </a:xfrm>
          <a:prstGeom prst="rect">
            <a:avLst/>
          </a:prstGeom>
          <a:solidFill>
            <a:srgbClr val="E6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1084" name="组合 1083"/>
          <p:cNvGrpSpPr/>
          <p:nvPr userDrawn="1">
            <p:custDataLst>
              <p:tags r:id="rId30"/>
            </p:custDataLst>
          </p:nvPr>
        </p:nvGrpSpPr>
        <p:grpSpPr>
          <a:xfrm>
            <a:off x="12812021" y="449368"/>
            <a:ext cx="720000" cy="809078"/>
            <a:chOff x="12450518" y="0"/>
            <a:chExt cx="720000" cy="809078"/>
          </a:xfrm>
        </p:grpSpPr>
        <p:sp>
          <p:nvSpPr>
            <p:cNvPr id="1100" name="矩形 1099"/>
            <p:cNvSpPr/>
            <p:nvPr>
              <p:custDataLst>
                <p:tags r:id="rId47"/>
              </p:custDataLst>
            </p:nvPr>
          </p:nvSpPr>
          <p:spPr>
            <a:xfrm>
              <a:off x="12450518" y="0"/>
              <a:ext cx="720000" cy="540000"/>
            </a:xfrm>
            <a:prstGeom prst="rect">
              <a:avLst/>
            </a:prstGeom>
            <a:solidFill>
              <a:srgbClr val="272727"/>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01" name="任意多边形: 形状 1100"/>
            <p:cNvSpPr/>
            <p:nvPr>
              <p:custDataLst>
                <p:tags r:id="rId48"/>
              </p:custDataLst>
            </p:nvPr>
          </p:nvSpPr>
          <p:spPr>
            <a:xfrm>
              <a:off x="12478832" y="600366"/>
              <a:ext cx="663626" cy="208712"/>
            </a:xfrm>
            <a:custGeom>
              <a:avLst/>
              <a:gdLst/>
              <a:ahLst/>
              <a:cxnLst/>
              <a:rect l="l" t="t" r="r" b="b"/>
              <a:pathLst>
                <a:path w="663626" h="208712">
                  <a:moveTo>
                    <a:pt x="568300" y="78396"/>
                  </a:moveTo>
                  <a:lnTo>
                    <a:pt x="568300" y="120258"/>
                  </a:lnTo>
                  <a:lnTo>
                    <a:pt x="625221" y="120258"/>
                  </a:lnTo>
                  <a:lnTo>
                    <a:pt x="625221" y="78396"/>
                  </a:lnTo>
                  <a:close/>
                  <a:moveTo>
                    <a:pt x="499034" y="78396"/>
                  </a:moveTo>
                  <a:lnTo>
                    <a:pt x="499034" y="120258"/>
                  </a:lnTo>
                  <a:lnTo>
                    <a:pt x="553441" y="120258"/>
                  </a:lnTo>
                  <a:lnTo>
                    <a:pt x="553441" y="78396"/>
                  </a:lnTo>
                  <a:close/>
                  <a:moveTo>
                    <a:pt x="278892" y="56464"/>
                  </a:moveTo>
                  <a:cubicBezTo>
                    <a:pt x="285060" y="71576"/>
                    <a:pt x="292441" y="85758"/>
                    <a:pt x="301038" y="99012"/>
                  </a:cubicBezTo>
                  <a:cubicBezTo>
                    <a:pt x="309634" y="112266"/>
                    <a:pt x="319473" y="124449"/>
                    <a:pt x="330556" y="135560"/>
                  </a:cubicBezTo>
                  <a:cubicBezTo>
                    <a:pt x="341052" y="125049"/>
                    <a:pt x="350349" y="113209"/>
                    <a:pt x="358445" y="100041"/>
                  </a:cubicBezTo>
                  <a:cubicBezTo>
                    <a:pt x="366541" y="86873"/>
                    <a:pt x="373552" y="72347"/>
                    <a:pt x="379476" y="56464"/>
                  </a:cubicBezTo>
                  <a:close/>
                  <a:moveTo>
                    <a:pt x="228143" y="41605"/>
                  </a:moveTo>
                  <a:lnTo>
                    <a:pt x="432740" y="41605"/>
                  </a:lnTo>
                  <a:lnTo>
                    <a:pt x="432740" y="56464"/>
                  </a:lnTo>
                  <a:lnTo>
                    <a:pt x="396621" y="56464"/>
                  </a:lnTo>
                  <a:cubicBezTo>
                    <a:pt x="390006" y="74828"/>
                    <a:pt x="382148" y="91421"/>
                    <a:pt x="373047" y="106242"/>
                  </a:cubicBezTo>
                  <a:cubicBezTo>
                    <a:pt x="363946" y="121063"/>
                    <a:pt x="353516" y="134341"/>
                    <a:pt x="341757" y="146075"/>
                  </a:cubicBezTo>
                  <a:cubicBezTo>
                    <a:pt x="354663" y="157191"/>
                    <a:pt x="368913" y="166792"/>
                    <a:pt x="384505" y="174879"/>
                  </a:cubicBezTo>
                  <a:cubicBezTo>
                    <a:pt x="400098" y="182966"/>
                    <a:pt x="417090" y="189367"/>
                    <a:pt x="435483" y="194081"/>
                  </a:cubicBezTo>
                  <a:cubicBezTo>
                    <a:pt x="433711" y="195796"/>
                    <a:pt x="431883" y="197968"/>
                    <a:pt x="429997" y="200597"/>
                  </a:cubicBezTo>
                  <a:cubicBezTo>
                    <a:pt x="428111" y="203225"/>
                    <a:pt x="426511" y="205626"/>
                    <a:pt x="425196" y="207797"/>
                  </a:cubicBezTo>
                  <a:cubicBezTo>
                    <a:pt x="406456" y="202625"/>
                    <a:pt x="389187" y="195767"/>
                    <a:pt x="373390" y="187223"/>
                  </a:cubicBezTo>
                  <a:cubicBezTo>
                    <a:pt x="357592" y="178680"/>
                    <a:pt x="343238" y="168621"/>
                    <a:pt x="330327" y="157048"/>
                  </a:cubicBezTo>
                  <a:cubicBezTo>
                    <a:pt x="317435" y="168331"/>
                    <a:pt x="303043" y="178227"/>
                    <a:pt x="287150" y="186738"/>
                  </a:cubicBezTo>
                  <a:cubicBezTo>
                    <a:pt x="271258" y="195248"/>
                    <a:pt x="253722" y="202573"/>
                    <a:pt x="234544" y="208712"/>
                  </a:cubicBezTo>
                  <a:cubicBezTo>
                    <a:pt x="233653" y="206845"/>
                    <a:pt x="232291" y="204521"/>
                    <a:pt x="230457" y="201740"/>
                  </a:cubicBezTo>
                  <a:cubicBezTo>
                    <a:pt x="228624" y="198958"/>
                    <a:pt x="226862" y="196634"/>
                    <a:pt x="225171" y="194767"/>
                  </a:cubicBezTo>
                  <a:cubicBezTo>
                    <a:pt x="244226" y="189190"/>
                    <a:pt x="261552" y="182399"/>
                    <a:pt x="277149" y="174393"/>
                  </a:cubicBezTo>
                  <a:cubicBezTo>
                    <a:pt x="292746" y="166387"/>
                    <a:pt x="306815" y="157024"/>
                    <a:pt x="319354" y="146304"/>
                  </a:cubicBezTo>
                  <a:cubicBezTo>
                    <a:pt x="307358" y="133931"/>
                    <a:pt x="296718" y="120215"/>
                    <a:pt x="287436" y="105156"/>
                  </a:cubicBezTo>
                  <a:cubicBezTo>
                    <a:pt x="278154" y="90097"/>
                    <a:pt x="270201" y="73866"/>
                    <a:pt x="263576" y="56464"/>
                  </a:cubicBezTo>
                  <a:lnTo>
                    <a:pt x="228143" y="56464"/>
                  </a:lnTo>
                  <a:close/>
                  <a:moveTo>
                    <a:pt x="521208" y="35190"/>
                  </a:moveTo>
                  <a:cubicBezTo>
                    <a:pt x="517412" y="40348"/>
                    <a:pt x="513345" y="45363"/>
                    <a:pt x="509007" y="50235"/>
                  </a:cubicBezTo>
                  <a:cubicBezTo>
                    <a:pt x="504668" y="55107"/>
                    <a:pt x="500201" y="59779"/>
                    <a:pt x="495605" y="64251"/>
                  </a:cubicBezTo>
                  <a:lnTo>
                    <a:pt x="557784" y="64251"/>
                  </a:lnTo>
                  <a:cubicBezTo>
                    <a:pt x="562175" y="60165"/>
                    <a:pt x="566480" y="55579"/>
                    <a:pt x="570700" y="50493"/>
                  </a:cubicBezTo>
                  <a:cubicBezTo>
                    <a:pt x="574920" y="45406"/>
                    <a:pt x="578768" y="40305"/>
                    <a:pt x="582244" y="35190"/>
                  </a:cubicBezTo>
                  <a:close/>
                  <a:moveTo>
                    <a:pt x="8687" y="18288"/>
                  </a:moveTo>
                  <a:lnTo>
                    <a:pt x="195910" y="18288"/>
                  </a:lnTo>
                  <a:lnTo>
                    <a:pt x="195910" y="32918"/>
                  </a:lnTo>
                  <a:lnTo>
                    <a:pt x="114986" y="32918"/>
                  </a:lnTo>
                  <a:lnTo>
                    <a:pt x="114986" y="95783"/>
                  </a:lnTo>
                  <a:lnTo>
                    <a:pt x="187452" y="95783"/>
                  </a:lnTo>
                  <a:lnTo>
                    <a:pt x="187452" y="110642"/>
                  </a:lnTo>
                  <a:lnTo>
                    <a:pt x="114986" y="110642"/>
                  </a:lnTo>
                  <a:lnTo>
                    <a:pt x="114986" y="184252"/>
                  </a:lnTo>
                  <a:lnTo>
                    <a:pt x="203454" y="184252"/>
                  </a:lnTo>
                  <a:lnTo>
                    <a:pt x="203454" y="199111"/>
                  </a:lnTo>
                  <a:lnTo>
                    <a:pt x="0" y="199111"/>
                  </a:lnTo>
                  <a:lnTo>
                    <a:pt x="0" y="184252"/>
                  </a:lnTo>
                  <a:lnTo>
                    <a:pt x="31547" y="184252"/>
                  </a:lnTo>
                  <a:lnTo>
                    <a:pt x="31547" y="75895"/>
                  </a:lnTo>
                  <a:lnTo>
                    <a:pt x="47092" y="75895"/>
                  </a:lnTo>
                  <a:lnTo>
                    <a:pt x="47092" y="184252"/>
                  </a:lnTo>
                  <a:lnTo>
                    <a:pt x="99213" y="184252"/>
                  </a:lnTo>
                  <a:lnTo>
                    <a:pt x="99213" y="32918"/>
                  </a:lnTo>
                  <a:lnTo>
                    <a:pt x="8687" y="32918"/>
                  </a:lnTo>
                  <a:close/>
                  <a:moveTo>
                    <a:pt x="526237" y="472"/>
                  </a:moveTo>
                  <a:lnTo>
                    <a:pt x="539953" y="5501"/>
                  </a:lnTo>
                  <a:cubicBezTo>
                    <a:pt x="538586" y="8230"/>
                    <a:pt x="537148" y="10887"/>
                    <a:pt x="535638" y="13473"/>
                  </a:cubicBezTo>
                  <a:cubicBezTo>
                    <a:pt x="534129" y="16059"/>
                    <a:pt x="532519" y="18660"/>
                    <a:pt x="530809" y="21274"/>
                  </a:cubicBezTo>
                  <a:lnTo>
                    <a:pt x="592303" y="21274"/>
                  </a:lnTo>
                  <a:lnTo>
                    <a:pt x="595503" y="20360"/>
                  </a:lnTo>
                  <a:lnTo>
                    <a:pt x="605333" y="27662"/>
                  </a:lnTo>
                  <a:cubicBezTo>
                    <a:pt x="601380" y="33796"/>
                    <a:pt x="596884" y="40034"/>
                    <a:pt x="591846" y="46377"/>
                  </a:cubicBezTo>
                  <a:cubicBezTo>
                    <a:pt x="586807" y="52719"/>
                    <a:pt x="581625" y="58678"/>
                    <a:pt x="576301" y="64251"/>
                  </a:cubicBezTo>
                  <a:lnTo>
                    <a:pt x="640309" y="64251"/>
                  </a:lnTo>
                  <a:lnTo>
                    <a:pt x="640309" y="145381"/>
                  </a:lnTo>
                  <a:lnTo>
                    <a:pt x="625221" y="145381"/>
                  </a:lnTo>
                  <a:lnTo>
                    <a:pt x="625221" y="134631"/>
                  </a:lnTo>
                  <a:lnTo>
                    <a:pt x="499034" y="134631"/>
                  </a:lnTo>
                  <a:lnTo>
                    <a:pt x="499034" y="174656"/>
                  </a:lnTo>
                  <a:cubicBezTo>
                    <a:pt x="498729" y="181165"/>
                    <a:pt x="500596" y="185644"/>
                    <a:pt x="504635" y="188093"/>
                  </a:cubicBezTo>
                  <a:cubicBezTo>
                    <a:pt x="508673" y="190542"/>
                    <a:pt x="516712" y="191705"/>
                    <a:pt x="528752" y="191581"/>
                  </a:cubicBezTo>
                  <a:lnTo>
                    <a:pt x="619963" y="191581"/>
                  </a:lnTo>
                  <a:cubicBezTo>
                    <a:pt x="627465" y="191691"/>
                    <a:pt x="633137" y="190759"/>
                    <a:pt x="636981" y="188786"/>
                  </a:cubicBezTo>
                  <a:cubicBezTo>
                    <a:pt x="640825" y="186812"/>
                    <a:pt x="643551" y="183136"/>
                    <a:pt x="645160" y="177757"/>
                  </a:cubicBezTo>
                  <a:cubicBezTo>
                    <a:pt x="646769" y="172378"/>
                    <a:pt x="647971" y="164635"/>
                    <a:pt x="648767" y="154529"/>
                  </a:cubicBezTo>
                  <a:cubicBezTo>
                    <a:pt x="650900" y="155911"/>
                    <a:pt x="653320" y="157093"/>
                    <a:pt x="656025" y="158074"/>
                  </a:cubicBezTo>
                  <a:cubicBezTo>
                    <a:pt x="658730" y="159056"/>
                    <a:pt x="661264" y="159780"/>
                    <a:pt x="663626" y="160247"/>
                  </a:cubicBezTo>
                  <a:cubicBezTo>
                    <a:pt x="662482" y="171891"/>
                    <a:pt x="660605" y="181018"/>
                    <a:pt x="657996" y="187628"/>
                  </a:cubicBezTo>
                  <a:cubicBezTo>
                    <a:pt x="655386" y="194239"/>
                    <a:pt x="651139" y="198893"/>
                    <a:pt x="645253" y="201591"/>
                  </a:cubicBezTo>
                  <a:cubicBezTo>
                    <a:pt x="639368" y="204288"/>
                    <a:pt x="630938" y="205591"/>
                    <a:pt x="619963" y="205497"/>
                  </a:cubicBezTo>
                  <a:lnTo>
                    <a:pt x="530124" y="205497"/>
                  </a:lnTo>
                  <a:cubicBezTo>
                    <a:pt x="513017" y="205774"/>
                    <a:pt x="501053" y="203738"/>
                    <a:pt x="494233" y="199389"/>
                  </a:cubicBezTo>
                  <a:cubicBezTo>
                    <a:pt x="487413" y="195041"/>
                    <a:pt x="484137" y="186720"/>
                    <a:pt x="484404" y="174427"/>
                  </a:cubicBezTo>
                  <a:lnTo>
                    <a:pt x="484404" y="74517"/>
                  </a:lnTo>
                  <a:cubicBezTo>
                    <a:pt x="480951" y="77596"/>
                    <a:pt x="477398" y="80519"/>
                    <a:pt x="473745" y="83286"/>
                  </a:cubicBezTo>
                  <a:cubicBezTo>
                    <a:pt x="470092" y="86054"/>
                    <a:pt x="466482" y="88694"/>
                    <a:pt x="462915" y="91206"/>
                  </a:cubicBezTo>
                  <a:cubicBezTo>
                    <a:pt x="462134" y="89328"/>
                    <a:pt x="460896" y="86964"/>
                    <a:pt x="459200" y="84115"/>
                  </a:cubicBezTo>
                  <a:cubicBezTo>
                    <a:pt x="457505" y="81265"/>
                    <a:pt x="455924" y="78903"/>
                    <a:pt x="454457" y="77027"/>
                  </a:cubicBezTo>
                  <a:cubicBezTo>
                    <a:pt x="468763" y="68187"/>
                    <a:pt x="482270" y="57142"/>
                    <a:pt x="494976" y="43893"/>
                  </a:cubicBezTo>
                  <a:cubicBezTo>
                    <a:pt x="507683" y="30643"/>
                    <a:pt x="518103" y="16169"/>
                    <a:pt x="526237" y="472"/>
                  </a:cubicBezTo>
                  <a:close/>
                  <a:moveTo>
                    <a:pt x="328498" y="0"/>
                  </a:moveTo>
                  <a:cubicBezTo>
                    <a:pt x="332161" y="5558"/>
                    <a:pt x="335694" y="11530"/>
                    <a:pt x="339100" y="17917"/>
                  </a:cubicBezTo>
                  <a:cubicBezTo>
                    <a:pt x="342505" y="24303"/>
                    <a:pt x="345067" y="29990"/>
                    <a:pt x="346786" y="34976"/>
                  </a:cubicBezTo>
                  <a:lnTo>
                    <a:pt x="330327" y="40234"/>
                  </a:lnTo>
                  <a:cubicBezTo>
                    <a:pt x="328846" y="35447"/>
                    <a:pt x="326493" y="29761"/>
                    <a:pt x="323269" y="23174"/>
                  </a:cubicBezTo>
                  <a:cubicBezTo>
                    <a:pt x="320045" y="16588"/>
                    <a:pt x="316606" y="10387"/>
                    <a:pt x="312954" y="4572"/>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grpSp>
        <p:nvGrpSpPr>
          <p:cNvPr id="1085" name="组合 1084"/>
          <p:cNvGrpSpPr/>
          <p:nvPr userDrawn="1">
            <p:custDataLst>
              <p:tags r:id="rId31"/>
            </p:custDataLst>
          </p:nvPr>
        </p:nvGrpSpPr>
        <p:grpSpPr>
          <a:xfrm>
            <a:off x="12812021" y="1526717"/>
            <a:ext cx="720000" cy="809990"/>
            <a:chOff x="12450518" y="1191600"/>
            <a:chExt cx="720000" cy="809990"/>
          </a:xfrm>
        </p:grpSpPr>
        <p:sp>
          <p:nvSpPr>
            <p:cNvPr id="1098" name="矩形 1097"/>
            <p:cNvSpPr/>
            <p:nvPr>
              <p:custDataLst>
                <p:tags r:id="rId45"/>
              </p:custDataLst>
            </p:nvPr>
          </p:nvSpPr>
          <p:spPr>
            <a:xfrm>
              <a:off x="12450518" y="1191600"/>
              <a:ext cx="720000" cy="540000"/>
            </a:xfrm>
            <a:prstGeom prst="rect">
              <a:avLst/>
            </a:pr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99" name="任意多边形: 形状 1098"/>
            <p:cNvSpPr/>
            <p:nvPr>
              <p:custDataLst>
                <p:tags r:id="rId46"/>
              </p:custDataLst>
            </p:nvPr>
          </p:nvSpPr>
          <p:spPr>
            <a:xfrm>
              <a:off x="12479062" y="1792438"/>
              <a:ext cx="663397" cy="209152"/>
            </a:xfrm>
            <a:custGeom>
              <a:avLst/>
              <a:gdLst/>
              <a:ahLst/>
              <a:cxnLst/>
              <a:rect l="l" t="t" r="r" b="b"/>
              <a:pathLst>
                <a:path w="663397" h="209152">
                  <a:moveTo>
                    <a:pt x="368274" y="166169"/>
                  </a:moveTo>
                  <a:cubicBezTo>
                    <a:pt x="375323" y="168733"/>
                    <a:pt x="382663" y="171687"/>
                    <a:pt x="390296" y="175031"/>
                  </a:cubicBezTo>
                  <a:cubicBezTo>
                    <a:pt x="397929" y="178375"/>
                    <a:pt x="405168" y="181821"/>
                    <a:pt x="412013" y="185368"/>
                  </a:cubicBezTo>
                  <a:cubicBezTo>
                    <a:pt x="418858" y="188916"/>
                    <a:pt x="424624" y="192277"/>
                    <a:pt x="429311" y="195451"/>
                  </a:cubicBezTo>
                  <a:lnTo>
                    <a:pt x="419023" y="205491"/>
                  </a:lnTo>
                  <a:cubicBezTo>
                    <a:pt x="414564" y="202391"/>
                    <a:pt x="408979" y="199005"/>
                    <a:pt x="402268" y="195333"/>
                  </a:cubicBezTo>
                  <a:cubicBezTo>
                    <a:pt x="395557" y="191661"/>
                    <a:pt x="388414" y="188051"/>
                    <a:pt x="380839" y="184503"/>
                  </a:cubicBezTo>
                  <a:cubicBezTo>
                    <a:pt x="373264" y="180955"/>
                    <a:pt x="365952" y="177818"/>
                    <a:pt x="358902" y="175091"/>
                  </a:cubicBezTo>
                  <a:close/>
                  <a:moveTo>
                    <a:pt x="283235" y="165254"/>
                  </a:moveTo>
                  <a:lnTo>
                    <a:pt x="296951" y="170744"/>
                  </a:lnTo>
                  <a:cubicBezTo>
                    <a:pt x="289007" y="177369"/>
                    <a:pt x="279692" y="183679"/>
                    <a:pt x="269005" y="189672"/>
                  </a:cubicBezTo>
                  <a:cubicBezTo>
                    <a:pt x="258318" y="195665"/>
                    <a:pt x="247974" y="200710"/>
                    <a:pt x="237972" y="204807"/>
                  </a:cubicBezTo>
                  <a:cubicBezTo>
                    <a:pt x="236601" y="203310"/>
                    <a:pt x="234829" y="201456"/>
                    <a:pt x="232657" y="199246"/>
                  </a:cubicBezTo>
                  <a:cubicBezTo>
                    <a:pt x="230486" y="197035"/>
                    <a:pt x="228600" y="195236"/>
                    <a:pt x="226999" y="193850"/>
                  </a:cubicBezTo>
                  <a:cubicBezTo>
                    <a:pt x="237087" y="190356"/>
                    <a:pt x="247202" y="186134"/>
                    <a:pt x="257346" y="181182"/>
                  </a:cubicBezTo>
                  <a:cubicBezTo>
                    <a:pt x="267490" y="176230"/>
                    <a:pt x="276120" y="170920"/>
                    <a:pt x="283235" y="165254"/>
                  </a:cubicBezTo>
                  <a:close/>
                  <a:moveTo>
                    <a:pt x="48692" y="136217"/>
                  </a:moveTo>
                  <a:lnTo>
                    <a:pt x="48692" y="157734"/>
                  </a:lnTo>
                  <a:lnTo>
                    <a:pt x="155676" y="157734"/>
                  </a:lnTo>
                  <a:lnTo>
                    <a:pt x="155676" y="136217"/>
                  </a:lnTo>
                  <a:close/>
                  <a:moveTo>
                    <a:pt x="275234" y="123872"/>
                  </a:moveTo>
                  <a:lnTo>
                    <a:pt x="275234" y="147218"/>
                  </a:lnTo>
                  <a:lnTo>
                    <a:pt x="384733" y="147218"/>
                  </a:lnTo>
                  <a:lnTo>
                    <a:pt x="384733" y="123872"/>
                  </a:lnTo>
                  <a:close/>
                  <a:moveTo>
                    <a:pt x="260604" y="112471"/>
                  </a:moveTo>
                  <a:lnTo>
                    <a:pt x="400050" y="112471"/>
                  </a:lnTo>
                  <a:lnTo>
                    <a:pt x="400050" y="158619"/>
                  </a:lnTo>
                  <a:lnTo>
                    <a:pt x="337413" y="158619"/>
                  </a:lnTo>
                  <a:lnTo>
                    <a:pt x="337413" y="193850"/>
                  </a:lnTo>
                  <a:cubicBezTo>
                    <a:pt x="337466" y="197660"/>
                    <a:pt x="336904" y="200543"/>
                    <a:pt x="335727" y="202496"/>
                  </a:cubicBezTo>
                  <a:cubicBezTo>
                    <a:pt x="334551" y="204450"/>
                    <a:pt x="332446" y="205904"/>
                    <a:pt x="329412" y="206859"/>
                  </a:cubicBezTo>
                  <a:cubicBezTo>
                    <a:pt x="326264" y="207842"/>
                    <a:pt x="322045" y="208441"/>
                    <a:pt x="316754" y="208655"/>
                  </a:cubicBezTo>
                  <a:cubicBezTo>
                    <a:pt x="311462" y="208869"/>
                    <a:pt x="304785" y="208954"/>
                    <a:pt x="296723" y="208911"/>
                  </a:cubicBezTo>
                  <a:cubicBezTo>
                    <a:pt x="296346" y="206930"/>
                    <a:pt x="295727" y="204849"/>
                    <a:pt x="294865" y="202668"/>
                  </a:cubicBezTo>
                  <a:cubicBezTo>
                    <a:pt x="294003" y="200487"/>
                    <a:pt x="293098" y="198463"/>
                    <a:pt x="292151" y="196595"/>
                  </a:cubicBezTo>
                  <a:cubicBezTo>
                    <a:pt x="298451" y="196814"/>
                    <a:pt x="303966" y="196948"/>
                    <a:pt x="308695" y="196996"/>
                  </a:cubicBezTo>
                  <a:cubicBezTo>
                    <a:pt x="313425" y="197043"/>
                    <a:pt x="316596" y="197062"/>
                    <a:pt x="318211" y="197053"/>
                  </a:cubicBezTo>
                  <a:cubicBezTo>
                    <a:pt x="319783" y="196957"/>
                    <a:pt x="320868" y="196633"/>
                    <a:pt x="321468" y="196080"/>
                  </a:cubicBezTo>
                  <a:cubicBezTo>
                    <a:pt x="322069" y="195528"/>
                    <a:pt x="322354" y="194632"/>
                    <a:pt x="322326" y="193392"/>
                  </a:cubicBezTo>
                  <a:lnTo>
                    <a:pt x="322326" y="158619"/>
                  </a:lnTo>
                  <a:lnTo>
                    <a:pt x="260604" y="158619"/>
                  </a:lnTo>
                  <a:close/>
                  <a:moveTo>
                    <a:pt x="48692" y="103984"/>
                  </a:moveTo>
                  <a:lnTo>
                    <a:pt x="48692" y="124587"/>
                  </a:lnTo>
                  <a:lnTo>
                    <a:pt x="155676" y="124587"/>
                  </a:lnTo>
                  <a:lnTo>
                    <a:pt x="155676" y="103984"/>
                  </a:lnTo>
                  <a:close/>
                  <a:moveTo>
                    <a:pt x="33604" y="92125"/>
                  </a:moveTo>
                  <a:lnTo>
                    <a:pt x="171221" y="92125"/>
                  </a:lnTo>
                  <a:lnTo>
                    <a:pt x="171221" y="191562"/>
                  </a:lnTo>
                  <a:cubicBezTo>
                    <a:pt x="171264" y="195845"/>
                    <a:pt x="170607" y="199157"/>
                    <a:pt x="169249" y="201497"/>
                  </a:cubicBezTo>
                  <a:cubicBezTo>
                    <a:pt x="167892" y="203836"/>
                    <a:pt x="165578" y="205548"/>
                    <a:pt x="162306" y="206631"/>
                  </a:cubicBezTo>
                  <a:cubicBezTo>
                    <a:pt x="158910" y="207833"/>
                    <a:pt x="154214" y="208565"/>
                    <a:pt x="148218" y="208826"/>
                  </a:cubicBezTo>
                  <a:cubicBezTo>
                    <a:pt x="142222" y="209088"/>
                    <a:pt x="134726" y="209192"/>
                    <a:pt x="125730" y="209140"/>
                  </a:cubicBezTo>
                  <a:cubicBezTo>
                    <a:pt x="125334" y="207016"/>
                    <a:pt x="124639" y="204706"/>
                    <a:pt x="123644" y="202211"/>
                  </a:cubicBezTo>
                  <a:cubicBezTo>
                    <a:pt x="122648" y="199716"/>
                    <a:pt x="121667" y="197463"/>
                    <a:pt x="120701" y="195452"/>
                  </a:cubicBezTo>
                  <a:cubicBezTo>
                    <a:pt x="127644" y="195671"/>
                    <a:pt x="133931" y="195805"/>
                    <a:pt x="139560" y="195853"/>
                  </a:cubicBezTo>
                  <a:cubicBezTo>
                    <a:pt x="145189" y="195900"/>
                    <a:pt x="148961" y="195919"/>
                    <a:pt x="150876" y="195910"/>
                  </a:cubicBezTo>
                  <a:cubicBezTo>
                    <a:pt x="152676" y="195819"/>
                    <a:pt x="153933" y="195428"/>
                    <a:pt x="154648" y="194737"/>
                  </a:cubicBezTo>
                  <a:cubicBezTo>
                    <a:pt x="155362" y="194046"/>
                    <a:pt x="155705" y="192911"/>
                    <a:pt x="155676" y="191333"/>
                  </a:cubicBezTo>
                  <a:lnTo>
                    <a:pt x="155676" y="169364"/>
                  </a:lnTo>
                  <a:lnTo>
                    <a:pt x="48692" y="169364"/>
                  </a:lnTo>
                  <a:lnTo>
                    <a:pt x="48692" y="208912"/>
                  </a:lnTo>
                  <a:lnTo>
                    <a:pt x="33604" y="208912"/>
                  </a:lnTo>
                  <a:close/>
                  <a:moveTo>
                    <a:pt x="568071" y="77924"/>
                  </a:moveTo>
                  <a:lnTo>
                    <a:pt x="568071" y="119786"/>
                  </a:lnTo>
                  <a:lnTo>
                    <a:pt x="624992" y="119786"/>
                  </a:lnTo>
                  <a:lnTo>
                    <a:pt x="624992" y="77924"/>
                  </a:lnTo>
                  <a:close/>
                  <a:moveTo>
                    <a:pt x="498805" y="77924"/>
                  </a:moveTo>
                  <a:lnTo>
                    <a:pt x="498805" y="119786"/>
                  </a:lnTo>
                  <a:lnTo>
                    <a:pt x="553212" y="119786"/>
                  </a:lnTo>
                  <a:lnTo>
                    <a:pt x="553212" y="77924"/>
                  </a:lnTo>
                  <a:close/>
                  <a:moveTo>
                    <a:pt x="328498" y="71523"/>
                  </a:moveTo>
                  <a:cubicBezTo>
                    <a:pt x="330460" y="73846"/>
                    <a:pt x="332308" y="76356"/>
                    <a:pt x="334041" y="79052"/>
                  </a:cubicBezTo>
                  <a:cubicBezTo>
                    <a:pt x="335775" y="81748"/>
                    <a:pt x="337280" y="84429"/>
                    <a:pt x="338556" y="87096"/>
                  </a:cubicBezTo>
                  <a:lnTo>
                    <a:pt x="430225" y="87096"/>
                  </a:lnTo>
                  <a:lnTo>
                    <a:pt x="430225" y="99869"/>
                  </a:lnTo>
                  <a:lnTo>
                    <a:pt x="229057" y="99869"/>
                  </a:lnTo>
                  <a:lnTo>
                    <a:pt x="229057" y="87096"/>
                  </a:lnTo>
                  <a:lnTo>
                    <a:pt x="322554" y="87096"/>
                  </a:lnTo>
                  <a:cubicBezTo>
                    <a:pt x="321516" y="85135"/>
                    <a:pt x="320392" y="83217"/>
                    <a:pt x="319182" y="81342"/>
                  </a:cubicBezTo>
                  <a:cubicBezTo>
                    <a:pt x="317973" y="79467"/>
                    <a:pt x="316735" y="77721"/>
                    <a:pt x="315468" y="76103"/>
                  </a:cubicBezTo>
                  <a:close/>
                  <a:moveTo>
                    <a:pt x="269976" y="45234"/>
                  </a:moveTo>
                  <a:lnTo>
                    <a:pt x="269976" y="60807"/>
                  </a:lnTo>
                  <a:lnTo>
                    <a:pt x="389534" y="60807"/>
                  </a:lnTo>
                  <a:lnTo>
                    <a:pt x="389534" y="45234"/>
                  </a:lnTo>
                  <a:close/>
                  <a:moveTo>
                    <a:pt x="520979" y="34718"/>
                  </a:moveTo>
                  <a:cubicBezTo>
                    <a:pt x="517183" y="39876"/>
                    <a:pt x="513116" y="44891"/>
                    <a:pt x="508778" y="49763"/>
                  </a:cubicBezTo>
                  <a:cubicBezTo>
                    <a:pt x="504439" y="54635"/>
                    <a:pt x="499972" y="59307"/>
                    <a:pt x="495376" y="63779"/>
                  </a:cubicBezTo>
                  <a:lnTo>
                    <a:pt x="557555" y="63779"/>
                  </a:lnTo>
                  <a:cubicBezTo>
                    <a:pt x="561946" y="59693"/>
                    <a:pt x="566251" y="55107"/>
                    <a:pt x="570471" y="50021"/>
                  </a:cubicBezTo>
                  <a:cubicBezTo>
                    <a:pt x="574691" y="44934"/>
                    <a:pt x="578539" y="39833"/>
                    <a:pt x="582015" y="34718"/>
                  </a:cubicBezTo>
                  <a:close/>
                  <a:moveTo>
                    <a:pt x="269976" y="19859"/>
                  </a:moveTo>
                  <a:lnTo>
                    <a:pt x="269976" y="34975"/>
                  </a:lnTo>
                  <a:lnTo>
                    <a:pt x="389534" y="34975"/>
                  </a:lnTo>
                  <a:lnTo>
                    <a:pt x="389534" y="19859"/>
                  </a:lnTo>
                  <a:close/>
                  <a:moveTo>
                    <a:pt x="255346" y="9144"/>
                  </a:moveTo>
                  <a:lnTo>
                    <a:pt x="404622" y="9144"/>
                  </a:lnTo>
                  <a:lnTo>
                    <a:pt x="404622" y="71523"/>
                  </a:lnTo>
                  <a:lnTo>
                    <a:pt x="328498" y="71523"/>
                  </a:lnTo>
                  <a:lnTo>
                    <a:pt x="255346" y="71523"/>
                  </a:lnTo>
                  <a:close/>
                  <a:moveTo>
                    <a:pt x="113385" y="671"/>
                  </a:moveTo>
                  <a:lnTo>
                    <a:pt x="128702" y="671"/>
                  </a:lnTo>
                  <a:lnTo>
                    <a:pt x="128702" y="30160"/>
                  </a:lnTo>
                  <a:cubicBezTo>
                    <a:pt x="138731" y="27360"/>
                    <a:pt x="148447" y="24274"/>
                    <a:pt x="157848" y="20902"/>
                  </a:cubicBezTo>
                  <a:cubicBezTo>
                    <a:pt x="167249" y="17530"/>
                    <a:pt x="175136" y="14216"/>
                    <a:pt x="181508" y="10958"/>
                  </a:cubicBezTo>
                  <a:lnTo>
                    <a:pt x="192481" y="21931"/>
                  </a:lnTo>
                  <a:cubicBezTo>
                    <a:pt x="183580" y="25965"/>
                    <a:pt x="173493" y="29727"/>
                    <a:pt x="162220" y="33219"/>
                  </a:cubicBezTo>
                  <a:cubicBezTo>
                    <a:pt x="150947" y="36711"/>
                    <a:pt x="139774" y="39731"/>
                    <a:pt x="128702" y="42280"/>
                  </a:cubicBezTo>
                  <a:lnTo>
                    <a:pt x="128702" y="61490"/>
                  </a:lnTo>
                  <a:cubicBezTo>
                    <a:pt x="128559" y="64396"/>
                    <a:pt x="129302" y="66359"/>
                    <a:pt x="130930" y="67379"/>
                  </a:cubicBezTo>
                  <a:cubicBezTo>
                    <a:pt x="132559" y="68398"/>
                    <a:pt x="135931" y="68875"/>
                    <a:pt x="141046" y="68808"/>
                  </a:cubicBezTo>
                  <a:lnTo>
                    <a:pt x="177851" y="68808"/>
                  </a:lnTo>
                  <a:cubicBezTo>
                    <a:pt x="181737" y="69046"/>
                    <a:pt x="184366" y="67884"/>
                    <a:pt x="185737" y="65321"/>
                  </a:cubicBezTo>
                  <a:cubicBezTo>
                    <a:pt x="187109" y="62757"/>
                    <a:pt x="187909" y="57364"/>
                    <a:pt x="188138" y="49141"/>
                  </a:cubicBezTo>
                  <a:cubicBezTo>
                    <a:pt x="189952" y="50203"/>
                    <a:pt x="192152" y="51223"/>
                    <a:pt x="194738" y="52199"/>
                  </a:cubicBezTo>
                  <a:cubicBezTo>
                    <a:pt x="197324" y="53176"/>
                    <a:pt x="199696" y="53910"/>
                    <a:pt x="201854" y="54401"/>
                  </a:cubicBezTo>
                  <a:cubicBezTo>
                    <a:pt x="201225" y="65049"/>
                    <a:pt x="199282" y="72369"/>
                    <a:pt x="196024" y="76360"/>
                  </a:cubicBezTo>
                  <a:cubicBezTo>
                    <a:pt x="192767" y="80351"/>
                    <a:pt x="187166" y="82243"/>
                    <a:pt x="179222" y="82038"/>
                  </a:cubicBezTo>
                  <a:lnTo>
                    <a:pt x="139674" y="82038"/>
                  </a:lnTo>
                  <a:cubicBezTo>
                    <a:pt x="129478" y="82196"/>
                    <a:pt x="122496" y="80798"/>
                    <a:pt x="118729" y="77845"/>
                  </a:cubicBezTo>
                  <a:cubicBezTo>
                    <a:pt x="114962" y="74891"/>
                    <a:pt x="113181" y="69440"/>
                    <a:pt x="113385" y="61490"/>
                  </a:cubicBezTo>
                  <a:close/>
                  <a:moveTo>
                    <a:pt x="63551" y="442"/>
                  </a:moveTo>
                  <a:lnTo>
                    <a:pt x="78638" y="442"/>
                  </a:lnTo>
                  <a:lnTo>
                    <a:pt x="78638" y="84102"/>
                  </a:lnTo>
                  <a:lnTo>
                    <a:pt x="63551" y="84102"/>
                  </a:lnTo>
                  <a:lnTo>
                    <a:pt x="63551" y="66979"/>
                  </a:lnTo>
                  <a:cubicBezTo>
                    <a:pt x="52478" y="69162"/>
                    <a:pt x="41705" y="71245"/>
                    <a:pt x="31232" y="73227"/>
                  </a:cubicBezTo>
                  <a:cubicBezTo>
                    <a:pt x="20759" y="75209"/>
                    <a:pt x="11187" y="77006"/>
                    <a:pt x="2514" y="78617"/>
                  </a:cubicBezTo>
                  <a:lnTo>
                    <a:pt x="0" y="65378"/>
                  </a:lnTo>
                  <a:cubicBezTo>
                    <a:pt x="8363" y="64091"/>
                    <a:pt x="18040" y="62548"/>
                    <a:pt x="29032" y="60747"/>
                  </a:cubicBezTo>
                  <a:cubicBezTo>
                    <a:pt x="40024" y="58946"/>
                    <a:pt x="51530" y="57059"/>
                    <a:pt x="63551" y="55087"/>
                  </a:cubicBezTo>
                  <a:lnTo>
                    <a:pt x="63551" y="33361"/>
                  </a:lnTo>
                  <a:lnTo>
                    <a:pt x="5715" y="33361"/>
                  </a:lnTo>
                  <a:lnTo>
                    <a:pt x="5715" y="20788"/>
                  </a:lnTo>
                  <a:lnTo>
                    <a:pt x="63551" y="20788"/>
                  </a:lnTo>
                  <a:close/>
                  <a:moveTo>
                    <a:pt x="526008" y="0"/>
                  </a:moveTo>
                  <a:lnTo>
                    <a:pt x="539724" y="5029"/>
                  </a:lnTo>
                  <a:cubicBezTo>
                    <a:pt x="538357" y="7758"/>
                    <a:pt x="536919" y="10415"/>
                    <a:pt x="535409" y="13001"/>
                  </a:cubicBezTo>
                  <a:cubicBezTo>
                    <a:pt x="533900" y="15587"/>
                    <a:pt x="532290" y="18188"/>
                    <a:pt x="530580" y="20802"/>
                  </a:cubicBezTo>
                  <a:lnTo>
                    <a:pt x="592074" y="20802"/>
                  </a:lnTo>
                  <a:lnTo>
                    <a:pt x="595274" y="19888"/>
                  </a:lnTo>
                  <a:lnTo>
                    <a:pt x="605104" y="27190"/>
                  </a:lnTo>
                  <a:cubicBezTo>
                    <a:pt x="601151" y="33324"/>
                    <a:pt x="596655" y="39562"/>
                    <a:pt x="591617" y="45905"/>
                  </a:cubicBezTo>
                  <a:cubicBezTo>
                    <a:pt x="586578" y="52248"/>
                    <a:pt x="581396" y="58206"/>
                    <a:pt x="576072" y="63779"/>
                  </a:cubicBezTo>
                  <a:lnTo>
                    <a:pt x="640080" y="63779"/>
                  </a:lnTo>
                  <a:lnTo>
                    <a:pt x="640080" y="144909"/>
                  </a:lnTo>
                  <a:lnTo>
                    <a:pt x="624992" y="144909"/>
                  </a:lnTo>
                  <a:lnTo>
                    <a:pt x="624992" y="134159"/>
                  </a:lnTo>
                  <a:lnTo>
                    <a:pt x="498805" y="134159"/>
                  </a:lnTo>
                  <a:lnTo>
                    <a:pt x="498805" y="174184"/>
                  </a:lnTo>
                  <a:cubicBezTo>
                    <a:pt x="498500" y="180693"/>
                    <a:pt x="500367" y="185172"/>
                    <a:pt x="504406" y="187621"/>
                  </a:cubicBezTo>
                  <a:cubicBezTo>
                    <a:pt x="508444" y="190070"/>
                    <a:pt x="516483" y="191233"/>
                    <a:pt x="528523" y="191109"/>
                  </a:cubicBezTo>
                  <a:lnTo>
                    <a:pt x="619734" y="191109"/>
                  </a:lnTo>
                  <a:cubicBezTo>
                    <a:pt x="627236" y="191219"/>
                    <a:pt x="632908" y="190287"/>
                    <a:pt x="636752" y="188314"/>
                  </a:cubicBezTo>
                  <a:cubicBezTo>
                    <a:pt x="640596" y="186340"/>
                    <a:pt x="643322" y="182664"/>
                    <a:pt x="644931" y="177285"/>
                  </a:cubicBezTo>
                  <a:cubicBezTo>
                    <a:pt x="646540" y="171906"/>
                    <a:pt x="647742" y="164163"/>
                    <a:pt x="648538" y="154057"/>
                  </a:cubicBezTo>
                  <a:cubicBezTo>
                    <a:pt x="650671" y="155439"/>
                    <a:pt x="653091" y="156621"/>
                    <a:pt x="655796" y="157602"/>
                  </a:cubicBezTo>
                  <a:cubicBezTo>
                    <a:pt x="658501" y="158584"/>
                    <a:pt x="661035" y="159308"/>
                    <a:pt x="663397" y="159775"/>
                  </a:cubicBezTo>
                  <a:cubicBezTo>
                    <a:pt x="662253" y="171419"/>
                    <a:pt x="660376" y="180546"/>
                    <a:pt x="657767" y="187157"/>
                  </a:cubicBezTo>
                  <a:cubicBezTo>
                    <a:pt x="655157" y="193767"/>
                    <a:pt x="650910" y="198421"/>
                    <a:pt x="645024" y="201119"/>
                  </a:cubicBezTo>
                  <a:cubicBezTo>
                    <a:pt x="639139" y="203816"/>
                    <a:pt x="630709" y="205119"/>
                    <a:pt x="619734" y="205025"/>
                  </a:cubicBezTo>
                  <a:lnTo>
                    <a:pt x="529895" y="205025"/>
                  </a:lnTo>
                  <a:cubicBezTo>
                    <a:pt x="512788" y="205302"/>
                    <a:pt x="500824" y="203266"/>
                    <a:pt x="494004" y="198917"/>
                  </a:cubicBezTo>
                  <a:cubicBezTo>
                    <a:pt x="487184" y="194569"/>
                    <a:pt x="483908" y="186248"/>
                    <a:pt x="484175" y="173956"/>
                  </a:cubicBezTo>
                  <a:lnTo>
                    <a:pt x="484175" y="74045"/>
                  </a:lnTo>
                  <a:cubicBezTo>
                    <a:pt x="480722" y="77124"/>
                    <a:pt x="477169" y="80047"/>
                    <a:pt x="473516" y="82814"/>
                  </a:cubicBezTo>
                  <a:cubicBezTo>
                    <a:pt x="469863" y="85582"/>
                    <a:pt x="466253" y="88222"/>
                    <a:pt x="462686" y="90734"/>
                  </a:cubicBezTo>
                  <a:cubicBezTo>
                    <a:pt x="461905" y="88856"/>
                    <a:pt x="460667" y="86492"/>
                    <a:pt x="458971" y="83643"/>
                  </a:cubicBezTo>
                  <a:cubicBezTo>
                    <a:pt x="457276" y="80793"/>
                    <a:pt x="455695" y="78431"/>
                    <a:pt x="454228" y="76555"/>
                  </a:cubicBezTo>
                  <a:cubicBezTo>
                    <a:pt x="468534" y="67715"/>
                    <a:pt x="482041" y="56670"/>
                    <a:pt x="494747" y="43421"/>
                  </a:cubicBezTo>
                  <a:cubicBezTo>
                    <a:pt x="507454" y="30171"/>
                    <a:pt x="517874" y="15697"/>
                    <a:pt x="526008" y="0"/>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grpSp>
        <p:nvGrpSpPr>
          <p:cNvPr id="1086" name="组合 1085"/>
          <p:cNvGrpSpPr/>
          <p:nvPr userDrawn="1">
            <p:custDataLst>
              <p:tags r:id="rId32"/>
            </p:custDataLst>
          </p:nvPr>
        </p:nvGrpSpPr>
        <p:grpSpPr>
          <a:xfrm>
            <a:off x="12812021" y="2604978"/>
            <a:ext cx="720000" cy="809308"/>
            <a:chOff x="12450518" y="2383200"/>
            <a:chExt cx="720000" cy="809308"/>
          </a:xfrm>
        </p:grpSpPr>
        <p:sp>
          <p:nvSpPr>
            <p:cNvPr id="1096" name="矩形 1095"/>
            <p:cNvSpPr/>
            <p:nvPr>
              <p:custDataLst>
                <p:tags r:id="rId43"/>
              </p:custDataLst>
            </p:nvPr>
          </p:nvSpPr>
          <p:spPr>
            <a:xfrm>
              <a:off x="12450518" y="2383200"/>
              <a:ext cx="720000" cy="540000"/>
            </a:xfrm>
            <a:prstGeom prst="rect">
              <a:avLst/>
            </a:prstGeom>
            <a:solidFill>
              <a:srgbClr val="272727"/>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97" name="任意多边形: 形状 1096"/>
            <p:cNvSpPr/>
            <p:nvPr>
              <p:custDataLst>
                <p:tags r:id="rId44"/>
              </p:custDataLst>
            </p:nvPr>
          </p:nvSpPr>
          <p:spPr>
            <a:xfrm>
              <a:off x="12472432" y="2984039"/>
              <a:ext cx="670027" cy="208469"/>
            </a:xfrm>
            <a:custGeom>
              <a:avLst/>
              <a:gdLst/>
              <a:ahLst/>
              <a:cxnLst/>
              <a:rect l="l" t="t" r="r" b="b"/>
              <a:pathLst>
                <a:path w="670027" h="208469">
                  <a:moveTo>
                    <a:pt x="397764" y="140117"/>
                  </a:moveTo>
                  <a:cubicBezTo>
                    <a:pt x="405122" y="145223"/>
                    <a:pt x="412638" y="150899"/>
                    <a:pt x="420310" y="157148"/>
                  </a:cubicBezTo>
                  <a:cubicBezTo>
                    <a:pt x="427982" y="163396"/>
                    <a:pt x="434183" y="169073"/>
                    <a:pt x="438912" y="174179"/>
                  </a:cubicBezTo>
                  <a:lnTo>
                    <a:pt x="429540" y="183323"/>
                  </a:lnTo>
                  <a:cubicBezTo>
                    <a:pt x="425049" y="178298"/>
                    <a:pt x="419000" y="172516"/>
                    <a:pt x="411395" y="165978"/>
                  </a:cubicBezTo>
                  <a:cubicBezTo>
                    <a:pt x="403789" y="159439"/>
                    <a:pt x="396197" y="153485"/>
                    <a:pt x="388620" y="148118"/>
                  </a:cubicBezTo>
                  <a:close/>
                  <a:moveTo>
                    <a:pt x="106985" y="113600"/>
                  </a:moveTo>
                  <a:lnTo>
                    <a:pt x="120930" y="116343"/>
                  </a:lnTo>
                  <a:cubicBezTo>
                    <a:pt x="117315" y="129773"/>
                    <a:pt x="112829" y="142575"/>
                    <a:pt x="107471" y="154748"/>
                  </a:cubicBezTo>
                  <a:cubicBezTo>
                    <a:pt x="102113" y="166920"/>
                    <a:pt x="96312" y="177436"/>
                    <a:pt x="90069" y="186294"/>
                  </a:cubicBezTo>
                  <a:cubicBezTo>
                    <a:pt x="88578" y="185166"/>
                    <a:pt x="86644" y="183765"/>
                    <a:pt x="84268" y="182094"/>
                  </a:cubicBezTo>
                  <a:cubicBezTo>
                    <a:pt x="81891" y="180422"/>
                    <a:pt x="79786" y="179079"/>
                    <a:pt x="77953" y="178065"/>
                  </a:cubicBezTo>
                  <a:cubicBezTo>
                    <a:pt x="84392" y="169878"/>
                    <a:pt x="90088" y="160134"/>
                    <a:pt x="95041" y="148833"/>
                  </a:cubicBezTo>
                  <a:cubicBezTo>
                    <a:pt x="99994" y="137531"/>
                    <a:pt x="103975" y="125787"/>
                    <a:pt x="106985" y="113600"/>
                  </a:cubicBezTo>
                  <a:close/>
                  <a:moveTo>
                    <a:pt x="184481" y="112914"/>
                  </a:moveTo>
                  <a:cubicBezTo>
                    <a:pt x="190229" y="124258"/>
                    <a:pt x="195534" y="136202"/>
                    <a:pt x="200397" y="148747"/>
                  </a:cubicBezTo>
                  <a:cubicBezTo>
                    <a:pt x="205259" y="161291"/>
                    <a:pt x="208793" y="172207"/>
                    <a:pt x="210998" y="181494"/>
                  </a:cubicBezTo>
                  <a:lnTo>
                    <a:pt x="197054" y="186523"/>
                  </a:lnTo>
                  <a:cubicBezTo>
                    <a:pt x="195792" y="180464"/>
                    <a:pt x="193870" y="173456"/>
                    <a:pt x="191288" y="165500"/>
                  </a:cubicBezTo>
                  <a:cubicBezTo>
                    <a:pt x="188705" y="157544"/>
                    <a:pt x="185717" y="149335"/>
                    <a:pt x="182321" y="140871"/>
                  </a:cubicBezTo>
                  <a:cubicBezTo>
                    <a:pt x="178926" y="132407"/>
                    <a:pt x="175379" y="124383"/>
                    <a:pt x="171679" y="116800"/>
                  </a:cubicBezTo>
                  <a:close/>
                  <a:moveTo>
                    <a:pt x="234315" y="98526"/>
                  </a:moveTo>
                  <a:lnTo>
                    <a:pt x="336957" y="98526"/>
                  </a:lnTo>
                  <a:lnTo>
                    <a:pt x="336957" y="110613"/>
                  </a:lnTo>
                  <a:lnTo>
                    <a:pt x="294209" y="110613"/>
                  </a:lnTo>
                  <a:lnTo>
                    <a:pt x="294209" y="136017"/>
                  </a:lnTo>
                  <a:lnTo>
                    <a:pt x="332842" y="136017"/>
                  </a:lnTo>
                  <a:lnTo>
                    <a:pt x="332842" y="147875"/>
                  </a:lnTo>
                  <a:lnTo>
                    <a:pt x="294209" y="147875"/>
                  </a:lnTo>
                  <a:lnTo>
                    <a:pt x="294209" y="181037"/>
                  </a:lnTo>
                  <a:cubicBezTo>
                    <a:pt x="303481" y="184932"/>
                    <a:pt x="314082" y="187542"/>
                    <a:pt x="326012" y="188866"/>
                  </a:cubicBezTo>
                  <a:cubicBezTo>
                    <a:pt x="337943" y="190190"/>
                    <a:pt x="351116" y="190857"/>
                    <a:pt x="365532" y="190866"/>
                  </a:cubicBezTo>
                  <a:cubicBezTo>
                    <a:pt x="368046" y="190868"/>
                    <a:pt x="372705" y="190865"/>
                    <a:pt x="379508" y="190859"/>
                  </a:cubicBezTo>
                  <a:cubicBezTo>
                    <a:pt x="386312" y="190853"/>
                    <a:pt x="393893" y="190837"/>
                    <a:pt x="402251" y="190809"/>
                  </a:cubicBezTo>
                  <a:cubicBezTo>
                    <a:pt x="410608" y="190782"/>
                    <a:pt x="418375" y="190737"/>
                    <a:pt x="425550" y="190673"/>
                  </a:cubicBezTo>
                  <a:cubicBezTo>
                    <a:pt x="432725" y="190610"/>
                    <a:pt x="437941" y="190522"/>
                    <a:pt x="441198" y="190409"/>
                  </a:cubicBezTo>
                  <a:cubicBezTo>
                    <a:pt x="440017" y="192205"/>
                    <a:pt x="438893" y="194329"/>
                    <a:pt x="437826" y="196781"/>
                  </a:cubicBezTo>
                  <a:cubicBezTo>
                    <a:pt x="436760" y="199234"/>
                    <a:pt x="435979" y="201530"/>
                    <a:pt x="435483" y="203668"/>
                  </a:cubicBezTo>
                  <a:lnTo>
                    <a:pt x="365303" y="203668"/>
                  </a:lnTo>
                  <a:cubicBezTo>
                    <a:pt x="348703" y="203789"/>
                    <a:pt x="333770" y="202912"/>
                    <a:pt x="320506" y="201035"/>
                  </a:cubicBezTo>
                  <a:cubicBezTo>
                    <a:pt x="307241" y="199158"/>
                    <a:pt x="295577" y="195554"/>
                    <a:pt x="285513" y="190223"/>
                  </a:cubicBezTo>
                  <a:cubicBezTo>
                    <a:pt x="275449" y="184892"/>
                    <a:pt x="266918" y="177105"/>
                    <a:pt x="259919" y="166863"/>
                  </a:cubicBezTo>
                  <a:cubicBezTo>
                    <a:pt x="258218" y="175102"/>
                    <a:pt x="255904" y="182684"/>
                    <a:pt x="252975" y="189609"/>
                  </a:cubicBezTo>
                  <a:cubicBezTo>
                    <a:pt x="250046" y="196534"/>
                    <a:pt x="246417" y="202744"/>
                    <a:pt x="242088" y="208240"/>
                  </a:cubicBezTo>
                  <a:cubicBezTo>
                    <a:pt x="240830" y="207130"/>
                    <a:pt x="239116" y="205806"/>
                    <a:pt x="236944" y="204268"/>
                  </a:cubicBezTo>
                  <a:cubicBezTo>
                    <a:pt x="234773" y="202730"/>
                    <a:pt x="232829" y="201463"/>
                    <a:pt x="231115" y="200468"/>
                  </a:cubicBezTo>
                  <a:cubicBezTo>
                    <a:pt x="238716" y="191581"/>
                    <a:pt x="244031" y="180494"/>
                    <a:pt x="247060" y="167206"/>
                  </a:cubicBezTo>
                  <a:cubicBezTo>
                    <a:pt x="250089" y="153919"/>
                    <a:pt x="251860" y="138946"/>
                    <a:pt x="252375" y="122286"/>
                  </a:cubicBezTo>
                  <a:lnTo>
                    <a:pt x="265405" y="123201"/>
                  </a:lnTo>
                  <a:cubicBezTo>
                    <a:pt x="265172" y="128106"/>
                    <a:pt x="264838" y="132869"/>
                    <a:pt x="264405" y="137488"/>
                  </a:cubicBezTo>
                  <a:cubicBezTo>
                    <a:pt x="263971" y="142108"/>
                    <a:pt x="263467" y="146642"/>
                    <a:pt x="262890" y="151090"/>
                  </a:cubicBezTo>
                  <a:cubicBezTo>
                    <a:pt x="267653" y="160427"/>
                    <a:pt x="273673" y="167813"/>
                    <a:pt x="280950" y="173250"/>
                  </a:cubicBezTo>
                  <a:lnTo>
                    <a:pt x="280950" y="110613"/>
                  </a:lnTo>
                  <a:lnTo>
                    <a:pt x="234315" y="110613"/>
                  </a:lnTo>
                  <a:close/>
                  <a:moveTo>
                    <a:pt x="574701" y="77924"/>
                  </a:moveTo>
                  <a:lnTo>
                    <a:pt x="574701" y="119786"/>
                  </a:lnTo>
                  <a:lnTo>
                    <a:pt x="631622" y="119786"/>
                  </a:lnTo>
                  <a:lnTo>
                    <a:pt x="631622" y="77924"/>
                  </a:lnTo>
                  <a:close/>
                  <a:moveTo>
                    <a:pt x="505435" y="77924"/>
                  </a:moveTo>
                  <a:lnTo>
                    <a:pt x="505435" y="119786"/>
                  </a:lnTo>
                  <a:lnTo>
                    <a:pt x="559842" y="119786"/>
                  </a:lnTo>
                  <a:lnTo>
                    <a:pt x="559842" y="77924"/>
                  </a:lnTo>
                  <a:close/>
                  <a:moveTo>
                    <a:pt x="90297" y="72909"/>
                  </a:moveTo>
                  <a:lnTo>
                    <a:pt x="210998" y="72909"/>
                  </a:lnTo>
                  <a:lnTo>
                    <a:pt x="210998" y="87311"/>
                  </a:lnTo>
                  <a:lnTo>
                    <a:pt x="154763" y="87311"/>
                  </a:lnTo>
                  <a:lnTo>
                    <a:pt x="154763" y="188809"/>
                  </a:lnTo>
                  <a:cubicBezTo>
                    <a:pt x="154815" y="193314"/>
                    <a:pt x="154253" y="196819"/>
                    <a:pt x="153077" y="199325"/>
                  </a:cubicBezTo>
                  <a:cubicBezTo>
                    <a:pt x="151900" y="201830"/>
                    <a:pt x="149795" y="203735"/>
                    <a:pt x="146761" y="205040"/>
                  </a:cubicBezTo>
                  <a:cubicBezTo>
                    <a:pt x="143590" y="206364"/>
                    <a:pt x="139303" y="207202"/>
                    <a:pt x="133903" y="207554"/>
                  </a:cubicBezTo>
                  <a:cubicBezTo>
                    <a:pt x="128502" y="207907"/>
                    <a:pt x="121816" y="208059"/>
                    <a:pt x="113843" y="208011"/>
                  </a:cubicBezTo>
                  <a:cubicBezTo>
                    <a:pt x="113572" y="205649"/>
                    <a:pt x="112972" y="203058"/>
                    <a:pt x="112043" y="200239"/>
                  </a:cubicBezTo>
                  <a:cubicBezTo>
                    <a:pt x="111114" y="197420"/>
                    <a:pt x="110114" y="194829"/>
                    <a:pt x="109043" y="192467"/>
                  </a:cubicBezTo>
                  <a:cubicBezTo>
                    <a:pt x="115343" y="192681"/>
                    <a:pt x="120858" y="192767"/>
                    <a:pt x="125587" y="192724"/>
                  </a:cubicBezTo>
                  <a:cubicBezTo>
                    <a:pt x="130317" y="192681"/>
                    <a:pt x="133488" y="192595"/>
                    <a:pt x="135103" y="192467"/>
                  </a:cubicBezTo>
                  <a:cubicBezTo>
                    <a:pt x="136784" y="192490"/>
                    <a:pt x="137937" y="192214"/>
                    <a:pt x="138560" y="191638"/>
                  </a:cubicBezTo>
                  <a:cubicBezTo>
                    <a:pt x="139184" y="191062"/>
                    <a:pt x="139480" y="190042"/>
                    <a:pt x="139446" y="188580"/>
                  </a:cubicBezTo>
                  <a:lnTo>
                    <a:pt x="139446" y="87311"/>
                  </a:lnTo>
                  <a:lnTo>
                    <a:pt x="90297" y="87311"/>
                  </a:lnTo>
                  <a:close/>
                  <a:moveTo>
                    <a:pt x="381305" y="69937"/>
                  </a:moveTo>
                  <a:lnTo>
                    <a:pt x="394335" y="69937"/>
                  </a:lnTo>
                  <a:cubicBezTo>
                    <a:pt x="394047" y="91400"/>
                    <a:pt x="392464" y="109637"/>
                    <a:pt x="389585" y="124649"/>
                  </a:cubicBezTo>
                  <a:cubicBezTo>
                    <a:pt x="386707" y="139660"/>
                    <a:pt x="381060" y="152055"/>
                    <a:pt x="372644" y="161834"/>
                  </a:cubicBezTo>
                  <a:cubicBezTo>
                    <a:pt x="364228" y="171613"/>
                    <a:pt x="351570" y="179386"/>
                    <a:pt x="334671" y="185151"/>
                  </a:cubicBezTo>
                  <a:cubicBezTo>
                    <a:pt x="333928" y="183565"/>
                    <a:pt x="332842" y="181765"/>
                    <a:pt x="331413" y="179751"/>
                  </a:cubicBezTo>
                  <a:cubicBezTo>
                    <a:pt x="329984" y="177736"/>
                    <a:pt x="328556" y="176107"/>
                    <a:pt x="327127" y="174864"/>
                  </a:cubicBezTo>
                  <a:cubicBezTo>
                    <a:pt x="342811" y="169861"/>
                    <a:pt x="354470" y="162977"/>
                    <a:pt x="362103" y="154214"/>
                  </a:cubicBezTo>
                  <a:cubicBezTo>
                    <a:pt x="369735" y="145451"/>
                    <a:pt x="374790" y="134199"/>
                    <a:pt x="377267" y="120458"/>
                  </a:cubicBezTo>
                  <a:cubicBezTo>
                    <a:pt x="379743" y="106716"/>
                    <a:pt x="381089" y="89876"/>
                    <a:pt x="381305" y="69937"/>
                  </a:cubicBezTo>
                  <a:close/>
                  <a:moveTo>
                    <a:pt x="261976" y="50949"/>
                  </a:moveTo>
                  <a:lnTo>
                    <a:pt x="261976" y="69494"/>
                  </a:lnTo>
                  <a:lnTo>
                    <a:pt x="310896" y="69494"/>
                  </a:lnTo>
                  <a:lnTo>
                    <a:pt x="310896" y="50949"/>
                  </a:lnTo>
                  <a:close/>
                  <a:moveTo>
                    <a:pt x="527609" y="34718"/>
                  </a:moveTo>
                  <a:cubicBezTo>
                    <a:pt x="523813" y="39876"/>
                    <a:pt x="519746" y="44891"/>
                    <a:pt x="515408" y="49763"/>
                  </a:cubicBezTo>
                  <a:cubicBezTo>
                    <a:pt x="511069" y="54635"/>
                    <a:pt x="506602" y="59307"/>
                    <a:pt x="502006" y="63779"/>
                  </a:cubicBezTo>
                  <a:lnTo>
                    <a:pt x="564185" y="63779"/>
                  </a:lnTo>
                  <a:cubicBezTo>
                    <a:pt x="568576" y="59694"/>
                    <a:pt x="572881" y="55107"/>
                    <a:pt x="577101" y="50021"/>
                  </a:cubicBezTo>
                  <a:cubicBezTo>
                    <a:pt x="581321" y="44934"/>
                    <a:pt x="585169" y="39833"/>
                    <a:pt x="588645" y="34718"/>
                  </a:cubicBezTo>
                  <a:close/>
                  <a:moveTo>
                    <a:pt x="261976" y="21688"/>
                  </a:moveTo>
                  <a:lnTo>
                    <a:pt x="261976" y="40005"/>
                  </a:lnTo>
                  <a:lnTo>
                    <a:pt x="310896" y="40005"/>
                  </a:lnTo>
                  <a:lnTo>
                    <a:pt x="310896" y="21688"/>
                  </a:lnTo>
                  <a:close/>
                  <a:moveTo>
                    <a:pt x="100127" y="18731"/>
                  </a:moveTo>
                  <a:lnTo>
                    <a:pt x="198882" y="18731"/>
                  </a:lnTo>
                  <a:lnTo>
                    <a:pt x="198882" y="32904"/>
                  </a:lnTo>
                  <a:lnTo>
                    <a:pt x="100127" y="32904"/>
                  </a:lnTo>
                  <a:close/>
                  <a:moveTo>
                    <a:pt x="336499" y="11187"/>
                  </a:moveTo>
                  <a:lnTo>
                    <a:pt x="439598" y="11187"/>
                  </a:lnTo>
                  <a:lnTo>
                    <a:pt x="439598" y="23760"/>
                  </a:lnTo>
                  <a:lnTo>
                    <a:pt x="393649" y="23760"/>
                  </a:lnTo>
                  <a:cubicBezTo>
                    <a:pt x="392159" y="27798"/>
                    <a:pt x="390682" y="31780"/>
                    <a:pt x="389220" y="35704"/>
                  </a:cubicBezTo>
                  <a:cubicBezTo>
                    <a:pt x="387758" y="39628"/>
                    <a:pt x="386339" y="43267"/>
                    <a:pt x="384963" y="46620"/>
                  </a:cubicBezTo>
                  <a:lnTo>
                    <a:pt x="428168" y="46620"/>
                  </a:lnTo>
                  <a:lnTo>
                    <a:pt x="428168" y="141946"/>
                  </a:lnTo>
                  <a:lnTo>
                    <a:pt x="414452" y="141946"/>
                  </a:lnTo>
                  <a:lnTo>
                    <a:pt x="414452" y="58507"/>
                  </a:lnTo>
                  <a:lnTo>
                    <a:pt x="359131" y="58507"/>
                  </a:lnTo>
                  <a:lnTo>
                    <a:pt x="359131" y="142402"/>
                  </a:lnTo>
                  <a:lnTo>
                    <a:pt x="346101" y="142402"/>
                  </a:lnTo>
                  <a:lnTo>
                    <a:pt x="346101" y="46620"/>
                  </a:lnTo>
                  <a:lnTo>
                    <a:pt x="371018" y="46620"/>
                  </a:lnTo>
                  <a:cubicBezTo>
                    <a:pt x="372394" y="43238"/>
                    <a:pt x="373699" y="39543"/>
                    <a:pt x="374933" y="35533"/>
                  </a:cubicBezTo>
                  <a:cubicBezTo>
                    <a:pt x="376166" y="31523"/>
                    <a:pt x="377300" y="27598"/>
                    <a:pt x="378333" y="23760"/>
                  </a:cubicBezTo>
                  <a:lnTo>
                    <a:pt x="336499" y="23760"/>
                  </a:lnTo>
                  <a:close/>
                  <a:moveTo>
                    <a:pt x="248260" y="10287"/>
                  </a:moveTo>
                  <a:lnTo>
                    <a:pt x="325069" y="10287"/>
                  </a:lnTo>
                  <a:lnTo>
                    <a:pt x="325069" y="80895"/>
                  </a:lnTo>
                  <a:lnTo>
                    <a:pt x="248260" y="80895"/>
                  </a:lnTo>
                  <a:close/>
                  <a:moveTo>
                    <a:pt x="41377" y="671"/>
                  </a:moveTo>
                  <a:lnTo>
                    <a:pt x="56465" y="671"/>
                  </a:lnTo>
                  <a:lnTo>
                    <a:pt x="56465" y="49363"/>
                  </a:lnTo>
                  <a:lnTo>
                    <a:pt x="86868" y="49363"/>
                  </a:lnTo>
                  <a:lnTo>
                    <a:pt x="86868" y="63765"/>
                  </a:lnTo>
                  <a:lnTo>
                    <a:pt x="56465" y="63765"/>
                  </a:lnTo>
                  <a:lnTo>
                    <a:pt x="56465" y="69937"/>
                  </a:lnTo>
                  <a:cubicBezTo>
                    <a:pt x="58923" y="72899"/>
                    <a:pt x="62287" y="77059"/>
                    <a:pt x="66557" y="82417"/>
                  </a:cubicBezTo>
                  <a:cubicBezTo>
                    <a:pt x="70827" y="87775"/>
                    <a:pt x="74970" y="93018"/>
                    <a:pt x="78986" y="98148"/>
                  </a:cubicBezTo>
                  <a:cubicBezTo>
                    <a:pt x="83002" y="103277"/>
                    <a:pt x="85858" y="106980"/>
                    <a:pt x="87554" y="109256"/>
                  </a:cubicBezTo>
                  <a:lnTo>
                    <a:pt x="78182" y="121372"/>
                  </a:lnTo>
                  <a:cubicBezTo>
                    <a:pt x="76062" y="117376"/>
                    <a:pt x="72928" y="112223"/>
                    <a:pt x="68780" y="105913"/>
                  </a:cubicBezTo>
                  <a:cubicBezTo>
                    <a:pt x="64632" y="99603"/>
                    <a:pt x="60527" y="93478"/>
                    <a:pt x="56465" y="87539"/>
                  </a:cubicBezTo>
                  <a:lnTo>
                    <a:pt x="56465" y="208469"/>
                  </a:lnTo>
                  <a:lnTo>
                    <a:pt x="41377" y="208469"/>
                  </a:lnTo>
                  <a:lnTo>
                    <a:pt x="41377" y="92111"/>
                  </a:lnTo>
                  <a:cubicBezTo>
                    <a:pt x="37081" y="104784"/>
                    <a:pt x="32128" y="116814"/>
                    <a:pt x="26518" y="128201"/>
                  </a:cubicBezTo>
                  <a:cubicBezTo>
                    <a:pt x="20908" y="139588"/>
                    <a:pt x="15040" y="149047"/>
                    <a:pt x="8916" y="156576"/>
                  </a:cubicBezTo>
                  <a:cubicBezTo>
                    <a:pt x="7916" y="154519"/>
                    <a:pt x="6544" y="152176"/>
                    <a:pt x="4801" y="149547"/>
                  </a:cubicBezTo>
                  <a:cubicBezTo>
                    <a:pt x="3058" y="146918"/>
                    <a:pt x="1458" y="144689"/>
                    <a:pt x="0" y="142860"/>
                  </a:cubicBezTo>
                  <a:cubicBezTo>
                    <a:pt x="5007" y="136948"/>
                    <a:pt x="9929" y="129672"/>
                    <a:pt x="14766" y="121033"/>
                  </a:cubicBezTo>
                  <a:cubicBezTo>
                    <a:pt x="19603" y="112394"/>
                    <a:pt x="24034" y="103121"/>
                    <a:pt x="28059" y="93212"/>
                  </a:cubicBezTo>
                  <a:cubicBezTo>
                    <a:pt x="32083" y="83303"/>
                    <a:pt x="35380" y="73487"/>
                    <a:pt x="37948" y="63765"/>
                  </a:cubicBezTo>
                  <a:lnTo>
                    <a:pt x="6173" y="63765"/>
                  </a:lnTo>
                  <a:lnTo>
                    <a:pt x="6173" y="49363"/>
                  </a:lnTo>
                  <a:lnTo>
                    <a:pt x="41377" y="49363"/>
                  </a:lnTo>
                  <a:close/>
                  <a:moveTo>
                    <a:pt x="532638" y="0"/>
                  </a:moveTo>
                  <a:lnTo>
                    <a:pt x="546354" y="5029"/>
                  </a:lnTo>
                  <a:cubicBezTo>
                    <a:pt x="544987" y="7758"/>
                    <a:pt x="543549" y="10415"/>
                    <a:pt x="542039" y="13001"/>
                  </a:cubicBezTo>
                  <a:cubicBezTo>
                    <a:pt x="540530" y="15587"/>
                    <a:pt x="538920" y="18188"/>
                    <a:pt x="537210" y="20802"/>
                  </a:cubicBezTo>
                  <a:lnTo>
                    <a:pt x="598704" y="20802"/>
                  </a:lnTo>
                  <a:lnTo>
                    <a:pt x="601904" y="19888"/>
                  </a:lnTo>
                  <a:lnTo>
                    <a:pt x="611734" y="27190"/>
                  </a:lnTo>
                  <a:cubicBezTo>
                    <a:pt x="607781" y="33324"/>
                    <a:pt x="603285" y="39562"/>
                    <a:pt x="598247" y="45905"/>
                  </a:cubicBezTo>
                  <a:cubicBezTo>
                    <a:pt x="593208" y="52248"/>
                    <a:pt x="588026" y="58206"/>
                    <a:pt x="582702" y="63779"/>
                  </a:cubicBezTo>
                  <a:lnTo>
                    <a:pt x="646710" y="63779"/>
                  </a:lnTo>
                  <a:lnTo>
                    <a:pt x="646710" y="144909"/>
                  </a:lnTo>
                  <a:lnTo>
                    <a:pt x="631622" y="144909"/>
                  </a:lnTo>
                  <a:lnTo>
                    <a:pt x="631622" y="134159"/>
                  </a:lnTo>
                  <a:lnTo>
                    <a:pt x="505435" y="134159"/>
                  </a:lnTo>
                  <a:lnTo>
                    <a:pt x="505435" y="174184"/>
                  </a:lnTo>
                  <a:cubicBezTo>
                    <a:pt x="505130" y="180693"/>
                    <a:pt x="506997" y="185172"/>
                    <a:pt x="511036" y="187621"/>
                  </a:cubicBezTo>
                  <a:cubicBezTo>
                    <a:pt x="515074" y="190070"/>
                    <a:pt x="523113" y="191233"/>
                    <a:pt x="535153" y="191109"/>
                  </a:cubicBezTo>
                  <a:lnTo>
                    <a:pt x="626364" y="191109"/>
                  </a:lnTo>
                  <a:cubicBezTo>
                    <a:pt x="633866" y="191219"/>
                    <a:pt x="639538" y="190288"/>
                    <a:pt x="643382" y="188314"/>
                  </a:cubicBezTo>
                  <a:cubicBezTo>
                    <a:pt x="647226" y="186340"/>
                    <a:pt x="649952" y="182664"/>
                    <a:pt x="651561" y="177285"/>
                  </a:cubicBezTo>
                  <a:cubicBezTo>
                    <a:pt x="653170" y="171906"/>
                    <a:pt x="654372" y="164163"/>
                    <a:pt x="655168" y="154057"/>
                  </a:cubicBezTo>
                  <a:cubicBezTo>
                    <a:pt x="657301" y="155439"/>
                    <a:pt x="659721" y="156621"/>
                    <a:pt x="662426" y="157602"/>
                  </a:cubicBezTo>
                  <a:cubicBezTo>
                    <a:pt x="665131" y="158584"/>
                    <a:pt x="667665" y="159308"/>
                    <a:pt x="670027" y="159775"/>
                  </a:cubicBezTo>
                  <a:cubicBezTo>
                    <a:pt x="668883" y="171419"/>
                    <a:pt x="667006" y="180546"/>
                    <a:pt x="664397" y="187157"/>
                  </a:cubicBezTo>
                  <a:cubicBezTo>
                    <a:pt x="661787" y="193767"/>
                    <a:pt x="657540" y="198421"/>
                    <a:pt x="651654" y="201119"/>
                  </a:cubicBezTo>
                  <a:cubicBezTo>
                    <a:pt x="645769" y="203816"/>
                    <a:pt x="637339" y="205119"/>
                    <a:pt x="626364" y="205025"/>
                  </a:cubicBezTo>
                  <a:lnTo>
                    <a:pt x="536525" y="205025"/>
                  </a:lnTo>
                  <a:cubicBezTo>
                    <a:pt x="519418" y="205302"/>
                    <a:pt x="507454" y="203266"/>
                    <a:pt x="500634" y="198917"/>
                  </a:cubicBezTo>
                  <a:cubicBezTo>
                    <a:pt x="493814" y="194569"/>
                    <a:pt x="490538" y="186248"/>
                    <a:pt x="490805" y="173956"/>
                  </a:cubicBezTo>
                  <a:lnTo>
                    <a:pt x="490805" y="74045"/>
                  </a:lnTo>
                  <a:cubicBezTo>
                    <a:pt x="487352" y="77124"/>
                    <a:pt x="483799" y="80047"/>
                    <a:pt x="480146" y="82815"/>
                  </a:cubicBezTo>
                  <a:cubicBezTo>
                    <a:pt x="476493" y="85582"/>
                    <a:pt x="472883" y="88222"/>
                    <a:pt x="469316" y="90734"/>
                  </a:cubicBezTo>
                  <a:cubicBezTo>
                    <a:pt x="468535" y="88856"/>
                    <a:pt x="467297" y="86492"/>
                    <a:pt x="465601" y="83643"/>
                  </a:cubicBezTo>
                  <a:cubicBezTo>
                    <a:pt x="463906" y="80793"/>
                    <a:pt x="462325" y="78431"/>
                    <a:pt x="460858" y="76555"/>
                  </a:cubicBezTo>
                  <a:cubicBezTo>
                    <a:pt x="475164" y="67715"/>
                    <a:pt x="488671" y="56670"/>
                    <a:pt x="501377" y="43421"/>
                  </a:cubicBezTo>
                  <a:cubicBezTo>
                    <a:pt x="514084" y="30171"/>
                    <a:pt x="524504" y="15697"/>
                    <a:pt x="532638" y="0"/>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sp>
        <p:nvSpPr>
          <p:cNvPr id="1094" name="矩形 1093"/>
          <p:cNvSpPr/>
          <p:nvPr userDrawn="1">
            <p:custDataLst>
              <p:tags r:id="rId33"/>
            </p:custDataLst>
          </p:nvPr>
        </p:nvSpPr>
        <p:spPr>
          <a:xfrm>
            <a:off x="12849234" y="3717179"/>
            <a:ext cx="720000" cy="540000"/>
          </a:xfrm>
          <a:prstGeom prst="rect">
            <a:avLst/>
          </a:prstGeom>
          <a:solidFill>
            <a:srgbClr val="B7D4FE"/>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95" name="任意多边形: 形状 1094"/>
          <p:cNvSpPr/>
          <p:nvPr userDrawn="1">
            <p:custDataLst>
              <p:tags r:id="rId34"/>
            </p:custDataLst>
          </p:nvPr>
        </p:nvSpPr>
        <p:spPr>
          <a:xfrm>
            <a:off x="12841251" y="4283395"/>
            <a:ext cx="662711" cy="208240"/>
          </a:xfrm>
          <a:custGeom>
            <a:avLst/>
            <a:gdLst/>
            <a:ahLst/>
            <a:cxnLst/>
            <a:rect l="l" t="t" r="r" b="b"/>
            <a:pathLst>
              <a:path w="662711" h="208240">
                <a:moveTo>
                  <a:pt x="390448" y="140117"/>
                </a:moveTo>
                <a:cubicBezTo>
                  <a:pt x="397806" y="145223"/>
                  <a:pt x="405322" y="150900"/>
                  <a:pt x="412994" y="157148"/>
                </a:cubicBezTo>
                <a:cubicBezTo>
                  <a:pt x="420666" y="163396"/>
                  <a:pt x="426867" y="169073"/>
                  <a:pt x="431596" y="174179"/>
                </a:cubicBezTo>
                <a:lnTo>
                  <a:pt x="422224" y="183323"/>
                </a:lnTo>
                <a:cubicBezTo>
                  <a:pt x="417733" y="178298"/>
                  <a:pt x="411684" y="172517"/>
                  <a:pt x="404079" y="165978"/>
                </a:cubicBezTo>
                <a:cubicBezTo>
                  <a:pt x="396473" y="159439"/>
                  <a:pt x="388881" y="153486"/>
                  <a:pt x="381304" y="148118"/>
                </a:cubicBezTo>
                <a:close/>
                <a:moveTo>
                  <a:pt x="226999" y="98526"/>
                </a:moveTo>
                <a:lnTo>
                  <a:pt x="329641" y="98526"/>
                </a:lnTo>
                <a:lnTo>
                  <a:pt x="329641" y="110614"/>
                </a:lnTo>
                <a:lnTo>
                  <a:pt x="286893" y="110614"/>
                </a:lnTo>
                <a:lnTo>
                  <a:pt x="286893" y="136017"/>
                </a:lnTo>
                <a:lnTo>
                  <a:pt x="325526" y="136017"/>
                </a:lnTo>
                <a:lnTo>
                  <a:pt x="325526" y="147875"/>
                </a:lnTo>
                <a:lnTo>
                  <a:pt x="286893" y="147875"/>
                </a:lnTo>
                <a:lnTo>
                  <a:pt x="286893" y="181037"/>
                </a:lnTo>
                <a:cubicBezTo>
                  <a:pt x="296165" y="184932"/>
                  <a:pt x="306766" y="187542"/>
                  <a:pt x="318696" y="188866"/>
                </a:cubicBezTo>
                <a:cubicBezTo>
                  <a:pt x="330627" y="190190"/>
                  <a:pt x="343800" y="190857"/>
                  <a:pt x="358216" y="190866"/>
                </a:cubicBezTo>
                <a:cubicBezTo>
                  <a:pt x="360730" y="190868"/>
                  <a:pt x="365389" y="190865"/>
                  <a:pt x="372192" y="190859"/>
                </a:cubicBezTo>
                <a:cubicBezTo>
                  <a:pt x="378996" y="190853"/>
                  <a:pt x="386577" y="190837"/>
                  <a:pt x="394935" y="190809"/>
                </a:cubicBezTo>
                <a:cubicBezTo>
                  <a:pt x="403292" y="190782"/>
                  <a:pt x="411059" y="190737"/>
                  <a:pt x="418234" y="190674"/>
                </a:cubicBezTo>
                <a:cubicBezTo>
                  <a:pt x="425409" y="190610"/>
                  <a:pt x="430625" y="190522"/>
                  <a:pt x="433882" y="190409"/>
                </a:cubicBezTo>
                <a:cubicBezTo>
                  <a:pt x="432701" y="192205"/>
                  <a:pt x="431577" y="194329"/>
                  <a:pt x="430510" y="196781"/>
                </a:cubicBezTo>
                <a:cubicBezTo>
                  <a:pt x="429444" y="199234"/>
                  <a:pt x="428663" y="201530"/>
                  <a:pt x="428167" y="203668"/>
                </a:cubicBezTo>
                <a:lnTo>
                  <a:pt x="357987" y="203668"/>
                </a:lnTo>
                <a:cubicBezTo>
                  <a:pt x="341387" y="203789"/>
                  <a:pt x="326454" y="202912"/>
                  <a:pt x="313190" y="201035"/>
                </a:cubicBezTo>
                <a:cubicBezTo>
                  <a:pt x="299925" y="199158"/>
                  <a:pt x="288261" y="195554"/>
                  <a:pt x="278197" y="190223"/>
                </a:cubicBezTo>
                <a:cubicBezTo>
                  <a:pt x="268133" y="184892"/>
                  <a:pt x="259602" y="177105"/>
                  <a:pt x="252603" y="166863"/>
                </a:cubicBezTo>
                <a:cubicBezTo>
                  <a:pt x="250902" y="175103"/>
                  <a:pt x="248588" y="182684"/>
                  <a:pt x="245659" y="189609"/>
                </a:cubicBezTo>
                <a:cubicBezTo>
                  <a:pt x="242730" y="196534"/>
                  <a:pt x="239101" y="202744"/>
                  <a:pt x="234772" y="208240"/>
                </a:cubicBezTo>
                <a:cubicBezTo>
                  <a:pt x="233514" y="207130"/>
                  <a:pt x="231800" y="205806"/>
                  <a:pt x="229628" y="204268"/>
                </a:cubicBezTo>
                <a:cubicBezTo>
                  <a:pt x="227457" y="202730"/>
                  <a:pt x="225513" y="201463"/>
                  <a:pt x="223799" y="200468"/>
                </a:cubicBezTo>
                <a:cubicBezTo>
                  <a:pt x="231400" y="191581"/>
                  <a:pt x="236715" y="180494"/>
                  <a:pt x="239744" y="167206"/>
                </a:cubicBezTo>
                <a:cubicBezTo>
                  <a:pt x="242773" y="153919"/>
                  <a:pt x="244544" y="138946"/>
                  <a:pt x="245059" y="122286"/>
                </a:cubicBezTo>
                <a:lnTo>
                  <a:pt x="258089" y="123201"/>
                </a:lnTo>
                <a:cubicBezTo>
                  <a:pt x="257856" y="128106"/>
                  <a:pt x="257522" y="132869"/>
                  <a:pt x="257089" y="137488"/>
                </a:cubicBezTo>
                <a:cubicBezTo>
                  <a:pt x="256655" y="142108"/>
                  <a:pt x="256151" y="146642"/>
                  <a:pt x="255574" y="151090"/>
                </a:cubicBezTo>
                <a:cubicBezTo>
                  <a:pt x="260337" y="160427"/>
                  <a:pt x="266357" y="167814"/>
                  <a:pt x="273634" y="173250"/>
                </a:cubicBezTo>
                <a:lnTo>
                  <a:pt x="273634" y="110614"/>
                </a:lnTo>
                <a:lnTo>
                  <a:pt x="226999" y="110614"/>
                </a:lnTo>
                <a:close/>
                <a:moveTo>
                  <a:pt x="567385" y="77924"/>
                </a:moveTo>
                <a:lnTo>
                  <a:pt x="567385" y="119786"/>
                </a:lnTo>
                <a:lnTo>
                  <a:pt x="624306" y="119786"/>
                </a:lnTo>
                <a:lnTo>
                  <a:pt x="624306" y="77924"/>
                </a:lnTo>
                <a:close/>
                <a:moveTo>
                  <a:pt x="498119" y="77924"/>
                </a:moveTo>
                <a:lnTo>
                  <a:pt x="498119" y="119786"/>
                </a:lnTo>
                <a:lnTo>
                  <a:pt x="552526" y="119786"/>
                </a:lnTo>
                <a:lnTo>
                  <a:pt x="552526" y="77924"/>
                </a:lnTo>
                <a:close/>
                <a:moveTo>
                  <a:pt x="373989" y="69937"/>
                </a:moveTo>
                <a:lnTo>
                  <a:pt x="387019" y="69937"/>
                </a:lnTo>
                <a:cubicBezTo>
                  <a:pt x="386731" y="91400"/>
                  <a:pt x="385148" y="109637"/>
                  <a:pt x="382269" y="124649"/>
                </a:cubicBezTo>
                <a:cubicBezTo>
                  <a:pt x="379391" y="139660"/>
                  <a:pt x="373744" y="152055"/>
                  <a:pt x="365328" y="161834"/>
                </a:cubicBezTo>
                <a:cubicBezTo>
                  <a:pt x="356912" y="171613"/>
                  <a:pt x="344254" y="179386"/>
                  <a:pt x="327355" y="185151"/>
                </a:cubicBezTo>
                <a:cubicBezTo>
                  <a:pt x="326612" y="183566"/>
                  <a:pt x="325526" y="181765"/>
                  <a:pt x="324097" y="179751"/>
                </a:cubicBezTo>
                <a:cubicBezTo>
                  <a:pt x="322668" y="177736"/>
                  <a:pt x="321240" y="176107"/>
                  <a:pt x="319811" y="174864"/>
                </a:cubicBezTo>
                <a:cubicBezTo>
                  <a:pt x="335495" y="169861"/>
                  <a:pt x="347154" y="162977"/>
                  <a:pt x="354787" y="154214"/>
                </a:cubicBezTo>
                <a:cubicBezTo>
                  <a:pt x="362419" y="145451"/>
                  <a:pt x="367474" y="134199"/>
                  <a:pt x="369951" y="120458"/>
                </a:cubicBezTo>
                <a:cubicBezTo>
                  <a:pt x="372427" y="106716"/>
                  <a:pt x="373773" y="89876"/>
                  <a:pt x="373989" y="69937"/>
                </a:cubicBezTo>
                <a:close/>
                <a:moveTo>
                  <a:pt x="254660" y="50949"/>
                </a:moveTo>
                <a:lnTo>
                  <a:pt x="254660" y="69494"/>
                </a:lnTo>
                <a:lnTo>
                  <a:pt x="303580" y="69494"/>
                </a:lnTo>
                <a:lnTo>
                  <a:pt x="303580" y="50949"/>
                </a:lnTo>
                <a:close/>
                <a:moveTo>
                  <a:pt x="520293" y="34718"/>
                </a:moveTo>
                <a:cubicBezTo>
                  <a:pt x="516497" y="39876"/>
                  <a:pt x="512430" y="44891"/>
                  <a:pt x="508092" y="49764"/>
                </a:cubicBezTo>
                <a:cubicBezTo>
                  <a:pt x="503753" y="54636"/>
                  <a:pt x="499286" y="59307"/>
                  <a:pt x="494690" y="63779"/>
                </a:cubicBezTo>
                <a:lnTo>
                  <a:pt x="556869" y="63779"/>
                </a:lnTo>
                <a:cubicBezTo>
                  <a:pt x="561260" y="59694"/>
                  <a:pt x="565565" y="55108"/>
                  <a:pt x="569785" y="50021"/>
                </a:cubicBezTo>
                <a:cubicBezTo>
                  <a:pt x="574005" y="44934"/>
                  <a:pt x="577853" y="39833"/>
                  <a:pt x="581329" y="34718"/>
                </a:cubicBezTo>
                <a:close/>
                <a:moveTo>
                  <a:pt x="254660" y="21688"/>
                </a:moveTo>
                <a:lnTo>
                  <a:pt x="254660" y="40005"/>
                </a:lnTo>
                <a:lnTo>
                  <a:pt x="303580" y="40005"/>
                </a:lnTo>
                <a:lnTo>
                  <a:pt x="303580" y="21688"/>
                </a:lnTo>
                <a:close/>
                <a:moveTo>
                  <a:pt x="329183" y="11187"/>
                </a:moveTo>
                <a:lnTo>
                  <a:pt x="432282" y="11187"/>
                </a:lnTo>
                <a:lnTo>
                  <a:pt x="432282" y="23760"/>
                </a:lnTo>
                <a:lnTo>
                  <a:pt x="386333" y="23760"/>
                </a:lnTo>
                <a:cubicBezTo>
                  <a:pt x="384843" y="27798"/>
                  <a:pt x="383366" y="31780"/>
                  <a:pt x="381904" y="35704"/>
                </a:cubicBezTo>
                <a:cubicBezTo>
                  <a:pt x="380442" y="39628"/>
                  <a:pt x="379023" y="43267"/>
                  <a:pt x="377647" y="46620"/>
                </a:cubicBezTo>
                <a:lnTo>
                  <a:pt x="420852" y="46620"/>
                </a:lnTo>
                <a:lnTo>
                  <a:pt x="420852" y="141946"/>
                </a:lnTo>
                <a:lnTo>
                  <a:pt x="407136" y="141946"/>
                </a:lnTo>
                <a:lnTo>
                  <a:pt x="407136" y="58507"/>
                </a:lnTo>
                <a:lnTo>
                  <a:pt x="351815" y="58507"/>
                </a:lnTo>
                <a:lnTo>
                  <a:pt x="351815" y="142402"/>
                </a:lnTo>
                <a:lnTo>
                  <a:pt x="338785" y="142402"/>
                </a:lnTo>
                <a:lnTo>
                  <a:pt x="338785" y="46620"/>
                </a:lnTo>
                <a:lnTo>
                  <a:pt x="363702" y="46620"/>
                </a:lnTo>
                <a:cubicBezTo>
                  <a:pt x="365078" y="43238"/>
                  <a:pt x="366383" y="39543"/>
                  <a:pt x="367617" y="35533"/>
                </a:cubicBezTo>
                <a:cubicBezTo>
                  <a:pt x="368850" y="31523"/>
                  <a:pt x="369984" y="27598"/>
                  <a:pt x="371017" y="23760"/>
                </a:cubicBezTo>
                <a:lnTo>
                  <a:pt x="329183" y="23760"/>
                </a:lnTo>
                <a:close/>
                <a:moveTo>
                  <a:pt x="240944" y="10287"/>
                </a:moveTo>
                <a:lnTo>
                  <a:pt x="317753" y="10287"/>
                </a:lnTo>
                <a:lnTo>
                  <a:pt x="317753" y="80896"/>
                </a:lnTo>
                <a:lnTo>
                  <a:pt x="240944" y="80896"/>
                </a:lnTo>
                <a:close/>
                <a:moveTo>
                  <a:pt x="85496" y="1586"/>
                </a:moveTo>
                <a:cubicBezTo>
                  <a:pt x="93187" y="7167"/>
                  <a:pt x="100893" y="13377"/>
                  <a:pt x="108613" y="20217"/>
                </a:cubicBezTo>
                <a:cubicBezTo>
                  <a:pt x="116333" y="27055"/>
                  <a:pt x="122496" y="33266"/>
                  <a:pt x="127101" y="38847"/>
                </a:cubicBezTo>
                <a:lnTo>
                  <a:pt x="116357" y="46620"/>
                </a:lnTo>
                <a:lnTo>
                  <a:pt x="190881" y="46620"/>
                </a:lnTo>
                <a:lnTo>
                  <a:pt x="190881" y="61250"/>
                </a:lnTo>
                <a:lnTo>
                  <a:pt x="108585" y="61250"/>
                </a:lnTo>
                <a:lnTo>
                  <a:pt x="108585" y="113371"/>
                </a:lnTo>
                <a:lnTo>
                  <a:pt x="181508" y="113371"/>
                </a:lnTo>
                <a:lnTo>
                  <a:pt x="181508" y="128001"/>
                </a:lnTo>
                <a:lnTo>
                  <a:pt x="108585" y="128001"/>
                </a:lnTo>
                <a:lnTo>
                  <a:pt x="108585" y="186294"/>
                </a:lnTo>
                <a:lnTo>
                  <a:pt x="202311" y="186294"/>
                </a:lnTo>
                <a:lnTo>
                  <a:pt x="202311" y="201153"/>
                </a:lnTo>
                <a:lnTo>
                  <a:pt x="0" y="201153"/>
                </a:lnTo>
                <a:lnTo>
                  <a:pt x="0" y="186294"/>
                </a:lnTo>
                <a:lnTo>
                  <a:pt x="92583" y="186294"/>
                </a:lnTo>
                <a:lnTo>
                  <a:pt x="92583" y="128001"/>
                </a:lnTo>
                <a:lnTo>
                  <a:pt x="20802" y="128001"/>
                </a:lnTo>
                <a:lnTo>
                  <a:pt x="20802" y="113371"/>
                </a:lnTo>
                <a:lnTo>
                  <a:pt x="92583" y="113371"/>
                </a:lnTo>
                <a:lnTo>
                  <a:pt x="92583" y="61250"/>
                </a:lnTo>
                <a:lnTo>
                  <a:pt x="10744" y="61250"/>
                </a:lnTo>
                <a:lnTo>
                  <a:pt x="10744" y="46620"/>
                </a:lnTo>
                <a:lnTo>
                  <a:pt x="113157" y="46620"/>
                </a:lnTo>
                <a:cubicBezTo>
                  <a:pt x="108475" y="41067"/>
                  <a:pt x="102465" y="34971"/>
                  <a:pt x="95126" y="28332"/>
                </a:cubicBezTo>
                <a:cubicBezTo>
                  <a:pt x="87787" y="21693"/>
                  <a:pt x="80462" y="15597"/>
                  <a:pt x="73152" y="10044"/>
                </a:cubicBezTo>
                <a:close/>
                <a:moveTo>
                  <a:pt x="525322" y="0"/>
                </a:moveTo>
                <a:lnTo>
                  <a:pt x="539038" y="5029"/>
                </a:lnTo>
                <a:cubicBezTo>
                  <a:pt x="537671" y="7758"/>
                  <a:pt x="536233" y="10415"/>
                  <a:pt x="534723" y="13001"/>
                </a:cubicBezTo>
                <a:cubicBezTo>
                  <a:pt x="533214" y="15587"/>
                  <a:pt x="531604" y="18188"/>
                  <a:pt x="529894" y="20802"/>
                </a:cubicBezTo>
                <a:lnTo>
                  <a:pt x="591388" y="20802"/>
                </a:lnTo>
                <a:lnTo>
                  <a:pt x="594588" y="19888"/>
                </a:lnTo>
                <a:lnTo>
                  <a:pt x="604418" y="27190"/>
                </a:lnTo>
                <a:cubicBezTo>
                  <a:pt x="600465" y="33324"/>
                  <a:pt x="595969" y="39562"/>
                  <a:pt x="590931" y="45905"/>
                </a:cubicBezTo>
                <a:cubicBezTo>
                  <a:pt x="585892" y="52248"/>
                  <a:pt x="580710" y="58206"/>
                  <a:pt x="575386" y="63779"/>
                </a:cubicBezTo>
                <a:lnTo>
                  <a:pt x="639394" y="63779"/>
                </a:lnTo>
                <a:lnTo>
                  <a:pt x="639394" y="144909"/>
                </a:lnTo>
                <a:lnTo>
                  <a:pt x="624306" y="144909"/>
                </a:lnTo>
                <a:lnTo>
                  <a:pt x="624306" y="134159"/>
                </a:lnTo>
                <a:lnTo>
                  <a:pt x="498119" y="134159"/>
                </a:lnTo>
                <a:lnTo>
                  <a:pt x="498119" y="174184"/>
                </a:lnTo>
                <a:cubicBezTo>
                  <a:pt x="497814" y="180693"/>
                  <a:pt x="499681" y="185172"/>
                  <a:pt x="503720" y="187621"/>
                </a:cubicBezTo>
                <a:cubicBezTo>
                  <a:pt x="507758" y="190071"/>
                  <a:pt x="515797" y="191233"/>
                  <a:pt x="527837" y="191109"/>
                </a:cubicBezTo>
                <a:lnTo>
                  <a:pt x="619048" y="191109"/>
                </a:lnTo>
                <a:cubicBezTo>
                  <a:pt x="626550" y="191219"/>
                  <a:pt x="632222" y="190288"/>
                  <a:pt x="636066" y="188314"/>
                </a:cubicBezTo>
                <a:cubicBezTo>
                  <a:pt x="639910" y="186340"/>
                  <a:pt x="642636" y="182664"/>
                  <a:pt x="644245" y="177285"/>
                </a:cubicBezTo>
                <a:cubicBezTo>
                  <a:pt x="645854" y="171906"/>
                  <a:pt x="647056" y="164163"/>
                  <a:pt x="647852" y="154057"/>
                </a:cubicBezTo>
                <a:cubicBezTo>
                  <a:pt x="649985" y="155439"/>
                  <a:pt x="652405" y="156621"/>
                  <a:pt x="655110" y="157603"/>
                </a:cubicBezTo>
                <a:cubicBezTo>
                  <a:pt x="657815" y="158584"/>
                  <a:pt x="660349" y="159308"/>
                  <a:pt x="662711" y="159775"/>
                </a:cubicBezTo>
                <a:cubicBezTo>
                  <a:pt x="661567" y="171419"/>
                  <a:pt x="659690" y="180546"/>
                  <a:pt x="657081" y="187157"/>
                </a:cubicBezTo>
                <a:cubicBezTo>
                  <a:pt x="654471" y="193767"/>
                  <a:pt x="650224" y="198421"/>
                  <a:pt x="644338" y="201119"/>
                </a:cubicBezTo>
                <a:cubicBezTo>
                  <a:pt x="638453" y="203817"/>
                  <a:pt x="630023" y="205119"/>
                  <a:pt x="619048" y="205025"/>
                </a:cubicBezTo>
                <a:lnTo>
                  <a:pt x="529209" y="205025"/>
                </a:lnTo>
                <a:cubicBezTo>
                  <a:pt x="512102" y="205302"/>
                  <a:pt x="500138" y="203266"/>
                  <a:pt x="493318" y="198917"/>
                </a:cubicBezTo>
                <a:cubicBezTo>
                  <a:pt x="486498" y="194569"/>
                  <a:pt x="483222" y="186248"/>
                  <a:pt x="483489" y="173956"/>
                </a:cubicBezTo>
                <a:lnTo>
                  <a:pt x="483489" y="74045"/>
                </a:lnTo>
                <a:cubicBezTo>
                  <a:pt x="480036" y="77124"/>
                  <a:pt x="476483" y="80047"/>
                  <a:pt x="472830" y="82815"/>
                </a:cubicBezTo>
                <a:cubicBezTo>
                  <a:pt x="469177" y="85582"/>
                  <a:pt x="465567" y="88222"/>
                  <a:pt x="462000" y="90734"/>
                </a:cubicBezTo>
                <a:cubicBezTo>
                  <a:pt x="461219" y="88856"/>
                  <a:pt x="459981" y="86493"/>
                  <a:pt x="458285" y="83643"/>
                </a:cubicBezTo>
                <a:cubicBezTo>
                  <a:pt x="456590" y="80793"/>
                  <a:pt x="455009" y="78431"/>
                  <a:pt x="453542" y="76555"/>
                </a:cubicBezTo>
                <a:cubicBezTo>
                  <a:pt x="467848" y="67715"/>
                  <a:pt x="481355" y="56671"/>
                  <a:pt x="494061" y="43421"/>
                </a:cubicBezTo>
                <a:cubicBezTo>
                  <a:pt x="506768" y="30171"/>
                  <a:pt x="517188" y="15697"/>
                  <a:pt x="525322" y="0"/>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1088" name="组合 1087"/>
          <p:cNvGrpSpPr/>
          <p:nvPr userDrawn="1">
            <p:custDataLst>
              <p:tags r:id="rId35"/>
            </p:custDataLst>
          </p:nvPr>
        </p:nvGrpSpPr>
        <p:grpSpPr>
          <a:xfrm>
            <a:off x="12812021" y="4759906"/>
            <a:ext cx="720000" cy="809978"/>
            <a:chOff x="12450518" y="4766400"/>
            <a:chExt cx="720000" cy="809978"/>
          </a:xfrm>
        </p:grpSpPr>
        <p:sp>
          <p:nvSpPr>
            <p:cNvPr id="1092" name="矩形 1091"/>
            <p:cNvSpPr/>
            <p:nvPr>
              <p:custDataLst>
                <p:tags r:id="rId41"/>
              </p:custDataLst>
            </p:nvPr>
          </p:nvSpPr>
          <p:spPr>
            <a:xfrm>
              <a:off x="12450518" y="4766400"/>
              <a:ext cx="720000" cy="540000"/>
            </a:xfrm>
            <a:prstGeom prst="rect">
              <a:avLst/>
            </a:prstGeom>
            <a:solidFill>
              <a:srgbClr val="D2B9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93" name="任意多边形: 形状 1092"/>
            <p:cNvSpPr/>
            <p:nvPr>
              <p:custDataLst>
                <p:tags r:id="rId42"/>
              </p:custDataLst>
            </p:nvPr>
          </p:nvSpPr>
          <p:spPr>
            <a:xfrm>
              <a:off x="12477462" y="5367238"/>
              <a:ext cx="664997" cy="209140"/>
            </a:xfrm>
            <a:custGeom>
              <a:avLst/>
              <a:gdLst/>
              <a:ahLst/>
              <a:cxnLst/>
              <a:rect l="l" t="t" r="r" b="b"/>
              <a:pathLst>
                <a:path w="664997" h="209139">
                  <a:moveTo>
                    <a:pt x="249845" y="154505"/>
                  </a:moveTo>
                  <a:lnTo>
                    <a:pt x="249845" y="179451"/>
                  </a:lnTo>
                  <a:lnTo>
                    <a:pt x="314796" y="179451"/>
                  </a:lnTo>
                  <a:lnTo>
                    <a:pt x="314796" y="154505"/>
                  </a:lnTo>
                  <a:close/>
                  <a:moveTo>
                    <a:pt x="99441" y="147875"/>
                  </a:moveTo>
                  <a:lnTo>
                    <a:pt x="99441" y="187223"/>
                  </a:lnTo>
                  <a:lnTo>
                    <a:pt x="171678" y="187223"/>
                  </a:lnTo>
                  <a:lnTo>
                    <a:pt x="171678" y="147875"/>
                  </a:lnTo>
                  <a:close/>
                  <a:moveTo>
                    <a:pt x="85039" y="134874"/>
                  </a:moveTo>
                  <a:lnTo>
                    <a:pt x="186537" y="134874"/>
                  </a:lnTo>
                  <a:lnTo>
                    <a:pt x="186537" y="209140"/>
                  </a:lnTo>
                  <a:lnTo>
                    <a:pt x="171678" y="209140"/>
                  </a:lnTo>
                  <a:lnTo>
                    <a:pt x="171678" y="200225"/>
                  </a:lnTo>
                  <a:lnTo>
                    <a:pt x="99441" y="200225"/>
                  </a:lnTo>
                  <a:lnTo>
                    <a:pt x="99441" y="209140"/>
                  </a:lnTo>
                  <a:lnTo>
                    <a:pt x="85039" y="209140"/>
                  </a:lnTo>
                  <a:close/>
                  <a:moveTo>
                    <a:pt x="569671" y="77924"/>
                  </a:moveTo>
                  <a:lnTo>
                    <a:pt x="569671" y="119786"/>
                  </a:lnTo>
                  <a:lnTo>
                    <a:pt x="626592" y="119786"/>
                  </a:lnTo>
                  <a:lnTo>
                    <a:pt x="626592" y="77924"/>
                  </a:lnTo>
                  <a:close/>
                  <a:moveTo>
                    <a:pt x="500405" y="77924"/>
                  </a:moveTo>
                  <a:lnTo>
                    <a:pt x="500405" y="119786"/>
                  </a:lnTo>
                  <a:lnTo>
                    <a:pt x="554812" y="119786"/>
                  </a:lnTo>
                  <a:lnTo>
                    <a:pt x="554812" y="77924"/>
                  </a:lnTo>
                  <a:close/>
                  <a:moveTo>
                    <a:pt x="298080" y="64208"/>
                  </a:moveTo>
                  <a:lnTo>
                    <a:pt x="298080" y="108126"/>
                  </a:lnTo>
                  <a:cubicBezTo>
                    <a:pt x="298037" y="109560"/>
                    <a:pt x="298237" y="110465"/>
                    <a:pt x="298681" y="110842"/>
                  </a:cubicBezTo>
                  <a:cubicBezTo>
                    <a:pt x="299124" y="111218"/>
                    <a:pt x="300069" y="111380"/>
                    <a:pt x="301514" y="111328"/>
                  </a:cubicBezTo>
                  <a:lnTo>
                    <a:pt x="310674" y="111328"/>
                  </a:lnTo>
                  <a:cubicBezTo>
                    <a:pt x="311891" y="111337"/>
                    <a:pt x="312721" y="111318"/>
                    <a:pt x="313164" y="111271"/>
                  </a:cubicBezTo>
                  <a:cubicBezTo>
                    <a:pt x="313608" y="111223"/>
                    <a:pt x="313923" y="111090"/>
                    <a:pt x="314109" y="110870"/>
                  </a:cubicBezTo>
                  <a:lnTo>
                    <a:pt x="314796" y="111328"/>
                  </a:lnTo>
                  <a:lnTo>
                    <a:pt x="314796" y="64208"/>
                  </a:lnTo>
                  <a:close/>
                  <a:moveTo>
                    <a:pt x="249845" y="64208"/>
                  </a:moveTo>
                  <a:lnTo>
                    <a:pt x="249845" y="142875"/>
                  </a:lnTo>
                  <a:lnTo>
                    <a:pt x="314796" y="142875"/>
                  </a:lnTo>
                  <a:lnTo>
                    <a:pt x="314796" y="120444"/>
                  </a:lnTo>
                  <a:cubicBezTo>
                    <a:pt x="314448" y="120553"/>
                    <a:pt x="314057" y="120620"/>
                    <a:pt x="313622" y="120643"/>
                  </a:cubicBezTo>
                  <a:cubicBezTo>
                    <a:pt x="313188" y="120667"/>
                    <a:pt x="312740" y="120677"/>
                    <a:pt x="312277" y="120672"/>
                  </a:cubicBezTo>
                  <a:lnTo>
                    <a:pt x="300827" y="120672"/>
                  </a:lnTo>
                  <a:cubicBezTo>
                    <a:pt x="296449" y="120819"/>
                    <a:pt x="293397" y="120069"/>
                    <a:pt x="291673" y="118420"/>
                  </a:cubicBezTo>
                  <a:cubicBezTo>
                    <a:pt x="289948" y="116771"/>
                    <a:pt x="289121" y="113340"/>
                    <a:pt x="289193" y="108126"/>
                  </a:cubicBezTo>
                  <a:lnTo>
                    <a:pt x="289193" y="64208"/>
                  </a:lnTo>
                  <a:lnTo>
                    <a:pt x="275448" y="64208"/>
                  </a:lnTo>
                  <a:lnTo>
                    <a:pt x="275448" y="82507"/>
                  </a:lnTo>
                  <a:cubicBezTo>
                    <a:pt x="275615" y="89802"/>
                    <a:pt x="274427" y="97567"/>
                    <a:pt x="271882" y="105801"/>
                  </a:cubicBezTo>
                  <a:cubicBezTo>
                    <a:pt x="269337" y="114034"/>
                    <a:pt x="264434" y="121509"/>
                    <a:pt x="257173" y="128226"/>
                  </a:cubicBezTo>
                  <a:cubicBezTo>
                    <a:pt x="256405" y="127238"/>
                    <a:pt x="255307" y="126123"/>
                    <a:pt x="253881" y="124878"/>
                  </a:cubicBezTo>
                  <a:cubicBezTo>
                    <a:pt x="252455" y="123633"/>
                    <a:pt x="251186" y="122689"/>
                    <a:pt x="250074" y="122045"/>
                  </a:cubicBezTo>
                  <a:cubicBezTo>
                    <a:pt x="256872" y="115985"/>
                    <a:pt x="261366" y="109448"/>
                    <a:pt x="263556" y="102432"/>
                  </a:cubicBezTo>
                  <a:cubicBezTo>
                    <a:pt x="265746" y="95416"/>
                    <a:pt x="266747" y="88698"/>
                    <a:pt x="266561" y="82278"/>
                  </a:cubicBezTo>
                  <a:lnTo>
                    <a:pt x="266561" y="64208"/>
                  </a:lnTo>
                  <a:close/>
                  <a:moveTo>
                    <a:pt x="522579" y="34718"/>
                  </a:moveTo>
                  <a:cubicBezTo>
                    <a:pt x="518783" y="39876"/>
                    <a:pt x="514716" y="44891"/>
                    <a:pt x="510378" y="49764"/>
                  </a:cubicBezTo>
                  <a:cubicBezTo>
                    <a:pt x="506039" y="54636"/>
                    <a:pt x="501572" y="59307"/>
                    <a:pt x="496976" y="63779"/>
                  </a:cubicBezTo>
                  <a:lnTo>
                    <a:pt x="559155" y="63779"/>
                  </a:lnTo>
                  <a:cubicBezTo>
                    <a:pt x="563546" y="59694"/>
                    <a:pt x="567851" y="55108"/>
                    <a:pt x="572071" y="50021"/>
                  </a:cubicBezTo>
                  <a:cubicBezTo>
                    <a:pt x="576291" y="44934"/>
                    <a:pt x="580139" y="39833"/>
                    <a:pt x="583615" y="34718"/>
                  </a:cubicBezTo>
                  <a:close/>
                  <a:moveTo>
                    <a:pt x="275920" y="23288"/>
                  </a:moveTo>
                  <a:lnTo>
                    <a:pt x="275920" y="51206"/>
                  </a:lnTo>
                  <a:lnTo>
                    <a:pt x="290093" y="51206"/>
                  </a:lnTo>
                  <a:lnTo>
                    <a:pt x="290093" y="23288"/>
                  </a:lnTo>
                  <a:close/>
                  <a:moveTo>
                    <a:pt x="344514" y="10730"/>
                  </a:moveTo>
                  <a:lnTo>
                    <a:pt x="428839" y="10730"/>
                  </a:lnTo>
                  <a:lnTo>
                    <a:pt x="428839" y="113142"/>
                  </a:lnTo>
                  <a:lnTo>
                    <a:pt x="414237" y="113142"/>
                  </a:lnTo>
                  <a:lnTo>
                    <a:pt x="414237" y="97369"/>
                  </a:lnTo>
                  <a:lnTo>
                    <a:pt x="360030" y="97369"/>
                  </a:lnTo>
                  <a:lnTo>
                    <a:pt x="360030" y="182180"/>
                  </a:lnTo>
                  <a:cubicBezTo>
                    <a:pt x="359892" y="186299"/>
                    <a:pt x="360683" y="189033"/>
                    <a:pt x="362403" y="190381"/>
                  </a:cubicBezTo>
                  <a:cubicBezTo>
                    <a:pt x="364123" y="191728"/>
                    <a:pt x="367602" y="192348"/>
                    <a:pt x="372839" y="192238"/>
                  </a:cubicBezTo>
                  <a:lnTo>
                    <a:pt x="410108" y="192238"/>
                  </a:lnTo>
                  <a:cubicBezTo>
                    <a:pt x="413561" y="192371"/>
                    <a:pt x="416180" y="191445"/>
                    <a:pt x="417965" y="189461"/>
                  </a:cubicBezTo>
                  <a:cubicBezTo>
                    <a:pt x="419750" y="187477"/>
                    <a:pt x="421014" y="183639"/>
                    <a:pt x="421758" y="177946"/>
                  </a:cubicBezTo>
                  <a:cubicBezTo>
                    <a:pt x="422502" y="172254"/>
                    <a:pt x="423038" y="163911"/>
                    <a:pt x="423367" y="152919"/>
                  </a:cubicBezTo>
                  <a:cubicBezTo>
                    <a:pt x="425286" y="154438"/>
                    <a:pt x="427562" y="155800"/>
                    <a:pt x="430196" y="157005"/>
                  </a:cubicBezTo>
                  <a:cubicBezTo>
                    <a:pt x="432830" y="158210"/>
                    <a:pt x="435278" y="159058"/>
                    <a:pt x="437540" y="159548"/>
                  </a:cubicBezTo>
                  <a:cubicBezTo>
                    <a:pt x="436787" y="177612"/>
                    <a:pt x="434578" y="190062"/>
                    <a:pt x="430912" y="196896"/>
                  </a:cubicBezTo>
                  <a:cubicBezTo>
                    <a:pt x="427246" y="203730"/>
                    <a:pt x="420468" y="206978"/>
                    <a:pt x="410578" y="206640"/>
                  </a:cubicBezTo>
                  <a:lnTo>
                    <a:pt x="371466" y="206640"/>
                  </a:lnTo>
                  <a:cubicBezTo>
                    <a:pt x="361575" y="206835"/>
                    <a:pt x="354684" y="205187"/>
                    <a:pt x="350793" y="201696"/>
                  </a:cubicBezTo>
                  <a:cubicBezTo>
                    <a:pt x="346902" y="198205"/>
                    <a:pt x="345038" y="191700"/>
                    <a:pt x="345200" y="182180"/>
                  </a:cubicBezTo>
                  <a:lnTo>
                    <a:pt x="345200" y="82739"/>
                  </a:lnTo>
                  <a:lnTo>
                    <a:pt x="414237" y="82739"/>
                  </a:lnTo>
                  <a:lnTo>
                    <a:pt x="414237" y="25360"/>
                  </a:lnTo>
                  <a:lnTo>
                    <a:pt x="344514" y="25360"/>
                  </a:lnTo>
                  <a:close/>
                  <a:moveTo>
                    <a:pt x="231586" y="9601"/>
                  </a:moveTo>
                  <a:lnTo>
                    <a:pt x="332598" y="9601"/>
                  </a:lnTo>
                  <a:lnTo>
                    <a:pt x="332598" y="23288"/>
                  </a:lnTo>
                  <a:lnTo>
                    <a:pt x="301294" y="23288"/>
                  </a:lnTo>
                  <a:lnTo>
                    <a:pt x="301294" y="51206"/>
                  </a:lnTo>
                  <a:lnTo>
                    <a:pt x="327569" y="51206"/>
                  </a:lnTo>
                  <a:lnTo>
                    <a:pt x="327569" y="204797"/>
                  </a:lnTo>
                  <a:lnTo>
                    <a:pt x="314796" y="204797"/>
                  </a:lnTo>
                  <a:lnTo>
                    <a:pt x="314796" y="191995"/>
                  </a:lnTo>
                  <a:lnTo>
                    <a:pt x="249845" y="191995"/>
                  </a:lnTo>
                  <a:lnTo>
                    <a:pt x="249845" y="207997"/>
                  </a:lnTo>
                  <a:lnTo>
                    <a:pt x="237301" y="207997"/>
                  </a:lnTo>
                  <a:lnTo>
                    <a:pt x="237301" y="51206"/>
                  </a:lnTo>
                  <a:lnTo>
                    <a:pt x="264718" y="51206"/>
                  </a:lnTo>
                  <a:lnTo>
                    <a:pt x="264718" y="23288"/>
                  </a:lnTo>
                  <a:lnTo>
                    <a:pt x="231586" y="23288"/>
                  </a:lnTo>
                  <a:close/>
                  <a:moveTo>
                    <a:pt x="96926" y="914"/>
                  </a:moveTo>
                  <a:lnTo>
                    <a:pt x="111328" y="914"/>
                  </a:lnTo>
                  <a:lnTo>
                    <a:pt x="111328" y="24460"/>
                  </a:lnTo>
                  <a:lnTo>
                    <a:pt x="157962" y="24460"/>
                  </a:lnTo>
                  <a:lnTo>
                    <a:pt x="157962" y="914"/>
                  </a:lnTo>
                  <a:lnTo>
                    <a:pt x="172364" y="914"/>
                  </a:lnTo>
                  <a:lnTo>
                    <a:pt x="172364" y="24460"/>
                  </a:lnTo>
                  <a:lnTo>
                    <a:pt x="205282" y="24460"/>
                  </a:lnTo>
                  <a:lnTo>
                    <a:pt x="205282" y="37919"/>
                  </a:lnTo>
                  <a:lnTo>
                    <a:pt x="172364" y="37919"/>
                  </a:lnTo>
                  <a:lnTo>
                    <a:pt x="172364" y="60552"/>
                  </a:lnTo>
                  <a:lnTo>
                    <a:pt x="157962" y="60552"/>
                  </a:lnTo>
                  <a:lnTo>
                    <a:pt x="157962" y="37919"/>
                  </a:lnTo>
                  <a:lnTo>
                    <a:pt x="111328" y="37919"/>
                  </a:lnTo>
                  <a:lnTo>
                    <a:pt x="111328" y="60552"/>
                  </a:lnTo>
                  <a:lnTo>
                    <a:pt x="96926" y="60552"/>
                  </a:lnTo>
                  <a:lnTo>
                    <a:pt x="96926" y="37919"/>
                  </a:lnTo>
                  <a:lnTo>
                    <a:pt x="64693" y="37919"/>
                  </a:lnTo>
                  <a:lnTo>
                    <a:pt x="64693" y="24460"/>
                  </a:lnTo>
                  <a:lnTo>
                    <a:pt x="96926" y="24460"/>
                  </a:lnTo>
                  <a:close/>
                  <a:moveTo>
                    <a:pt x="28803" y="686"/>
                  </a:moveTo>
                  <a:lnTo>
                    <a:pt x="43434" y="686"/>
                  </a:lnTo>
                  <a:lnTo>
                    <a:pt x="43434" y="47091"/>
                  </a:lnTo>
                  <a:lnTo>
                    <a:pt x="64465" y="47091"/>
                  </a:lnTo>
                  <a:lnTo>
                    <a:pt x="64465" y="61236"/>
                  </a:lnTo>
                  <a:lnTo>
                    <a:pt x="43434" y="61236"/>
                  </a:lnTo>
                  <a:lnTo>
                    <a:pt x="43434" y="102641"/>
                  </a:lnTo>
                  <a:lnTo>
                    <a:pt x="63779" y="93491"/>
                  </a:lnTo>
                  <a:lnTo>
                    <a:pt x="66522" y="106063"/>
                  </a:lnTo>
                  <a:cubicBezTo>
                    <a:pt x="80067" y="98494"/>
                    <a:pt x="92468" y="89967"/>
                    <a:pt x="103727" y="80482"/>
                  </a:cubicBezTo>
                  <a:cubicBezTo>
                    <a:pt x="114985" y="70997"/>
                    <a:pt x="124072" y="61388"/>
                    <a:pt x="130987" y="51654"/>
                  </a:cubicBezTo>
                  <a:lnTo>
                    <a:pt x="144932" y="56445"/>
                  </a:lnTo>
                  <a:cubicBezTo>
                    <a:pt x="144127" y="57576"/>
                    <a:pt x="143336" y="58679"/>
                    <a:pt x="142560" y="59754"/>
                  </a:cubicBezTo>
                  <a:cubicBezTo>
                    <a:pt x="141784" y="60828"/>
                    <a:pt x="141050" y="61933"/>
                    <a:pt x="140360" y="63066"/>
                  </a:cubicBezTo>
                  <a:cubicBezTo>
                    <a:pt x="148280" y="70682"/>
                    <a:pt x="158500" y="78726"/>
                    <a:pt x="171021" y="87198"/>
                  </a:cubicBezTo>
                  <a:cubicBezTo>
                    <a:pt x="183541" y="95670"/>
                    <a:pt x="196105" y="102794"/>
                    <a:pt x="208711" y="108572"/>
                  </a:cubicBezTo>
                  <a:cubicBezTo>
                    <a:pt x="207044" y="109940"/>
                    <a:pt x="205235" y="111766"/>
                    <a:pt x="203282" y="114050"/>
                  </a:cubicBezTo>
                  <a:cubicBezTo>
                    <a:pt x="201329" y="116333"/>
                    <a:pt x="199634" y="118390"/>
                    <a:pt x="198196" y="120221"/>
                  </a:cubicBezTo>
                  <a:cubicBezTo>
                    <a:pt x="193705" y="117904"/>
                    <a:pt x="189085" y="115276"/>
                    <a:pt x="184337" y="112337"/>
                  </a:cubicBezTo>
                  <a:cubicBezTo>
                    <a:pt x="179589" y="109399"/>
                    <a:pt x="174912" y="106319"/>
                    <a:pt x="170307" y="103097"/>
                  </a:cubicBezTo>
                  <a:lnTo>
                    <a:pt x="170307" y="115643"/>
                  </a:lnTo>
                  <a:lnTo>
                    <a:pt x="98755" y="115643"/>
                  </a:lnTo>
                  <a:lnTo>
                    <a:pt x="98755" y="102641"/>
                  </a:lnTo>
                  <a:lnTo>
                    <a:pt x="169621" y="102641"/>
                  </a:lnTo>
                  <a:cubicBezTo>
                    <a:pt x="162348" y="97547"/>
                    <a:pt x="155462" y="92409"/>
                    <a:pt x="148961" y="87229"/>
                  </a:cubicBezTo>
                  <a:cubicBezTo>
                    <a:pt x="142460" y="82048"/>
                    <a:pt x="136774" y="77197"/>
                    <a:pt x="131902" y="72674"/>
                  </a:cubicBezTo>
                  <a:cubicBezTo>
                    <a:pt x="123486" y="81991"/>
                    <a:pt x="113971" y="90747"/>
                    <a:pt x="103355" y="98942"/>
                  </a:cubicBezTo>
                  <a:cubicBezTo>
                    <a:pt x="92740" y="107138"/>
                    <a:pt x="81453" y="114460"/>
                    <a:pt x="69494" y="120908"/>
                  </a:cubicBezTo>
                  <a:cubicBezTo>
                    <a:pt x="68508" y="119559"/>
                    <a:pt x="67108" y="117910"/>
                    <a:pt x="65293" y="115963"/>
                  </a:cubicBezTo>
                  <a:cubicBezTo>
                    <a:pt x="63479" y="114015"/>
                    <a:pt x="61679" y="112312"/>
                    <a:pt x="59893" y="110853"/>
                  </a:cubicBezTo>
                  <a:lnTo>
                    <a:pt x="43434" y="118619"/>
                  </a:lnTo>
                  <a:lnTo>
                    <a:pt x="43434" y="189494"/>
                  </a:lnTo>
                  <a:cubicBezTo>
                    <a:pt x="43462" y="193880"/>
                    <a:pt x="42891" y="197281"/>
                    <a:pt x="41719" y="199696"/>
                  </a:cubicBezTo>
                  <a:cubicBezTo>
                    <a:pt x="40547" y="202111"/>
                    <a:pt x="38604" y="203968"/>
                    <a:pt x="35890" y="205268"/>
                  </a:cubicBezTo>
                  <a:cubicBezTo>
                    <a:pt x="33323" y="206397"/>
                    <a:pt x="29770" y="207168"/>
                    <a:pt x="25231" y="207583"/>
                  </a:cubicBezTo>
                  <a:cubicBezTo>
                    <a:pt x="20693" y="207997"/>
                    <a:pt x="14797" y="208140"/>
                    <a:pt x="7543" y="208011"/>
                  </a:cubicBezTo>
                  <a:cubicBezTo>
                    <a:pt x="7281" y="205983"/>
                    <a:pt x="6719" y="203639"/>
                    <a:pt x="5857" y="200982"/>
                  </a:cubicBezTo>
                  <a:cubicBezTo>
                    <a:pt x="4995" y="198325"/>
                    <a:pt x="4033" y="195867"/>
                    <a:pt x="2971" y="193610"/>
                  </a:cubicBezTo>
                  <a:cubicBezTo>
                    <a:pt x="8120" y="193724"/>
                    <a:pt x="12682" y="193781"/>
                    <a:pt x="16659" y="193781"/>
                  </a:cubicBezTo>
                  <a:cubicBezTo>
                    <a:pt x="20635" y="193781"/>
                    <a:pt x="23312" y="193724"/>
                    <a:pt x="24688" y="193610"/>
                  </a:cubicBezTo>
                  <a:cubicBezTo>
                    <a:pt x="26160" y="193638"/>
                    <a:pt x="27217" y="193352"/>
                    <a:pt x="27860" y="192752"/>
                  </a:cubicBezTo>
                  <a:cubicBezTo>
                    <a:pt x="28503" y="192152"/>
                    <a:pt x="28817" y="191066"/>
                    <a:pt x="28803" y="189494"/>
                  </a:cubicBezTo>
                  <a:lnTo>
                    <a:pt x="28803" y="125029"/>
                  </a:lnTo>
                  <a:lnTo>
                    <a:pt x="4572" y="136014"/>
                  </a:lnTo>
                  <a:lnTo>
                    <a:pt x="0" y="120679"/>
                  </a:lnTo>
                  <a:cubicBezTo>
                    <a:pt x="4014" y="119277"/>
                    <a:pt x="8443" y="117562"/>
                    <a:pt x="13287" y="115534"/>
                  </a:cubicBezTo>
                  <a:cubicBezTo>
                    <a:pt x="18130" y="113506"/>
                    <a:pt x="23302" y="111338"/>
                    <a:pt x="28803" y="109028"/>
                  </a:cubicBezTo>
                  <a:lnTo>
                    <a:pt x="28803" y="61236"/>
                  </a:lnTo>
                  <a:lnTo>
                    <a:pt x="685" y="61236"/>
                  </a:lnTo>
                  <a:lnTo>
                    <a:pt x="685" y="47091"/>
                  </a:lnTo>
                  <a:lnTo>
                    <a:pt x="28803" y="47091"/>
                  </a:lnTo>
                  <a:close/>
                  <a:moveTo>
                    <a:pt x="527608" y="0"/>
                  </a:moveTo>
                  <a:lnTo>
                    <a:pt x="541324" y="5029"/>
                  </a:lnTo>
                  <a:cubicBezTo>
                    <a:pt x="539957" y="7758"/>
                    <a:pt x="538519" y="10415"/>
                    <a:pt x="537009" y="13001"/>
                  </a:cubicBezTo>
                  <a:cubicBezTo>
                    <a:pt x="535500" y="15587"/>
                    <a:pt x="533890" y="18188"/>
                    <a:pt x="532180" y="20802"/>
                  </a:cubicBezTo>
                  <a:lnTo>
                    <a:pt x="593674" y="20802"/>
                  </a:lnTo>
                  <a:lnTo>
                    <a:pt x="596874" y="19888"/>
                  </a:lnTo>
                  <a:lnTo>
                    <a:pt x="606704" y="27190"/>
                  </a:lnTo>
                  <a:cubicBezTo>
                    <a:pt x="602751" y="33324"/>
                    <a:pt x="598255" y="39562"/>
                    <a:pt x="593217" y="45905"/>
                  </a:cubicBezTo>
                  <a:cubicBezTo>
                    <a:pt x="588178" y="52248"/>
                    <a:pt x="582996" y="58206"/>
                    <a:pt x="577672" y="63779"/>
                  </a:cubicBezTo>
                  <a:lnTo>
                    <a:pt x="641680" y="63779"/>
                  </a:lnTo>
                  <a:lnTo>
                    <a:pt x="641680" y="144909"/>
                  </a:lnTo>
                  <a:lnTo>
                    <a:pt x="626592" y="144909"/>
                  </a:lnTo>
                  <a:lnTo>
                    <a:pt x="626592" y="134159"/>
                  </a:lnTo>
                  <a:lnTo>
                    <a:pt x="500405" y="134159"/>
                  </a:lnTo>
                  <a:lnTo>
                    <a:pt x="500405" y="174184"/>
                  </a:lnTo>
                  <a:cubicBezTo>
                    <a:pt x="500100" y="180693"/>
                    <a:pt x="501967" y="185172"/>
                    <a:pt x="506006" y="187621"/>
                  </a:cubicBezTo>
                  <a:cubicBezTo>
                    <a:pt x="510044" y="190071"/>
                    <a:pt x="518083" y="191233"/>
                    <a:pt x="530123" y="191109"/>
                  </a:cubicBezTo>
                  <a:lnTo>
                    <a:pt x="621334" y="191109"/>
                  </a:lnTo>
                  <a:cubicBezTo>
                    <a:pt x="628836" y="191219"/>
                    <a:pt x="634508" y="190288"/>
                    <a:pt x="638352" y="188314"/>
                  </a:cubicBezTo>
                  <a:cubicBezTo>
                    <a:pt x="642196" y="186340"/>
                    <a:pt x="644922" y="182664"/>
                    <a:pt x="646531" y="177285"/>
                  </a:cubicBezTo>
                  <a:cubicBezTo>
                    <a:pt x="648140" y="171906"/>
                    <a:pt x="649342" y="164163"/>
                    <a:pt x="650138" y="154057"/>
                  </a:cubicBezTo>
                  <a:cubicBezTo>
                    <a:pt x="652271" y="155439"/>
                    <a:pt x="654691" y="156621"/>
                    <a:pt x="657396" y="157603"/>
                  </a:cubicBezTo>
                  <a:cubicBezTo>
                    <a:pt x="660101" y="158584"/>
                    <a:pt x="662635" y="159308"/>
                    <a:pt x="664997" y="159775"/>
                  </a:cubicBezTo>
                  <a:cubicBezTo>
                    <a:pt x="663853" y="171419"/>
                    <a:pt x="661976" y="180546"/>
                    <a:pt x="659367" y="187157"/>
                  </a:cubicBezTo>
                  <a:cubicBezTo>
                    <a:pt x="656757" y="193767"/>
                    <a:pt x="652510" y="198421"/>
                    <a:pt x="646624" y="201119"/>
                  </a:cubicBezTo>
                  <a:cubicBezTo>
                    <a:pt x="640739" y="203817"/>
                    <a:pt x="632309" y="205119"/>
                    <a:pt x="621334" y="205025"/>
                  </a:cubicBezTo>
                  <a:lnTo>
                    <a:pt x="531495" y="205025"/>
                  </a:lnTo>
                  <a:cubicBezTo>
                    <a:pt x="514388" y="205302"/>
                    <a:pt x="502424" y="203266"/>
                    <a:pt x="495604" y="198917"/>
                  </a:cubicBezTo>
                  <a:cubicBezTo>
                    <a:pt x="488784" y="194569"/>
                    <a:pt x="485508" y="186248"/>
                    <a:pt x="485775" y="173956"/>
                  </a:cubicBezTo>
                  <a:lnTo>
                    <a:pt x="485775" y="74045"/>
                  </a:lnTo>
                  <a:cubicBezTo>
                    <a:pt x="482322" y="77124"/>
                    <a:pt x="478769" y="80047"/>
                    <a:pt x="475116" y="82815"/>
                  </a:cubicBezTo>
                  <a:cubicBezTo>
                    <a:pt x="471463" y="85582"/>
                    <a:pt x="467853" y="88222"/>
                    <a:pt x="464286" y="90734"/>
                  </a:cubicBezTo>
                  <a:cubicBezTo>
                    <a:pt x="463505" y="88856"/>
                    <a:pt x="462267" y="86493"/>
                    <a:pt x="460571" y="83643"/>
                  </a:cubicBezTo>
                  <a:cubicBezTo>
                    <a:pt x="458876" y="80793"/>
                    <a:pt x="457295" y="78431"/>
                    <a:pt x="455828" y="76555"/>
                  </a:cubicBezTo>
                  <a:cubicBezTo>
                    <a:pt x="470134" y="67715"/>
                    <a:pt x="483641" y="56671"/>
                    <a:pt x="496347" y="43421"/>
                  </a:cubicBezTo>
                  <a:cubicBezTo>
                    <a:pt x="509054" y="30171"/>
                    <a:pt x="519474" y="15697"/>
                    <a:pt x="527608" y="0"/>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grpSp>
        <p:nvGrpSpPr>
          <p:cNvPr id="1089" name="组合 1088"/>
          <p:cNvGrpSpPr/>
          <p:nvPr userDrawn="1">
            <p:custDataLst>
              <p:tags r:id="rId36"/>
            </p:custDataLst>
          </p:nvPr>
        </p:nvGrpSpPr>
        <p:grpSpPr>
          <a:xfrm>
            <a:off x="12812021" y="5838153"/>
            <a:ext cx="720000" cy="811594"/>
            <a:chOff x="12450518" y="5958000"/>
            <a:chExt cx="720000" cy="811594"/>
          </a:xfrm>
        </p:grpSpPr>
        <p:sp>
          <p:nvSpPr>
            <p:cNvPr id="1090" name="矩形 1089"/>
            <p:cNvSpPr/>
            <p:nvPr>
              <p:custDataLst>
                <p:tags r:id="rId39"/>
              </p:custDataLst>
            </p:nvPr>
          </p:nvSpPr>
          <p:spPr>
            <a:xfrm>
              <a:off x="12450518" y="5958000"/>
              <a:ext cx="720000" cy="540000"/>
            </a:xfrm>
            <a:prstGeom prst="rect">
              <a:avLst/>
            </a:prstGeom>
            <a:solidFill>
              <a:srgbClr val="FE443E"/>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91" name="任意多边形: 形状 1090"/>
            <p:cNvSpPr/>
            <p:nvPr>
              <p:custDataLst>
                <p:tags r:id="rId40"/>
              </p:custDataLst>
            </p:nvPr>
          </p:nvSpPr>
          <p:spPr>
            <a:xfrm>
              <a:off x="12477918" y="6558839"/>
              <a:ext cx="664540" cy="210755"/>
            </a:xfrm>
            <a:custGeom>
              <a:avLst/>
              <a:gdLst/>
              <a:ahLst/>
              <a:cxnLst/>
              <a:rect l="l" t="t" r="r" b="b"/>
              <a:pathLst>
                <a:path w="664540" h="210755">
                  <a:moveTo>
                    <a:pt x="345857" y="131645"/>
                  </a:moveTo>
                  <a:lnTo>
                    <a:pt x="345857" y="160934"/>
                  </a:lnTo>
                  <a:lnTo>
                    <a:pt x="382676" y="160934"/>
                  </a:lnTo>
                  <a:lnTo>
                    <a:pt x="382676" y="131645"/>
                  </a:lnTo>
                  <a:close/>
                  <a:moveTo>
                    <a:pt x="333770" y="120015"/>
                  </a:moveTo>
                  <a:lnTo>
                    <a:pt x="394792" y="120015"/>
                  </a:lnTo>
                  <a:lnTo>
                    <a:pt x="394792" y="172564"/>
                  </a:lnTo>
                  <a:lnTo>
                    <a:pt x="345857" y="172564"/>
                  </a:lnTo>
                  <a:lnTo>
                    <a:pt x="345857" y="182858"/>
                  </a:lnTo>
                  <a:lnTo>
                    <a:pt x="333770" y="182858"/>
                  </a:lnTo>
                  <a:close/>
                  <a:moveTo>
                    <a:pt x="146532" y="102841"/>
                  </a:moveTo>
                  <a:lnTo>
                    <a:pt x="146532" y="137160"/>
                  </a:lnTo>
                  <a:lnTo>
                    <a:pt x="179908" y="137160"/>
                  </a:lnTo>
                  <a:lnTo>
                    <a:pt x="179908" y="102841"/>
                  </a:lnTo>
                  <a:close/>
                  <a:moveTo>
                    <a:pt x="99212" y="102841"/>
                  </a:moveTo>
                  <a:lnTo>
                    <a:pt x="99212" y="137160"/>
                  </a:lnTo>
                  <a:lnTo>
                    <a:pt x="131902" y="137160"/>
                  </a:lnTo>
                  <a:lnTo>
                    <a:pt x="131902" y="102841"/>
                  </a:lnTo>
                  <a:close/>
                  <a:moveTo>
                    <a:pt x="569214" y="77924"/>
                  </a:moveTo>
                  <a:lnTo>
                    <a:pt x="569214" y="119786"/>
                  </a:lnTo>
                  <a:lnTo>
                    <a:pt x="626135" y="119786"/>
                  </a:lnTo>
                  <a:lnTo>
                    <a:pt x="626135" y="77924"/>
                  </a:lnTo>
                  <a:close/>
                  <a:moveTo>
                    <a:pt x="499948" y="77924"/>
                  </a:moveTo>
                  <a:lnTo>
                    <a:pt x="499948" y="119786"/>
                  </a:lnTo>
                  <a:lnTo>
                    <a:pt x="554355" y="119786"/>
                  </a:lnTo>
                  <a:lnTo>
                    <a:pt x="554355" y="77924"/>
                  </a:lnTo>
                  <a:close/>
                  <a:moveTo>
                    <a:pt x="522122" y="34718"/>
                  </a:moveTo>
                  <a:cubicBezTo>
                    <a:pt x="518326" y="39876"/>
                    <a:pt x="514259" y="44891"/>
                    <a:pt x="509921" y="49764"/>
                  </a:cubicBezTo>
                  <a:cubicBezTo>
                    <a:pt x="505582" y="54636"/>
                    <a:pt x="501115" y="59307"/>
                    <a:pt x="496519" y="63779"/>
                  </a:cubicBezTo>
                  <a:lnTo>
                    <a:pt x="558698" y="63779"/>
                  </a:lnTo>
                  <a:cubicBezTo>
                    <a:pt x="563089" y="59694"/>
                    <a:pt x="567394" y="55108"/>
                    <a:pt x="571614" y="50021"/>
                  </a:cubicBezTo>
                  <a:cubicBezTo>
                    <a:pt x="575834" y="44934"/>
                    <a:pt x="579682" y="39833"/>
                    <a:pt x="583158" y="34718"/>
                  </a:cubicBezTo>
                  <a:close/>
                  <a:moveTo>
                    <a:pt x="358916" y="32211"/>
                  </a:moveTo>
                  <a:lnTo>
                    <a:pt x="371460" y="32211"/>
                  </a:lnTo>
                  <a:lnTo>
                    <a:pt x="371460" y="52121"/>
                  </a:lnTo>
                  <a:lnTo>
                    <a:pt x="397766" y="52121"/>
                  </a:lnTo>
                  <a:lnTo>
                    <a:pt x="397766" y="63979"/>
                  </a:lnTo>
                  <a:lnTo>
                    <a:pt x="371460" y="63979"/>
                  </a:lnTo>
                  <a:lnTo>
                    <a:pt x="371460" y="88697"/>
                  </a:lnTo>
                  <a:lnTo>
                    <a:pt x="404172" y="88697"/>
                  </a:lnTo>
                  <a:lnTo>
                    <a:pt x="404172" y="100327"/>
                  </a:lnTo>
                  <a:lnTo>
                    <a:pt x="328273" y="100327"/>
                  </a:lnTo>
                  <a:lnTo>
                    <a:pt x="328273" y="88697"/>
                  </a:lnTo>
                  <a:lnTo>
                    <a:pt x="358916" y="88697"/>
                  </a:lnTo>
                  <a:lnTo>
                    <a:pt x="358916" y="63979"/>
                  </a:lnTo>
                  <a:lnTo>
                    <a:pt x="333312" y="63979"/>
                  </a:lnTo>
                  <a:lnTo>
                    <a:pt x="333312" y="52121"/>
                  </a:lnTo>
                  <a:lnTo>
                    <a:pt x="358916" y="52121"/>
                  </a:lnTo>
                  <a:close/>
                  <a:moveTo>
                    <a:pt x="104698" y="25803"/>
                  </a:moveTo>
                  <a:lnTo>
                    <a:pt x="104698" y="55550"/>
                  </a:lnTo>
                  <a:lnTo>
                    <a:pt x="173507" y="55550"/>
                  </a:lnTo>
                  <a:lnTo>
                    <a:pt x="173507" y="25803"/>
                  </a:lnTo>
                  <a:close/>
                  <a:moveTo>
                    <a:pt x="90754" y="12801"/>
                  </a:moveTo>
                  <a:lnTo>
                    <a:pt x="187909" y="12801"/>
                  </a:lnTo>
                  <a:lnTo>
                    <a:pt x="187909" y="68551"/>
                  </a:lnTo>
                  <a:lnTo>
                    <a:pt x="146532" y="68551"/>
                  </a:lnTo>
                  <a:lnTo>
                    <a:pt x="146532" y="90068"/>
                  </a:lnTo>
                  <a:lnTo>
                    <a:pt x="194081" y="90068"/>
                  </a:lnTo>
                  <a:lnTo>
                    <a:pt x="194081" y="150161"/>
                  </a:lnTo>
                  <a:lnTo>
                    <a:pt x="146532" y="150161"/>
                  </a:lnTo>
                  <a:lnTo>
                    <a:pt x="146532" y="184008"/>
                  </a:lnTo>
                  <a:cubicBezTo>
                    <a:pt x="152019" y="183656"/>
                    <a:pt x="157562" y="183275"/>
                    <a:pt x="163163" y="182865"/>
                  </a:cubicBezTo>
                  <a:cubicBezTo>
                    <a:pt x="168764" y="182456"/>
                    <a:pt x="174422" y="182075"/>
                    <a:pt x="180136" y="181722"/>
                  </a:cubicBezTo>
                  <a:cubicBezTo>
                    <a:pt x="177831" y="178035"/>
                    <a:pt x="175469" y="174375"/>
                    <a:pt x="173050" y="170745"/>
                  </a:cubicBezTo>
                  <a:cubicBezTo>
                    <a:pt x="170631" y="167114"/>
                    <a:pt x="168268" y="163683"/>
                    <a:pt x="165963" y="160453"/>
                  </a:cubicBezTo>
                  <a:lnTo>
                    <a:pt x="178308" y="155193"/>
                  </a:lnTo>
                  <a:cubicBezTo>
                    <a:pt x="184428" y="163097"/>
                    <a:pt x="190190" y="171530"/>
                    <a:pt x="195596" y="180490"/>
                  </a:cubicBezTo>
                  <a:cubicBezTo>
                    <a:pt x="201001" y="189451"/>
                    <a:pt x="204992" y="197481"/>
                    <a:pt x="207568" y="204582"/>
                  </a:cubicBezTo>
                  <a:lnTo>
                    <a:pt x="194538" y="210755"/>
                  </a:lnTo>
                  <a:cubicBezTo>
                    <a:pt x="193733" y="208345"/>
                    <a:pt x="192714" y="205792"/>
                    <a:pt x="191481" y="203097"/>
                  </a:cubicBezTo>
                  <a:cubicBezTo>
                    <a:pt x="190247" y="200401"/>
                    <a:pt x="188828" y="197620"/>
                    <a:pt x="187223" y="194753"/>
                  </a:cubicBezTo>
                  <a:cubicBezTo>
                    <a:pt x="167149" y="196367"/>
                    <a:pt x="147518" y="197882"/>
                    <a:pt x="128330" y="199296"/>
                  </a:cubicBezTo>
                  <a:cubicBezTo>
                    <a:pt x="109142" y="200711"/>
                    <a:pt x="92197" y="201939"/>
                    <a:pt x="77495" y="202982"/>
                  </a:cubicBezTo>
                  <a:lnTo>
                    <a:pt x="75438" y="188352"/>
                  </a:lnTo>
                  <a:cubicBezTo>
                    <a:pt x="83034" y="187895"/>
                    <a:pt x="91616" y="187380"/>
                    <a:pt x="101184" y="186809"/>
                  </a:cubicBezTo>
                  <a:cubicBezTo>
                    <a:pt x="110752" y="186237"/>
                    <a:pt x="120991" y="185609"/>
                    <a:pt x="131902" y="184923"/>
                  </a:cubicBezTo>
                  <a:lnTo>
                    <a:pt x="131902" y="150161"/>
                  </a:lnTo>
                  <a:lnTo>
                    <a:pt x="85725" y="150161"/>
                  </a:lnTo>
                  <a:lnTo>
                    <a:pt x="85725" y="90068"/>
                  </a:lnTo>
                  <a:lnTo>
                    <a:pt x="131902" y="90068"/>
                  </a:lnTo>
                  <a:lnTo>
                    <a:pt x="131902" y="68551"/>
                  </a:lnTo>
                  <a:lnTo>
                    <a:pt x="90754" y="68551"/>
                  </a:lnTo>
                  <a:close/>
                  <a:moveTo>
                    <a:pt x="2286" y="12801"/>
                  </a:moveTo>
                  <a:lnTo>
                    <a:pt x="72009" y="12801"/>
                  </a:lnTo>
                  <a:lnTo>
                    <a:pt x="72009" y="77467"/>
                  </a:lnTo>
                  <a:lnTo>
                    <a:pt x="20802" y="77467"/>
                  </a:lnTo>
                  <a:cubicBezTo>
                    <a:pt x="20112" y="83941"/>
                    <a:pt x="19378" y="90452"/>
                    <a:pt x="18602" y="96998"/>
                  </a:cubicBezTo>
                  <a:cubicBezTo>
                    <a:pt x="17826" y="103545"/>
                    <a:pt x="17035" y="109769"/>
                    <a:pt x="16230" y="115671"/>
                  </a:cubicBezTo>
                  <a:lnTo>
                    <a:pt x="70637" y="115671"/>
                  </a:lnTo>
                  <a:cubicBezTo>
                    <a:pt x="70632" y="115828"/>
                    <a:pt x="70585" y="116712"/>
                    <a:pt x="70494" y="118323"/>
                  </a:cubicBezTo>
                  <a:cubicBezTo>
                    <a:pt x="70404" y="119934"/>
                    <a:pt x="70299" y="121332"/>
                    <a:pt x="70180" y="122515"/>
                  </a:cubicBezTo>
                  <a:cubicBezTo>
                    <a:pt x="69129" y="139767"/>
                    <a:pt x="68005" y="153755"/>
                    <a:pt x="66810" y="164480"/>
                  </a:cubicBezTo>
                  <a:cubicBezTo>
                    <a:pt x="65615" y="175204"/>
                    <a:pt x="64255" y="183401"/>
                    <a:pt x="62729" y="189069"/>
                  </a:cubicBezTo>
                  <a:cubicBezTo>
                    <a:pt x="61204" y="194738"/>
                    <a:pt x="59420" y="198613"/>
                    <a:pt x="57378" y="200695"/>
                  </a:cubicBezTo>
                  <a:cubicBezTo>
                    <a:pt x="55478" y="202929"/>
                    <a:pt x="53392" y="204506"/>
                    <a:pt x="51120" y="205428"/>
                  </a:cubicBezTo>
                  <a:cubicBezTo>
                    <a:pt x="48849" y="206350"/>
                    <a:pt x="46134" y="206902"/>
                    <a:pt x="42977" y="207083"/>
                  </a:cubicBezTo>
                  <a:cubicBezTo>
                    <a:pt x="40233" y="207321"/>
                    <a:pt x="36519" y="207416"/>
                    <a:pt x="31832" y="207369"/>
                  </a:cubicBezTo>
                  <a:cubicBezTo>
                    <a:pt x="27146" y="207321"/>
                    <a:pt x="22174" y="207073"/>
                    <a:pt x="16916" y="206626"/>
                  </a:cubicBezTo>
                  <a:cubicBezTo>
                    <a:pt x="16678" y="204492"/>
                    <a:pt x="16183" y="202144"/>
                    <a:pt x="15430" y="199583"/>
                  </a:cubicBezTo>
                  <a:cubicBezTo>
                    <a:pt x="14678" y="197021"/>
                    <a:pt x="13725" y="194730"/>
                    <a:pt x="12573" y="192709"/>
                  </a:cubicBezTo>
                  <a:cubicBezTo>
                    <a:pt x="17950" y="193157"/>
                    <a:pt x="22855" y="193462"/>
                    <a:pt x="27289" y="193624"/>
                  </a:cubicBezTo>
                  <a:cubicBezTo>
                    <a:pt x="31723" y="193786"/>
                    <a:pt x="34971" y="193862"/>
                    <a:pt x="37033" y="193853"/>
                  </a:cubicBezTo>
                  <a:cubicBezTo>
                    <a:pt x="38843" y="193891"/>
                    <a:pt x="40367" y="193757"/>
                    <a:pt x="41605" y="193452"/>
                  </a:cubicBezTo>
                  <a:cubicBezTo>
                    <a:pt x="42843" y="193147"/>
                    <a:pt x="43910" y="192442"/>
                    <a:pt x="44805" y="191336"/>
                  </a:cubicBezTo>
                  <a:cubicBezTo>
                    <a:pt x="47063" y="189539"/>
                    <a:pt x="49006" y="183869"/>
                    <a:pt x="50635" y="174325"/>
                  </a:cubicBezTo>
                  <a:cubicBezTo>
                    <a:pt x="52263" y="164781"/>
                    <a:pt x="53749" y="149792"/>
                    <a:pt x="55092" y="129359"/>
                  </a:cubicBezTo>
                  <a:lnTo>
                    <a:pt x="0" y="129359"/>
                  </a:lnTo>
                  <a:cubicBezTo>
                    <a:pt x="1652" y="120338"/>
                    <a:pt x="3262" y="109829"/>
                    <a:pt x="4829" y="97829"/>
                  </a:cubicBezTo>
                  <a:cubicBezTo>
                    <a:pt x="6396" y="85830"/>
                    <a:pt x="7605" y="74404"/>
                    <a:pt x="8458" y="63551"/>
                  </a:cubicBezTo>
                  <a:lnTo>
                    <a:pt x="57836" y="63551"/>
                  </a:lnTo>
                  <a:lnTo>
                    <a:pt x="57836" y="26718"/>
                  </a:lnTo>
                  <a:lnTo>
                    <a:pt x="2286" y="26718"/>
                  </a:lnTo>
                  <a:close/>
                  <a:moveTo>
                    <a:pt x="304966" y="11201"/>
                  </a:moveTo>
                  <a:lnTo>
                    <a:pt x="427010" y="11201"/>
                  </a:lnTo>
                  <a:lnTo>
                    <a:pt x="427010" y="189720"/>
                  </a:lnTo>
                  <a:cubicBezTo>
                    <a:pt x="427043" y="194122"/>
                    <a:pt x="426464" y="197552"/>
                    <a:pt x="425271" y="200010"/>
                  </a:cubicBezTo>
                  <a:cubicBezTo>
                    <a:pt x="424078" y="202468"/>
                    <a:pt x="422072" y="204297"/>
                    <a:pt x="419254" y="205497"/>
                  </a:cubicBezTo>
                  <a:cubicBezTo>
                    <a:pt x="416355" y="206616"/>
                    <a:pt x="412337" y="207349"/>
                    <a:pt x="407202" y="207697"/>
                  </a:cubicBezTo>
                  <a:cubicBezTo>
                    <a:pt x="402066" y="208045"/>
                    <a:pt x="395415" y="208150"/>
                    <a:pt x="387248" y="208011"/>
                  </a:cubicBezTo>
                  <a:cubicBezTo>
                    <a:pt x="386967" y="205973"/>
                    <a:pt x="386329" y="203649"/>
                    <a:pt x="385334" y="201039"/>
                  </a:cubicBezTo>
                  <a:cubicBezTo>
                    <a:pt x="384338" y="198429"/>
                    <a:pt x="383300" y="196105"/>
                    <a:pt x="382218" y="194067"/>
                  </a:cubicBezTo>
                  <a:cubicBezTo>
                    <a:pt x="388515" y="194291"/>
                    <a:pt x="394041" y="194414"/>
                    <a:pt x="398797" y="194438"/>
                  </a:cubicBezTo>
                  <a:cubicBezTo>
                    <a:pt x="403552" y="194462"/>
                    <a:pt x="406793" y="194415"/>
                    <a:pt x="408519" y="194295"/>
                  </a:cubicBezTo>
                  <a:cubicBezTo>
                    <a:pt x="410220" y="194324"/>
                    <a:pt x="411450" y="193981"/>
                    <a:pt x="412208" y="193266"/>
                  </a:cubicBezTo>
                  <a:cubicBezTo>
                    <a:pt x="412965" y="192551"/>
                    <a:pt x="413337" y="191293"/>
                    <a:pt x="413323" y="189492"/>
                  </a:cubicBezTo>
                  <a:lnTo>
                    <a:pt x="413323" y="24889"/>
                  </a:lnTo>
                  <a:lnTo>
                    <a:pt x="318425" y="24889"/>
                  </a:lnTo>
                  <a:lnTo>
                    <a:pt x="318425" y="95310"/>
                  </a:lnTo>
                  <a:cubicBezTo>
                    <a:pt x="318524" y="107146"/>
                    <a:pt x="317972" y="119838"/>
                    <a:pt x="316768" y="133387"/>
                  </a:cubicBezTo>
                  <a:cubicBezTo>
                    <a:pt x="315564" y="146935"/>
                    <a:pt x="313116" y="160257"/>
                    <a:pt x="309425" y="173350"/>
                  </a:cubicBezTo>
                  <a:cubicBezTo>
                    <a:pt x="305733" y="186444"/>
                    <a:pt x="300204" y="198226"/>
                    <a:pt x="292839" y="208697"/>
                  </a:cubicBezTo>
                  <a:cubicBezTo>
                    <a:pt x="291566" y="207349"/>
                    <a:pt x="289821" y="205873"/>
                    <a:pt x="287605" y="204268"/>
                  </a:cubicBezTo>
                  <a:cubicBezTo>
                    <a:pt x="285388" y="202663"/>
                    <a:pt x="283472" y="201473"/>
                    <a:pt x="281856" y="200696"/>
                  </a:cubicBezTo>
                  <a:cubicBezTo>
                    <a:pt x="285154" y="196004"/>
                    <a:pt x="287996" y="191097"/>
                    <a:pt x="290379" y="185975"/>
                  </a:cubicBezTo>
                  <a:cubicBezTo>
                    <a:pt x="292763" y="180853"/>
                    <a:pt x="294803" y="175547"/>
                    <a:pt x="296500" y="170056"/>
                  </a:cubicBezTo>
                  <a:cubicBezTo>
                    <a:pt x="286431" y="177867"/>
                    <a:pt x="278755" y="183866"/>
                    <a:pt x="273472" y="188053"/>
                  </a:cubicBezTo>
                  <a:cubicBezTo>
                    <a:pt x="268189" y="192239"/>
                    <a:pt x="264442" y="195308"/>
                    <a:pt x="262233" y="197258"/>
                  </a:cubicBezTo>
                  <a:cubicBezTo>
                    <a:pt x="260023" y="199209"/>
                    <a:pt x="258494" y="200736"/>
                    <a:pt x="257646" y="201839"/>
                  </a:cubicBezTo>
                  <a:cubicBezTo>
                    <a:pt x="256518" y="200358"/>
                    <a:pt x="255003" y="198577"/>
                    <a:pt x="253103" y="196495"/>
                  </a:cubicBezTo>
                  <a:cubicBezTo>
                    <a:pt x="251203" y="194414"/>
                    <a:pt x="249517" y="192689"/>
                    <a:pt x="248045" y="191322"/>
                  </a:cubicBezTo>
                  <a:cubicBezTo>
                    <a:pt x="250469" y="189677"/>
                    <a:pt x="253108" y="186847"/>
                    <a:pt x="255960" y="182831"/>
                  </a:cubicBezTo>
                  <a:cubicBezTo>
                    <a:pt x="258813" y="178815"/>
                    <a:pt x="260366" y="173873"/>
                    <a:pt x="260618" y="168003"/>
                  </a:cubicBezTo>
                  <a:lnTo>
                    <a:pt x="260618" y="86853"/>
                  </a:lnTo>
                  <a:lnTo>
                    <a:pt x="227700" y="86853"/>
                  </a:lnTo>
                  <a:lnTo>
                    <a:pt x="227700" y="72223"/>
                  </a:lnTo>
                  <a:lnTo>
                    <a:pt x="275220" y="72223"/>
                  </a:lnTo>
                  <a:lnTo>
                    <a:pt x="275220" y="169144"/>
                  </a:lnTo>
                  <a:lnTo>
                    <a:pt x="292610" y="156129"/>
                  </a:lnTo>
                  <a:cubicBezTo>
                    <a:pt x="293211" y="157792"/>
                    <a:pt x="293954" y="159611"/>
                    <a:pt x="294841" y="161586"/>
                  </a:cubicBezTo>
                  <a:cubicBezTo>
                    <a:pt x="295728" y="163560"/>
                    <a:pt x="296586" y="165319"/>
                    <a:pt x="297415" y="166863"/>
                  </a:cubicBezTo>
                  <a:cubicBezTo>
                    <a:pt x="300633" y="154952"/>
                    <a:pt x="302721" y="142827"/>
                    <a:pt x="303679" y="130490"/>
                  </a:cubicBezTo>
                  <a:cubicBezTo>
                    <a:pt x="304637" y="118153"/>
                    <a:pt x="305067" y="106426"/>
                    <a:pt x="304966" y="95310"/>
                  </a:cubicBezTo>
                  <a:close/>
                  <a:moveTo>
                    <a:pt x="252388" y="5943"/>
                  </a:moveTo>
                  <a:cubicBezTo>
                    <a:pt x="258789" y="11272"/>
                    <a:pt x="265233" y="17058"/>
                    <a:pt x="271720" y="23303"/>
                  </a:cubicBezTo>
                  <a:cubicBezTo>
                    <a:pt x="278206" y="29548"/>
                    <a:pt x="283339" y="35111"/>
                    <a:pt x="287118" y="39992"/>
                  </a:cubicBezTo>
                  <a:lnTo>
                    <a:pt x="276593" y="50519"/>
                  </a:lnTo>
                  <a:cubicBezTo>
                    <a:pt x="272841" y="45503"/>
                    <a:pt x="267789" y="39745"/>
                    <a:pt x="261437" y="33245"/>
                  </a:cubicBezTo>
                  <a:cubicBezTo>
                    <a:pt x="255085" y="26745"/>
                    <a:pt x="248716" y="20766"/>
                    <a:pt x="242330" y="15307"/>
                  </a:cubicBezTo>
                  <a:close/>
                  <a:moveTo>
                    <a:pt x="527151" y="0"/>
                  </a:moveTo>
                  <a:lnTo>
                    <a:pt x="540867" y="5029"/>
                  </a:lnTo>
                  <a:cubicBezTo>
                    <a:pt x="539500" y="7758"/>
                    <a:pt x="538062" y="10415"/>
                    <a:pt x="536552" y="13001"/>
                  </a:cubicBezTo>
                  <a:cubicBezTo>
                    <a:pt x="535043" y="15587"/>
                    <a:pt x="533433" y="18188"/>
                    <a:pt x="531723" y="20802"/>
                  </a:cubicBezTo>
                  <a:lnTo>
                    <a:pt x="593217" y="20802"/>
                  </a:lnTo>
                  <a:lnTo>
                    <a:pt x="596417" y="19888"/>
                  </a:lnTo>
                  <a:lnTo>
                    <a:pt x="606247" y="27190"/>
                  </a:lnTo>
                  <a:cubicBezTo>
                    <a:pt x="602294" y="33324"/>
                    <a:pt x="597798" y="39562"/>
                    <a:pt x="592760" y="45905"/>
                  </a:cubicBezTo>
                  <a:cubicBezTo>
                    <a:pt x="587721" y="52248"/>
                    <a:pt x="582539" y="58206"/>
                    <a:pt x="577215" y="63779"/>
                  </a:cubicBezTo>
                  <a:lnTo>
                    <a:pt x="641223" y="63779"/>
                  </a:lnTo>
                  <a:lnTo>
                    <a:pt x="641223" y="144909"/>
                  </a:lnTo>
                  <a:lnTo>
                    <a:pt x="626135" y="144909"/>
                  </a:lnTo>
                  <a:lnTo>
                    <a:pt x="626135" y="134159"/>
                  </a:lnTo>
                  <a:lnTo>
                    <a:pt x="499948" y="134159"/>
                  </a:lnTo>
                  <a:lnTo>
                    <a:pt x="499948" y="174184"/>
                  </a:lnTo>
                  <a:cubicBezTo>
                    <a:pt x="499643" y="180693"/>
                    <a:pt x="501510" y="185172"/>
                    <a:pt x="505549" y="187621"/>
                  </a:cubicBezTo>
                  <a:cubicBezTo>
                    <a:pt x="509587" y="190071"/>
                    <a:pt x="517626" y="191233"/>
                    <a:pt x="529666" y="191109"/>
                  </a:cubicBezTo>
                  <a:lnTo>
                    <a:pt x="620877" y="191109"/>
                  </a:lnTo>
                  <a:cubicBezTo>
                    <a:pt x="628379" y="191219"/>
                    <a:pt x="634051" y="190288"/>
                    <a:pt x="637895" y="188314"/>
                  </a:cubicBezTo>
                  <a:cubicBezTo>
                    <a:pt x="641739" y="186340"/>
                    <a:pt x="644465" y="182664"/>
                    <a:pt x="646074" y="177285"/>
                  </a:cubicBezTo>
                  <a:cubicBezTo>
                    <a:pt x="647683" y="171906"/>
                    <a:pt x="648885" y="164163"/>
                    <a:pt x="649681" y="154057"/>
                  </a:cubicBezTo>
                  <a:cubicBezTo>
                    <a:pt x="651814" y="155439"/>
                    <a:pt x="654234" y="156621"/>
                    <a:pt x="656939" y="157603"/>
                  </a:cubicBezTo>
                  <a:cubicBezTo>
                    <a:pt x="659644" y="158584"/>
                    <a:pt x="662178" y="159308"/>
                    <a:pt x="664540" y="159775"/>
                  </a:cubicBezTo>
                  <a:cubicBezTo>
                    <a:pt x="663396" y="171419"/>
                    <a:pt x="661519" y="180546"/>
                    <a:pt x="658910" y="187157"/>
                  </a:cubicBezTo>
                  <a:cubicBezTo>
                    <a:pt x="656300" y="193767"/>
                    <a:pt x="652053" y="198421"/>
                    <a:pt x="646167" y="201119"/>
                  </a:cubicBezTo>
                  <a:cubicBezTo>
                    <a:pt x="640282" y="203817"/>
                    <a:pt x="631852" y="205119"/>
                    <a:pt x="620877" y="205025"/>
                  </a:cubicBezTo>
                  <a:lnTo>
                    <a:pt x="531038" y="205025"/>
                  </a:lnTo>
                  <a:cubicBezTo>
                    <a:pt x="513931" y="205302"/>
                    <a:pt x="501967" y="203266"/>
                    <a:pt x="495147" y="198917"/>
                  </a:cubicBezTo>
                  <a:cubicBezTo>
                    <a:pt x="488327" y="194569"/>
                    <a:pt x="485051" y="186248"/>
                    <a:pt x="485318" y="173956"/>
                  </a:cubicBezTo>
                  <a:lnTo>
                    <a:pt x="485318" y="74045"/>
                  </a:lnTo>
                  <a:cubicBezTo>
                    <a:pt x="481865" y="77124"/>
                    <a:pt x="478312" y="80047"/>
                    <a:pt x="474659" y="82815"/>
                  </a:cubicBezTo>
                  <a:cubicBezTo>
                    <a:pt x="471006" y="85582"/>
                    <a:pt x="467396" y="88222"/>
                    <a:pt x="463829" y="90734"/>
                  </a:cubicBezTo>
                  <a:cubicBezTo>
                    <a:pt x="463048" y="88856"/>
                    <a:pt x="461810" y="86493"/>
                    <a:pt x="460114" y="83643"/>
                  </a:cubicBezTo>
                  <a:cubicBezTo>
                    <a:pt x="458419" y="80793"/>
                    <a:pt x="456838" y="78431"/>
                    <a:pt x="455371" y="76555"/>
                  </a:cubicBezTo>
                  <a:cubicBezTo>
                    <a:pt x="469677" y="67715"/>
                    <a:pt x="483184" y="56671"/>
                    <a:pt x="495890" y="43421"/>
                  </a:cubicBezTo>
                  <a:cubicBezTo>
                    <a:pt x="508597" y="30171"/>
                    <a:pt x="519017" y="15697"/>
                    <a:pt x="527151" y="0"/>
                  </a:cubicBezTo>
                  <a:close/>
                </a:path>
              </a:pathLst>
            </a:custGeom>
            <a:solidFill>
              <a:srgbClr val="363C42"/>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sp>
        <p:nvSpPr>
          <p:cNvPr id="2" name="文本框 1"/>
          <p:cNvSpPr txBox="1"/>
          <p:nvPr userDrawn="1">
            <p:custDataLst>
              <p:tags r:id="rId37"/>
            </p:custDataLst>
          </p:nvPr>
        </p:nvSpPr>
        <p:spPr>
          <a:xfrm>
            <a:off x="2525457" y="375046"/>
            <a:ext cx="2805830" cy="369332"/>
          </a:xfrm>
          <a:prstGeom prst="rect">
            <a:avLst/>
          </a:prstGeom>
          <a:noFill/>
        </p:spPr>
        <p:txBody>
          <a:bodyPr wrap="square" rtlCol="0">
            <a:spAutoFit/>
          </a:bodyPr>
          <a:lstStyle/>
          <a:p>
            <a:r>
              <a:rPr lang="zh-CN" altLang="en-US">
                <a:solidFill>
                  <a:schemeClr val="bg2">
                    <a:lumMod val="50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脑洞英语课堂</a:t>
            </a:r>
          </a:p>
        </p:txBody>
      </p:sp>
      <p:pic>
        <p:nvPicPr>
          <p:cNvPr id="1049" name="图片 1048" descr="logo"/>
          <p:cNvPicPr>
            <a:picLocks noChangeAspect="1"/>
          </p:cNvPicPr>
          <p:nvPr userDrawn="1">
            <p:custDataLst>
              <p:tags r:id="rId38"/>
            </p:custDataLst>
          </p:nvPr>
        </p:nvPicPr>
        <p:blipFill>
          <a:blip r:embed="rId1058"/>
          <a:stretch>
            <a:fillRect/>
          </a:stretch>
        </p:blipFill>
        <p:spPr>
          <a:xfrm>
            <a:off x="362131" y="335008"/>
            <a:ext cx="1154627" cy="478036"/>
          </a:xfrm>
          <a:prstGeom prst="rect">
            <a:avLst/>
          </a:prstGeom>
        </p:spPr>
      </p:pic>
    </p:spTree>
    <p:extLst>
      <p:ext uri="{BB962C8B-B14F-4D97-AF65-F5344CB8AC3E}">
        <p14:creationId xmlns:p14="http://schemas.microsoft.com/office/powerpoint/2010/main" val="42288267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tags" Target="../tags/tag3146.xml"/><Relationship Id="rId13" Type="http://schemas.openxmlformats.org/officeDocument/2006/relationships/image" Target="../media/image4.png"/><Relationship Id="rId3" Type="http://schemas.openxmlformats.org/officeDocument/2006/relationships/tags" Target="../tags/tag3141.xml"/><Relationship Id="rId7" Type="http://schemas.openxmlformats.org/officeDocument/2006/relationships/tags" Target="../tags/tag3145.xml"/><Relationship Id="rId12" Type="http://schemas.openxmlformats.org/officeDocument/2006/relationships/notesSlide" Target="../notesSlides/notesSlide7.xml"/><Relationship Id="rId17" Type="http://schemas.openxmlformats.org/officeDocument/2006/relationships/image" Target="../media/image36.png"/><Relationship Id="rId2" Type="http://schemas.openxmlformats.org/officeDocument/2006/relationships/tags" Target="../tags/tag3140.xml"/><Relationship Id="rId16" Type="http://schemas.openxmlformats.org/officeDocument/2006/relationships/image" Target="../media/image35.png"/><Relationship Id="rId1" Type="http://schemas.openxmlformats.org/officeDocument/2006/relationships/tags" Target="../tags/tag3139.xml"/><Relationship Id="rId6" Type="http://schemas.openxmlformats.org/officeDocument/2006/relationships/tags" Target="../tags/tag3144.xml"/><Relationship Id="rId11" Type="http://schemas.openxmlformats.org/officeDocument/2006/relationships/slideLayout" Target="../slideLayouts/slideLayout12.xml"/><Relationship Id="rId5" Type="http://schemas.openxmlformats.org/officeDocument/2006/relationships/tags" Target="../tags/tag3143.xml"/><Relationship Id="rId15" Type="http://schemas.openxmlformats.org/officeDocument/2006/relationships/image" Target="../media/image33.svg"/><Relationship Id="rId10" Type="http://schemas.openxmlformats.org/officeDocument/2006/relationships/video" Target="../media/media2.wmv"/><Relationship Id="rId4" Type="http://schemas.openxmlformats.org/officeDocument/2006/relationships/tags" Target="../tags/tag3142.xml"/><Relationship Id="rId9" Type="http://schemas.microsoft.com/office/2007/relationships/media" Target="../media/media2.wmv"/><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tags" Target="../tags/tag3157.xml"/><Relationship Id="rId13" Type="http://schemas.openxmlformats.org/officeDocument/2006/relationships/image" Target="../media/image4.png"/><Relationship Id="rId3" Type="http://schemas.openxmlformats.org/officeDocument/2006/relationships/tags" Target="../tags/tag3152.xml"/><Relationship Id="rId7" Type="http://schemas.openxmlformats.org/officeDocument/2006/relationships/tags" Target="../tags/tag3156.xml"/><Relationship Id="rId12" Type="http://schemas.openxmlformats.org/officeDocument/2006/relationships/notesSlide" Target="../notesSlides/notesSlide8.xml"/><Relationship Id="rId17" Type="http://schemas.openxmlformats.org/officeDocument/2006/relationships/image" Target="../media/image37.png"/><Relationship Id="rId2" Type="http://schemas.openxmlformats.org/officeDocument/2006/relationships/tags" Target="../tags/tag3151.xml"/><Relationship Id="rId16" Type="http://schemas.openxmlformats.org/officeDocument/2006/relationships/image" Target="../media/image35.png"/><Relationship Id="rId1" Type="http://schemas.openxmlformats.org/officeDocument/2006/relationships/tags" Target="../tags/tag3150.xml"/><Relationship Id="rId6" Type="http://schemas.openxmlformats.org/officeDocument/2006/relationships/tags" Target="../tags/tag3155.xml"/><Relationship Id="rId11" Type="http://schemas.openxmlformats.org/officeDocument/2006/relationships/slideLayout" Target="../slideLayouts/slideLayout12.xml"/><Relationship Id="rId5" Type="http://schemas.openxmlformats.org/officeDocument/2006/relationships/tags" Target="../tags/tag3154.xml"/><Relationship Id="rId15" Type="http://schemas.openxmlformats.org/officeDocument/2006/relationships/image" Target="../media/image33.svg"/><Relationship Id="rId10" Type="http://schemas.openxmlformats.org/officeDocument/2006/relationships/video" Target="../media/media3.wmv"/><Relationship Id="rId4" Type="http://schemas.openxmlformats.org/officeDocument/2006/relationships/tags" Target="../tags/tag3153.xml"/><Relationship Id="rId9" Type="http://schemas.microsoft.com/office/2007/relationships/media" Target="../media/media3.wmv"/><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tags" Target="../tags/tag3168.xml"/><Relationship Id="rId13" Type="http://schemas.openxmlformats.org/officeDocument/2006/relationships/image" Target="../media/image4.png"/><Relationship Id="rId18" Type="http://schemas.openxmlformats.org/officeDocument/2006/relationships/image" Target="../media/image38.png"/><Relationship Id="rId3" Type="http://schemas.openxmlformats.org/officeDocument/2006/relationships/tags" Target="../tags/tag3163.xml"/><Relationship Id="rId7" Type="http://schemas.openxmlformats.org/officeDocument/2006/relationships/tags" Target="../tags/tag3167.xml"/><Relationship Id="rId12" Type="http://schemas.openxmlformats.org/officeDocument/2006/relationships/notesSlide" Target="../notesSlides/notesSlide9.xml"/><Relationship Id="rId17" Type="http://schemas.openxmlformats.org/officeDocument/2006/relationships/image" Target="../media/image35.png"/><Relationship Id="rId2" Type="http://schemas.openxmlformats.org/officeDocument/2006/relationships/tags" Target="../tags/tag3162.xml"/><Relationship Id="rId16" Type="http://schemas.openxmlformats.org/officeDocument/2006/relationships/image" Target="../media/image33.svg"/><Relationship Id="rId1" Type="http://schemas.openxmlformats.org/officeDocument/2006/relationships/tags" Target="../tags/tag3161.xml"/><Relationship Id="rId6" Type="http://schemas.openxmlformats.org/officeDocument/2006/relationships/tags" Target="../tags/tag3166.xml"/><Relationship Id="rId11" Type="http://schemas.openxmlformats.org/officeDocument/2006/relationships/slideLayout" Target="../slideLayouts/slideLayout12.xml"/><Relationship Id="rId5" Type="http://schemas.openxmlformats.org/officeDocument/2006/relationships/tags" Target="../tags/tag3165.xml"/><Relationship Id="rId15" Type="http://schemas.openxmlformats.org/officeDocument/2006/relationships/image" Target="../media/image32.png"/><Relationship Id="rId10" Type="http://schemas.openxmlformats.org/officeDocument/2006/relationships/video" Target="../media/media4.wmv"/><Relationship Id="rId4" Type="http://schemas.openxmlformats.org/officeDocument/2006/relationships/tags" Target="../tags/tag3164.xml"/><Relationship Id="rId9" Type="http://schemas.microsoft.com/office/2007/relationships/media" Target="../media/media4.wmv"/><Relationship Id="rId1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slide" Target="slide5.xml"/><Relationship Id="rId10" Type="http://schemas.openxmlformats.org/officeDocument/2006/relationships/image" Target="../media/image30.png"/><Relationship Id="rId4" Type="http://schemas.openxmlformats.org/officeDocument/2006/relationships/slide" Target="slide9.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jpeg"/><Relationship Id="rId5" Type="http://schemas.microsoft.com/office/2007/relationships/hdphoto" Target="../media/hdphoto2.wdp"/><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47.pn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jpeg"/><Relationship Id="rId3" Type="http://schemas.openxmlformats.org/officeDocument/2006/relationships/image" Target="../media/image52.jpeg"/><Relationship Id="rId7" Type="http://schemas.openxmlformats.org/officeDocument/2006/relationships/image" Target="../media/image46.jpeg"/><Relationship Id="rId12"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5.jpeg"/><Relationship Id="rId11" Type="http://schemas.openxmlformats.org/officeDocument/2006/relationships/image" Target="../media/image50.png"/><Relationship Id="rId5" Type="http://schemas.openxmlformats.org/officeDocument/2006/relationships/image" Target="../media/image54.jpeg"/><Relationship Id="rId15" Type="http://schemas.openxmlformats.org/officeDocument/2006/relationships/image" Target="../media/image51.jpeg"/><Relationship Id="rId10" Type="http://schemas.openxmlformats.org/officeDocument/2006/relationships/image" Target="../media/image48.jpeg"/><Relationship Id="rId4" Type="http://schemas.openxmlformats.org/officeDocument/2006/relationships/image" Target="../media/image53.jpeg"/><Relationship Id="rId9" Type="http://schemas.microsoft.com/office/2007/relationships/hdphoto" Target="../media/hdphoto5.wdp"/><Relationship Id="rId14" Type="http://schemas.openxmlformats.org/officeDocument/2006/relationships/image" Target="../media/image5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60.jpe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7.xml"/><Relationship Id="rId1" Type="http://schemas.openxmlformats.org/officeDocument/2006/relationships/tags" Target="../tags/tag3172.xml"/><Relationship Id="rId4" Type="http://schemas.openxmlformats.org/officeDocument/2006/relationships/image" Target="../media/image62.gif"/></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slide" Target="slide5.xml"/><Relationship Id="rId10" Type="http://schemas.openxmlformats.org/officeDocument/2006/relationships/image" Target="../media/image30.png"/><Relationship Id="rId4" Type="http://schemas.openxmlformats.org/officeDocument/2006/relationships/slide" Target="slide9.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135.xml"/><Relationship Id="rId7" Type="http://schemas.openxmlformats.org/officeDocument/2006/relationships/image" Target="../media/image33.svg"/><Relationship Id="rId2" Type="http://schemas.openxmlformats.org/officeDocument/2006/relationships/tags" Target="../tags/tag3134.xml"/><Relationship Id="rId1" Type="http://schemas.openxmlformats.org/officeDocument/2006/relationships/tags" Target="../tags/tag3133.xml"/><Relationship Id="rId6" Type="http://schemas.openxmlformats.org/officeDocument/2006/relationships/image" Target="../media/image32.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5" name="Rectangle 44"/>
          <p:cNvSpPr/>
          <p:nvPr/>
        </p:nvSpPr>
        <p:spPr>
          <a:xfrm>
            <a:off x="2614488" y="2451080"/>
            <a:ext cx="9245232" cy="4258824"/>
          </a:xfrm>
          <a:custGeom>
            <a:avLst/>
            <a:gdLst>
              <a:gd name="connsiteX0" fmla="*/ 0 w 8634607"/>
              <a:gd name="connsiteY0" fmla="*/ 0 h 4061200"/>
              <a:gd name="connsiteX1" fmla="*/ 8634607 w 8634607"/>
              <a:gd name="connsiteY1" fmla="*/ 0 h 4061200"/>
              <a:gd name="connsiteX2" fmla="*/ 8634607 w 8634607"/>
              <a:gd name="connsiteY2" fmla="*/ 4061200 h 4061200"/>
              <a:gd name="connsiteX3" fmla="*/ 0 w 8634607"/>
              <a:gd name="connsiteY3" fmla="*/ 4061200 h 4061200"/>
              <a:gd name="connsiteX4" fmla="*/ 0 w 8634607"/>
              <a:gd name="connsiteY4" fmla="*/ 0 h 4061200"/>
              <a:gd name="connsiteX0-1" fmla="*/ 728940 w 9363547"/>
              <a:gd name="connsiteY0-2" fmla="*/ 0 h 4061200"/>
              <a:gd name="connsiteX1-3" fmla="*/ 9363547 w 9363547"/>
              <a:gd name="connsiteY1-4" fmla="*/ 0 h 4061200"/>
              <a:gd name="connsiteX2-5" fmla="*/ 9363547 w 9363547"/>
              <a:gd name="connsiteY2-6" fmla="*/ 4061200 h 4061200"/>
              <a:gd name="connsiteX3-7" fmla="*/ 728940 w 9363547"/>
              <a:gd name="connsiteY3-8" fmla="*/ 4061200 h 4061200"/>
              <a:gd name="connsiteX4-9" fmla="*/ 728940 w 9363547"/>
              <a:gd name="connsiteY4-10" fmla="*/ 0 h 4061200"/>
              <a:gd name="connsiteX0-11" fmla="*/ 728940 w 9363547"/>
              <a:gd name="connsiteY0-12" fmla="*/ 632177 h 4693377"/>
              <a:gd name="connsiteX1-13" fmla="*/ 9363547 w 9363547"/>
              <a:gd name="connsiteY1-14" fmla="*/ 632177 h 4693377"/>
              <a:gd name="connsiteX2-15" fmla="*/ 9363547 w 9363547"/>
              <a:gd name="connsiteY2-16" fmla="*/ 4693377 h 4693377"/>
              <a:gd name="connsiteX3-17" fmla="*/ 728940 w 9363547"/>
              <a:gd name="connsiteY3-18" fmla="*/ 4693377 h 4693377"/>
              <a:gd name="connsiteX4-19" fmla="*/ 728940 w 9363547"/>
              <a:gd name="connsiteY4-20" fmla="*/ 632177 h 4693377"/>
              <a:gd name="connsiteX0-21" fmla="*/ 728940 w 9363547"/>
              <a:gd name="connsiteY0-22" fmla="*/ 543858 h 4605058"/>
              <a:gd name="connsiteX1-23" fmla="*/ 4980233 w 9363547"/>
              <a:gd name="connsiteY1-24" fmla="*/ 42568 h 4605058"/>
              <a:gd name="connsiteX2-25" fmla="*/ 9363547 w 9363547"/>
              <a:gd name="connsiteY2-26" fmla="*/ 543858 h 4605058"/>
              <a:gd name="connsiteX3-27" fmla="*/ 9363547 w 9363547"/>
              <a:gd name="connsiteY3-28" fmla="*/ 4605058 h 4605058"/>
              <a:gd name="connsiteX4-29" fmla="*/ 728940 w 9363547"/>
              <a:gd name="connsiteY4-30" fmla="*/ 4605058 h 4605058"/>
              <a:gd name="connsiteX5" fmla="*/ 728940 w 9363547"/>
              <a:gd name="connsiteY5" fmla="*/ 543858 h 4605058"/>
              <a:gd name="connsiteX0-31" fmla="*/ 728940 w 9363547"/>
              <a:gd name="connsiteY0-32" fmla="*/ 161303 h 4222503"/>
              <a:gd name="connsiteX1-33" fmla="*/ 4791548 w 9363547"/>
              <a:gd name="connsiteY1-34" fmla="*/ 1575899 h 4222503"/>
              <a:gd name="connsiteX2-35" fmla="*/ 9363547 w 9363547"/>
              <a:gd name="connsiteY2-36" fmla="*/ 161303 h 4222503"/>
              <a:gd name="connsiteX3-37" fmla="*/ 9363547 w 9363547"/>
              <a:gd name="connsiteY3-38" fmla="*/ 4222503 h 4222503"/>
              <a:gd name="connsiteX4-39" fmla="*/ 728940 w 9363547"/>
              <a:gd name="connsiteY4-40" fmla="*/ 4222503 h 4222503"/>
              <a:gd name="connsiteX5-41" fmla="*/ 728940 w 9363547"/>
              <a:gd name="connsiteY5-42" fmla="*/ 161303 h 4222503"/>
              <a:gd name="connsiteX0-43" fmla="*/ 728940 w 9363547"/>
              <a:gd name="connsiteY0-44" fmla="*/ 275067 h 4336267"/>
              <a:gd name="connsiteX1-45" fmla="*/ 4922177 w 9363547"/>
              <a:gd name="connsiteY1-46" fmla="*/ 572063 h 4336267"/>
              <a:gd name="connsiteX2-47" fmla="*/ 9363547 w 9363547"/>
              <a:gd name="connsiteY2-48" fmla="*/ 275067 h 4336267"/>
              <a:gd name="connsiteX3-49" fmla="*/ 9363547 w 9363547"/>
              <a:gd name="connsiteY3-50" fmla="*/ 4336267 h 4336267"/>
              <a:gd name="connsiteX4-51" fmla="*/ 728940 w 9363547"/>
              <a:gd name="connsiteY4-52" fmla="*/ 4336267 h 4336267"/>
              <a:gd name="connsiteX5-53" fmla="*/ 728940 w 9363547"/>
              <a:gd name="connsiteY5-54" fmla="*/ 275067 h 4336267"/>
              <a:gd name="connsiteX0-55" fmla="*/ 728940 w 9363547"/>
              <a:gd name="connsiteY0-56" fmla="*/ 275067 h 4336267"/>
              <a:gd name="connsiteX1-57" fmla="*/ 4922177 w 9363547"/>
              <a:gd name="connsiteY1-58" fmla="*/ 572063 h 4336267"/>
              <a:gd name="connsiteX2-59" fmla="*/ 9363547 w 9363547"/>
              <a:gd name="connsiteY2-60" fmla="*/ 275067 h 4336267"/>
              <a:gd name="connsiteX3-61" fmla="*/ 9363547 w 9363547"/>
              <a:gd name="connsiteY3-62" fmla="*/ 4336267 h 4336267"/>
              <a:gd name="connsiteX4-63" fmla="*/ 728940 w 9363547"/>
              <a:gd name="connsiteY4-64" fmla="*/ 4336267 h 4336267"/>
              <a:gd name="connsiteX5-65" fmla="*/ 728940 w 9363547"/>
              <a:gd name="connsiteY5-66" fmla="*/ 275067 h 4336267"/>
              <a:gd name="connsiteX0-67" fmla="*/ 728940 w 9363547"/>
              <a:gd name="connsiteY0-68" fmla="*/ 275067 h 4336267"/>
              <a:gd name="connsiteX1-69" fmla="*/ 4922177 w 9363547"/>
              <a:gd name="connsiteY1-70" fmla="*/ 572063 h 4336267"/>
              <a:gd name="connsiteX2-71" fmla="*/ 9320004 w 9363547"/>
              <a:gd name="connsiteY2-72" fmla="*/ 1770038 h 4336267"/>
              <a:gd name="connsiteX3-73" fmla="*/ 9363547 w 9363547"/>
              <a:gd name="connsiteY3-74" fmla="*/ 4336267 h 4336267"/>
              <a:gd name="connsiteX4-75" fmla="*/ 728940 w 9363547"/>
              <a:gd name="connsiteY4-76" fmla="*/ 4336267 h 4336267"/>
              <a:gd name="connsiteX5-77" fmla="*/ 728940 w 9363547"/>
              <a:gd name="connsiteY5-78" fmla="*/ 275067 h 4336267"/>
              <a:gd name="connsiteX0-79" fmla="*/ 728940 w 9363547"/>
              <a:gd name="connsiteY0-80" fmla="*/ 192352 h 4253552"/>
              <a:gd name="connsiteX1-81" fmla="*/ 4878635 w 9363547"/>
              <a:gd name="connsiteY1-82" fmla="*/ 1171520 h 4253552"/>
              <a:gd name="connsiteX2-83" fmla="*/ 9320004 w 9363547"/>
              <a:gd name="connsiteY2-84" fmla="*/ 1687323 h 4253552"/>
              <a:gd name="connsiteX3-85" fmla="*/ 9363547 w 9363547"/>
              <a:gd name="connsiteY3-86" fmla="*/ 4253552 h 4253552"/>
              <a:gd name="connsiteX4-87" fmla="*/ 728940 w 9363547"/>
              <a:gd name="connsiteY4-88" fmla="*/ 4253552 h 4253552"/>
              <a:gd name="connsiteX5-89" fmla="*/ 728940 w 9363547"/>
              <a:gd name="connsiteY5-90" fmla="*/ 192352 h 4253552"/>
              <a:gd name="connsiteX0-91" fmla="*/ 728940 w 9363547"/>
              <a:gd name="connsiteY0-92" fmla="*/ 192352 h 4253552"/>
              <a:gd name="connsiteX1-93" fmla="*/ 4878635 w 9363547"/>
              <a:gd name="connsiteY1-94" fmla="*/ 1171520 h 4253552"/>
              <a:gd name="connsiteX2-95" fmla="*/ 9320004 w 9363547"/>
              <a:gd name="connsiteY2-96" fmla="*/ 1687323 h 4253552"/>
              <a:gd name="connsiteX3-97" fmla="*/ 9363547 w 9363547"/>
              <a:gd name="connsiteY3-98" fmla="*/ 4253552 h 4253552"/>
              <a:gd name="connsiteX4-99" fmla="*/ 728940 w 9363547"/>
              <a:gd name="connsiteY4-100" fmla="*/ 4253552 h 4253552"/>
              <a:gd name="connsiteX5-101" fmla="*/ 728940 w 9363547"/>
              <a:gd name="connsiteY5-102" fmla="*/ 192352 h 4253552"/>
              <a:gd name="connsiteX0-103" fmla="*/ 807445 w 9442052"/>
              <a:gd name="connsiteY0-104" fmla="*/ 192352 h 4253552"/>
              <a:gd name="connsiteX1-105" fmla="*/ 4957140 w 9442052"/>
              <a:gd name="connsiteY1-106" fmla="*/ 1171520 h 4253552"/>
              <a:gd name="connsiteX2-107" fmla="*/ 9398509 w 9442052"/>
              <a:gd name="connsiteY2-108" fmla="*/ 1687323 h 4253552"/>
              <a:gd name="connsiteX3-109" fmla="*/ 9442052 w 9442052"/>
              <a:gd name="connsiteY3-110" fmla="*/ 4253552 h 4253552"/>
              <a:gd name="connsiteX4-111" fmla="*/ 807445 w 9442052"/>
              <a:gd name="connsiteY4-112" fmla="*/ 4253552 h 4253552"/>
              <a:gd name="connsiteX5-113" fmla="*/ 370623 w 9442052"/>
              <a:gd name="connsiteY5-114" fmla="*/ 2637460 h 4253552"/>
              <a:gd name="connsiteX6" fmla="*/ 807445 w 9442052"/>
              <a:gd name="connsiteY6" fmla="*/ 192352 h 4253552"/>
              <a:gd name="connsiteX0-115" fmla="*/ 610625 w 9245232"/>
              <a:gd name="connsiteY0-116" fmla="*/ 192352 h 4253552"/>
              <a:gd name="connsiteX1-117" fmla="*/ 4760320 w 9245232"/>
              <a:gd name="connsiteY1-118" fmla="*/ 1171520 h 4253552"/>
              <a:gd name="connsiteX2-119" fmla="*/ 9201689 w 9245232"/>
              <a:gd name="connsiteY2-120" fmla="*/ 1687323 h 4253552"/>
              <a:gd name="connsiteX3-121" fmla="*/ 9245232 w 9245232"/>
              <a:gd name="connsiteY3-122" fmla="*/ 4253552 h 4253552"/>
              <a:gd name="connsiteX4-123" fmla="*/ 610625 w 9245232"/>
              <a:gd name="connsiteY4-124" fmla="*/ 4253552 h 4253552"/>
              <a:gd name="connsiteX5-125" fmla="*/ 870488 w 9245232"/>
              <a:gd name="connsiteY5-126" fmla="*/ 2666489 h 4253552"/>
              <a:gd name="connsiteX6-127" fmla="*/ 610625 w 9245232"/>
              <a:gd name="connsiteY6-128" fmla="*/ 192352 h 4253552"/>
              <a:gd name="connsiteX0-129" fmla="*/ 610625 w 9245232"/>
              <a:gd name="connsiteY0-130" fmla="*/ 192352 h 4253552"/>
              <a:gd name="connsiteX1-131" fmla="*/ 4760320 w 9245232"/>
              <a:gd name="connsiteY1-132" fmla="*/ 1171520 h 4253552"/>
              <a:gd name="connsiteX2-133" fmla="*/ 9201689 w 9245232"/>
              <a:gd name="connsiteY2-134" fmla="*/ 1687323 h 4253552"/>
              <a:gd name="connsiteX3-135" fmla="*/ 9245232 w 9245232"/>
              <a:gd name="connsiteY3-136" fmla="*/ 4253552 h 4253552"/>
              <a:gd name="connsiteX4-137" fmla="*/ 610625 w 9245232"/>
              <a:gd name="connsiteY4-138" fmla="*/ 4253552 h 4253552"/>
              <a:gd name="connsiteX5-139" fmla="*/ 870488 w 9245232"/>
              <a:gd name="connsiteY5-140" fmla="*/ 2666489 h 4253552"/>
              <a:gd name="connsiteX6-141" fmla="*/ 610625 w 9245232"/>
              <a:gd name="connsiteY6-142" fmla="*/ 192352 h 4253552"/>
              <a:gd name="connsiteX0-143" fmla="*/ 610625 w 9245232"/>
              <a:gd name="connsiteY0-144" fmla="*/ 197624 h 4258824"/>
              <a:gd name="connsiteX1-145" fmla="*/ 4760320 w 9245232"/>
              <a:gd name="connsiteY1-146" fmla="*/ 1176792 h 4258824"/>
              <a:gd name="connsiteX2-147" fmla="*/ 9201689 w 9245232"/>
              <a:gd name="connsiteY2-148" fmla="*/ 1692595 h 4258824"/>
              <a:gd name="connsiteX3-149" fmla="*/ 9245232 w 9245232"/>
              <a:gd name="connsiteY3-150" fmla="*/ 4258824 h 4258824"/>
              <a:gd name="connsiteX4-151" fmla="*/ 610625 w 9245232"/>
              <a:gd name="connsiteY4-152" fmla="*/ 4258824 h 4258824"/>
              <a:gd name="connsiteX5-153" fmla="*/ 870488 w 9245232"/>
              <a:gd name="connsiteY5-154" fmla="*/ 2671761 h 4258824"/>
              <a:gd name="connsiteX6-155" fmla="*/ 610625 w 9245232"/>
              <a:gd name="connsiteY6-156" fmla="*/ 197624 h 4258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127" y="connsiteY6-128"/>
              </a:cxn>
            </a:cxnLst>
            <a:rect l="l" t="t" r="r" b="b"/>
            <a:pathLst>
              <a:path w="9245232" h="4258824">
                <a:moveTo>
                  <a:pt x="610625" y="197624"/>
                </a:moveTo>
                <a:cubicBezTo>
                  <a:pt x="1551403" y="-577306"/>
                  <a:pt x="3321219" y="1176792"/>
                  <a:pt x="4760320" y="1176792"/>
                </a:cubicBezTo>
                <a:cubicBezTo>
                  <a:pt x="7317021" y="973591"/>
                  <a:pt x="8471137" y="932180"/>
                  <a:pt x="9201689" y="1692595"/>
                </a:cubicBezTo>
                <a:lnTo>
                  <a:pt x="9245232" y="4258824"/>
                </a:lnTo>
                <a:lnTo>
                  <a:pt x="610625" y="4258824"/>
                </a:lnTo>
                <a:cubicBezTo>
                  <a:pt x="-901280" y="3989475"/>
                  <a:pt x="870488" y="3348628"/>
                  <a:pt x="870488" y="2671761"/>
                </a:cubicBezTo>
                <a:cubicBezTo>
                  <a:pt x="870488" y="1994894"/>
                  <a:pt x="-342480" y="1138633"/>
                  <a:pt x="610625" y="197624"/>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Neue"/>
              <a:ea typeface="+mn-ea"/>
              <a:cs typeface="Arial"/>
            </a:endParaRPr>
          </a:p>
        </p:txBody>
      </p:sp>
      <p:sp>
        <p:nvSpPr>
          <p:cNvPr id="2" name="Rectangle 1"/>
          <p:cNvSpPr/>
          <p:nvPr/>
        </p:nvSpPr>
        <p:spPr>
          <a:xfrm>
            <a:off x="-14765" y="133794"/>
            <a:ext cx="12192000" cy="2765519"/>
          </a:xfrm>
          <a:custGeom>
            <a:avLst/>
            <a:gdLst>
              <a:gd name="connsiteX0" fmla="*/ 0 w 12192000"/>
              <a:gd name="connsiteY0" fmla="*/ 0 h 2220686"/>
              <a:gd name="connsiteX1" fmla="*/ 12192000 w 12192000"/>
              <a:gd name="connsiteY1" fmla="*/ 0 h 2220686"/>
              <a:gd name="connsiteX2" fmla="*/ 12192000 w 12192000"/>
              <a:gd name="connsiteY2" fmla="*/ 2220686 h 2220686"/>
              <a:gd name="connsiteX3" fmla="*/ 0 w 12192000"/>
              <a:gd name="connsiteY3" fmla="*/ 2220686 h 2220686"/>
              <a:gd name="connsiteX4" fmla="*/ 0 w 12192000"/>
              <a:gd name="connsiteY4" fmla="*/ 0 h 2220686"/>
              <a:gd name="connsiteX0-1" fmla="*/ 0 w 12192000"/>
              <a:gd name="connsiteY0-2" fmla="*/ 0 h 2220686"/>
              <a:gd name="connsiteX1-3" fmla="*/ 12192000 w 12192000"/>
              <a:gd name="connsiteY1-4" fmla="*/ 0 h 2220686"/>
              <a:gd name="connsiteX2-5" fmla="*/ 12192000 w 12192000"/>
              <a:gd name="connsiteY2-6" fmla="*/ 2220686 h 2220686"/>
              <a:gd name="connsiteX3-7" fmla="*/ 1262743 w 12192000"/>
              <a:gd name="connsiteY3-8" fmla="*/ 2206171 h 2220686"/>
              <a:gd name="connsiteX4-9" fmla="*/ 0 w 12192000"/>
              <a:gd name="connsiteY4-10" fmla="*/ 2220686 h 2220686"/>
              <a:gd name="connsiteX5" fmla="*/ 0 w 12192000"/>
              <a:gd name="connsiteY5" fmla="*/ 0 h 2220686"/>
              <a:gd name="connsiteX0-11" fmla="*/ 0 w 12192000"/>
              <a:gd name="connsiteY0-12" fmla="*/ 0 h 2569029"/>
              <a:gd name="connsiteX1-13" fmla="*/ 12192000 w 12192000"/>
              <a:gd name="connsiteY1-14" fmla="*/ 0 h 2569029"/>
              <a:gd name="connsiteX2-15" fmla="*/ 12192000 w 12192000"/>
              <a:gd name="connsiteY2-16" fmla="*/ 2220686 h 2569029"/>
              <a:gd name="connsiteX3-17" fmla="*/ 1567543 w 12192000"/>
              <a:gd name="connsiteY3-18" fmla="*/ 2569029 h 2569029"/>
              <a:gd name="connsiteX4-19" fmla="*/ 0 w 12192000"/>
              <a:gd name="connsiteY4-20" fmla="*/ 2220686 h 2569029"/>
              <a:gd name="connsiteX5-21" fmla="*/ 0 w 12192000"/>
              <a:gd name="connsiteY5-22" fmla="*/ 0 h 2569029"/>
              <a:gd name="connsiteX0-23" fmla="*/ 0 w 12192000"/>
              <a:gd name="connsiteY0-24" fmla="*/ 0 h 2569029"/>
              <a:gd name="connsiteX1-25" fmla="*/ 12192000 w 12192000"/>
              <a:gd name="connsiteY1-26" fmla="*/ 0 h 2569029"/>
              <a:gd name="connsiteX2-27" fmla="*/ 12192000 w 12192000"/>
              <a:gd name="connsiteY2-28" fmla="*/ 2220686 h 2569029"/>
              <a:gd name="connsiteX3-29" fmla="*/ 1567543 w 12192000"/>
              <a:gd name="connsiteY3-30" fmla="*/ 2569029 h 2569029"/>
              <a:gd name="connsiteX4-31" fmla="*/ 0 w 12192000"/>
              <a:gd name="connsiteY4-32" fmla="*/ 2220686 h 2569029"/>
              <a:gd name="connsiteX5-33" fmla="*/ 0 w 12192000"/>
              <a:gd name="connsiteY5-34" fmla="*/ 0 h 2569029"/>
              <a:gd name="connsiteX0-35" fmla="*/ 0 w 12192000"/>
              <a:gd name="connsiteY0-36" fmla="*/ 0 h 2569029"/>
              <a:gd name="connsiteX1-37" fmla="*/ 12192000 w 12192000"/>
              <a:gd name="connsiteY1-38" fmla="*/ 0 h 2569029"/>
              <a:gd name="connsiteX2-39" fmla="*/ 12192000 w 12192000"/>
              <a:gd name="connsiteY2-40" fmla="*/ 2220686 h 2569029"/>
              <a:gd name="connsiteX3-41" fmla="*/ 1567543 w 12192000"/>
              <a:gd name="connsiteY3-42" fmla="*/ 2569029 h 2569029"/>
              <a:gd name="connsiteX4-43" fmla="*/ 0 w 12192000"/>
              <a:gd name="connsiteY4-44" fmla="*/ 2220686 h 2569029"/>
              <a:gd name="connsiteX5-45" fmla="*/ 0 w 12192000"/>
              <a:gd name="connsiteY5-46" fmla="*/ 0 h 2569029"/>
              <a:gd name="connsiteX0-47" fmla="*/ 0 w 12192000"/>
              <a:gd name="connsiteY0-48" fmla="*/ 0 h 2569029"/>
              <a:gd name="connsiteX1-49" fmla="*/ 12192000 w 12192000"/>
              <a:gd name="connsiteY1-50" fmla="*/ 0 h 2569029"/>
              <a:gd name="connsiteX2-51" fmla="*/ 12192000 w 12192000"/>
              <a:gd name="connsiteY2-52" fmla="*/ 2220686 h 2569029"/>
              <a:gd name="connsiteX3-53" fmla="*/ 1567543 w 12192000"/>
              <a:gd name="connsiteY3-54" fmla="*/ 2569029 h 2569029"/>
              <a:gd name="connsiteX4-55" fmla="*/ 0 w 12192000"/>
              <a:gd name="connsiteY4-56" fmla="*/ 2220686 h 2569029"/>
              <a:gd name="connsiteX5-57" fmla="*/ 0 w 12192000"/>
              <a:gd name="connsiteY5-58" fmla="*/ 0 h 2569029"/>
              <a:gd name="connsiteX0-59" fmla="*/ 0 w 12192000"/>
              <a:gd name="connsiteY0-60" fmla="*/ 0 h 2569029"/>
              <a:gd name="connsiteX1-61" fmla="*/ 12192000 w 12192000"/>
              <a:gd name="connsiteY1-62" fmla="*/ 0 h 2569029"/>
              <a:gd name="connsiteX2-63" fmla="*/ 12192000 w 12192000"/>
              <a:gd name="connsiteY2-64" fmla="*/ 2220686 h 2569029"/>
              <a:gd name="connsiteX3-65" fmla="*/ 1567543 w 12192000"/>
              <a:gd name="connsiteY3-66" fmla="*/ 2569029 h 2569029"/>
              <a:gd name="connsiteX4-67" fmla="*/ 0 w 12192000"/>
              <a:gd name="connsiteY4-68" fmla="*/ 2220686 h 2569029"/>
              <a:gd name="connsiteX5-69" fmla="*/ 0 w 12192000"/>
              <a:gd name="connsiteY5-70" fmla="*/ 0 h 2569029"/>
              <a:gd name="connsiteX0-71" fmla="*/ 0 w 12192000"/>
              <a:gd name="connsiteY0-72" fmla="*/ 0 h 2580063"/>
              <a:gd name="connsiteX1-73" fmla="*/ 12192000 w 12192000"/>
              <a:gd name="connsiteY1-74" fmla="*/ 0 h 2580063"/>
              <a:gd name="connsiteX2-75" fmla="*/ 12192000 w 12192000"/>
              <a:gd name="connsiteY2-76" fmla="*/ 2220686 h 2580063"/>
              <a:gd name="connsiteX3-77" fmla="*/ 1567543 w 12192000"/>
              <a:gd name="connsiteY3-78" fmla="*/ 2569029 h 2580063"/>
              <a:gd name="connsiteX4-79" fmla="*/ 0 w 12192000"/>
              <a:gd name="connsiteY4-80" fmla="*/ 2220686 h 2580063"/>
              <a:gd name="connsiteX5-81" fmla="*/ 0 w 12192000"/>
              <a:gd name="connsiteY5-82" fmla="*/ 0 h 2580063"/>
              <a:gd name="connsiteX0-83" fmla="*/ 0 w 12192000"/>
              <a:gd name="connsiteY0-84" fmla="*/ 0 h 2580063"/>
              <a:gd name="connsiteX1-85" fmla="*/ 12192000 w 12192000"/>
              <a:gd name="connsiteY1-86" fmla="*/ 0 h 2580063"/>
              <a:gd name="connsiteX2-87" fmla="*/ 12192000 w 12192000"/>
              <a:gd name="connsiteY2-88" fmla="*/ 2220686 h 2580063"/>
              <a:gd name="connsiteX3-89" fmla="*/ 5123543 w 12192000"/>
              <a:gd name="connsiteY3-90" fmla="*/ 2278743 h 2580063"/>
              <a:gd name="connsiteX4-91" fmla="*/ 1567543 w 12192000"/>
              <a:gd name="connsiteY4-92" fmla="*/ 2569029 h 2580063"/>
              <a:gd name="connsiteX5-93" fmla="*/ 0 w 12192000"/>
              <a:gd name="connsiteY5-94" fmla="*/ 2220686 h 2580063"/>
              <a:gd name="connsiteX6" fmla="*/ 0 w 12192000"/>
              <a:gd name="connsiteY6" fmla="*/ 0 h 2580063"/>
              <a:gd name="connsiteX0-95" fmla="*/ 0 w 12192000"/>
              <a:gd name="connsiteY0-96" fmla="*/ 0 h 2580063"/>
              <a:gd name="connsiteX1-97" fmla="*/ 12192000 w 12192000"/>
              <a:gd name="connsiteY1-98" fmla="*/ 0 h 2580063"/>
              <a:gd name="connsiteX2-99" fmla="*/ 12192000 w 12192000"/>
              <a:gd name="connsiteY2-100" fmla="*/ 2220686 h 2580063"/>
              <a:gd name="connsiteX3-101" fmla="*/ 4891315 w 12192000"/>
              <a:gd name="connsiteY3-102" fmla="*/ 1582058 h 2580063"/>
              <a:gd name="connsiteX4-103" fmla="*/ 1567543 w 12192000"/>
              <a:gd name="connsiteY4-104" fmla="*/ 2569029 h 2580063"/>
              <a:gd name="connsiteX5-105" fmla="*/ 0 w 12192000"/>
              <a:gd name="connsiteY5-106" fmla="*/ 2220686 h 2580063"/>
              <a:gd name="connsiteX6-107" fmla="*/ 0 w 12192000"/>
              <a:gd name="connsiteY6-108" fmla="*/ 0 h 2580063"/>
              <a:gd name="connsiteX0-109" fmla="*/ 0 w 12192000"/>
              <a:gd name="connsiteY0-110" fmla="*/ 0 h 2580063"/>
              <a:gd name="connsiteX1-111" fmla="*/ 12192000 w 12192000"/>
              <a:gd name="connsiteY1-112" fmla="*/ 0 h 2580063"/>
              <a:gd name="connsiteX2-113" fmla="*/ 12192000 w 12192000"/>
              <a:gd name="connsiteY2-114" fmla="*/ 2220686 h 2580063"/>
              <a:gd name="connsiteX3-115" fmla="*/ 8360229 w 12192000"/>
              <a:gd name="connsiteY3-116" fmla="*/ 1959429 h 2580063"/>
              <a:gd name="connsiteX4-117" fmla="*/ 4891315 w 12192000"/>
              <a:gd name="connsiteY4-118" fmla="*/ 1582058 h 2580063"/>
              <a:gd name="connsiteX5-119" fmla="*/ 1567543 w 12192000"/>
              <a:gd name="connsiteY5-120" fmla="*/ 2569029 h 2580063"/>
              <a:gd name="connsiteX6-121" fmla="*/ 0 w 12192000"/>
              <a:gd name="connsiteY6-122" fmla="*/ 2220686 h 2580063"/>
              <a:gd name="connsiteX7" fmla="*/ 0 w 12192000"/>
              <a:gd name="connsiteY7" fmla="*/ 0 h 2580063"/>
              <a:gd name="connsiteX0-123" fmla="*/ 0 w 12192000"/>
              <a:gd name="connsiteY0-124" fmla="*/ 0 h 3260761"/>
              <a:gd name="connsiteX1-125" fmla="*/ 12192000 w 12192000"/>
              <a:gd name="connsiteY1-126" fmla="*/ 0 h 3260761"/>
              <a:gd name="connsiteX2-127" fmla="*/ 12192000 w 12192000"/>
              <a:gd name="connsiteY2-128" fmla="*/ 2220686 h 3260761"/>
              <a:gd name="connsiteX3-129" fmla="*/ 8069944 w 12192000"/>
              <a:gd name="connsiteY3-130" fmla="*/ 3251200 h 3260761"/>
              <a:gd name="connsiteX4-131" fmla="*/ 4891315 w 12192000"/>
              <a:gd name="connsiteY4-132" fmla="*/ 1582058 h 3260761"/>
              <a:gd name="connsiteX5-133" fmla="*/ 1567543 w 12192000"/>
              <a:gd name="connsiteY5-134" fmla="*/ 2569029 h 3260761"/>
              <a:gd name="connsiteX6-135" fmla="*/ 0 w 12192000"/>
              <a:gd name="connsiteY6-136" fmla="*/ 2220686 h 3260761"/>
              <a:gd name="connsiteX7-137" fmla="*/ 0 w 12192000"/>
              <a:gd name="connsiteY7-138" fmla="*/ 0 h 3260761"/>
              <a:gd name="connsiteX0-139" fmla="*/ 0 w 12192000"/>
              <a:gd name="connsiteY0-140" fmla="*/ 0 h 3296850"/>
              <a:gd name="connsiteX1-141" fmla="*/ 12192000 w 12192000"/>
              <a:gd name="connsiteY1-142" fmla="*/ 0 h 3296850"/>
              <a:gd name="connsiteX2-143" fmla="*/ 12192000 w 12192000"/>
              <a:gd name="connsiteY2-144" fmla="*/ 2220686 h 3296850"/>
              <a:gd name="connsiteX3-145" fmla="*/ 8069944 w 12192000"/>
              <a:gd name="connsiteY3-146" fmla="*/ 3251200 h 3296850"/>
              <a:gd name="connsiteX4-147" fmla="*/ 4891315 w 12192000"/>
              <a:gd name="connsiteY4-148" fmla="*/ 1582058 h 3296850"/>
              <a:gd name="connsiteX5-149" fmla="*/ 1567543 w 12192000"/>
              <a:gd name="connsiteY5-150" fmla="*/ 2569029 h 3296850"/>
              <a:gd name="connsiteX6-151" fmla="*/ 0 w 12192000"/>
              <a:gd name="connsiteY6-152" fmla="*/ 2220686 h 3296850"/>
              <a:gd name="connsiteX7-153" fmla="*/ 0 w 12192000"/>
              <a:gd name="connsiteY7-154" fmla="*/ 0 h 3296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 ang="0">
                <a:pos x="connsiteX7-137" y="connsiteY7-138"/>
              </a:cxn>
            </a:cxnLst>
            <a:rect l="l" t="t" r="r" b="b"/>
            <a:pathLst>
              <a:path w="12192000" h="3296849">
                <a:moveTo>
                  <a:pt x="0" y="0"/>
                </a:moveTo>
                <a:lnTo>
                  <a:pt x="12192000" y="0"/>
                </a:lnTo>
                <a:lnTo>
                  <a:pt x="12192000" y="2220686"/>
                </a:lnTo>
                <a:cubicBezTo>
                  <a:pt x="11553371" y="2547258"/>
                  <a:pt x="10302725" y="3517295"/>
                  <a:pt x="8069944" y="3251200"/>
                </a:cubicBezTo>
                <a:cubicBezTo>
                  <a:pt x="6853163" y="3144762"/>
                  <a:pt x="6023429" y="1480458"/>
                  <a:pt x="4891315" y="1582058"/>
                </a:cubicBezTo>
                <a:cubicBezTo>
                  <a:pt x="3759201" y="1683658"/>
                  <a:pt x="2421467" y="2578705"/>
                  <a:pt x="1567543" y="2569029"/>
                </a:cubicBezTo>
                <a:cubicBezTo>
                  <a:pt x="740229" y="2641600"/>
                  <a:pt x="522514" y="2336800"/>
                  <a:pt x="0" y="2220686"/>
                </a:cubicBezTo>
                <a:lnTo>
                  <a:pt x="0" y="0"/>
                </a:lnTo>
                <a:close/>
              </a:path>
            </a:pathLst>
          </a:custGeom>
          <a:solidFill>
            <a:srgbClr val="0F6F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Neue"/>
              <a:ea typeface="+mn-ea"/>
              <a:cs typeface="Arial"/>
            </a:endParaRPr>
          </a:p>
        </p:txBody>
      </p:sp>
      <p:sp>
        <p:nvSpPr>
          <p:cNvPr id="15" name="Rectangle 14"/>
          <p:cNvSpPr/>
          <p:nvPr/>
        </p:nvSpPr>
        <p:spPr>
          <a:xfrm>
            <a:off x="2" y="4252132"/>
            <a:ext cx="6248398" cy="2605865"/>
          </a:xfrm>
          <a:custGeom>
            <a:avLst/>
            <a:gdLst>
              <a:gd name="connsiteX0" fmla="*/ 0 w 8015289"/>
              <a:gd name="connsiteY0" fmla="*/ 0 h 2605086"/>
              <a:gd name="connsiteX1" fmla="*/ 8015289 w 8015289"/>
              <a:gd name="connsiteY1" fmla="*/ 0 h 2605086"/>
              <a:gd name="connsiteX2" fmla="*/ 8015289 w 8015289"/>
              <a:gd name="connsiteY2" fmla="*/ 2605086 h 2605086"/>
              <a:gd name="connsiteX3" fmla="*/ 0 w 8015289"/>
              <a:gd name="connsiteY3" fmla="*/ 2605086 h 2605086"/>
              <a:gd name="connsiteX4" fmla="*/ 0 w 8015289"/>
              <a:gd name="connsiteY4" fmla="*/ 0 h 2605086"/>
              <a:gd name="connsiteX0-1" fmla="*/ 0 w 8015289"/>
              <a:gd name="connsiteY0-2" fmla="*/ 23813 h 2628899"/>
              <a:gd name="connsiteX1-3" fmla="*/ 6019800 w 8015289"/>
              <a:gd name="connsiteY1-4" fmla="*/ 0 h 2628899"/>
              <a:gd name="connsiteX2-5" fmla="*/ 8015289 w 8015289"/>
              <a:gd name="connsiteY2-6" fmla="*/ 23813 h 2628899"/>
              <a:gd name="connsiteX3-7" fmla="*/ 8015289 w 8015289"/>
              <a:gd name="connsiteY3-8" fmla="*/ 2628899 h 2628899"/>
              <a:gd name="connsiteX4-9" fmla="*/ 0 w 8015289"/>
              <a:gd name="connsiteY4-10" fmla="*/ 2628899 h 2628899"/>
              <a:gd name="connsiteX5" fmla="*/ 0 w 8015289"/>
              <a:gd name="connsiteY5" fmla="*/ 23813 h 2628899"/>
              <a:gd name="connsiteX0-11" fmla="*/ 0 w 8015289"/>
              <a:gd name="connsiteY0-12" fmla="*/ 233363 h 2838449"/>
              <a:gd name="connsiteX1-13" fmla="*/ 4210050 w 8015289"/>
              <a:gd name="connsiteY1-14" fmla="*/ 0 h 2838449"/>
              <a:gd name="connsiteX2-15" fmla="*/ 8015289 w 8015289"/>
              <a:gd name="connsiteY2-16" fmla="*/ 233363 h 2838449"/>
              <a:gd name="connsiteX3-17" fmla="*/ 8015289 w 8015289"/>
              <a:gd name="connsiteY3-18" fmla="*/ 2838449 h 2838449"/>
              <a:gd name="connsiteX4-19" fmla="*/ 0 w 8015289"/>
              <a:gd name="connsiteY4-20" fmla="*/ 2838449 h 2838449"/>
              <a:gd name="connsiteX5-21" fmla="*/ 0 w 8015289"/>
              <a:gd name="connsiteY5-22" fmla="*/ 233363 h 2838449"/>
              <a:gd name="connsiteX0-23" fmla="*/ 0 w 8015289"/>
              <a:gd name="connsiteY0-24" fmla="*/ 233363 h 2838449"/>
              <a:gd name="connsiteX1-25" fmla="*/ 4210050 w 8015289"/>
              <a:gd name="connsiteY1-26" fmla="*/ 0 h 2838449"/>
              <a:gd name="connsiteX2-27" fmla="*/ 7310439 w 8015289"/>
              <a:gd name="connsiteY2-28" fmla="*/ 1604963 h 2838449"/>
              <a:gd name="connsiteX3-29" fmla="*/ 8015289 w 8015289"/>
              <a:gd name="connsiteY3-30" fmla="*/ 2838449 h 2838449"/>
              <a:gd name="connsiteX4-31" fmla="*/ 0 w 8015289"/>
              <a:gd name="connsiteY4-32" fmla="*/ 2838449 h 2838449"/>
              <a:gd name="connsiteX5-33" fmla="*/ 0 w 8015289"/>
              <a:gd name="connsiteY5-34" fmla="*/ 233363 h 2838449"/>
              <a:gd name="connsiteX0-35" fmla="*/ 0 w 8015289"/>
              <a:gd name="connsiteY0-36" fmla="*/ 233363 h 2838449"/>
              <a:gd name="connsiteX1-37" fmla="*/ 4210050 w 8015289"/>
              <a:gd name="connsiteY1-38" fmla="*/ 0 h 2838449"/>
              <a:gd name="connsiteX2-39" fmla="*/ 5829300 w 8015289"/>
              <a:gd name="connsiteY2-40" fmla="*/ 857251 h 2838449"/>
              <a:gd name="connsiteX3-41" fmla="*/ 7310439 w 8015289"/>
              <a:gd name="connsiteY3-42" fmla="*/ 1604963 h 2838449"/>
              <a:gd name="connsiteX4-43" fmla="*/ 8015289 w 8015289"/>
              <a:gd name="connsiteY4-44" fmla="*/ 2838449 h 2838449"/>
              <a:gd name="connsiteX5-45" fmla="*/ 0 w 8015289"/>
              <a:gd name="connsiteY5-46" fmla="*/ 2838449 h 2838449"/>
              <a:gd name="connsiteX6" fmla="*/ 0 w 8015289"/>
              <a:gd name="connsiteY6" fmla="*/ 233363 h 2838449"/>
              <a:gd name="connsiteX0-47" fmla="*/ 0 w 8015289"/>
              <a:gd name="connsiteY0-48" fmla="*/ 233363 h 2838449"/>
              <a:gd name="connsiteX1-49" fmla="*/ 4210050 w 8015289"/>
              <a:gd name="connsiteY1-50" fmla="*/ 0 h 2838449"/>
              <a:gd name="connsiteX2-51" fmla="*/ 6381750 w 8015289"/>
              <a:gd name="connsiteY2-52" fmla="*/ 685801 h 2838449"/>
              <a:gd name="connsiteX3-53" fmla="*/ 7310439 w 8015289"/>
              <a:gd name="connsiteY3-54" fmla="*/ 1604963 h 2838449"/>
              <a:gd name="connsiteX4-55" fmla="*/ 8015289 w 8015289"/>
              <a:gd name="connsiteY4-56" fmla="*/ 2838449 h 2838449"/>
              <a:gd name="connsiteX5-57" fmla="*/ 0 w 8015289"/>
              <a:gd name="connsiteY5-58" fmla="*/ 2838449 h 2838449"/>
              <a:gd name="connsiteX6-59" fmla="*/ 0 w 8015289"/>
              <a:gd name="connsiteY6-60" fmla="*/ 233363 h 2838449"/>
              <a:gd name="connsiteX0-61" fmla="*/ 0 w 8015289"/>
              <a:gd name="connsiteY0-62" fmla="*/ 233363 h 2838449"/>
              <a:gd name="connsiteX1-63" fmla="*/ 4210050 w 8015289"/>
              <a:gd name="connsiteY1-64" fmla="*/ 0 h 2838449"/>
              <a:gd name="connsiteX2-65" fmla="*/ 6381750 w 8015289"/>
              <a:gd name="connsiteY2-66" fmla="*/ 685801 h 2838449"/>
              <a:gd name="connsiteX3-67" fmla="*/ 7310439 w 8015289"/>
              <a:gd name="connsiteY3-68" fmla="*/ 1604963 h 2838449"/>
              <a:gd name="connsiteX4-69" fmla="*/ 8015289 w 8015289"/>
              <a:gd name="connsiteY4-70" fmla="*/ 2838449 h 2838449"/>
              <a:gd name="connsiteX5-71" fmla="*/ 0 w 8015289"/>
              <a:gd name="connsiteY5-72" fmla="*/ 2838449 h 2838449"/>
              <a:gd name="connsiteX6-73" fmla="*/ 0 w 8015289"/>
              <a:gd name="connsiteY6-74" fmla="*/ 233363 h 2838449"/>
              <a:gd name="connsiteX0-75" fmla="*/ 0 w 8015289"/>
              <a:gd name="connsiteY0-76" fmla="*/ 233363 h 2838449"/>
              <a:gd name="connsiteX1-77" fmla="*/ 4210050 w 8015289"/>
              <a:gd name="connsiteY1-78" fmla="*/ 0 h 2838449"/>
              <a:gd name="connsiteX2-79" fmla="*/ 6381750 w 8015289"/>
              <a:gd name="connsiteY2-80" fmla="*/ 685801 h 2838449"/>
              <a:gd name="connsiteX3-81" fmla="*/ 7310439 w 8015289"/>
              <a:gd name="connsiteY3-82" fmla="*/ 1604963 h 2838449"/>
              <a:gd name="connsiteX4-83" fmla="*/ 8015289 w 8015289"/>
              <a:gd name="connsiteY4-84" fmla="*/ 2838449 h 2838449"/>
              <a:gd name="connsiteX5-85" fmla="*/ 0 w 8015289"/>
              <a:gd name="connsiteY5-86" fmla="*/ 2838449 h 2838449"/>
              <a:gd name="connsiteX6-87" fmla="*/ 0 w 8015289"/>
              <a:gd name="connsiteY6-88" fmla="*/ 233363 h 2838449"/>
              <a:gd name="connsiteX0-89" fmla="*/ 0 w 8186739"/>
              <a:gd name="connsiteY0-90" fmla="*/ 233363 h 2838449"/>
              <a:gd name="connsiteX1-91" fmla="*/ 4210050 w 8186739"/>
              <a:gd name="connsiteY1-92" fmla="*/ 0 h 2838449"/>
              <a:gd name="connsiteX2-93" fmla="*/ 6381750 w 8186739"/>
              <a:gd name="connsiteY2-94" fmla="*/ 685801 h 2838449"/>
              <a:gd name="connsiteX3-95" fmla="*/ 8186739 w 8186739"/>
              <a:gd name="connsiteY3-96" fmla="*/ 1738313 h 2838449"/>
              <a:gd name="connsiteX4-97" fmla="*/ 8015289 w 8186739"/>
              <a:gd name="connsiteY4-98" fmla="*/ 2838449 h 2838449"/>
              <a:gd name="connsiteX5-99" fmla="*/ 0 w 8186739"/>
              <a:gd name="connsiteY5-100" fmla="*/ 2838449 h 2838449"/>
              <a:gd name="connsiteX6-101" fmla="*/ 0 w 8186739"/>
              <a:gd name="connsiteY6-102" fmla="*/ 233363 h 2838449"/>
              <a:gd name="connsiteX0-103" fmla="*/ 0 w 8186739"/>
              <a:gd name="connsiteY0-104" fmla="*/ 233363 h 2838449"/>
              <a:gd name="connsiteX1-105" fmla="*/ 4210050 w 8186739"/>
              <a:gd name="connsiteY1-106" fmla="*/ 0 h 2838449"/>
              <a:gd name="connsiteX2-107" fmla="*/ 6381750 w 8186739"/>
              <a:gd name="connsiteY2-108" fmla="*/ 685801 h 2838449"/>
              <a:gd name="connsiteX3-109" fmla="*/ 8186739 w 8186739"/>
              <a:gd name="connsiteY3-110" fmla="*/ 1738313 h 2838449"/>
              <a:gd name="connsiteX4-111" fmla="*/ 8015289 w 8186739"/>
              <a:gd name="connsiteY4-112" fmla="*/ 2838449 h 2838449"/>
              <a:gd name="connsiteX5-113" fmla="*/ 0 w 8186739"/>
              <a:gd name="connsiteY5-114" fmla="*/ 2838449 h 2838449"/>
              <a:gd name="connsiteX6-115" fmla="*/ 0 w 8186739"/>
              <a:gd name="connsiteY6-116" fmla="*/ 233363 h 2838449"/>
              <a:gd name="connsiteX0-117" fmla="*/ 0 w 8304936"/>
              <a:gd name="connsiteY0-118" fmla="*/ 233363 h 2838449"/>
              <a:gd name="connsiteX1-119" fmla="*/ 4210050 w 8304936"/>
              <a:gd name="connsiteY1-120" fmla="*/ 0 h 2838449"/>
              <a:gd name="connsiteX2-121" fmla="*/ 6381750 w 8304936"/>
              <a:gd name="connsiteY2-122" fmla="*/ 685801 h 2838449"/>
              <a:gd name="connsiteX3-123" fmla="*/ 8186739 w 8304936"/>
              <a:gd name="connsiteY3-124" fmla="*/ 1738313 h 2838449"/>
              <a:gd name="connsiteX4-125" fmla="*/ 8015289 w 8304936"/>
              <a:gd name="connsiteY4-126" fmla="*/ 2838449 h 2838449"/>
              <a:gd name="connsiteX5-127" fmla="*/ 0 w 8304936"/>
              <a:gd name="connsiteY5-128" fmla="*/ 2838449 h 2838449"/>
              <a:gd name="connsiteX6-129" fmla="*/ 0 w 8304936"/>
              <a:gd name="connsiteY6-130" fmla="*/ 233363 h 2838449"/>
              <a:gd name="connsiteX0-131" fmla="*/ 0 w 8304936"/>
              <a:gd name="connsiteY0-132" fmla="*/ 766762 h 3371848"/>
              <a:gd name="connsiteX1-133" fmla="*/ 1752599 w 8304936"/>
              <a:gd name="connsiteY1-134" fmla="*/ 0 h 3371848"/>
              <a:gd name="connsiteX2-135" fmla="*/ 4210050 w 8304936"/>
              <a:gd name="connsiteY2-136" fmla="*/ 533399 h 3371848"/>
              <a:gd name="connsiteX3-137" fmla="*/ 6381750 w 8304936"/>
              <a:gd name="connsiteY3-138" fmla="*/ 1219200 h 3371848"/>
              <a:gd name="connsiteX4-139" fmla="*/ 8186739 w 8304936"/>
              <a:gd name="connsiteY4-140" fmla="*/ 2271712 h 3371848"/>
              <a:gd name="connsiteX5-141" fmla="*/ 8015289 w 8304936"/>
              <a:gd name="connsiteY5-142" fmla="*/ 3371848 h 3371848"/>
              <a:gd name="connsiteX6-143" fmla="*/ 0 w 8304936"/>
              <a:gd name="connsiteY6-144" fmla="*/ 3371848 h 3371848"/>
              <a:gd name="connsiteX7" fmla="*/ 0 w 8304936"/>
              <a:gd name="connsiteY7" fmla="*/ 766762 h 3371848"/>
              <a:gd name="connsiteX0-145" fmla="*/ 0 w 8304936"/>
              <a:gd name="connsiteY0-146" fmla="*/ 766762 h 3371848"/>
              <a:gd name="connsiteX1-147" fmla="*/ 1752599 w 8304936"/>
              <a:gd name="connsiteY1-148" fmla="*/ 0 h 3371848"/>
              <a:gd name="connsiteX2-149" fmla="*/ 3371850 w 8304936"/>
              <a:gd name="connsiteY2-150" fmla="*/ 1485899 h 3371848"/>
              <a:gd name="connsiteX3-151" fmla="*/ 6381750 w 8304936"/>
              <a:gd name="connsiteY3-152" fmla="*/ 1219200 h 3371848"/>
              <a:gd name="connsiteX4-153" fmla="*/ 8186739 w 8304936"/>
              <a:gd name="connsiteY4-154" fmla="*/ 2271712 h 3371848"/>
              <a:gd name="connsiteX5-155" fmla="*/ 8015289 w 8304936"/>
              <a:gd name="connsiteY5-156" fmla="*/ 3371848 h 3371848"/>
              <a:gd name="connsiteX6-157" fmla="*/ 0 w 8304936"/>
              <a:gd name="connsiteY6-158" fmla="*/ 3371848 h 3371848"/>
              <a:gd name="connsiteX7-159" fmla="*/ 0 w 8304936"/>
              <a:gd name="connsiteY7-160" fmla="*/ 766762 h 3371848"/>
              <a:gd name="connsiteX0-161" fmla="*/ 0 w 8304936"/>
              <a:gd name="connsiteY0-162" fmla="*/ 766762 h 3371848"/>
              <a:gd name="connsiteX1-163" fmla="*/ 1752599 w 8304936"/>
              <a:gd name="connsiteY1-164" fmla="*/ 0 h 3371848"/>
              <a:gd name="connsiteX2-165" fmla="*/ 3371850 w 8304936"/>
              <a:gd name="connsiteY2-166" fmla="*/ 1485899 h 3371848"/>
              <a:gd name="connsiteX3-167" fmla="*/ 6381750 w 8304936"/>
              <a:gd name="connsiteY3-168" fmla="*/ 1219200 h 3371848"/>
              <a:gd name="connsiteX4-169" fmla="*/ 8186739 w 8304936"/>
              <a:gd name="connsiteY4-170" fmla="*/ 2271712 h 3371848"/>
              <a:gd name="connsiteX5-171" fmla="*/ 8015289 w 8304936"/>
              <a:gd name="connsiteY5-172" fmla="*/ 3371848 h 3371848"/>
              <a:gd name="connsiteX6-173" fmla="*/ 0 w 8304936"/>
              <a:gd name="connsiteY6-174" fmla="*/ 3371848 h 3371848"/>
              <a:gd name="connsiteX7-175" fmla="*/ 0 w 8304936"/>
              <a:gd name="connsiteY7-176" fmla="*/ 766762 h 3371848"/>
              <a:gd name="connsiteX0-177" fmla="*/ 0 w 8304936"/>
              <a:gd name="connsiteY0-178" fmla="*/ 766762 h 3371848"/>
              <a:gd name="connsiteX1-179" fmla="*/ 1752599 w 8304936"/>
              <a:gd name="connsiteY1-180" fmla="*/ 0 h 3371848"/>
              <a:gd name="connsiteX2-181" fmla="*/ 3371850 w 8304936"/>
              <a:gd name="connsiteY2-182" fmla="*/ 1485899 h 3371848"/>
              <a:gd name="connsiteX3-183" fmla="*/ 6381750 w 8304936"/>
              <a:gd name="connsiteY3-184" fmla="*/ 1219200 h 3371848"/>
              <a:gd name="connsiteX4-185" fmla="*/ 8186739 w 8304936"/>
              <a:gd name="connsiteY4-186" fmla="*/ 2271712 h 3371848"/>
              <a:gd name="connsiteX5-187" fmla="*/ 8015289 w 8304936"/>
              <a:gd name="connsiteY5-188" fmla="*/ 3371848 h 3371848"/>
              <a:gd name="connsiteX6-189" fmla="*/ 0 w 8304936"/>
              <a:gd name="connsiteY6-190" fmla="*/ 3371848 h 3371848"/>
              <a:gd name="connsiteX7-191" fmla="*/ 0 w 8304936"/>
              <a:gd name="connsiteY7-192" fmla="*/ 766762 h 3371848"/>
              <a:gd name="connsiteX0-193" fmla="*/ 0 w 8304936"/>
              <a:gd name="connsiteY0-194" fmla="*/ 766762 h 3371848"/>
              <a:gd name="connsiteX1-195" fmla="*/ 1752599 w 8304936"/>
              <a:gd name="connsiteY1-196" fmla="*/ 0 h 3371848"/>
              <a:gd name="connsiteX2-197" fmla="*/ 3371850 w 8304936"/>
              <a:gd name="connsiteY2-198" fmla="*/ 1485899 h 3371848"/>
              <a:gd name="connsiteX3-199" fmla="*/ 6381750 w 8304936"/>
              <a:gd name="connsiteY3-200" fmla="*/ 1219200 h 3371848"/>
              <a:gd name="connsiteX4-201" fmla="*/ 8186739 w 8304936"/>
              <a:gd name="connsiteY4-202" fmla="*/ 2271712 h 3371848"/>
              <a:gd name="connsiteX5-203" fmla="*/ 8015289 w 8304936"/>
              <a:gd name="connsiteY5-204" fmla="*/ 3371848 h 3371848"/>
              <a:gd name="connsiteX6-205" fmla="*/ 0 w 8304936"/>
              <a:gd name="connsiteY6-206" fmla="*/ 3371848 h 3371848"/>
              <a:gd name="connsiteX7-207" fmla="*/ 0 w 8304936"/>
              <a:gd name="connsiteY7-208" fmla="*/ 766762 h 3371848"/>
              <a:gd name="connsiteX0-209" fmla="*/ 0 w 8304936"/>
              <a:gd name="connsiteY0-210" fmla="*/ 766762 h 3371848"/>
              <a:gd name="connsiteX1-211" fmla="*/ 1752599 w 8304936"/>
              <a:gd name="connsiteY1-212" fmla="*/ 0 h 3371848"/>
              <a:gd name="connsiteX2-213" fmla="*/ 3657600 w 8304936"/>
              <a:gd name="connsiteY2-214" fmla="*/ 1485899 h 3371848"/>
              <a:gd name="connsiteX3-215" fmla="*/ 6381750 w 8304936"/>
              <a:gd name="connsiteY3-216" fmla="*/ 1219200 h 3371848"/>
              <a:gd name="connsiteX4-217" fmla="*/ 8186739 w 8304936"/>
              <a:gd name="connsiteY4-218" fmla="*/ 2271712 h 3371848"/>
              <a:gd name="connsiteX5-219" fmla="*/ 8015289 w 8304936"/>
              <a:gd name="connsiteY5-220" fmla="*/ 3371848 h 3371848"/>
              <a:gd name="connsiteX6-221" fmla="*/ 0 w 8304936"/>
              <a:gd name="connsiteY6-222" fmla="*/ 3371848 h 3371848"/>
              <a:gd name="connsiteX7-223" fmla="*/ 0 w 8304936"/>
              <a:gd name="connsiteY7-224" fmla="*/ 766762 h 3371848"/>
              <a:gd name="connsiteX0-225" fmla="*/ 0 w 8024062"/>
              <a:gd name="connsiteY0-226" fmla="*/ 766762 h 3371848"/>
              <a:gd name="connsiteX1-227" fmla="*/ 1752599 w 8024062"/>
              <a:gd name="connsiteY1-228" fmla="*/ 0 h 3371848"/>
              <a:gd name="connsiteX2-229" fmla="*/ 3657600 w 8024062"/>
              <a:gd name="connsiteY2-230" fmla="*/ 1485899 h 3371848"/>
              <a:gd name="connsiteX3-231" fmla="*/ 6381750 w 8024062"/>
              <a:gd name="connsiteY3-232" fmla="*/ 1219200 h 3371848"/>
              <a:gd name="connsiteX4-233" fmla="*/ 7519989 w 8024062"/>
              <a:gd name="connsiteY4-234" fmla="*/ 2309812 h 3371848"/>
              <a:gd name="connsiteX5-235" fmla="*/ 8015289 w 8024062"/>
              <a:gd name="connsiteY5-236" fmla="*/ 3371848 h 3371848"/>
              <a:gd name="connsiteX6-237" fmla="*/ 0 w 8024062"/>
              <a:gd name="connsiteY6-238" fmla="*/ 3371848 h 3371848"/>
              <a:gd name="connsiteX7-239" fmla="*/ 0 w 8024062"/>
              <a:gd name="connsiteY7-240" fmla="*/ 766762 h 3371848"/>
              <a:gd name="connsiteX0-241" fmla="*/ 0 w 8085089"/>
              <a:gd name="connsiteY0-242" fmla="*/ 766762 h 3371848"/>
              <a:gd name="connsiteX1-243" fmla="*/ 1752599 w 8085089"/>
              <a:gd name="connsiteY1-244" fmla="*/ 0 h 3371848"/>
              <a:gd name="connsiteX2-245" fmla="*/ 3657600 w 8085089"/>
              <a:gd name="connsiteY2-246" fmla="*/ 1485899 h 3371848"/>
              <a:gd name="connsiteX3-247" fmla="*/ 6381750 w 8085089"/>
              <a:gd name="connsiteY3-248" fmla="*/ 1219200 h 3371848"/>
              <a:gd name="connsiteX4-249" fmla="*/ 7519989 w 8085089"/>
              <a:gd name="connsiteY4-250" fmla="*/ 2309812 h 3371848"/>
              <a:gd name="connsiteX5-251" fmla="*/ 8015289 w 8085089"/>
              <a:gd name="connsiteY5-252" fmla="*/ 3371848 h 3371848"/>
              <a:gd name="connsiteX6-253" fmla="*/ 0 w 8085089"/>
              <a:gd name="connsiteY6-254" fmla="*/ 3371848 h 3371848"/>
              <a:gd name="connsiteX7-255" fmla="*/ 0 w 8085089"/>
              <a:gd name="connsiteY7-256" fmla="*/ 766762 h 3371848"/>
              <a:gd name="connsiteX0-257" fmla="*/ 0 w 8085089"/>
              <a:gd name="connsiteY0-258" fmla="*/ 766762 h 3371848"/>
              <a:gd name="connsiteX1-259" fmla="*/ 1752599 w 8085089"/>
              <a:gd name="connsiteY1-260" fmla="*/ 0 h 3371848"/>
              <a:gd name="connsiteX2-261" fmla="*/ 3657600 w 8085089"/>
              <a:gd name="connsiteY2-262" fmla="*/ 1485899 h 3371848"/>
              <a:gd name="connsiteX3-263" fmla="*/ 6381750 w 8085089"/>
              <a:gd name="connsiteY3-264" fmla="*/ 1219200 h 3371848"/>
              <a:gd name="connsiteX4-265" fmla="*/ 7519989 w 8085089"/>
              <a:gd name="connsiteY4-266" fmla="*/ 2309812 h 3371848"/>
              <a:gd name="connsiteX5-267" fmla="*/ 8015289 w 8085089"/>
              <a:gd name="connsiteY5-268" fmla="*/ 3371848 h 3371848"/>
              <a:gd name="connsiteX6-269" fmla="*/ 0 w 8085089"/>
              <a:gd name="connsiteY6-270" fmla="*/ 3371848 h 3371848"/>
              <a:gd name="connsiteX7-271" fmla="*/ 0 w 8085089"/>
              <a:gd name="connsiteY7-272" fmla="*/ 766762 h 33718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159" y="connsiteY7-160"/>
              </a:cxn>
            </a:cxnLst>
            <a:rect l="l" t="t" r="r" b="b"/>
            <a:pathLst>
              <a:path w="8085089" h="3371848">
                <a:moveTo>
                  <a:pt x="0" y="766762"/>
                </a:moveTo>
                <a:cubicBezTo>
                  <a:pt x="863600" y="714375"/>
                  <a:pt x="888999" y="52387"/>
                  <a:pt x="1752599" y="0"/>
                </a:cubicBezTo>
                <a:cubicBezTo>
                  <a:pt x="2787649" y="247650"/>
                  <a:pt x="2813050" y="990599"/>
                  <a:pt x="3657600" y="1485899"/>
                </a:cubicBezTo>
                <a:cubicBezTo>
                  <a:pt x="4381500" y="1714499"/>
                  <a:pt x="4495800" y="1276350"/>
                  <a:pt x="6381750" y="1219200"/>
                </a:cubicBezTo>
                <a:cubicBezTo>
                  <a:pt x="7205663" y="1411287"/>
                  <a:pt x="7267576" y="1450975"/>
                  <a:pt x="7519989" y="2309812"/>
                </a:cubicBezTo>
                <a:cubicBezTo>
                  <a:pt x="8281989" y="3057524"/>
                  <a:pt x="8072439" y="3005136"/>
                  <a:pt x="8015289" y="3371848"/>
                </a:cubicBezTo>
                <a:lnTo>
                  <a:pt x="0" y="3371848"/>
                </a:lnTo>
                <a:lnTo>
                  <a:pt x="0" y="766762"/>
                </a:lnTo>
                <a:close/>
              </a:path>
            </a:pathLst>
          </a:custGeom>
          <a:solidFill>
            <a:srgbClr val="0F6FC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Neue"/>
              <a:ea typeface="+mn-ea"/>
              <a:cs typeface="Arial"/>
            </a:endParaRPr>
          </a:p>
        </p:txBody>
      </p:sp>
      <p:grpSp>
        <p:nvGrpSpPr>
          <p:cNvPr id="21" name="Group 20"/>
          <p:cNvGrpSpPr/>
          <p:nvPr/>
        </p:nvGrpSpPr>
        <p:grpSpPr>
          <a:xfrm rot="20082252">
            <a:off x="954250" y="3548372"/>
            <a:ext cx="903287" cy="1647825"/>
            <a:chOff x="3802063" y="4294188"/>
            <a:chExt cx="903287" cy="1647825"/>
          </a:xfrm>
          <a:solidFill>
            <a:schemeClr val="accent2"/>
          </a:solidFill>
        </p:grpSpPr>
        <p:sp>
          <p:nvSpPr>
            <p:cNvPr id="19" name="Freeform 20"/>
            <p:cNvSpPr>
              <a:spLocks noEditPoints="1"/>
            </p:cNvSpPr>
            <p:nvPr/>
          </p:nvSpPr>
          <p:spPr bwMode="auto">
            <a:xfrm>
              <a:off x="3802063" y="4294188"/>
              <a:ext cx="903287" cy="1647825"/>
            </a:xfrm>
            <a:custGeom>
              <a:avLst/>
              <a:gdLst>
                <a:gd name="T0" fmla="*/ 211 w 237"/>
                <a:gd name="T1" fmla="*/ 431 h 435"/>
                <a:gd name="T2" fmla="*/ 215 w 237"/>
                <a:gd name="T3" fmla="*/ 435 h 435"/>
                <a:gd name="T4" fmla="*/ 173 w 237"/>
                <a:gd name="T5" fmla="*/ 430 h 435"/>
                <a:gd name="T6" fmla="*/ 199 w 237"/>
                <a:gd name="T7" fmla="*/ 435 h 435"/>
                <a:gd name="T8" fmla="*/ 138 w 237"/>
                <a:gd name="T9" fmla="*/ 422 h 435"/>
                <a:gd name="T10" fmla="*/ 163 w 237"/>
                <a:gd name="T11" fmla="*/ 430 h 435"/>
                <a:gd name="T12" fmla="*/ 105 w 237"/>
                <a:gd name="T13" fmla="*/ 408 h 435"/>
                <a:gd name="T14" fmla="*/ 128 w 237"/>
                <a:gd name="T15" fmla="*/ 421 h 435"/>
                <a:gd name="T16" fmla="*/ 75 w 237"/>
                <a:gd name="T17" fmla="*/ 388 h 435"/>
                <a:gd name="T18" fmla="*/ 96 w 237"/>
                <a:gd name="T19" fmla="*/ 405 h 435"/>
                <a:gd name="T20" fmla="*/ 51 w 237"/>
                <a:gd name="T21" fmla="*/ 361 h 435"/>
                <a:gd name="T22" fmla="*/ 68 w 237"/>
                <a:gd name="T23" fmla="*/ 383 h 435"/>
                <a:gd name="T24" fmla="*/ 35 w 237"/>
                <a:gd name="T25" fmla="*/ 329 h 435"/>
                <a:gd name="T26" fmla="*/ 46 w 237"/>
                <a:gd name="T27" fmla="*/ 354 h 435"/>
                <a:gd name="T28" fmla="*/ 24 w 237"/>
                <a:gd name="T29" fmla="*/ 296 h 435"/>
                <a:gd name="T30" fmla="*/ 34 w 237"/>
                <a:gd name="T31" fmla="*/ 319 h 435"/>
                <a:gd name="T32" fmla="*/ 22 w 237"/>
                <a:gd name="T33" fmla="*/ 284 h 435"/>
                <a:gd name="T34" fmla="*/ 23 w 237"/>
                <a:gd name="T35" fmla="*/ 258 h 435"/>
                <a:gd name="T36" fmla="*/ 24 w 237"/>
                <a:gd name="T37" fmla="*/ 286 h 435"/>
                <a:gd name="T38" fmla="*/ 22 w 237"/>
                <a:gd name="T39" fmla="*/ 248 h 435"/>
                <a:gd name="T40" fmla="*/ 26 w 237"/>
                <a:gd name="T41" fmla="*/ 249 h 435"/>
                <a:gd name="T42" fmla="*/ 73 w 237"/>
                <a:gd name="T43" fmla="*/ 222 h 435"/>
                <a:gd name="T44" fmla="*/ 99 w 237"/>
                <a:gd name="T45" fmla="*/ 227 h 435"/>
                <a:gd name="T46" fmla="*/ 110 w 237"/>
                <a:gd name="T47" fmla="*/ 222 h 435"/>
                <a:gd name="T48" fmla="*/ 111 w 237"/>
                <a:gd name="T49" fmla="*/ 226 h 435"/>
                <a:gd name="T50" fmla="*/ 42 w 237"/>
                <a:gd name="T51" fmla="*/ 207 h 435"/>
                <a:gd name="T52" fmla="*/ 65 w 237"/>
                <a:gd name="T53" fmla="*/ 219 h 435"/>
                <a:gd name="T54" fmla="*/ 31 w 237"/>
                <a:gd name="T55" fmla="*/ 213 h 435"/>
                <a:gd name="T56" fmla="*/ 35 w 237"/>
                <a:gd name="T57" fmla="*/ 215 h 435"/>
                <a:gd name="T58" fmla="*/ 141 w 237"/>
                <a:gd name="T59" fmla="*/ 206 h 435"/>
                <a:gd name="T60" fmla="*/ 147 w 237"/>
                <a:gd name="T61" fmla="*/ 184 h 435"/>
                <a:gd name="T62" fmla="*/ 143 w 237"/>
                <a:gd name="T63" fmla="*/ 209 h 435"/>
                <a:gd name="T64" fmla="*/ 19 w 237"/>
                <a:gd name="T65" fmla="*/ 178 h 435"/>
                <a:gd name="T66" fmla="*/ 36 w 237"/>
                <a:gd name="T67" fmla="*/ 198 h 435"/>
                <a:gd name="T68" fmla="*/ 53 w 237"/>
                <a:gd name="T69" fmla="*/ 183 h 435"/>
                <a:gd name="T70" fmla="*/ 55 w 237"/>
                <a:gd name="T71" fmla="*/ 186 h 435"/>
                <a:gd name="T72" fmla="*/ 120 w 237"/>
                <a:gd name="T73" fmla="*/ 167 h 435"/>
                <a:gd name="T74" fmla="*/ 143 w 237"/>
                <a:gd name="T75" fmla="*/ 177 h 435"/>
                <a:gd name="T76" fmla="*/ 84 w 237"/>
                <a:gd name="T77" fmla="*/ 165 h 435"/>
                <a:gd name="T78" fmla="*/ 109 w 237"/>
                <a:gd name="T79" fmla="*/ 166 h 435"/>
                <a:gd name="T80" fmla="*/ 85 w 237"/>
                <a:gd name="T81" fmla="*/ 169 h 435"/>
                <a:gd name="T82" fmla="*/ 6 w 237"/>
                <a:gd name="T83" fmla="*/ 142 h 435"/>
                <a:gd name="T84" fmla="*/ 16 w 237"/>
                <a:gd name="T85" fmla="*/ 169 h 435"/>
                <a:gd name="T86" fmla="*/ 0 w 237"/>
                <a:gd name="T87" fmla="*/ 112 h 435"/>
                <a:gd name="T88" fmla="*/ 4 w 237"/>
                <a:gd name="T89" fmla="*/ 109 h 435"/>
                <a:gd name="T90" fmla="*/ 4 w 237"/>
                <a:gd name="T91" fmla="*/ 135 h 435"/>
                <a:gd name="T92" fmla="*/ 1 w 237"/>
                <a:gd name="T93" fmla="*/ 97 h 435"/>
                <a:gd name="T94" fmla="*/ 5 w 237"/>
                <a:gd name="T95" fmla="*/ 97 h 435"/>
                <a:gd name="T96" fmla="*/ 8 w 237"/>
                <a:gd name="T97" fmla="*/ 61 h 435"/>
                <a:gd name="T98" fmla="*/ 12 w 237"/>
                <a:gd name="T99" fmla="*/ 63 h 435"/>
                <a:gd name="T100" fmla="*/ 160 w 237"/>
                <a:gd name="T101" fmla="*/ 22 h 435"/>
                <a:gd name="T102" fmla="*/ 178 w 237"/>
                <a:gd name="T103" fmla="*/ 40 h 435"/>
                <a:gd name="T104" fmla="*/ 27 w 237"/>
                <a:gd name="T105" fmla="*/ 30 h 435"/>
                <a:gd name="T106" fmla="*/ 30 w 237"/>
                <a:gd name="T107" fmla="*/ 33 h 435"/>
                <a:gd name="T108" fmla="*/ 129 w 237"/>
                <a:gd name="T109" fmla="*/ 7 h 435"/>
                <a:gd name="T110" fmla="*/ 153 w 237"/>
                <a:gd name="T111" fmla="*/ 14 h 435"/>
                <a:gd name="T112" fmla="*/ 58 w 237"/>
                <a:gd name="T113" fmla="*/ 9 h 435"/>
                <a:gd name="T114" fmla="*/ 59 w 237"/>
                <a:gd name="T115" fmla="*/ 13 h 435"/>
                <a:gd name="T116" fmla="*/ 93 w 237"/>
                <a:gd name="T117" fmla="*/ 5 h 435"/>
                <a:gd name="T118" fmla="*/ 119 w 237"/>
                <a:gd name="T119" fmla="*/ 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5">
                  <a:moveTo>
                    <a:pt x="215" y="435"/>
                  </a:moveTo>
                  <a:cubicBezTo>
                    <a:pt x="214" y="435"/>
                    <a:pt x="212" y="435"/>
                    <a:pt x="211" y="435"/>
                  </a:cubicBezTo>
                  <a:cubicBezTo>
                    <a:pt x="210" y="435"/>
                    <a:pt x="209" y="434"/>
                    <a:pt x="209" y="433"/>
                  </a:cubicBezTo>
                  <a:cubicBezTo>
                    <a:pt x="209" y="432"/>
                    <a:pt x="210" y="431"/>
                    <a:pt x="211" y="431"/>
                  </a:cubicBezTo>
                  <a:cubicBezTo>
                    <a:pt x="225" y="431"/>
                    <a:pt x="235" y="430"/>
                    <a:pt x="235" y="430"/>
                  </a:cubicBezTo>
                  <a:cubicBezTo>
                    <a:pt x="236" y="430"/>
                    <a:pt x="237" y="431"/>
                    <a:pt x="237" y="432"/>
                  </a:cubicBezTo>
                  <a:cubicBezTo>
                    <a:pt x="237" y="433"/>
                    <a:pt x="236" y="434"/>
                    <a:pt x="235" y="434"/>
                  </a:cubicBezTo>
                  <a:cubicBezTo>
                    <a:pt x="235" y="434"/>
                    <a:pt x="227" y="435"/>
                    <a:pt x="215" y="435"/>
                  </a:cubicBezTo>
                  <a:close/>
                  <a:moveTo>
                    <a:pt x="199" y="435"/>
                  </a:moveTo>
                  <a:cubicBezTo>
                    <a:pt x="199" y="435"/>
                    <a:pt x="199" y="435"/>
                    <a:pt x="199" y="435"/>
                  </a:cubicBezTo>
                  <a:cubicBezTo>
                    <a:pt x="191" y="434"/>
                    <a:pt x="183" y="433"/>
                    <a:pt x="175" y="432"/>
                  </a:cubicBezTo>
                  <a:cubicBezTo>
                    <a:pt x="174" y="432"/>
                    <a:pt x="173" y="431"/>
                    <a:pt x="173" y="430"/>
                  </a:cubicBezTo>
                  <a:cubicBezTo>
                    <a:pt x="173" y="429"/>
                    <a:pt x="174" y="428"/>
                    <a:pt x="175" y="428"/>
                  </a:cubicBezTo>
                  <a:cubicBezTo>
                    <a:pt x="183" y="429"/>
                    <a:pt x="191" y="430"/>
                    <a:pt x="199" y="431"/>
                  </a:cubicBezTo>
                  <a:cubicBezTo>
                    <a:pt x="200" y="431"/>
                    <a:pt x="201" y="432"/>
                    <a:pt x="201" y="433"/>
                  </a:cubicBezTo>
                  <a:cubicBezTo>
                    <a:pt x="201" y="434"/>
                    <a:pt x="200" y="435"/>
                    <a:pt x="199" y="435"/>
                  </a:cubicBezTo>
                  <a:close/>
                  <a:moveTo>
                    <a:pt x="163" y="430"/>
                  </a:moveTo>
                  <a:cubicBezTo>
                    <a:pt x="163" y="430"/>
                    <a:pt x="163" y="430"/>
                    <a:pt x="163" y="430"/>
                  </a:cubicBezTo>
                  <a:cubicBezTo>
                    <a:pt x="155" y="429"/>
                    <a:pt x="147" y="427"/>
                    <a:pt x="139" y="424"/>
                  </a:cubicBezTo>
                  <a:cubicBezTo>
                    <a:pt x="138" y="424"/>
                    <a:pt x="138" y="423"/>
                    <a:pt x="138" y="422"/>
                  </a:cubicBezTo>
                  <a:cubicBezTo>
                    <a:pt x="138" y="421"/>
                    <a:pt x="139" y="420"/>
                    <a:pt x="140" y="421"/>
                  </a:cubicBezTo>
                  <a:cubicBezTo>
                    <a:pt x="148" y="423"/>
                    <a:pt x="156" y="425"/>
                    <a:pt x="163" y="426"/>
                  </a:cubicBezTo>
                  <a:cubicBezTo>
                    <a:pt x="165" y="426"/>
                    <a:pt x="165" y="428"/>
                    <a:pt x="165" y="429"/>
                  </a:cubicBezTo>
                  <a:cubicBezTo>
                    <a:pt x="165" y="430"/>
                    <a:pt x="164" y="430"/>
                    <a:pt x="163" y="430"/>
                  </a:cubicBezTo>
                  <a:close/>
                  <a:moveTo>
                    <a:pt x="128" y="421"/>
                  </a:moveTo>
                  <a:cubicBezTo>
                    <a:pt x="128" y="421"/>
                    <a:pt x="128" y="421"/>
                    <a:pt x="128" y="421"/>
                  </a:cubicBezTo>
                  <a:cubicBezTo>
                    <a:pt x="120" y="418"/>
                    <a:pt x="113" y="414"/>
                    <a:pt x="106" y="411"/>
                  </a:cubicBezTo>
                  <a:cubicBezTo>
                    <a:pt x="105" y="410"/>
                    <a:pt x="104" y="409"/>
                    <a:pt x="105" y="408"/>
                  </a:cubicBezTo>
                  <a:cubicBezTo>
                    <a:pt x="105" y="407"/>
                    <a:pt x="106" y="407"/>
                    <a:pt x="107" y="407"/>
                  </a:cubicBezTo>
                  <a:cubicBezTo>
                    <a:pt x="114" y="411"/>
                    <a:pt x="122" y="414"/>
                    <a:pt x="129" y="417"/>
                  </a:cubicBezTo>
                  <a:cubicBezTo>
                    <a:pt x="130" y="417"/>
                    <a:pt x="131" y="418"/>
                    <a:pt x="130" y="419"/>
                  </a:cubicBezTo>
                  <a:cubicBezTo>
                    <a:pt x="130" y="420"/>
                    <a:pt x="129" y="421"/>
                    <a:pt x="128" y="421"/>
                  </a:cubicBezTo>
                  <a:close/>
                  <a:moveTo>
                    <a:pt x="96" y="405"/>
                  </a:moveTo>
                  <a:cubicBezTo>
                    <a:pt x="96" y="405"/>
                    <a:pt x="95" y="405"/>
                    <a:pt x="95" y="405"/>
                  </a:cubicBezTo>
                  <a:cubicBezTo>
                    <a:pt x="88" y="400"/>
                    <a:pt x="81" y="396"/>
                    <a:pt x="75" y="390"/>
                  </a:cubicBezTo>
                  <a:cubicBezTo>
                    <a:pt x="75" y="390"/>
                    <a:pt x="74" y="388"/>
                    <a:pt x="75" y="388"/>
                  </a:cubicBezTo>
                  <a:cubicBezTo>
                    <a:pt x="76" y="387"/>
                    <a:pt x="77" y="387"/>
                    <a:pt x="78" y="387"/>
                  </a:cubicBezTo>
                  <a:cubicBezTo>
                    <a:pt x="84" y="392"/>
                    <a:pt x="90" y="397"/>
                    <a:pt x="97" y="401"/>
                  </a:cubicBezTo>
                  <a:cubicBezTo>
                    <a:pt x="98" y="402"/>
                    <a:pt x="98" y="403"/>
                    <a:pt x="98" y="404"/>
                  </a:cubicBezTo>
                  <a:cubicBezTo>
                    <a:pt x="97" y="405"/>
                    <a:pt x="97" y="405"/>
                    <a:pt x="96" y="405"/>
                  </a:cubicBezTo>
                  <a:close/>
                  <a:moveTo>
                    <a:pt x="68" y="383"/>
                  </a:moveTo>
                  <a:cubicBezTo>
                    <a:pt x="67" y="383"/>
                    <a:pt x="67" y="383"/>
                    <a:pt x="66" y="382"/>
                  </a:cubicBezTo>
                  <a:cubicBezTo>
                    <a:pt x="61" y="376"/>
                    <a:pt x="56" y="370"/>
                    <a:pt x="51" y="364"/>
                  </a:cubicBezTo>
                  <a:cubicBezTo>
                    <a:pt x="50" y="363"/>
                    <a:pt x="50" y="361"/>
                    <a:pt x="51" y="361"/>
                  </a:cubicBezTo>
                  <a:cubicBezTo>
                    <a:pt x="52" y="360"/>
                    <a:pt x="54" y="360"/>
                    <a:pt x="54" y="361"/>
                  </a:cubicBezTo>
                  <a:cubicBezTo>
                    <a:pt x="59" y="368"/>
                    <a:pt x="64" y="374"/>
                    <a:pt x="69" y="379"/>
                  </a:cubicBezTo>
                  <a:cubicBezTo>
                    <a:pt x="70" y="380"/>
                    <a:pt x="70" y="381"/>
                    <a:pt x="69" y="382"/>
                  </a:cubicBezTo>
                  <a:cubicBezTo>
                    <a:pt x="69" y="383"/>
                    <a:pt x="68" y="383"/>
                    <a:pt x="68" y="383"/>
                  </a:cubicBezTo>
                  <a:close/>
                  <a:moveTo>
                    <a:pt x="46" y="354"/>
                  </a:moveTo>
                  <a:cubicBezTo>
                    <a:pt x="45" y="354"/>
                    <a:pt x="45" y="354"/>
                    <a:pt x="44" y="353"/>
                  </a:cubicBezTo>
                  <a:cubicBezTo>
                    <a:pt x="40" y="346"/>
                    <a:pt x="37" y="339"/>
                    <a:pt x="34" y="331"/>
                  </a:cubicBezTo>
                  <a:cubicBezTo>
                    <a:pt x="33" y="330"/>
                    <a:pt x="34" y="329"/>
                    <a:pt x="35" y="329"/>
                  </a:cubicBezTo>
                  <a:cubicBezTo>
                    <a:pt x="36" y="328"/>
                    <a:pt x="37" y="329"/>
                    <a:pt x="38" y="330"/>
                  </a:cubicBezTo>
                  <a:cubicBezTo>
                    <a:pt x="40" y="337"/>
                    <a:pt x="44" y="345"/>
                    <a:pt x="48" y="351"/>
                  </a:cubicBezTo>
                  <a:cubicBezTo>
                    <a:pt x="48" y="352"/>
                    <a:pt x="48" y="353"/>
                    <a:pt x="47" y="354"/>
                  </a:cubicBezTo>
                  <a:cubicBezTo>
                    <a:pt x="47" y="354"/>
                    <a:pt x="46" y="354"/>
                    <a:pt x="46" y="354"/>
                  </a:cubicBezTo>
                  <a:close/>
                  <a:moveTo>
                    <a:pt x="32" y="321"/>
                  </a:moveTo>
                  <a:cubicBezTo>
                    <a:pt x="31" y="321"/>
                    <a:pt x="30" y="321"/>
                    <a:pt x="30" y="320"/>
                  </a:cubicBezTo>
                  <a:cubicBezTo>
                    <a:pt x="29" y="317"/>
                    <a:pt x="28" y="314"/>
                    <a:pt x="27" y="311"/>
                  </a:cubicBezTo>
                  <a:cubicBezTo>
                    <a:pt x="26" y="306"/>
                    <a:pt x="25" y="301"/>
                    <a:pt x="24" y="296"/>
                  </a:cubicBezTo>
                  <a:cubicBezTo>
                    <a:pt x="24" y="295"/>
                    <a:pt x="25" y="294"/>
                    <a:pt x="26" y="294"/>
                  </a:cubicBezTo>
                  <a:cubicBezTo>
                    <a:pt x="27" y="294"/>
                    <a:pt x="28" y="295"/>
                    <a:pt x="28" y="296"/>
                  </a:cubicBezTo>
                  <a:cubicBezTo>
                    <a:pt x="29" y="300"/>
                    <a:pt x="30" y="305"/>
                    <a:pt x="31" y="310"/>
                  </a:cubicBezTo>
                  <a:cubicBezTo>
                    <a:pt x="32" y="313"/>
                    <a:pt x="33" y="316"/>
                    <a:pt x="34" y="319"/>
                  </a:cubicBezTo>
                  <a:cubicBezTo>
                    <a:pt x="34" y="320"/>
                    <a:pt x="33" y="321"/>
                    <a:pt x="32" y="321"/>
                  </a:cubicBezTo>
                  <a:cubicBezTo>
                    <a:pt x="32" y="321"/>
                    <a:pt x="32" y="321"/>
                    <a:pt x="32" y="321"/>
                  </a:cubicBezTo>
                  <a:close/>
                  <a:moveTo>
                    <a:pt x="24" y="286"/>
                  </a:moveTo>
                  <a:cubicBezTo>
                    <a:pt x="23" y="286"/>
                    <a:pt x="22" y="285"/>
                    <a:pt x="22" y="284"/>
                  </a:cubicBezTo>
                  <a:cubicBezTo>
                    <a:pt x="21" y="277"/>
                    <a:pt x="21" y="270"/>
                    <a:pt x="21" y="263"/>
                  </a:cubicBezTo>
                  <a:cubicBezTo>
                    <a:pt x="21" y="262"/>
                    <a:pt x="21" y="261"/>
                    <a:pt x="21" y="260"/>
                  </a:cubicBezTo>
                  <a:cubicBezTo>
                    <a:pt x="21" y="259"/>
                    <a:pt x="22" y="258"/>
                    <a:pt x="23" y="258"/>
                  </a:cubicBezTo>
                  <a:cubicBezTo>
                    <a:pt x="23" y="258"/>
                    <a:pt x="23" y="258"/>
                    <a:pt x="23" y="258"/>
                  </a:cubicBezTo>
                  <a:cubicBezTo>
                    <a:pt x="24" y="258"/>
                    <a:pt x="25" y="259"/>
                    <a:pt x="25" y="260"/>
                  </a:cubicBezTo>
                  <a:cubicBezTo>
                    <a:pt x="25" y="261"/>
                    <a:pt x="25" y="262"/>
                    <a:pt x="25" y="263"/>
                  </a:cubicBezTo>
                  <a:cubicBezTo>
                    <a:pt x="25" y="270"/>
                    <a:pt x="25" y="277"/>
                    <a:pt x="26" y="284"/>
                  </a:cubicBezTo>
                  <a:cubicBezTo>
                    <a:pt x="26" y="285"/>
                    <a:pt x="26" y="286"/>
                    <a:pt x="24" y="286"/>
                  </a:cubicBezTo>
                  <a:cubicBezTo>
                    <a:pt x="24" y="286"/>
                    <a:pt x="24" y="286"/>
                    <a:pt x="24" y="286"/>
                  </a:cubicBezTo>
                  <a:close/>
                  <a:moveTo>
                    <a:pt x="24" y="250"/>
                  </a:moveTo>
                  <a:cubicBezTo>
                    <a:pt x="24" y="250"/>
                    <a:pt x="23" y="250"/>
                    <a:pt x="23" y="250"/>
                  </a:cubicBezTo>
                  <a:cubicBezTo>
                    <a:pt x="22" y="250"/>
                    <a:pt x="21" y="249"/>
                    <a:pt x="22" y="248"/>
                  </a:cubicBezTo>
                  <a:cubicBezTo>
                    <a:pt x="22" y="240"/>
                    <a:pt x="24" y="232"/>
                    <a:pt x="27" y="224"/>
                  </a:cubicBezTo>
                  <a:cubicBezTo>
                    <a:pt x="27" y="223"/>
                    <a:pt x="28" y="223"/>
                    <a:pt x="29" y="223"/>
                  </a:cubicBezTo>
                  <a:cubicBezTo>
                    <a:pt x="30" y="223"/>
                    <a:pt x="31" y="224"/>
                    <a:pt x="30" y="226"/>
                  </a:cubicBezTo>
                  <a:cubicBezTo>
                    <a:pt x="28" y="233"/>
                    <a:pt x="26" y="240"/>
                    <a:pt x="26" y="249"/>
                  </a:cubicBezTo>
                  <a:cubicBezTo>
                    <a:pt x="25" y="250"/>
                    <a:pt x="25" y="250"/>
                    <a:pt x="24" y="250"/>
                  </a:cubicBezTo>
                  <a:close/>
                  <a:moveTo>
                    <a:pt x="95" y="227"/>
                  </a:moveTo>
                  <a:cubicBezTo>
                    <a:pt x="88" y="227"/>
                    <a:pt x="81" y="226"/>
                    <a:pt x="74" y="224"/>
                  </a:cubicBezTo>
                  <a:cubicBezTo>
                    <a:pt x="73" y="224"/>
                    <a:pt x="72" y="223"/>
                    <a:pt x="73" y="222"/>
                  </a:cubicBezTo>
                  <a:cubicBezTo>
                    <a:pt x="73" y="221"/>
                    <a:pt x="74" y="220"/>
                    <a:pt x="75" y="221"/>
                  </a:cubicBezTo>
                  <a:cubicBezTo>
                    <a:pt x="83" y="223"/>
                    <a:pt x="91" y="224"/>
                    <a:pt x="98" y="223"/>
                  </a:cubicBezTo>
                  <a:cubicBezTo>
                    <a:pt x="100" y="223"/>
                    <a:pt x="100" y="224"/>
                    <a:pt x="100" y="225"/>
                  </a:cubicBezTo>
                  <a:cubicBezTo>
                    <a:pt x="101" y="226"/>
                    <a:pt x="100" y="227"/>
                    <a:pt x="99" y="227"/>
                  </a:cubicBezTo>
                  <a:cubicBezTo>
                    <a:pt x="97" y="227"/>
                    <a:pt x="96" y="227"/>
                    <a:pt x="95" y="227"/>
                  </a:cubicBezTo>
                  <a:close/>
                  <a:moveTo>
                    <a:pt x="110" y="226"/>
                  </a:moveTo>
                  <a:cubicBezTo>
                    <a:pt x="109" y="226"/>
                    <a:pt x="109" y="225"/>
                    <a:pt x="108" y="224"/>
                  </a:cubicBezTo>
                  <a:cubicBezTo>
                    <a:pt x="108" y="223"/>
                    <a:pt x="109" y="222"/>
                    <a:pt x="110" y="222"/>
                  </a:cubicBezTo>
                  <a:cubicBezTo>
                    <a:pt x="118" y="220"/>
                    <a:pt x="125" y="217"/>
                    <a:pt x="132" y="213"/>
                  </a:cubicBezTo>
                  <a:cubicBezTo>
                    <a:pt x="132" y="213"/>
                    <a:pt x="134" y="213"/>
                    <a:pt x="134" y="214"/>
                  </a:cubicBezTo>
                  <a:cubicBezTo>
                    <a:pt x="135" y="215"/>
                    <a:pt x="135" y="216"/>
                    <a:pt x="134" y="217"/>
                  </a:cubicBezTo>
                  <a:cubicBezTo>
                    <a:pt x="127" y="221"/>
                    <a:pt x="119" y="224"/>
                    <a:pt x="111" y="226"/>
                  </a:cubicBezTo>
                  <a:cubicBezTo>
                    <a:pt x="111" y="226"/>
                    <a:pt x="110" y="226"/>
                    <a:pt x="110" y="226"/>
                  </a:cubicBezTo>
                  <a:close/>
                  <a:moveTo>
                    <a:pt x="63" y="220"/>
                  </a:moveTo>
                  <a:cubicBezTo>
                    <a:pt x="63" y="220"/>
                    <a:pt x="63" y="220"/>
                    <a:pt x="63" y="220"/>
                  </a:cubicBezTo>
                  <a:cubicBezTo>
                    <a:pt x="55" y="217"/>
                    <a:pt x="49" y="212"/>
                    <a:pt x="42" y="207"/>
                  </a:cubicBezTo>
                  <a:cubicBezTo>
                    <a:pt x="41" y="206"/>
                    <a:pt x="41" y="205"/>
                    <a:pt x="42" y="204"/>
                  </a:cubicBezTo>
                  <a:cubicBezTo>
                    <a:pt x="43" y="203"/>
                    <a:pt x="44" y="203"/>
                    <a:pt x="45" y="204"/>
                  </a:cubicBezTo>
                  <a:cubicBezTo>
                    <a:pt x="51" y="209"/>
                    <a:pt x="57" y="213"/>
                    <a:pt x="64" y="217"/>
                  </a:cubicBezTo>
                  <a:cubicBezTo>
                    <a:pt x="65" y="217"/>
                    <a:pt x="66" y="218"/>
                    <a:pt x="65" y="219"/>
                  </a:cubicBezTo>
                  <a:cubicBezTo>
                    <a:pt x="65" y="220"/>
                    <a:pt x="64" y="220"/>
                    <a:pt x="63" y="220"/>
                  </a:cubicBezTo>
                  <a:close/>
                  <a:moveTo>
                    <a:pt x="33" y="216"/>
                  </a:moveTo>
                  <a:cubicBezTo>
                    <a:pt x="33" y="216"/>
                    <a:pt x="32" y="216"/>
                    <a:pt x="32" y="216"/>
                  </a:cubicBezTo>
                  <a:cubicBezTo>
                    <a:pt x="31" y="215"/>
                    <a:pt x="31" y="214"/>
                    <a:pt x="31" y="213"/>
                  </a:cubicBezTo>
                  <a:cubicBezTo>
                    <a:pt x="35" y="205"/>
                    <a:pt x="39" y="198"/>
                    <a:pt x="44" y="192"/>
                  </a:cubicBezTo>
                  <a:cubicBezTo>
                    <a:pt x="45" y="191"/>
                    <a:pt x="46" y="191"/>
                    <a:pt x="47" y="192"/>
                  </a:cubicBezTo>
                  <a:cubicBezTo>
                    <a:pt x="48" y="193"/>
                    <a:pt x="48" y="194"/>
                    <a:pt x="47" y="195"/>
                  </a:cubicBezTo>
                  <a:cubicBezTo>
                    <a:pt x="42" y="201"/>
                    <a:pt x="38" y="207"/>
                    <a:pt x="35" y="215"/>
                  </a:cubicBezTo>
                  <a:cubicBezTo>
                    <a:pt x="34" y="215"/>
                    <a:pt x="34" y="216"/>
                    <a:pt x="33" y="216"/>
                  </a:cubicBezTo>
                  <a:close/>
                  <a:moveTo>
                    <a:pt x="142" y="210"/>
                  </a:moveTo>
                  <a:cubicBezTo>
                    <a:pt x="141" y="210"/>
                    <a:pt x="141" y="209"/>
                    <a:pt x="141" y="209"/>
                  </a:cubicBezTo>
                  <a:cubicBezTo>
                    <a:pt x="140" y="208"/>
                    <a:pt x="140" y="207"/>
                    <a:pt x="141" y="206"/>
                  </a:cubicBezTo>
                  <a:cubicBezTo>
                    <a:pt x="145" y="202"/>
                    <a:pt x="147" y="197"/>
                    <a:pt x="147" y="192"/>
                  </a:cubicBezTo>
                  <a:cubicBezTo>
                    <a:pt x="147" y="192"/>
                    <a:pt x="147" y="191"/>
                    <a:pt x="147" y="190"/>
                  </a:cubicBezTo>
                  <a:cubicBezTo>
                    <a:pt x="147" y="189"/>
                    <a:pt x="146" y="188"/>
                    <a:pt x="146" y="187"/>
                  </a:cubicBezTo>
                  <a:cubicBezTo>
                    <a:pt x="146" y="185"/>
                    <a:pt x="146" y="184"/>
                    <a:pt x="147" y="184"/>
                  </a:cubicBezTo>
                  <a:cubicBezTo>
                    <a:pt x="148" y="184"/>
                    <a:pt x="149" y="184"/>
                    <a:pt x="150" y="185"/>
                  </a:cubicBezTo>
                  <a:cubicBezTo>
                    <a:pt x="150" y="186"/>
                    <a:pt x="151" y="188"/>
                    <a:pt x="151" y="189"/>
                  </a:cubicBezTo>
                  <a:cubicBezTo>
                    <a:pt x="151" y="190"/>
                    <a:pt x="151" y="191"/>
                    <a:pt x="151" y="192"/>
                  </a:cubicBezTo>
                  <a:cubicBezTo>
                    <a:pt x="151" y="198"/>
                    <a:pt x="149" y="204"/>
                    <a:pt x="143" y="209"/>
                  </a:cubicBezTo>
                  <a:cubicBezTo>
                    <a:pt x="143" y="209"/>
                    <a:pt x="142" y="210"/>
                    <a:pt x="142" y="210"/>
                  </a:cubicBezTo>
                  <a:close/>
                  <a:moveTo>
                    <a:pt x="35" y="199"/>
                  </a:moveTo>
                  <a:cubicBezTo>
                    <a:pt x="35" y="199"/>
                    <a:pt x="34" y="198"/>
                    <a:pt x="34" y="198"/>
                  </a:cubicBezTo>
                  <a:cubicBezTo>
                    <a:pt x="28" y="192"/>
                    <a:pt x="24" y="186"/>
                    <a:pt x="19" y="178"/>
                  </a:cubicBezTo>
                  <a:cubicBezTo>
                    <a:pt x="19" y="177"/>
                    <a:pt x="19" y="176"/>
                    <a:pt x="20" y="175"/>
                  </a:cubicBezTo>
                  <a:cubicBezTo>
                    <a:pt x="21" y="175"/>
                    <a:pt x="22" y="175"/>
                    <a:pt x="23" y="176"/>
                  </a:cubicBezTo>
                  <a:cubicBezTo>
                    <a:pt x="27" y="183"/>
                    <a:pt x="32" y="190"/>
                    <a:pt x="37" y="195"/>
                  </a:cubicBezTo>
                  <a:cubicBezTo>
                    <a:pt x="37" y="196"/>
                    <a:pt x="37" y="197"/>
                    <a:pt x="36" y="198"/>
                  </a:cubicBezTo>
                  <a:cubicBezTo>
                    <a:pt x="36" y="199"/>
                    <a:pt x="36" y="199"/>
                    <a:pt x="35" y="199"/>
                  </a:cubicBezTo>
                  <a:close/>
                  <a:moveTo>
                    <a:pt x="54" y="187"/>
                  </a:moveTo>
                  <a:cubicBezTo>
                    <a:pt x="53" y="187"/>
                    <a:pt x="53" y="187"/>
                    <a:pt x="52" y="186"/>
                  </a:cubicBezTo>
                  <a:cubicBezTo>
                    <a:pt x="52" y="185"/>
                    <a:pt x="52" y="184"/>
                    <a:pt x="53" y="183"/>
                  </a:cubicBezTo>
                  <a:cubicBezTo>
                    <a:pt x="59" y="178"/>
                    <a:pt x="66" y="173"/>
                    <a:pt x="73" y="170"/>
                  </a:cubicBezTo>
                  <a:cubicBezTo>
                    <a:pt x="74" y="169"/>
                    <a:pt x="75" y="170"/>
                    <a:pt x="76" y="171"/>
                  </a:cubicBezTo>
                  <a:cubicBezTo>
                    <a:pt x="76" y="172"/>
                    <a:pt x="76" y="173"/>
                    <a:pt x="75" y="173"/>
                  </a:cubicBezTo>
                  <a:cubicBezTo>
                    <a:pt x="68" y="177"/>
                    <a:pt x="61" y="181"/>
                    <a:pt x="55" y="186"/>
                  </a:cubicBezTo>
                  <a:cubicBezTo>
                    <a:pt x="55" y="187"/>
                    <a:pt x="54" y="187"/>
                    <a:pt x="54" y="187"/>
                  </a:cubicBezTo>
                  <a:close/>
                  <a:moveTo>
                    <a:pt x="142" y="178"/>
                  </a:moveTo>
                  <a:cubicBezTo>
                    <a:pt x="141" y="178"/>
                    <a:pt x="141" y="178"/>
                    <a:pt x="140" y="177"/>
                  </a:cubicBezTo>
                  <a:cubicBezTo>
                    <a:pt x="135" y="172"/>
                    <a:pt x="128" y="169"/>
                    <a:pt x="120" y="167"/>
                  </a:cubicBezTo>
                  <a:cubicBezTo>
                    <a:pt x="119" y="167"/>
                    <a:pt x="118" y="166"/>
                    <a:pt x="119" y="165"/>
                  </a:cubicBezTo>
                  <a:cubicBezTo>
                    <a:pt x="119" y="163"/>
                    <a:pt x="120" y="163"/>
                    <a:pt x="121" y="163"/>
                  </a:cubicBezTo>
                  <a:cubicBezTo>
                    <a:pt x="130" y="165"/>
                    <a:pt x="138" y="169"/>
                    <a:pt x="143" y="174"/>
                  </a:cubicBezTo>
                  <a:cubicBezTo>
                    <a:pt x="144" y="175"/>
                    <a:pt x="144" y="176"/>
                    <a:pt x="143" y="177"/>
                  </a:cubicBezTo>
                  <a:cubicBezTo>
                    <a:pt x="143" y="178"/>
                    <a:pt x="142" y="178"/>
                    <a:pt x="142" y="178"/>
                  </a:cubicBezTo>
                  <a:close/>
                  <a:moveTo>
                    <a:pt x="85" y="169"/>
                  </a:moveTo>
                  <a:cubicBezTo>
                    <a:pt x="84" y="169"/>
                    <a:pt x="83" y="169"/>
                    <a:pt x="83" y="168"/>
                  </a:cubicBezTo>
                  <a:cubicBezTo>
                    <a:pt x="83" y="167"/>
                    <a:pt x="83" y="166"/>
                    <a:pt x="84" y="165"/>
                  </a:cubicBezTo>
                  <a:cubicBezTo>
                    <a:pt x="92" y="163"/>
                    <a:pt x="100" y="162"/>
                    <a:pt x="108" y="162"/>
                  </a:cubicBezTo>
                  <a:cubicBezTo>
                    <a:pt x="109" y="162"/>
                    <a:pt x="109" y="162"/>
                    <a:pt x="109" y="162"/>
                  </a:cubicBezTo>
                  <a:cubicBezTo>
                    <a:pt x="110" y="162"/>
                    <a:pt x="111" y="163"/>
                    <a:pt x="111" y="164"/>
                  </a:cubicBezTo>
                  <a:cubicBezTo>
                    <a:pt x="111" y="165"/>
                    <a:pt x="110" y="166"/>
                    <a:pt x="109" y="166"/>
                  </a:cubicBezTo>
                  <a:cubicBezTo>
                    <a:pt x="109" y="166"/>
                    <a:pt x="109" y="166"/>
                    <a:pt x="109" y="166"/>
                  </a:cubicBezTo>
                  <a:cubicBezTo>
                    <a:pt x="108" y="166"/>
                    <a:pt x="108" y="166"/>
                    <a:pt x="108" y="166"/>
                  </a:cubicBezTo>
                  <a:cubicBezTo>
                    <a:pt x="100" y="166"/>
                    <a:pt x="93" y="167"/>
                    <a:pt x="86" y="169"/>
                  </a:cubicBezTo>
                  <a:cubicBezTo>
                    <a:pt x="85" y="169"/>
                    <a:pt x="85" y="169"/>
                    <a:pt x="85" y="169"/>
                  </a:cubicBezTo>
                  <a:close/>
                  <a:moveTo>
                    <a:pt x="16" y="169"/>
                  </a:moveTo>
                  <a:cubicBezTo>
                    <a:pt x="15" y="169"/>
                    <a:pt x="14" y="168"/>
                    <a:pt x="14" y="167"/>
                  </a:cubicBezTo>
                  <a:cubicBezTo>
                    <a:pt x="11" y="160"/>
                    <a:pt x="8" y="153"/>
                    <a:pt x="5" y="145"/>
                  </a:cubicBezTo>
                  <a:cubicBezTo>
                    <a:pt x="5" y="144"/>
                    <a:pt x="5" y="143"/>
                    <a:pt x="6" y="142"/>
                  </a:cubicBezTo>
                  <a:cubicBezTo>
                    <a:pt x="7" y="142"/>
                    <a:pt x="8" y="143"/>
                    <a:pt x="9" y="144"/>
                  </a:cubicBezTo>
                  <a:cubicBezTo>
                    <a:pt x="11" y="152"/>
                    <a:pt x="14" y="159"/>
                    <a:pt x="17" y="166"/>
                  </a:cubicBezTo>
                  <a:cubicBezTo>
                    <a:pt x="18" y="167"/>
                    <a:pt x="17" y="168"/>
                    <a:pt x="16" y="168"/>
                  </a:cubicBezTo>
                  <a:cubicBezTo>
                    <a:pt x="16" y="169"/>
                    <a:pt x="16" y="169"/>
                    <a:pt x="16" y="169"/>
                  </a:cubicBezTo>
                  <a:close/>
                  <a:moveTo>
                    <a:pt x="3" y="135"/>
                  </a:moveTo>
                  <a:cubicBezTo>
                    <a:pt x="3" y="135"/>
                    <a:pt x="2" y="134"/>
                    <a:pt x="1" y="133"/>
                  </a:cubicBezTo>
                  <a:cubicBezTo>
                    <a:pt x="1" y="132"/>
                    <a:pt x="1" y="132"/>
                    <a:pt x="1" y="132"/>
                  </a:cubicBezTo>
                  <a:cubicBezTo>
                    <a:pt x="0" y="125"/>
                    <a:pt x="0" y="118"/>
                    <a:pt x="0" y="112"/>
                  </a:cubicBezTo>
                  <a:cubicBezTo>
                    <a:pt x="0" y="111"/>
                    <a:pt x="0" y="110"/>
                    <a:pt x="0" y="109"/>
                  </a:cubicBezTo>
                  <a:cubicBezTo>
                    <a:pt x="0" y="108"/>
                    <a:pt x="1" y="107"/>
                    <a:pt x="2" y="107"/>
                  </a:cubicBezTo>
                  <a:cubicBezTo>
                    <a:pt x="2" y="107"/>
                    <a:pt x="2" y="107"/>
                    <a:pt x="2" y="107"/>
                  </a:cubicBezTo>
                  <a:cubicBezTo>
                    <a:pt x="3" y="107"/>
                    <a:pt x="4" y="108"/>
                    <a:pt x="4" y="109"/>
                  </a:cubicBezTo>
                  <a:cubicBezTo>
                    <a:pt x="4" y="110"/>
                    <a:pt x="4" y="111"/>
                    <a:pt x="4" y="112"/>
                  </a:cubicBezTo>
                  <a:cubicBezTo>
                    <a:pt x="4" y="118"/>
                    <a:pt x="4" y="125"/>
                    <a:pt x="5" y="131"/>
                  </a:cubicBezTo>
                  <a:cubicBezTo>
                    <a:pt x="5" y="132"/>
                    <a:pt x="5" y="132"/>
                    <a:pt x="5" y="132"/>
                  </a:cubicBezTo>
                  <a:cubicBezTo>
                    <a:pt x="6" y="133"/>
                    <a:pt x="5" y="134"/>
                    <a:pt x="4" y="135"/>
                  </a:cubicBezTo>
                  <a:cubicBezTo>
                    <a:pt x="4" y="135"/>
                    <a:pt x="4" y="135"/>
                    <a:pt x="3" y="135"/>
                  </a:cubicBezTo>
                  <a:close/>
                  <a:moveTo>
                    <a:pt x="3" y="99"/>
                  </a:moveTo>
                  <a:cubicBezTo>
                    <a:pt x="3" y="99"/>
                    <a:pt x="3" y="99"/>
                    <a:pt x="3" y="99"/>
                  </a:cubicBezTo>
                  <a:cubicBezTo>
                    <a:pt x="1" y="99"/>
                    <a:pt x="1" y="98"/>
                    <a:pt x="1" y="97"/>
                  </a:cubicBezTo>
                  <a:cubicBezTo>
                    <a:pt x="1" y="88"/>
                    <a:pt x="3" y="80"/>
                    <a:pt x="5" y="73"/>
                  </a:cubicBezTo>
                  <a:cubicBezTo>
                    <a:pt x="5" y="72"/>
                    <a:pt x="6" y="71"/>
                    <a:pt x="7" y="71"/>
                  </a:cubicBezTo>
                  <a:cubicBezTo>
                    <a:pt x="8" y="72"/>
                    <a:pt x="9" y="73"/>
                    <a:pt x="9" y="74"/>
                  </a:cubicBezTo>
                  <a:cubicBezTo>
                    <a:pt x="7" y="81"/>
                    <a:pt x="5" y="89"/>
                    <a:pt x="5" y="97"/>
                  </a:cubicBezTo>
                  <a:cubicBezTo>
                    <a:pt x="5" y="98"/>
                    <a:pt x="4" y="99"/>
                    <a:pt x="3" y="99"/>
                  </a:cubicBezTo>
                  <a:close/>
                  <a:moveTo>
                    <a:pt x="10" y="64"/>
                  </a:moveTo>
                  <a:cubicBezTo>
                    <a:pt x="10" y="64"/>
                    <a:pt x="10" y="64"/>
                    <a:pt x="10" y="64"/>
                  </a:cubicBezTo>
                  <a:cubicBezTo>
                    <a:pt x="9" y="63"/>
                    <a:pt x="8" y="62"/>
                    <a:pt x="8" y="61"/>
                  </a:cubicBezTo>
                  <a:cubicBezTo>
                    <a:pt x="11" y="53"/>
                    <a:pt x="15" y="46"/>
                    <a:pt x="20" y="39"/>
                  </a:cubicBezTo>
                  <a:cubicBezTo>
                    <a:pt x="20" y="39"/>
                    <a:pt x="22" y="38"/>
                    <a:pt x="22" y="39"/>
                  </a:cubicBezTo>
                  <a:cubicBezTo>
                    <a:pt x="23" y="40"/>
                    <a:pt x="24" y="41"/>
                    <a:pt x="23" y="42"/>
                  </a:cubicBezTo>
                  <a:cubicBezTo>
                    <a:pt x="19" y="48"/>
                    <a:pt x="15" y="55"/>
                    <a:pt x="12" y="63"/>
                  </a:cubicBezTo>
                  <a:cubicBezTo>
                    <a:pt x="12" y="63"/>
                    <a:pt x="11" y="64"/>
                    <a:pt x="10" y="64"/>
                  </a:cubicBezTo>
                  <a:close/>
                  <a:moveTo>
                    <a:pt x="177" y="40"/>
                  </a:moveTo>
                  <a:cubicBezTo>
                    <a:pt x="176" y="40"/>
                    <a:pt x="175" y="40"/>
                    <a:pt x="175" y="39"/>
                  </a:cubicBezTo>
                  <a:cubicBezTo>
                    <a:pt x="173" y="36"/>
                    <a:pt x="169" y="29"/>
                    <a:pt x="160" y="22"/>
                  </a:cubicBezTo>
                  <a:cubicBezTo>
                    <a:pt x="159" y="21"/>
                    <a:pt x="159" y="20"/>
                    <a:pt x="160" y="19"/>
                  </a:cubicBezTo>
                  <a:cubicBezTo>
                    <a:pt x="160" y="18"/>
                    <a:pt x="162" y="18"/>
                    <a:pt x="163" y="19"/>
                  </a:cubicBezTo>
                  <a:cubicBezTo>
                    <a:pt x="172" y="26"/>
                    <a:pt x="177" y="33"/>
                    <a:pt x="179" y="37"/>
                  </a:cubicBezTo>
                  <a:cubicBezTo>
                    <a:pt x="179" y="38"/>
                    <a:pt x="179" y="40"/>
                    <a:pt x="178" y="40"/>
                  </a:cubicBezTo>
                  <a:cubicBezTo>
                    <a:pt x="177" y="40"/>
                    <a:pt x="177" y="40"/>
                    <a:pt x="177" y="40"/>
                  </a:cubicBezTo>
                  <a:close/>
                  <a:moveTo>
                    <a:pt x="29" y="33"/>
                  </a:moveTo>
                  <a:cubicBezTo>
                    <a:pt x="28" y="33"/>
                    <a:pt x="28" y="33"/>
                    <a:pt x="28" y="33"/>
                  </a:cubicBezTo>
                  <a:cubicBezTo>
                    <a:pt x="27" y="32"/>
                    <a:pt x="27" y="31"/>
                    <a:pt x="27" y="30"/>
                  </a:cubicBezTo>
                  <a:cubicBezTo>
                    <a:pt x="33" y="24"/>
                    <a:pt x="39" y="19"/>
                    <a:pt x="47" y="15"/>
                  </a:cubicBezTo>
                  <a:cubicBezTo>
                    <a:pt x="48" y="14"/>
                    <a:pt x="49" y="14"/>
                    <a:pt x="49" y="15"/>
                  </a:cubicBezTo>
                  <a:cubicBezTo>
                    <a:pt x="50" y="16"/>
                    <a:pt x="50" y="18"/>
                    <a:pt x="49" y="18"/>
                  </a:cubicBezTo>
                  <a:cubicBezTo>
                    <a:pt x="42" y="22"/>
                    <a:pt x="36" y="27"/>
                    <a:pt x="30" y="33"/>
                  </a:cubicBezTo>
                  <a:cubicBezTo>
                    <a:pt x="30" y="33"/>
                    <a:pt x="29" y="33"/>
                    <a:pt x="29" y="33"/>
                  </a:cubicBezTo>
                  <a:close/>
                  <a:moveTo>
                    <a:pt x="151" y="15"/>
                  </a:moveTo>
                  <a:cubicBezTo>
                    <a:pt x="151" y="15"/>
                    <a:pt x="151" y="15"/>
                    <a:pt x="150" y="15"/>
                  </a:cubicBezTo>
                  <a:cubicBezTo>
                    <a:pt x="144" y="12"/>
                    <a:pt x="137" y="9"/>
                    <a:pt x="129" y="7"/>
                  </a:cubicBezTo>
                  <a:cubicBezTo>
                    <a:pt x="127" y="7"/>
                    <a:pt x="127" y="6"/>
                    <a:pt x="127" y="5"/>
                  </a:cubicBezTo>
                  <a:cubicBezTo>
                    <a:pt x="127" y="4"/>
                    <a:pt x="128" y="3"/>
                    <a:pt x="129" y="3"/>
                  </a:cubicBezTo>
                  <a:cubicBezTo>
                    <a:pt x="138" y="5"/>
                    <a:pt x="145" y="8"/>
                    <a:pt x="152" y="12"/>
                  </a:cubicBezTo>
                  <a:cubicBezTo>
                    <a:pt x="153" y="12"/>
                    <a:pt x="154" y="13"/>
                    <a:pt x="153" y="14"/>
                  </a:cubicBezTo>
                  <a:cubicBezTo>
                    <a:pt x="153" y="15"/>
                    <a:pt x="152" y="15"/>
                    <a:pt x="151" y="15"/>
                  </a:cubicBezTo>
                  <a:close/>
                  <a:moveTo>
                    <a:pt x="58" y="13"/>
                  </a:moveTo>
                  <a:cubicBezTo>
                    <a:pt x="58" y="13"/>
                    <a:pt x="57" y="13"/>
                    <a:pt x="56" y="12"/>
                  </a:cubicBezTo>
                  <a:cubicBezTo>
                    <a:pt x="56" y="11"/>
                    <a:pt x="56" y="10"/>
                    <a:pt x="58" y="9"/>
                  </a:cubicBezTo>
                  <a:cubicBezTo>
                    <a:pt x="65" y="6"/>
                    <a:pt x="73" y="4"/>
                    <a:pt x="81" y="2"/>
                  </a:cubicBezTo>
                  <a:cubicBezTo>
                    <a:pt x="82" y="2"/>
                    <a:pt x="83" y="3"/>
                    <a:pt x="83" y="4"/>
                  </a:cubicBezTo>
                  <a:cubicBezTo>
                    <a:pt x="83" y="5"/>
                    <a:pt x="83" y="6"/>
                    <a:pt x="82" y="6"/>
                  </a:cubicBezTo>
                  <a:cubicBezTo>
                    <a:pt x="74" y="8"/>
                    <a:pt x="66" y="10"/>
                    <a:pt x="59" y="13"/>
                  </a:cubicBezTo>
                  <a:cubicBezTo>
                    <a:pt x="59" y="13"/>
                    <a:pt x="59" y="13"/>
                    <a:pt x="58" y="13"/>
                  </a:cubicBezTo>
                  <a:close/>
                  <a:moveTo>
                    <a:pt x="117" y="5"/>
                  </a:moveTo>
                  <a:cubicBezTo>
                    <a:pt x="117" y="5"/>
                    <a:pt x="117" y="5"/>
                    <a:pt x="117" y="5"/>
                  </a:cubicBezTo>
                  <a:cubicBezTo>
                    <a:pt x="109" y="4"/>
                    <a:pt x="101" y="4"/>
                    <a:pt x="93" y="5"/>
                  </a:cubicBezTo>
                  <a:cubicBezTo>
                    <a:pt x="92" y="5"/>
                    <a:pt x="91" y="4"/>
                    <a:pt x="91" y="3"/>
                  </a:cubicBezTo>
                  <a:cubicBezTo>
                    <a:pt x="91" y="2"/>
                    <a:pt x="92" y="1"/>
                    <a:pt x="93" y="1"/>
                  </a:cubicBezTo>
                  <a:cubicBezTo>
                    <a:pt x="101" y="0"/>
                    <a:pt x="110" y="0"/>
                    <a:pt x="117" y="1"/>
                  </a:cubicBezTo>
                  <a:cubicBezTo>
                    <a:pt x="118" y="1"/>
                    <a:pt x="119" y="2"/>
                    <a:pt x="119" y="3"/>
                  </a:cubicBezTo>
                  <a:cubicBezTo>
                    <a:pt x="119" y="4"/>
                    <a:pt x="118" y="5"/>
                    <a:pt x="1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20" name="Freeform 21"/>
            <p:cNvSpPr/>
            <p:nvPr/>
          </p:nvSpPr>
          <p:spPr bwMode="auto">
            <a:xfrm>
              <a:off x="4332288" y="4324351"/>
              <a:ext cx="166687" cy="147638"/>
            </a:xfrm>
            <a:custGeom>
              <a:avLst/>
              <a:gdLst>
                <a:gd name="T0" fmla="*/ 41 w 44"/>
                <a:gd name="T1" fmla="*/ 39 h 39"/>
                <a:gd name="T2" fmla="*/ 41 w 44"/>
                <a:gd name="T3" fmla="*/ 39 h 39"/>
                <a:gd name="T4" fmla="*/ 1 w 44"/>
                <a:gd name="T5" fmla="*/ 33 h 39"/>
                <a:gd name="T6" fmla="*/ 0 w 44"/>
                <a:gd name="T7" fmla="*/ 31 h 39"/>
                <a:gd name="T8" fmla="*/ 2 w 44"/>
                <a:gd name="T9" fmla="*/ 29 h 39"/>
                <a:gd name="T10" fmla="*/ 39 w 44"/>
                <a:gd name="T11" fmla="*/ 35 h 39"/>
                <a:gd name="T12" fmla="*/ 41 w 44"/>
                <a:gd name="T13" fmla="*/ 2 h 39"/>
                <a:gd name="T14" fmla="*/ 43 w 44"/>
                <a:gd name="T15" fmla="*/ 0 h 39"/>
                <a:gd name="T16" fmla="*/ 44 w 44"/>
                <a:gd name="T17" fmla="*/ 2 h 39"/>
                <a:gd name="T18" fmla="*/ 43 w 44"/>
                <a:gd name="T19" fmla="*/ 37 h 39"/>
                <a:gd name="T20" fmla="*/ 42 w 44"/>
                <a:gd name="T21" fmla="*/ 39 h 39"/>
                <a:gd name="T22" fmla="*/ 41 w 44"/>
                <a:gd name="T2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39">
                  <a:moveTo>
                    <a:pt x="41" y="39"/>
                  </a:moveTo>
                  <a:cubicBezTo>
                    <a:pt x="41" y="39"/>
                    <a:pt x="41" y="39"/>
                    <a:pt x="41" y="39"/>
                  </a:cubicBezTo>
                  <a:cubicBezTo>
                    <a:pt x="1" y="33"/>
                    <a:pt x="1" y="33"/>
                    <a:pt x="1" y="33"/>
                  </a:cubicBezTo>
                  <a:cubicBezTo>
                    <a:pt x="0" y="33"/>
                    <a:pt x="0" y="32"/>
                    <a:pt x="0" y="31"/>
                  </a:cubicBezTo>
                  <a:cubicBezTo>
                    <a:pt x="0" y="30"/>
                    <a:pt x="1" y="29"/>
                    <a:pt x="2" y="29"/>
                  </a:cubicBezTo>
                  <a:cubicBezTo>
                    <a:pt x="39" y="35"/>
                    <a:pt x="39" y="35"/>
                    <a:pt x="39" y="35"/>
                  </a:cubicBezTo>
                  <a:cubicBezTo>
                    <a:pt x="41" y="2"/>
                    <a:pt x="41" y="2"/>
                    <a:pt x="41" y="2"/>
                  </a:cubicBezTo>
                  <a:cubicBezTo>
                    <a:pt x="41" y="1"/>
                    <a:pt x="41" y="0"/>
                    <a:pt x="43" y="0"/>
                  </a:cubicBezTo>
                  <a:cubicBezTo>
                    <a:pt x="44" y="0"/>
                    <a:pt x="44" y="1"/>
                    <a:pt x="44" y="2"/>
                  </a:cubicBezTo>
                  <a:cubicBezTo>
                    <a:pt x="43" y="37"/>
                    <a:pt x="43" y="37"/>
                    <a:pt x="43" y="37"/>
                  </a:cubicBezTo>
                  <a:cubicBezTo>
                    <a:pt x="43" y="38"/>
                    <a:pt x="42" y="38"/>
                    <a:pt x="42" y="39"/>
                  </a:cubicBezTo>
                  <a:cubicBezTo>
                    <a:pt x="42" y="39"/>
                    <a:pt x="41" y="39"/>
                    <a:pt x="4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grpSp>
      <p:grpSp>
        <p:nvGrpSpPr>
          <p:cNvPr id="38" name="Group 37"/>
          <p:cNvGrpSpPr/>
          <p:nvPr/>
        </p:nvGrpSpPr>
        <p:grpSpPr>
          <a:xfrm rot="20762620">
            <a:off x="6634983" y="1291379"/>
            <a:ext cx="801163" cy="1305800"/>
            <a:chOff x="9251950" y="2667000"/>
            <a:chExt cx="935038" cy="1524000"/>
          </a:xfrm>
          <a:solidFill>
            <a:schemeClr val="accent2"/>
          </a:solidFill>
        </p:grpSpPr>
        <p:sp>
          <p:nvSpPr>
            <p:cNvPr id="33" name="Freeform 32"/>
            <p:cNvSpPr/>
            <p:nvPr/>
          </p:nvSpPr>
          <p:spPr bwMode="auto">
            <a:xfrm>
              <a:off x="9323388" y="2667000"/>
              <a:ext cx="61913" cy="22225"/>
            </a:xfrm>
            <a:custGeom>
              <a:avLst/>
              <a:gdLst>
                <a:gd name="T0" fmla="*/ 14 w 16"/>
                <a:gd name="T1" fmla="*/ 6 h 6"/>
                <a:gd name="T2" fmla="*/ 13 w 16"/>
                <a:gd name="T3" fmla="*/ 6 h 6"/>
                <a:gd name="T4" fmla="*/ 2 w 16"/>
                <a:gd name="T5" fmla="*/ 4 h 6"/>
                <a:gd name="T6" fmla="*/ 0 w 16"/>
                <a:gd name="T7" fmla="*/ 2 h 6"/>
                <a:gd name="T8" fmla="*/ 2 w 16"/>
                <a:gd name="T9" fmla="*/ 0 h 6"/>
                <a:gd name="T10" fmla="*/ 14 w 16"/>
                <a:gd name="T11" fmla="*/ 2 h 6"/>
                <a:gd name="T12" fmla="*/ 16 w 16"/>
                <a:gd name="T13" fmla="*/ 4 h 6"/>
                <a:gd name="T14" fmla="*/ 14 w 1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14" y="6"/>
                  </a:moveTo>
                  <a:cubicBezTo>
                    <a:pt x="14" y="6"/>
                    <a:pt x="13" y="6"/>
                    <a:pt x="13" y="6"/>
                  </a:cubicBezTo>
                  <a:cubicBezTo>
                    <a:pt x="6" y="4"/>
                    <a:pt x="2" y="4"/>
                    <a:pt x="2" y="4"/>
                  </a:cubicBezTo>
                  <a:cubicBezTo>
                    <a:pt x="1" y="4"/>
                    <a:pt x="0" y="3"/>
                    <a:pt x="0" y="2"/>
                  </a:cubicBezTo>
                  <a:cubicBezTo>
                    <a:pt x="0" y="0"/>
                    <a:pt x="1" y="0"/>
                    <a:pt x="2" y="0"/>
                  </a:cubicBezTo>
                  <a:cubicBezTo>
                    <a:pt x="2" y="0"/>
                    <a:pt x="7" y="0"/>
                    <a:pt x="14" y="2"/>
                  </a:cubicBezTo>
                  <a:cubicBezTo>
                    <a:pt x="15" y="2"/>
                    <a:pt x="16" y="3"/>
                    <a:pt x="16" y="4"/>
                  </a:cubicBezTo>
                  <a:cubicBezTo>
                    <a:pt x="15" y="5"/>
                    <a:pt x="15"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34" name="Freeform 33"/>
            <p:cNvSpPr>
              <a:spLocks noEditPoints="1"/>
            </p:cNvSpPr>
            <p:nvPr/>
          </p:nvSpPr>
          <p:spPr bwMode="auto">
            <a:xfrm>
              <a:off x="9251950" y="2686050"/>
              <a:ext cx="935038" cy="1414463"/>
            </a:xfrm>
            <a:custGeom>
              <a:avLst/>
              <a:gdLst>
                <a:gd name="T0" fmla="*/ 216 w 246"/>
                <a:gd name="T1" fmla="*/ 348 h 373"/>
                <a:gd name="T2" fmla="*/ 210 w 246"/>
                <a:gd name="T3" fmla="*/ 373 h 373"/>
                <a:gd name="T4" fmla="*/ 227 w 246"/>
                <a:gd name="T5" fmla="*/ 313 h 373"/>
                <a:gd name="T6" fmla="*/ 222 w 246"/>
                <a:gd name="T7" fmla="*/ 339 h 373"/>
                <a:gd name="T8" fmla="*/ 237 w 246"/>
                <a:gd name="T9" fmla="*/ 278 h 373"/>
                <a:gd name="T10" fmla="*/ 232 w 246"/>
                <a:gd name="T11" fmla="*/ 304 h 373"/>
                <a:gd name="T12" fmla="*/ 242 w 246"/>
                <a:gd name="T13" fmla="*/ 256 h 373"/>
                <a:gd name="T14" fmla="*/ 246 w 246"/>
                <a:gd name="T15" fmla="*/ 257 h 373"/>
                <a:gd name="T16" fmla="*/ 242 w 246"/>
                <a:gd name="T17" fmla="*/ 231 h 373"/>
                <a:gd name="T18" fmla="*/ 246 w 246"/>
                <a:gd name="T19" fmla="*/ 231 h 373"/>
                <a:gd name="T20" fmla="*/ 50 w 246"/>
                <a:gd name="T21" fmla="*/ 219 h 373"/>
                <a:gd name="T22" fmla="*/ 50 w 246"/>
                <a:gd name="T23" fmla="*/ 215 h 373"/>
                <a:gd name="T24" fmla="*/ 60 w 246"/>
                <a:gd name="T25" fmla="*/ 217 h 373"/>
                <a:gd name="T26" fmla="*/ 85 w 246"/>
                <a:gd name="T27" fmla="*/ 208 h 373"/>
                <a:gd name="T28" fmla="*/ 16 w 246"/>
                <a:gd name="T29" fmla="*/ 205 h 373"/>
                <a:gd name="T30" fmla="*/ 19 w 246"/>
                <a:gd name="T31" fmla="*/ 203 h 373"/>
                <a:gd name="T32" fmla="*/ 92 w 246"/>
                <a:gd name="T33" fmla="*/ 200 h 373"/>
                <a:gd name="T34" fmla="*/ 108 w 246"/>
                <a:gd name="T35" fmla="*/ 179 h 373"/>
                <a:gd name="T36" fmla="*/ 239 w 246"/>
                <a:gd name="T37" fmla="*/ 195 h 373"/>
                <a:gd name="T38" fmla="*/ 243 w 246"/>
                <a:gd name="T39" fmla="*/ 195 h 373"/>
                <a:gd name="T40" fmla="*/ 0 w 246"/>
                <a:gd name="T41" fmla="*/ 173 h 373"/>
                <a:gd name="T42" fmla="*/ 7 w 246"/>
                <a:gd name="T43" fmla="*/ 147 h 373"/>
                <a:gd name="T44" fmla="*/ 4 w 246"/>
                <a:gd name="T45" fmla="*/ 172 h 373"/>
                <a:gd name="T46" fmla="*/ 111 w 246"/>
                <a:gd name="T47" fmla="*/ 169 h 373"/>
                <a:gd name="T48" fmla="*/ 121 w 246"/>
                <a:gd name="T49" fmla="*/ 145 h 373"/>
                <a:gd name="T50" fmla="*/ 230 w 246"/>
                <a:gd name="T51" fmla="*/ 161 h 373"/>
                <a:gd name="T52" fmla="*/ 234 w 246"/>
                <a:gd name="T53" fmla="*/ 160 h 373"/>
                <a:gd name="T54" fmla="*/ 10 w 246"/>
                <a:gd name="T55" fmla="*/ 140 h 373"/>
                <a:gd name="T56" fmla="*/ 27 w 246"/>
                <a:gd name="T57" fmla="*/ 120 h 373"/>
                <a:gd name="T58" fmla="*/ 121 w 246"/>
                <a:gd name="T59" fmla="*/ 135 h 373"/>
                <a:gd name="T60" fmla="*/ 126 w 246"/>
                <a:gd name="T61" fmla="*/ 109 h 373"/>
                <a:gd name="T62" fmla="*/ 213 w 246"/>
                <a:gd name="T63" fmla="*/ 130 h 373"/>
                <a:gd name="T64" fmla="*/ 217 w 246"/>
                <a:gd name="T65" fmla="*/ 127 h 373"/>
                <a:gd name="T66" fmla="*/ 32 w 246"/>
                <a:gd name="T67" fmla="*/ 111 h 373"/>
                <a:gd name="T68" fmla="*/ 54 w 246"/>
                <a:gd name="T69" fmla="*/ 98 h 373"/>
                <a:gd name="T70" fmla="*/ 189 w 246"/>
                <a:gd name="T71" fmla="*/ 104 h 373"/>
                <a:gd name="T72" fmla="*/ 191 w 246"/>
                <a:gd name="T73" fmla="*/ 101 h 373"/>
                <a:gd name="T74" fmla="*/ 122 w 246"/>
                <a:gd name="T75" fmla="*/ 97 h 373"/>
                <a:gd name="T76" fmla="*/ 98 w 246"/>
                <a:gd name="T77" fmla="*/ 79 h 373"/>
                <a:gd name="T78" fmla="*/ 122 w 246"/>
                <a:gd name="T79" fmla="*/ 73 h 373"/>
                <a:gd name="T80" fmla="*/ 126 w 246"/>
                <a:gd name="T81" fmla="*/ 97 h 373"/>
                <a:gd name="T82" fmla="*/ 62 w 246"/>
                <a:gd name="T83" fmla="*/ 91 h 373"/>
                <a:gd name="T84" fmla="*/ 87 w 246"/>
                <a:gd name="T85" fmla="*/ 85 h 373"/>
                <a:gd name="T86" fmla="*/ 157 w 246"/>
                <a:gd name="T87" fmla="*/ 88 h 373"/>
                <a:gd name="T88" fmla="*/ 159 w 246"/>
                <a:gd name="T89" fmla="*/ 84 h 373"/>
                <a:gd name="T90" fmla="*/ 114 w 246"/>
                <a:gd name="T91" fmla="*/ 63 h 373"/>
                <a:gd name="T92" fmla="*/ 118 w 246"/>
                <a:gd name="T93" fmla="*/ 61 h 373"/>
                <a:gd name="T94" fmla="*/ 94 w 246"/>
                <a:gd name="T95" fmla="*/ 33 h 373"/>
                <a:gd name="T96" fmla="*/ 97 w 246"/>
                <a:gd name="T97" fmla="*/ 31 h 373"/>
                <a:gd name="T98" fmla="*/ 66 w 246"/>
                <a:gd name="T99" fmla="*/ 13 h 373"/>
                <a:gd name="T100" fmla="*/ 68 w 246"/>
                <a:gd name="T101" fmla="*/ 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73">
                  <a:moveTo>
                    <a:pt x="210" y="373"/>
                  </a:moveTo>
                  <a:cubicBezTo>
                    <a:pt x="209" y="373"/>
                    <a:pt x="209" y="373"/>
                    <a:pt x="209" y="373"/>
                  </a:cubicBezTo>
                  <a:cubicBezTo>
                    <a:pt x="208" y="372"/>
                    <a:pt x="207" y="371"/>
                    <a:pt x="208" y="370"/>
                  </a:cubicBezTo>
                  <a:cubicBezTo>
                    <a:pt x="211" y="363"/>
                    <a:pt x="213" y="356"/>
                    <a:pt x="216" y="348"/>
                  </a:cubicBezTo>
                  <a:cubicBezTo>
                    <a:pt x="217" y="347"/>
                    <a:pt x="218" y="346"/>
                    <a:pt x="219" y="346"/>
                  </a:cubicBezTo>
                  <a:cubicBezTo>
                    <a:pt x="220" y="347"/>
                    <a:pt x="220" y="348"/>
                    <a:pt x="220" y="349"/>
                  </a:cubicBezTo>
                  <a:cubicBezTo>
                    <a:pt x="217" y="357"/>
                    <a:pt x="214" y="365"/>
                    <a:pt x="211" y="372"/>
                  </a:cubicBezTo>
                  <a:cubicBezTo>
                    <a:pt x="211" y="372"/>
                    <a:pt x="210" y="373"/>
                    <a:pt x="210" y="373"/>
                  </a:cubicBezTo>
                  <a:close/>
                  <a:moveTo>
                    <a:pt x="222" y="339"/>
                  </a:moveTo>
                  <a:cubicBezTo>
                    <a:pt x="222" y="339"/>
                    <a:pt x="222" y="339"/>
                    <a:pt x="221" y="339"/>
                  </a:cubicBezTo>
                  <a:cubicBezTo>
                    <a:pt x="220" y="338"/>
                    <a:pt x="220" y="337"/>
                    <a:pt x="220" y="336"/>
                  </a:cubicBezTo>
                  <a:cubicBezTo>
                    <a:pt x="223" y="329"/>
                    <a:pt x="225" y="321"/>
                    <a:pt x="227" y="313"/>
                  </a:cubicBezTo>
                  <a:cubicBezTo>
                    <a:pt x="228" y="312"/>
                    <a:pt x="229" y="312"/>
                    <a:pt x="230" y="312"/>
                  </a:cubicBezTo>
                  <a:cubicBezTo>
                    <a:pt x="231" y="312"/>
                    <a:pt x="231" y="313"/>
                    <a:pt x="231" y="314"/>
                  </a:cubicBezTo>
                  <a:cubicBezTo>
                    <a:pt x="229" y="322"/>
                    <a:pt x="226" y="330"/>
                    <a:pt x="224" y="337"/>
                  </a:cubicBezTo>
                  <a:cubicBezTo>
                    <a:pt x="224" y="338"/>
                    <a:pt x="223" y="339"/>
                    <a:pt x="222" y="339"/>
                  </a:cubicBezTo>
                  <a:close/>
                  <a:moveTo>
                    <a:pt x="232" y="304"/>
                  </a:moveTo>
                  <a:cubicBezTo>
                    <a:pt x="232" y="304"/>
                    <a:pt x="232" y="304"/>
                    <a:pt x="232" y="304"/>
                  </a:cubicBezTo>
                  <a:cubicBezTo>
                    <a:pt x="231" y="304"/>
                    <a:pt x="230" y="303"/>
                    <a:pt x="231" y="302"/>
                  </a:cubicBezTo>
                  <a:cubicBezTo>
                    <a:pt x="233" y="294"/>
                    <a:pt x="235" y="286"/>
                    <a:pt x="237" y="278"/>
                  </a:cubicBezTo>
                  <a:cubicBezTo>
                    <a:pt x="237" y="277"/>
                    <a:pt x="238" y="277"/>
                    <a:pt x="239" y="277"/>
                  </a:cubicBezTo>
                  <a:cubicBezTo>
                    <a:pt x="240" y="277"/>
                    <a:pt x="241" y="278"/>
                    <a:pt x="240" y="279"/>
                  </a:cubicBezTo>
                  <a:cubicBezTo>
                    <a:pt x="238" y="287"/>
                    <a:pt x="236" y="295"/>
                    <a:pt x="234" y="303"/>
                  </a:cubicBezTo>
                  <a:cubicBezTo>
                    <a:pt x="234" y="304"/>
                    <a:pt x="233" y="304"/>
                    <a:pt x="232" y="304"/>
                  </a:cubicBezTo>
                  <a:close/>
                  <a:moveTo>
                    <a:pt x="241" y="269"/>
                  </a:moveTo>
                  <a:cubicBezTo>
                    <a:pt x="241" y="269"/>
                    <a:pt x="241" y="269"/>
                    <a:pt x="241" y="269"/>
                  </a:cubicBezTo>
                  <a:cubicBezTo>
                    <a:pt x="240" y="269"/>
                    <a:pt x="239" y="268"/>
                    <a:pt x="239" y="267"/>
                  </a:cubicBezTo>
                  <a:cubicBezTo>
                    <a:pt x="241" y="260"/>
                    <a:pt x="242" y="256"/>
                    <a:pt x="242" y="256"/>
                  </a:cubicBezTo>
                  <a:cubicBezTo>
                    <a:pt x="242" y="252"/>
                    <a:pt x="242" y="247"/>
                    <a:pt x="242" y="243"/>
                  </a:cubicBezTo>
                  <a:cubicBezTo>
                    <a:pt x="242" y="242"/>
                    <a:pt x="243" y="241"/>
                    <a:pt x="244" y="241"/>
                  </a:cubicBezTo>
                  <a:cubicBezTo>
                    <a:pt x="245" y="241"/>
                    <a:pt x="246" y="242"/>
                    <a:pt x="246" y="243"/>
                  </a:cubicBezTo>
                  <a:cubicBezTo>
                    <a:pt x="246" y="248"/>
                    <a:pt x="246" y="252"/>
                    <a:pt x="246" y="257"/>
                  </a:cubicBezTo>
                  <a:cubicBezTo>
                    <a:pt x="245" y="257"/>
                    <a:pt x="245" y="261"/>
                    <a:pt x="243" y="267"/>
                  </a:cubicBezTo>
                  <a:cubicBezTo>
                    <a:pt x="243" y="268"/>
                    <a:pt x="242" y="269"/>
                    <a:pt x="241" y="269"/>
                  </a:cubicBezTo>
                  <a:close/>
                  <a:moveTo>
                    <a:pt x="244" y="233"/>
                  </a:moveTo>
                  <a:cubicBezTo>
                    <a:pt x="243" y="233"/>
                    <a:pt x="242" y="232"/>
                    <a:pt x="242" y="231"/>
                  </a:cubicBezTo>
                  <a:cubicBezTo>
                    <a:pt x="242" y="223"/>
                    <a:pt x="242" y="215"/>
                    <a:pt x="241" y="207"/>
                  </a:cubicBezTo>
                  <a:cubicBezTo>
                    <a:pt x="241" y="206"/>
                    <a:pt x="242" y="205"/>
                    <a:pt x="243" y="205"/>
                  </a:cubicBezTo>
                  <a:cubicBezTo>
                    <a:pt x="244" y="205"/>
                    <a:pt x="245" y="206"/>
                    <a:pt x="245" y="207"/>
                  </a:cubicBezTo>
                  <a:cubicBezTo>
                    <a:pt x="246" y="215"/>
                    <a:pt x="246" y="223"/>
                    <a:pt x="246" y="231"/>
                  </a:cubicBezTo>
                  <a:cubicBezTo>
                    <a:pt x="246" y="232"/>
                    <a:pt x="245" y="233"/>
                    <a:pt x="244" y="233"/>
                  </a:cubicBezTo>
                  <a:cubicBezTo>
                    <a:pt x="244" y="233"/>
                    <a:pt x="244" y="233"/>
                    <a:pt x="244" y="233"/>
                  </a:cubicBezTo>
                  <a:close/>
                  <a:moveTo>
                    <a:pt x="50" y="219"/>
                  </a:moveTo>
                  <a:cubicBezTo>
                    <a:pt x="50" y="219"/>
                    <a:pt x="50" y="219"/>
                    <a:pt x="50" y="219"/>
                  </a:cubicBezTo>
                  <a:cubicBezTo>
                    <a:pt x="42" y="219"/>
                    <a:pt x="34" y="217"/>
                    <a:pt x="26" y="213"/>
                  </a:cubicBezTo>
                  <a:cubicBezTo>
                    <a:pt x="25" y="212"/>
                    <a:pt x="25" y="211"/>
                    <a:pt x="26" y="210"/>
                  </a:cubicBezTo>
                  <a:cubicBezTo>
                    <a:pt x="26" y="209"/>
                    <a:pt x="27" y="209"/>
                    <a:pt x="28" y="209"/>
                  </a:cubicBezTo>
                  <a:cubicBezTo>
                    <a:pt x="35" y="213"/>
                    <a:pt x="43" y="215"/>
                    <a:pt x="50" y="215"/>
                  </a:cubicBezTo>
                  <a:cubicBezTo>
                    <a:pt x="52" y="215"/>
                    <a:pt x="52" y="216"/>
                    <a:pt x="52" y="217"/>
                  </a:cubicBezTo>
                  <a:cubicBezTo>
                    <a:pt x="52" y="218"/>
                    <a:pt x="51" y="219"/>
                    <a:pt x="50" y="219"/>
                  </a:cubicBezTo>
                  <a:close/>
                  <a:moveTo>
                    <a:pt x="62" y="218"/>
                  </a:moveTo>
                  <a:cubicBezTo>
                    <a:pt x="61" y="218"/>
                    <a:pt x="61" y="218"/>
                    <a:pt x="60" y="217"/>
                  </a:cubicBezTo>
                  <a:cubicBezTo>
                    <a:pt x="60" y="216"/>
                    <a:pt x="61" y="214"/>
                    <a:pt x="62" y="214"/>
                  </a:cubicBezTo>
                  <a:cubicBezTo>
                    <a:pt x="69" y="213"/>
                    <a:pt x="76" y="209"/>
                    <a:pt x="83" y="205"/>
                  </a:cubicBezTo>
                  <a:cubicBezTo>
                    <a:pt x="84" y="204"/>
                    <a:pt x="85" y="204"/>
                    <a:pt x="86" y="205"/>
                  </a:cubicBezTo>
                  <a:cubicBezTo>
                    <a:pt x="86" y="206"/>
                    <a:pt x="86" y="207"/>
                    <a:pt x="85" y="208"/>
                  </a:cubicBezTo>
                  <a:cubicBezTo>
                    <a:pt x="78" y="213"/>
                    <a:pt x="71" y="216"/>
                    <a:pt x="63" y="218"/>
                  </a:cubicBezTo>
                  <a:cubicBezTo>
                    <a:pt x="63" y="218"/>
                    <a:pt x="62" y="218"/>
                    <a:pt x="62" y="218"/>
                  </a:cubicBezTo>
                  <a:close/>
                  <a:moveTo>
                    <a:pt x="18" y="206"/>
                  </a:moveTo>
                  <a:cubicBezTo>
                    <a:pt x="17" y="206"/>
                    <a:pt x="17" y="206"/>
                    <a:pt x="16" y="205"/>
                  </a:cubicBezTo>
                  <a:cubicBezTo>
                    <a:pt x="10" y="200"/>
                    <a:pt x="5" y="193"/>
                    <a:pt x="2" y="185"/>
                  </a:cubicBezTo>
                  <a:cubicBezTo>
                    <a:pt x="2" y="184"/>
                    <a:pt x="3" y="183"/>
                    <a:pt x="4" y="182"/>
                  </a:cubicBezTo>
                  <a:cubicBezTo>
                    <a:pt x="5" y="182"/>
                    <a:pt x="6" y="182"/>
                    <a:pt x="6" y="183"/>
                  </a:cubicBezTo>
                  <a:cubicBezTo>
                    <a:pt x="9" y="191"/>
                    <a:pt x="13" y="197"/>
                    <a:pt x="19" y="203"/>
                  </a:cubicBezTo>
                  <a:cubicBezTo>
                    <a:pt x="20" y="203"/>
                    <a:pt x="20" y="205"/>
                    <a:pt x="19" y="205"/>
                  </a:cubicBezTo>
                  <a:cubicBezTo>
                    <a:pt x="19" y="206"/>
                    <a:pt x="18" y="206"/>
                    <a:pt x="18" y="206"/>
                  </a:cubicBezTo>
                  <a:close/>
                  <a:moveTo>
                    <a:pt x="93" y="200"/>
                  </a:moveTo>
                  <a:cubicBezTo>
                    <a:pt x="92" y="200"/>
                    <a:pt x="92" y="200"/>
                    <a:pt x="92" y="200"/>
                  </a:cubicBezTo>
                  <a:cubicBezTo>
                    <a:pt x="91" y="199"/>
                    <a:pt x="91" y="198"/>
                    <a:pt x="92" y="197"/>
                  </a:cubicBezTo>
                  <a:cubicBezTo>
                    <a:pt x="97" y="191"/>
                    <a:pt x="101" y="185"/>
                    <a:pt x="105" y="178"/>
                  </a:cubicBezTo>
                  <a:cubicBezTo>
                    <a:pt x="105" y="177"/>
                    <a:pt x="107" y="176"/>
                    <a:pt x="108" y="177"/>
                  </a:cubicBezTo>
                  <a:cubicBezTo>
                    <a:pt x="109" y="177"/>
                    <a:pt x="109" y="178"/>
                    <a:pt x="108" y="179"/>
                  </a:cubicBezTo>
                  <a:cubicBezTo>
                    <a:pt x="104" y="187"/>
                    <a:pt x="100" y="194"/>
                    <a:pt x="94" y="200"/>
                  </a:cubicBezTo>
                  <a:cubicBezTo>
                    <a:pt x="94" y="200"/>
                    <a:pt x="93" y="200"/>
                    <a:pt x="93" y="200"/>
                  </a:cubicBezTo>
                  <a:close/>
                  <a:moveTo>
                    <a:pt x="241" y="197"/>
                  </a:moveTo>
                  <a:cubicBezTo>
                    <a:pt x="240" y="197"/>
                    <a:pt x="239" y="196"/>
                    <a:pt x="239" y="195"/>
                  </a:cubicBezTo>
                  <a:cubicBezTo>
                    <a:pt x="238" y="187"/>
                    <a:pt x="236" y="180"/>
                    <a:pt x="234" y="172"/>
                  </a:cubicBezTo>
                  <a:cubicBezTo>
                    <a:pt x="234" y="171"/>
                    <a:pt x="234" y="170"/>
                    <a:pt x="235" y="170"/>
                  </a:cubicBezTo>
                  <a:cubicBezTo>
                    <a:pt x="236" y="169"/>
                    <a:pt x="237" y="170"/>
                    <a:pt x="238" y="171"/>
                  </a:cubicBezTo>
                  <a:cubicBezTo>
                    <a:pt x="240" y="179"/>
                    <a:pt x="242" y="187"/>
                    <a:pt x="243" y="195"/>
                  </a:cubicBezTo>
                  <a:cubicBezTo>
                    <a:pt x="243" y="196"/>
                    <a:pt x="243" y="197"/>
                    <a:pt x="242" y="197"/>
                  </a:cubicBezTo>
                  <a:cubicBezTo>
                    <a:pt x="241" y="197"/>
                    <a:pt x="241" y="197"/>
                    <a:pt x="241" y="197"/>
                  </a:cubicBezTo>
                  <a:close/>
                  <a:moveTo>
                    <a:pt x="2" y="174"/>
                  </a:moveTo>
                  <a:cubicBezTo>
                    <a:pt x="1" y="174"/>
                    <a:pt x="0" y="174"/>
                    <a:pt x="0" y="173"/>
                  </a:cubicBezTo>
                  <a:cubicBezTo>
                    <a:pt x="0" y="171"/>
                    <a:pt x="0" y="170"/>
                    <a:pt x="0" y="169"/>
                  </a:cubicBezTo>
                  <a:cubicBezTo>
                    <a:pt x="0" y="163"/>
                    <a:pt x="1" y="156"/>
                    <a:pt x="3" y="150"/>
                  </a:cubicBezTo>
                  <a:cubicBezTo>
                    <a:pt x="4" y="149"/>
                    <a:pt x="4" y="149"/>
                    <a:pt x="4" y="148"/>
                  </a:cubicBezTo>
                  <a:cubicBezTo>
                    <a:pt x="5" y="147"/>
                    <a:pt x="6" y="147"/>
                    <a:pt x="7" y="147"/>
                  </a:cubicBezTo>
                  <a:cubicBezTo>
                    <a:pt x="8" y="147"/>
                    <a:pt x="8" y="149"/>
                    <a:pt x="8" y="150"/>
                  </a:cubicBezTo>
                  <a:cubicBezTo>
                    <a:pt x="8" y="150"/>
                    <a:pt x="7" y="151"/>
                    <a:pt x="7" y="151"/>
                  </a:cubicBezTo>
                  <a:cubicBezTo>
                    <a:pt x="5" y="157"/>
                    <a:pt x="4" y="163"/>
                    <a:pt x="4" y="169"/>
                  </a:cubicBezTo>
                  <a:cubicBezTo>
                    <a:pt x="4" y="170"/>
                    <a:pt x="4" y="171"/>
                    <a:pt x="4" y="172"/>
                  </a:cubicBezTo>
                  <a:cubicBezTo>
                    <a:pt x="4" y="173"/>
                    <a:pt x="3" y="174"/>
                    <a:pt x="2" y="174"/>
                  </a:cubicBezTo>
                  <a:cubicBezTo>
                    <a:pt x="2" y="174"/>
                    <a:pt x="2" y="174"/>
                    <a:pt x="2" y="174"/>
                  </a:cubicBezTo>
                  <a:close/>
                  <a:moveTo>
                    <a:pt x="112" y="170"/>
                  </a:moveTo>
                  <a:cubicBezTo>
                    <a:pt x="111" y="170"/>
                    <a:pt x="111" y="169"/>
                    <a:pt x="111" y="169"/>
                  </a:cubicBezTo>
                  <a:cubicBezTo>
                    <a:pt x="110" y="169"/>
                    <a:pt x="109" y="168"/>
                    <a:pt x="110" y="167"/>
                  </a:cubicBezTo>
                  <a:cubicBezTo>
                    <a:pt x="113" y="160"/>
                    <a:pt x="115" y="152"/>
                    <a:pt x="117" y="144"/>
                  </a:cubicBezTo>
                  <a:cubicBezTo>
                    <a:pt x="117" y="143"/>
                    <a:pt x="118" y="142"/>
                    <a:pt x="119" y="143"/>
                  </a:cubicBezTo>
                  <a:cubicBezTo>
                    <a:pt x="121" y="143"/>
                    <a:pt x="121" y="144"/>
                    <a:pt x="121" y="145"/>
                  </a:cubicBezTo>
                  <a:cubicBezTo>
                    <a:pt x="119" y="153"/>
                    <a:pt x="116" y="161"/>
                    <a:pt x="114" y="168"/>
                  </a:cubicBezTo>
                  <a:cubicBezTo>
                    <a:pt x="113" y="169"/>
                    <a:pt x="113" y="170"/>
                    <a:pt x="112" y="170"/>
                  </a:cubicBezTo>
                  <a:close/>
                  <a:moveTo>
                    <a:pt x="232" y="162"/>
                  </a:moveTo>
                  <a:cubicBezTo>
                    <a:pt x="231" y="162"/>
                    <a:pt x="230" y="162"/>
                    <a:pt x="230" y="161"/>
                  </a:cubicBezTo>
                  <a:cubicBezTo>
                    <a:pt x="227" y="153"/>
                    <a:pt x="224" y="146"/>
                    <a:pt x="220" y="140"/>
                  </a:cubicBezTo>
                  <a:cubicBezTo>
                    <a:pt x="219" y="139"/>
                    <a:pt x="220" y="137"/>
                    <a:pt x="221" y="137"/>
                  </a:cubicBezTo>
                  <a:cubicBezTo>
                    <a:pt x="222" y="136"/>
                    <a:pt x="223" y="137"/>
                    <a:pt x="223" y="138"/>
                  </a:cubicBezTo>
                  <a:cubicBezTo>
                    <a:pt x="227" y="144"/>
                    <a:pt x="231" y="152"/>
                    <a:pt x="234" y="160"/>
                  </a:cubicBezTo>
                  <a:cubicBezTo>
                    <a:pt x="234" y="161"/>
                    <a:pt x="234" y="162"/>
                    <a:pt x="233" y="162"/>
                  </a:cubicBezTo>
                  <a:cubicBezTo>
                    <a:pt x="232" y="162"/>
                    <a:pt x="232" y="162"/>
                    <a:pt x="232" y="162"/>
                  </a:cubicBezTo>
                  <a:close/>
                  <a:moveTo>
                    <a:pt x="11" y="140"/>
                  </a:moveTo>
                  <a:cubicBezTo>
                    <a:pt x="11" y="140"/>
                    <a:pt x="10" y="140"/>
                    <a:pt x="10" y="140"/>
                  </a:cubicBezTo>
                  <a:cubicBezTo>
                    <a:pt x="9" y="139"/>
                    <a:pt x="9" y="138"/>
                    <a:pt x="9" y="137"/>
                  </a:cubicBezTo>
                  <a:cubicBezTo>
                    <a:pt x="13" y="130"/>
                    <a:pt x="18" y="123"/>
                    <a:pt x="24" y="117"/>
                  </a:cubicBezTo>
                  <a:cubicBezTo>
                    <a:pt x="24" y="116"/>
                    <a:pt x="26" y="116"/>
                    <a:pt x="26" y="117"/>
                  </a:cubicBezTo>
                  <a:cubicBezTo>
                    <a:pt x="27" y="118"/>
                    <a:pt x="27" y="119"/>
                    <a:pt x="27" y="120"/>
                  </a:cubicBezTo>
                  <a:cubicBezTo>
                    <a:pt x="21" y="126"/>
                    <a:pt x="17" y="132"/>
                    <a:pt x="13" y="139"/>
                  </a:cubicBezTo>
                  <a:cubicBezTo>
                    <a:pt x="12" y="140"/>
                    <a:pt x="12" y="140"/>
                    <a:pt x="11" y="140"/>
                  </a:cubicBezTo>
                  <a:close/>
                  <a:moveTo>
                    <a:pt x="121" y="135"/>
                  </a:moveTo>
                  <a:cubicBezTo>
                    <a:pt x="121" y="135"/>
                    <a:pt x="121" y="135"/>
                    <a:pt x="121" y="135"/>
                  </a:cubicBezTo>
                  <a:cubicBezTo>
                    <a:pt x="120" y="135"/>
                    <a:pt x="119" y="134"/>
                    <a:pt x="119" y="132"/>
                  </a:cubicBezTo>
                  <a:cubicBezTo>
                    <a:pt x="121" y="124"/>
                    <a:pt x="122" y="116"/>
                    <a:pt x="122" y="109"/>
                  </a:cubicBezTo>
                  <a:cubicBezTo>
                    <a:pt x="122" y="108"/>
                    <a:pt x="123" y="107"/>
                    <a:pt x="124" y="107"/>
                  </a:cubicBezTo>
                  <a:cubicBezTo>
                    <a:pt x="125" y="107"/>
                    <a:pt x="126" y="108"/>
                    <a:pt x="126" y="109"/>
                  </a:cubicBezTo>
                  <a:cubicBezTo>
                    <a:pt x="126" y="117"/>
                    <a:pt x="125" y="125"/>
                    <a:pt x="123" y="133"/>
                  </a:cubicBezTo>
                  <a:cubicBezTo>
                    <a:pt x="123" y="134"/>
                    <a:pt x="122" y="135"/>
                    <a:pt x="121" y="135"/>
                  </a:cubicBezTo>
                  <a:close/>
                  <a:moveTo>
                    <a:pt x="215" y="130"/>
                  </a:moveTo>
                  <a:cubicBezTo>
                    <a:pt x="214" y="130"/>
                    <a:pt x="214" y="130"/>
                    <a:pt x="213" y="130"/>
                  </a:cubicBezTo>
                  <a:cubicBezTo>
                    <a:pt x="209" y="123"/>
                    <a:pt x="203" y="117"/>
                    <a:pt x="198" y="112"/>
                  </a:cubicBezTo>
                  <a:cubicBezTo>
                    <a:pt x="197" y="111"/>
                    <a:pt x="197" y="110"/>
                    <a:pt x="198" y="109"/>
                  </a:cubicBezTo>
                  <a:cubicBezTo>
                    <a:pt x="198" y="108"/>
                    <a:pt x="200" y="108"/>
                    <a:pt x="201" y="109"/>
                  </a:cubicBezTo>
                  <a:cubicBezTo>
                    <a:pt x="206" y="114"/>
                    <a:pt x="212" y="121"/>
                    <a:pt x="217" y="127"/>
                  </a:cubicBezTo>
                  <a:cubicBezTo>
                    <a:pt x="217" y="128"/>
                    <a:pt x="217" y="129"/>
                    <a:pt x="216" y="130"/>
                  </a:cubicBezTo>
                  <a:cubicBezTo>
                    <a:pt x="216" y="130"/>
                    <a:pt x="215" y="130"/>
                    <a:pt x="215" y="130"/>
                  </a:cubicBezTo>
                  <a:close/>
                  <a:moveTo>
                    <a:pt x="34" y="112"/>
                  </a:moveTo>
                  <a:cubicBezTo>
                    <a:pt x="33" y="112"/>
                    <a:pt x="33" y="112"/>
                    <a:pt x="32" y="111"/>
                  </a:cubicBezTo>
                  <a:cubicBezTo>
                    <a:pt x="31" y="110"/>
                    <a:pt x="32" y="109"/>
                    <a:pt x="32" y="108"/>
                  </a:cubicBezTo>
                  <a:cubicBezTo>
                    <a:pt x="38" y="103"/>
                    <a:pt x="45" y="98"/>
                    <a:pt x="52" y="94"/>
                  </a:cubicBezTo>
                  <a:cubicBezTo>
                    <a:pt x="53" y="94"/>
                    <a:pt x="54" y="94"/>
                    <a:pt x="55" y="95"/>
                  </a:cubicBezTo>
                  <a:cubicBezTo>
                    <a:pt x="56" y="96"/>
                    <a:pt x="55" y="97"/>
                    <a:pt x="54" y="98"/>
                  </a:cubicBezTo>
                  <a:cubicBezTo>
                    <a:pt x="47" y="102"/>
                    <a:pt x="41" y="106"/>
                    <a:pt x="35" y="111"/>
                  </a:cubicBezTo>
                  <a:cubicBezTo>
                    <a:pt x="35" y="112"/>
                    <a:pt x="34" y="112"/>
                    <a:pt x="34" y="112"/>
                  </a:cubicBezTo>
                  <a:close/>
                  <a:moveTo>
                    <a:pt x="190" y="105"/>
                  </a:moveTo>
                  <a:cubicBezTo>
                    <a:pt x="189" y="105"/>
                    <a:pt x="189" y="105"/>
                    <a:pt x="189" y="104"/>
                  </a:cubicBezTo>
                  <a:cubicBezTo>
                    <a:pt x="182" y="100"/>
                    <a:pt x="176" y="96"/>
                    <a:pt x="168" y="92"/>
                  </a:cubicBezTo>
                  <a:cubicBezTo>
                    <a:pt x="167" y="92"/>
                    <a:pt x="167" y="91"/>
                    <a:pt x="167" y="90"/>
                  </a:cubicBezTo>
                  <a:cubicBezTo>
                    <a:pt x="168" y="89"/>
                    <a:pt x="169" y="88"/>
                    <a:pt x="170" y="89"/>
                  </a:cubicBezTo>
                  <a:cubicBezTo>
                    <a:pt x="178" y="92"/>
                    <a:pt x="185" y="96"/>
                    <a:pt x="191" y="101"/>
                  </a:cubicBezTo>
                  <a:cubicBezTo>
                    <a:pt x="192" y="102"/>
                    <a:pt x="192" y="103"/>
                    <a:pt x="192" y="104"/>
                  </a:cubicBezTo>
                  <a:cubicBezTo>
                    <a:pt x="191" y="104"/>
                    <a:pt x="191" y="105"/>
                    <a:pt x="190" y="105"/>
                  </a:cubicBezTo>
                  <a:close/>
                  <a:moveTo>
                    <a:pt x="124" y="99"/>
                  </a:moveTo>
                  <a:cubicBezTo>
                    <a:pt x="123" y="99"/>
                    <a:pt x="122" y="98"/>
                    <a:pt x="122" y="97"/>
                  </a:cubicBezTo>
                  <a:cubicBezTo>
                    <a:pt x="121" y="92"/>
                    <a:pt x="121" y="86"/>
                    <a:pt x="120" y="81"/>
                  </a:cubicBezTo>
                  <a:cubicBezTo>
                    <a:pt x="113" y="81"/>
                    <a:pt x="106" y="82"/>
                    <a:pt x="99" y="83"/>
                  </a:cubicBezTo>
                  <a:cubicBezTo>
                    <a:pt x="98" y="83"/>
                    <a:pt x="97" y="82"/>
                    <a:pt x="97" y="81"/>
                  </a:cubicBezTo>
                  <a:cubicBezTo>
                    <a:pt x="97" y="80"/>
                    <a:pt x="97" y="79"/>
                    <a:pt x="98" y="79"/>
                  </a:cubicBezTo>
                  <a:cubicBezTo>
                    <a:pt x="105" y="78"/>
                    <a:pt x="112" y="77"/>
                    <a:pt x="119" y="77"/>
                  </a:cubicBezTo>
                  <a:cubicBezTo>
                    <a:pt x="119" y="76"/>
                    <a:pt x="118" y="75"/>
                    <a:pt x="118" y="74"/>
                  </a:cubicBezTo>
                  <a:cubicBezTo>
                    <a:pt x="118" y="73"/>
                    <a:pt x="118" y="71"/>
                    <a:pt x="119" y="71"/>
                  </a:cubicBezTo>
                  <a:cubicBezTo>
                    <a:pt x="120" y="71"/>
                    <a:pt x="122" y="71"/>
                    <a:pt x="122" y="73"/>
                  </a:cubicBezTo>
                  <a:cubicBezTo>
                    <a:pt x="122" y="74"/>
                    <a:pt x="123" y="76"/>
                    <a:pt x="123" y="77"/>
                  </a:cubicBezTo>
                  <a:cubicBezTo>
                    <a:pt x="124" y="78"/>
                    <a:pt x="125" y="78"/>
                    <a:pt x="125" y="79"/>
                  </a:cubicBezTo>
                  <a:cubicBezTo>
                    <a:pt x="125" y="80"/>
                    <a:pt x="124" y="81"/>
                    <a:pt x="124" y="81"/>
                  </a:cubicBezTo>
                  <a:cubicBezTo>
                    <a:pt x="125" y="86"/>
                    <a:pt x="125" y="91"/>
                    <a:pt x="126" y="97"/>
                  </a:cubicBezTo>
                  <a:cubicBezTo>
                    <a:pt x="126" y="98"/>
                    <a:pt x="125" y="99"/>
                    <a:pt x="124" y="99"/>
                  </a:cubicBezTo>
                  <a:cubicBezTo>
                    <a:pt x="124" y="99"/>
                    <a:pt x="124" y="99"/>
                    <a:pt x="124" y="99"/>
                  </a:cubicBezTo>
                  <a:close/>
                  <a:moveTo>
                    <a:pt x="64" y="93"/>
                  </a:moveTo>
                  <a:cubicBezTo>
                    <a:pt x="63" y="93"/>
                    <a:pt x="63" y="92"/>
                    <a:pt x="62" y="91"/>
                  </a:cubicBezTo>
                  <a:cubicBezTo>
                    <a:pt x="62" y="90"/>
                    <a:pt x="62" y="89"/>
                    <a:pt x="63" y="89"/>
                  </a:cubicBezTo>
                  <a:cubicBezTo>
                    <a:pt x="71" y="86"/>
                    <a:pt x="78" y="83"/>
                    <a:pt x="86" y="81"/>
                  </a:cubicBezTo>
                  <a:cubicBezTo>
                    <a:pt x="87" y="81"/>
                    <a:pt x="89" y="81"/>
                    <a:pt x="89" y="82"/>
                  </a:cubicBezTo>
                  <a:cubicBezTo>
                    <a:pt x="89" y="83"/>
                    <a:pt x="88" y="85"/>
                    <a:pt x="87" y="85"/>
                  </a:cubicBezTo>
                  <a:cubicBezTo>
                    <a:pt x="80" y="87"/>
                    <a:pt x="72" y="89"/>
                    <a:pt x="65" y="92"/>
                  </a:cubicBezTo>
                  <a:cubicBezTo>
                    <a:pt x="65" y="93"/>
                    <a:pt x="64" y="93"/>
                    <a:pt x="64" y="93"/>
                  </a:cubicBezTo>
                  <a:close/>
                  <a:moveTo>
                    <a:pt x="158" y="88"/>
                  </a:moveTo>
                  <a:cubicBezTo>
                    <a:pt x="158" y="88"/>
                    <a:pt x="158" y="88"/>
                    <a:pt x="157" y="88"/>
                  </a:cubicBezTo>
                  <a:cubicBezTo>
                    <a:pt x="150" y="85"/>
                    <a:pt x="142" y="83"/>
                    <a:pt x="134" y="82"/>
                  </a:cubicBezTo>
                  <a:cubicBezTo>
                    <a:pt x="133" y="82"/>
                    <a:pt x="133" y="81"/>
                    <a:pt x="133" y="80"/>
                  </a:cubicBezTo>
                  <a:cubicBezTo>
                    <a:pt x="133" y="79"/>
                    <a:pt x="134" y="78"/>
                    <a:pt x="135" y="78"/>
                  </a:cubicBezTo>
                  <a:cubicBezTo>
                    <a:pt x="143" y="79"/>
                    <a:pt x="151" y="81"/>
                    <a:pt x="159" y="84"/>
                  </a:cubicBezTo>
                  <a:cubicBezTo>
                    <a:pt x="160" y="84"/>
                    <a:pt x="160" y="85"/>
                    <a:pt x="160" y="87"/>
                  </a:cubicBezTo>
                  <a:cubicBezTo>
                    <a:pt x="160" y="87"/>
                    <a:pt x="159" y="88"/>
                    <a:pt x="158" y="88"/>
                  </a:cubicBezTo>
                  <a:close/>
                  <a:moveTo>
                    <a:pt x="116" y="64"/>
                  </a:moveTo>
                  <a:cubicBezTo>
                    <a:pt x="115" y="64"/>
                    <a:pt x="114" y="63"/>
                    <a:pt x="114" y="63"/>
                  </a:cubicBezTo>
                  <a:cubicBezTo>
                    <a:pt x="111" y="55"/>
                    <a:pt x="107" y="48"/>
                    <a:pt x="102" y="42"/>
                  </a:cubicBezTo>
                  <a:cubicBezTo>
                    <a:pt x="102" y="41"/>
                    <a:pt x="102" y="40"/>
                    <a:pt x="103" y="39"/>
                  </a:cubicBezTo>
                  <a:cubicBezTo>
                    <a:pt x="103" y="39"/>
                    <a:pt x="105" y="39"/>
                    <a:pt x="105" y="40"/>
                  </a:cubicBezTo>
                  <a:cubicBezTo>
                    <a:pt x="110" y="46"/>
                    <a:pt x="115" y="53"/>
                    <a:pt x="118" y="61"/>
                  </a:cubicBezTo>
                  <a:cubicBezTo>
                    <a:pt x="118" y="62"/>
                    <a:pt x="118" y="63"/>
                    <a:pt x="117" y="64"/>
                  </a:cubicBezTo>
                  <a:cubicBezTo>
                    <a:pt x="116" y="64"/>
                    <a:pt x="116" y="64"/>
                    <a:pt x="116" y="64"/>
                  </a:cubicBezTo>
                  <a:close/>
                  <a:moveTo>
                    <a:pt x="96" y="34"/>
                  </a:moveTo>
                  <a:cubicBezTo>
                    <a:pt x="95" y="34"/>
                    <a:pt x="95" y="34"/>
                    <a:pt x="94" y="33"/>
                  </a:cubicBezTo>
                  <a:cubicBezTo>
                    <a:pt x="89" y="28"/>
                    <a:pt x="83" y="23"/>
                    <a:pt x="76" y="19"/>
                  </a:cubicBezTo>
                  <a:cubicBezTo>
                    <a:pt x="75" y="18"/>
                    <a:pt x="75" y="17"/>
                    <a:pt x="75" y="16"/>
                  </a:cubicBezTo>
                  <a:cubicBezTo>
                    <a:pt x="76" y="15"/>
                    <a:pt x="77" y="15"/>
                    <a:pt x="78" y="15"/>
                  </a:cubicBezTo>
                  <a:cubicBezTo>
                    <a:pt x="85" y="20"/>
                    <a:pt x="92" y="25"/>
                    <a:pt x="97" y="31"/>
                  </a:cubicBezTo>
                  <a:cubicBezTo>
                    <a:pt x="98" y="31"/>
                    <a:pt x="98" y="33"/>
                    <a:pt x="97" y="33"/>
                  </a:cubicBezTo>
                  <a:cubicBezTo>
                    <a:pt x="97" y="34"/>
                    <a:pt x="96" y="34"/>
                    <a:pt x="96" y="34"/>
                  </a:cubicBezTo>
                  <a:close/>
                  <a:moveTo>
                    <a:pt x="67" y="13"/>
                  </a:moveTo>
                  <a:cubicBezTo>
                    <a:pt x="66" y="13"/>
                    <a:pt x="66" y="13"/>
                    <a:pt x="66" y="13"/>
                  </a:cubicBezTo>
                  <a:cubicBezTo>
                    <a:pt x="59" y="9"/>
                    <a:pt x="51" y="6"/>
                    <a:pt x="44" y="4"/>
                  </a:cubicBezTo>
                  <a:cubicBezTo>
                    <a:pt x="43" y="4"/>
                    <a:pt x="42" y="2"/>
                    <a:pt x="42" y="1"/>
                  </a:cubicBezTo>
                  <a:cubicBezTo>
                    <a:pt x="43" y="0"/>
                    <a:pt x="44" y="0"/>
                    <a:pt x="45" y="0"/>
                  </a:cubicBezTo>
                  <a:cubicBezTo>
                    <a:pt x="53" y="3"/>
                    <a:pt x="60" y="6"/>
                    <a:pt x="68" y="9"/>
                  </a:cubicBezTo>
                  <a:cubicBezTo>
                    <a:pt x="69" y="10"/>
                    <a:pt x="69" y="11"/>
                    <a:pt x="68" y="12"/>
                  </a:cubicBezTo>
                  <a:cubicBezTo>
                    <a:pt x="68" y="13"/>
                    <a:pt x="67" y="13"/>
                    <a:pt x="6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35" name="Freeform 34"/>
            <p:cNvSpPr/>
            <p:nvPr/>
          </p:nvSpPr>
          <p:spPr bwMode="auto">
            <a:xfrm>
              <a:off x="10001250" y="4125913"/>
              <a:ext cx="38100" cy="57150"/>
            </a:xfrm>
            <a:custGeom>
              <a:avLst/>
              <a:gdLst>
                <a:gd name="T0" fmla="*/ 2 w 10"/>
                <a:gd name="T1" fmla="*/ 15 h 15"/>
                <a:gd name="T2" fmla="*/ 1 w 10"/>
                <a:gd name="T3" fmla="*/ 15 h 15"/>
                <a:gd name="T4" fmla="*/ 0 w 10"/>
                <a:gd name="T5" fmla="*/ 12 h 15"/>
                <a:gd name="T6" fmla="*/ 6 w 10"/>
                <a:gd name="T7" fmla="*/ 1 h 15"/>
                <a:gd name="T8" fmla="*/ 8 w 10"/>
                <a:gd name="T9" fmla="*/ 0 h 15"/>
                <a:gd name="T10" fmla="*/ 9 w 10"/>
                <a:gd name="T11" fmla="*/ 3 h 15"/>
                <a:gd name="T12" fmla="*/ 4 w 10"/>
                <a:gd name="T13" fmla="*/ 14 h 15"/>
                <a:gd name="T14" fmla="*/ 2 w 10"/>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5">
                  <a:moveTo>
                    <a:pt x="2" y="15"/>
                  </a:moveTo>
                  <a:cubicBezTo>
                    <a:pt x="2" y="15"/>
                    <a:pt x="1" y="15"/>
                    <a:pt x="1" y="15"/>
                  </a:cubicBezTo>
                  <a:cubicBezTo>
                    <a:pt x="0" y="14"/>
                    <a:pt x="0" y="13"/>
                    <a:pt x="0" y="12"/>
                  </a:cubicBezTo>
                  <a:cubicBezTo>
                    <a:pt x="2" y="9"/>
                    <a:pt x="4" y="5"/>
                    <a:pt x="6" y="1"/>
                  </a:cubicBezTo>
                  <a:cubicBezTo>
                    <a:pt x="6" y="0"/>
                    <a:pt x="7" y="0"/>
                    <a:pt x="8" y="0"/>
                  </a:cubicBezTo>
                  <a:cubicBezTo>
                    <a:pt x="9" y="1"/>
                    <a:pt x="10" y="2"/>
                    <a:pt x="9" y="3"/>
                  </a:cubicBezTo>
                  <a:cubicBezTo>
                    <a:pt x="7" y="7"/>
                    <a:pt x="6" y="10"/>
                    <a:pt x="4" y="14"/>
                  </a:cubicBezTo>
                  <a:cubicBezTo>
                    <a:pt x="3" y="14"/>
                    <a:pt x="3" y="15"/>
                    <a:pt x="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36" name="Freeform 35"/>
            <p:cNvSpPr/>
            <p:nvPr/>
          </p:nvSpPr>
          <p:spPr bwMode="auto">
            <a:xfrm>
              <a:off x="10001250" y="4114800"/>
              <a:ext cx="106363" cy="76200"/>
            </a:xfrm>
            <a:custGeom>
              <a:avLst/>
              <a:gdLst>
                <a:gd name="T0" fmla="*/ 2 w 28"/>
                <a:gd name="T1" fmla="*/ 20 h 20"/>
                <a:gd name="T2" fmla="*/ 0 w 28"/>
                <a:gd name="T3" fmla="*/ 19 h 20"/>
                <a:gd name="T4" fmla="*/ 1 w 28"/>
                <a:gd name="T5" fmla="*/ 17 h 20"/>
                <a:gd name="T6" fmla="*/ 25 w 28"/>
                <a:gd name="T7" fmla="*/ 1 h 20"/>
                <a:gd name="T8" fmla="*/ 28 w 28"/>
                <a:gd name="T9" fmla="*/ 2 h 20"/>
                <a:gd name="T10" fmla="*/ 27 w 28"/>
                <a:gd name="T11" fmla="*/ 4 h 20"/>
                <a:gd name="T12" fmla="*/ 3 w 28"/>
                <a:gd name="T13" fmla="*/ 20 h 20"/>
                <a:gd name="T14" fmla="*/ 2 w 2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0">
                  <a:moveTo>
                    <a:pt x="2" y="20"/>
                  </a:moveTo>
                  <a:cubicBezTo>
                    <a:pt x="1" y="20"/>
                    <a:pt x="1" y="20"/>
                    <a:pt x="0" y="19"/>
                  </a:cubicBezTo>
                  <a:cubicBezTo>
                    <a:pt x="0" y="18"/>
                    <a:pt x="0" y="17"/>
                    <a:pt x="1" y="17"/>
                  </a:cubicBezTo>
                  <a:cubicBezTo>
                    <a:pt x="25" y="1"/>
                    <a:pt x="25" y="1"/>
                    <a:pt x="25" y="1"/>
                  </a:cubicBezTo>
                  <a:cubicBezTo>
                    <a:pt x="26" y="0"/>
                    <a:pt x="27" y="1"/>
                    <a:pt x="28" y="2"/>
                  </a:cubicBezTo>
                  <a:cubicBezTo>
                    <a:pt x="28" y="3"/>
                    <a:pt x="28" y="4"/>
                    <a:pt x="27" y="4"/>
                  </a:cubicBezTo>
                  <a:cubicBezTo>
                    <a:pt x="3" y="20"/>
                    <a:pt x="3" y="20"/>
                    <a:pt x="3" y="20"/>
                  </a:cubicBezTo>
                  <a:cubicBezTo>
                    <a:pt x="3" y="20"/>
                    <a:pt x="2" y="20"/>
                    <a:pt x="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37" name="Freeform 36"/>
            <p:cNvSpPr/>
            <p:nvPr/>
          </p:nvSpPr>
          <p:spPr bwMode="auto">
            <a:xfrm>
              <a:off x="9959975" y="4073525"/>
              <a:ext cx="57150" cy="117475"/>
            </a:xfrm>
            <a:custGeom>
              <a:avLst/>
              <a:gdLst>
                <a:gd name="T0" fmla="*/ 13 w 15"/>
                <a:gd name="T1" fmla="*/ 31 h 31"/>
                <a:gd name="T2" fmla="*/ 11 w 15"/>
                <a:gd name="T3" fmla="*/ 30 h 31"/>
                <a:gd name="T4" fmla="*/ 1 w 15"/>
                <a:gd name="T5" fmla="*/ 3 h 31"/>
                <a:gd name="T6" fmla="*/ 2 w 15"/>
                <a:gd name="T7" fmla="*/ 0 h 31"/>
                <a:gd name="T8" fmla="*/ 4 w 15"/>
                <a:gd name="T9" fmla="*/ 1 h 31"/>
                <a:gd name="T10" fmla="*/ 15 w 15"/>
                <a:gd name="T11" fmla="*/ 29 h 31"/>
                <a:gd name="T12" fmla="*/ 14 w 15"/>
                <a:gd name="T13" fmla="*/ 31 h 31"/>
                <a:gd name="T14" fmla="*/ 13 w 15"/>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1"/>
                  </a:moveTo>
                  <a:cubicBezTo>
                    <a:pt x="12" y="31"/>
                    <a:pt x="11" y="31"/>
                    <a:pt x="11" y="30"/>
                  </a:cubicBezTo>
                  <a:cubicBezTo>
                    <a:pt x="1" y="3"/>
                    <a:pt x="1" y="3"/>
                    <a:pt x="1" y="3"/>
                  </a:cubicBezTo>
                  <a:cubicBezTo>
                    <a:pt x="0" y="2"/>
                    <a:pt x="1" y="0"/>
                    <a:pt x="2" y="0"/>
                  </a:cubicBezTo>
                  <a:cubicBezTo>
                    <a:pt x="3" y="0"/>
                    <a:pt x="4" y="0"/>
                    <a:pt x="4" y="1"/>
                  </a:cubicBezTo>
                  <a:cubicBezTo>
                    <a:pt x="15" y="29"/>
                    <a:pt x="15" y="29"/>
                    <a:pt x="15" y="29"/>
                  </a:cubicBezTo>
                  <a:cubicBezTo>
                    <a:pt x="15" y="30"/>
                    <a:pt x="15" y="31"/>
                    <a:pt x="14" y="31"/>
                  </a:cubicBezTo>
                  <a:cubicBezTo>
                    <a:pt x="13" y="31"/>
                    <a:pt x="13" y="31"/>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grpSp>
      <p:sp>
        <p:nvSpPr>
          <p:cNvPr id="49" name="Freeform 40"/>
          <p:cNvSpPr>
            <a:spLocks noEditPoints="1"/>
          </p:cNvSpPr>
          <p:nvPr/>
        </p:nvSpPr>
        <p:spPr bwMode="auto">
          <a:xfrm rot="20957404">
            <a:off x="8086605" y="1146944"/>
            <a:ext cx="645858" cy="400368"/>
          </a:xfrm>
          <a:custGeom>
            <a:avLst/>
            <a:gdLst>
              <a:gd name="T0" fmla="*/ 126 w 255"/>
              <a:gd name="T1" fmla="*/ 157 h 157"/>
              <a:gd name="T2" fmla="*/ 126 w 255"/>
              <a:gd name="T3" fmla="*/ 157 h 157"/>
              <a:gd name="T4" fmla="*/ 29 w 255"/>
              <a:gd name="T5" fmla="*/ 133 h 157"/>
              <a:gd name="T6" fmla="*/ 10 w 255"/>
              <a:gd name="T7" fmla="*/ 45 h 157"/>
              <a:gd name="T8" fmla="*/ 52 w 255"/>
              <a:gd name="T9" fmla="*/ 14 h 157"/>
              <a:gd name="T10" fmla="*/ 77 w 255"/>
              <a:gd name="T11" fmla="*/ 48 h 157"/>
              <a:gd name="T12" fmla="*/ 111 w 255"/>
              <a:gd name="T13" fmla="*/ 0 h 157"/>
              <a:gd name="T14" fmla="*/ 132 w 255"/>
              <a:gd name="T15" fmla="*/ 5 h 157"/>
              <a:gd name="T16" fmla="*/ 155 w 255"/>
              <a:gd name="T17" fmla="*/ 57 h 157"/>
              <a:gd name="T18" fmla="*/ 187 w 255"/>
              <a:gd name="T19" fmla="*/ 37 h 157"/>
              <a:gd name="T20" fmla="*/ 224 w 255"/>
              <a:gd name="T21" fmla="*/ 102 h 157"/>
              <a:gd name="T22" fmla="*/ 224 w 255"/>
              <a:gd name="T23" fmla="*/ 113 h 157"/>
              <a:gd name="T24" fmla="*/ 246 w 255"/>
              <a:gd name="T25" fmla="*/ 135 h 157"/>
              <a:gd name="T26" fmla="*/ 253 w 255"/>
              <a:gd name="T27" fmla="*/ 137 h 157"/>
              <a:gd name="T28" fmla="*/ 255 w 255"/>
              <a:gd name="T29" fmla="*/ 138 h 157"/>
              <a:gd name="T30" fmla="*/ 253 w 255"/>
              <a:gd name="T31" fmla="*/ 140 h 157"/>
              <a:gd name="T32" fmla="*/ 126 w 255"/>
              <a:gd name="T33" fmla="*/ 157 h 157"/>
              <a:gd name="T34" fmla="*/ 46 w 255"/>
              <a:gd name="T35" fmla="*/ 17 h 157"/>
              <a:gd name="T36" fmla="*/ 13 w 255"/>
              <a:gd name="T37" fmla="*/ 47 h 157"/>
              <a:gd name="T38" fmla="*/ 31 w 255"/>
              <a:gd name="T39" fmla="*/ 130 h 157"/>
              <a:gd name="T40" fmla="*/ 126 w 255"/>
              <a:gd name="T41" fmla="*/ 153 h 157"/>
              <a:gd name="T42" fmla="*/ 126 w 255"/>
              <a:gd name="T43" fmla="*/ 153 h 157"/>
              <a:gd name="T44" fmla="*/ 246 w 255"/>
              <a:gd name="T45" fmla="*/ 139 h 157"/>
              <a:gd name="T46" fmla="*/ 245 w 255"/>
              <a:gd name="T47" fmla="*/ 138 h 157"/>
              <a:gd name="T48" fmla="*/ 220 w 255"/>
              <a:gd name="T49" fmla="*/ 113 h 157"/>
              <a:gd name="T50" fmla="*/ 220 w 255"/>
              <a:gd name="T51" fmla="*/ 101 h 157"/>
              <a:gd name="T52" fmla="*/ 186 w 255"/>
              <a:gd name="T53" fmla="*/ 41 h 157"/>
              <a:gd name="T54" fmla="*/ 184 w 255"/>
              <a:gd name="T55" fmla="*/ 41 h 157"/>
              <a:gd name="T56" fmla="*/ 154 w 255"/>
              <a:gd name="T57" fmla="*/ 72 h 157"/>
              <a:gd name="T58" fmla="*/ 153 w 255"/>
              <a:gd name="T59" fmla="*/ 82 h 157"/>
              <a:gd name="T60" fmla="*/ 150 w 255"/>
              <a:gd name="T61" fmla="*/ 84 h 157"/>
              <a:gd name="T62" fmla="*/ 149 w 255"/>
              <a:gd name="T63" fmla="*/ 82 h 157"/>
              <a:gd name="T64" fmla="*/ 150 w 255"/>
              <a:gd name="T65" fmla="*/ 71 h 157"/>
              <a:gd name="T66" fmla="*/ 130 w 255"/>
              <a:gd name="T67" fmla="*/ 9 h 157"/>
              <a:gd name="T68" fmla="*/ 111 w 255"/>
              <a:gd name="T69" fmla="*/ 4 h 157"/>
              <a:gd name="T70" fmla="*/ 79 w 255"/>
              <a:gd name="T71" fmla="*/ 69 h 157"/>
              <a:gd name="T72" fmla="*/ 80 w 255"/>
              <a:gd name="T73" fmla="*/ 84 h 157"/>
              <a:gd name="T74" fmla="*/ 77 w 255"/>
              <a:gd name="T75" fmla="*/ 85 h 157"/>
              <a:gd name="T76" fmla="*/ 76 w 255"/>
              <a:gd name="T77" fmla="*/ 84 h 157"/>
              <a:gd name="T78" fmla="*/ 75 w 255"/>
              <a:gd name="T79" fmla="*/ 69 h 157"/>
              <a:gd name="T80" fmla="*/ 51 w 255"/>
              <a:gd name="T81" fmla="*/ 18 h 157"/>
              <a:gd name="T82" fmla="*/ 46 w 255"/>
              <a:gd name="T83" fmla="*/ 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5" h="157">
                <a:moveTo>
                  <a:pt x="126" y="157"/>
                </a:moveTo>
                <a:cubicBezTo>
                  <a:pt x="126" y="157"/>
                  <a:pt x="126" y="157"/>
                  <a:pt x="126" y="157"/>
                </a:cubicBezTo>
                <a:cubicBezTo>
                  <a:pt x="80" y="157"/>
                  <a:pt x="47" y="149"/>
                  <a:pt x="29" y="133"/>
                </a:cubicBezTo>
                <a:cubicBezTo>
                  <a:pt x="3" y="112"/>
                  <a:pt x="0" y="73"/>
                  <a:pt x="10" y="45"/>
                </a:cubicBezTo>
                <a:cubicBezTo>
                  <a:pt x="18" y="23"/>
                  <a:pt x="34" y="11"/>
                  <a:pt x="52" y="14"/>
                </a:cubicBezTo>
                <a:cubicBezTo>
                  <a:pt x="67" y="17"/>
                  <a:pt x="74" y="32"/>
                  <a:pt x="77" y="48"/>
                </a:cubicBezTo>
                <a:cubicBezTo>
                  <a:pt x="81" y="16"/>
                  <a:pt x="92" y="0"/>
                  <a:pt x="111" y="0"/>
                </a:cubicBezTo>
                <a:cubicBezTo>
                  <a:pt x="118" y="0"/>
                  <a:pt x="124" y="2"/>
                  <a:pt x="132" y="5"/>
                </a:cubicBezTo>
                <a:cubicBezTo>
                  <a:pt x="151" y="14"/>
                  <a:pt x="155" y="37"/>
                  <a:pt x="155" y="57"/>
                </a:cubicBezTo>
                <a:cubicBezTo>
                  <a:pt x="160" y="46"/>
                  <a:pt x="169" y="35"/>
                  <a:pt x="187" y="37"/>
                </a:cubicBezTo>
                <a:cubicBezTo>
                  <a:pt x="227" y="43"/>
                  <a:pt x="226" y="78"/>
                  <a:pt x="224" y="102"/>
                </a:cubicBezTo>
                <a:cubicBezTo>
                  <a:pt x="224" y="106"/>
                  <a:pt x="224" y="110"/>
                  <a:pt x="224" y="113"/>
                </a:cubicBezTo>
                <a:cubicBezTo>
                  <a:pt x="225" y="129"/>
                  <a:pt x="235" y="131"/>
                  <a:pt x="246" y="135"/>
                </a:cubicBezTo>
                <a:cubicBezTo>
                  <a:pt x="249" y="135"/>
                  <a:pt x="251" y="136"/>
                  <a:pt x="253" y="137"/>
                </a:cubicBezTo>
                <a:cubicBezTo>
                  <a:pt x="254" y="137"/>
                  <a:pt x="255" y="138"/>
                  <a:pt x="255" y="138"/>
                </a:cubicBezTo>
                <a:cubicBezTo>
                  <a:pt x="255" y="139"/>
                  <a:pt x="254" y="140"/>
                  <a:pt x="253" y="140"/>
                </a:cubicBezTo>
                <a:cubicBezTo>
                  <a:pt x="243" y="145"/>
                  <a:pt x="183" y="157"/>
                  <a:pt x="126" y="157"/>
                </a:cubicBezTo>
                <a:close/>
                <a:moveTo>
                  <a:pt x="46" y="17"/>
                </a:moveTo>
                <a:cubicBezTo>
                  <a:pt x="32" y="17"/>
                  <a:pt x="20" y="28"/>
                  <a:pt x="13" y="47"/>
                </a:cubicBezTo>
                <a:cubicBezTo>
                  <a:pt x="4" y="73"/>
                  <a:pt x="7" y="110"/>
                  <a:pt x="31" y="130"/>
                </a:cubicBezTo>
                <a:cubicBezTo>
                  <a:pt x="49" y="145"/>
                  <a:pt x="81" y="153"/>
                  <a:pt x="126" y="153"/>
                </a:cubicBezTo>
                <a:cubicBezTo>
                  <a:pt x="126" y="153"/>
                  <a:pt x="126" y="153"/>
                  <a:pt x="126" y="153"/>
                </a:cubicBezTo>
                <a:cubicBezTo>
                  <a:pt x="177" y="153"/>
                  <a:pt x="227" y="143"/>
                  <a:pt x="246" y="139"/>
                </a:cubicBezTo>
                <a:cubicBezTo>
                  <a:pt x="245" y="139"/>
                  <a:pt x="245" y="138"/>
                  <a:pt x="245" y="138"/>
                </a:cubicBezTo>
                <a:cubicBezTo>
                  <a:pt x="234" y="135"/>
                  <a:pt x="221" y="132"/>
                  <a:pt x="220" y="113"/>
                </a:cubicBezTo>
                <a:cubicBezTo>
                  <a:pt x="220" y="110"/>
                  <a:pt x="220" y="106"/>
                  <a:pt x="220" y="101"/>
                </a:cubicBezTo>
                <a:cubicBezTo>
                  <a:pt x="222" y="78"/>
                  <a:pt x="223" y="46"/>
                  <a:pt x="186" y="41"/>
                </a:cubicBezTo>
                <a:cubicBezTo>
                  <a:pt x="185" y="41"/>
                  <a:pt x="184" y="41"/>
                  <a:pt x="184" y="41"/>
                </a:cubicBezTo>
                <a:cubicBezTo>
                  <a:pt x="164" y="41"/>
                  <a:pt x="156" y="60"/>
                  <a:pt x="154" y="72"/>
                </a:cubicBezTo>
                <a:cubicBezTo>
                  <a:pt x="153" y="78"/>
                  <a:pt x="153" y="82"/>
                  <a:pt x="153" y="82"/>
                </a:cubicBezTo>
                <a:cubicBezTo>
                  <a:pt x="152" y="83"/>
                  <a:pt x="151" y="84"/>
                  <a:pt x="150" y="84"/>
                </a:cubicBezTo>
                <a:cubicBezTo>
                  <a:pt x="149" y="84"/>
                  <a:pt x="149" y="83"/>
                  <a:pt x="149" y="82"/>
                </a:cubicBezTo>
                <a:cubicBezTo>
                  <a:pt x="149" y="82"/>
                  <a:pt x="149" y="77"/>
                  <a:pt x="150" y="71"/>
                </a:cubicBezTo>
                <a:cubicBezTo>
                  <a:pt x="152" y="56"/>
                  <a:pt x="153" y="19"/>
                  <a:pt x="130" y="9"/>
                </a:cubicBezTo>
                <a:cubicBezTo>
                  <a:pt x="123" y="5"/>
                  <a:pt x="117" y="4"/>
                  <a:pt x="111" y="4"/>
                </a:cubicBezTo>
                <a:cubicBezTo>
                  <a:pt x="91" y="4"/>
                  <a:pt x="80" y="26"/>
                  <a:pt x="79" y="69"/>
                </a:cubicBezTo>
                <a:cubicBezTo>
                  <a:pt x="80" y="77"/>
                  <a:pt x="80" y="83"/>
                  <a:pt x="80" y="84"/>
                </a:cubicBezTo>
                <a:cubicBezTo>
                  <a:pt x="79" y="85"/>
                  <a:pt x="79" y="86"/>
                  <a:pt x="77" y="85"/>
                </a:cubicBezTo>
                <a:cubicBezTo>
                  <a:pt x="76" y="85"/>
                  <a:pt x="76" y="85"/>
                  <a:pt x="76" y="84"/>
                </a:cubicBezTo>
                <a:cubicBezTo>
                  <a:pt x="75" y="79"/>
                  <a:pt x="75" y="74"/>
                  <a:pt x="75" y="69"/>
                </a:cubicBezTo>
                <a:cubicBezTo>
                  <a:pt x="75" y="52"/>
                  <a:pt x="70" y="21"/>
                  <a:pt x="51" y="18"/>
                </a:cubicBezTo>
                <a:cubicBezTo>
                  <a:pt x="49" y="18"/>
                  <a:pt x="48" y="17"/>
                  <a:pt x="46" y="17"/>
                </a:cubicBez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grpSp>
        <p:nvGrpSpPr>
          <p:cNvPr id="57" name="Group 56"/>
          <p:cNvGrpSpPr/>
          <p:nvPr/>
        </p:nvGrpSpPr>
        <p:grpSpPr>
          <a:xfrm rot="6234889">
            <a:off x="2748131" y="1481863"/>
            <a:ext cx="397275" cy="777555"/>
            <a:chOff x="9456738" y="4976813"/>
            <a:chExt cx="593725" cy="1162051"/>
          </a:xfrm>
          <a:solidFill>
            <a:schemeClr val="accent2"/>
          </a:solidFill>
        </p:grpSpPr>
        <p:sp>
          <p:nvSpPr>
            <p:cNvPr id="58" name="Freeform 44"/>
            <p:cNvSpPr>
              <a:spLocks noEditPoints="1"/>
            </p:cNvSpPr>
            <p:nvPr/>
          </p:nvSpPr>
          <p:spPr bwMode="auto">
            <a:xfrm>
              <a:off x="9456738" y="4984751"/>
              <a:ext cx="593725" cy="1154113"/>
            </a:xfrm>
            <a:custGeom>
              <a:avLst/>
              <a:gdLst>
                <a:gd name="T0" fmla="*/ 103 w 155"/>
                <a:gd name="T1" fmla="*/ 296 h 304"/>
                <a:gd name="T2" fmla="*/ 128 w 155"/>
                <a:gd name="T3" fmla="*/ 300 h 304"/>
                <a:gd name="T4" fmla="*/ 92 w 155"/>
                <a:gd name="T5" fmla="*/ 291 h 304"/>
                <a:gd name="T6" fmla="*/ 67 w 155"/>
                <a:gd name="T7" fmla="*/ 276 h 304"/>
                <a:gd name="T8" fmla="*/ 94 w 155"/>
                <a:gd name="T9" fmla="*/ 290 h 304"/>
                <a:gd name="T10" fmla="*/ 57 w 155"/>
                <a:gd name="T11" fmla="*/ 272 h 304"/>
                <a:gd name="T12" fmla="*/ 41 w 155"/>
                <a:gd name="T13" fmla="*/ 253 h 304"/>
                <a:gd name="T14" fmla="*/ 59 w 155"/>
                <a:gd name="T15" fmla="*/ 273 h 304"/>
                <a:gd name="T16" fmla="*/ 14 w 155"/>
                <a:gd name="T17" fmla="*/ 225 h 304"/>
                <a:gd name="T18" fmla="*/ 32 w 155"/>
                <a:gd name="T19" fmla="*/ 244 h 304"/>
                <a:gd name="T20" fmla="*/ 11 w 155"/>
                <a:gd name="T21" fmla="*/ 215 h 304"/>
                <a:gd name="T22" fmla="*/ 4 w 155"/>
                <a:gd name="T23" fmla="*/ 187 h 304"/>
                <a:gd name="T24" fmla="*/ 11 w 155"/>
                <a:gd name="T25" fmla="*/ 215 h 304"/>
                <a:gd name="T26" fmla="*/ 0 w 155"/>
                <a:gd name="T27" fmla="*/ 176 h 304"/>
                <a:gd name="T28" fmla="*/ 4 w 155"/>
                <a:gd name="T29" fmla="*/ 149 h 304"/>
                <a:gd name="T30" fmla="*/ 5 w 155"/>
                <a:gd name="T31" fmla="*/ 176 h 304"/>
                <a:gd name="T32" fmla="*/ 108 w 155"/>
                <a:gd name="T33" fmla="*/ 152 h 304"/>
                <a:gd name="T34" fmla="*/ 102 w 155"/>
                <a:gd name="T35" fmla="*/ 148 h 304"/>
                <a:gd name="T36" fmla="*/ 129 w 155"/>
                <a:gd name="T37" fmla="*/ 146 h 304"/>
                <a:gd name="T38" fmla="*/ 108 w 155"/>
                <a:gd name="T39" fmla="*/ 152 h 304"/>
                <a:gd name="T40" fmla="*/ 66 w 155"/>
                <a:gd name="T41" fmla="*/ 138 h 304"/>
                <a:gd name="T42" fmla="*/ 90 w 155"/>
                <a:gd name="T43" fmla="*/ 145 h 304"/>
                <a:gd name="T44" fmla="*/ 138 w 155"/>
                <a:gd name="T45" fmla="*/ 143 h 304"/>
                <a:gd name="T46" fmla="*/ 150 w 155"/>
                <a:gd name="T47" fmla="*/ 121 h 304"/>
                <a:gd name="T48" fmla="*/ 139 w 155"/>
                <a:gd name="T49" fmla="*/ 143 h 304"/>
                <a:gd name="T50" fmla="*/ 5 w 155"/>
                <a:gd name="T51" fmla="*/ 141 h 304"/>
                <a:gd name="T52" fmla="*/ 11 w 155"/>
                <a:gd name="T53" fmla="*/ 113 h 304"/>
                <a:gd name="T54" fmla="*/ 8 w 155"/>
                <a:gd name="T55" fmla="*/ 136 h 304"/>
                <a:gd name="T56" fmla="*/ 57 w 155"/>
                <a:gd name="T57" fmla="*/ 130 h 304"/>
                <a:gd name="T58" fmla="*/ 41 w 155"/>
                <a:gd name="T59" fmla="*/ 107 h 304"/>
                <a:gd name="T60" fmla="*/ 59 w 155"/>
                <a:gd name="T61" fmla="*/ 130 h 304"/>
                <a:gd name="T62" fmla="*/ 150 w 155"/>
                <a:gd name="T63" fmla="*/ 109 h 304"/>
                <a:gd name="T64" fmla="*/ 145 w 155"/>
                <a:gd name="T65" fmla="*/ 84 h 304"/>
                <a:gd name="T66" fmla="*/ 152 w 155"/>
                <a:gd name="T67" fmla="*/ 110 h 304"/>
                <a:gd name="T68" fmla="*/ 16 w 155"/>
                <a:gd name="T69" fmla="*/ 102 h 304"/>
                <a:gd name="T70" fmla="*/ 31 w 155"/>
                <a:gd name="T71" fmla="*/ 70 h 304"/>
                <a:gd name="T72" fmla="*/ 37 w 155"/>
                <a:gd name="T73" fmla="*/ 99 h 304"/>
                <a:gd name="T74" fmla="*/ 20 w 155"/>
                <a:gd name="T75" fmla="*/ 104 h 304"/>
                <a:gd name="T76" fmla="*/ 134 w 155"/>
                <a:gd name="T77" fmla="*/ 76 h 304"/>
                <a:gd name="T78" fmla="*/ 114 w 155"/>
                <a:gd name="T79" fmla="*/ 61 h 304"/>
                <a:gd name="T80" fmla="*/ 135 w 155"/>
                <a:gd name="T81" fmla="*/ 77 h 304"/>
                <a:gd name="T82" fmla="*/ 40 w 155"/>
                <a:gd name="T83" fmla="*/ 71 h 304"/>
                <a:gd name="T84" fmla="*/ 64 w 155"/>
                <a:gd name="T85" fmla="*/ 63 h 304"/>
                <a:gd name="T86" fmla="*/ 101 w 155"/>
                <a:gd name="T87" fmla="*/ 62 h 304"/>
                <a:gd name="T88" fmla="*/ 73 w 155"/>
                <a:gd name="T89" fmla="*/ 59 h 304"/>
                <a:gd name="T90" fmla="*/ 103 w 155"/>
                <a:gd name="T91" fmla="*/ 60 h 304"/>
                <a:gd name="T92" fmla="*/ 31 w 155"/>
                <a:gd name="T93" fmla="*/ 62 h 304"/>
                <a:gd name="T94" fmla="*/ 38 w 155"/>
                <a:gd name="T95" fmla="*/ 33 h 304"/>
                <a:gd name="T96" fmla="*/ 31 w 155"/>
                <a:gd name="T97" fmla="*/ 62 h 304"/>
                <a:gd name="T98" fmla="*/ 41 w 155"/>
                <a:gd name="T99" fmla="*/ 23 h 304"/>
                <a:gd name="T100" fmla="*/ 58 w 155"/>
                <a:gd name="T101"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304">
                  <a:moveTo>
                    <a:pt x="128" y="304"/>
                  </a:moveTo>
                  <a:cubicBezTo>
                    <a:pt x="127" y="304"/>
                    <a:pt x="127" y="304"/>
                    <a:pt x="127" y="304"/>
                  </a:cubicBezTo>
                  <a:cubicBezTo>
                    <a:pt x="127" y="304"/>
                    <a:pt x="117" y="301"/>
                    <a:pt x="103" y="296"/>
                  </a:cubicBezTo>
                  <a:cubicBezTo>
                    <a:pt x="101" y="296"/>
                    <a:pt x="101" y="294"/>
                    <a:pt x="101" y="293"/>
                  </a:cubicBezTo>
                  <a:cubicBezTo>
                    <a:pt x="102" y="292"/>
                    <a:pt x="103" y="292"/>
                    <a:pt x="104" y="292"/>
                  </a:cubicBezTo>
                  <a:cubicBezTo>
                    <a:pt x="118" y="297"/>
                    <a:pt x="128" y="300"/>
                    <a:pt x="128" y="300"/>
                  </a:cubicBezTo>
                  <a:cubicBezTo>
                    <a:pt x="129" y="300"/>
                    <a:pt x="130" y="301"/>
                    <a:pt x="130" y="302"/>
                  </a:cubicBezTo>
                  <a:cubicBezTo>
                    <a:pt x="129" y="303"/>
                    <a:pt x="129" y="304"/>
                    <a:pt x="128" y="304"/>
                  </a:cubicBezTo>
                  <a:close/>
                  <a:moveTo>
                    <a:pt x="92" y="291"/>
                  </a:moveTo>
                  <a:cubicBezTo>
                    <a:pt x="91" y="291"/>
                    <a:pt x="91" y="291"/>
                    <a:pt x="91" y="291"/>
                  </a:cubicBezTo>
                  <a:cubicBezTo>
                    <a:pt x="83" y="287"/>
                    <a:pt x="75" y="283"/>
                    <a:pt x="68" y="279"/>
                  </a:cubicBezTo>
                  <a:cubicBezTo>
                    <a:pt x="67" y="279"/>
                    <a:pt x="67" y="277"/>
                    <a:pt x="67" y="276"/>
                  </a:cubicBezTo>
                  <a:cubicBezTo>
                    <a:pt x="68" y="275"/>
                    <a:pt x="69" y="275"/>
                    <a:pt x="70" y="276"/>
                  </a:cubicBezTo>
                  <a:cubicBezTo>
                    <a:pt x="77" y="280"/>
                    <a:pt x="85" y="284"/>
                    <a:pt x="93" y="287"/>
                  </a:cubicBezTo>
                  <a:cubicBezTo>
                    <a:pt x="94" y="288"/>
                    <a:pt x="94" y="289"/>
                    <a:pt x="94" y="290"/>
                  </a:cubicBezTo>
                  <a:cubicBezTo>
                    <a:pt x="93" y="291"/>
                    <a:pt x="92" y="291"/>
                    <a:pt x="92" y="291"/>
                  </a:cubicBezTo>
                  <a:close/>
                  <a:moveTo>
                    <a:pt x="59" y="273"/>
                  </a:moveTo>
                  <a:cubicBezTo>
                    <a:pt x="58" y="273"/>
                    <a:pt x="58" y="272"/>
                    <a:pt x="57" y="272"/>
                  </a:cubicBezTo>
                  <a:cubicBezTo>
                    <a:pt x="50" y="267"/>
                    <a:pt x="44" y="262"/>
                    <a:pt x="38" y="256"/>
                  </a:cubicBezTo>
                  <a:cubicBezTo>
                    <a:pt x="37" y="255"/>
                    <a:pt x="37" y="254"/>
                    <a:pt x="38" y="253"/>
                  </a:cubicBezTo>
                  <a:cubicBezTo>
                    <a:pt x="38" y="252"/>
                    <a:pt x="40" y="252"/>
                    <a:pt x="41" y="253"/>
                  </a:cubicBezTo>
                  <a:cubicBezTo>
                    <a:pt x="46" y="258"/>
                    <a:pt x="53" y="264"/>
                    <a:pt x="60" y="269"/>
                  </a:cubicBezTo>
                  <a:cubicBezTo>
                    <a:pt x="61" y="269"/>
                    <a:pt x="61" y="271"/>
                    <a:pt x="60" y="272"/>
                  </a:cubicBezTo>
                  <a:cubicBezTo>
                    <a:pt x="60" y="272"/>
                    <a:pt x="59" y="273"/>
                    <a:pt x="59" y="273"/>
                  </a:cubicBezTo>
                  <a:close/>
                  <a:moveTo>
                    <a:pt x="30" y="247"/>
                  </a:moveTo>
                  <a:cubicBezTo>
                    <a:pt x="30" y="247"/>
                    <a:pt x="29" y="247"/>
                    <a:pt x="29" y="247"/>
                  </a:cubicBezTo>
                  <a:cubicBezTo>
                    <a:pt x="23" y="240"/>
                    <a:pt x="18" y="233"/>
                    <a:pt x="14" y="225"/>
                  </a:cubicBezTo>
                  <a:cubicBezTo>
                    <a:pt x="14" y="224"/>
                    <a:pt x="14" y="223"/>
                    <a:pt x="15" y="223"/>
                  </a:cubicBezTo>
                  <a:cubicBezTo>
                    <a:pt x="16" y="222"/>
                    <a:pt x="17" y="222"/>
                    <a:pt x="18" y="223"/>
                  </a:cubicBezTo>
                  <a:cubicBezTo>
                    <a:pt x="22" y="231"/>
                    <a:pt x="27" y="237"/>
                    <a:pt x="32" y="244"/>
                  </a:cubicBezTo>
                  <a:cubicBezTo>
                    <a:pt x="33" y="245"/>
                    <a:pt x="33" y="246"/>
                    <a:pt x="32" y="247"/>
                  </a:cubicBezTo>
                  <a:cubicBezTo>
                    <a:pt x="31" y="247"/>
                    <a:pt x="31" y="247"/>
                    <a:pt x="30" y="247"/>
                  </a:cubicBezTo>
                  <a:close/>
                  <a:moveTo>
                    <a:pt x="11" y="215"/>
                  </a:moveTo>
                  <a:cubicBezTo>
                    <a:pt x="10" y="215"/>
                    <a:pt x="9" y="215"/>
                    <a:pt x="9" y="214"/>
                  </a:cubicBezTo>
                  <a:cubicBezTo>
                    <a:pt x="6" y="206"/>
                    <a:pt x="3" y="198"/>
                    <a:pt x="2" y="189"/>
                  </a:cubicBezTo>
                  <a:cubicBezTo>
                    <a:pt x="2" y="188"/>
                    <a:pt x="2" y="187"/>
                    <a:pt x="4" y="187"/>
                  </a:cubicBezTo>
                  <a:cubicBezTo>
                    <a:pt x="5" y="186"/>
                    <a:pt x="6" y="187"/>
                    <a:pt x="6" y="188"/>
                  </a:cubicBezTo>
                  <a:cubicBezTo>
                    <a:pt x="7" y="197"/>
                    <a:pt x="10" y="205"/>
                    <a:pt x="13" y="212"/>
                  </a:cubicBezTo>
                  <a:cubicBezTo>
                    <a:pt x="13" y="213"/>
                    <a:pt x="13" y="215"/>
                    <a:pt x="11" y="215"/>
                  </a:cubicBezTo>
                  <a:cubicBezTo>
                    <a:pt x="11" y="215"/>
                    <a:pt x="11" y="215"/>
                    <a:pt x="11" y="215"/>
                  </a:cubicBezTo>
                  <a:close/>
                  <a:moveTo>
                    <a:pt x="3" y="178"/>
                  </a:moveTo>
                  <a:cubicBezTo>
                    <a:pt x="1" y="178"/>
                    <a:pt x="1" y="177"/>
                    <a:pt x="0" y="176"/>
                  </a:cubicBezTo>
                  <a:cubicBezTo>
                    <a:pt x="0" y="174"/>
                    <a:pt x="0" y="172"/>
                    <a:pt x="0" y="169"/>
                  </a:cubicBezTo>
                  <a:cubicBezTo>
                    <a:pt x="0" y="163"/>
                    <a:pt x="1" y="157"/>
                    <a:pt x="2" y="151"/>
                  </a:cubicBezTo>
                  <a:cubicBezTo>
                    <a:pt x="2" y="150"/>
                    <a:pt x="3" y="149"/>
                    <a:pt x="4" y="149"/>
                  </a:cubicBezTo>
                  <a:cubicBezTo>
                    <a:pt x="5" y="149"/>
                    <a:pt x="6" y="150"/>
                    <a:pt x="6" y="151"/>
                  </a:cubicBezTo>
                  <a:cubicBezTo>
                    <a:pt x="5" y="157"/>
                    <a:pt x="4" y="163"/>
                    <a:pt x="4" y="169"/>
                  </a:cubicBezTo>
                  <a:cubicBezTo>
                    <a:pt x="4" y="172"/>
                    <a:pt x="5" y="174"/>
                    <a:pt x="5" y="176"/>
                  </a:cubicBezTo>
                  <a:cubicBezTo>
                    <a:pt x="5" y="177"/>
                    <a:pt x="4" y="178"/>
                    <a:pt x="3" y="178"/>
                  </a:cubicBezTo>
                  <a:cubicBezTo>
                    <a:pt x="3" y="178"/>
                    <a:pt x="3" y="178"/>
                    <a:pt x="3" y="178"/>
                  </a:cubicBezTo>
                  <a:close/>
                  <a:moveTo>
                    <a:pt x="108" y="152"/>
                  </a:moveTo>
                  <a:cubicBezTo>
                    <a:pt x="106" y="152"/>
                    <a:pt x="104" y="152"/>
                    <a:pt x="102" y="152"/>
                  </a:cubicBezTo>
                  <a:cubicBezTo>
                    <a:pt x="101" y="152"/>
                    <a:pt x="100" y="151"/>
                    <a:pt x="100" y="150"/>
                  </a:cubicBezTo>
                  <a:cubicBezTo>
                    <a:pt x="100" y="148"/>
                    <a:pt x="101" y="148"/>
                    <a:pt x="102" y="148"/>
                  </a:cubicBezTo>
                  <a:cubicBezTo>
                    <a:pt x="108" y="148"/>
                    <a:pt x="114" y="148"/>
                    <a:pt x="119" y="147"/>
                  </a:cubicBezTo>
                  <a:cubicBezTo>
                    <a:pt x="122" y="146"/>
                    <a:pt x="124" y="145"/>
                    <a:pt x="126" y="144"/>
                  </a:cubicBezTo>
                  <a:cubicBezTo>
                    <a:pt x="127" y="144"/>
                    <a:pt x="129" y="145"/>
                    <a:pt x="129" y="146"/>
                  </a:cubicBezTo>
                  <a:cubicBezTo>
                    <a:pt x="129" y="147"/>
                    <a:pt x="129" y="148"/>
                    <a:pt x="128" y="148"/>
                  </a:cubicBezTo>
                  <a:cubicBezTo>
                    <a:pt x="125" y="149"/>
                    <a:pt x="123" y="150"/>
                    <a:pt x="120" y="151"/>
                  </a:cubicBezTo>
                  <a:cubicBezTo>
                    <a:pt x="116" y="152"/>
                    <a:pt x="112" y="152"/>
                    <a:pt x="108" y="152"/>
                  </a:cubicBezTo>
                  <a:close/>
                  <a:moveTo>
                    <a:pt x="90" y="149"/>
                  </a:moveTo>
                  <a:cubicBezTo>
                    <a:pt x="90" y="149"/>
                    <a:pt x="89" y="149"/>
                    <a:pt x="89" y="149"/>
                  </a:cubicBezTo>
                  <a:cubicBezTo>
                    <a:pt x="81" y="147"/>
                    <a:pt x="73" y="143"/>
                    <a:pt x="66" y="138"/>
                  </a:cubicBezTo>
                  <a:cubicBezTo>
                    <a:pt x="65" y="137"/>
                    <a:pt x="65" y="136"/>
                    <a:pt x="65" y="135"/>
                  </a:cubicBezTo>
                  <a:cubicBezTo>
                    <a:pt x="66" y="134"/>
                    <a:pt x="67" y="134"/>
                    <a:pt x="68" y="134"/>
                  </a:cubicBezTo>
                  <a:cubicBezTo>
                    <a:pt x="75" y="139"/>
                    <a:pt x="83" y="143"/>
                    <a:pt x="90" y="145"/>
                  </a:cubicBezTo>
                  <a:cubicBezTo>
                    <a:pt x="91" y="146"/>
                    <a:pt x="92" y="147"/>
                    <a:pt x="92" y="148"/>
                  </a:cubicBezTo>
                  <a:cubicBezTo>
                    <a:pt x="91" y="149"/>
                    <a:pt x="91" y="149"/>
                    <a:pt x="90" y="149"/>
                  </a:cubicBezTo>
                  <a:close/>
                  <a:moveTo>
                    <a:pt x="138" y="143"/>
                  </a:moveTo>
                  <a:cubicBezTo>
                    <a:pt x="138" y="143"/>
                    <a:pt x="137" y="143"/>
                    <a:pt x="137" y="142"/>
                  </a:cubicBezTo>
                  <a:cubicBezTo>
                    <a:pt x="136" y="141"/>
                    <a:pt x="136" y="140"/>
                    <a:pt x="137" y="139"/>
                  </a:cubicBezTo>
                  <a:cubicBezTo>
                    <a:pt x="145" y="134"/>
                    <a:pt x="149" y="128"/>
                    <a:pt x="150" y="121"/>
                  </a:cubicBezTo>
                  <a:cubicBezTo>
                    <a:pt x="150" y="119"/>
                    <a:pt x="152" y="119"/>
                    <a:pt x="153" y="119"/>
                  </a:cubicBezTo>
                  <a:cubicBezTo>
                    <a:pt x="154" y="119"/>
                    <a:pt x="155" y="120"/>
                    <a:pt x="154" y="121"/>
                  </a:cubicBezTo>
                  <a:cubicBezTo>
                    <a:pt x="153" y="130"/>
                    <a:pt x="148" y="137"/>
                    <a:pt x="139" y="143"/>
                  </a:cubicBezTo>
                  <a:cubicBezTo>
                    <a:pt x="139" y="143"/>
                    <a:pt x="139" y="143"/>
                    <a:pt x="138" y="143"/>
                  </a:cubicBezTo>
                  <a:close/>
                  <a:moveTo>
                    <a:pt x="6" y="141"/>
                  </a:moveTo>
                  <a:cubicBezTo>
                    <a:pt x="6" y="141"/>
                    <a:pt x="5" y="141"/>
                    <a:pt x="5" y="141"/>
                  </a:cubicBezTo>
                  <a:cubicBezTo>
                    <a:pt x="4" y="140"/>
                    <a:pt x="3" y="139"/>
                    <a:pt x="4" y="138"/>
                  </a:cubicBezTo>
                  <a:cubicBezTo>
                    <a:pt x="4" y="137"/>
                    <a:pt x="4" y="136"/>
                    <a:pt x="4" y="135"/>
                  </a:cubicBezTo>
                  <a:cubicBezTo>
                    <a:pt x="6" y="127"/>
                    <a:pt x="8" y="120"/>
                    <a:pt x="11" y="113"/>
                  </a:cubicBezTo>
                  <a:cubicBezTo>
                    <a:pt x="11" y="112"/>
                    <a:pt x="12" y="112"/>
                    <a:pt x="13" y="112"/>
                  </a:cubicBezTo>
                  <a:cubicBezTo>
                    <a:pt x="15" y="113"/>
                    <a:pt x="15" y="114"/>
                    <a:pt x="15" y="115"/>
                  </a:cubicBezTo>
                  <a:cubicBezTo>
                    <a:pt x="12" y="121"/>
                    <a:pt x="10" y="128"/>
                    <a:pt x="8" y="136"/>
                  </a:cubicBezTo>
                  <a:cubicBezTo>
                    <a:pt x="8" y="137"/>
                    <a:pt x="8" y="138"/>
                    <a:pt x="8" y="139"/>
                  </a:cubicBezTo>
                  <a:cubicBezTo>
                    <a:pt x="8" y="140"/>
                    <a:pt x="7" y="141"/>
                    <a:pt x="6" y="141"/>
                  </a:cubicBezTo>
                  <a:close/>
                  <a:moveTo>
                    <a:pt x="57" y="130"/>
                  </a:moveTo>
                  <a:cubicBezTo>
                    <a:pt x="57" y="130"/>
                    <a:pt x="56" y="130"/>
                    <a:pt x="56" y="130"/>
                  </a:cubicBezTo>
                  <a:cubicBezTo>
                    <a:pt x="50" y="124"/>
                    <a:pt x="44" y="117"/>
                    <a:pt x="40" y="109"/>
                  </a:cubicBezTo>
                  <a:cubicBezTo>
                    <a:pt x="39" y="108"/>
                    <a:pt x="40" y="107"/>
                    <a:pt x="41" y="107"/>
                  </a:cubicBezTo>
                  <a:cubicBezTo>
                    <a:pt x="42" y="106"/>
                    <a:pt x="43" y="106"/>
                    <a:pt x="43" y="107"/>
                  </a:cubicBezTo>
                  <a:cubicBezTo>
                    <a:pt x="48" y="114"/>
                    <a:pt x="53" y="121"/>
                    <a:pt x="59" y="127"/>
                  </a:cubicBezTo>
                  <a:cubicBezTo>
                    <a:pt x="60" y="127"/>
                    <a:pt x="60" y="129"/>
                    <a:pt x="59" y="130"/>
                  </a:cubicBezTo>
                  <a:cubicBezTo>
                    <a:pt x="58" y="130"/>
                    <a:pt x="58" y="130"/>
                    <a:pt x="57" y="130"/>
                  </a:cubicBezTo>
                  <a:close/>
                  <a:moveTo>
                    <a:pt x="152" y="110"/>
                  </a:moveTo>
                  <a:cubicBezTo>
                    <a:pt x="151" y="110"/>
                    <a:pt x="150" y="110"/>
                    <a:pt x="150" y="109"/>
                  </a:cubicBezTo>
                  <a:cubicBezTo>
                    <a:pt x="148" y="101"/>
                    <a:pt x="144" y="93"/>
                    <a:pt x="141" y="86"/>
                  </a:cubicBezTo>
                  <a:cubicBezTo>
                    <a:pt x="140" y="85"/>
                    <a:pt x="141" y="84"/>
                    <a:pt x="142" y="83"/>
                  </a:cubicBezTo>
                  <a:cubicBezTo>
                    <a:pt x="143" y="82"/>
                    <a:pt x="144" y="83"/>
                    <a:pt x="145" y="84"/>
                  </a:cubicBezTo>
                  <a:cubicBezTo>
                    <a:pt x="148" y="91"/>
                    <a:pt x="152" y="99"/>
                    <a:pt x="154" y="108"/>
                  </a:cubicBezTo>
                  <a:cubicBezTo>
                    <a:pt x="154" y="109"/>
                    <a:pt x="153" y="110"/>
                    <a:pt x="152" y="110"/>
                  </a:cubicBezTo>
                  <a:cubicBezTo>
                    <a:pt x="152" y="110"/>
                    <a:pt x="152" y="110"/>
                    <a:pt x="152" y="110"/>
                  </a:cubicBezTo>
                  <a:close/>
                  <a:moveTo>
                    <a:pt x="18" y="105"/>
                  </a:moveTo>
                  <a:cubicBezTo>
                    <a:pt x="17" y="105"/>
                    <a:pt x="17" y="105"/>
                    <a:pt x="17" y="104"/>
                  </a:cubicBezTo>
                  <a:cubicBezTo>
                    <a:pt x="16" y="104"/>
                    <a:pt x="15" y="103"/>
                    <a:pt x="16" y="102"/>
                  </a:cubicBezTo>
                  <a:cubicBezTo>
                    <a:pt x="20" y="94"/>
                    <a:pt x="24" y="87"/>
                    <a:pt x="30" y="81"/>
                  </a:cubicBezTo>
                  <a:cubicBezTo>
                    <a:pt x="29" y="78"/>
                    <a:pt x="29" y="75"/>
                    <a:pt x="29" y="73"/>
                  </a:cubicBezTo>
                  <a:cubicBezTo>
                    <a:pt x="29" y="71"/>
                    <a:pt x="30" y="70"/>
                    <a:pt x="31" y="70"/>
                  </a:cubicBezTo>
                  <a:cubicBezTo>
                    <a:pt x="32" y="70"/>
                    <a:pt x="33" y="71"/>
                    <a:pt x="33" y="72"/>
                  </a:cubicBezTo>
                  <a:cubicBezTo>
                    <a:pt x="33" y="81"/>
                    <a:pt x="35" y="89"/>
                    <a:pt x="38" y="96"/>
                  </a:cubicBezTo>
                  <a:cubicBezTo>
                    <a:pt x="39" y="97"/>
                    <a:pt x="38" y="99"/>
                    <a:pt x="37" y="99"/>
                  </a:cubicBezTo>
                  <a:cubicBezTo>
                    <a:pt x="36" y="99"/>
                    <a:pt x="35" y="99"/>
                    <a:pt x="34" y="98"/>
                  </a:cubicBezTo>
                  <a:cubicBezTo>
                    <a:pt x="33" y="94"/>
                    <a:pt x="32" y="90"/>
                    <a:pt x="31" y="86"/>
                  </a:cubicBezTo>
                  <a:cubicBezTo>
                    <a:pt x="27" y="91"/>
                    <a:pt x="23" y="97"/>
                    <a:pt x="20" y="104"/>
                  </a:cubicBezTo>
                  <a:cubicBezTo>
                    <a:pt x="19" y="104"/>
                    <a:pt x="18" y="105"/>
                    <a:pt x="18" y="105"/>
                  </a:cubicBezTo>
                  <a:close/>
                  <a:moveTo>
                    <a:pt x="135" y="77"/>
                  </a:moveTo>
                  <a:cubicBezTo>
                    <a:pt x="135" y="77"/>
                    <a:pt x="134" y="77"/>
                    <a:pt x="134" y="76"/>
                  </a:cubicBezTo>
                  <a:cubicBezTo>
                    <a:pt x="129" y="72"/>
                    <a:pt x="121" y="68"/>
                    <a:pt x="112" y="65"/>
                  </a:cubicBezTo>
                  <a:cubicBezTo>
                    <a:pt x="111" y="65"/>
                    <a:pt x="111" y="63"/>
                    <a:pt x="111" y="62"/>
                  </a:cubicBezTo>
                  <a:cubicBezTo>
                    <a:pt x="111" y="61"/>
                    <a:pt x="113" y="61"/>
                    <a:pt x="114" y="61"/>
                  </a:cubicBezTo>
                  <a:cubicBezTo>
                    <a:pt x="123" y="64"/>
                    <a:pt x="131" y="69"/>
                    <a:pt x="137" y="73"/>
                  </a:cubicBezTo>
                  <a:cubicBezTo>
                    <a:pt x="138" y="74"/>
                    <a:pt x="138" y="75"/>
                    <a:pt x="137" y="76"/>
                  </a:cubicBezTo>
                  <a:cubicBezTo>
                    <a:pt x="137" y="77"/>
                    <a:pt x="136" y="77"/>
                    <a:pt x="135" y="77"/>
                  </a:cubicBezTo>
                  <a:close/>
                  <a:moveTo>
                    <a:pt x="41" y="75"/>
                  </a:moveTo>
                  <a:cubicBezTo>
                    <a:pt x="40" y="75"/>
                    <a:pt x="40" y="75"/>
                    <a:pt x="39" y="74"/>
                  </a:cubicBezTo>
                  <a:cubicBezTo>
                    <a:pt x="39" y="73"/>
                    <a:pt x="39" y="72"/>
                    <a:pt x="40" y="71"/>
                  </a:cubicBezTo>
                  <a:cubicBezTo>
                    <a:pt x="47" y="66"/>
                    <a:pt x="54" y="62"/>
                    <a:pt x="63" y="59"/>
                  </a:cubicBezTo>
                  <a:cubicBezTo>
                    <a:pt x="64" y="59"/>
                    <a:pt x="65" y="60"/>
                    <a:pt x="65" y="61"/>
                  </a:cubicBezTo>
                  <a:cubicBezTo>
                    <a:pt x="66" y="62"/>
                    <a:pt x="65" y="63"/>
                    <a:pt x="64" y="63"/>
                  </a:cubicBezTo>
                  <a:cubicBezTo>
                    <a:pt x="56" y="66"/>
                    <a:pt x="49" y="70"/>
                    <a:pt x="42" y="75"/>
                  </a:cubicBezTo>
                  <a:cubicBezTo>
                    <a:pt x="42" y="75"/>
                    <a:pt x="41" y="75"/>
                    <a:pt x="41" y="75"/>
                  </a:cubicBezTo>
                  <a:close/>
                  <a:moveTo>
                    <a:pt x="101" y="62"/>
                  </a:moveTo>
                  <a:cubicBezTo>
                    <a:pt x="101" y="62"/>
                    <a:pt x="101" y="62"/>
                    <a:pt x="100" y="62"/>
                  </a:cubicBezTo>
                  <a:cubicBezTo>
                    <a:pt x="92" y="60"/>
                    <a:pt x="84" y="60"/>
                    <a:pt x="76" y="61"/>
                  </a:cubicBezTo>
                  <a:cubicBezTo>
                    <a:pt x="75" y="61"/>
                    <a:pt x="74" y="60"/>
                    <a:pt x="73" y="59"/>
                  </a:cubicBezTo>
                  <a:cubicBezTo>
                    <a:pt x="73" y="58"/>
                    <a:pt x="74" y="57"/>
                    <a:pt x="75" y="57"/>
                  </a:cubicBezTo>
                  <a:cubicBezTo>
                    <a:pt x="84" y="56"/>
                    <a:pt x="92" y="56"/>
                    <a:pt x="101" y="58"/>
                  </a:cubicBezTo>
                  <a:cubicBezTo>
                    <a:pt x="102" y="58"/>
                    <a:pt x="103" y="59"/>
                    <a:pt x="103" y="60"/>
                  </a:cubicBezTo>
                  <a:cubicBezTo>
                    <a:pt x="103" y="61"/>
                    <a:pt x="102" y="62"/>
                    <a:pt x="101" y="62"/>
                  </a:cubicBezTo>
                  <a:close/>
                  <a:moveTo>
                    <a:pt x="31" y="62"/>
                  </a:moveTo>
                  <a:cubicBezTo>
                    <a:pt x="31" y="62"/>
                    <a:pt x="31" y="62"/>
                    <a:pt x="31" y="62"/>
                  </a:cubicBezTo>
                  <a:cubicBezTo>
                    <a:pt x="30" y="62"/>
                    <a:pt x="29" y="61"/>
                    <a:pt x="29" y="60"/>
                  </a:cubicBezTo>
                  <a:cubicBezTo>
                    <a:pt x="30" y="51"/>
                    <a:pt x="32" y="43"/>
                    <a:pt x="35" y="35"/>
                  </a:cubicBezTo>
                  <a:cubicBezTo>
                    <a:pt x="36" y="33"/>
                    <a:pt x="37" y="33"/>
                    <a:pt x="38" y="33"/>
                  </a:cubicBezTo>
                  <a:cubicBezTo>
                    <a:pt x="39" y="34"/>
                    <a:pt x="40" y="35"/>
                    <a:pt x="39" y="36"/>
                  </a:cubicBezTo>
                  <a:cubicBezTo>
                    <a:pt x="36" y="44"/>
                    <a:pt x="34" y="52"/>
                    <a:pt x="33" y="60"/>
                  </a:cubicBezTo>
                  <a:cubicBezTo>
                    <a:pt x="33" y="61"/>
                    <a:pt x="32" y="62"/>
                    <a:pt x="31" y="62"/>
                  </a:cubicBezTo>
                  <a:close/>
                  <a:moveTo>
                    <a:pt x="43" y="26"/>
                  </a:moveTo>
                  <a:cubicBezTo>
                    <a:pt x="42" y="26"/>
                    <a:pt x="42" y="26"/>
                    <a:pt x="42" y="26"/>
                  </a:cubicBezTo>
                  <a:cubicBezTo>
                    <a:pt x="41" y="25"/>
                    <a:pt x="40" y="24"/>
                    <a:pt x="41" y="23"/>
                  </a:cubicBezTo>
                  <a:cubicBezTo>
                    <a:pt x="45" y="16"/>
                    <a:pt x="49" y="8"/>
                    <a:pt x="55" y="1"/>
                  </a:cubicBezTo>
                  <a:cubicBezTo>
                    <a:pt x="56" y="1"/>
                    <a:pt x="57" y="0"/>
                    <a:pt x="58" y="1"/>
                  </a:cubicBezTo>
                  <a:cubicBezTo>
                    <a:pt x="59" y="2"/>
                    <a:pt x="59" y="3"/>
                    <a:pt x="58" y="4"/>
                  </a:cubicBezTo>
                  <a:cubicBezTo>
                    <a:pt x="53" y="11"/>
                    <a:pt x="48" y="18"/>
                    <a:pt x="45" y="25"/>
                  </a:cubicBezTo>
                  <a:cubicBezTo>
                    <a:pt x="44" y="26"/>
                    <a:pt x="43" y="26"/>
                    <a:pt x="4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59" name="Freeform 45"/>
            <p:cNvSpPr/>
            <p:nvPr/>
          </p:nvSpPr>
          <p:spPr bwMode="auto">
            <a:xfrm>
              <a:off x="9563101" y="4976813"/>
              <a:ext cx="161925" cy="103188"/>
            </a:xfrm>
            <a:custGeom>
              <a:avLst/>
              <a:gdLst>
                <a:gd name="T0" fmla="*/ 40 w 42"/>
                <a:gd name="T1" fmla="*/ 27 h 27"/>
                <a:gd name="T2" fmla="*/ 38 w 42"/>
                <a:gd name="T3" fmla="*/ 26 h 27"/>
                <a:gd name="T4" fmla="*/ 30 w 42"/>
                <a:gd name="T5" fmla="*/ 5 h 27"/>
                <a:gd name="T6" fmla="*/ 3 w 42"/>
                <a:gd name="T7" fmla="*/ 12 h 27"/>
                <a:gd name="T8" fmla="*/ 0 w 42"/>
                <a:gd name="T9" fmla="*/ 11 h 27"/>
                <a:gd name="T10" fmla="*/ 2 w 42"/>
                <a:gd name="T11" fmla="*/ 8 h 27"/>
                <a:gd name="T12" fmla="*/ 31 w 42"/>
                <a:gd name="T13" fmla="*/ 0 h 27"/>
                <a:gd name="T14" fmla="*/ 34 w 42"/>
                <a:gd name="T15" fmla="*/ 1 h 27"/>
                <a:gd name="T16" fmla="*/ 42 w 42"/>
                <a:gd name="T17" fmla="*/ 24 h 27"/>
                <a:gd name="T18" fmla="*/ 41 w 42"/>
                <a:gd name="T19" fmla="*/ 27 h 27"/>
                <a:gd name="T20" fmla="*/ 40 w 42"/>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7">
                  <a:moveTo>
                    <a:pt x="40" y="27"/>
                  </a:moveTo>
                  <a:cubicBezTo>
                    <a:pt x="39" y="27"/>
                    <a:pt x="38" y="27"/>
                    <a:pt x="38" y="26"/>
                  </a:cubicBezTo>
                  <a:cubicBezTo>
                    <a:pt x="30" y="5"/>
                    <a:pt x="30" y="5"/>
                    <a:pt x="30" y="5"/>
                  </a:cubicBezTo>
                  <a:cubicBezTo>
                    <a:pt x="3" y="12"/>
                    <a:pt x="3" y="12"/>
                    <a:pt x="3" y="12"/>
                  </a:cubicBezTo>
                  <a:cubicBezTo>
                    <a:pt x="2" y="12"/>
                    <a:pt x="1" y="12"/>
                    <a:pt x="0" y="11"/>
                  </a:cubicBezTo>
                  <a:cubicBezTo>
                    <a:pt x="0" y="10"/>
                    <a:pt x="1" y="8"/>
                    <a:pt x="2" y="8"/>
                  </a:cubicBezTo>
                  <a:cubicBezTo>
                    <a:pt x="31" y="0"/>
                    <a:pt x="31" y="0"/>
                    <a:pt x="31" y="0"/>
                  </a:cubicBezTo>
                  <a:cubicBezTo>
                    <a:pt x="32" y="0"/>
                    <a:pt x="33" y="0"/>
                    <a:pt x="34" y="1"/>
                  </a:cubicBezTo>
                  <a:cubicBezTo>
                    <a:pt x="42" y="24"/>
                    <a:pt x="42" y="24"/>
                    <a:pt x="42" y="24"/>
                  </a:cubicBezTo>
                  <a:cubicBezTo>
                    <a:pt x="42" y="25"/>
                    <a:pt x="42" y="27"/>
                    <a:pt x="41" y="27"/>
                  </a:cubicBezTo>
                  <a:cubicBezTo>
                    <a:pt x="40" y="27"/>
                    <a:pt x="40" y="27"/>
                    <a:pt x="4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gr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496" y="2496262"/>
            <a:ext cx="6352739" cy="4345736"/>
          </a:xfrm>
          <a:prstGeom prst="rect">
            <a:avLst/>
          </a:prstGeom>
          <a:effectLst>
            <a:outerShdw blurRad="50800" dist="76200" dir="10800000" algn="r" rotWithShape="0">
              <a:prstClr val="black">
                <a:alpha val="40000"/>
              </a:prstClr>
            </a:outerShdw>
          </a:effectLst>
        </p:spPr>
      </p:pic>
      <p:grpSp>
        <p:nvGrpSpPr>
          <p:cNvPr id="14" name="Group 54"/>
          <p:cNvGrpSpPr/>
          <p:nvPr/>
        </p:nvGrpSpPr>
        <p:grpSpPr>
          <a:xfrm rot="14060801">
            <a:off x="9141613" y="-762"/>
            <a:ext cx="397275" cy="777555"/>
            <a:chOff x="9456738" y="4976813"/>
            <a:chExt cx="593725" cy="1162051"/>
          </a:xfrm>
          <a:solidFill>
            <a:schemeClr val="accent2"/>
          </a:solidFill>
        </p:grpSpPr>
        <p:sp>
          <p:nvSpPr>
            <p:cNvPr id="16" name="Freeform 44"/>
            <p:cNvSpPr>
              <a:spLocks noEditPoints="1"/>
            </p:cNvSpPr>
            <p:nvPr/>
          </p:nvSpPr>
          <p:spPr bwMode="auto">
            <a:xfrm>
              <a:off x="9456738" y="4984751"/>
              <a:ext cx="593725" cy="1154113"/>
            </a:xfrm>
            <a:custGeom>
              <a:avLst/>
              <a:gdLst>
                <a:gd name="T0" fmla="*/ 103 w 155"/>
                <a:gd name="T1" fmla="*/ 296 h 304"/>
                <a:gd name="T2" fmla="*/ 128 w 155"/>
                <a:gd name="T3" fmla="*/ 300 h 304"/>
                <a:gd name="T4" fmla="*/ 92 w 155"/>
                <a:gd name="T5" fmla="*/ 291 h 304"/>
                <a:gd name="T6" fmla="*/ 67 w 155"/>
                <a:gd name="T7" fmla="*/ 276 h 304"/>
                <a:gd name="T8" fmla="*/ 94 w 155"/>
                <a:gd name="T9" fmla="*/ 290 h 304"/>
                <a:gd name="T10" fmla="*/ 57 w 155"/>
                <a:gd name="T11" fmla="*/ 272 h 304"/>
                <a:gd name="T12" fmla="*/ 41 w 155"/>
                <a:gd name="T13" fmla="*/ 253 h 304"/>
                <a:gd name="T14" fmla="*/ 59 w 155"/>
                <a:gd name="T15" fmla="*/ 273 h 304"/>
                <a:gd name="T16" fmla="*/ 14 w 155"/>
                <a:gd name="T17" fmla="*/ 225 h 304"/>
                <a:gd name="T18" fmla="*/ 32 w 155"/>
                <a:gd name="T19" fmla="*/ 244 h 304"/>
                <a:gd name="T20" fmla="*/ 11 w 155"/>
                <a:gd name="T21" fmla="*/ 215 h 304"/>
                <a:gd name="T22" fmla="*/ 4 w 155"/>
                <a:gd name="T23" fmla="*/ 187 h 304"/>
                <a:gd name="T24" fmla="*/ 11 w 155"/>
                <a:gd name="T25" fmla="*/ 215 h 304"/>
                <a:gd name="T26" fmla="*/ 0 w 155"/>
                <a:gd name="T27" fmla="*/ 176 h 304"/>
                <a:gd name="T28" fmla="*/ 4 w 155"/>
                <a:gd name="T29" fmla="*/ 149 h 304"/>
                <a:gd name="T30" fmla="*/ 5 w 155"/>
                <a:gd name="T31" fmla="*/ 176 h 304"/>
                <a:gd name="T32" fmla="*/ 108 w 155"/>
                <a:gd name="T33" fmla="*/ 152 h 304"/>
                <a:gd name="T34" fmla="*/ 102 w 155"/>
                <a:gd name="T35" fmla="*/ 148 h 304"/>
                <a:gd name="T36" fmla="*/ 129 w 155"/>
                <a:gd name="T37" fmla="*/ 146 h 304"/>
                <a:gd name="T38" fmla="*/ 108 w 155"/>
                <a:gd name="T39" fmla="*/ 152 h 304"/>
                <a:gd name="T40" fmla="*/ 66 w 155"/>
                <a:gd name="T41" fmla="*/ 138 h 304"/>
                <a:gd name="T42" fmla="*/ 90 w 155"/>
                <a:gd name="T43" fmla="*/ 145 h 304"/>
                <a:gd name="T44" fmla="*/ 138 w 155"/>
                <a:gd name="T45" fmla="*/ 143 h 304"/>
                <a:gd name="T46" fmla="*/ 150 w 155"/>
                <a:gd name="T47" fmla="*/ 121 h 304"/>
                <a:gd name="T48" fmla="*/ 139 w 155"/>
                <a:gd name="T49" fmla="*/ 143 h 304"/>
                <a:gd name="T50" fmla="*/ 5 w 155"/>
                <a:gd name="T51" fmla="*/ 141 h 304"/>
                <a:gd name="T52" fmla="*/ 11 w 155"/>
                <a:gd name="T53" fmla="*/ 113 h 304"/>
                <a:gd name="T54" fmla="*/ 8 w 155"/>
                <a:gd name="T55" fmla="*/ 136 h 304"/>
                <a:gd name="T56" fmla="*/ 57 w 155"/>
                <a:gd name="T57" fmla="*/ 130 h 304"/>
                <a:gd name="T58" fmla="*/ 41 w 155"/>
                <a:gd name="T59" fmla="*/ 107 h 304"/>
                <a:gd name="T60" fmla="*/ 59 w 155"/>
                <a:gd name="T61" fmla="*/ 130 h 304"/>
                <a:gd name="T62" fmla="*/ 150 w 155"/>
                <a:gd name="T63" fmla="*/ 109 h 304"/>
                <a:gd name="T64" fmla="*/ 145 w 155"/>
                <a:gd name="T65" fmla="*/ 84 h 304"/>
                <a:gd name="T66" fmla="*/ 152 w 155"/>
                <a:gd name="T67" fmla="*/ 110 h 304"/>
                <a:gd name="T68" fmla="*/ 16 w 155"/>
                <a:gd name="T69" fmla="*/ 102 h 304"/>
                <a:gd name="T70" fmla="*/ 31 w 155"/>
                <a:gd name="T71" fmla="*/ 70 h 304"/>
                <a:gd name="T72" fmla="*/ 37 w 155"/>
                <a:gd name="T73" fmla="*/ 99 h 304"/>
                <a:gd name="T74" fmla="*/ 20 w 155"/>
                <a:gd name="T75" fmla="*/ 104 h 304"/>
                <a:gd name="T76" fmla="*/ 134 w 155"/>
                <a:gd name="T77" fmla="*/ 76 h 304"/>
                <a:gd name="T78" fmla="*/ 114 w 155"/>
                <a:gd name="T79" fmla="*/ 61 h 304"/>
                <a:gd name="T80" fmla="*/ 135 w 155"/>
                <a:gd name="T81" fmla="*/ 77 h 304"/>
                <a:gd name="T82" fmla="*/ 40 w 155"/>
                <a:gd name="T83" fmla="*/ 71 h 304"/>
                <a:gd name="T84" fmla="*/ 64 w 155"/>
                <a:gd name="T85" fmla="*/ 63 h 304"/>
                <a:gd name="T86" fmla="*/ 101 w 155"/>
                <a:gd name="T87" fmla="*/ 62 h 304"/>
                <a:gd name="T88" fmla="*/ 73 w 155"/>
                <a:gd name="T89" fmla="*/ 59 h 304"/>
                <a:gd name="T90" fmla="*/ 103 w 155"/>
                <a:gd name="T91" fmla="*/ 60 h 304"/>
                <a:gd name="T92" fmla="*/ 31 w 155"/>
                <a:gd name="T93" fmla="*/ 62 h 304"/>
                <a:gd name="T94" fmla="*/ 38 w 155"/>
                <a:gd name="T95" fmla="*/ 33 h 304"/>
                <a:gd name="T96" fmla="*/ 31 w 155"/>
                <a:gd name="T97" fmla="*/ 62 h 304"/>
                <a:gd name="T98" fmla="*/ 41 w 155"/>
                <a:gd name="T99" fmla="*/ 23 h 304"/>
                <a:gd name="T100" fmla="*/ 58 w 155"/>
                <a:gd name="T101"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304">
                  <a:moveTo>
                    <a:pt x="128" y="304"/>
                  </a:moveTo>
                  <a:cubicBezTo>
                    <a:pt x="127" y="304"/>
                    <a:pt x="127" y="304"/>
                    <a:pt x="127" y="304"/>
                  </a:cubicBezTo>
                  <a:cubicBezTo>
                    <a:pt x="127" y="304"/>
                    <a:pt x="117" y="301"/>
                    <a:pt x="103" y="296"/>
                  </a:cubicBezTo>
                  <a:cubicBezTo>
                    <a:pt x="101" y="296"/>
                    <a:pt x="101" y="294"/>
                    <a:pt x="101" y="293"/>
                  </a:cubicBezTo>
                  <a:cubicBezTo>
                    <a:pt x="102" y="292"/>
                    <a:pt x="103" y="292"/>
                    <a:pt x="104" y="292"/>
                  </a:cubicBezTo>
                  <a:cubicBezTo>
                    <a:pt x="118" y="297"/>
                    <a:pt x="128" y="300"/>
                    <a:pt x="128" y="300"/>
                  </a:cubicBezTo>
                  <a:cubicBezTo>
                    <a:pt x="129" y="300"/>
                    <a:pt x="130" y="301"/>
                    <a:pt x="130" y="302"/>
                  </a:cubicBezTo>
                  <a:cubicBezTo>
                    <a:pt x="129" y="303"/>
                    <a:pt x="129" y="304"/>
                    <a:pt x="128" y="304"/>
                  </a:cubicBezTo>
                  <a:close/>
                  <a:moveTo>
                    <a:pt x="92" y="291"/>
                  </a:moveTo>
                  <a:cubicBezTo>
                    <a:pt x="91" y="291"/>
                    <a:pt x="91" y="291"/>
                    <a:pt x="91" y="291"/>
                  </a:cubicBezTo>
                  <a:cubicBezTo>
                    <a:pt x="83" y="287"/>
                    <a:pt x="75" y="283"/>
                    <a:pt x="68" y="279"/>
                  </a:cubicBezTo>
                  <a:cubicBezTo>
                    <a:pt x="67" y="279"/>
                    <a:pt x="67" y="277"/>
                    <a:pt x="67" y="276"/>
                  </a:cubicBezTo>
                  <a:cubicBezTo>
                    <a:pt x="68" y="275"/>
                    <a:pt x="69" y="275"/>
                    <a:pt x="70" y="276"/>
                  </a:cubicBezTo>
                  <a:cubicBezTo>
                    <a:pt x="77" y="280"/>
                    <a:pt x="85" y="284"/>
                    <a:pt x="93" y="287"/>
                  </a:cubicBezTo>
                  <a:cubicBezTo>
                    <a:pt x="94" y="288"/>
                    <a:pt x="94" y="289"/>
                    <a:pt x="94" y="290"/>
                  </a:cubicBezTo>
                  <a:cubicBezTo>
                    <a:pt x="93" y="291"/>
                    <a:pt x="92" y="291"/>
                    <a:pt x="92" y="291"/>
                  </a:cubicBezTo>
                  <a:close/>
                  <a:moveTo>
                    <a:pt x="59" y="273"/>
                  </a:moveTo>
                  <a:cubicBezTo>
                    <a:pt x="58" y="273"/>
                    <a:pt x="58" y="272"/>
                    <a:pt x="57" y="272"/>
                  </a:cubicBezTo>
                  <a:cubicBezTo>
                    <a:pt x="50" y="267"/>
                    <a:pt x="44" y="262"/>
                    <a:pt x="38" y="256"/>
                  </a:cubicBezTo>
                  <a:cubicBezTo>
                    <a:pt x="37" y="255"/>
                    <a:pt x="37" y="254"/>
                    <a:pt x="38" y="253"/>
                  </a:cubicBezTo>
                  <a:cubicBezTo>
                    <a:pt x="38" y="252"/>
                    <a:pt x="40" y="252"/>
                    <a:pt x="41" y="253"/>
                  </a:cubicBezTo>
                  <a:cubicBezTo>
                    <a:pt x="46" y="258"/>
                    <a:pt x="53" y="264"/>
                    <a:pt x="60" y="269"/>
                  </a:cubicBezTo>
                  <a:cubicBezTo>
                    <a:pt x="61" y="269"/>
                    <a:pt x="61" y="271"/>
                    <a:pt x="60" y="272"/>
                  </a:cubicBezTo>
                  <a:cubicBezTo>
                    <a:pt x="60" y="272"/>
                    <a:pt x="59" y="273"/>
                    <a:pt x="59" y="273"/>
                  </a:cubicBezTo>
                  <a:close/>
                  <a:moveTo>
                    <a:pt x="30" y="247"/>
                  </a:moveTo>
                  <a:cubicBezTo>
                    <a:pt x="30" y="247"/>
                    <a:pt x="29" y="247"/>
                    <a:pt x="29" y="247"/>
                  </a:cubicBezTo>
                  <a:cubicBezTo>
                    <a:pt x="23" y="240"/>
                    <a:pt x="18" y="233"/>
                    <a:pt x="14" y="225"/>
                  </a:cubicBezTo>
                  <a:cubicBezTo>
                    <a:pt x="14" y="224"/>
                    <a:pt x="14" y="223"/>
                    <a:pt x="15" y="223"/>
                  </a:cubicBezTo>
                  <a:cubicBezTo>
                    <a:pt x="16" y="222"/>
                    <a:pt x="17" y="222"/>
                    <a:pt x="18" y="223"/>
                  </a:cubicBezTo>
                  <a:cubicBezTo>
                    <a:pt x="22" y="231"/>
                    <a:pt x="27" y="237"/>
                    <a:pt x="32" y="244"/>
                  </a:cubicBezTo>
                  <a:cubicBezTo>
                    <a:pt x="33" y="245"/>
                    <a:pt x="33" y="246"/>
                    <a:pt x="32" y="247"/>
                  </a:cubicBezTo>
                  <a:cubicBezTo>
                    <a:pt x="31" y="247"/>
                    <a:pt x="31" y="247"/>
                    <a:pt x="30" y="247"/>
                  </a:cubicBezTo>
                  <a:close/>
                  <a:moveTo>
                    <a:pt x="11" y="215"/>
                  </a:moveTo>
                  <a:cubicBezTo>
                    <a:pt x="10" y="215"/>
                    <a:pt x="9" y="215"/>
                    <a:pt x="9" y="214"/>
                  </a:cubicBezTo>
                  <a:cubicBezTo>
                    <a:pt x="6" y="206"/>
                    <a:pt x="3" y="198"/>
                    <a:pt x="2" y="189"/>
                  </a:cubicBezTo>
                  <a:cubicBezTo>
                    <a:pt x="2" y="188"/>
                    <a:pt x="2" y="187"/>
                    <a:pt x="4" y="187"/>
                  </a:cubicBezTo>
                  <a:cubicBezTo>
                    <a:pt x="5" y="186"/>
                    <a:pt x="6" y="187"/>
                    <a:pt x="6" y="188"/>
                  </a:cubicBezTo>
                  <a:cubicBezTo>
                    <a:pt x="7" y="197"/>
                    <a:pt x="10" y="205"/>
                    <a:pt x="13" y="212"/>
                  </a:cubicBezTo>
                  <a:cubicBezTo>
                    <a:pt x="13" y="213"/>
                    <a:pt x="13" y="215"/>
                    <a:pt x="11" y="215"/>
                  </a:cubicBezTo>
                  <a:cubicBezTo>
                    <a:pt x="11" y="215"/>
                    <a:pt x="11" y="215"/>
                    <a:pt x="11" y="215"/>
                  </a:cubicBezTo>
                  <a:close/>
                  <a:moveTo>
                    <a:pt x="3" y="178"/>
                  </a:moveTo>
                  <a:cubicBezTo>
                    <a:pt x="1" y="178"/>
                    <a:pt x="1" y="177"/>
                    <a:pt x="0" y="176"/>
                  </a:cubicBezTo>
                  <a:cubicBezTo>
                    <a:pt x="0" y="174"/>
                    <a:pt x="0" y="172"/>
                    <a:pt x="0" y="169"/>
                  </a:cubicBezTo>
                  <a:cubicBezTo>
                    <a:pt x="0" y="163"/>
                    <a:pt x="1" y="157"/>
                    <a:pt x="2" y="151"/>
                  </a:cubicBezTo>
                  <a:cubicBezTo>
                    <a:pt x="2" y="150"/>
                    <a:pt x="3" y="149"/>
                    <a:pt x="4" y="149"/>
                  </a:cubicBezTo>
                  <a:cubicBezTo>
                    <a:pt x="5" y="149"/>
                    <a:pt x="6" y="150"/>
                    <a:pt x="6" y="151"/>
                  </a:cubicBezTo>
                  <a:cubicBezTo>
                    <a:pt x="5" y="157"/>
                    <a:pt x="4" y="163"/>
                    <a:pt x="4" y="169"/>
                  </a:cubicBezTo>
                  <a:cubicBezTo>
                    <a:pt x="4" y="172"/>
                    <a:pt x="5" y="174"/>
                    <a:pt x="5" y="176"/>
                  </a:cubicBezTo>
                  <a:cubicBezTo>
                    <a:pt x="5" y="177"/>
                    <a:pt x="4" y="178"/>
                    <a:pt x="3" y="178"/>
                  </a:cubicBezTo>
                  <a:cubicBezTo>
                    <a:pt x="3" y="178"/>
                    <a:pt x="3" y="178"/>
                    <a:pt x="3" y="178"/>
                  </a:cubicBezTo>
                  <a:close/>
                  <a:moveTo>
                    <a:pt x="108" y="152"/>
                  </a:moveTo>
                  <a:cubicBezTo>
                    <a:pt x="106" y="152"/>
                    <a:pt x="104" y="152"/>
                    <a:pt x="102" y="152"/>
                  </a:cubicBezTo>
                  <a:cubicBezTo>
                    <a:pt x="101" y="152"/>
                    <a:pt x="100" y="151"/>
                    <a:pt x="100" y="150"/>
                  </a:cubicBezTo>
                  <a:cubicBezTo>
                    <a:pt x="100" y="148"/>
                    <a:pt x="101" y="148"/>
                    <a:pt x="102" y="148"/>
                  </a:cubicBezTo>
                  <a:cubicBezTo>
                    <a:pt x="108" y="148"/>
                    <a:pt x="114" y="148"/>
                    <a:pt x="119" y="147"/>
                  </a:cubicBezTo>
                  <a:cubicBezTo>
                    <a:pt x="122" y="146"/>
                    <a:pt x="124" y="145"/>
                    <a:pt x="126" y="144"/>
                  </a:cubicBezTo>
                  <a:cubicBezTo>
                    <a:pt x="127" y="144"/>
                    <a:pt x="129" y="145"/>
                    <a:pt x="129" y="146"/>
                  </a:cubicBezTo>
                  <a:cubicBezTo>
                    <a:pt x="129" y="147"/>
                    <a:pt x="129" y="148"/>
                    <a:pt x="128" y="148"/>
                  </a:cubicBezTo>
                  <a:cubicBezTo>
                    <a:pt x="125" y="149"/>
                    <a:pt x="123" y="150"/>
                    <a:pt x="120" y="151"/>
                  </a:cubicBezTo>
                  <a:cubicBezTo>
                    <a:pt x="116" y="152"/>
                    <a:pt x="112" y="152"/>
                    <a:pt x="108" y="152"/>
                  </a:cubicBezTo>
                  <a:close/>
                  <a:moveTo>
                    <a:pt x="90" y="149"/>
                  </a:moveTo>
                  <a:cubicBezTo>
                    <a:pt x="90" y="149"/>
                    <a:pt x="89" y="149"/>
                    <a:pt x="89" y="149"/>
                  </a:cubicBezTo>
                  <a:cubicBezTo>
                    <a:pt x="81" y="147"/>
                    <a:pt x="73" y="143"/>
                    <a:pt x="66" y="138"/>
                  </a:cubicBezTo>
                  <a:cubicBezTo>
                    <a:pt x="65" y="137"/>
                    <a:pt x="65" y="136"/>
                    <a:pt x="65" y="135"/>
                  </a:cubicBezTo>
                  <a:cubicBezTo>
                    <a:pt x="66" y="134"/>
                    <a:pt x="67" y="134"/>
                    <a:pt x="68" y="134"/>
                  </a:cubicBezTo>
                  <a:cubicBezTo>
                    <a:pt x="75" y="139"/>
                    <a:pt x="83" y="143"/>
                    <a:pt x="90" y="145"/>
                  </a:cubicBezTo>
                  <a:cubicBezTo>
                    <a:pt x="91" y="146"/>
                    <a:pt x="92" y="147"/>
                    <a:pt x="92" y="148"/>
                  </a:cubicBezTo>
                  <a:cubicBezTo>
                    <a:pt x="91" y="149"/>
                    <a:pt x="91" y="149"/>
                    <a:pt x="90" y="149"/>
                  </a:cubicBezTo>
                  <a:close/>
                  <a:moveTo>
                    <a:pt x="138" y="143"/>
                  </a:moveTo>
                  <a:cubicBezTo>
                    <a:pt x="138" y="143"/>
                    <a:pt x="137" y="143"/>
                    <a:pt x="137" y="142"/>
                  </a:cubicBezTo>
                  <a:cubicBezTo>
                    <a:pt x="136" y="141"/>
                    <a:pt x="136" y="140"/>
                    <a:pt x="137" y="139"/>
                  </a:cubicBezTo>
                  <a:cubicBezTo>
                    <a:pt x="145" y="134"/>
                    <a:pt x="149" y="128"/>
                    <a:pt x="150" y="121"/>
                  </a:cubicBezTo>
                  <a:cubicBezTo>
                    <a:pt x="150" y="119"/>
                    <a:pt x="152" y="119"/>
                    <a:pt x="153" y="119"/>
                  </a:cubicBezTo>
                  <a:cubicBezTo>
                    <a:pt x="154" y="119"/>
                    <a:pt x="155" y="120"/>
                    <a:pt x="154" y="121"/>
                  </a:cubicBezTo>
                  <a:cubicBezTo>
                    <a:pt x="153" y="130"/>
                    <a:pt x="148" y="137"/>
                    <a:pt x="139" y="143"/>
                  </a:cubicBezTo>
                  <a:cubicBezTo>
                    <a:pt x="139" y="143"/>
                    <a:pt x="139" y="143"/>
                    <a:pt x="138" y="143"/>
                  </a:cubicBezTo>
                  <a:close/>
                  <a:moveTo>
                    <a:pt x="6" y="141"/>
                  </a:moveTo>
                  <a:cubicBezTo>
                    <a:pt x="6" y="141"/>
                    <a:pt x="5" y="141"/>
                    <a:pt x="5" y="141"/>
                  </a:cubicBezTo>
                  <a:cubicBezTo>
                    <a:pt x="4" y="140"/>
                    <a:pt x="3" y="139"/>
                    <a:pt x="4" y="138"/>
                  </a:cubicBezTo>
                  <a:cubicBezTo>
                    <a:pt x="4" y="137"/>
                    <a:pt x="4" y="136"/>
                    <a:pt x="4" y="135"/>
                  </a:cubicBezTo>
                  <a:cubicBezTo>
                    <a:pt x="6" y="127"/>
                    <a:pt x="8" y="120"/>
                    <a:pt x="11" y="113"/>
                  </a:cubicBezTo>
                  <a:cubicBezTo>
                    <a:pt x="11" y="112"/>
                    <a:pt x="12" y="112"/>
                    <a:pt x="13" y="112"/>
                  </a:cubicBezTo>
                  <a:cubicBezTo>
                    <a:pt x="15" y="113"/>
                    <a:pt x="15" y="114"/>
                    <a:pt x="15" y="115"/>
                  </a:cubicBezTo>
                  <a:cubicBezTo>
                    <a:pt x="12" y="121"/>
                    <a:pt x="10" y="128"/>
                    <a:pt x="8" y="136"/>
                  </a:cubicBezTo>
                  <a:cubicBezTo>
                    <a:pt x="8" y="137"/>
                    <a:pt x="8" y="138"/>
                    <a:pt x="8" y="139"/>
                  </a:cubicBezTo>
                  <a:cubicBezTo>
                    <a:pt x="8" y="140"/>
                    <a:pt x="7" y="141"/>
                    <a:pt x="6" y="141"/>
                  </a:cubicBezTo>
                  <a:close/>
                  <a:moveTo>
                    <a:pt x="57" y="130"/>
                  </a:moveTo>
                  <a:cubicBezTo>
                    <a:pt x="57" y="130"/>
                    <a:pt x="56" y="130"/>
                    <a:pt x="56" y="130"/>
                  </a:cubicBezTo>
                  <a:cubicBezTo>
                    <a:pt x="50" y="124"/>
                    <a:pt x="44" y="117"/>
                    <a:pt x="40" y="109"/>
                  </a:cubicBezTo>
                  <a:cubicBezTo>
                    <a:pt x="39" y="108"/>
                    <a:pt x="40" y="107"/>
                    <a:pt x="41" y="107"/>
                  </a:cubicBezTo>
                  <a:cubicBezTo>
                    <a:pt x="42" y="106"/>
                    <a:pt x="43" y="106"/>
                    <a:pt x="43" y="107"/>
                  </a:cubicBezTo>
                  <a:cubicBezTo>
                    <a:pt x="48" y="114"/>
                    <a:pt x="53" y="121"/>
                    <a:pt x="59" y="127"/>
                  </a:cubicBezTo>
                  <a:cubicBezTo>
                    <a:pt x="60" y="127"/>
                    <a:pt x="60" y="129"/>
                    <a:pt x="59" y="130"/>
                  </a:cubicBezTo>
                  <a:cubicBezTo>
                    <a:pt x="58" y="130"/>
                    <a:pt x="58" y="130"/>
                    <a:pt x="57" y="130"/>
                  </a:cubicBezTo>
                  <a:close/>
                  <a:moveTo>
                    <a:pt x="152" y="110"/>
                  </a:moveTo>
                  <a:cubicBezTo>
                    <a:pt x="151" y="110"/>
                    <a:pt x="150" y="110"/>
                    <a:pt x="150" y="109"/>
                  </a:cubicBezTo>
                  <a:cubicBezTo>
                    <a:pt x="148" y="101"/>
                    <a:pt x="144" y="93"/>
                    <a:pt x="141" y="86"/>
                  </a:cubicBezTo>
                  <a:cubicBezTo>
                    <a:pt x="140" y="85"/>
                    <a:pt x="141" y="84"/>
                    <a:pt x="142" y="83"/>
                  </a:cubicBezTo>
                  <a:cubicBezTo>
                    <a:pt x="143" y="82"/>
                    <a:pt x="144" y="83"/>
                    <a:pt x="145" y="84"/>
                  </a:cubicBezTo>
                  <a:cubicBezTo>
                    <a:pt x="148" y="91"/>
                    <a:pt x="152" y="99"/>
                    <a:pt x="154" y="108"/>
                  </a:cubicBezTo>
                  <a:cubicBezTo>
                    <a:pt x="154" y="109"/>
                    <a:pt x="153" y="110"/>
                    <a:pt x="152" y="110"/>
                  </a:cubicBezTo>
                  <a:cubicBezTo>
                    <a:pt x="152" y="110"/>
                    <a:pt x="152" y="110"/>
                    <a:pt x="152" y="110"/>
                  </a:cubicBezTo>
                  <a:close/>
                  <a:moveTo>
                    <a:pt x="18" y="105"/>
                  </a:moveTo>
                  <a:cubicBezTo>
                    <a:pt x="17" y="105"/>
                    <a:pt x="17" y="105"/>
                    <a:pt x="17" y="104"/>
                  </a:cubicBezTo>
                  <a:cubicBezTo>
                    <a:pt x="16" y="104"/>
                    <a:pt x="15" y="103"/>
                    <a:pt x="16" y="102"/>
                  </a:cubicBezTo>
                  <a:cubicBezTo>
                    <a:pt x="20" y="94"/>
                    <a:pt x="24" y="87"/>
                    <a:pt x="30" y="81"/>
                  </a:cubicBezTo>
                  <a:cubicBezTo>
                    <a:pt x="29" y="78"/>
                    <a:pt x="29" y="75"/>
                    <a:pt x="29" y="73"/>
                  </a:cubicBezTo>
                  <a:cubicBezTo>
                    <a:pt x="29" y="71"/>
                    <a:pt x="30" y="70"/>
                    <a:pt x="31" y="70"/>
                  </a:cubicBezTo>
                  <a:cubicBezTo>
                    <a:pt x="32" y="70"/>
                    <a:pt x="33" y="71"/>
                    <a:pt x="33" y="72"/>
                  </a:cubicBezTo>
                  <a:cubicBezTo>
                    <a:pt x="33" y="81"/>
                    <a:pt x="35" y="89"/>
                    <a:pt x="38" y="96"/>
                  </a:cubicBezTo>
                  <a:cubicBezTo>
                    <a:pt x="39" y="97"/>
                    <a:pt x="38" y="99"/>
                    <a:pt x="37" y="99"/>
                  </a:cubicBezTo>
                  <a:cubicBezTo>
                    <a:pt x="36" y="99"/>
                    <a:pt x="35" y="99"/>
                    <a:pt x="34" y="98"/>
                  </a:cubicBezTo>
                  <a:cubicBezTo>
                    <a:pt x="33" y="94"/>
                    <a:pt x="32" y="90"/>
                    <a:pt x="31" y="86"/>
                  </a:cubicBezTo>
                  <a:cubicBezTo>
                    <a:pt x="27" y="91"/>
                    <a:pt x="23" y="97"/>
                    <a:pt x="20" y="104"/>
                  </a:cubicBezTo>
                  <a:cubicBezTo>
                    <a:pt x="19" y="104"/>
                    <a:pt x="18" y="105"/>
                    <a:pt x="18" y="105"/>
                  </a:cubicBezTo>
                  <a:close/>
                  <a:moveTo>
                    <a:pt x="135" y="77"/>
                  </a:moveTo>
                  <a:cubicBezTo>
                    <a:pt x="135" y="77"/>
                    <a:pt x="134" y="77"/>
                    <a:pt x="134" y="76"/>
                  </a:cubicBezTo>
                  <a:cubicBezTo>
                    <a:pt x="129" y="72"/>
                    <a:pt x="121" y="68"/>
                    <a:pt x="112" y="65"/>
                  </a:cubicBezTo>
                  <a:cubicBezTo>
                    <a:pt x="111" y="65"/>
                    <a:pt x="111" y="63"/>
                    <a:pt x="111" y="62"/>
                  </a:cubicBezTo>
                  <a:cubicBezTo>
                    <a:pt x="111" y="61"/>
                    <a:pt x="113" y="61"/>
                    <a:pt x="114" y="61"/>
                  </a:cubicBezTo>
                  <a:cubicBezTo>
                    <a:pt x="123" y="64"/>
                    <a:pt x="131" y="69"/>
                    <a:pt x="137" y="73"/>
                  </a:cubicBezTo>
                  <a:cubicBezTo>
                    <a:pt x="138" y="74"/>
                    <a:pt x="138" y="75"/>
                    <a:pt x="137" y="76"/>
                  </a:cubicBezTo>
                  <a:cubicBezTo>
                    <a:pt x="137" y="77"/>
                    <a:pt x="136" y="77"/>
                    <a:pt x="135" y="77"/>
                  </a:cubicBezTo>
                  <a:close/>
                  <a:moveTo>
                    <a:pt x="41" y="75"/>
                  </a:moveTo>
                  <a:cubicBezTo>
                    <a:pt x="40" y="75"/>
                    <a:pt x="40" y="75"/>
                    <a:pt x="39" y="74"/>
                  </a:cubicBezTo>
                  <a:cubicBezTo>
                    <a:pt x="39" y="73"/>
                    <a:pt x="39" y="72"/>
                    <a:pt x="40" y="71"/>
                  </a:cubicBezTo>
                  <a:cubicBezTo>
                    <a:pt x="47" y="66"/>
                    <a:pt x="54" y="62"/>
                    <a:pt x="63" y="59"/>
                  </a:cubicBezTo>
                  <a:cubicBezTo>
                    <a:pt x="64" y="59"/>
                    <a:pt x="65" y="60"/>
                    <a:pt x="65" y="61"/>
                  </a:cubicBezTo>
                  <a:cubicBezTo>
                    <a:pt x="66" y="62"/>
                    <a:pt x="65" y="63"/>
                    <a:pt x="64" y="63"/>
                  </a:cubicBezTo>
                  <a:cubicBezTo>
                    <a:pt x="56" y="66"/>
                    <a:pt x="49" y="70"/>
                    <a:pt x="42" y="75"/>
                  </a:cubicBezTo>
                  <a:cubicBezTo>
                    <a:pt x="42" y="75"/>
                    <a:pt x="41" y="75"/>
                    <a:pt x="41" y="75"/>
                  </a:cubicBezTo>
                  <a:close/>
                  <a:moveTo>
                    <a:pt x="101" y="62"/>
                  </a:moveTo>
                  <a:cubicBezTo>
                    <a:pt x="101" y="62"/>
                    <a:pt x="101" y="62"/>
                    <a:pt x="100" y="62"/>
                  </a:cubicBezTo>
                  <a:cubicBezTo>
                    <a:pt x="92" y="60"/>
                    <a:pt x="84" y="60"/>
                    <a:pt x="76" y="61"/>
                  </a:cubicBezTo>
                  <a:cubicBezTo>
                    <a:pt x="75" y="61"/>
                    <a:pt x="74" y="60"/>
                    <a:pt x="73" y="59"/>
                  </a:cubicBezTo>
                  <a:cubicBezTo>
                    <a:pt x="73" y="58"/>
                    <a:pt x="74" y="57"/>
                    <a:pt x="75" y="57"/>
                  </a:cubicBezTo>
                  <a:cubicBezTo>
                    <a:pt x="84" y="56"/>
                    <a:pt x="92" y="56"/>
                    <a:pt x="101" y="58"/>
                  </a:cubicBezTo>
                  <a:cubicBezTo>
                    <a:pt x="102" y="58"/>
                    <a:pt x="103" y="59"/>
                    <a:pt x="103" y="60"/>
                  </a:cubicBezTo>
                  <a:cubicBezTo>
                    <a:pt x="103" y="61"/>
                    <a:pt x="102" y="62"/>
                    <a:pt x="101" y="62"/>
                  </a:cubicBezTo>
                  <a:close/>
                  <a:moveTo>
                    <a:pt x="31" y="62"/>
                  </a:moveTo>
                  <a:cubicBezTo>
                    <a:pt x="31" y="62"/>
                    <a:pt x="31" y="62"/>
                    <a:pt x="31" y="62"/>
                  </a:cubicBezTo>
                  <a:cubicBezTo>
                    <a:pt x="30" y="62"/>
                    <a:pt x="29" y="61"/>
                    <a:pt x="29" y="60"/>
                  </a:cubicBezTo>
                  <a:cubicBezTo>
                    <a:pt x="30" y="51"/>
                    <a:pt x="32" y="43"/>
                    <a:pt x="35" y="35"/>
                  </a:cubicBezTo>
                  <a:cubicBezTo>
                    <a:pt x="36" y="33"/>
                    <a:pt x="37" y="33"/>
                    <a:pt x="38" y="33"/>
                  </a:cubicBezTo>
                  <a:cubicBezTo>
                    <a:pt x="39" y="34"/>
                    <a:pt x="40" y="35"/>
                    <a:pt x="39" y="36"/>
                  </a:cubicBezTo>
                  <a:cubicBezTo>
                    <a:pt x="36" y="44"/>
                    <a:pt x="34" y="52"/>
                    <a:pt x="33" y="60"/>
                  </a:cubicBezTo>
                  <a:cubicBezTo>
                    <a:pt x="33" y="61"/>
                    <a:pt x="32" y="62"/>
                    <a:pt x="31" y="62"/>
                  </a:cubicBezTo>
                  <a:close/>
                  <a:moveTo>
                    <a:pt x="43" y="26"/>
                  </a:moveTo>
                  <a:cubicBezTo>
                    <a:pt x="42" y="26"/>
                    <a:pt x="42" y="26"/>
                    <a:pt x="42" y="26"/>
                  </a:cubicBezTo>
                  <a:cubicBezTo>
                    <a:pt x="41" y="25"/>
                    <a:pt x="40" y="24"/>
                    <a:pt x="41" y="23"/>
                  </a:cubicBezTo>
                  <a:cubicBezTo>
                    <a:pt x="45" y="16"/>
                    <a:pt x="49" y="8"/>
                    <a:pt x="55" y="1"/>
                  </a:cubicBezTo>
                  <a:cubicBezTo>
                    <a:pt x="56" y="1"/>
                    <a:pt x="57" y="0"/>
                    <a:pt x="58" y="1"/>
                  </a:cubicBezTo>
                  <a:cubicBezTo>
                    <a:pt x="59" y="2"/>
                    <a:pt x="59" y="3"/>
                    <a:pt x="58" y="4"/>
                  </a:cubicBezTo>
                  <a:cubicBezTo>
                    <a:pt x="53" y="11"/>
                    <a:pt x="48" y="18"/>
                    <a:pt x="45" y="25"/>
                  </a:cubicBezTo>
                  <a:cubicBezTo>
                    <a:pt x="44" y="26"/>
                    <a:pt x="43" y="26"/>
                    <a:pt x="4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17" name="Freeform 45"/>
            <p:cNvSpPr/>
            <p:nvPr/>
          </p:nvSpPr>
          <p:spPr bwMode="auto">
            <a:xfrm>
              <a:off x="9563101" y="4976813"/>
              <a:ext cx="161925" cy="103188"/>
            </a:xfrm>
            <a:custGeom>
              <a:avLst/>
              <a:gdLst>
                <a:gd name="T0" fmla="*/ 40 w 42"/>
                <a:gd name="T1" fmla="*/ 27 h 27"/>
                <a:gd name="T2" fmla="*/ 38 w 42"/>
                <a:gd name="T3" fmla="*/ 26 h 27"/>
                <a:gd name="T4" fmla="*/ 30 w 42"/>
                <a:gd name="T5" fmla="*/ 5 h 27"/>
                <a:gd name="T6" fmla="*/ 3 w 42"/>
                <a:gd name="T7" fmla="*/ 12 h 27"/>
                <a:gd name="T8" fmla="*/ 0 w 42"/>
                <a:gd name="T9" fmla="*/ 11 h 27"/>
                <a:gd name="T10" fmla="*/ 2 w 42"/>
                <a:gd name="T11" fmla="*/ 8 h 27"/>
                <a:gd name="T12" fmla="*/ 31 w 42"/>
                <a:gd name="T13" fmla="*/ 0 h 27"/>
                <a:gd name="T14" fmla="*/ 34 w 42"/>
                <a:gd name="T15" fmla="*/ 1 h 27"/>
                <a:gd name="T16" fmla="*/ 42 w 42"/>
                <a:gd name="T17" fmla="*/ 24 h 27"/>
                <a:gd name="T18" fmla="*/ 41 w 42"/>
                <a:gd name="T19" fmla="*/ 27 h 27"/>
                <a:gd name="T20" fmla="*/ 40 w 42"/>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7">
                  <a:moveTo>
                    <a:pt x="40" y="27"/>
                  </a:moveTo>
                  <a:cubicBezTo>
                    <a:pt x="39" y="27"/>
                    <a:pt x="38" y="27"/>
                    <a:pt x="38" y="26"/>
                  </a:cubicBezTo>
                  <a:cubicBezTo>
                    <a:pt x="30" y="5"/>
                    <a:pt x="30" y="5"/>
                    <a:pt x="30" y="5"/>
                  </a:cubicBezTo>
                  <a:cubicBezTo>
                    <a:pt x="3" y="12"/>
                    <a:pt x="3" y="12"/>
                    <a:pt x="3" y="12"/>
                  </a:cubicBezTo>
                  <a:cubicBezTo>
                    <a:pt x="2" y="12"/>
                    <a:pt x="1" y="12"/>
                    <a:pt x="0" y="11"/>
                  </a:cubicBezTo>
                  <a:cubicBezTo>
                    <a:pt x="0" y="10"/>
                    <a:pt x="1" y="8"/>
                    <a:pt x="2" y="8"/>
                  </a:cubicBezTo>
                  <a:cubicBezTo>
                    <a:pt x="31" y="0"/>
                    <a:pt x="31" y="0"/>
                    <a:pt x="31" y="0"/>
                  </a:cubicBezTo>
                  <a:cubicBezTo>
                    <a:pt x="32" y="0"/>
                    <a:pt x="33" y="0"/>
                    <a:pt x="34" y="1"/>
                  </a:cubicBezTo>
                  <a:cubicBezTo>
                    <a:pt x="42" y="24"/>
                    <a:pt x="42" y="24"/>
                    <a:pt x="42" y="24"/>
                  </a:cubicBezTo>
                  <a:cubicBezTo>
                    <a:pt x="42" y="25"/>
                    <a:pt x="42" y="27"/>
                    <a:pt x="41" y="27"/>
                  </a:cubicBezTo>
                  <a:cubicBezTo>
                    <a:pt x="40" y="27"/>
                    <a:pt x="40" y="27"/>
                    <a:pt x="4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grpSp>
      <p:pic>
        <p:nvPicPr>
          <p:cNvPr id="22" name="图片 21"/>
          <p:cNvPicPr>
            <a:picLocks noChangeAspect="1"/>
          </p:cNvPicPr>
          <p:nvPr/>
        </p:nvPicPr>
        <p:blipFill>
          <a:blip r:embed="rId3"/>
          <a:stretch>
            <a:fillRect/>
          </a:stretch>
        </p:blipFill>
        <p:spPr>
          <a:xfrm>
            <a:off x="3354791" y="3091406"/>
            <a:ext cx="1128982" cy="503465"/>
          </a:xfrm>
          <a:prstGeom prst="rect">
            <a:avLst/>
          </a:prstGeom>
        </p:spPr>
      </p:pic>
      <p:sp>
        <p:nvSpPr>
          <p:cNvPr id="6" name="文本框 5">
            <a:extLst>
              <a:ext uri="{FF2B5EF4-FFF2-40B4-BE49-F238E27FC236}">
                <a16:creationId xmlns:a16="http://schemas.microsoft.com/office/drawing/2014/main" id="{291BDAC7-C64A-2DD5-F1AF-BB11F313520B}"/>
              </a:ext>
            </a:extLst>
          </p:cNvPr>
          <p:cNvSpPr txBox="1"/>
          <p:nvPr/>
        </p:nvSpPr>
        <p:spPr>
          <a:xfrm>
            <a:off x="1068081" y="530198"/>
            <a:ext cx="6669432" cy="156966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Virtual  Reality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（虚拟现实）</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电脑的屏幕&#10;&#10;描述已自动生成"/>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rot="16200000">
            <a:off x="1329523" y="1111646"/>
            <a:ext cx="4334661" cy="5458736"/>
          </a:xfrm>
          <a:prstGeom prst="rect">
            <a:avLst/>
          </a:prstGeom>
        </p:spPr>
      </p:pic>
      <p:sp>
        <p:nvSpPr>
          <p:cNvPr id="7" name="文本占位符 2"/>
          <p:cNvSpPr txBox="1"/>
          <p:nvPr>
            <p:custDataLst>
              <p:tags r:id="rId2"/>
            </p:custDataLst>
          </p:nvPr>
        </p:nvSpPr>
        <p:spPr>
          <a:xfrm>
            <a:off x="6685808" y="1956949"/>
            <a:ext cx="3899131" cy="1254583"/>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en-US" altLang="zh-CN" sz="2400" kern="100">
                <a:solidFill>
                  <a:srgbClr val="000000"/>
                </a:solidFill>
                <a:effectLst/>
                <a:latin typeface="+mn-lt"/>
                <a:ea typeface="宋体" panose="02010600030101010101" pitchFamily="2" charset="-122"/>
                <a:cs typeface="Times New Roman" panose="02020603050405020304" pitchFamily="18" charset="0"/>
              </a:rPr>
              <a:t>What is he doing in the VR world?</a:t>
            </a:r>
          </a:p>
          <a:p>
            <a:pPr algn="just">
              <a:lnSpc>
                <a:spcPct val="130000"/>
              </a:lnSpc>
            </a:pPr>
            <a:r>
              <a:rPr lang="en-US" altLang="zh-CN" sz="2400" kern="100">
                <a:solidFill>
                  <a:srgbClr val="000000"/>
                </a:solidFill>
                <a:latin typeface="+mn-lt"/>
                <a:ea typeface="宋体" panose="02010600030101010101" pitchFamily="2" charset="-122"/>
                <a:cs typeface="Times New Roman" panose="02020603050405020304" pitchFamily="18" charset="0"/>
              </a:rPr>
              <a:t>He is</a:t>
            </a:r>
            <a:r>
              <a:rPr lang="en-US" altLang="zh-CN" sz="2400" u="sng" kern="100">
                <a:solidFill>
                  <a:srgbClr val="000000"/>
                </a:solidFill>
                <a:latin typeface="+mn-lt"/>
                <a:ea typeface="宋体" panose="02010600030101010101" pitchFamily="2" charset="-122"/>
                <a:cs typeface="Times New Roman" panose="02020603050405020304" pitchFamily="18" charset="0"/>
              </a:rPr>
              <a:t>             </a:t>
            </a:r>
            <a:r>
              <a:rPr lang="en-US" altLang="zh-CN" sz="2400" kern="100">
                <a:solidFill>
                  <a:srgbClr val="000000"/>
                </a:solidFill>
                <a:latin typeface="+mn-lt"/>
                <a:ea typeface="宋体" panose="02010600030101010101" pitchFamily="2" charset="-122"/>
                <a:cs typeface="Times New Roman" panose="02020603050405020304" pitchFamily="18" charset="0"/>
              </a:rPr>
              <a:t>.</a:t>
            </a:r>
            <a:endParaRPr lang="zh-CN" altLang="zh-CN" sz="2400" kern="100">
              <a:solidFill>
                <a:srgbClr val="000000"/>
              </a:solidFill>
              <a:effectLst/>
              <a:latin typeface="+mn-lt"/>
              <a:ea typeface="宋体" panose="02010600030101010101" pitchFamily="2" charset="-122"/>
              <a:cs typeface="Times New Roman" panose="02020603050405020304" pitchFamily="18" charset="0"/>
            </a:endParaRPr>
          </a:p>
        </p:txBody>
      </p:sp>
      <p:pic>
        <p:nvPicPr>
          <p:cNvPr id="10" name="图形 9" descr="有想法的人"/>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11823" y="123176"/>
            <a:ext cx="914400" cy="914400"/>
          </a:xfrm>
          <a:prstGeom prst="rect">
            <a:avLst/>
          </a:prstGeom>
        </p:spPr>
      </p:pic>
      <p:sp>
        <p:nvSpPr>
          <p:cNvPr id="14" name="文本框 13"/>
          <p:cNvSpPr txBox="1"/>
          <p:nvPr>
            <p:custDataLst>
              <p:tags r:id="rId4"/>
            </p:custDataLst>
          </p:nvPr>
        </p:nvSpPr>
        <p:spPr>
          <a:xfrm>
            <a:off x="6650328" y="3478644"/>
            <a:ext cx="4616386" cy="577081"/>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A .Playing badminton</a:t>
            </a:r>
            <a:r>
              <a:rPr kumimoji="0" lang="zh-CN" altLang="en-US"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rPr>
              <a:t>（羽毛球</a:t>
            </a:r>
            <a:r>
              <a:rPr lang="en-US" altLang="zh-CN" sz="2400" kern="100" dirty="0">
                <a:solidFill>
                  <a:srgbClr val="243444"/>
                </a:solidFill>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rPr>
              <a:t>  </a:t>
            </a:r>
            <a:endParaRPr kumimoji="0" lang="zh-CN" altLang="en-US"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pic>
        <p:nvPicPr>
          <p:cNvPr id="21" name="图片 20" descr="徽标&#10;&#10;描述已自动生成"/>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6315660" y="3279815"/>
            <a:ext cx="1228725" cy="1228725"/>
          </a:xfrm>
          <a:prstGeom prst="rect">
            <a:avLst/>
          </a:prstGeom>
        </p:spPr>
      </p:pic>
      <p:sp>
        <p:nvSpPr>
          <p:cNvPr id="17" name="文本框 16"/>
          <p:cNvSpPr txBox="1"/>
          <p:nvPr>
            <p:custDataLst>
              <p:tags r:id="rId6"/>
            </p:custDataLst>
          </p:nvPr>
        </p:nvSpPr>
        <p:spPr>
          <a:xfrm>
            <a:off x="6650327" y="4199171"/>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a:solidFill>
                  <a:srgbClr val="243444"/>
                </a:solidFill>
                <a:latin typeface="微软雅黑" panose="020B0503020204020204" charset="-122"/>
                <a:ea typeface="微软雅黑"/>
                <a:cs typeface="Times New Roman" panose="02020603050405020304" pitchFamily="18" charset="0"/>
              </a:rPr>
              <a:t>B</a:t>
            </a:r>
            <a:r>
              <a:rPr kumimoji="0" lang="en-US" altLang="zh-CN"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rPr>
              <a:t> .Playing tennis   </a:t>
            </a:r>
            <a:endParaRPr kumimoji="0" lang="zh-CN" altLang="en-US"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sp>
        <p:nvSpPr>
          <p:cNvPr id="18" name="文本框 17"/>
          <p:cNvSpPr txBox="1"/>
          <p:nvPr>
            <p:custDataLst>
              <p:tags r:id="rId7"/>
            </p:custDataLst>
          </p:nvPr>
        </p:nvSpPr>
        <p:spPr>
          <a:xfrm>
            <a:off x="6650327" y="4919698"/>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a:solidFill>
                  <a:srgbClr val="243444"/>
                </a:solidFill>
                <a:latin typeface="微软雅黑" panose="020B0503020204020204" charset="-122"/>
                <a:ea typeface="微软雅黑"/>
                <a:cs typeface="Times New Roman" panose="02020603050405020304" pitchFamily="18" charset="0"/>
              </a:rPr>
              <a:t>C</a:t>
            </a:r>
            <a:r>
              <a:rPr kumimoji="0" lang="en-US" altLang="zh-CN"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rPr>
              <a:t> .Playing basketball  </a:t>
            </a:r>
            <a:endParaRPr kumimoji="0" lang="zh-CN" altLang="en-US"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sp>
        <p:nvSpPr>
          <p:cNvPr id="22" name="文本占位符 1"/>
          <p:cNvSpPr txBox="1"/>
          <p:nvPr>
            <p:custDataLst>
              <p:tags r:id="rId8"/>
            </p:custDataLst>
          </p:nvPr>
        </p:nvSpPr>
        <p:spPr>
          <a:xfrm>
            <a:off x="1678041" y="234970"/>
            <a:ext cx="8906898" cy="1405018"/>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altLang="zh-CN" sz="2400" kern="100" dirty="0">
                <a:solidFill>
                  <a:srgbClr val="6E76B4"/>
                </a:solidFill>
                <a:latin typeface="+mn-lt"/>
                <a:ea typeface="微软雅黑"/>
              </a:rPr>
              <a:t>Let’s play a guessing game by watching some videos.</a:t>
            </a:r>
            <a:endParaRPr lang="zh-CN" altLang="en-US" sz="2400" kern="100" dirty="0">
              <a:solidFill>
                <a:srgbClr val="6E76B4"/>
              </a:solidFill>
              <a:latin typeface="+mn-lt"/>
              <a:ea typeface="微软雅黑"/>
            </a:endParaRPr>
          </a:p>
        </p:txBody>
      </p:sp>
      <p:pic>
        <p:nvPicPr>
          <p:cNvPr id="3" name="游戏1_2024927135630">
            <a:hlinkClick r:id="" action="ppaction://media"/>
            <a:extLst>
              <a:ext uri="{FF2B5EF4-FFF2-40B4-BE49-F238E27FC236}">
                <a16:creationId xmlns:a16="http://schemas.microsoft.com/office/drawing/2014/main" id="{DCED55CA-DD81-171C-4DC7-545DD081837B}"/>
              </a:ext>
            </a:extLst>
          </p:cNvPr>
          <p:cNvPicPr>
            <a:picLocks noChangeAspect="1"/>
          </p:cNvPicPr>
          <p:nvPr>
            <a:videoFile r:link="rId10"/>
            <p:extLst>
              <p:ext uri="{DAA4B4D4-6D71-4841-9C94-3DE7FCFB9230}">
                <p14:media xmlns:p14="http://schemas.microsoft.com/office/powerpoint/2010/main" r:embed="rId9"/>
              </p:ext>
            </p:extLst>
          </p:nvPr>
        </p:nvPicPr>
        <p:blipFill>
          <a:blip r:embed="rId17"/>
          <a:srcRect l="26393" r="26240"/>
          <a:stretch/>
        </p:blipFill>
        <p:spPr>
          <a:xfrm>
            <a:off x="1358537" y="2019299"/>
            <a:ext cx="4291149" cy="3603253"/>
          </a:xfrm>
          <a:prstGeom prst="rect">
            <a:avLst/>
          </a:prstGeom>
        </p:spPr>
      </p:pic>
    </p:spTree>
    <p:extLst>
      <p:ext uri="{BB962C8B-B14F-4D97-AF65-F5344CB8AC3E}">
        <p14:creationId xmlns:p14="http://schemas.microsoft.com/office/powerpoint/2010/main" val="198887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电脑的屏幕&#10;&#10;描述已自动生成"/>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rot="16200000">
            <a:off x="1695420" y="1138863"/>
            <a:ext cx="3948976" cy="5547788"/>
          </a:xfrm>
          <a:prstGeom prst="rect">
            <a:avLst/>
          </a:prstGeom>
        </p:spPr>
      </p:pic>
      <p:sp>
        <p:nvSpPr>
          <p:cNvPr id="7" name="文本占位符 2"/>
          <p:cNvSpPr txBox="1"/>
          <p:nvPr>
            <p:custDataLst>
              <p:tags r:id="rId2"/>
            </p:custDataLst>
          </p:nvPr>
        </p:nvSpPr>
        <p:spPr>
          <a:xfrm>
            <a:off x="6564173" y="1938269"/>
            <a:ext cx="4026718" cy="1648079"/>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en-US" altLang="zh-CN" sz="2400" kern="100" dirty="0">
                <a:solidFill>
                  <a:srgbClr val="000000"/>
                </a:solidFill>
                <a:effectLst/>
                <a:latin typeface="+mn-lt"/>
                <a:ea typeface="宋体" panose="02010600030101010101" pitchFamily="2" charset="-122"/>
                <a:cs typeface="Times New Roman" panose="02020603050405020304" pitchFamily="18" charset="0"/>
              </a:rPr>
              <a:t>What are they doing in the VR world?</a:t>
            </a:r>
          </a:p>
          <a:p>
            <a:pPr algn="just">
              <a:lnSpc>
                <a:spcPct val="130000"/>
              </a:lnSpc>
            </a:pPr>
            <a:r>
              <a:rPr lang="en-US" altLang="zh-CN" sz="2400" kern="100" dirty="0">
                <a:solidFill>
                  <a:srgbClr val="000000"/>
                </a:solidFill>
                <a:latin typeface="+mn-lt"/>
                <a:ea typeface="宋体" panose="02010600030101010101" pitchFamily="2" charset="-122"/>
                <a:cs typeface="Times New Roman" panose="02020603050405020304" pitchFamily="18" charset="0"/>
              </a:rPr>
              <a:t>They are</a:t>
            </a:r>
            <a:r>
              <a:rPr lang="en-US" altLang="zh-CN" sz="2400" u="sng" kern="100" dirty="0">
                <a:solidFill>
                  <a:srgbClr val="000000"/>
                </a:solidFill>
                <a:latin typeface="+mn-lt"/>
                <a:ea typeface="宋体" panose="02010600030101010101" pitchFamily="2" charset="-122"/>
                <a:cs typeface="Times New Roman" panose="02020603050405020304" pitchFamily="18" charset="0"/>
              </a:rPr>
              <a:t>             </a:t>
            </a:r>
            <a:r>
              <a:rPr lang="en-US" altLang="zh-CN" sz="2400" kern="100" dirty="0">
                <a:solidFill>
                  <a:srgbClr val="000000"/>
                </a:solidFill>
                <a:latin typeface="+mn-lt"/>
                <a:ea typeface="宋体" panose="02010600030101010101" pitchFamily="2" charset="-122"/>
                <a:cs typeface="Times New Roman" panose="02020603050405020304" pitchFamily="18" charset="0"/>
              </a:rPr>
              <a:t>.</a:t>
            </a:r>
            <a:endParaRPr lang="zh-CN" altLang="zh-CN" sz="2400" kern="100" dirty="0">
              <a:solidFill>
                <a:srgbClr val="000000"/>
              </a:solidFill>
              <a:effectLst/>
              <a:latin typeface="+mn-lt"/>
              <a:ea typeface="宋体" panose="02010600030101010101" pitchFamily="2" charset="-122"/>
              <a:cs typeface="Times New Roman" panose="02020603050405020304" pitchFamily="18" charset="0"/>
            </a:endParaRPr>
          </a:p>
        </p:txBody>
      </p:sp>
      <p:pic>
        <p:nvPicPr>
          <p:cNvPr id="10" name="图形 9" descr="有想法的人"/>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24937" y="24874"/>
            <a:ext cx="914400" cy="914400"/>
          </a:xfrm>
          <a:prstGeom prst="rect">
            <a:avLst/>
          </a:prstGeom>
        </p:spPr>
      </p:pic>
      <p:sp>
        <p:nvSpPr>
          <p:cNvPr id="14" name="文本框 13"/>
          <p:cNvSpPr txBox="1"/>
          <p:nvPr>
            <p:custDataLst>
              <p:tags r:id="rId4"/>
            </p:custDataLst>
          </p:nvPr>
        </p:nvSpPr>
        <p:spPr>
          <a:xfrm>
            <a:off x="6564172" y="3429000"/>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A . Running</a:t>
            </a:r>
            <a:endParaRPr kumimoji="0" lang="zh-CN" altLang="en-US"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sp>
        <p:nvSpPr>
          <p:cNvPr id="17" name="文本框 16"/>
          <p:cNvSpPr txBox="1"/>
          <p:nvPr>
            <p:custDataLst>
              <p:tags r:id="rId5"/>
            </p:custDataLst>
          </p:nvPr>
        </p:nvSpPr>
        <p:spPr>
          <a:xfrm>
            <a:off x="6564171" y="4149527"/>
            <a:ext cx="4095836" cy="1135054"/>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dirty="0">
                <a:solidFill>
                  <a:srgbClr val="243444"/>
                </a:solidFill>
                <a:latin typeface="微软雅黑" panose="020B0503020204020204" charset="-122"/>
                <a:ea typeface="微软雅黑"/>
                <a:cs typeface="Times New Roman" panose="02020603050405020304" pitchFamily="18" charset="0"/>
              </a:rPr>
              <a:t>B</a:t>
            </a: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 . Taking a roller coaster</a:t>
            </a:r>
            <a:r>
              <a:rPr lang="zh-CN" altLang="en-US" sz="2400" kern="100" dirty="0">
                <a:solidFill>
                  <a:srgbClr val="243444"/>
                </a:solidFill>
                <a:latin typeface="宋体" panose="02010600030101010101" pitchFamily="2" charset="-122"/>
                <a:ea typeface="宋体" panose="02010600030101010101" pitchFamily="2" charset="-122"/>
                <a:cs typeface="Times New Roman" panose="02020603050405020304" pitchFamily="18" charset="0"/>
              </a:rPr>
              <a:t>（过山车）</a:t>
            </a:r>
            <a:endParaRPr kumimoji="0" lang="zh-CN" altLang="en-US"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18" name="文本框 17"/>
          <p:cNvSpPr txBox="1"/>
          <p:nvPr>
            <p:custDataLst>
              <p:tags r:id="rId6"/>
            </p:custDataLst>
          </p:nvPr>
        </p:nvSpPr>
        <p:spPr>
          <a:xfrm>
            <a:off x="6564171" y="5229549"/>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dirty="0">
                <a:solidFill>
                  <a:srgbClr val="243444"/>
                </a:solidFill>
                <a:latin typeface="微软雅黑" panose="020B0503020204020204" charset="-122"/>
                <a:ea typeface="微软雅黑"/>
                <a:cs typeface="Times New Roman" panose="02020603050405020304" pitchFamily="18" charset="0"/>
              </a:rPr>
              <a:t>C</a:t>
            </a: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 .Jumping</a:t>
            </a:r>
            <a:endParaRPr kumimoji="0" lang="zh-CN" altLang="en-US"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pic>
        <p:nvPicPr>
          <p:cNvPr id="21" name="图片 20" descr="徽标&#10;&#10;描述已自动生成"/>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6209839" y="3999940"/>
            <a:ext cx="1228725" cy="1228725"/>
          </a:xfrm>
          <a:prstGeom prst="rect">
            <a:avLst/>
          </a:prstGeom>
        </p:spPr>
      </p:pic>
      <p:sp>
        <p:nvSpPr>
          <p:cNvPr id="12" name="文本占位符 1"/>
          <p:cNvSpPr txBox="1"/>
          <p:nvPr>
            <p:custDataLst>
              <p:tags r:id="rId8"/>
            </p:custDataLst>
          </p:nvPr>
        </p:nvSpPr>
        <p:spPr>
          <a:xfrm>
            <a:off x="1753109" y="427116"/>
            <a:ext cx="8906898" cy="914399"/>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altLang="zh-CN" sz="2400" kern="100" dirty="0">
                <a:solidFill>
                  <a:srgbClr val="6E76B4"/>
                </a:solidFill>
                <a:latin typeface="+mn-lt"/>
                <a:ea typeface="微软雅黑"/>
              </a:rPr>
              <a:t>Let’s play a guessing game by watch some videos.</a:t>
            </a:r>
            <a:endParaRPr lang="zh-CN" altLang="en-US" sz="2400" kern="100" dirty="0">
              <a:solidFill>
                <a:srgbClr val="6E76B4"/>
              </a:solidFill>
              <a:latin typeface="+mn-lt"/>
              <a:ea typeface="微软雅黑"/>
            </a:endParaRPr>
          </a:p>
        </p:txBody>
      </p:sp>
      <p:pic>
        <p:nvPicPr>
          <p:cNvPr id="2" name="媒体1 截取视频_2024928173511">
            <a:hlinkClick r:id="" action="ppaction://media"/>
            <a:extLst>
              <a:ext uri="{FF2B5EF4-FFF2-40B4-BE49-F238E27FC236}">
                <a16:creationId xmlns:a16="http://schemas.microsoft.com/office/drawing/2014/main" id="{71D3EE85-5585-B6F6-85F1-1A0D6AEFE4A0}"/>
              </a:ext>
            </a:extLst>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1464395" y="2295557"/>
            <a:ext cx="4362425" cy="3238610"/>
          </a:xfrm>
          <a:prstGeom prst="rect">
            <a:avLst/>
          </a:prstGeom>
        </p:spPr>
      </p:pic>
    </p:spTree>
    <p:extLst>
      <p:ext uri="{BB962C8B-B14F-4D97-AF65-F5344CB8AC3E}">
        <p14:creationId xmlns:p14="http://schemas.microsoft.com/office/powerpoint/2010/main" val="3592395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电脑的屏幕&#10;&#10;描述已自动生成"/>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1689100" y="1423035"/>
            <a:ext cx="4010025" cy="5215890"/>
          </a:xfrm>
          <a:prstGeom prst="rect">
            <a:avLst/>
          </a:prstGeom>
        </p:spPr>
      </p:pic>
      <p:sp>
        <p:nvSpPr>
          <p:cNvPr id="7" name="文本占位符 2"/>
          <p:cNvSpPr txBox="1"/>
          <p:nvPr>
            <p:custDataLst>
              <p:tags r:id="rId2"/>
            </p:custDataLst>
          </p:nvPr>
        </p:nvSpPr>
        <p:spPr>
          <a:xfrm>
            <a:off x="5751554" y="1929739"/>
            <a:ext cx="5115751" cy="1254583"/>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en-US" altLang="zh-CN" sz="2400" kern="100" dirty="0">
                <a:solidFill>
                  <a:srgbClr val="000000"/>
                </a:solidFill>
                <a:effectLst/>
                <a:latin typeface="+mn-lt"/>
                <a:ea typeface="宋体" panose="02010600030101010101" pitchFamily="2" charset="-122"/>
                <a:cs typeface="Times New Roman" panose="02020603050405020304" pitchFamily="18" charset="0"/>
              </a:rPr>
              <a:t>What are they doing in the VR world?</a:t>
            </a:r>
          </a:p>
          <a:p>
            <a:pPr algn="just">
              <a:lnSpc>
                <a:spcPct val="130000"/>
              </a:lnSpc>
            </a:pPr>
            <a:r>
              <a:rPr lang="en-US" altLang="zh-CN" sz="2400" kern="100" dirty="0">
                <a:solidFill>
                  <a:srgbClr val="000000"/>
                </a:solidFill>
                <a:latin typeface="+mn-lt"/>
                <a:ea typeface="宋体" panose="02010600030101010101" pitchFamily="2" charset="-122"/>
                <a:cs typeface="Times New Roman" panose="02020603050405020304" pitchFamily="18" charset="0"/>
              </a:rPr>
              <a:t>They are</a:t>
            </a:r>
            <a:r>
              <a:rPr lang="en-US" altLang="zh-CN" sz="2400" u="sng" kern="100" dirty="0">
                <a:solidFill>
                  <a:srgbClr val="000000"/>
                </a:solidFill>
                <a:latin typeface="+mn-lt"/>
                <a:ea typeface="宋体" panose="02010600030101010101" pitchFamily="2" charset="-122"/>
                <a:cs typeface="Times New Roman" panose="02020603050405020304" pitchFamily="18" charset="0"/>
              </a:rPr>
              <a:t>             </a:t>
            </a:r>
            <a:r>
              <a:rPr lang="en-US" altLang="zh-CN" sz="2400" kern="100" dirty="0">
                <a:solidFill>
                  <a:srgbClr val="000000"/>
                </a:solidFill>
                <a:latin typeface="+mn-lt"/>
                <a:ea typeface="宋体" panose="02010600030101010101" pitchFamily="2" charset="-122"/>
                <a:cs typeface="Times New Roman" panose="02020603050405020304" pitchFamily="18" charset="0"/>
              </a:rPr>
              <a:t>.</a:t>
            </a:r>
            <a:endParaRPr lang="zh-CN" altLang="zh-CN" sz="2400" kern="100" dirty="0">
              <a:solidFill>
                <a:srgbClr val="000000"/>
              </a:solidFill>
              <a:effectLst/>
              <a:latin typeface="+mn-lt"/>
              <a:ea typeface="宋体" panose="02010600030101010101" pitchFamily="2" charset="-122"/>
              <a:cs typeface="Times New Roman" panose="02020603050405020304" pitchFamily="18" charset="0"/>
            </a:endParaRPr>
          </a:p>
        </p:txBody>
      </p:sp>
      <p:pic>
        <p:nvPicPr>
          <p:cNvPr id="10" name="图形 9" descr="有想法的人">
            <a:hlinkClick r:id="rId14" action="ppaction://hlinksldjump"/>
          </p:cNvPr>
          <p:cNvPicPr>
            <a:picLocks noChangeAspect="1"/>
          </p:cNvPicPr>
          <p:nvPr>
            <p:custDataLst>
              <p:tags r:id="rId3"/>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9977" y="1541880"/>
            <a:ext cx="914400" cy="914400"/>
          </a:xfrm>
          <a:prstGeom prst="rect">
            <a:avLst/>
          </a:prstGeom>
        </p:spPr>
      </p:pic>
      <p:sp>
        <p:nvSpPr>
          <p:cNvPr id="14" name="文本框 13"/>
          <p:cNvSpPr txBox="1"/>
          <p:nvPr>
            <p:custDataLst>
              <p:tags r:id="rId4"/>
            </p:custDataLst>
          </p:nvPr>
        </p:nvSpPr>
        <p:spPr>
          <a:xfrm>
            <a:off x="5946529" y="3363946"/>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en-US" altLang="zh-CN"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rPr>
              <a:t>A .Fighting</a:t>
            </a:r>
            <a:endParaRPr kumimoji="0" lang="zh-CN" altLang="en-US"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sp>
        <p:nvSpPr>
          <p:cNvPr id="17" name="文本框 16"/>
          <p:cNvSpPr txBox="1"/>
          <p:nvPr>
            <p:custDataLst>
              <p:tags r:id="rId5"/>
            </p:custDataLst>
          </p:nvPr>
        </p:nvSpPr>
        <p:spPr>
          <a:xfrm>
            <a:off x="5946528" y="4085108"/>
            <a:ext cx="4026719" cy="581057"/>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a:solidFill>
                  <a:srgbClr val="243444"/>
                </a:solidFill>
                <a:latin typeface="微软雅黑" panose="020B0503020204020204" charset="-122"/>
                <a:ea typeface="微软雅黑"/>
                <a:cs typeface="Times New Roman" panose="02020603050405020304" pitchFamily="18" charset="0"/>
              </a:rPr>
              <a:t>B</a:t>
            </a:r>
            <a:r>
              <a:rPr kumimoji="0" lang="en-US" altLang="zh-CN"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rPr>
              <a:t> .Running</a:t>
            </a:r>
            <a:endParaRPr kumimoji="0" lang="zh-CN" altLang="en-US" sz="2400" b="0" i="0" u="none" strike="noStrike" kern="100" cap="none" spc="0" normalizeH="0" baseline="0" noProof="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sp>
        <p:nvSpPr>
          <p:cNvPr id="18" name="文本框 17"/>
          <p:cNvSpPr txBox="1"/>
          <p:nvPr>
            <p:custDataLst>
              <p:tags r:id="rId6"/>
            </p:custDataLst>
          </p:nvPr>
        </p:nvSpPr>
        <p:spPr>
          <a:xfrm>
            <a:off x="5946528" y="4805635"/>
            <a:ext cx="4556372" cy="1135054"/>
          </a:xfrm>
          <a:prstGeom prst="rect">
            <a:avLst/>
          </a:prstGeom>
          <a:noFill/>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lang="en-US" altLang="zh-CN" sz="2400" kern="100" dirty="0">
                <a:solidFill>
                  <a:srgbClr val="243444"/>
                </a:solidFill>
                <a:latin typeface="微软雅黑" panose="020B0503020204020204" charset="-122"/>
                <a:ea typeface="微软雅黑"/>
                <a:cs typeface="Times New Roman" panose="02020603050405020304" pitchFamily="18" charset="0"/>
              </a:rPr>
              <a:t>C</a:t>
            </a: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 .Playing a scary</a:t>
            </a:r>
            <a:r>
              <a:rPr kumimoji="0" lang="zh-CN" altLang="en-US"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rPr>
              <a:t>（令人害怕的</a:t>
            </a:r>
            <a:r>
              <a:rPr lang="zh-CN" altLang="en-US" sz="2400" kern="100" dirty="0">
                <a:solidFill>
                  <a:srgbClr val="243444"/>
                </a:solidFill>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kern="100" cap="none" spc="0" normalizeH="0" baseline="0" noProof="0" dirty="0">
                <a:ln>
                  <a:noFill/>
                </a:ln>
                <a:solidFill>
                  <a:srgbClr val="243444"/>
                </a:solidFill>
                <a:effectLst/>
                <a:uLnTx/>
                <a:uFillTx/>
                <a:latin typeface="宋体" panose="02010600030101010101" pitchFamily="2" charset="-122"/>
                <a:ea typeface="宋体" panose="02010600030101010101" pitchFamily="2" charset="-122"/>
                <a:cs typeface="Times New Roman" panose="02020603050405020304" pitchFamily="18" charset="0"/>
              </a:rPr>
              <a:t> </a:t>
            </a:r>
            <a:r>
              <a:rPr kumimoji="0" lang="en-US" altLang="zh-CN"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rPr>
              <a:t>game  </a:t>
            </a:r>
            <a:endParaRPr kumimoji="0" lang="zh-CN" altLang="en-US" sz="2400" b="0" i="0" u="none" strike="noStrike" kern="100" cap="none" spc="0" normalizeH="0" baseline="0" noProof="0" dirty="0">
              <a:ln>
                <a:noFill/>
              </a:ln>
              <a:solidFill>
                <a:srgbClr val="243444"/>
              </a:solidFill>
              <a:effectLst/>
              <a:uLnTx/>
              <a:uFillTx/>
              <a:latin typeface="微软雅黑" panose="020B0503020204020204" charset="-122"/>
              <a:ea typeface="微软雅黑"/>
              <a:cs typeface="Times New Roman" panose="02020603050405020304" pitchFamily="18" charset="0"/>
            </a:endParaRPr>
          </a:p>
        </p:txBody>
      </p:sp>
      <p:pic>
        <p:nvPicPr>
          <p:cNvPr id="21" name="图片 20" descr="徽标&#10;&#10;描述已自动生成"/>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5611861" y="4666165"/>
            <a:ext cx="1228725" cy="1228725"/>
          </a:xfrm>
          <a:prstGeom prst="rect">
            <a:avLst/>
          </a:prstGeom>
        </p:spPr>
      </p:pic>
      <p:sp>
        <p:nvSpPr>
          <p:cNvPr id="12" name="文本占位符 1"/>
          <p:cNvSpPr txBox="1"/>
          <p:nvPr>
            <p:custDataLst>
              <p:tags r:id="rId8"/>
            </p:custDataLst>
          </p:nvPr>
        </p:nvSpPr>
        <p:spPr>
          <a:xfrm>
            <a:off x="1918418" y="398882"/>
            <a:ext cx="8906898" cy="914399"/>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altLang="zh-CN" sz="2400" kern="100" dirty="0">
                <a:solidFill>
                  <a:srgbClr val="6E76B4"/>
                </a:solidFill>
                <a:latin typeface="+mn-lt"/>
                <a:ea typeface="微软雅黑"/>
              </a:rPr>
              <a:t>Let’s play a guessing game by watching some videos.</a:t>
            </a:r>
            <a:endParaRPr lang="zh-CN" altLang="en-US" sz="2400" kern="100" dirty="0">
              <a:solidFill>
                <a:srgbClr val="6E76B4"/>
              </a:solidFill>
              <a:latin typeface="+mn-lt"/>
              <a:ea typeface="微软雅黑"/>
            </a:endParaRPr>
          </a:p>
        </p:txBody>
      </p:sp>
      <p:pic>
        <p:nvPicPr>
          <p:cNvPr id="3" name="游戏3_2024927135729">
            <a:hlinkClick r:id="" action="ppaction://media"/>
            <a:extLst>
              <a:ext uri="{FF2B5EF4-FFF2-40B4-BE49-F238E27FC236}">
                <a16:creationId xmlns:a16="http://schemas.microsoft.com/office/drawing/2014/main" id="{842BDC4A-F15F-27FE-A74C-0D42BEFD8424}"/>
              </a:ext>
            </a:extLst>
          </p:cNvPr>
          <p:cNvPicPr>
            <a:picLocks noChangeAspect="1"/>
          </p:cNvPicPr>
          <p:nvPr>
            <a:videoFile r:link="rId10"/>
            <p:extLst>
              <p:ext uri="{DAA4B4D4-6D71-4841-9C94-3DE7FCFB9230}">
                <p14:media xmlns:p14="http://schemas.microsoft.com/office/powerpoint/2010/main" r:embed="rId9"/>
              </p:ext>
            </p:extLst>
          </p:nvPr>
        </p:nvPicPr>
        <p:blipFill>
          <a:blip r:embed="rId18"/>
          <a:srcRect l="26179" r="26679"/>
          <a:stretch/>
        </p:blipFill>
        <p:spPr>
          <a:xfrm>
            <a:off x="2043731" y="1986903"/>
            <a:ext cx="3320726" cy="4100388"/>
          </a:xfrm>
          <a:prstGeom prst="rect">
            <a:avLst/>
          </a:prstGeom>
        </p:spPr>
      </p:pic>
    </p:spTree>
    <p:extLst>
      <p:ext uri="{BB962C8B-B14F-4D97-AF65-F5344CB8AC3E}">
        <p14:creationId xmlns:p14="http://schemas.microsoft.com/office/powerpoint/2010/main" val="222004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日期占位符 3"/>
          <p:cNvSpPr txBox="1">
            <a:spLocks noGrp="1"/>
          </p:cNvSpPr>
          <p:nvPr>
            <p:ph type="dt" idx="10"/>
          </p:nvPr>
        </p:nvSpPr>
        <p:spPr bwMode="auto">
          <a:xfrm>
            <a:off x="1981200" y="6461126"/>
            <a:ext cx="2133600" cy="320675"/>
          </a:xfrm>
          <a:prstGeom prst="rect">
            <a:avLst/>
          </a:prstGeom>
          <a:noFill/>
          <a:ln>
            <a:miter lim="800000"/>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altLang="zh-CN">
                <a:latin typeface="+mj-lt" pitchFamily="34" charset="0"/>
                <a:ea typeface="宋体" pitchFamily="2" charset="-122"/>
              </a:rPr>
              <a:t>www.themegallery.com</a:t>
            </a:r>
          </a:p>
        </p:txBody>
      </p:sp>
      <p:sp>
        <p:nvSpPr>
          <p:cNvPr id="13315" name="页脚占位符 4"/>
          <p:cNvSpPr txBox="1">
            <a:spLocks noGrp="1"/>
          </p:cNvSpPr>
          <p:nvPr>
            <p:ph type="ftr" idx="11"/>
          </p:nvPr>
        </p:nvSpPr>
        <p:spPr bwMode="auto">
          <a:xfrm>
            <a:off x="7391400" y="6477001"/>
            <a:ext cx="2895600" cy="320675"/>
          </a:xfrm>
          <a:prstGeom prst="rect">
            <a:avLst/>
          </a:prstGeom>
          <a:noFill/>
          <a:ln>
            <a:miter lim="800000"/>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altLang="zh-CN">
                <a:latin typeface="+mj-lt" pitchFamily="34" charset="0"/>
                <a:ea typeface="宋体" pitchFamily="2" charset="-122"/>
              </a:rPr>
              <a:t>Company Logo</a:t>
            </a:r>
          </a:p>
        </p:txBody>
      </p:sp>
      <p:pic>
        <p:nvPicPr>
          <p:cNvPr id="13316" name="Picture 2" descr="white"/>
          <p:cNvPicPr>
            <a:picLocks noChangeAspect="1"/>
          </p:cNvPicPr>
          <p:nvPr/>
        </p:nvPicPr>
        <p:blipFill>
          <a:blip r:embed="rId3"/>
          <a:stretch>
            <a:fillRect/>
          </a:stretch>
        </p:blipFill>
        <p:spPr>
          <a:xfrm>
            <a:off x="1981200" y="6400800"/>
            <a:ext cx="8686800" cy="457200"/>
          </a:xfrm>
          <a:prstGeom prst="rect">
            <a:avLst/>
          </a:prstGeom>
          <a:noFill/>
          <a:ln>
            <a:noFill/>
            <a:miter lim="800000"/>
          </a:ln>
        </p:spPr>
      </p:pic>
      <p:sp>
        <p:nvSpPr>
          <p:cNvPr id="13318" name="Rectangle 4"/>
          <p:cNvSpPr/>
          <p:nvPr/>
        </p:nvSpPr>
        <p:spPr>
          <a:xfrm>
            <a:off x="2286000" y="685801"/>
            <a:ext cx="6019800" cy="519113"/>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r>
              <a:rPr lang="en-US" altLang="zh-CN" sz="2800" b="1">
                <a:solidFill>
                  <a:schemeClr val="bg1"/>
                </a:solidFill>
                <a:latin typeface="Arial Narrow" pitchFamily="34" charset="0"/>
              </a:rPr>
              <a:t>Para. 3-5 (Line 15~26):  Applications of VR</a:t>
            </a:r>
          </a:p>
        </p:txBody>
      </p:sp>
      <p:grpSp>
        <p:nvGrpSpPr>
          <p:cNvPr id="13319" name="Group 5"/>
          <p:cNvGrpSpPr/>
          <p:nvPr/>
        </p:nvGrpSpPr>
        <p:grpSpPr>
          <a:xfrm>
            <a:off x="2881860" y="47191"/>
            <a:ext cx="6324600" cy="685800"/>
            <a:chOff x="816" y="864"/>
            <a:chExt cx="3984" cy="432"/>
          </a:xfrm>
        </p:grpSpPr>
        <p:sp>
          <p:nvSpPr>
            <p:cNvPr id="13358" name="AutoShape 6"/>
            <p:cNvSpPr/>
            <p:nvPr/>
          </p:nvSpPr>
          <p:spPr bwMode="gray">
            <a:xfrm>
              <a:off x="816" y="864"/>
              <a:ext cx="3984" cy="43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miter lim="800000"/>
            </a:ln>
            <a:effectLst>
              <a:outerShdw dist="135003" dir="2928844" algn="ctr">
                <a:srgbClr val="000000">
                  <a:alpha val="50000"/>
                </a:srgbClr>
              </a:outerShdw>
            </a:effectLst>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9" name="Rectangle 7"/>
            <p:cNvSpPr/>
            <p:nvPr/>
          </p:nvSpPr>
          <p:spPr>
            <a:xfrm>
              <a:off x="1085" y="960"/>
              <a:ext cx="2078" cy="291"/>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buChar char="•"/>
              </a:pPr>
              <a:r>
                <a:rPr lang="en-US" altLang="zh-CN" sz="2400" b="1" dirty="0">
                  <a:solidFill>
                    <a:srgbClr val="000000"/>
                  </a:solidFill>
                </a:rPr>
                <a:t> VR has lots of uses.</a:t>
              </a:r>
            </a:p>
          </p:txBody>
        </p:sp>
      </p:grpSp>
      <p:sp>
        <p:nvSpPr>
          <p:cNvPr id="13320" name="AutoShape 8">
            <a:hlinkClick r:id="rId4" action="ppaction://hlinksldjump"/>
          </p:cNvPr>
          <p:cNvSpPr/>
          <p:nvPr/>
        </p:nvSpPr>
        <p:spPr bwMode="blackWhite">
          <a:xfrm>
            <a:off x="625112" y="2240664"/>
            <a:ext cx="1676400" cy="558800"/>
          </a:xfrm>
          <a:prstGeom prst="roundRect">
            <a:avLst>
              <a:gd name="adj" fmla="val 9106"/>
            </a:avLst>
          </a:prstGeom>
          <a:gradFill rotWithShape="1">
            <a:gsLst>
              <a:gs pos="0">
                <a:srgbClr val="990000"/>
              </a:gs>
              <a:gs pos="100000">
                <a:srgbClr val="B84D4D"/>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b="1" dirty="0">
                <a:solidFill>
                  <a:srgbClr val="FFFFFF"/>
                </a:solidFill>
              </a:rPr>
              <a:t>game</a:t>
            </a:r>
          </a:p>
        </p:txBody>
      </p:sp>
      <p:sp>
        <p:nvSpPr>
          <p:cNvPr id="13321" name="AutoShape 9"/>
          <p:cNvSpPr/>
          <p:nvPr/>
        </p:nvSpPr>
        <p:spPr bwMode="blackWhite">
          <a:xfrm>
            <a:off x="596128" y="3481188"/>
            <a:ext cx="1676400" cy="558800"/>
          </a:xfrm>
          <a:prstGeom prst="roundRect">
            <a:avLst>
              <a:gd name="adj" fmla="val 9106"/>
            </a:avLst>
          </a:prstGeom>
          <a:gradFill rotWithShape="1">
            <a:gsLst>
              <a:gs pos="0">
                <a:srgbClr val="699D5F"/>
              </a:gs>
              <a:gs pos="100000">
                <a:srgbClr val="96BB8F"/>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sz="2000" b="1" dirty="0">
                <a:solidFill>
                  <a:srgbClr val="FFFFFF"/>
                </a:solidFill>
              </a:rPr>
              <a:t>learning</a:t>
            </a:r>
          </a:p>
        </p:txBody>
      </p:sp>
      <p:sp>
        <p:nvSpPr>
          <p:cNvPr id="13322" name="AutoShape 10"/>
          <p:cNvSpPr/>
          <p:nvPr/>
        </p:nvSpPr>
        <p:spPr bwMode="blackWhite">
          <a:xfrm>
            <a:off x="625112" y="4971341"/>
            <a:ext cx="1676400" cy="544513"/>
          </a:xfrm>
          <a:prstGeom prst="roundRect">
            <a:avLst>
              <a:gd name="adj" fmla="val 9106"/>
            </a:avLst>
          </a:prstGeom>
          <a:gradFill rotWithShape="1">
            <a:gsLst>
              <a:gs pos="0">
                <a:srgbClr val="6699FF"/>
              </a:gs>
              <a:gs pos="100000">
                <a:srgbClr val="94B8FF"/>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sz="2000" b="1" dirty="0">
                <a:solidFill>
                  <a:srgbClr val="FFFFFF"/>
                </a:solidFill>
              </a:rPr>
              <a:t>see a doctor</a:t>
            </a:r>
          </a:p>
        </p:txBody>
      </p:sp>
      <p:cxnSp>
        <p:nvCxnSpPr>
          <p:cNvPr id="13323" name="Line 11">
            <a:hlinkClick r:id="rId5" action="ppaction://hlinksldjump"/>
          </p:cNvPr>
          <p:cNvCxnSpPr>
            <a:cxnSpLocks/>
          </p:cNvCxnSpPr>
          <p:nvPr/>
        </p:nvCxnSpPr>
        <p:spPr>
          <a:xfrm>
            <a:off x="384215" y="3209040"/>
            <a:ext cx="11273315" cy="0"/>
          </a:xfrm>
          <a:prstGeom prst="line">
            <a:avLst/>
          </a:prstGeom>
          <a:noFill/>
          <a:ln w="57150" cap="rnd">
            <a:solidFill>
              <a:schemeClr val="tx1"/>
            </a:solidFill>
            <a:prstDash val="sysDot"/>
            <a:miter lim="800000"/>
          </a:ln>
        </p:spPr>
      </p:cxnSp>
      <p:cxnSp>
        <p:nvCxnSpPr>
          <p:cNvPr id="13324" name="Line 12">
            <a:hlinkClick r:id="rId5" action="ppaction://hlinksldjump"/>
          </p:cNvPr>
          <p:cNvCxnSpPr>
            <a:cxnSpLocks/>
          </p:cNvCxnSpPr>
          <p:nvPr/>
        </p:nvCxnSpPr>
        <p:spPr>
          <a:xfrm>
            <a:off x="443460" y="4641436"/>
            <a:ext cx="11214070" cy="0"/>
          </a:xfrm>
          <a:prstGeom prst="line">
            <a:avLst/>
          </a:prstGeom>
          <a:noFill/>
          <a:ln w="57150" cap="rnd">
            <a:solidFill>
              <a:schemeClr val="tx1"/>
            </a:solidFill>
            <a:prstDash val="sysDot"/>
            <a:miter lim="800000"/>
          </a:ln>
        </p:spPr>
      </p:cxnSp>
      <p:cxnSp>
        <p:nvCxnSpPr>
          <p:cNvPr id="13325" name="Line 13">
            <a:hlinkClick r:id="rId5" action="ppaction://hlinksldjump"/>
          </p:cNvPr>
          <p:cNvCxnSpPr>
            <a:cxnSpLocks/>
          </p:cNvCxnSpPr>
          <p:nvPr/>
        </p:nvCxnSpPr>
        <p:spPr>
          <a:xfrm>
            <a:off x="2584361" y="1755495"/>
            <a:ext cx="0" cy="4596367"/>
          </a:xfrm>
          <a:prstGeom prst="line">
            <a:avLst/>
          </a:prstGeom>
          <a:noFill/>
          <a:ln w="57150" cap="rnd">
            <a:solidFill>
              <a:schemeClr val="tx1"/>
            </a:solidFill>
            <a:prstDash val="sysDot"/>
            <a:miter lim="800000"/>
          </a:ln>
        </p:spPr>
      </p:cxnSp>
      <p:cxnSp>
        <p:nvCxnSpPr>
          <p:cNvPr id="13326" name="Line 14">
            <a:hlinkClick r:id="rId5" action="ppaction://hlinksldjump"/>
          </p:cNvPr>
          <p:cNvCxnSpPr>
            <a:cxnSpLocks/>
          </p:cNvCxnSpPr>
          <p:nvPr/>
        </p:nvCxnSpPr>
        <p:spPr>
          <a:xfrm>
            <a:off x="5853447" y="1880859"/>
            <a:ext cx="0" cy="4519941"/>
          </a:xfrm>
          <a:prstGeom prst="line">
            <a:avLst/>
          </a:prstGeom>
          <a:noFill/>
          <a:ln w="57150" cap="rnd">
            <a:solidFill>
              <a:schemeClr val="tx1"/>
            </a:solidFill>
            <a:prstDash val="sysDot"/>
            <a:miter lim="800000"/>
          </a:ln>
        </p:spPr>
      </p:cxnSp>
      <p:sp>
        <p:nvSpPr>
          <p:cNvPr id="13327" name="AutoShape 15"/>
          <p:cNvSpPr/>
          <p:nvPr/>
        </p:nvSpPr>
        <p:spPr>
          <a:xfrm>
            <a:off x="384216" y="1687425"/>
            <a:ext cx="11686622" cy="4789576"/>
          </a:xfrm>
          <a:prstGeom prst="flowChartAlternateProcess">
            <a:avLst/>
          </a:prstGeom>
          <a:noFill/>
          <a:ln w="38100">
            <a:solidFill>
              <a:schemeClr val="tx1"/>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endParaRPr lang="zh-CN" altLang="zh-CN"/>
          </a:p>
        </p:txBody>
      </p:sp>
      <p:sp>
        <p:nvSpPr>
          <p:cNvPr id="13328" name="Text Box 16"/>
          <p:cNvSpPr/>
          <p:nvPr/>
        </p:nvSpPr>
        <p:spPr>
          <a:xfrm>
            <a:off x="6020872" y="1798461"/>
            <a:ext cx="5664813" cy="138499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can_______________, ___________ and 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play these games like_______________</a:t>
            </a:r>
          </a:p>
        </p:txBody>
      </p:sp>
      <p:grpSp>
        <p:nvGrpSpPr>
          <p:cNvPr id="13329" name="Group 17"/>
          <p:cNvGrpSpPr/>
          <p:nvPr/>
        </p:nvGrpSpPr>
        <p:grpSpPr>
          <a:xfrm>
            <a:off x="6764628" y="948120"/>
            <a:ext cx="2286000" cy="533400"/>
            <a:chOff x="1680" y="1440"/>
            <a:chExt cx="1440" cy="336"/>
          </a:xfrm>
        </p:grpSpPr>
        <p:grpSp>
          <p:nvGrpSpPr>
            <p:cNvPr id="13350" name="Group 18"/>
            <p:cNvGrpSpPr/>
            <p:nvPr/>
          </p:nvGrpSpPr>
          <p:grpSpPr>
            <a:xfrm>
              <a:off x="1680" y="1440"/>
              <a:ext cx="1440" cy="336"/>
              <a:chOff x="768" y="1396"/>
              <a:chExt cx="1367" cy="2348"/>
            </a:xfrm>
          </p:grpSpPr>
          <p:sp>
            <p:nvSpPr>
              <p:cNvPr id="13352" name="AutoShape 19"/>
              <p:cNvSpPr/>
              <p:nvPr/>
            </p:nvSpPr>
            <p:spPr bwMode="gray">
              <a:xfrm>
                <a:off x="768" y="1396"/>
                <a:ext cx="1363" cy="1800"/>
              </a:xfrm>
              <a:prstGeom prst="roundRect">
                <a:avLst>
                  <a:gd name="adj" fmla="val 17509"/>
                </a:avLst>
              </a:prstGeom>
              <a:gradFill rotWithShape="1">
                <a:gsLst>
                  <a:gs pos="0">
                    <a:srgbClr val="4E91D4"/>
                  </a:gs>
                  <a:gs pos="100000">
                    <a:srgbClr val="3477A4"/>
                  </a:gs>
                </a:gsLst>
                <a:lin ang="27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3" name="AutoShape 20"/>
              <p:cNvSpPr/>
              <p:nvPr/>
            </p:nvSpPr>
            <p:spPr bwMode="gray">
              <a:xfrm>
                <a:off x="789" y="1401"/>
                <a:ext cx="1322" cy="1766"/>
              </a:xfrm>
              <a:prstGeom prst="roundRect">
                <a:avLst>
                  <a:gd name="adj" fmla="val 16667"/>
                </a:avLst>
              </a:prstGeom>
              <a:solidFill>
                <a:srgbClr val="3CA1E6"/>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4" name="AutoShape 21"/>
              <p:cNvSpPr/>
              <p:nvPr/>
            </p:nvSpPr>
            <p:spPr bwMode="gray">
              <a:xfrm>
                <a:off x="800" y="2701"/>
                <a:ext cx="1304" cy="447"/>
              </a:xfrm>
              <a:prstGeom prst="roundRect">
                <a:avLst>
                  <a:gd name="adj" fmla="val 50000"/>
                </a:avLst>
              </a:prstGeom>
              <a:gradFill rotWithShape="1">
                <a:gsLst>
                  <a:gs pos="0">
                    <a:srgbClr val="3CA1E6">
                      <a:alpha val="0"/>
                    </a:srgbClr>
                  </a:gs>
                  <a:gs pos="100000">
                    <a:srgbClr val="9BCFF2"/>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5" name="AutoShape 22"/>
              <p:cNvSpPr/>
              <p:nvPr/>
            </p:nvSpPr>
            <p:spPr bwMode="gray">
              <a:xfrm>
                <a:off x="800" y="1415"/>
                <a:ext cx="1304" cy="446"/>
              </a:xfrm>
              <a:prstGeom prst="roundRect">
                <a:avLst>
                  <a:gd name="adj" fmla="val 50000"/>
                </a:avLst>
              </a:prstGeom>
              <a:gradFill rotWithShape="1">
                <a:gsLst>
                  <a:gs pos="0">
                    <a:srgbClr val="BEE0F7"/>
                  </a:gs>
                  <a:gs pos="100000">
                    <a:srgbClr val="3CA1E6">
                      <a:alpha val="0"/>
                    </a:srgbClr>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6" name="AutoShape 23"/>
              <p:cNvSpPr/>
              <p:nvPr/>
            </p:nvSpPr>
            <p:spPr bwMode="gray">
              <a:xfrm>
                <a:off x="772" y="3196"/>
                <a:ext cx="1363" cy="548"/>
              </a:xfrm>
              <a:prstGeom prst="roundRect">
                <a:avLst>
                  <a:gd name="adj" fmla="val 40389"/>
                </a:avLst>
              </a:prstGeom>
              <a:gradFill rotWithShape="1">
                <a:gsLst>
                  <a:gs pos="0">
                    <a:srgbClr val="729EB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7" name="AutoShape 24"/>
              <p:cNvSpPr/>
              <p:nvPr/>
            </p:nvSpPr>
            <p:spPr bwMode="gray">
              <a:xfrm>
                <a:off x="800" y="3211"/>
                <a:ext cx="1304" cy="487"/>
              </a:xfrm>
              <a:prstGeom prst="roundRect">
                <a:avLst>
                  <a:gd name="adj" fmla="val 50000"/>
                </a:avLst>
              </a:prstGeom>
              <a:gradFill rotWithShape="1">
                <a:gsLst>
                  <a:gs pos="0">
                    <a:srgbClr val="7DAFD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grpSp>
        <p:sp>
          <p:nvSpPr>
            <p:cNvPr id="13351" name="Rectangle 25"/>
            <p:cNvSpPr/>
            <p:nvPr/>
          </p:nvSpPr>
          <p:spPr>
            <a:xfrm>
              <a:off x="1872" y="1440"/>
              <a:ext cx="1056" cy="28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spcBef>
                  <a:spcPct val="50000"/>
                </a:spcBef>
              </a:pPr>
              <a:r>
                <a:rPr lang="en-US" altLang="zh-CN" sz="2400" b="1" dirty="0">
                  <a:solidFill>
                    <a:schemeClr val="bg1"/>
                  </a:solidFill>
                </a:rPr>
                <a:t>with VR</a:t>
              </a:r>
            </a:p>
          </p:txBody>
        </p:sp>
      </p:grpSp>
      <p:sp>
        <p:nvSpPr>
          <p:cNvPr id="13330" name="Text Box 35"/>
          <p:cNvSpPr/>
          <p:nvPr/>
        </p:nvSpPr>
        <p:spPr>
          <a:xfrm>
            <a:off x="5975797" y="3241742"/>
            <a:ext cx="5879204" cy="138499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learn about many countries by _____________________________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learn history by______________________</a:t>
            </a:r>
          </a:p>
        </p:txBody>
      </p:sp>
      <p:sp>
        <p:nvSpPr>
          <p:cNvPr id="13331" name="Text Box 36"/>
          <p:cNvSpPr/>
          <p:nvPr/>
        </p:nvSpPr>
        <p:spPr>
          <a:xfrm>
            <a:off x="6042222" y="4901476"/>
            <a:ext cx="5506792" cy="1015663"/>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we don’t have to 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we can __________________________</a:t>
            </a:r>
          </a:p>
        </p:txBody>
      </p:sp>
      <p:grpSp>
        <p:nvGrpSpPr>
          <p:cNvPr id="13337" name="Group 46"/>
          <p:cNvGrpSpPr/>
          <p:nvPr/>
        </p:nvGrpSpPr>
        <p:grpSpPr>
          <a:xfrm>
            <a:off x="2272528" y="948120"/>
            <a:ext cx="3552764" cy="533400"/>
            <a:chOff x="1680" y="1440"/>
            <a:chExt cx="1440" cy="336"/>
          </a:xfrm>
        </p:grpSpPr>
        <p:grpSp>
          <p:nvGrpSpPr>
            <p:cNvPr id="13342" name="Group 47"/>
            <p:cNvGrpSpPr/>
            <p:nvPr/>
          </p:nvGrpSpPr>
          <p:grpSpPr>
            <a:xfrm>
              <a:off x="1680" y="1440"/>
              <a:ext cx="1440" cy="336"/>
              <a:chOff x="768" y="1396"/>
              <a:chExt cx="1367" cy="2348"/>
            </a:xfrm>
          </p:grpSpPr>
          <p:sp>
            <p:nvSpPr>
              <p:cNvPr id="13344" name="AutoShape 48"/>
              <p:cNvSpPr/>
              <p:nvPr/>
            </p:nvSpPr>
            <p:spPr bwMode="gray">
              <a:xfrm>
                <a:off x="768" y="1396"/>
                <a:ext cx="1363" cy="1800"/>
              </a:xfrm>
              <a:prstGeom prst="roundRect">
                <a:avLst>
                  <a:gd name="adj" fmla="val 17509"/>
                </a:avLst>
              </a:prstGeom>
              <a:gradFill rotWithShape="1">
                <a:gsLst>
                  <a:gs pos="0">
                    <a:srgbClr val="4E91D4"/>
                  </a:gs>
                  <a:gs pos="100000">
                    <a:srgbClr val="3477A4"/>
                  </a:gs>
                </a:gsLst>
                <a:lin ang="27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5" name="AutoShape 49"/>
              <p:cNvSpPr/>
              <p:nvPr/>
            </p:nvSpPr>
            <p:spPr bwMode="gray">
              <a:xfrm>
                <a:off x="789" y="1401"/>
                <a:ext cx="1322" cy="1766"/>
              </a:xfrm>
              <a:prstGeom prst="roundRect">
                <a:avLst>
                  <a:gd name="adj" fmla="val 16667"/>
                </a:avLst>
              </a:prstGeom>
              <a:solidFill>
                <a:srgbClr val="3CA1E6"/>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6" name="AutoShape 50"/>
              <p:cNvSpPr/>
              <p:nvPr/>
            </p:nvSpPr>
            <p:spPr bwMode="gray">
              <a:xfrm>
                <a:off x="800" y="2701"/>
                <a:ext cx="1304" cy="447"/>
              </a:xfrm>
              <a:prstGeom prst="roundRect">
                <a:avLst>
                  <a:gd name="adj" fmla="val 50000"/>
                </a:avLst>
              </a:prstGeom>
              <a:gradFill rotWithShape="1">
                <a:gsLst>
                  <a:gs pos="0">
                    <a:srgbClr val="3CA1E6">
                      <a:alpha val="0"/>
                    </a:srgbClr>
                  </a:gs>
                  <a:gs pos="100000">
                    <a:srgbClr val="9BCFF2"/>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7" name="AutoShape 51"/>
              <p:cNvSpPr/>
              <p:nvPr/>
            </p:nvSpPr>
            <p:spPr bwMode="gray">
              <a:xfrm>
                <a:off x="800" y="1415"/>
                <a:ext cx="1304" cy="446"/>
              </a:xfrm>
              <a:prstGeom prst="roundRect">
                <a:avLst>
                  <a:gd name="adj" fmla="val 50000"/>
                </a:avLst>
              </a:prstGeom>
              <a:gradFill rotWithShape="1">
                <a:gsLst>
                  <a:gs pos="0">
                    <a:srgbClr val="BEE0F7"/>
                  </a:gs>
                  <a:gs pos="100000">
                    <a:srgbClr val="3CA1E6">
                      <a:alpha val="0"/>
                    </a:srgbClr>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8" name="AutoShape 52"/>
              <p:cNvSpPr/>
              <p:nvPr/>
            </p:nvSpPr>
            <p:spPr bwMode="gray">
              <a:xfrm>
                <a:off x="772" y="3196"/>
                <a:ext cx="1363" cy="548"/>
              </a:xfrm>
              <a:prstGeom prst="roundRect">
                <a:avLst>
                  <a:gd name="adj" fmla="val 40389"/>
                </a:avLst>
              </a:prstGeom>
              <a:gradFill rotWithShape="1">
                <a:gsLst>
                  <a:gs pos="0">
                    <a:srgbClr val="729EB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9" name="AutoShape 53"/>
              <p:cNvSpPr/>
              <p:nvPr/>
            </p:nvSpPr>
            <p:spPr bwMode="gray">
              <a:xfrm>
                <a:off x="800" y="3211"/>
                <a:ext cx="1304" cy="487"/>
              </a:xfrm>
              <a:prstGeom prst="roundRect">
                <a:avLst>
                  <a:gd name="adj" fmla="val 50000"/>
                </a:avLst>
              </a:prstGeom>
              <a:gradFill rotWithShape="1">
                <a:gsLst>
                  <a:gs pos="0">
                    <a:srgbClr val="7DAFD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grpSp>
        <p:sp>
          <p:nvSpPr>
            <p:cNvPr id="13343" name="Rectangle 54"/>
            <p:cNvSpPr/>
            <p:nvPr/>
          </p:nvSpPr>
          <p:spPr>
            <a:xfrm>
              <a:off x="1872" y="1440"/>
              <a:ext cx="1056" cy="25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spcBef>
                  <a:spcPct val="50000"/>
                </a:spcBef>
              </a:pPr>
              <a:r>
                <a:rPr lang="en-US" altLang="zh-CN" sz="2000" b="1" dirty="0">
                  <a:solidFill>
                    <a:schemeClr val="bg1"/>
                  </a:solidFill>
                </a:rPr>
                <a:t>without</a:t>
              </a:r>
              <a:r>
                <a:rPr lang="zh-CN" altLang="en-US" sz="2000" b="1" dirty="0">
                  <a:solidFill>
                    <a:schemeClr val="bg1"/>
                  </a:solidFill>
                </a:rPr>
                <a:t>（没有）</a:t>
              </a:r>
              <a:r>
                <a:rPr lang="en-US" altLang="zh-CN" sz="2000" b="1" dirty="0">
                  <a:solidFill>
                    <a:schemeClr val="bg1"/>
                  </a:solidFill>
                </a:rPr>
                <a:t> VR</a:t>
              </a:r>
            </a:p>
          </p:txBody>
        </p:sp>
      </p:grpSp>
      <p:sp>
        <p:nvSpPr>
          <p:cNvPr id="2" name="矩形 1">
            <a:extLst>
              <a:ext uri="{FF2B5EF4-FFF2-40B4-BE49-F238E27FC236}">
                <a16:creationId xmlns:a16="http://schemas.microsoft.com/office/drawing/2014/main" id="{EA694852-02D8-9B30-2A4E-60D3BE7A95BD}"/>
              </a:ext>
            </a:extLst>
          </p:cNvPr>
          <p:cNvSpPr/>
          <p:nvPr/>
        </p:nvSpPr>
        <p:spPr>
          <a:xfrm>
            <a:off x="0" y="9305"/>
            <a:ext cx="2746230"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Task4 Para 3</a:t>
            </a:r>
          </a:p>
        </p:txBody>
      </p:sp>
      <p:sp>
        <p:nvSpPr>
          <p:cNvPr id="14" name="文本框 13">
            <a:extLst>
              <a:ext uri="{FF2B5EF4-FFF2-40B4-BE49-F238E27FC236}">
                <a16:creationId xmlns:a16="http://schemas.microsoft.com/office/drawing/2014/main" id="{0807785E-01BA-F6E4-03B1-6961339C6DE5}"/>
              </a:ext>
            </a:extLst>
          </p:cNvPr>
          <p:cNvSpPr txBox="1"/>
          <p:nvPr/>
        </p:nvSpPr>
        <p:spPr>
          <a:xfrm>
            <a:off x="6709436" y="1800279"/>
            <a:ext cx="2461088"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drive a sports car</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BBFD028-C30B-42C9-093D-B482A861923B}"/>
              </a:ext>
            </a:extLst>
          </p:cNvPr>
          <p:cNvSpPr txBox="1"/>
          <p:nvPr/>
        </p:nvSpPr>
        <p:spPr>
          <a:xfrm>
            <a:off x="9125976" y="1796473"/>
            <a:ext cx="1584101"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fly a plane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FB39B44-B082-A5BF-7CDD-F35442D3D7EF}"/>
              </a:ext>
            </a:extLst>
          </p:cNvPr>
          <p:cNvSpPr txBox="1"/>
          <p:nvPr/>
        </p:nvSpPr>
        <p:spPr>
          <a:xfrm>
            <a:off x="6461861" y="2183169"/>
            <a:ext cx="2377339"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fight like a hero</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DE34524-1691-5949-C61D-306DABAC8BFA}"/>
              </a:ext>
            </a:extLst>
          </p:cNvPr>
          <p:cNvSpPr txBox="1"/>
          <p:nvPr/>
        </p:nvSpPr>
        <p:spPr>
          <a:xfrm>
            <a:off x="9122533" y="2711561"/>
            <a:ext cx="2461088"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in a real world</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2E99CFE0-35E6-B17F-B2C0-52CFB1D28F26}"/>
              </a:ext>
            </a:extLst>
          </p:cNvPr>
          <p:cNvSpPr txBox="1"/>
          <p:nvPr/>
        </p:nvSpPr>
        <p:spPr>
          <a:xfrm>
            <a:off x="6042222" y="3583707"/>
            <a:ext cx="4450874"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visiting them from their classroom</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2822AB60-F288-84B7-C8B6-BBE6CCF5FBD2}"/>
              </a:ext>
            </a:extLst>
          </p:cNvPr>
          <p:cNvSpPr txBox="1"/>
          <p:nvPr/>
        </p:nvSpPr>
        <p:spPr>
          <a:xfrm>
            <a:off x="8267659" y="4132303"/>
            <a:ext cx="3975975"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talking with famous people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8ED08453-2109-57A7-E47A-794518279114}"/>
              </a:ext>
            </a:extLst>
          </p:cNvPr>
          <p:cNvSpPr txBox="1"/>
          <p:nvPr/>
        </p:nvSpPr>
        <p:spPr>
          <a:xfrm>
            <a:off x="8545599" y="4875756"/>
            <a:ext cx="2461088"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go to hospital</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59BFED1F-AA2B-9E73-C3AB-B8A44A37C3F0}"/>
              </a:ext>
            </a:extLst>
          </p:cNvPr>
          <p:cNvSpPr txBox="1"/>
          <p:nvPr/>
        </p:nvSpPr>
        <p:spPr>
          <a:xfrm>
            <a:off x="7524944" y="5436983"/>
            <a:ext cx="3268951"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see a doctor at home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F414DF4B-C007-4293-5643-072DDC82BD72}"/>
              </a:ext>
            </a:extLst>
          </p:cNvPr>
          <p:cNvPicPr>
            <a:picLocks noChangeAspect="1"/>
          </p:cNvPicPr>
          <p:nvPr/>
        </p:nvPicPr>
        <p:blipFill>
          <a:blip r:embed="rId6"/>
          <a:stretch>
            <a:fillRect/>
          </a:stretch>
        </p:blipFill>
        <p:spPr>
          <a:xfrm>
            <a:off x="2680528" y="1796473"/>
            <a:ext cx="1879574" cy="1254028"/>
          </a:xfrm>
          <a:prstGeom prst="rect">
            <a:avLst/>
          </a:prstGeom>
        </p:spPr>
      </p:pic>
      <p:pic>
        <p:nvPicPr>
          <p:cNvPr id="4" name="图片 3">
            <a:extLst>
              <a:ext uri="{FF2B5EF4-FFF2-40B4-BE49-F238E27FC236}">
                <a16:creationId xmlns:a16="http://schemas.microsoft.com/office/drawing/2014/main" id="{2DA4960E-B972-EFB5-5BF8-95151B8553BA}"/>
              </a:ext>
            </a:extLst>
          </p:cNvPr>
          <p:cNvPicPr>
            <a:picLocks noChangeAspect="1"/>
          </p:cNvPicPr>
          <p:nvPr/>
        </p:nvPicPr>
        <p:blipFill>
          <a:blip r:embed="rId7"/>
          <a:stretch>
            <a:fillRect/>
          </a:stretch>
        </p:blipFill>
        <p:spPr>
          <a:xfrm>
            <a:off x="4042954" y="1792241"/>
            <a:ext cx="1633636" cy="1256524"/>
          </a:xfrm>
          <a:prstGeom prst="rect">
            <a:avLst/>
          </a:prstGeom>
        </p:spPr>
      </p:pic>
      <p:pic>
        <p:nvPicPr>
          <p:cNvPr id="5" name="图片 4">
            <a:extLst>
              <a:ext uri="{FF2B5EF4-FFF2-40B4-BE49-F238E27FC236}">
                <a16:creationId xmlns:a16="http://schemas.microsoft.com/office/drawing/2014/main" id="{2BCE3324-3B14-4BE6-171A-38BD62E21881}"/>
              </a:ext>
            </a:extLst>
          </p:cNvPr>
          <p:cNvPicPr>
            <a:picLocks noChangeAspect="1"/>
          </p:cNvPicPr>
          <p:nvPr/>
        </p:nvPicPr>
        <p:blipFill>
          <a:blip r:embed="rId8"/>
          <a:stretch>
            <a:fillRect/>
          </a:stretch>
        </p:blipFill>
        <p:spPr>
          <a:xfrm>
            <a:off x="2749949" y="3262555"/>
            <a:ext cx="1722724" cy="1293681"/>
          </a:xfrm>
          <a:prstGeom prst="rect">
            <a:avLst/>
          </a:prstGeom>
        </p:spPr>
      </p:pic>
      <p:pic>
        <p:nvPicPr>
          <p:cNvPr id="6" name="图片 5">
            <a:extLst>
              <a:ext uri="{FF2B5EF4-FFF2-40B4-BE49-F238E27FC236}">
                <a16:creationId xmlns:a16="http://schemas.microsoft.com/office/drawing/2014/main" id="{DD4692D0-D127-30BE-AE10-CCC843D89916}"/>
              </a:ext>
            </a:extLst>
          </p:cNvPr>
          <p:cNvPicPr>
            <a:picLocks noChangeAspect="1"/>
          </p:cNvPicPr>
          <p:nvPr/>
        </p:nvPicPr>
        <p:blipFill>
          <a:blip r:embed="rId9"/>
          <a:stretch>
            <a:fillRect/>
          </a:stretch>
        </p:blipFill>
        <p:spPr>
          <a:xfrm>
            <a:off x="4042954" y="3229652"/>
            <a:ext cx="1633635" cy="1308831"/>
          </a:xfrm>
          <a:prstGeom prst="rect">
            <a:avLst/>
          </a:prstGeom>
        </p:spPr>
      </p:pic>
      <p:pic>
        <p:nvPicPr>
          <p:cNvPr id="8" name="图片 7">
            <a:extLst>
              <a:ext uri="{FF2B5EF4-FFF2-40B4-BE49-F238E27FC236}">
                <a16:creationId xmlns:a16="http://schemas.microsoft.com/office/drawing/2014/main" id="{D7C238CA-7071-717E-7345-4FAE18AA6F8C}"/>
              </a:ext>
            </a:extLst>
          </p:cNvPr>
          <p:cNvPicPr>
            <a:picLocks noChangeAspect="1"/>
          </p:cNvPicPr>
          <p:nvPr/>
        </p:nvPicPr>
        <p:blipFill>
          <a:blip r:embed="rId10"/>
          <a:stretch>
            <a:fillRect/>
          </a:stretch>
        </p:blipFill>
        <p:spPr>
          <a:xfrm>
            <a:off x="2622832" y="4742574"/>
            <a:ext cx="1849841" cy="1460289"/>
          </a:xfrm>
          <a:prstGeom prst="rect">
            <a:avLst/>
          </a:prstGeom>
        </p:spPr>
      </p:pic>
      <p:pic>
        <p:nvPicPr>
          <p:cNvPr id="7" name="图片 6">
            <a:extLst>
              <a:ext uri="{FF2B5EF4-FFF2-40B4-BE49-F238E27FC236}">
                <a16:creationId xmlns:a16="http://schemas.microsoft.com/office/drawing/2014/main" id="{B04C9D83-B0FA-00D3-9180-55C923534EF2}"/>
              </a:ext>
            </a:extLst>
          </p:cNvPr>
          <p:cNvPicPr>
            <a:picLocks noChangeAspect="1"/>
          </p:cNvPicPr>
          <p:nvPr/>
        </p:nvPicPr>
        <p:blipFill>
          <a:blip r:embed="rId11"/>
          <a:stretch>
            <a:fillRect/>
          </a:stretch>
        </p:blipFill>
        <p:spPr>
          <a:xfrm>
            <a:off x="4042954" y="4770107"/>
            <a:ext cx="1782338" cy="1460289"/>
          </a:xfrm>
          <a:prstGeom prst="rect">
            <a:avLst/>
          </a:prstGeom>
        </p:spPr>
      </p:pic>
      <p:sp>
        <p:nvSpPr>
          <p:cNvPr id="9" name="文本框 8">
            <a:extLst>
              <a:ext uri="{FF2B5EF4-FFF2-40B4-BE49-F238E27FC236}">
                <a16:creationId xmlns:a16="http://schemas.microsoft.com/office/drawing/2014/main" id="{244DF33F-4A54-B35A-B5D8-D96A1199BFE9}"/>
              </a:ext>
            </a:extLst>
          </p:cNvPr>
          <p:cNvSpPr txBox="1"/>
          <p:nvPr/>
        </p:nvSpPr>
        <p:spPr>
          <a:xfrm>
            <a:off x="6764628" y="5893457"/>
            <a:ext cx="3177276" cy="523220"/>
          </a:xfrm>
          <a:prstGeom prst="rect">
            <a:avLst/>
          </a:prstGeom>
          <a:solidFill>
            <a:schemeClr val="tx2">
              <a:lumMod val="20000"/>
              <a:lumOff val="80000"/>
            </a:schemeClr>
          </a:solid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convenient</a:t>
            </a:r>
            <a:r>
              <a:rPr lang="zh-CN" altLang="en-US" sz="2000" dirty="0">
                <a:latin typeface="宋体" panose="02010600030101010101" pitchFamily="2" charset="-122"/>
                <a:ea typeface="宋体" panose="02010600030101010101" pitchFamily="2" charset="-122"/>
                <a:cs typeface="Times New Roman" panose="02020603050405020304" pitchFamily="18" charset="0"/>
              </a:rPr>
              <a:t>（方便的）</a:t>
            </a: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8046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330"/>
                                        </p:tgtEl>
                                        <p:attrNameLst>
                                          <p:attrName>style.visibility</p:attrName>
                                        </p:attrNameLst>
                                      </p:cBhvr>
                                      <p:to>
                                        <p:strVal val="visible"/>
                                      </p:to>
                                    </p:set>
                                    <p:anim calcmode="lin" valueType="num">
                                      <p:cBhvr additive="base">
                                        <p:cTn id="7" dur="500" fill="hold"/>
                                        <p:tgtEl>
                                          <p:spTgt spid="13330"/>
                                        </p:tgtEl>
                                        <p:attrNameLst>
                                          <p:attrName>ppt_x</p:attrName>
                                        </p:attrNameLst>
                                      </p:cBhvr>
                                      <p:tavLst>
                                        <p:tav tm="0">
                                          <p:val>
                                            <p:strVal val="#ppt_x"/>
                                          </p:val>
                                        </p:tav>
                                        <p:tav tm="100000">
                                          <p:val>
                                            <p:strVal val="#ppt_x"/>
                                          </p:val>
                                        </p:tav>
                                      </p:tavLst>
                                    </p:anim>
                                    <p:anim calcmode="lin" valueType="num">
                                      <p:cBhvr additive="base">
                                        <p:cTn id="8" dur="500" fill="hold"/>
                                        <p:tgtEl>
                                          <p:spTgt spid="133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31"/>
                                        </p:tgtEl>
                                        <p:attrNameLst>
                                          <p:attrName>style.visibility</p:attrName>
                                        </p:attrNameLst>
                                      </p:cBhvr>
                                      <p:to>
                                        <p:strVal val="visible"/>
                                      </p:to>
                                    </p:set>
                                    <p:anim calcmode="lin" valueType="num">
                                      <p:cBhvr additive="base">
                                        <p:cTn id="11" dur="500" fill="hold"/>
                                        <p:tgtEl>
                                          <p:spTgt spid="13331"/>
                                        </p:tgtEl>
                                        <p:attrNameLst>
                                          <p:attrName>ppt_x</p:attrName>
                                        </p:attrNameLst>
                                      </p:cBhvr>
                                      <p:tavLst>
                                        <p:tav tm="0">
                                          <p:val>
                                            <p:strVal val="#ppt_x"/>
                                          </p:val>
                                        </p:tav>
                                        <p:tav tm="100000">
                                          <p:val>
                                            <p:strVal val="#ppt_x"/>
                                          </p:val>
                                        </p:tav>
                                      </p:tavLst>
                                    </p:anim>
                                    <p:anim calcmode="lin" valueType="num">
                                      <p:cBhvr additive="base">
                                        <p:cTn id="12" dur="500" fill="hold"/>
                                        <p:tgtEl>
                                          <p:spTgt spid="133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1000"/>
                                        <p:tgtEl>
                                          <p:spTgt spid="19">
                                            <p:txEl>
                                              <p:pRg st="0" end="0"/>
                                            </p:txEl>
                                          </p:spTgt>
                                        </p:tgtEl>
                                      </p:cBhvr>
                                    </p:animEffect>
                                    <p:anim calcmode="lin" valueType="num">
                                      <p:cBhvr>
                                        <p:cTn id="1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0" grpId="0"/>
      <p:bldP spid="13331" grpId="0"/>
      <p:bldP spid="22" grpId="0"/>
      <p:bldP spid="2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3"/>
          <p:cNvSpPr/>
          <p:nvPr/>
        </p:nvSpPr>
        <p:spPr>
          <a:xfrm>
            <a:off x="404601" y="1942456"/>
            <a:ext cx="9763500" cy="4085732"/>
          </a:xfrm>
          <a:prstGeom prst="roundRect">
            <a:avLst>
              <a:gd name="adj" fmla="val 8852"/>
            </a:avLst>
          </a:prstGeom>
          <a:gradFill rotWithShape="1">
            <a:gsLst>
              <a:gs pos="0">
                <a:srgbClr val="FFFFFF"/>
              </a:gs>
              <a:gs pos="100000">
                <a:srgbClr val="FFFFFF"/>
              </a:gs>
            </a:gsLst>
            <a:lin ang="18900000" scaled="1"/>
          </a:gradFill>
          <a:ln w="38100">
            <a:solidFill>
              <a:schemeClr val="tx1"/>
            </a:solidFill>
            <a:round/>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20000"/>
              </a:spcBef>
            </a:pPr>
            <a:endParaRPr lang="zh-CN" altLang="en-US">
              <a:solidFill>
                <a:schemeClr val="tx2"/>
              </a:solidFill>
              <a:latin typeface="Times New Roman" pitchFamily="2" charset="0"/>
              <a:sym typeface="Times New Roman" pitchFamily="2" charset="0"/>
            </a:endParaRPr>
          </a:p>
          <a:p>
            <a:pPr algn="ctr"/>
            <a:endParaRPr lang="zh-CN" altLang="en-US">
              <a:solidFill>
                <a:schemeClr val="tx2"/>
              </a:solidFill>
              <a:latin typeface="Times New Roman" pitchFamily="2" charset="0"/>
              <a:sym typeface="Times New Roman" pitchFamily="2" charset="0"/>
            </a:endParaRPr>
          </a:p>
        </p:txBody>
      </p:sp>
      <p:grpSp>
        <p:nvGrpSpPr>
          <p:cNvPr id="10244" name="组合 13316"/>
          <p:cNvGrpSpPr/>
          <p:nvPr/>
        </p:nvGrpSpPr>
        <p:grpSpPr>
          <a:xfrm>
            <a:off x="3060379" y="-7137"/>
            <a:ext cx="7872413" cy="1017588"/>
            <a:chOff x="0" y="0"/>
            <a:chExt cx="3335" cy="391"/>
          </a:xfrm>
        </p:grpSpPr>
        <p:sp>
          <p:nvSpPr>
            <p:cNvPr id="10245" name="AutoShape 6"/>
            <p:cNvSpPr/>
            <p:nvPr/>
          </p:nvSpPr>
          <p:spPr>
            <a:xfrm>
              <a:off x="84" y="11"/>
              <a:ext cx="3251" cy="261"/>
            </a:xfrm>
            <a:prstGeom prst="roundRect">
              <a:avLst>
                <a:gd name="adj" fmla="val 50000"/>
              </a:avLst>
            </a:prstGeom>
            <a:gradFill rotWithShape="1">
              <a:gsLst>
                <a:gs pos="0">
                  <a:srgbClr val="1F497D"/>
                </a:gs>
                <a:gs pos="100000">
                  <a:srgbClr val="000000"/>
                </a:gs>
              </a:gsLst>
              <a:lin ang="189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nvGrpSpPr>
            <p:cNvPr id="10246" name="组合 13318"/>
            <p:cNvGrpSpPr/>
            <p:nvPr/>
          </p:nvGrpSpPr>
          <p:grpSpPr>
            <a:xfrm>
              <a:off x="0" y="0"/>
              <a:ext cx="376" cy="391"/>
              <a:chOff x="0" y="0"/>
              <a:chExt cx="376" cy="391"/>
            </a:xfrm>
          </p:grpSpPr>
          <p:sp>
            <p:nvSpPr>
              <p:cNvPr id="10247" name="Oval 8"/>
              <p:cNvSpPr/>
              <p:nvPr/>
            </p:nvSpPr>
            <p:spPr>
              <a:xfrm>
                <a:off x="5" y="20"/>
                <a:ext cx="371" cy="371"/>
              </a:xfrm>
              <a:prstGeom prst="ellipse">
                <a:avLst/>
              </a:prstGeom>
              <a:solidFill>
                <a:schemeClr val="tx1"/>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nvGrpSpPr>
              <p:cNvPr id="10248" name="组合 13320"/>
              <p:cNvGrpSpPr/>
              <p:nvPr/>
            </p:nvGrpSpPr>
            <p:grpSpPr>
              <a:xfrm>
                <a:off x="0" y="0"/>
                <a:ext cx="376" cy="376"/>
                <a:chOff x="0" y="0"/>
                <a:chExt cx="376" cy="376"/>
              </a:xfrm>
            </p:grpSpPr>
            <p:sp>
              <p:nvSpPr>
                <p:cNvPr id="10249" name="AutoShape 10"/>
                <p:cNvSpPr/>
                <p:nvPr/>
              </p:nvSpPr>
              <p:spPr>
                <a:xfrm>
                  <a:off x="0" y="0"/>
                  <a:ext cx="376" cy="376"/>
                </a:xfrm>
                <a:custGeom>
                  <a:avLst/>
                  <a:gdLst/>
                  <a:ahLst/>
                  <a:cxnLst>
                    <a:cxn ang="0">
                      <a:pos x="10800" y="0"/>
                    </a:cxn>
                    <a:cxn ang="0">
                      <a:pos x="3163" y="3163"/>
                    </a:cxn>
                    <a:cxn ang="0">
                      <a:pos x="0" y="10800"/>
                    </a:cxn>
                    <a:cxn ang="0">
                      <a:pos x="3163" y="18437"/>
                    </a:cxn>
                    <a:cxn ang="0">
                      <a:pos x="10800" y="21600"/>
                    </a:cxn>
                    <a:cxn ang="0">
                      <a:pos x="18437" y="18437"/>
                    </a:cxn>
                    <a:cxn ang="0">
                      <a:pos x="21600" y="10800"/>
                    </a:cxn>
                    <a:cxn ang="0">
                      <a:pos x="18437" y="3163"/>
                    </a:cxn>
                  </a:cxnLst>
                  <a:rect l="l" t="t"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1F497D"/>
                    </a:gs>
                    <a:gs pos="100000">
                      <a:srgbClr val="FFFFFF"/>
                    </a:gs>
                  </a:gsLst>
                  <a:path path="rect">
                    <a:fillToRect l="100000" t="100000"/>
                  </a:path>
                </a:gradFill>
                <a:ln>
                  <a:noFill/>
                  <a:round/>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sp>
              <p:nvSpPr>
                <p:cNvPr id="10250" name="Oval 11"/>
                <p:cNvSpPr/>
                <p:nvPr/>
              </p:nvSpPr>
              <p:spPr>
                <a:xfrm>
                  <a:off x="87" y="81"/>
                  <a:ext cx="213" cy="212"/>
                </a:xfrm>
                <a:prstGeom prst="ellipse">
                  <a:avLst/>
                </a:prstGeom>
                <a:gradFill rotWithShape="1">
                  <a:gsLst>
                    <a:gs pos="0">
                      <a:srgbClr val="1F497D"/>
                    </a:gs>
                    <a:gs pos="100000">
                      <a:srgbClr val="0E2139"/>
                    </a:gs>
                  </a:gsLst>
                  <a:path path="rect">
                    <a:fillToRect r="100000" b="100000"/>
                  </a:path>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grpSp>
      </p:grpSp>
      <p:sp>
        <p:nvSpPr>
          <p:cNvPr id="10251" name="Rectangle 12"/>
          <p:cNvSpPr/>
          <p:nvPr/>
        </p:nvSpPr>
        <p:spPr>
          <a:xfrm>
            <a:off x="3938267" y="56363"/>
            <a:ext cx="7323137" cy="628650"/>
          </a:xfrm>
          <a:prstGeom prst="rect">
            <a:avLst/>
          </a:prstGeom>
          <a:noFill/>
          <a:ln>
            <a:noFill/>
            <a:miter lim="800000"/>
          </a:ln>
        </p:spPr>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r>
              <a:rPr lang="en-US" altLang="en-US" sz="2400" b="1" dirty="0">
                <a:solidFill>
                  <a:schemeClr val="bg1"/>
                </a:solidFill>
                <a:latin typeface="Verdana" pitchFamily="2" charset="0"/>
                <a:ea typeface="Gulim" pitchFamily="2" charset="-127"/>
                <a:sym typeface="Verdana" pitchFamily="2" charset="0"/>
              </a:rPr>
              <a:t>Opinions</a:t>
            </a:r>
            <a:r>
              <a:rPr lang="zh-CN" altLang="en-US" sz="2400" b="1" dirty="0">
                <a:solidFill>
                  <a:schemeClr val="bg1"/>
                </a:solidFill>
                <a:latin typeface="Verdana" pitchFamily="2" charset="0"/>
                <a:ea typeface="Gulim" pitchFamily="2" charset="-127"/>
                <a:sym typeface="Verdana" pitchFamily="2" charset="0"/>
              </a:rPr>
              <a:t>（观点）</a:t>
            </a:r>
            <a:r>
              <a:rPr lang="en-US" altLang="en-US" sz="2400" b="1" dirty="0">
                <a:solidFill>
                  <a:schemeClr val="bg1"/>
                </a:solidFill>
                <a:latin typeface="Verdana" pitchFamily="2" charset="0"/>
                <a:ea typeface="Gulim" pitchFamily="2" charset="-127"/>
                <a:sym typeface="Verdana" pitchFamily="2" charset="0"/>
              </a:rPr>
              <a:t> of VR</a:t>
            </a:r>
            <a:endParaRPr lang="en-US" altLang="en-US" dirty="0"/>
          </a:p>
        </p:txBody>
      </p:sp>
      <p:sp>
        <p:nvSpPr>
          <p:cNvPr id="10252" name="Text Box 24"/>
          <p:cNvSpPr/>
          <p:nvPr/>
        </p:nvSpPr>
        <p:spPr>
          <a:xfrm>
            <a:off x="706815" y="2059358"/>
            <a:ext cx="9305865" cy="3970318"/>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indent="457200">
              <a:spcBef>
                <a:spcPct val="50000"/>
              </a:spcBef>
            </a:pPr>
            <a:r>
              <a:rPr lang="en-US" altLang="en-US" sz="2800" b="1" dirty="0">
                <a:solidFill>
                  <a:schemeClr val="tx2"/>
                </a:solidFill>
                <a:latin typeface="Times New Roman" panose="02020603050405020304" pitchFamily="18" charset="0"/>
                <a:cs typeface="Times New Roman" panose="02020603050405020304" pitchFamily="18" charset="0"/>
                <a:sym typeface="Times New Roman" pitchFamily="2" charset="0"/>
              </a:rPr>
              <a:t>People </a:t>
            </a:r>
            <a:r>
              <a:rPr lang="en-US" altLang="en-US" sz="2800" b="1" dirty="0">
                <a:solidFill>
                  <a:schemeClr val="tx2"/>
                </a:solidFill>
                <a:latin typeface="Times New Roman" panose="02020603050405020304" pitchFamily="18" charset="0"/>
                <a:cs typeface="Times New Roman" panose="02020603050405020304" pitchFamily="18" charset="0"/>
                <a:sym typeface="Comic Sans MS" pitchFamily="2" charset="0"/>
              </a:rPr>
              <a:t>have different opinions</a:t>
            </a:r>
            <a:r>
              <a:rPr lang="zh-CN" altLang="en-US" sz="2400" b="1" dirty="0">
                <a:solidFill>
                  <a:schemeClr val="tx2"/>
                </a:solidFill>
                <a:latin typeface="Times New Roman" panose="02020603050405020304" pitchFamily="18" charset="0"/>
                <a:cs typeface="Times New Roman" panose="02020603050405020304" pitchFamily="18" charset="0"/>
                <a:sym typeface="Comic Sans MS" pitchFamily="2" charset="0"/>
              </a:rPr>
              <a:t>（观点）</a:t>
            </a:r>
            <a:r>
              <a:rPr lang="en-US" altLang="en-US" sz="2800" b="1" dirty="0">
                <a:solidFill>
                  <a:schemeClr val="tx2"/>
                </a:solidFill>
                <a:latin typeface="Times New Roman" panose="02020603050405020304" pitchFamily="18" charset="0"/>
                <a:cs typeface="Times New Roman" panose="02020603050405020304" pitchFamily="18" charset="0"/>
                <a:sym typeface="Comic Sans MS" pitchFamily="2" charset="0"/>
              </a:rPr>
              <a:t>________ VR. Some people don’t think VR is good______ us. They are worried there will be games with bad ______(thing) and people may like VR ______(many) than real life. Also, people may forget how ________(talk) with real friends. _______ others don’t think so. They say VR is________(help) because it can help us _______(stop) dangers in real life by ______(test) things in VR. So the world will be _____(good) with VR.</a:t>
            </a:r>
            <a:endParaRPr lang="zh-CN" altLang="en-US" dirty="0">
              <a:latin typeface="Times New Roman" panose="02020603050405020304" pitchFamily="18" charset="0"/>
              <a:cs typeface="Times New Roman" panose="02020603050405020304" pitchFamily="18" charset="0"/>
            </a:endParaRPr>
          </a:p>
        </p:txBody>
      </p:sp>
      <p:grpSp>
        <p:nvGrpSpPr>
          <p:cNvPr id="10255" name="组合 13327"/>
          <p:cNvGrpSpPr/>
          <p:nvPr/>
        </p:nvGrpSpPr>
        <p:grpSpPr>
          <a:xfrm>
            <a:off x="291036" y="926989"/>
            <a:ext cx="4862261" cy="903151"/>
            <a:chOff x="0" y="0"/>
            <a:chExt cx="1156" cy="2348"/>
          </a:xfrm>
        </p:grpSpPr>
        <p:sp>
          <p:nvSpPr>
            <p:cNvPr id="10256" name="AutoShape 37"/>
            <p:cNvSpPr/>
            <p:nvPr/>
          </p:nvSpPr>
          <p:spPr>
            <a:xfrm>
              <a:off x="0" y="0"/>
              <a:ext cx="1153" cy="1800"/>
            </a:xfrm>
            <a:prstGeom prst="roundRect">
              <a:avLst>
                <a:gd name="adj" fmla="val 17505"/>
              </a:avLst>
            </a:prstGeom>
            <a:gradFill rotWithShape="1">
              <a:gsLst>
                <a:gs pos="0">
                  <a:srgbClr val="4E91D4"/>
                </a:gs>
                <a:gs pos="100000">
                  <a:srgbClr val="3477A4"/>
                </a:gs>
              </a:gsLst>
              <a:lin ang="189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Calibri" pitchFamily="2" charset="0"/>
                <a:sym typeface="Calibri" pitchFamily="2" charset="0"/>
              </a:endParaRPr>
            </a:p>
          </p:txBody>
        </p:sp>
        <p:sp>
          <p:nvSpPr>
            <p:cNvPr id="10257" name="AutoShape 38"/>
            <p:cNvSpPr/>
            <p:nvPr/>
          </p:nvSpPr>
          <p:spPr>
            <a:xfrm>
              <a:off x="18" y="5"/>
              <a:ext cx="1118" cy="1766"/>
            </a:xfrm>
            <a:prstGeom prst="roundRect">
              <a:avLst>
                <a:gd name="adj" fmla="val 16667"/>
              </a:avLst>
            </a:prstGeom>
            <a:solidFill>
              <a:srgbClr val="3CA1E6"/>
            </a:solidFill>
            <a:ln>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r>
                <a:rPr lang="en-US" altLang="zh-CN" sz="2800" b="1" dirty="0">
                  <a:solidFill>
                    <a:schemeClr val="bg1"/>
                  </a:solidFill>
                  <a:latin typeface="Times New Roman" panose="02020603050405020304" pitchFamily="18" charset="0"/>
                  <a:cs typeface="Times New Roman" panose="02020603050405020304" pitchFamily="18" charset="0"/>
                  <a:sym typeface="Calibri" pitchFamily="2" charset="0"/>
                </a:rPr>
                <a:t>Read and finish the passage .</a:t>
              </a:r>
              <a:endParaRPr lang="zh-CN" altLang="en-US" sz="2800" b="1" dirty="0">
                <a:solidFill>
                  <a:schemeClr val="bg1"/>
                </a:solidFill>
                <a:latin typeface="Times New Roman" panose="02020603050405020304" pitchFamily="18" charset="0"/>
                <a:cs typeface="Times New Roman" panose="02020603050405020304" pitchFamily="18" charset="0"/>
                <a:sym typeface="Calibri" pitchFamily="2" charset="0"/>
              </a:endParaRPr>
            </a:p>
          </p:txBody>
        </p:sp>
        <p:sp>
          <p:nvSpPr>
            <p:cNvPr id="10258" name="AutoShape 39"/>
            <p:cNvSpPr/>
            <p:nvPr/>
          </p:nvSpPr>
          <p:spPr>
            <a:xfrm>
              <a:off x="27" y="1305"/>
              <a:ext cx="1103" cy="447"/>
            </a:xfrm>
            <a:prstGeom prst="roundRect">
              <a:avLst>
                <a:gd name="adj" fmla="val 50000"/>
              </a:avLst>
            </a:prstGeom>
            <a:gradFill rotWithShape="1">
              <a:gsLst>
                <a:gs pos="0">
                  <a:srgbClr val="3CA1E6"/>
                </a:gs>
                <a:gs pos="100000">
                  <a:srgbClr val="9BCFF2"/>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Calibri" pitchFamily="2" charset="0"/>
                <a:sym typeface="Calibri" pitchFamily="2" charset="0"/>
              </a:endParaRPr>
            </a:p>
          </p:txBody>
        </p:sp>
        <p:sp>
          <p:nvSpPr>
            <p:cNvPr id="10259" name="AutoShape 40"/>
            <p:cNvSpPr/>
            <p:nvPr/>
          </p:nvSpPr>
          <p:spPr>
            <a:xfrm>
              <a:off x="27" y="19"/>
              <a:ext cx="1103" cy="446"/>
            </a:xfrm>
            <a:prstGeom prst="roundRect">
              <a:avLst>
                <a:gd name="adj" fmla="val 50000"/>
              </a:avLst>
            </a:prstGeom>
            <a:gradFill rotWithShape="1">
              <a:gsLst>
                <a:gs pos="0">
                  <a:srgbClr val="BEE0F7"/>
                </a:gs>
                <a:gs pos="100000">
                  <a:srgbClr val="3CA1E6"/>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Calibri" pitchFamily="2" charset="0"/>
                <a:sym typeface="Calibri" pitchFamily="2" charset="0"/>
              </a:endParaRPr>
            </a:p>
          </p:txBody>
        </p:sp>
        <p:sp>
          <p:nvSpPr>
            <p:cNvPr id="10260" name="AutoShape 41"/>
            <p:cNvSpPr/>
            <p:nvPr/>
          </p:nvSpPr>
          <p:spPr>
            <a:xfrm>
              <a:off x="3" y="1800"/>
              <a:ext cx="1153" cy="548"/>
            </a:xfrm>
            <a:prstGeom prst="roundRect">
              <a:avLst>
                <a:gd name="adj" fmla="val 40389"/>
              </a:avLst>
            </a:prstGeom>
            <a:gradFill rotWithShape="1">
              <a:gsLst>
                <a:gs pos="0">
                  <a:srgbClr val="729EB4"/>
                </a:gs>
                <a:gs pos="100000">
                  <a:srgbClr val="FFFFFF"/>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Calibri" pitchFamily="2" charset="0"/>
                <a:sym typeface="Calibri" pitchFamily="2" charset="0"/>
              </a:endParaRPr>
            </a:p>
          </p:txBody>
        </p:sp>
        <p:sp>
          <p:nvSpPr>
            <p:cNvPr id="10261" name="AutoShape 42"/>
            <p:cNvSpPr/>
            <p:nvPr/>
          </p:nvSpPr>
          <p:spPr>
            <a:xfrm>
              <a:off x="27" y="1815"/>
              <a:ext cx="1103" cy="487"/>
            </a:xfrm>
            <a:prstGeom prst="roundRect">
              <a:avLst>
                <a:gd name="adj" fmla="val 50000"/>
              </a:avLst>
            </a:prstGeom>
            <a:gradFill rotWithShape="1">
              <a:gsLst>
                <a:gs pos="0">
                  <a:srgbClr val="7DAFD4"/>
                </a:gs>
                <a:gs pos="100000">
                  <a:srgbClr val="FFFFFF"/>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Calibri" pitchFamily="2" charset="0"/>
                <a:sym typeface="Calibri" pitchFamily="2" charset="0"/>
              </a:endParaRPr>
            </a:p>
          </p:txBody>
        </p:sp>
      </p:grpSp>
      <p:sp>
        <p:nvSpPr>
          <p:cNvPr id="2" name="矩形 1">
            <a:extLst>
              <a:ext uri="{FF2B5EF4-FFF2-40B4-BE49-F238E27FC236}">
                <a16:creationId xmlns:a16="http://schemas.microsoft.com/office/drawing/2014/main" id="{3A1271F6-AC59-6A08-1FB6-E4495FCBD549}"/>
              </a:ext>
            </a:extLst>
          </p:cNvPr>
          <p:cNvSpPr/>
          <p:nvPr/>
        </p:nvSpPr>
        <p:spPr>
          <a:xfrm>
            <a:off x="-1" y="9305"/>
            <a:ext cx="2930053"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Task5 Para 4</a:t>
            </a:r>
          </a:p>
        </p:txBody>
      </p:sp>
      <p:sp>
        <p:nvSpPr>
          <p:cNvPr id="3" name="文本框 2">
            <a:extLst>
              <a:ext uri="{FF2B5EF4-FFF2-40B4-BE49-F238E27FC236}">
                <a16:creationId xmlns:a16="http://schemas.microsoft.com/office/drawing/2014/main" id="{1BD8C741-51FC-34D6-0619-21DBAB90E298}"/>
              </a:ext>
            </a:extLst>
          </p:cNvPr>
          <p:cNvSpPr txBox="1"/>
          <p:nvPr/>
        </p:nvSpPr>
        <p:spPr>
          <a:xfrm>
            <a:off x="7376162" y="2059358"/>
            <a:ext cx="1286691"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about</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3B72BA09-EE37-7783-D474-B11ED003BCA9}"/>
              </a:ext>
            </a:extLst>
          </p:cNvPr>
          <p:cNvSpPr txBox="1"/>
          <p:nvPr/>
        </p:nvSpPr>
        <p:spPr>
          <a:xfrm>
            <a:off x="6489085" y="2438671"/>
            <a:ext cx="862818"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for</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62D3AF1-B6B0-1FB8-DDD4-FAF48C7B591B}"/>
              </a:ext>
            </a:extLst>
          </p:cNvPr>
          <p:cNvSpPr txBox="1"/>
          <p:nvPr/>
        </p:nvSpPr>
        <p:spPr>
          <a:xfrm>
            <a:off x="6582860" y="2905780"/>
            <a:ext cx="1122741"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things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D6AEF51-0AB1-C7A5-9459-B12656404546}"/>
              </a:ext>
            </a:extLst>
          </p:cNvPr>
          <p:cNvSpPr txBox="1"/>
          <p:nvPr/>
        </p:nvSpPr>
        <p:spPr>
          <a:xfrm>
            <a:off x="3942888" y="3344750"/>
            <a:ext cx="986673"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more</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C2BB1947-BE3D-29B5-94EC-42E014F2A6AC}"/>
              </a:ext>
            </a:extLst>
          </p:cNvPr>
          <p:cNvSpPr txBox="1"/>
          <p:nvPr/>
        </p:nvSpPr>
        <p:spPr>
          <a:xfrm>
            <a:off x="4499890" y="3723712"/>
            <a:ext cx="1138570"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to talk</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1FCE7128-A801-D76C-6250-B7ED1D0DB6E3}"/>
              </a:ext>
            </a:extLst>
          </p:cNvPr>
          <p:cNvSpPr txBox="1"/>
          <p:nvPr/>
        </p:nvSpPr>
        <p:spPr>
          <a:xfrm>
            <a:off x="1085928" y="4193334"/>
            <a:ext cx="862818"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But </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867428A-D867-36F2-754E-4B46B586DF58}"/>
              </a:ext>
            </a:extLst>
          </p:cNvPr>
          <p:cNvSpPr txBox="1"/>
          <p:nvPr/>
        </p:nvSpPr>
        <p:spPr>
          <a:xfrm>
            <a:off x="1148194" y="4589869"/>
            <a:ext cx="1286691"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helpful</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54A41E4-F8B8-AA21-DA5F-5DB607DCB57E}"/>
              </a:ext>
            </a:extLst>
          </p:cNvPr>
          <p:cNvSpPr txBox="1"/>
          <p:nvPr/>
        </p:nvSpPr>
        <p:spPr>
          <a:xfrm>
            <a:off x="6944753" y="4589869"/>
            <a:ext cx="862818"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stop</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78FCBBE-832A-BFCE-B759-8FD4198A02EA}"/>
              </a:ext>
            </a:extLst>
          </p:cNvPr>
          <p:cNvSpPr txBox="1"/>
          <p:nvPr/>
        </p:nvSpPr>
        <p:spPr>
          <a:xfrm>
            <a:off x="4155880" y="5037859"/>
            <a:ext cx="1167527"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testing</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7203C01-0ACF-FC50-798B-5C7E317450C6}"/>
              </a:ext>
            </a:extLst>
          </p:cNvPr>
          <p:cNvSpPr txBox="1"/>
          <p:nvPr/>
        </p:nvSpPr>
        <p:spPr>
          <a:xfrm>
            <a:off x="2781168" y="5438412"/>
            <a:ext cx="1028429"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better</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252"/>
                                        </p:tgtEl>
                                        <p:attrNameLst>
                                          <p:attrName>style.visibility</p:attrName>
                                        </p:attrNameLst>
                                      </p:cBhvr>
                                      <p:to>
                                        <p:strVal val="visible"/>
                                      </p:to>
                                    </p:set>
                                    <p:animEffect filter="blinds(horizontal)">
                                      <p:cBhvr>
                                        <p:cTn id="7" dur="500" fill="hold"/>
                                        <p:tgtEl>
                                          <p:spTgt spid="102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barn(inVertical)">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wipe(down)">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barn(inVertical)">
                                      <p:cBhvr>
                                        <p:cTn id="50" dur="5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P spid="3" grpId="0"/>
      <p:bldP spid="4"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8"/>
          <p:cNvSpPr/>
          <p:nvPr/>
        </p:nvSpPr>
        <p:spPr>
          <a:xfrm>
            <a:off x="130365" y="171641"/>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pic>
        <p:nvPicPr>
          <p:cNvPr id="4" name="图片 3"/>
          <p:cNvPicPr>
            <a:picLocks noChangeAspect="1"/>
          </p:cNvPicPr>
          <p:nvPr/>
        </p:nvPicPr>
        <p:blipFill>
          <a:blip r:embed="rId3"/>
          <a:srcRect l="10844" t="21221" r="12937" b="29163"/>
          <a:stretch>
            <a:fillRect/>
          </a:stretch>
        </p:blipFill>
        <p:spPr>
          <a:xfrm>
            <a:off x="233396" y="58642"/>
            <a:ext cx="2401740" cy="773078"/>
          </a:xfrm>
          <a:prstGeom prst="rect">
            <a:avLst/>
          </a:prstGeom>
        </p:spPr>
      </p:pic>
      <p:pic>
        <p:nvPicPr>
          <p:cNvPr id="7" name="图片 6"/>
          <p:cNvPicPr>
            <a:picLocks noChangeAspect="1"/>
          </p:cNvPicPr>
          <p:nvPr/>
        </p:nvPicPr>
        <p:blipFill>
          <a:blip r:embed="rId4">
            <a:extLst>
              <a:ext uri="{BEBA8EAE-BF5A-486C-A8C5-ECC9F3942E4B}">
                <a14:imgProps xmlns:a14="http://schemas.microsoft.com/office/drawing/2010/main">
                  <a14:imgLayer r:embed="rId5">
                    <a14:imgEffect>
                      <a14:backgroundRemoval t="4789" b="48701" l="72091" r="96875">
                        <a14:foregroundMark x1="78772" y1="26299" x2="78772" y2="26299"/>
                        <a14:foregroundMark x1="81142" y1="25406" x2="81142" y2="25406"/>
                        <a14:foregroundMark x1="80388" y1="25000" x2="80388" y2="25000"/>
                        <a14:foregroundMark x1="79634" y1="25081" x2="79634" y2="25081"/>
                        <a14:foregroundMark x1="76832" y1="26542" x2="76832" y2="26542"/>
                        <a14:foregroundMark x1="75970" y1="26948" x2="75970" y2="26948"/>
                        <a14:foregroundMark x1="79741" y1="45536" x2="79741" y2="45536"/>
                        <a14:foregroundMark x1="79849" y1="47808" x2="79849" y2="47808"/>
                        <a14:foregroundMark x1="79741" y1="44805" x2="79741" y2="44805"/>
                        <a14:foregroundMark x1="79310" y1="47727" x2="79310" y2="47727"/>
                        <a14:foregroundMark x1="79095" y1="48214" x2="79095" y2="48214"/>
                        <a14:foregroundMark x1="78448" y1="48133" x2="79957" y2="48701"/>
                        <a14:foregroundMark x1="80603" y1="48620" x2="81358" y2="48377"/>
                        <a14:foregroundMark x1="95474" y1="23377" x2="95474" y2="23377"/>
                        <a14:foregroundMark x1="94181" y1="22240" x2="94181" y2="22240"/>
                        <a14:foregroundMark x1="94289" y1="21834" x2="94289" y2="21834"/>
                        <a14:foregroundMark x1="93534" y1="23052" x2="93534" y2="23052"/>
                        <a14:foregroundMark x1="93427" y1="23133" x2="93103" y2="24351"/>
                        <a14:foregroundMark x1="85129" y1="18182" x2="85129" y2="18182"/>
                        <a14:foregroundMark x1="80280" y1="34172" x2="80280" y2="34172"/>
                        <a14:foregroundMark x1="80065" y1="34497" x2="80065" y2="34497"/>
                        <a14:foregroundMark x1="76616" y1="8604" x2="76616" y2="8604"/>
                        <a14:foregroundMark x1="77047" y1="8198" x2="77047" y2="8198"/>
                        <a14:foregroundMark x1="75431" y1="9497" x2="75431" y2="9497"/>
                        <a14:foregroundMark x1="73707" y1="10958" x2="73707" y2="10958"/>
                        <a14:foregroundMark x1="81034" y1="23701" x2="81250" y2="23620"/>
                        <a14:foregroundMark x1="82112" y1="23133" x2="82112" y2="23133"/>
                        <a14:foregroundMark x1="82651" y1="22727" x2="82651" y2="22727"/>
                        <a14:backgroundMark x1="80819" y1="22484" x2="80819" y2="22484"/>
                        <a14:backgroundMark x1="81250" y1="21753" x2="81250" y2="21753"/>
                      </a14:backgroundRemoval>
                    </a14:imgEffect>
                  </a14:imgLayer>
                </a14:imgProps>
              </a:ext>
              <a:ext uri="{28A0092B-C50C-407E-A947-70E740481C1C}">
                <a14:useLocalDpi xmlns:a14="http://schemas.microsoft.com/office/drawing/2010/main" val="0"/>
              </a:ext>
            </a:extLst>
          </a:blip>
          <a:srcRect l="69108" b="49803"/>
          <a:stretch>
            <a:fillRect/>
          </a:stretch>
        </p:blipFill>
        <p:spPr>
          <a:xfrm>
            <a:off x="913560" y="1070798"/>
            <a:ext cx="1885405" cy="4067297"/>
          </a:xfrm>
          <a:prstGeom prst="rect">
            <a:avLst/>
          </a:prstGeom>
        </p:spPr>
      </p:pic>
      <p:grpSp>
        <p:nvGrpSpPr>
          <p:cNvPr id="11" name="组合 10"/>
          <p:cNvGrpSpPr/>
          <p:nvPr/>
        </p:nvGrpSpPr>
        <p:grpSpPr>
          <a:xfrm>
            <a:off x="450650" y="4167949"/>
            <a:ext cx="848146" cy="912620"/>
            <a:chOff x="8860984" y="3341566"/>
            <a:chExt cx="848146" cy="912620"/>
          </a:xfrm>
          <a:solidFill>
            <a:srgbClr val="FFFF00"/>
          </a:solidFill>
        </p:grpSpPr>
        <p:sp>
          <p:nvSpPr>
            <p:cNvPr id="12" name="Freeform 5"/>
            <p:cNvSpPr/>
            <p:nvPr/>
          </p:nvSpPr>
          <p:spPr bwMode="auto">
            <a:xfrm rot="15986711">
              <a:off x="8828747" y="3373803"/>
              <a:ext cx="912620" cy="848146"/>
            </a:xfrm>
            <a:custGeom>
              <a:avLst/>
              <a:gdLst>
                <a:gd name="T0" fmla="*/ 139 w 521"/>
                <a:gd name="T1" fmla="*/ 121 h 484"/>
                <a:gd name="T2" fmla="*/ 406 w 521"/>
                <a:gd name="T3" fmla="*/ 64 h 484"/>
                <a:gd name="T4" fmla="*/ 501 w 521"/>
                <a:gd name="T5" fmla="*/ 320 h 484"/>
                <a:gd name="T6" fmla="*/ 267 w 521"/>
                <a:gd name="T7" fmla="*/ 435 h 484"/>
                <a:gd name="T8" fmla="*/ 139 w 521"/>
                <a:gd name="T9" fmla="*/ 121 h 484"/>
              </a:gdLst>
              <a:ahLst/>
              <a:cxnLst>
                <a:cxn ang="0">
                  <a:pos x="T0" y="T1"/>
                </a:cxn>
                <a:cxn ang="0">
                  <a:pos x="T2" y="T3"/>
                </a:cxn>
                <a:cxn ang="0">
                  <a:pos x="T4" y="T5"/>
                </a:cxn>
                <a:cxn ang="0">
                  <a:pos x="T6" y="T7"/>
                </a:cxn>
                <a:cxn ang="0">
                  <a:pos x="T8" y="T9"/>
                </a:cxn>
              </a:cxnLst>
              <a:rect l="0" t="0" r="r" b="b"/>
              <a:pathLst>
                <a:path w="521" h="482">
                  <a:moveTo>
                    <a:pt x="139" y="121"/>
                  </a:moveTo>
                  <a:cubicBezTo>
                    <a:pt x="194" y="42"/>
                    <a:pt x="344" y="0"/>
                    <a:pt x="406" y="64"/>
                  </a:cubicBezTo>
                  <a:cubicBezTo>
                    <a:pt x="467" y="128"/>
                    <a:pt x="521" y="206"/>
                    <a:pt x="501" y="320"/>
                  </a:cubicBezTo>
                  <a:cubicBezTo>
                    <a:pt x="482" y="433"/>
                    <a:pt x="379" y="484"/>
                    <a:pt x="267" y="435"/>
                  </a:cubicBezTo>
                  <a:cubicBezTo>
                    <a:pt x="154" y="386"/>
                    <a:pt x="0" y="323"/>
                    <a:pt x="139" y="12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grpSp>
          <p:nvGrpSpPr>
            <p:cNvPr id="13" name="Group 340"/>
            <p:cNvGrpSpPr/>
            <p:nvPr/>
          </p:nvGrpSpPr>
          <p:grpSpPr>
            <a:xfrm>
              <a:off x="9060814" y="3498519"/>
              <a:ext cx="508324" cy="442562"/>
              <a:chOff x="5405438" y="117475"/>
              <a:chExt cx="1362075" cy="1185863"/>
            </a:xfrm>
            <a:grpFill/>
          </p:grpSpPr>
          <p:sp>
            <p:nvSpPr>
              <p:cNvPr id="14" name="Freeform 21"/>
              <p:cNvSpPr>
                <a:spLocks noEditPoints="1"/>
              </p:cNvSpPr>
              <p:nvPr/>
            </p:nvSpPr>
            <p:spPr bwMode="auto">
              <a:xfrm>
                <a:off x="5405438" y="117475"/>
                <a:ext cx="1201738" cy="1185863"/>
              </a:xfrm>
              <a:custGeom>
                <a:avLst/>
                <a:gdLst>
                  <a:gd name="T0" fmla="*/ 319 w 368"/>
                  <a:gd name="T1" fmla="*/ 103 h 363"/>
                  <a:gd name="T2" fmla="*/ 270 w 368"/>
                  <a:gd name="T3" fmla="*/ 11 h 363"/>
                  <a:gd name="T4" fmla="*/ 93 w 368"/>
                  <a:gd name="T5" fmla="*/ 150 h 363"/>
                  <a:gd name="T6" fmla="*/ 45 w 368"/>
                  <a:gd name="T7" fmla="*/ 166 h 363"/>
                  <a:gd name="T8" fmla="*/ 15 w 368"/>
                  <a:gd name="T9" fmla="*/ 233 h 363"/>
                  <a:gd name="T10" fmla="*/ 62 w 368"/>
                  <a:gd name="T11" fmla="*/ 277 h 363"/>
                  <a:gd name="T12" fmla="*/ 121 w 368"/>
                  <a:gd name="T13" fmla="*/ 358 h 363"/>
                  <a:gd name="T14" fmla="*/ 136 w 368"/>
                  <a:gd name="T15" fmla="*/ 289 h 363"/>
                  <a:gd name="T16" fmla="*/ 128 w 368"/>
                  <a:gd name="T17" fmla="*/ 258 h 363"/>
                  <a:gd name="T18" fmla="*/ 308 w 368"/>
                  <a:gd name="T19" fmla="*/ 269 h 363"/>
                  <a:gd name="T20" fmla="*/ 351 w 368"/>
                  <a:gd name="T21" fmla="*/ 200 h 363"/>
                  <a:gd name="T22" fmla="*/ 362 w 368"/>
                  <a:gd name="T23" fmla="*/ 146 h 363"/>
                  <a:gd name="T24" fmla="*/ 341 w 368"/>
                  <a:gd name="T25" fmla="*/ 101 h 363"/>
                  <a:gd name="T26" fmla="*/ 27 w 368"/>
                  <a:gd name="T27" fmla="*/ 232 h 363"/>
                  <a:gd name="T28" fmla="*/ 41 w 368"/>
                  <a:gd name="T29" fmla="*/ 180 h 363"/>
                  <a:gd name="T30" fmla="*/ 122 w 368"/>
                  <a:gd name="T31" fmla="*/ 247 h 363"/>
                  <a:gd name="T32" fmla="*/ 39 w 368"/>
                  <a:gd name="T33" fmla="*/ 252 h 363"/>
                  <a:gd name="T34" fmla="*/ 138 w 368"/>
                  <a:gd name="T35" fmla="*/ 306 h 363"/>
                  <a:gd name="T36" fmla="*/ 124 w 368"/>
                  <a:gd name="T37" fmla="*/ 346 h 363"/>
                  <a:gd name="T38" fmla="*/ 120 w 368"/>
                  <a:gd name="T39" fmla="*/ 339 h 363"/>
                  <a:gd name="T40" fmla="*/ 108 w 368"/>
                  <a:gd name="T41" fmla="*/ 344 h 363"/>
                  <a:gd name="T42" fmla="*/ 104 w 368"/>
                  <a:gd name="T43" fmla="*/ 341 h 363"/>
                  <a:gd name="T44" fmla="*/ 107 w 368"/>
                  <a:gd name="T45" fmla="*/ 334 h 363"/>
                  <a:gd name="T46" fmla="*/ 101 w 368"/>
                  <a:gd name="T47" fmla="*/ 325 h 363"/>
                  <a:gd name="T48" fmla="*/ 95 w 368"/>
                  <a:gd name="T49" fmla="*/ 325 h 363"/>
                  <a:gd name="T50" fmla="*/ 101 w 368"/>
                  <a:gd name="T51" fmla="*/ 312 h 363"/>
                  <a:gd name="T52" fmla="*/ 93 w 368"/>
                  <a:gd name="T53" fmla="*/ 307 h 363"/>
                  <a:gd name="T54" fmla="*/ 88 w 368"/>
                  <a:gd name="T55" fmla="*/ 310 h 363"/>
                  <a:gd name="T56" fmla="*/ 87 w 368"/>
                  <a:gd name="T57" fmla="*/ 306 h 363"/>
                  <a:gd name="T58" fmla="*/ 85 w 368"/>
                  <a:gd name="T59" fmla="*/ 291 h 363"/>
                  <a:gd name="T60" fmla="*/ 78 w 368"/>
                  <a:gd name="T61" fmla="*/ 290 h 363"/>
                  <a:gd name="T62" fmla="*/ 84 w 368"/>
                  <a:gd name="T63" fmla="*/ 282 h 363"/>
                  <a:gd name="T64" fmla="*/ 77 w 368"/>
                  <a:gd name="T65" fmla="*/ 278 h 363"/>
                  <a:gd name="T66" fmla="*/ 71 w 368"/>
                  <a:gd name="T67" fmla="*/ 275 h 363"/>
                  <a:gd name="T68" fmla="*/ 112 w 368"/>
                  <a:gd name="T69" fmla="*/ 263 h 363"/>
                  <a:gd name="T70" fmla="*/ 299 w 368"/>
                  <a:gd name="T71" fmla="*/ 255 h 363"/>
                  <a:gd name="T72" fmla="*/ 131 w 368"/>
                  <a:gd name="T73" fmla="*/ 245 h 363"/>
                  <a:gd name="T74" fmla="*/ 227 w 368"/>
                  <a:gd name="T75" fmla="*/ 47 h 363"/>
                  <a:gd name="T76" fmla="*/ 294 w 368"/>
                  <a:gd name="T77" fmla="*/ 134 h 363"/>
                  <a:gd name="T78" fmla="*/ 299 w 368"/>
                  <a:gd name="T79" fmla="*/ 255 h 363"/>
                  <a:gd name="T80" fmla="*/ 341 w 368"/>
                  <a:gd name="T81" fmla="*/ 262 h 363"/>
                  <a:gd name="T82" fmla="*/ 252 w 368"/>
                  <a:gd name="T83" fmla="*/ 22 h 363"/>
                  <a:gd name="T84" fmla="*/ 276 w 368"/>
                  <a:gd name="T85" fmla="*/ 41 h 363"/>
                  <a:gd name="T86" fmla="*/ 338 w 368"/>
                  <a:gd name="T87" fmla="*/ 200 h 363"/>
                  <a:gd name="T88" fmla="*/ 352 w 368"/>
                  <a:gd name="T89" fmla="*/ 146 h 363"/>
                  <a:gd name="T90" fmla="*/ 322 w 368"/>
                  <a:gd name="T91" fmla="*/ 112 h 363"/>
                  <a:gd name="T92" fmla="*/ 349 w 368"/>
                  <a:gd name="T93"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8" h="363">
                    <a:moveTo>
                      <a:pt x="341" y="101"/>
                    </a:moveTo>
                    <a:cubicBezTo>
                      <a:pt x="334" y="100"/>
                      <a:pt x="326" y="102"/>
                      <a:pt x="319" y="103"/>
                    </a:cubicBezTo>
                    <a:cubicBezTo>
                      <a:pt x="311" y="84"/>
                      <a:pt x="302" y="66"/>
                      <a:pt x="293" y="48"/>
                    </a:cubicBezTo>
                    <a:cubicBezTo>
                      <a:pt x="287" y="36"/>
                      <a:pt x="281" y="18"/>
                      <a:pt x="270" y="11"/>
                    </a:cubicBezTo>
                    <a:cubicBezTo>
                      <a:pt x="254" y="0"/>
                      <a:pt x="237" y="18"/>
                      <a:pt x="227" y="28"/>
                    </a:cubicBezTo>
                    <a:cubicBezTo>
                      <a:pt x="186" y="73"/>
                      <a:pt x="148" y="121"/>
                      <a:pt x="93" y="150"/>
                    </a:cubicBezTo>
                    <a:cubicBezTo>
                      <a:pt x="93" y="150"/>
                      <a:pt x="92" y="151"/>
                      <a:pt x="92" y="151"/>
                    </a:cubicBezTo>
                    <a:cubicBezTo>
                      <a:pt x="76" y="156"/>
                      <a:pt x="61" y="161"/>
                      <a:pt x="45" y="166"/>
                    </a:cubicBezTo>
                    <a:cubicBezTo>
                      <a:pt x="35" y="169"/>
                      <a:pt x="22" y="171"/>
                      <a:pt x="14" y="179"/>
                    </a:cubicBezTo>
                    <a:cubicBezTo>
                      <a:pt x="0" y="191"/>
                      <a:pt x="9" y="218"/>
                      <a:pt x="15" y="233"/>
                    </a:cubicBezTo>
                    <a:cubicBezTo>
                      <a:pt x="20" y="246"/>
                      <a:pt x="32" y="273"/>
                      <a:pt x="48" y="278"/>
                    </a:cubicBezTo>
                    <a:cubicBezTo>
                      <a:pt x="52" y="279"/>
                      <a:pt x="57" y="279"/>
                      <a:pt x="62" y="277"/>
                    </a:cubicBezTo>
                    <a:cubicBezTo>
                      <a:pt x="72" y="297"/>
                      <a:pt x="80" y="317"/>
                      <a:pt x="91" y="335"/>
                    </a:cubicBezTo>
                    <a:cubicBezTo>
                      <a:pt x="98" y="347"/>
                      <a:pt x="105" y="363"/>
                      <a:pt x="121" y="358"/>
                    </a:cubicBezTo>
                    <a:cubicBezTo>
                      <a:pt x="138" y="352"/>
                      <a:pt x="159" y="335"/>
                      <a:pt x="154" y="315"/>
                    </a:cubicBezTo>
                    <a:cubicBezTo>
                      <a:pt x="151" y="305"/>
                      <a:pt x="142" y="297"/>
                      <a:pt x="136" y="289"/>
                    </a:cubicBezTo>
                    <a:cubicBezTo>
                      <a:pt x="130" y="280"/>
                      <a:pt x="125" y="270"/>
                      <a:pt x="121" y="260"/>
                    </a:cubicBezTo>
                    <a:cubicBezTo>
                      <a:pt x="123" y="260"/>
                      <a:pt x="126" y="259"/>
                      <a:pt x="128" y="258"/>
                    </a:cubicBezTo>
                    <a:cubicBezTo>
                      <a:pt x="160" y="252"/>
                      <a:pt x="192" y="249"/>
                      <a:pt x="224" y="252"/>
                    </a:cubicBezTo>
                    <a:cubicBezTo>
                      <a:pt x="252" y="255"/>
                      <a:pt x="280" y="263"/>
                      <a:pt x="308" y="269"/>
                    </a:cubicBezTo>
                    <a:cubicBezTo>
                      <a:pt x="322" y="272"/>
                      <a:pt x="349" y="283"/>
                      <a:pt x="358" y="266"/>
                    </a:cubicBezTo>
                    <a:cubicBezTo>
                      <a:pt x="368" y="249"/>
                      <a:pt x="355" y="217"/>
                      <a:pt x="351" y="200"/>
                    </a:cubicBezTo>
                    <a:cubicBezTo>
                      <a:pt x="348" y="188"/>
                      <a:pt x="344" y="177"/>
                      <a:pt x="341" y="165"/>
                    </a:cubicBezTo>
                    <a:cubicBezTo>
                      <a:pt x="349" y="160"/>
                      <a:pt x="358" y="155"/>
                      <a:pt x="362" y="146"/>
                    </a:cubicBezTo>
                    <a:cubicBezTo>
                      <a:pt x="366" y="137"/>
                      <a:pt x="362" y="127"/>
                      <a:pt x="358" y="119"/>
                    </a:cubicBezTo>
                    <a:cubicBezTo>
                      <a:pt x="355" y="111"/>
                      <a:pt x="350" y="102"/>
                      <a:pt x="341" y="101"/>
                    </a:cubicBezTo>
                    <a:close/>
                    <a:moveTo>
                      <a:pt x="39" y="252"/>
                    </a:moveTo>
                    <a:cubicBezTo>
                      <a:pt x="34" y="246"/>
                      <a:pt x="30" y="239"/>
                      <a:pt x="27" y="232"/>
                    </a:cubicBezTo>
                    <a:cubicBezTo>
                      <a:pt x="24" y="224"/>
                      <a:pt x="22" y="217"/>
                      <a:pt x="20" y="209"/>
                    </a:cubicBezTo>
                    <a:cubicBezTo>
                      <a:pt x="17" y="192"/>
                      <a:pt x="27" y="185"/>
                      <a:pt x="41" y="180"/>
                    </a:cubicBezTo>
                    <a:cubicBezTo>
                      <a:pt x="59" y="174"/>
                      <a:pt x="76" y="168"/>
                      <a:pt x="94" y="163"/>
                    </a:cubicBezTo>
                    <a:cubicBezTo>
                      <a:pt x="103" y="191"/>
                      <a:pt x="112" y="219"/>
                      <a:pt x="122" y="247"/>
                    </a:cubicBezTo>
                    <a:cubicBezTo>
                      <a:pt x="107" y="252"/>
                      <a:pt x="91" y="257"/>
                      <a:pt x="75" y="261"/>
                    </a:cubicBezTo>
                    <a:cubicBezTo>
                      <a:pt x="60" y="265"/>
                      <a:pt x="49" y="266"/>
                      <a:pt x="39" y="252"/>
                    </a:cubicBezTo>
                    <a:close/>
                    <a:moveTo>
                      <a:pt x="133" y="299"/>
                    </a:moveTo>
                    <a:cubicBezTo>
                      <a:pt x="134" y="302"/>
                      <a:pt x="137" y="304"/>
                      <a:pt x="138" y="306"/>
                    </a:cubicBezTo>
                    <a:cubicBezTo>
                      <a:pt x="146" y="319"/>
                      <a:pt x="146" y="326"/>
                      <a:pt x="136" y="338"/>
                    </a:cubicBezTo>
                    <a:cubicBezTo>
                      <a:pt x="133" y="341"/>
                      <a:pt x="128" y="344"/>
                      <a:pt x="124" y="346"/>
                    </a:cubicBezTo>
                    <a:cubicBezTo>
                      <a:pt x="121" y="347"/>
                      <a:pt x="118" y="348"/>
                      <a:pt x="116" y="348"/>
                    </a:cubicBezTo>
                    <a:cubicBezTo>
                      <a:pt x="117" y="345"/>
                      <a:pt x="119" y="342"/>
                      <a:pt x="120" y="339"/>
                    </a:cubicBezTo>
                    <a:cubicBezTo>
                      <a:pt x="122" y="334"/>
                      <a:pt x="113" y="331"/>
                      <a:pt x="111" y="337"/>
                    </a:cubicBezTo>
                    <a:cubicBezTo>
                      <a:pt x="110" y="340"/>
                      <a:pt x="109" y="342"/>
                      <a:pt x="108" y="344"/>
                    </a:cubicBezTo>
                    <a:cubicBezTo>
                      <a:pt x="107" y="344"/>
                      <a:pt x="107" y="344"/>
                      <a:pt x="107" y="343"/>
                    </a:cubicBezTo>
                    <a:cubicBezTo>
                      <a:pt x="106" y="342"/>
                      <a:pt x="105" y="341"/>
                      <a:pt x="104" y="341"/>
                    </a:cubicBezTo>
                    <a:cubicBezTo>
                      <a:pt x="104" y="340"/>
                      <a:pt x="104" y="340"/>
                      <a:pt x="104" y="340"/>
                    </a:cubicBezTo>
                    <a:cubicBezTo>
                      <a:pt x="105" y="338"/>
                      <a:pt x="106" y="336"/>
                      <a:pt x="107" y="334"/>
                    </a:cubicBezTo>
                    <a:cubicBezTo>
                      <a:pt x="108" y="332"/>
                      <a:pt x="109" y="330"/>
                      <a:pt x="110" y="328"/>
                    </a:cubicBezTo>
                    <a:cubicBezTo>
                      <a:pt x="112" y="322"/>
                      <a:pt x="103" y="320"/>
                      <a:pt x="101" y="325"/>
                    </a:cubicBezTo>
                    <a:cubicBezTo>
                      <a:pt x="101" y="328"/>
                      <a:pt x="99" y="330"/>
                      <a:pt x="98" y="332"/>
                    </a:cubicBezTo>
                    <a:cubicBezTo>
                      <a:pt x="97" y="330"/>
                      <a:pt x="96" y="328"/>
                      <a:pt x="95" y="325"/>
                    </a:cubicBezTo>
                    <a:cubicBezTo>
                      <a:pt x="95" y="325"/>
                      <a:pt x="95" y="325"/>
                      <a:pt x="95" y="325"/>
                    </a:cubicBezTo>
                    <a:cubicBezTo>
                      <a:pt x="97" y="321"/>
                      <a:pt x="99" y="316"/>
                      <a:pt x="101" y="312"/>
                    </a:cubicBezTo>
                    <a:cubicBezTo>
                      <a:pt x="102" y="310"/>
                      <a:pt x="102" y="307"/>
                      <a:pt x="100" y="306"/>
                    </a:cubicBezTo>
                    <a:cubicBezTo>
                      <a:pt x="98" y="304"/>
                      <a:pt x="94" y="305"/>
                      <a:pt x="93" y="307"/>
                    </a:cubicBezTo>
                    <a:cubicBezTo>
                      <a:pt x="92" y="310"/>
                      <a:pt x="91" y="312"/>
                      <a:pt x="90" y="315"/>
                    </a:cubicBezTo>
                    <a:cubicBezTo>
                      <a:pt x="89" y="313"/>
                      <a:pt x="88" y="311"/>
                      <a:pt x="88" y="310"/>
                    </a:cubicBezTo>
                    <a:cubicBezTo>
                      <a:pt x="87" y="309"/>
                      <a:pt x="87" y="308"/>
                      <a:pt x="86" y="307"/>
                    </a:cubicBezTo>
                    <a:cubicBezTo>
                      <a:pt x="87" y="307"/>
                      <a:pt x="87" y="306"/>
                      <a:pt x="87" y="306"/>
                    </a:cubicBezTo>
                    <a:cubicBezTo>
                      <a:pt x="89" y="303"/>
                      <a:pt x="91" y="299"/>
                      <a:pt x="93" y="296"/>
                    </a:cubicBezTo>
                    <a:cubicBezTo>
                      <a:pt x="96" y="291"/>
                      <a:pt x="88" y="286"/>
                      <a:pt x="85" y="291"/>
                    </a:cubicBezTo>
                    <a:cubicBezTo>
                      <a:pt x="84" y="293"/>
                      <a:pt x="83" y="295"/>
                      <a:pt x="82" y="298"/>
                    </a:cubicBezTo>
                    <a:cubicBezTo>
                      <a:pt x="81" y="295"/>
                      <a:pt x="79" y="293"/>
                      <a:pt x="78" y="290"/>
                    </a:cubicBezTo>
                    <a:cubicBezTo>
                      <a:pt x="79" y="290"/>
                      <a:pt x="79" y="290"/>
                      <a:pt x="79" y="289"/>
                    </a:cubicBezTo>
                    <a:cubicBezTo>
                      <a:pt x="81" y="287"/>
                      <a:pt x="83" y="285"/>
                      <a:pt x="84" y="282"/>
                    </a:cubicBezTo>
                    <a:cubicBezTo>
                      <a:pt x="86" y="280"/>
                      <a:pt x="85" y="277"/>
                      <a:pt x="83" y="276"/>
                    </a:cubicBezTo>
                    <a:cubicBezTo>
                      <a:pt x="81" y="275"/>
                      <a:pt x="78" y="276"/>
                      <a:pt x="77" y="278"/>
                    </a:cubicBezTo>
                    <a:cubicBezTo>
                      <a:pt x="76" y="279"/>
                      <a:pt x="75" y="280"/>
                      <a:pt x="74" y="281"/>
                    </a:cubicBezTo>
                    <a:cubicBezTo>
                      <a:pt x="73" y="279"/>
                      <a:pt x="72" y="277"/>
                      <a:pt x="71" y="275"/>
                    </a:cubicBezTo>
                    <a:cubicBezTo>
                      <a:pt x="73" y="274"/>
                      <a:pt x="76" y="273"/>
                      <a:pt x="78" y="273"/>
                    </a:cubicBezTo>
                    <a:cubicBezTo>
                      <a:pt x="89" y="270"/>
                      <a:pt x="101" y="267"/>
                      <a:pt x="112" y="263"/>
                    </a:cubicBezTo>
                    <a:cubicBezTo>
                      <a:pt x="118" y="276"/>
                      <a:pt x="124" y="288"/>
                      <a:pt x="133" y="299"/>
                    </a:cubicBezTo>
                    <a:close/>
                    <a:moveTo>
                      <a:pt x="299" y="255"/>
                    </a:moveTo>
                    <a:cubicBezTo>
                      <a:pt x="273" y="249"/>
                      <a:pt x="247" y="243"/>
                      <a:pt x="221" y="240"/>
                    </a:cubicBezTo>
                    <a:cubicBezTo>
                      <a:pt x="191" y="237"/>
                      <a:pt x="161" y="240"/>
                      <a:pt x="131" y="245"/>
                    </a:cubicBezTo>
                    <a:cubicBezTo>
                      <a:pt x="121" y="217"/>
                      <a:pt x="111" y="188"/>
                      <a:pt x="102" y="159"/>
                    </a:cubicBezTo>
                    <a:cubicBezTo>
                      <a:pt x="152" y="132"/>
                      <a:pt x="190" y="90"/>
                      <a:pt x="227" y="47"/>
                    </a:cubicBezTo>
                    <a:cubicBezTo>
                      <a:pt x="231" y="42"/>
                      <a:pt x="237" y="33"/>
                      <a:pt x="245" y="27"/>
                    </a:cubicBezTo>
                    <a:cubicBezTo>
                      <a:pt x="266" y="59"/>
                      <a:pt x="280" y="99"/>
                      <a:pt x="294" y="134"/>
                    </a:cubicBezTo>
                    <a:cubicBezTo>
                      <a:pt x="310" y="175"/>
                      <a:pt x="324" y="219"/>
                      <a:pt x="332" y="262"/>
                    </a:cubicBezTo>
                    <a:cubicBezTo>
                      <a:pt x="321" y="261"/>
                      <a:pt x="307" y="256"/>
                      <a:pt x="299" y="255"/>
                    </a:cubicBezTo>
                    <a:close/>
                    <a:moveTo>
                      <a:pt x="349" y="251"/>
                    </a:moveTo>
                    <a:cubicBezTo>
                      <a:pt x="349" y="257"/>
                      <a:pt x="345" y="260"/>
                      <a:pt x="341" y="262"/>
                    </a:cubicBezTo>
                    <a:cubicBezTo>
                      <a:pt x="333" y="217"/>
                      <a:pt x="319" y="171"/>
                      <a:pt x="302" y="129"/>
                    </a:cubicBezTo>
                    <a:cubicBezTo>
                      <a:pt x="288" y="93"/>
                      <a:pt x="274" y="54"/>
                      <a:pt x="252" y="22"/>
                    </a:cubicBezTo>
                    <a:cubicBezTo>
                      <a:pt x="256" y="20"/>
                      <a:pt x="260" y="20"/>
                      <a:pt x="264" y="22"/>
                    </a:cubicBezTo>
                    <a:cubicBezTo>
                      <a:pt x="269" y="25"/>
                      <a:pt x="274" y="36"/>
                      <a:pt x="276" y="41"/>
                    </a:cubicBezTo>
                    <a:cubicBezTo>
                      <a:pt x="289" y="64"/>
                      <a:pt x="299" y="88"/>
                      <a:pt x="309" y="112"/>
                    </a:cubicBezTo>
                    <a:cubicBezTo>
                      <a:pt x="320" y="141"/>
                      <a:pt x="330" y="170"/>
                      <a:pt x="338" y="200"/>
                    </a:cubicBezTo>
                    <a:cubicBezTo>
                      <a:pt x="342" y="215"/>
                      <a:pt x="350" y="235"/>
                      <a:pt x="349" y="251"/>
                    </a:cubicBezTo>
                    <a:close/>
                    <a:moveTo>
                      <a:pt x="352" y="146"/>
                    </a:moveTo>
                    <a:cubicBezTo>
                      <a:pt x="349" y="150"/>
                      <a:pt x="343" y="153"/>
                      <a:pt x="338" y="157"/>
                    </a:cubicBezTo>
                    <a:cubicBezTo>
                      <a:pt x="333" y="142"/>
                      <a:pt x="328" y="127"/>
                      <a:pt x="322" y="112"/>
                    </a:cubicBezTo>
                    <a:cubicBezTo>
                      <a:pt x="325" y="111"/>
                      <a:pt x="329" y="111"/>
                      <a:pt x="333" y="110"/>
                    </a:cubicBezTo>
                    <a:cubicBezTo>
                      <a:pt x="341" y="109"/>
                      <a:pt x="345" y="112"/>
                      <a:pt x="349" y="120"/>
                    </a:cubicBezTo>
                    <a:cubicBezTo>
                      <a:pt x="353" y="128"/>
                      <a:pt x="357" y="138"/>
                      <a:pt x="352" y="146"/>
                    </a:cubicBezTo>
                    <a:close/>
                  </a:path>
                </a:pathLst>
              </a:custGeom>
              <a:grpFill/>
              <a:ln w="9525">
                <a:solidFill>
                  <a:schemeClr val="tx1"/>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5" name="Freeform 22"/>
              <p:cNvSpPr/>
              <p:nvPr/>
            </p:nvSpPr>
            <p:spPr bwMode="auto">
              <a:xfrm>
                <a:off x="6499226" y="258763"/>
                <a:ext cx="28575" cy="120650"/>
              </a:xfrm>
              <a:custGeom>
                <a:avLst/>
                <a:gdLst>
                  <a:gd name="T0" fmla="*/ 9 w 9"/>
                  <a:gd name="T1" fmla="*/ 31 h 37"/>
                  <a:gd name="T2" fmla="*/ 9 w 9"/>
                  <a:gd name="T3" fmla="*/ 5 h 37"/>
                  <a:gd name="T4" fmla="*/ 0 w 9"/>
                  <a:gd name="T5" fmla="*/ 5 h 37"/>
                  <a:gd name="T6" fmla="*/ 0 w 9"/>
                  <a:gd name="T7" fmla="*/ 31 h 37"/>
                  <a:gd name="T8" fmla="*/ 9 w 9"/>
                  <a:gd name="T9" fmla="*/ 31 h 37"/>
                </a:gdLst>
                <a:ahLst/>
                <a:cxnLst>
                  <a:cxn ang="0">
                    <a:pos x="T0" y="T1"/>
                  </a:cxn>
                  <a:cxn ang="0">
                    <a:pos x="T2" y="T3"/>
                  </a:cxn>
                  <a:cxn ang="0">
                    <a:pos x="T4" y="T5"/>
                  </a:cxn>
                  <a:cxn ang="0">
                    <a:pos x="T6" y="T7"/>
                  </a:cxn>
                  <a:cxn ang="0">
                    <a:pos x="T8" y="T9"/>
                  </a:cxn>
                </a:cxnLst>
                <a:rect l="0" t="0" r="r" b="b"/>
                <a:pathLst>
                  <a:path w="9" h="37">
                    <a:moveTo>
                      <a:pt x="9" y="31"/>
                    </a:moveTo>
                    <a:cubicBezTo>
                      <a:pt x="9" y="23"/>
                      <a:pt x="9" y="14"/>
                      <a:pt x="9" y="5"/>
                    </a:cubicBezTo>
                    <a:cubicBezTo>
                      <a:pt x="9" y="0"/>
                      <a:pt x="0" y="0"/>
                      <a:pt x="0" y="5"/>
                    </a:cubicBezTo>
                    <a:cubicBezTo>
                      <a:pt x="0" y="14"/>
                      <a:pt x="0" y="23"/>
                      <a:pt x="0" y="31"/>
                    </a:cubicBezTo>
                    <a:cubicBezTo>
                      <a:pt x="0" y="37"/>
                      <a:pt x="9" y="37"/>
                      <a:pt x="9" y="3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6" name="Freeform 23"/>
              <p:cNvSpPr/>
              <p:nvPr/>
            </p:nvSpPr>
            <p:spPr bwMode="auto">
              <a:xfrm>
                <a:off x="6613526" y="330200"/>
                <a:ext cx="92075" cy="101600"/>
              </a:xfrm>
              <a:custGeom>
                <a:avLst/>
                <a:gdLst>
                  <a:gd name="T0" fmla="*/ 10 w 28"/>
                  <a:gd name="T1" fmla="*/ 26 h 31"/>
                  <a:gd name="T2" fmla="*/ 24 w 28"/>
                  <a:gd name="T3" fmla="*/ 11 h 31"/>
                  <a:gd name="T4" fmla="*/ 18 w 28"/>
                  <a:gd name="T5" fmla="*/ 5 h 31"/>
                  <a:gd name="T6" fmla="*/ 4 w 28"/>
                  <a:gd name="T7" fmla="*/ 20 h 31"/>
                  <a:gd name="T8" fmla="*/ 10 w 28"/>
                  <a:gd name="T9" fmla="*/ 26 h 31"/>
                </a:gdLst>
                <a:ahLst/>
                <a:cxnLst>
                  <a:cxn ang="0">
                    <a:pos x="T0" y="T1"/>
                  </a:cxn>
                  <a:cxn ang="0">
                    <a:pos x="T2" y="T3"/>
                  </a:cxn>
                  <a:cxn ang="0">
                    <a:pos x="T4" y="T5"/>
                  </a:cxn>
                  <a:cxn ang="0">
                    <a:pos x="T6" y="T7"/>
                  </a:cxn>
                  <a:cxn ang="0">
                    <a:pos x="T8" y="T9"/>
                  </a:cxn>
                </a:cxnLst>
                <a:rect l="0" t="0" r="r" b="b"/>
                <a:pathLst>
                  <a:path w="28" h="31">
                    <a:moveTo>
                      <a:pt x="10" y="26"/>
                    </a:moveTo>
                    <a:cubicBezTo>
                      <a:pt x="15" y="21"/>
                      <a:pt x="20" y="16"/>
                      <a:pt x="24" y="11"/>
                    </a:cubicBezTo>
                    <a:cubicBezTo>
                      <a:pt x="28" y="7"/>
                      <a:pt x="22" y="0"/>
                      <a:pt x="18" y="5"/>
                    </a:cubicBezTo>
                    <a:cubicBezTo>
                      <a:pt x="13" y="10"/>
                      <a:pt x="9" y="15"/>
                      <a:pt x="4" y="20"/>
                    </a:cubicBezTo>
                    <a:cubicBezTo>
                      <a:pt x="0" y="24"/>
                      <a:pt x="6" y="31"/>
                      <a:pt x="10" y="26"/>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7" name="Freeform 24"/>
              <p:cNvSpPr/>
              <p:nvPr/>
            </p:nvSpPr>
            <p:spPr bwMode="auto">
              <a:xfrm>
                <a:off x="6662738" y="509588"/>
                <a:ext cx="104775" cy="31750"/>
              </a:xfrm>
              <a:custGeom>
                <a:avLst/>
                <a:gdLst>
                  <a:gd name="T0" fmla="*/ 26 w 32"/>
                  <a:gd name="T1" fmla="*/ 1 h 10"/>
                  <a:gd name="T2" fmla="*/ 6 w 32"/>
                  <a:gd name="T3" fmla="*/ 0 h 10"/>
                  <a:gd name="T4" fmla="*/ 6 w 32"/>
                  <a:gd name="T5" fmla="*/ 9 h 10"/>
                  <a:gd name="T6" fmla="*/ 26 w 32"/>
                  <a:gd name="T7" fmla="*/ 10 h 10"/>
                  <a:gd name="T8" fmla="*/ 26 w 32"/>
                  <a:gd name="T9" fmla="*/ 1 h 10"/>
                </a:gdLst>
                <a:ahLst/>
                <a:cxnLst>
                  <a:cxn ang="0">
                    <a:pos x="T0" y="T1"/>
                  </a:cxn>
                  <a:cxn ang="0">
                    <a:pos x="T2" y="T3"/>
                  </a:cxn>
                  <a:cxn ang="0">
                    <a:pos x="T4" y="T5"/>
                  </a:cxn>
                  <a:cxn ang="0">
                    <a:pos x="T6" y="T7"/>
                  </a:cxn>
                  <a:cxn ang="0">
                    <a:pos x="T8" y="T9"/>
                  </a:cxn>
                </a:cxnLst>
                <a:rect l="0" t="0" r="r" b="b"/>
                <a:pathLst>
                  <a:path w="32" h="10">
                    <a:moveTo>
                      <a:pt x="26" y="1"/>
                    </a:moveTo>
                    <a:cubicBezTo>
                      <a:pt x="19" y="0"/>
                      <a:pt x="13" y="1"/>
                      <a:pt x="6" y="0"/>
                    </a:cubicBezTo>
                    <a:cubicBezTo>
                      <a:pt x="0" y="0"/>
                      <a:pt x="0" y="9"/>
                      <a:pt x="6" y="9"/>
                    </a:cubicBezTo>
                    <a:cubicBezTo>
                      <a:pt x="13" y="10"/>
                      <a:pt x="19" y="9"/>
                      <a:pt x="26" y="10"/>
                    </a:cubicBezTo>
                    <a:cubicBezTo>
                      <a:pt x="32" y="10"/>
                      <a:pt x="32" y="1"/>
                      <a:pt x="26" y="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8" name="Freeform 25"/>
              <p:cNvSpPr/>
              <p:nvPr/>
            </p:nvSpPr>
            <p:spPr bwMode="auto">
              <a:xfrm>
                <a:off x="6607176" y="633413"/>
                <a:ext cx="104775" cy="95250"/>
              </a:xfrm>
              <a:custGeom>
                <a:avLst/>
                <a:gdLst>
                  <a:gd name="T0" fmla="*/ 9 w 32"/>
                  <a:gd name="T1" fmla="*/ 4 h 29"/>
                  <a:gd name="T2" fmla="*/ 5 w 32"/>
                  <a:gd name="T3" fmla="*/ 12 h 29"/>
                  <a:gd name="T4" fmla="*/ 21 w 32"/>
                  <a:gd name="T5" fmla="*/ 25 h 29"/>
                  <a:gd name="T6" fmla="*/ 27 w 32"/>
                  <a:gd name="T7" fmla="*/ 19 h 29"/>
                  <a:gd name="T8" fmla="*/ 9 w 32"/>
                  <a:gd name="T9" fmla="*/ 4 h 29"/>
                </a:gdLst>
                <a:ahLst/>
                <a:cxnLst>
                  <a:cxn ang="0">
                    <a:pos x="T0" y="T1"/>
                  </a:cxn>
                  <a:cxn ang="0">
                    <a:pos x="T2" y="T3"/>
                  </a:cxn>
                  <a:cxn ang="0">
                    <a:pos x="T4" y="T5"/>
                  </a:cxn>
                  <a:cxn ang="0">
                    <a:pos x="T6" y="T7"/>
                  </a:cxn>
                  <a:cxn ang="0">
                    <a:pos x="T8" y="T9"/>
                  </a:cxn>
                </a:cxnLst>
                <a:rect l="0" t="0" r="r" b="b"/>
                <a:pathLst>
                  <a:path w="32" h="28">
                    <a:moveTo>
                      <a:pt x="9" y="4"/>
                    </a:moveTo>
                    <a:cubicBezTo>
                      <a:pt x="5" y="0"/>
                      <a:pt x="0" y="8"/>
                      <a:pt x="5" y="12"/>
                    </a:cubicBezTo>
                    <a:cubicBezTo>
                      <a:pt x="10" y="16"/>
                      <a:pt x="16" y="20"/>
                      <a:pt x="21" y="25"/>
                    </a:cubicBezTo>
                    <a:cubicBezTo>
                      <a:pt x="25" y="29"/>
                      <a:pt x="32" y="23"/>
                      <a:pt x="27" y="19"/>
                    </a:cubicBezTo>
                    <a:cubicBezTo>
                      <a:pt x="22" y="14"/>
                      <a:pt x="16" y="8"/>
                      <a:pt x="9" y="4"/>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9" name="Freeform 26"/>
              <p:cNvSpPr/>
              <p:nvPr/>
            </p:nvSpPr>
            <p:spPr bwMode="auto">
              <a:xfrm>
                <a:off x="5500688" y="747713"/>
                <a:ext cx="100013" cy="65088"/>
              </a:xfrm>
              <a:custGeom>
                <a:avLst/>
                <a:gdLst>
                  <a:gd name="T0" fmla="*/ 26 w 31"/>
                  <a:gd name="T1" fmla="*/ 11 h 20"/>
                  <a:gd name="T2" fmla="*/ 24 w 31"/>
                  <a:gd name="T3" fmla="*/ 3 h 20"/>
                  <a:gd name="T4" fmla="*/ 5 w 31"/>
                  <a:gd name="T5" fmla="*/ 10 h 20"/>
                  <a:gd name="T6" fmla="*/ 8 w 31"/>
                  <a:gd name="T7" fmla="*/ 18 h 20"/>
                  <a:gd name="T8" fmla="*/ 26 w 31"/>
                  <a:gd name="T9" fmla="*/ 11 h 20"/>
                </a:gdLst>
                <a:ahLst/>
                <a:cxnLst>
                  <a:cxn ang="0">
                    <a:pos x="T0" y="T1"/>
                  </a:cxn>
                  <a:cxn ang="0">
                    <a:pos x="T2" y="T3"/>
                  </a:cxn>
                  <a:cxn ang="0">
                    <a:pos x="T4" y="T5"/>
                  </a:cxn>
                  <a:cxn ang="0">
                    <a:pos x="T6" y="T7"/>
                  </a:cxn>
                  <a:cxn ang="0">
                    <a:pos x="T8" y="T9"/>
                  </a:cxn>
                </a:cxnLst>
                <a:rect l="0" t="0" r="r" b="b"/>
                <a:pathLst>
                  <a:path w="31" h="20">
                    <a:moveTo>
                      <a:pt x="26" y="11"/>
                    </a:moveTo>
                    <a:cubicBezTo>
                      <a:pt x="31" y="9"/>
                      <a:pt x="29" y="0"/>
                      <a:pt x="24" y="3"/>
                    </a:cubicBezTo>
                    <a:cubicBezTo>
                      <a:pt x="18" y="5"/>
                      <a:pt x="12" y="7"/>
                      <a:pt x="5" y="10"/>
                    </a:cubicBezTo>
                    <a:cubicBezTo>
                      <a:pt x="0" y="12"/>
                      <a:pt x="2" y="20"/>
                      <a:pt x="8" y="18"/>
                    </a:cubicBezTo>
                    <a:cubicBezTo>
                      <a:pt x="14" y="16"/>
                      <a:pt x="20" y="14"/>
                      <a:pt x="26" y="1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0" name="Freeform 27"/>
              <p:cNvSpPr/>
              <p:nvPr/>
            </p:nvSpPr>
            <p:spPr bwMode="auto">
              <a:xfrm>
                <a:off x="5513388" y="796925"/>
                <a:ext cx="111125" cy="65088"/>
              </a:xfrm>
              <a:custGeom>
                <a:avLst/>
                <a:gdLst>
                  <a:gd name="T0" fmla="*/ 24 w 34"/>
                  <a:gd name="T1" fmla="*/ 2 h 20"/>
                  <a:gd name="T2" fmla="*/ 5 w 34"/>
                  <a:gd name="T3" fmla="*/ 10 h 20"/>
                  <a:gd name="T4" fmla="*/ 8 w 34"/>
                  <a:gd name="T5" fmla="*/ 18 h 20"/>
                  <a:gd name="T6" fmla="*/ 29 w 34"/>
                  <a:gd name="T7" fmla="*/ 10 h 20"/>
                  <a:gd name="T8" fmla="*/ 24 w 34"/>
                  <a:gd name="T9" fmla="*/ 2 h 20"/>
                </a:gdLst>
                <a:ahLst/>
                <a:cxnLst>
                  <a:cxn ang="0">
                    <a:pos x="T0" y="T1"/>
                  </a:cxn>
                  <a:cxn ang="0">
                    <a:pos x="T2" y="T3"/>
                  </a:cxn>
                  <a:cxn ang="0">
                    <a:pos x="T4" y="T5"/>
                  </a:cxn>
                  <a:cxn ang="0">
                    <a:pos x="T6" y="T7"/>
                  </a:cxn>
                  <a:cxn ang="0">
                    <a:pos x="T8" y="T9"/>
                  </a:cxn>
                </a:cxnLst>
                <a:rect l="0" t="0" r="r" b="b"/>
                <a:pathLst>
                  <a:path w="34" h="20">
                    <a:moveTo>
                      <a:pt x="24" y="2"/>
                    </a:moveTo>
                    <a:cubicBezTo>
                      <a:pt x="18" y="5"/>
                      <a:pt x="12" y="8"/>
                      <a:pt x="5" y="10"/>
                    </a:cubicBezTo>
                    <a:cubicBezTo>
                      <a:pt x="0" y="11"/>
                      <a:pt x="2" y="20"/>
                      <a:pt x="8" y="18"/>
                    </a:cubicBezTo>
                    <a:cubicBezTo>
                      <a:pt x="15" y="16"/>
                      <a:pt x="22" y="13"/>
                      <a:pt x="29" y="10"/>
                    </a:cubicBezTo>
                    <a:cubicBezTo>
                      <a:pt x="34" y="8"/>
                      <a:pt x="30" y="0"/>
                      <a:pt x="24" y="2"/>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grpSp>
      <p:grpSp>
        <p:nvGrpSpPr>
          <p:cNvPr id="21" name="组合 20"/>
          <p:cNvGrpSpPr/>
          <p:nvPr/>
        </p:nvGrpSpPr>
        <p:grpSpPr>
          <a:xfrm>
            <a:off x="10567750" y="4216115"/>
            <a:ext cx="812885" cy="816289"/>
            <a:chOff x="5101486" y="3560545"/>
            <a:chExt cx="848146" cy="912620"/>
          </a:xfrm>
          <a:solidFill>
            <a:srgbClr val="FF7714"/>
          </a:solidFill>
        </p:grpSpPr>
        <p:sp>
          <p:nvSpPr>
            <p:cNvPr id="22" name="Freeform 5"/>
            <p:cNvSpPr/>
            <p:nvPr/>
          </p:nvSpPr>
          <p:spPr bwMode="auto">
            <a:xfrm rot="15986711">
              <a:off x="5069249" y="3592782"/>
              <a:ext cx="912620" cy="848146"/>
            </a:xfrm>
            <a:custGeom>
              <a:avLst/>
              <a:gdLst>
                <a:gd name="T0" fmla="*/ 139 w 521"/>
                <a:gd name="T1" fmla="*/ 121 h 484"/>
                <a:gd name="T2" fmla="*/ 406 w 521"/>
                <a:gd name="T3" fmla="*/ 64 h 484"/>
                <a:gd name="T4" fmla="*/ 501 w 521"/>
                <a:gd name="T5" fmla="*/ 320 h 484"/>
                <a:gd name="T6" fmla="*/ 267 w 521"/>
                <a:gd name="T7" fmla="*/ 435 h 484"/>
                <a:gd name="T8" fmla="*/ 139 w 521"/>
                <a:gd name="T9" fmla="*/ 121 h 484"/>
              </a:gdLst>
              <a:ahLst/>
              <a:cxnLst>
                <a:cxn ang="0">
                  <a:pos x="T0" y="T1"/>
                </a:cxn>
                <a:cxn ang="0">
                  <a:pos x="T2" y="T3"/>
                </a:cxn>
                <a:cxn ang="0">
                  <a:pos x="T4" y="T5"/>
                </a:cxn>
                <a:cxn ang="0">
                  <a:pos x="T6" y="T7"/>
                </a:cxn>
                <a:cxn ang="0">
                  <a:pos x="T8" y="T9"/>
                </a:cxn>
              </a:cxnLst>
              <a:rect l="0" t="0" r="r" b="b"/>
              <a:pathLst>
                <a:path w="521" h="482">
                  <a:moveTo>
                    <a:pt x="139" y="121"/>
                  </a:moveTo>
                  <a:cubicBezTo>
                    <a:pt x="194" y="42"/>
                    <a:pt x="344" y="0"/>
                    <a:pt x="406" y="64"/>
                  </a:cubicBezTo>
                  <a:cubicBezTo>
                    <a:pt x="467" y="128"/>
                    <a:pt x="521" y="206"/>
                    <a:pt x="501" y="320"/>
                  </a:cubicBezTo>
                  <a:cubicBezTo>
                    <a:pt x="482" y="433"/>
                    <a:pt x="379" y="484"/>
                    <a:pt x="267" y="435"/>
                  </a:cubicBezTo>
                  <a:cubicBezTo>
                    <a:pt x="154" y="386"/>
                    <a:pt x="0" y="323"/>
                    <a:pt x="139" y="121"/>
                  </a:cubicBezTo>
                  <a:close/>
                </a:path>
              </a:pathLst>
            </a:custGeom>
            <a:solidFill>
              <a:srgbClr val="FFFF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nvGrpSpPr>
            <p:cNvPr id="23" name="Group 32"/>
            <p:cNvGrpSpPr/>
            <p:nvPr/>
          </p:nvGrpSpPr>
          <p:grpSpPr>
            <a:xfrm>
              <a:off x="5270204" y="3798876"/>
              <a:ext cx="474688" cy="322253"/>
              <a:chOff x="5388664" y="3561661"/>
              <a:chExt cx="707295" cy="822301"/>
            </a:xfrm>
            <a:grpFill/>
          </p:grpSpPr>
          <p:sp>
            <p:nvSpPr>
              <p:cNvPr id="24" name="Freeform 38"/>
              <p:cNvSpPr>
                <a:spLocks noEditPoints="1"/>
              </p:cNvSpPr>
              <p:nvPr/>
            </p:nvSpPr>
            <p:spPr bwMode="auto">
              <a:xfrm>
                <a:off x="5469169" y="3688169"/>
                <a:ext cx="536700" cy="695793"/>
              </a:xfrm>
              <a:custGeom>
                <a:avLst/>
                <a:gdLst>
                  <a:gd name="T0" fmla="*/ 18 w 272"/>
                  <a:gd name="T1" fmla="*/ 170 h 353"/>
                  <a:gd name="T2" fmla="*/ 59 w 272"/>
                  <a:gd name="T3" fmla="*/ 237 h 353"/>
                  <a:gd name="T4" fmla="*/ 79 w 272"/>
                  <a:gd name="T5" fmla="*/ 278 h 353"/>
                  <a:gd name="T6" fmla="*/ 81 w 272"/>
                  <a:gd name="T7" fmla="*/ 313 h 353"/>
                  <a:gd name="T8" fmla="*/ 122 w 272"/>
                  <a:gd name="T9" fmla="*/ 348 h 353"/>
                  <a:gd name="T10" fmla="*/ 154 w 272"/>
                  <a:gd name="T11" fmla="*/ 350 h 353"/>
                  <a:gd name="T12" fmla="*/ 203 w 272"/>
                  <a:gd name="T13" fmla="*/ 328 h 353"/>
                  <a:gd name="T14" fmla="*/ 206 w 272"/>
                  <a:gd name="T15" fmla="*/ 295 h 353"/>
                  <a:gd name="T16" fmla="*/ 205 w 272"/>
                  <a:gd name="T17" fmla="*/ 274 h 353"/>
                  <a:gd name="T18" fmla="*/ 223 w 272"/>
                  <a:gd name="T19" fmla="*/ 228 h 353"/>
                  <a:gd name="T20" fmla="*/ 228 w 272"/>
                  <a:gd name="T21" fmla="*/ 47 h 353"/>
                  <a:gd name="T22" fmla="*/ 129 w 272"/>
                  <a:gd name="T23" fmla="*/ 122 h 353"/>
                  <a:gd name="T24" fmla="*/ 146 w 272"/>
                  <a:gd name="T25" fmla="*/ 124 h 353"/>
                  <a:gd name="T26" fmla="*/ 129 w 272"/>
                  <a:gd name="T27" fmla="*/ 122 h 353"/>
                  <a:gd name="T28" fmla="*/ 158 w 272"/>
                  <a:gd name="T29" fmla="*/ 165 h 353"/>
                  <a:gd name="T30" fmla="*/ 141 w 272"/>
                  <a:gd name="T31" fmla="*/ 275 h 353"/>
                  <a:gd name="T32" fmla="*/ 116 w 272"/>
                  <a:gd name="T33" fmla="*/ 164 h 353"/>
                  <a:gd name="T34" fmla="*/ 141 w 272"/>
                  <a:gd name="T35" fmla="*/ 287 h 353"/>
                  <a:gd name="T36" fmla="*/ 194 w 272"/>
                  <a:gd name="T37" fmla="*/ 284 h 353"/>
                  <a:gd name="T38" fmla="*/ 142 w 272"/>
                  <a:gd name="T39" fmla="*/ 295 h 353"/>
                  <a:gd name="T40" fmla="*/ 87 w 272"/>
                  <a:gd name="T41" fmla="*/ 282 h 353"/>
                  <a:gd name="T42" fmla="*/ 141 w 272"/>
                  <a:gd name="T43" fmla="*/ 287 h 353"/>
                  <a:gd name="T44" fmla="*/ 181 w 272"/>
                  <a:gd name="T45" fmla="*/ 309 h 353"/>
                  <a:gd name="T46" fmla="*/ 138 w 272"/>
                  <a:gd name="T47" fmla="*/ 310 h 353"/>
                  <a:gd name="T48" fmla="*/ 84 w 272"/>
                  <a:gd name="T49" fmla="*/ 299 h 353"/>
                  <a:gd name="T50" fmla="*/ 195 w 272"/>
                  <a:gd name="T51" fmla="*/ 301 h 353"/>
                  <a:gd name="T52" fmla="*/ 148 w 272"/>
                  <a:gd name="T53" fmla="*/ 343 h 353"/>
                  <a:gd name="T54" fmla="*/ 131 w 272"/>
                  <a:gd name="T55" fmla="*/ 344 h 353"/>
                  <a:gd name="T56" fmla="*/ 129 w 272"/>
                  <a:gd name="T57" fmla="*/ 336 h 353"/>
                  <a:gd name="T58" fmla="*/ 148 w 272"/>
                  <a:gd name="T59" fmla="*/ 343 h 353"/>
                  <a:gd name="T60" fmla="*/ 178 w 272"/>
                  <a:gd name="T61" fmla="*/ 325 h 353"/>
                  <a:gd name="T62" fmla="*/ 141 w 272"/>
                  <a:gd name="T63" fmla="*/ 327 h 353"/>
                  <a:gd name="T64" fmla="*/ 90 w 272"/>
                  <a:gd name="T65" fmla="*/ 316 h 353"/>
                  <a:gd name="T66" fmla="*/ 192 w 272"/>
                  <a:gd name="T67" fmla="*/ 317 h 353"/>
                  <a:gd name="T68" fmla="*/ 246 w 272"/>
                  <a:gd name="T69" fmla="*/ 158 h 353"/>
                  <a:gd name="T70" fmla="*/ 205 w 272"/>
                  <a:gd name="T71" fmla="*/ 232 h 353"/>
                  <a:gd name="T72" fmla="*/ 185 w 272"/>
                  <a:gd name="T73" fmla="*/ 273 h 353"/>
                  <a:gd name="T74" fmla="*/ 168 w 272"/>
                  <a:gd name="T75" fmla="*/ 167 h 353"/>
                  <a:gd name="T76" fmla="*/ 165 w 272"/>
                  <a:gd name="T77" fmla="*/ 149 h 353"/>
                  <a:gd name="T78" fmla="*/ 152 w 272"/>
                  <a:gd name="T79" fmla="*/ 152 h 353"/>
                  <a:gd name="T80" fmla="*/ 150 w 272"/>
                  <a:gd name="T81" fmla="*/ 106 h 353"/>
                  <a:gd name="T82" fmla="*/ 131 w 272"/>
                  <a:gd name="T83" fmla="*/ 148 h 353"/>
                  <a:gd name="T84" fmla="*/ 77 w 272"/>
                  <a:gd name="T85" fmla="*/ 127 h 353"/>
                  <a:gd name="T86" fmla="*/ 108 w 272"/>
                  <a:gd name="T87" fmla="*/ 166 h 353"/>
                  <a:gd name="T88" fmla="*/ 115 w 272"/>
                  <a:gd name="T89" fmla="*/ 274 h 353"/>
                  <a:gd name="T90" fmla="*/ 85 w 272"/>
                  <a:gd name="T91" fmla="*/ 261 h 353"/>
                  <a:gd name="T92" fmla="*/ 49 w 272"/>
                  <a:gd name="T93" fmla="*/ 205 h 353"/>
                  <a:gd name="T94" fmla="*/ 44 w 272"/>
                  <a:gd name="T95" fmla="*/ 75 h 353"/>
                  <a:gd name="T96" fmla="*/ 230 w 272"/>
                  <a:gd name="T97" fmla="*/ 69 h 353"/>
                  <a:gd name="T98" fmla="*/ 170 w 272"/>
                  <a:gd name="T99" fmla="*/ 158 h 353"/>
                  <a:gd name="T100" fmla="*/ 181 w 272"/>
                  <a:gd name="T101" fmla="*/ 139 h 353"/>
                  <a:gd name="T102" fmla="*/ 170 w 272"/>
                  <a:gd name="T103" fmla="*/ 158 h 353"/>
                  <a:gd name="T104" fmla="*/ 98 w 272"/>
                  <a:gd name="T105" fmla="*/ 157 h 353"/>
                  <a:gd name="T106" fmla="*/ 104 w 272"/>
                  <a:gd name="T107" fmla="*/ 1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353">
                    <a:moveTo>
                      <a:pt x="70" y="32"/>
                    </a:moveTo>
                    <a:cubicBezTo>
                      <a:pt x="26" y="59"/>
                      <a:pt x="0" y="120"/>
                      <a:pt x="18" y="170"/>
                    </a:cubicBezTo>
                    <a:cubicBezTo>
                      <a:pt x="24" y="186"/>
                      <a:pt x="32" y="202"/>
                      <a:pt x="42" y="216"/>
                    </a:cubicBezTo>
                    <a:cubicBezTo>
                      <a:pt x="47" y="224"/>
                      <a:pt x="53" y="230"/>
                      <a:pt x="59" y="237"/>
                    </a:cubicBezTo>
                    <a:cubicBezTo>
                      <a:pt x="68" y="247"/>
                      <a:pt x="71" y="255"/>
                      <a:pt x="74" y="267"/>
                    </a:cubicBezTo>
                    <a:cubicBezTo>
                      <a:pt x="75" y="272"/>
                      <a:pt x="77" y="275"/>
                      <a:pt x="79" y="278"/>
                    </a:cubicBezTo>
                    <a:cubicBezTo>
                      <a:pt x="75" y="282"/>
                      <a:pt x="74" y="288"/>
                      <a:pt x="77" y="293"/>
                    </a:cubicBezTo>
                    <a:cubicBezTo>
                      <a:pt x="69" y="303"/>
                      <a:pt x="73" y="309"/>
                      <a:pt x="81" y="313"/>
                    </a:cubicBezTo>
                    <a:cubicBezTo>
                      <a:pt x="68" y="332"/>
                      <a:pt x="95" y="336"/>
                      <a:pt x="120" y="337"/>
                    </a:cubicBezTo>
                    <a:cubicBezTo>
                      <a:pt x="120" y="340"/>
                      <a:pt x="121" y="345"/>
                      <a:pt x="122" y="348"/>
                    </a:cubicBezTo>
                    <a:cubicBezTo>
                      <a:pt x="125" y="353"/>
                      <a:pt x="131" y="353"/>
                      <a:pt x="136" y="353"/>
                    </a:cubicBezTo>
                    <a:cubicBezTo>
                      <a:pt x="142" y="353"/>
                      <a:pt x="150" y="353"/>
                      <a:pt x="154" y="350"/>
                    </a:cubicBezTo>
                    <a:cubicBezTo>
                      <a:pt x="159" y="347"/>
                      <a:pt x="160" y="341"/>
                      <a:pt x="161" y="335"/>
                    </a:cubicBezTo>
                    <a:cubicBezTo>
                      <a:pt x="175" y="336"/>
                      <a:pt x="196" y="337"/>
                      <a:pt x="203" y="328"/>
                    </a:cubicBezTo>
                    <a:cubicBezTo>
                      <a:pt x="208" y="322"/>
                      <a:pt x="206" y="317"/>
                      <a:pt x="202" y="313"/>
                    </a:cubicBezTo>
                    <a:cubicBezTo>
                      <a:pt x="208" y="309"/>
                      <a:pt x="211" y="304"/>
                      <a:pt x="206" y="295"/>
                    </a:cubicBezTo>
                    <a:cubicBezTo>
                      <a:pt x="209" y="290"/>
                      <a:pt x="207" y="284"/>
                      <a:pt x="202" y="279"/>
                    </a:cubicBezTo>
                    <a:cubicBezTo>
                      <a:pt x="203" y="277"/>
                      <a:pt x="204" y="276"/>
                      <a:pt x="205" y="274"/>
                    </a:cubicBezTo>
                    <a:cubicBezTo>
                      <a:pt x="208" y="268"/>
                      <a:pt x="206" y="260"/>
                      <a:pt x="207" y="253"/>
                    </a:cubicBezTo>
                    <a:cubicBezTo>
                      <a:pt x="210" y="242"/>
                      <a:pt x="217" y="237"/>
                      <a:pt x="223" y="228"/>
                    </a:cubicBezTo>
                    <a:cubicBezTo>
                      <a:pt x="231" y="216"/>
                      <a:pt x="243" y="203"/>
                      <a:pt x="250" y="190"/>
                    </a:cubicBezTo>
                    <a:cubicBezTo>
                      <a:pt x="272" y="145"/>
                      <a:pt x="263" y="82"/>
                      <a:pt x="228" y="47"/>
                    </a:cubicBezTo>
                    <a:cubicBezTo>
                      <a:pt x="185" y="4"/>
                      <a:pt x="121" y="0"/>
                      <a:pt x="70" y="32"/>
                    </a:cubicBezTo>
                    <a:close/>
                    <a:moveTo>
                      <a:pt x="129" y="122"/>
                    </a:moveTo>
                    <a:cubicBezTo>
                      <a:pt x="130" y="114"/>
                      <a:pt x="134" y="110"/>
                      <a:pt x="141" y="109"/>
                    </a:cubicBezTo>
                    <a:cubicBezTo>
                      <a:pt x="146" y="113"/>
                      <a:pt x="148" y="118"/>
                      <a:pt x="146" y="124"/>
                    </a:cubicBezTo>
                    <a:cubicBezTo>
                      <a:pt x="146" y="131"/>
                      <a:pt x="143" y="137"/>
                      <a:pt x="138" y="142"/>
                    </a:cubicBezTo>
                    <a:cubicBezTo>
                      <a:pt x="132" y="136"/>
                      <a:pt x="128" y="129"/>
                      <a:pt x="129" y="122"/>
                    </a:cubicBezTo>
                    <a:close/>
                    <a:moveTo>
                      <a:pt x="137" y="154"/>
                    </a:moveTo>
                    <a:cubicBezTo>
                      <a:pt x="144" y="159"/>
                      <a:pt x="152" y="163"/>
                      <a:pt x="158" y="165"/>
                    </a:cubicBezTo>
                    <a:cubicBezTo>
                      <a:pt x="148" y="200"/>
                      <a:pt x="151" y="241"/>
                      <a:pt x="153" y="275"/>
                    </a:cubicBezTo>
                    <a:cubicBezTo>
                      <a:pt x="149" y="275"/>
                      <a:pt x="144" y="275"/>
                      <a:pt x="141" y="275"/>
                    </a:cubicBezTo>
                    <a:cubicBezTo>
                      <a:pt x="136" y="275"/>
                      <a:pt x="130" y="275"/>
                      <a:pt x="124" y="275"/>
                    </a:cubicBezTo>
                    <a:cubicBezTo>
                      <a:pt x="124" y="260"/>
                      <a:pt x="125" y="203"/>
                      <a:pt x="116" y="164"/>
                    </a:cubicBezTo>
                    <a:cubicBezTo>
                      <a:pt x="124" y="161"/>
                      <a:pt x="132" y="158"/>
                      <a:pt x="137" y="154"/>
                    </a:cubicBezTo>
                    <a:close/>
                    <a:moveTo>
                      <a:pt x="141" y="287"/>
                    </a:moveTo>
                    <a:cubicBezTo>
                      <a:pt x="155" y="287"/>
                      <a:pt x="170" y="286"/>
                      <a:pt x="185" y="285"/>
                    </a:cubicBezTo>
                    <a:cubicBezTo>
                      <a:pt x="188" y="285"/>
                      <a:pt x="191" y="284"/>
                      <a:pt x="194" y="284"/>
                    </a:cubicBezTo>
                    <a:cubicBezTo>
                      <a:pt x="203" y="293"/>
                      <a:pt x="177" y="294"/>
                      <a:pt x="171" y="295"/>
                    </a:cubicBezTo>
                    <a:cubicBezTo>
                      <a:pt x="161" y="295"/>
                      <a:pt x="151" y="295"/>
                      <a:pt x="142" y="295"/>
                    </a:cubicBezTo>
                    <a:cubicBezTo>
                      <a:pt x="133" y="294"/>
                      <a:pt x="123" y="294"/>
                      <a:pt x="115" y="293"/>
                    </a:cubicBezTo>
                    <a:cubicBezTo>
                      <a:pt x="108" y="293"/>
                      <a:pt x="76" y="289"/>
                      <a:pt x="87" y="282"/>
                    </a:cubicBezTo>
                    <a:cubicBezTo>
                      <a:pt x="88" y="283"/>
                      <a:pt x="89" y="283"/>
                      <a:pt x="91" y="283"/>
                    </a:cubicBezTo>
                    <a:cubicBezTo>
                      <a:pt x="107" y="286"/>
                      <a:pt x="125" y="287"/>
                      <a:pt x="141" y="287"/>
                    </a:cubicBezTo>
                    <a:close/>
                    <a:moveTo>
                      <a:pt x="192" y="308"/>
                    </a:moveTo>
                    <a:cubicBezTo>
                      <a:pt x="188" y="308"/>
                      <a:pt x="185" y="309"/>
                      <a:pt x="181" y="309"/>
                    </a:cubicBezTo>
                    <a:cubicBezTo>
                      <a:pt x="177" y="310"/>
                      <a:pt x="172" y="310"/>
                      <a:pt x="168" y="310"/>
                    </a:cubicBezTo>
                    <a:cubicBezTo>
                      <a:pt x="158" y="310"/>
                      <a:pt x="148" y="310"/>
                      <a:pt x="138" y="310"/>
                    </a:cubicBezTo>
                    <a:cubicBezTo>
                      <a:pt x="129" y="310"/>
                      <a:pt x="121" y="310"/>
                      <a:pt x="113" y="309"/>
                    </a:cubicBezTo>
                    <a:cubicBezTo>
                      <a:pt x="111" y="309"/>
                      <a:pt x="80" y="308"/>
                      <a:pt x="84" y="299"/>
                    </a:cubicBezTo>
                    <a:cubicBezTo>
                      <a:pt x="97" y="305"/>
                      <a:pt x="121" y="303"/>
                      <a:pt x="132" y="303"/>
                    </a:cubicBezTo>
                    <a:cubicBezTo>
                      <a:pt x="151" y="304"/>
                      <a:pt x="176" y="308"/>
                      <a:pt x="195" y="301"/>
                    </a:cubicBezTo>
                    <a:cubicBezTo>
                      <a:pt x="194" y="304"/>
                      <a:pt x="193" y="306"/>
                      <a:pt x="192" y="308"/>
                    </a:cubicBezTo>
                    <a:close/>
                    <a:moveTo>
                      <a:pt x="148" y="343"/>
                    </a:moveTo>
                    <a:cubicBezTo>
                      <a:pt x="145" y="344"/>
                      <a:pt x="140" y="344"/>
                      <a:pt x="136" y="344"/>
                    </a:cubicBezTo>
                    <a:cubicBezTo>
                      <a:pt x="135" y="344"/>
                      <a:pt x="133" y="344"/>
                      <a:pt x="131" y="344"/>
                    </a:cubicBezTo>
                    <a:cubicBezTo>
                      <a:pt x="130" y="343"/>
                      <a:pt x="131" y="344"/>
                      <a:pt x="130" y="342"/>
                    </a:cubicBezTo>
                    <a:cubicBezTo>
                      <a:pt x="129" y="341"/>
                      <a:pt x="129" y="339"/>
                      <a:pt x="129" y="336"/>
                    </a:cubicBezTo>
                    <a:cubicBezTo>
                      <a:pt x="139" y="336"/>
                      <a:pt x="148" y="335"/>
                      <a:pt x="152" y="335"/>
                    </a:cubicBezTo>
                    <a:cubicBezTo>
                      <a:pt x="151" y="338"/>
                      <a:pt x="150" y="342"/>
                      <a:pt x="148" y="343"/>
                    </a:cubicBezTo>
                    <a:close/>
                    <a:moveTo>
                      <a:pt x="192" y="317"/>
                    </a:moveTo>
                    <a:cubicBezTo>
                      <a:pt x="189" y="323"/>
                      <a:pt x="184" y="326"/>
                      <a:pt x="178" y="325"/>
                    </a:cubicBezTo>
                    <a:cubicBezTo>
                      <a:pt x="173" y="325"/>
                      <a:pt x="169" y="325"/>
                      <a:pt x="164" y="326"/>
                    </a:cubicBezTo>
                    <a:cubicBezTo>
                      <a:pt x="156" y="326"/>
                      <a:pt x="148" y="326"/>
                      <a:pt x="141" y="327"/>
                    </a:cubicBezTo>
                    <a:cubicBezTo>
                      <a:pt x="134" y="327"/>
                      <a:pt x="80" y="329"/>
                      <a:pt x="89" y="317"/>
                    </a:cubicBezTo>
                    <a:cubicBezTo>
                      <a:pt x="90" y="316"/>
                      <a:pt x="90" y="316"/>
                      <a:pt x="90" y="316"/>
                    </a:cubicBezTo>
                    <a:cubicBezTo>
                      <a:pt x="106" y="320"/>
                      <a:pt x="130" y="319"/>
                      <a:pt x="138" y="319"/>
                    </a:cubicBezTo>
                    <a:cubicBezTo>
                      <a:pt x="145" y="319"/>
                      <a:pt x="173" y="321"/>
                      <a:pt x="192" y="317"/>
                    </a:cubicBezTo>
                    <a:cubicBezTo>
                      <a:pt x="192" y="317"/>
                      <a:pt x="192" y="317"/>
                      <a:pt x="192" y="317"/>
                    </a:cubicBezTo>
                    <a:close/>
                    <a:moveTo>
                      <a:pt x="246" y="158"/>
                    </a:moveTo>
                    <a:cubicBezTo>
                      <a:pt x="243" y="174"/>
                      <a:pt x="240" y="184"/>
                      <a:pt x="229" y="198"/>
                    </a:cubicBezTo>
                    <a:cubicBezTo>
                      <a:pt x="221" y="209"/>
                      <a:pt x="212" y="220"/>
                      <a:pt x="205" y="232"/>
                    </a:cubicBezTo>
                    <a:cubicBezTo>
                      <a:pt x="201" y="237"/>
                      <a:pt x="198" y="243"/>
                      <a:pt x="196" y="250"/>
                    </a:cubicBezTo>
                    <a:cubicBezTo>
                      <a:pt x="194" y="259"/>
                      <a:pt x="197" y="268"/>
                      <a:pt x="185" y="273"/>
                    </a:cubicBezTo>
                    <a:cubicBezTo>
                      <a:pt x="179" y="275"/>
                      <a:pt x="170" y="276"/>
                      <a:pt x="162" y="276"/>
                    </a:cubicBezTo>
                    <a:cubicBezTo>
                      <a:pt x="160" y="241"/>
                      <a:pt x="158" y="201"/>
                      <a:pt x="168" y="167"/>
                    </a:cubicBezTo>
                    <a:cubicBezTo>
                      <a:pt x="185" y="169"/>
                      <a:pt x="210" y="161"/>
                      <a:pt x="206" y="141"/>
                    </a:cubicBezTo>
                    <a:cubicBezTo>
                      <a:pt x="199" y="112"/>
                      <a:pt x="172" y="132"/>
                      <a:pt x="165" y="149"/>
                    </a:cubicBezTo>
                    <a:cubicBezTo>
                      <a:pt x="163" y="151"/>
                      <a:pt x="162" y="154"/>
                      <a:pt x="161" y="156"/>
                    </a:cubicBezTo>
                    <a:cubicBezTo>
                      <a:pt x="158" y="155"/>
                      <a:pt x="154" y="154"/>
                      <a:pt x="152" y="152"/>
                    </a:cubicBezTo>
                    <a:cubicBezTo>
                      <a:pt x="150" y="151"/>
                      <a:pt x="147" y="150"/>
                      <a:pt x="145" y="148"/>
                    </a:cubicBezTo>
                    <a:cubicBezTo>
                      <a:pt x="158" y="136"/>
                      <a:pt x="163" y="121"/>
                      <a:pt x="150" y="106"/>
                    </a:cubicBezTo>
                    <a:cubicBezTo>
                      <a:pt x="139" y="93"/>
                      <a:pt x="123" y="102"/>
                      <a:pt x="120" y="117"/>
                    </a:cubicBezTo>
                    <a:cubicBezTo>
                      <a:pt x="118" y="128"/>
                      <a:pt x="123" y="139"/>
                      <a:pt x="131" y="148"/>
                    </a:cubicBezTo>
                    <a:cubicBezTo>
                      <a:pt x="126" y="151"/>
                      <a:pt x="120" y="154"/>
                      <a:pt x="114" y="155"/>
                    </a:cubicBezTo>
                    <a:cubicBezTo>
                      <a:pt x="107" y="132"/>
                      <a:pt x="96" y="118"/>
                      <a:pt x="77" y="127"/>
                    </a:cubicBezTo>
                    <a:cubicBezTo>
                      <a:pt x="66" y="133"/>
                      <a:pt x="67" y="149"/>
                      <a:pt x="74" y="157"/>
                    </a:cubicBezTo>
                    <a:cubicBezTo>
                      <a:pt x="83" y="166"/>
                      <a:pt x="95" y="168"/>
                      <a:pt x="108" y="166"/>
                    </a:cubicBezTo>
                    <a:cubicBezTo>
                      <a:pt x="111" y="182"/>
                      <a:pt x="111" y="199"/>
                      <a:pt x="112" y="215"/>
                    </a:cubicBezTo>
                    <a:cubicBezTo>
                      <a:pt x="113" y="235"/>
                      <a:pt x="114" y="255"/>
                      <a:pt x="115" y="274"/>
                    </a:cubicBezTo>
                    <a:cubicBezTo>
                      <a:pt x="109" y="274"/>
                      <a:pt x="104" y="273"/>
                      <a:pt x="99" y="272"/>
                    </a:cubicBezTo>
                    <a:cubicBezTo>
                      <a:pt x="90" y="270"/>
                      <a:pt x="88" y="270"/>
                      <a:pt x="85" y="261"/>
                    </a:cubicBezTo>
                    <a:cubicBezTo>
                      <a:pt x="83" y="255"/>
                      <a:pt x="83" y="249"/>
                      <a:pt x="80" y="243"/>
                    </a:cubicBezTo>
                    <a:cubicBezTo>
                      <a:pt x="73" y="229"/>
                      <a:pt x="58" y="219"/>
                      <a:pt x="49" y="205"/>
                    </a:cubicBezTo>
                    <a:cubicBezTo>
                      <a:pt x="39" y="190"/>
                      <a:pt x="30" y="172"/>
                      <a:pt x="26" y="155"/>
                    </a:cubicBezTo>
                    <a:cubicBezTo>
                      <a:pt x="20" y="127"/>
                      <a:pt x="29" y="98"/>
                      <a:pt x="44" y="75"/>
                    </a:cubicBezTo>
                    <a:cubicBezTo>
                      <a:pt x="66" y="42"/>
                      <a:pt x="99" y="26"/>
                      <a:pt x="138" y="23"/>
                    </a:cubicBezTo>
                    <a:cubicBezTo>
                      <a:pt x="174" y="20"/>
                      <a:pt x="210" y="39"/>
                      <a:pt x="230" y="69"/>
                    </a:cubicBezTo>
                    <a:cubicBezTo>
                      <a:pt x="248" y="95"/>
                      <a:pt x="253" y="127"/>
                      <a:pt x="246" y="158"/>
                    </a:cubicBezTo>
                    <a:close/>
                    <a:moveTo>
                      <a:pt x="170" y="158"/>
                    </a:moveTo>
                    <a:cubicBezTo>
                      <a:pt x="171" y="158"/>
                      <a:pt x="171" y="157"/>
                      <a:pt x="171" y="157"/>
                    </a:cubicBezTo>
                    <a:cubicBezTo>
                      <a:pt x="173" y="150"/>
                      <a:pt x="177" y="144"/>
                      <a:pt x="181" y="139"/>
                    </a:cubicBezTo>
                    <a:cubicBezTo>
                      <a:pt x="197" y="134"/>
                      <a:pt x="200" y="139"/>
                      <a:pt x="190" y="154"/>
                    </a:cubicBezTo>
                    <a:cubicBezTo>
                      <a:pt x="186" y="159"/>
                      <a:pt x="178" y="160"/>
                      <a:pt x="170" y="158"/>
                    </a:cubicBezTo>
                    <a:close/>
                    <a:moveTo>
                      <a:pt x="105" y="157"/>
                    </a:moveTo>
                    <a:cubicBezTo>
                      <a:pt x="103" y="157"/>
                      <a:pt x="100" y="157"/>
                      <a:pt x="98" y="157"/>
                    </a:cubicBezTo>
                    <a:cubicBezTo>
                      <a:pt x="92" y="157"/>
                      <a:pt x="71" y="150"/>
                      <a:pt x="78" y="139"/>
                    </a:cubicBezTo>
                    <a:cubicBezTo>
                      <a:pt x="87" y="123"/>
                      <a:pt x="102" y="147"/>
                      <a:pt x="104" y="154"/>
                    </a:cubicBezTo>
                    <a:cubicBezTo>
                      <a:pt x="105" y="155"/>
                      <a:pt x="105" y="156"/>
                      <a:pt x="105" y="157"/>
                    </a:cubicBezTo>
                    <a:close/>
                  </a:path>
                </a:pathLst>
              </a:custGeom>
              <a:grpFill/>
              <a:ln w="9525">
                <a:solidFill>
                  <a:schemeClr val="tx1"/>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5" name="Freeform 39"/>
              <p:cNvSpPr/>
              <p:nvPr/>
            </p:nvSpPr>
            <p:spPr bwMode="auto">
              <a:xfrm>
                <a:off x="5983827" y="3755256"/>
                <a:ext cx="112132" cy="74755"/>
              </a:xfrm>
              <a:custGeom>
                <a:avLst/>
                <a:gdLst>
                  <a:gd name="T0" fmla="*/ 44 w 57"/>
                  <a:gd name="T1" fmla="*/ 3 h 38"/>
                  <a:gd name="T2" fmla="*/ 6 w 57"/>
                  <a:gd name="T3" fmla="*/ 23 h 38"/>
                  <a:gd name="T4" fmla="*/ 12 w 57"/>
                  <a:gd name="T5" fmla="*/ 33 h 38"/>
                  <a:gd name="T6" fmla="*/ 50 w 57"/>
                  <a:gd name="T7" fmla="*/ 14 h 38"/>
                  <a:gd name="T8" fmla="*/ 44 w 57"/>
                  <a:gd name="T9" fmla="*/ 3 h 38"/>
                </a:gdLst>
                <a:ahLst/>
                <a:cxnLst>
                  <a:cxn ang="0">
                    <a:pos x="T0" y="T1"/>
                  </a:cxn>
                  <a:cxn ang="0">
                    <a:pos x="T2" y="T3"/>
                  </a:cxn>
                  <a:cxn ang="0">
                    <a:pos x="T4" y="T5"/>
                  </a:cxn>
                  <a:cxn ang="0">
                    <a:pos x="T6" y="T7"/>
                  </a:cxn>
                  <a:cxn ang="0">
                    <a:pos x="T8" y="T9"/>
                  </a:cxn>
                </a:cxnLst>
                <a:rect l="0" t="0" r="r" b="b"/>
                <a:pathLst>
                  <a:path w="57" h="38">
                    <a:moveTo>
                      <a:pt x="44" y="3"/>
                    </a:moveTo>
                    <a:cubicBezTo>
                      <a:pt x="31" y="9"/>
                      <a:pt x="17" y="15"/>
                      <a:pt x="6" y="23"/>
                    </a:cubicBezTo>
                    <a:cubicBezTo>
                      <a:pt x="0" y="27"/>
                      <a:pt x="6" y="38"/>
                      <a:pt x="12" y="33"/>
                    </a:cubicBezTo>
                    <a:cubicBezTo>
                      <a:pt x="23" y="25"/>
                      <a:pt x="37" y="20"/>
                      <a:pt x="50" y="14"/>
                    </a:cubicBezTo>
                    <a:cubicBezTo>
                      <a:pt x="57" y="10"/>
                      <a:pt x="51" y="0"/>
                      <a:pt x="44" y="3"/>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6" name="Freeform 40"/>
              <p:cNvSpPr/>
              <p:nvPr/>
            </p:nvSpPr>
            <p:spPr bwMode="auto">
              <a:xfrm>
                <a:off x="5871694" y="3608623"/>
                <a:ext cx="78588" cy="109257"/>
              </a:xfrm>
              <a:custGeom>
                <a:avLst/>
                <a:gdLst>
                  <a:gd name="T0" fmla="*/ 14 w 40"/>
                  <a:gd name="T1" fmla="*/ 49 h 55"/>
                  <a:gd name="T2" fmla="*/ 36 w 40"/>
                  <a:gd name="T3" fmla="*/ 13 h 55"/>
                  <a:gd name="T4" fmla="*/ 26 w 40"/>
                  <a:gd name="T5" fmla="*/ 7 h 55"/>
                  <a:gd name="T6" fmla="*/ 5 w 40"/>
                  <a:gd name="T7" fmla="*/ 41 h 55"/>
                  <a:gd name="T8" fmla="*/ 14 w 40"/>
                  <a:gd name="T9" fmla="*/ 49 h 55"/>
                </a:gdLst>
                <a:ahLst/>
                <a:cxnLst>
                  <a:cxn ang="0">
                    <a:pos x="T0" y="T1"/>
                  </a:cxn>
                  <a:cxn ang="0">
                    <a:pos x="T2" y="T3"/>
                  </a:cxn>
                  <a:cxn ang="0">
                    <a:pos x="T4" y="T5"/>
                  </a:cxn>
                  <a:cxn ang="0">
                    <a:pos x="T6" y="T7"/>
                  </a:cxn>
                  <a:cxn ang="0">
                    <a:pos x="T8" y="T9"/>
                  </a:cxn>
                </a:cxnLst>
                <a:rect l="0" t="0" r="r" b="b"/>
                <a:pathLst>
                  <a:path w="40" h="55">
                    <a:moveTo>
                      <a:pt x="14" y="49"/>
                    </a:moveTo>
                    <a:cubicBezTo>
                      <a:pt x="22" y="38"/>
                      <a:pt x="29" y="25"/>
                      <a:pt x="36" y="13"/>
                    </a:cubicBezTo>
                    <a:cubicBezTo>
                      <a:pt x="40" y="6"/>
                      <a:pt x="30" y="0"/>
                      <a:pt x="26" y="7"/>
                    </a:cubicBezTo>
                    <a:cubicBezTo>
                      <a:pt x="19" y="18"/>
                      <a:pt x="13" y="30"/>
                      <a:pt x="5" y="41"/>
                    </a:cubicBezTo>
                    <a:cubicBezTo>
                      <a:pt x="0" y="47"/>
                      <a:pt x="9" y="55"/>
                      <a:pt x="14" y="49"/>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7" name="Freeform 41"/>
              <p:cNvSpPr/>
              <p:nvPr/>
            </p:nvSpPr>
            <p:spPr bwMode="auto">
              <a:xfrm>
                <a:off x="5723144" y="3561661"/>
                <a:ext cx="27794" cy="110215"/>
              </a:xfrm>
              <a:custGeom>
                <a:avLst/>
                <a:gdLst>
                  <a:gd name="T0" fmla="*/ 13 w 14"/>
                  <a:gd name="T1" fmla="*/ 48 h 56"/>
                  <a:gd name="T2" fmla="*/ 14 w 14"/>
                  <a:gd name="T3" fmla="*/ 8 h 56"/>
                  <a:gd name="T4" fmla="*/ 2 w 14"/>
                  <a:gd name="T5" fmla="*/ 8 h 56"/>
                  <a:gd name="T6" fmla="*/ 1 w 14"/>
                  <a:gd name="T7" fmla="*/ 48 h 56"/>
                  <a:gd name="T8" fmla="*/ 13 w 14"/>
                  <a:gd name="T9" fmla="*/ 48 h 56"/>
                </a:gdLst>
                <a:ahLst/>
                <a:cxnLst>
                  <a:cxn ang="0">
                    <a:pos x="T0" y="T1"/>
                  </a:cxn>
                  <a:cxn ang="0">
                    <a:pos x="T2" y="T3"/>
                  </a:cxn>
                  <a:cxn ang="0">
                    <a:pos x="T4" y="T5"/>
                  </a:cxn>
                  <a:cxn ang="0">
                    <a:pos x="T6" y="T7"/>
                  </a:cxn>
                  <a:cxn ang="0">
                    <a:pos x="T8" y="T9"/>
                  </a:cxn>
                </a:cxnLst>
                <a:rect l="0" t="0" r="r" b="b"/>
                <a:pathLst>
                  <a:path w="14" h="56">
                    <a:moveTo>
                      <a:pt x="13" y="48"/>
                    </a:moveTo>
                    <a:cubicBezTo>
                      <a:pt x="14" y="35"/>
                      <a:pt x="14" y="21"/>
                      <a:pt x="14" y="8"/>
                    </a:cubicBezTo>
                    <a:cubicBezTo>
                      <a:pt x="14" y="0"/>
                      <a:pt x="2" y="0"/>
                      <a:pt x="2" y="8"/>
                    </a:cubicBezTo>
                    <a:cubicBezTo>
                      <a:pt x="2" y="21"/>
                      <a:pt x="2" y="35"/>
                      <a:pt x="1" y="48"/>
                    </a:cubicBezTo>
                    <a:cubicBezTo>
                      <a:pt x="0" y="56"/>
                      <a:pt x="12" y="56"/>
                      <a:pt x="13" y="48"/>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8" name="Freeform 42"/>
              <p:cNvSpPr/>
              <p:nvPr/>
            </p:nvSpPr>
            <p:spPr bwMode="auto">
              <a:xfrm>
                <a:off x="5530506" y="3604789"/>
                <a:ext cx="80505" cy="113090"/>
              </a:xfrm>
              <a:custGeom>
                <a:avLst/>
                <a:gdLst>
                  <a:gd name="T0" fmla="*/ 26 w 41"/>
                  <a:gd name="T1" fmla="*/ 51 h 57"/>
                  <a:gd name="T2" fmla="*/ 36 w 41"/>
                  <a:gd name="T3" fmla="*/ 45 h 57"/>
                  <a:gd name="T4" fmla="*/ 14 w 41"/>
                  <a:gd name="T5" fmla="*/ 7 h 57"/>
                  <a:gd name="T6" fmla="*/ 2 w 41"/>
                  <a:gd name="T7" fmla="*/ 10 h 57"/>
                  <a:gd name="T8" fmla="*/ 26 w 41"/>
                  <a:gd name="T9" fmla="*/ 51 h 57"/>
                </a:gdLst>
                <a:ahLst/>
                <a:cxnLst>
                  <a:cxn ang="0">
                    <a:pos x="T0" y="T1"/>
                  </a:cxn>
                  <a:cxn ang="0">
                    <a:pos x="T2" y="T3"/>
                  </a:cxn>
                  <a:cxn ang="0">
                    <a:pos x="T4" y="T5"/>
                  </a:cxn>
                  <a:cxn ang="0">
                    <a:pos x="T6" y="T7"/>
                  </a:cxn>
                  <a:cxn ang="0">
                    <a:pos x="T8" y="T9"/>
                  </a:cxn>
                </a:cxnLst>
                <a:rect l="0" t="0" r="r" b="b"/>
                <a:pathLst>
                  <a:path w="41" h="57">
                    <a:moveTo>
                      <a:pt x="26" y="51"/>
                    </a:moveTo>
                    <a:cubicBezTo>
                      <a:pt x="30" y="57"/>
                      <a:pt x="41" y="51"/>
                      <a:pt x="36" y="45"/>
                    </a:cubicBezTo>
                    <a:cubicBezTo>
                      <a:pt x="28" y="33"/>
                      <a:pt x="19" y="21"/>
                      <a:pt x="14" y="7"/>
                    </a:cubicBezTo>
                    <a:cubicBezTo>
                      <a:pt x="11" y="0"/>
                      <a:pt x="0" y="3"/>
                      <a:pt x="2" y="10"/>
                    </a:cubicBezTo>
                    <a:cubicBezTo>
                      <a:pt x="8" y="25"/>
                      <a:pt x="17" y="38"/>
                      <a:pt x="26" y="5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9" name="Freeform 43"/>
              <p:cNvSpPr/>
              <p:nvPr/>
            </p:nvSpPr>
            <p:spPr bwMode="auto">
              <a:xfrm>
                <a:off x="5388664" y="3750465"/>
                <a:ext cx="108299" cy="77630"/>
              </a:xfrm>
              <a:custGeom>
                <a:avLst/>
                <a:gdLst>
                  <a:gd name="T0" fmla="*/ 48 w 55"/>
                  <a:gd name="T1" fmla="*/ 24 h 39"/>
                  <a:gd name="T2" fmla="*/ 10 w 55"/>
                  <a:gd name="T3" fmla="*/ 3 h 39"/>
                  <a:gd name="T4" fmla="*/ 7 w 55"/>
                  <a:gd name="T5" fmla="*/ 14 h 39"/>
                  <a:gd name="T6" fmla="*/ 42 w 55"/>
                  <a:gd name="T7" fmla="*/ 34 h 39"/>
                  <a:gd name="T8" fmla="*/ 48 w 55"/>
                  <a:gd name="T9" fmla="*/ 24 h 39"/>
                </a:gdLst>
                <a:ahLst/>
                <a:cxnLst>
                  <a:cxn ang="0">
                    <a:pos x="T0" y="T1"/>
                  </a:cxn>
                  <a:cxn ang="0">
                    <a:pos x="T2" y="T3"/>
                  </a:cxn>
                  <a:cxn ang="0">
                    <a:pos x="T4" y="T5"/>
                  </a:cxn>
                  <a:cxn ang="0">
                    <a:pos x="T6" y="T7"/>
                  </a:cxn>
                  <a:cxn ang="0">
                    <a:pos x="T8" y="T9"/>
                  </a:cxn>
                </a:cxnLst>
                <a:rect l="0" t="0" r="r" b="b"/>
                <a:pathLst>
                  <a:path w="55" h="39">
                    <a:moveTo>
                      <a:pt x="48" y="24"/>
                    </a:moveTo>
                    <a:cubicBezTo>
                      <a:pt x="37" y="15"/>
                      <a:pt x="24" y="8"/>
                      <a:pt x="10" y="3"/>
                    </a:cubicBezTo>
                    <a:cubicBezTo>
                      <a:pt x="3" y="0"/>
                      <a:pt x="0" y="11"/>
                      <a:pt x="7" y="14"/>
                    </a:cubicBezTo>
                    <a:cubicBezTo>
                      <a:pt x="20" y="19"/>
                      <a:pt x="31" y="26"/>
                      <a:pt x="42" y="34"/>
                    </a:cubicBezTo>
                    <a:cubicBezTo>
                      <a:pt x="49" y="39"/>
                      <a:pt x="55" y="28"/>
                      <a:pt x="48" y="24"/>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0" name="Freeform 44"/>
              <p:cNvSpPr/>
              <p:nvPr/>
            </p:nvSpPr>
            <p:spPr bwMode="auto">
              <a:xfrm>
                <a:off x="5547757" y="3776341"/>
                <a:ext cx="130342" cy="152385"/>
              </a:xfrm>
              <a:custGeom>
                <a:avLst/>
                <a:gdLst>
                  <a:gd name="T0" fmla="*/ 58 w 66"/>
                  <a:gd name="T1" fmla="*/ 2 h 77"/>
                  <a:gd name="T2" fmla="*/ 1 w 66"/>
                  <a:gd name="T3" fmla="*/ 69 h 77"/>
                  <a:gd name="T4" fmla="*/ 10 w 66"/>
                  <a:gd name="T5" fmla="*/ 71 h 77"/>
                  <a:gd name="T6" fmla="*/ 61 w 66"/>
                  <a:gd name="T7" fmla="*/ 10 h 77"/>
                  <a:gd name="T8" fmla="*/ 58 w 66"/>
                  <a:gd name="T9" fmla="*/ 2 h 77"/>
                </a:gdLst>
                <a:ahLst/>
                <a:cxnLst>
                  <a:cxn ang="0">
                    <a:pos x="T0" y="T1"/>
                  </a:cxn>
                  <a:cxn ang="0">
                    <a:pos x="T2" y="T3"/>
                  </a:cxn>
                  <a:cxn ang="0">
                    <a:pos x="T4" y="T5"/>
                  </a:cxn>
                  <a:cxn ang="0">
                    <a:pos x="T6" y="T7"/>
                  </a:cxn>
                  <a:cxn ang="0">
                    <a:pos x="T8" y="T9"/>
                  </a:cxn>
                </a:cxnLst>
                <a:rect l="0" t="0" r="r" b="b"/>
                <a:pathLst>
                  <a:path w="66" h="77">
                    <a:moveTo>
                      <a:pt x="58" y="2"/>
                    </a:moveTo>
                    <a:cubicBezTo>
                      <a:pt x="30" y="10"/>
                      <a:pt x="5" y="40"/>
                      <a:pt x="1" y="69"/>
                    </a:cubicBezTo>
                    <a:cubicBezTo>
                      <a:pt x="0" y="74"/>
                      <a:pt x="9" y="77"/>
                      <a:pt x="10" y="71"/>
                    </a:cubicBezTo>
                    <a:cubicBezTo>
                      <a:pt x="13" y="45"/>
                      <a:pt x="36" y="18"/>
                      <a:pt x="61" y="10"/>
                    </a:cubicBezTo>
                    <a:cubicBezTo>
                      <a:pt x="66" y="9"/>
                      <a:pt x="64" y="0"/>
                      <a:pt x="58" y="2"/>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1" name="Freeform 45"/>
              <p:cNvSpPr/>
              <p:nvPr/>
            </p:nvSpPr>
            <p:spPr bwMode="auto">
              <a:xfrm>
                <a:off x="5625387" y="3807968"/>
                <a:ext cx="65171" cy="51753"/>
              </a:xfrm>
              <a:custGeom>
                <a:avLst/>
                <a:gdLst>
                  <a:gd name="T0" fmla="*/ 25 w 33"/>
                  <a:gd name="T1" fmla="*/ 1 h 26"/>
                  <a:gd name="T2" fmla="*/ 3 w 33"/>
                  <a:gd name="T3" fmla="*/ 15 h 26"/>
                  <a:gd name="T4" fmla="*/ 9 w 33"/>
                  <a:gd name="T5" fmla="*/ 21 h 26"/>
                  <a:gd name="T6" fmla="*/ 27 w 33"/>
                  <a:gd name="T7" fmla="*/ 10 h 26"/>
                  <a:gd name="T8" fmla="*/ 25 w 33"/>
                  <a:gd name="T9" fmla="*/ 1 h 26"/>
                </a:gdLst>
                <a:ahLst/>
                <a:cxnLst>
                  <a:cxn ang="0">
                    <a:pos x="T0" y="T1"/>
                  </a:cxn>
                  <a:cxn ang="0">
                    <a:pos x="T2" y="T3"/>
                  </a:cxn>
                  <a:cxn ang="0">
                    <a:pos x="T4" y="T5"/>
                  </a:cxn>
                  <a:cxn ang="0">
                    <a:pos x="T6" y="T7"/>
                  </a:cxn>
                  <a:cxn ang="0">
                    <a:pos x="T8" y="T9"/>
                  </a:cxn>
                </a:cxnLst>
                <a:rect l="0" t="0" r="r" b="b"/>
                <a:pathLst>
                  <a:path w="33" h="26">
                    <a:moveTo>
                      <a:pt x="25" y="1"/>
                    </a:moveTo>
                    <a:cubicBezTo>
                      <a:pt x="16" y="2"/>
                      <a:pt x="8" y="8"/>
                      <a:pt x="3" y="15"/>
                    </a:cubicBezTo>
                    <a:cubicBezTo>
                      <a:pt x="0" y="20"/>
                      <a:pt x="6" y="26"/>
                      <a:pt x="9" y="21"/>
                    </a:cubicBezTo>
                    <a:cubicBezTo>
                      <a:pt x="14" y="16"/>
                      <a:pt x="20" y="11"/>
                      <a:pt x="27" y="10"/>
                    </a:cubicBezTo>
                    <a:cubicBezTo>
                      <a:pt x="33" y="9"/>
                      <a:pt x="31" y="0"/>
                      <a:pt x="25" y="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grpSp>
      <p:sp>
        <p:nvSpPr>
          <p:cNvPr id="3" name="矩形 2"/>
          <p:cNvSpPr/>
          <p:nvPr/>
        </p:nvSpPr>
        <p:spPr>
          <a:xfrm>
            <a:off x="2707263" y="171641"/>
            <a:ext cx="6638522" cy="6456947"/>
          </a:xfrm>
          <a:prstGeom prst="rect">
            <a:avLst/>
          </a:prstGeom>
          <a:solidFill>
            <a:schemeClr val="bg1"/>
          </a:solidFill>
          <a:ln w="76200" cap="flat">
            <a:solidFill>
              <a:schemeClr val="tx1"/>
            </a:solidFill>
            <a:prstDash val="solid"/>
            <a:miter/>
          </a:ln>
          <a:effectLst/>
        </p:spPr>
        <p:txBody>
          <a:bodyPr rtlCol="0" anchor="ctr"/>
          <a:lstStyle/>
          <a:p>
            <a:pPr marL="0" marR="0" indent="0" algn="l" defTabSz="228600" rtl="0" eaLnBrk="1" fontAlgn="auto" latinLnBrk="0" hangingPunct="1">
              <a:lnSpc>
                <a:spcPct val="100000"/>
              </a:lnSpc>
              <a:spcBef>
                <a:spcPct val="0"/>
              </a:spcBef>
              <a:spcAft>
                <a:spcPct val="0"/>
              </a:spcAft>
              <a:buClrTx/>
              <a:buSzTx/>
              <a:buFontTx/>
              <a:buNone/>
            </a:pPr>
            <a:endParaRPr kumimoji="0" lang="zh-CN" altLang="en-US" sz="900" b="0" i="0" u="none" strike="noStrike" kern="0" cap="none" spc="0" normalizeH="0" baseline="0" noProof="0">
              <a:ln>
                <a:noFill/>
              </a:ln>
              <a:solidFill>
                <a:srgbClr val="172144"/>
              </a:solidFill>
              <a:effectLst/>
              <a:uLnTx/>
              <a:uFillTx/>
              <a:latin typeface="Calibri"/>
              <a:ea typeface="+mn-ea"/>
              <a:cs typeface="+mn-cs"/>
            </a:endParaRPr>
          </a:p>
        </p:txBody>
      </p:sp>
      <p:sp>
        <p:nvSpPr>
          <p:cNvPr id="5" name="矩形 4"/>
          <p:cNvSpPr/>
          <p:nvPr/>
        </p:nvSpPr>
        <p:spPr>
          <a:xfrm>
            <a:off x="2746570" y="1704408"/>
            <a:ext cx="6631949" cy="173932"/>
          </a:xfrm>
          <a:prstGeom prst="rect">
            <a:avLst/>
          </a:prstGeom>
          <a:solidFill>
            <a:schemeClr val="tx1"/>
          </a:solidFill>
          <a:ln w="9525" cap="flat">
            <a:noFill/>
            <a:prstDash val="solid"/>
            <a:miter/>
          </a:ln>
          <a:effectLst/>
        </p:spPr>
        <p:txBody>
          <a:bodyPr rtlCol="0" anchor="ctr"/>
          <a:lstStyle/>
          <a:p>
            <a:pPr marL="0" marR="0" indent="0" algn="l" defTabSz="228600" rtl="0" eaLnBrk="1" fontAlgn="auto" latinLnBrk="0" hangingPunct="1">
              <a:lnSpc>
                <a:spcPct val="100000"/>
              </a:lnSpc>
              <a:spcBef>
                <a:spcPct val="0"/>
              </a:spcBef>
              <a:spcAft>
                <a:spcPct val="0"/>
              </a:spcAft>
              <a:buClrTx/>
              <a:buSzTx/>
              <a:buFontTx/>
              <a:buNone/>
            </a:pPr>
            <a:endParaRPr kumimoji="0" lang="zh-CN" altLang="en-US" sz="900" b="0" i="0" u="none" strike="noStrike" kern="0" cap="none" spc="0" normalizeH="0" baseline="0" noProof="0">
              <a:ln>
                <a:noFill/>
              </a:ln>
              <a:solidFill>
                <a:srgbClr val="172144"/>
              </a:solidFill>
              <a:effectLst/>
              <a:uLnTx/>
              <a:uFillTx/>
              <a:latin typeface="Calibri"/>
              <a:ea typeface="+mn-ea"/>
              <a:cs typeface="+mn-cs"/>
            </a:endParaRPr>
          </a:p>
        </p:txBody>
      </p:sp>
      <p:cxnSp>
        <p:nvCxnSpPr>
          <p:cNvPr id="37" name="直接连接符 36"/>
          <p:cNvCxnSpPr/>
          <p:nvPr/>
        </p:nvCxnSpPr>
        <p:spPr>
          <a:xfrm>
            <a:off x="2746570" y="1978270"/>
            <a:ext cx="65992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746570" y="1603130"/>
            <a:ext cx="65992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2798964" y="698761"/>
            <a:ext cx="3941469" cy="646331"/>
          </a:xfrm>
          <a:prstGeom prst="rect">
            <a:avLst/>
          </a:prstGeom>
          <a:solidFill>
            <a:srgbClr val="70111B"/>
          </a:solid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Further thinking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6">
            <a:extLst>
              <a:ext uri="{BEBA8EAE-BF5A-486C-A8C5-ECC9F3942E4B}">
                <a14:imgProps xmlns:a14="http://schemas.microsoft.com/office/drawing/2010/main">
                  <a14:imgLayer r:embed="rId5">
                    <a14:imgEffect>
                      <a14:backgroundRemoval t="5114" b="48701" l="3448" r="32328">
                        <a14:foregroundMark x1="10237" y1="26299" x2="10237" y2="26299"/>
                        <a14:foregroundMark x1="18427" y1="26948" x2="18427" y2="26948"/>
                        <a14:foregroundMark x1="16164" y1="25649" x2="16164" y2="25649"/>
                        <a14:foregroundMark x1="17349" y1="27841" x2="17349" y2="27841"/>
                        <a14:foregroundMark x1="12716" y1="44886" x2="12716" y2="44886"/>
                        <a14:foregroundMark x1="10129" y1="47727" x2="10129" y2="47727"/>
                        <a14:foregroundMark x1="9375" y1="48701" x2="9375" y2="48701"/>
                        <a14:foregroundMark x1="21444" y1="26542" x2="21444" y2="26542"/>
                        <a14:foregroundMark x1="20905" y1="33117" x2="20905" y2="33117"/>
                        <a14:foregroundMark x1="20474" y1="10065" x2="20474" y2="10065"/>
                        <a14:foregroundMark x1="21336" y1="9984" x2="21336" y2="9984"/>
                        <a14:foregroundMark x1="18858" y1="9740" x2="18858" y2="9740"/>
                        <a14:foregroundMark x1="13254" y1="24594" x2="13254" y2="24594"/>
                        <a14:foregroundMark x1="13147" y1="24107" x2="13147" y2="24107"/>
                      </a14:backgroundRemoval>
                    </a14:imgEffect>
                  </a14:imgLayer>
                </a14:imgProps>
              </a:ext>
              <a:ext uri="{28A0092B-C50C-407E-A947-70E740481C1C}">
                <a14:useLocalDpi xmlns:a14="http://schemas.microsoft.com/office/drawing/2010/main" val="0"/>
              </a:ext>
            </a:extLst>
          </a:blip>
          <a:srcRect r="63881" b="48396"/>
          <a:stretch>
            <a:fillRect/>
          </a:stretch>
        </p:blipFill>
        <p:spPr>
          <a:xfrm>
            <a:off x="9193831" y="1203720"/>
            <a:ext cx="2170308" cy="4229934"/>
          </a:xfrm>
          <a:prstGeom prst="rect">
            <a:avLst/>
          </a:prstGeom>
        </p:spPr>
      </p:pic>
      <p:sp>
        <p:nvSpPr>
          <p:cNvPr id="36" name="文本框 35"/>
          <p:cNvSpPr txBox="1"/>
          <p:nvPr/>
        </p:nvSpPr>
        <p:spPr>
          <a:xfrm>
            <a:off x="2846215" y="1899418"/>
            <a:ext cx="5935297" cy="175432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5400" b="1" i="0" u="none" strike="noStrike" kern="1200" cap="none" spc="0" normalizeH="0" baseline="0" noProof="0" dirty="0">
                <a:ln>
                  <a:noFill/>
                </a:ln>
                <a:solidFill>
                  <a:srgbClr val="064FCF"/>
                </a:solidFill>
                <a:effectLst/>
                <a:uLnTx/>
                <a:uFillTx/>
                <a:latin typeface="Times New Roman" panose="02020603050405020304" pitchFamily="18" charset="0"/>
                <a:ea typeface="等线" panose="02010600030101010101" pitchFamily="2" charset="-122"/>
                <a:cs typeface="Times New Roman" panose="02020603050405020304" pitchFamily="18" charset="0"/>
              </a:rPr>
              <a:t>What do you think of VR? </a:t>
            </a:r>
          </a:p>
        </p:txBody>
      </p:sp>
      <p:sp>
        <p:nvSpPr>
          <p:cNvPr id="10" name="文本框 9">
            <a:extLst>
              <a:ext uri="{FF2B5EF4-FFF2-40B4-BE49-F238E27FC236}">
                <a16:creationId xmlns:a16="http://schemas.microsoft.com/office/drawing/2014/main" id="{4000B6E0-9ED1-7352-32F0-0FB6D2588F16}"/>
              </a:ext>
            </a:extLst>
          </p:cNvPr>
          <p:cNvSpPr txBox="1"/>
          <p:nvPr/>
        </p:nvSpPr>
        <p:spPr>
          <a:xfrm>
            <a:off x="3211284" y="4931704"/>
            <a:ext cx="5038219"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highlight>
                  <a:srgbClr val="0046C1"/>
                </a:highlight>
                <a:uLnTx/>
                <a:uFillTx/>
                <a:latin typeface="Times New Roman" panose="02020603050405020304" pitchFamily="18" charset="0"/>
                <a:ea typeface="等线" panose="02010600030101010101" pitchFamily="2" charset="-122"/>
                <a:cs typeface="Times New Roman" panose="02020603050405020304" pitchFamily="18" charset="0"/>
              </a:rPr>
              <a:t>VR is here to stay!</a:t>
            </a:r>
            <a:endParaRPr kumimoji="0" lang="zh-CN" altLang="en-US" sz="36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文本框 5">
            <a:extLst>
              <a:ext uri="{FF2B5EF4-FFF2-40B4-BE49-F238E27FC236}">
                <a16:creationId xmlns:a16="http://schemas.microsoft.com/office/drawing/2014/main" id="{43CAF1A4-B613-FB76-3B47-ABDE9EF7717E}"/>
              </a:ext>
            </a:extLst>
          </p:cNvPr>
          <p:cNvSpPr txBox="1"/>
          <p:nvPr/>
        </p:nvSpPr>
        <p:spPr>
          <a:xfrm>
            <a:off x="2838419" y="3686971"/>
            <a:ext cx="6277738" cy="1077218"/>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I think/don’t think VR is_________,</a:t>
            </a:r>
          </a:p>
          <a:p>
            <a:r>
              <a:rPr lang="en-US" altLang="zh-CN" sz="3200" dirty="0">
                <a:latin typeface="Times New Roman" panose="02020603050405020304" pitchFamily="18" charset="0"/>
                <a:cs typeface="Times New Roman" panose="02020603050405020304" pitchFamily="18" charset="0"/>
              </a:rPr>
              <a:t>because______________________.</a:t>
            </a:r>
            <a:endParaRPr lang="zh-CN"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p:nvPr/>
        </p:nvPicPr>
        <p:blipFill>
          <a:blip r:embed="rId2">
            <a:extLst>
              <a:ext uri="{28A0092B-C50C-407E-A947-70E740481C1C}">
                <a14:useLocalDpi xmlns:a14="http://schemas.microsoft.com/office/drawing/2010/main" val="0"/>
              </a:ext>
            </a:extLst>
          </a:blip>
          <a:stretch>
            <a:fillRect/>
          </a:stretch>
        </p:blipFill>
        <p:spPr>
          <a:xfrm flipH="1">
            <a:off x="4359524" y="-5963"/>
            <a:ext cx="7850354" cy="6863964"/>
          </a:xfrm>
          <a:prstGeom prst="rect">
            <a:avLst/>
          </a:prstGeom>
        </p:spPr>
      </p:pic>
      <p:sp>
        <p:nvSpPr>
          <p:cNvPr id="4" name="Freeform: Shape 38"/>
          <p:cNvSpPr/>
          <p:nvPr/>
        </p:nvSpPr>
        <p:spPr>
          <a:xfrm>
            <a:off x="214611" y="294281"/>
            <a:ext cx="3441958" cy="995878"/>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sp>
        <p:nvSpPr>
          <p:cNvPr id="15" name="Freeform 13"/>
          <p:cNvSpPr>
            <a:spLocks noEditPoints="1"/>
          </p:cNvSpPr>
          <p:nvPr/>
        </p:nvSpPr>
        <p:spPr bwMode="auto">
          <a:xfrm>
            <a:off x="3731063" y="555682"/>
            <a:ext cx="423863" cy="473075"/>
          </a:xfrm>
          <a:custGeom>
            <a:avLst/>
            <a:gdLst>
              <a:gd name="T0" fmla="*/ 186 w 188"/>
              <a:gd name="T1" fmla="*/ 193 h 210"/>
              <a:gd name="T2" fmla="*/ 152 w 188"/>
              <a:gd name="T3" fmla="*/ 10 h 210"/>
              <a:gd name="T4" fmla="*/ 133 w 188"/>
              <a:gd name="T5" fmla="*/ 5 h 210"/>
              <a:gd name="T6" fmla="*/ 5 w 188"/>
              <a:gd name="T7" fmla="*/ 127 h 210"/>
              <a:gd name="T8" fmla="*/ 2 w 188"/>
              <a:gd name="T9" fmla="*/ 130 h 210"/>
              <a:gd name="T10" fmla="*/ 1 w 188"/>
              <a:gd name="T11" fmla="*/ 140 h 210"/>
              <a:gd name="T12" fmla="*/ 6 w 188"/>
              <a:gd name="T13" fmla="*/ 146 h 210"/>
              <a:gd name="T14" fmla="*/ 10 w 188"/>
              <a:gd name="T15" fmla="*/ 148 h 210"/>
              <a:gd name="T16" fmla="*/ 173 w 188"/>
              <a:gd name="T17" fmla="*/ 207 h 210"/>
              <a:gd name="T18" fmla="*/ 186 w 188"/>
              <a:gd name="T19" fmla="*/ 193 h 210"/>
              <a:gd name="T20" fmla="*/ 134 w 188"/>
              <a:gd name="T21" fmla="*/ 35 h 210"/>
              <a:gd name="T22" fmla="*/ 161 w 188"/>
              <a:gd name="T23" fmla="*/ 179 h 210"/>
              <a:gd name="T24" fmla="*/ 31 w 188"/>
              <a:gd name="T25" fmla="*/ 131 h 210"/>
              <a:gd name="T26" fmla="*/ 134 w 188"/>
              <a:gd name="T27" fmla="*/ 3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10">
                <a:moveTo>
                  <a:pt x="186" y="193"/>
                </a:moveTo>
                <a:cubicBezTo>
                  <a:pt x="175" y="132"/>
                  <a:pt x="164" y="71"/>
                  <a:pt x="152" y="10"/>
                </a:cubicBezTo>
                <a:cubicBezTo>
                  <a:pt x="151" y="1"/>
                  <a:pt x="139" y="0"/>
                  <a:pt x="133" y="5"/>
                </a:cubicBezTo>
                <a:cubicBezTo>
                  <a:pt x="91" y="45"/>
                  <a:pt x="43" y="83"/>
                  <a:pt x="5" y="127"/>
                </a:cubicBezTo>
                <a:cubicBezTo>
                  <a:pt x="4" y="127"/>
                  <a:pt x="3" y="129"/>
                  <a:pt x="2" y="130"/>
                </a:cubicBezTo>
                <a:cubicBezTo>
                  <a:pt x="0" y="133"/>
                  <a:pt x="0" y="137"/>
                  <a:pt x="1" y="140"/>
                </a:cubicBezTo>
                <a:cubicBezTo>
                  <a:pt x="2" y="143"/>
                  <a:pt x="4" y="145"/>
                  <a:pt x="6" y="146"/>
                </a:cubicBezTo>
                <a:cubicBezTo>
                  <a:pt x="7" y="147"/>
                  <a:pt x="8" y="147"/>
                  <a:pt x="10" y="148"/>
                </a:cubicBezTo>
                <a:cubicBezTo>
                  <a:pt x="64" y="167"/>
                  <a:pt x="118" y="187"/>
                  <a:pt x="173" y="207"/>
                </a:cubicBezTo>
                <a:cubicBezTo>
                  <a:pt x="181" y="210"/>
                  <a:pt x="188" y="201"/>
                  <a:pt x="186" y="193"/>
                </a:cubicBezTo>
                <a:close/>
                <a:moveTo>
                  <a:pt x="134" y="35"/>
                </a:moveTo>
                <a:cubicBezTo>
                  <a:pt x="143" y="83"/>
                  <a:pt x="152" y="131"/>
                  <a:pt x="161" y="179"/>
                </a:cubicBezTo>
                <a:cubicBezTo>
                  <a:pt x="118" y="163"/>
                  <a:pt x="74" y="147"/>
                  <a:pt x="31" y="131"/>
                </a:cubicBezTo>
                <a:cubicBezTo>
                  <a:pt x="63" y="97"/>
                  <a:pt x="99" y="66"/>
                  <a:pt x="134" y="35"/>
                </a:cubicBezTo>
                <a:close/>
              </a:path>
            </a:pathLst>
          </a:custGeom>
          <a:solidFill>
            <a:srgbClr val="FDFD1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6" name="Freeform 14"/>
          <p:cNvSpPr>
            <a:spLocks noEditPoints="1"/>
          </p:cNvSpPr>
          <p:nvPr/>
        </p:nvSpPr>
        <p:spPr bwMode="auto">
          <a:xfrm>
            <a:off x="4359524" y="1206447"/>
            <a:ext cx="442913" cy="457200"/>
          </a:xfrm>
          <a:custGeom>
            <a:avLst/>
            <a:gdLst>
              <a:gd name="T0" fmla="*/ 194 w 196"/>
              <a:gd name="T1" fmla="*/ 187 h 203"/>
              <a:gd name="T2" fmla="*/ 160 w 196"/>
              <a:gd name="T3" fmla="*/ 11 h 203"/>
              <a:gd name="T4" fmla="*/ 141 w 196"/>
              <a:gd name="T5" fmla="*/ 6 h 203"/>
              <a:gd name="T6" fmla="*/ 78 w 196"/>
              <a:gd name="T7" fmla="*/ 71 h 203"/>
              <a:gd name="T8" fmla="*/ 7 w 196"/>
              <a:gd name="T9" fmla="*/ 142 h 203"/>
              <a:gd name="T10" fmla="*/ 3 w 196"/>
              <a:gd name="T11" fmla="*/ 147 h 203"/>
              <a:gd name="T12" fmla="*/ 7 w 196"/>
              <a:gd name="T13" fmla="*/ 162 h 203"/>
              <a:gd name="T14" fmla="*/ 13 w 196"/>
              <a:gd name="T15" fmla="*/ 164 h 203"/>
              <a:gd name="T16" fmla="*/ 181 w 196"/>
              <a:gd name="T17" fmla="*/ 201 h 203"/>
              <a:gd name="T18" fmla="*/ 194 w 196"/>
              <a:gd name="T19" fmla="*/ 187 h 203"/>
              <a:gd name="T20" fmla="*/ 89 w 196"/>
              <a:gd name="T21" fmla="*/ 91 h 203"/>
              <a:gd name="T22" fmla="*/ 142 w 196"/>
              <a:gd name="T23" fmla="*/ 37 h 203"/>
              <a:gd name="T24" fmla="*/ 169 w 196"/>
              <a:gd name="T25" fmla="*/ 175 h 203"/>
              <a:gd name="T26" fmla="*/ 37 w 196"/>
              <a:gd name="T27" fmla="*/ 146 h 203"/>
              <a:gd name="T28" fmla="*/ 89 w 196"/>
              <a:gd name="T29" fmla="*/ 9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203">
                <a:moveTo>
                  <a:pt x="194" y="187"/>
                </a:moveTo>
                <a:cubicBezTo>
                  <a:pt x="183" y="128"/>
                  <a:pt x="172" y="70"/>
                  <a:pt x="160" y="11"/>
                </a:cubicBezTo>
                <a:cubicBezTo>
                  <a:pt x="159" y="2"/>
                  <a:pt x="147" y="0"/>
                  <a:pt x="141" y="6"/>
                </a:cubicBezTo>
                <a:cubicBezTo>
                  <a:pt x="120" y="28"/>
                  <a:pt x="99" y="49"/>
                  <a:pt x="78" y="71"/>
                </a:cubicBezTo>
                <a:cubicBezTo>
                  <a:pt x="56" y="93"/>
                  <a:pt x="29" y="126"/>
                  <a:pt x="7" y="142"/>
                </a:cubicBezTo>
                <a:cubicBezTo>
                  <a:pt x="5" y="144"/>
                  <a:pt x="4" y="145"/>
                  <a:pt x="3" y="147"/>
                </a:cubicBezTo>
                <a:cubicBezTo>
                  <a:pt x="0" y="152"/>
                  <a:pt x="1" y="159"/>
                  <a:pt x="7" y="162"/>
                </a:cubicBezTo>
                <a:cubicBezTo>
                  <a:pt x="9" y="163"/>
                  <a:pt x="11" y="164"/>
                  <a:pt x="13" y="164"/>
                </a:cubicBezTo>
                <a:cubicBezTo>
                  <a:pt x="69" y="176"/>
                  <a:pt x="125" y="189"/>
                  <a:pt x="181" y="201"/>
                </a:cubicBezTo>
                <a:cubicBezTo>
                  <a:pt x="189" y="203"/>
                  <a:pt x="196" y="196"/>
                  <a:pt x="194" y="187"/>
                </a:cubicBezTo>
                <a:close/>
                <a:moveTo>
                  <a:pt x="89" y="91"/>
                </a:moveTo>
                <a:cubicBezTo>
                  <a:pt x="107" y="73"/>
                  <a:pt x="125" y="55"/>
                  <a:pt x="142" y="37"/>
                </a:cubicBezTo>
                <a:cubicBezTo>
                  <a:pt x="151" y="83"/>
                  <a:pt x="160" y="129"/>
                  <a:pt x="169" y="175"/>
                </a:cubicBezTo>
                <a:cubicBezTo>
                  <a:pt x="125" y="166"/>
                  <a:pt x="81" y="156"/>
                  <a:pt x="37" y="146"/>
                </a:cubicBezTo>
                <a:cubicBezTo>
                  <a:pt x="56" y="129"/>
                  <a:pt x="72" y="109"/>
                  <a:pt x="89" y="91"/>
                </a:cubicBezTo>
                <a:close/>
              </a:path>
            </a:pathLst>
          </a:custGeom>
          <a:solidFill>
            <a:srgbClr val="0046C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1" name="文本框 20"/>
          <p:cNvSpPr txBox="1"/>
          <p:nvPr/>
        </p:nvSpPr>
        <p:spPr>
          <a:xfrm>
            <a:off x="5881389" y="1533193"/>
            <a:ext cx="60960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chemeClr val="bg1"/>
                </a:solidFill>
                <a:uLnTx/>
                <a:uFillTx/>
                <a:latin typeface="Times New Roman" panose="02020603050405020304" pitchFamily="18" charset="0"/>
                <a:ea typeface="宋体" panose="02010600030101010101" pitchFamily="2" charset="-122"/>
                <a:cs typeface="Times New Roman" panose="02020603050405020304" pitchFamily="18" charset="0"/>
              </a:rPr>
              <a:t>Every coin </a:t>
            </a:r>
            <a:r>
              <a:rPr lang="en-US" altLang="zh-CN" sz="4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has</a:t>
            </a:r>
            <a:r>
              <a:rPr lang="zh-CN" altLang="en-US" sz="4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4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two sides. The key is how to use it.</a:t>
            </a: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uLnTx/>
                <a:uFillTx/>
                <a:latin typeface="Times New Roman" panose="02020603050405020304" pitchFamily="18" charset="0"/>
                <a:ea typeface="宋体" panose="02010600030101010101" pitchFamily="2" charset="-122"/>
                <a:cs typeface="Times New Roman" panose="02020603050405020304" pitchFamily="18" charset="0"/>
              </a:rPr>
              <a:t>凡事皆有两面性，关键是如何去使用。</a:t>
            </a:r>
            <a:r>
              <a:rPr kumimoji="0" lang="en-US" altLang="zh-CN" sz="4000" b="1" i="0" u="none" strike="noStrike" kern="1200" cap="none" spc="0" normalizeH="0" baseline="0" noProof="0" dirty="0">
                <a:ln>
                  <a:noFill/>
                </a:ln>
                <a:solidFill>
                  <a:schemeClr val="bg1"/>
                </a:solidFill>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4000" b="1" i="0" u="none" strike="noStrike" kern="1200" cap="none" spc="0" normalizeH="0" baseline="0" noProof="0" dirty="0">
              <a:ln>
                <a:noFill/>
              </a:ln>
              <a:solidFill>
                <a:schemeClr val="bg1"/>
              </a:solidFill>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Freeform 13"/>
          <p:cNvSpPr>
            <a:spLocks noEditPoints="1"/>
          </p:cNvSpPr>
          <p:nvPr/>
        </p:nvSpPr>
        <p:spPr bwMode="auto">
          <a:xfrm>
            <a:off x="5704282" y="308202"/>
            <a:ext cx="423863" cy="473075"/>
          </a:xfrm>
          <a:custGeom>
            <a:avLst/>
            <a:gdLst>
              <a:gd name="T0" fmla="*/ 186 w 188"/>
              <a:gd name="T1" fmla="*/ 193 h 210"/>
              <a:gd name="T2" fmla="*/ 152 w 188"/>
              <a:gd name="T3" fmla="*/ 10 h 210"/>
              <a:gd name="T4" fmla="*/ 133 w 188"/>
              <a:gd name="T5" fmla="*/ 5 h 210"/>
              <a:gd name="T6" fmla="*/ 5 w 188"/>
              <a:gd name="T7" fmla="*/ 127 h 210"/>
              <a:gd name="T8" fmla="*/ 2 w 188"/>
              <a:gd name="T9" fmla="*/ 130 h 210"/>
              <a:gd name="T10" fmla="*/ 1 w 188"/>
              <a:gd name="T11" fmla="*/ 140 h 210"/>
              <a:gd name="T12" fmla="*/ 6 w 188"/>
              <a:gd name="T13" fmla="*/ 146 h 210"/>
              <a:gd name="T14" fmla="*/ 10 w 188"/>
              <a:gd name="T15" fmla="*/ 148 h 210"/>
              <a:gd name="T16" fmla="*/ 173 w 188"/>
              <a:gd name="T17" fmla="*/ 207 h 210"/>
              <a:gd name="T18" fmla="*/ 186 w 188"/>
              <a:gd name="T19" fmla="*/ 193 h 210"/>
              <a:gd name="T20" fmla="*/ 134 w 188"/>
              <a:gd name="T21" fmla="*/ 35 h 210"/>
              <a:gd name="T22" fmla="*/ 161 w 188"/>
              <a:gd name="T23" fmla="*/ 179 h 210"/>
              <a:gd name="T24" fmla="*/ 31 w 188"/>
              <a:gd name="T25" fmla="*/ 131 h 210"/>
              <a:gd name="T26" fmla="*/ 134 w 188"/>
              <a:gd name="T27" fmla="*/ 3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10">
                <a:moveTo>
                  <a:pt x="186" y="193"/>
                </a:moveTo>
                <a:cubicBezTo>
                  <a:pt x="175" y="132"/>
                  <a:pt x="164" y="71"/>
                  <a:pt x="152" y="10"/>
                </a:cubicBezTo>
                <a:cubicBezTo>
                  <a:pt x="151" y="1"/>
                  <a:pt x="139" y="0"/>
                  <a:pt x="133" y="5"/>
                </a:cubicBezTo>
                <a:cubicBezTo>
                  <a:pt x="91" y="45"/>
                  <a:pt x="43" y="83"/>
                  <a:pt x="5" y="127"/>
                </a:cubicBezTo>
                <a:cubicBezTo>
                  <a:pt x="4" y="127"/>
                  <a:pt x="3" y="129"/>
                  <a:pt x="2" y="130"/>
                </a:cubicBezTo>
                <a:cubicBezTo>
                  <a:pt x="0" y="133"/>
                  <a:pt x="0" y="137"/>
                  <a:pt x="1" y="140"/>
                </a:cubicBezTo>
                <a:cubicBezTo>
                  <a:pt x="2" y="143"/>
                  <a:pt x="4" y="145"/>
                  <a:pt x="6" y="146"/>
                </a:cubicBezTo>
                <a:cubicBezTo>
                  <a:pt x="7" y="147"/>
                  <a:pt x="8" y="147"/>
                  <a:pt x="10" y="148"/>
                </a:cubicBezTo>
                <a:cubicBezTo>
                  <a:pt x="64" y="167"/>
                  <a:pt x="118" y="187"/>
                  <a:pt x="173" y="207"/>
                </a:cubicBezTo>
                <a:cubicBezTo>
                  <a:pt x="181" y="210"/>
                  <a:pt x="188" y="201"/>
                  <a:pt x="186" y="193"/>
                </a:cubicBezTo>
                <a:close/>
                <a:moveTo>
                  <a:pt x="134" y="35"/>
                </a:moveTo>
                <a:cubicBezTo>
                  <a:pt x="143" y="83"/>
                  <a:pt x="152" y="131"/>
                  <a:pt x="161" y="179"/>
                </a:cubicBezTo>
                <a:cubicBezTo>
                  <a:pt x="118" y="163"/>
                  <a:pt x="74" y="147"/>
                  <a:pt x="31" y="131"/>
                </a:cubicBezTo>
                <a:cubicBezTo>
                  <a:pt x="63" y="97"/>
                  <a:pt x="99" y="66"/>
                  <a:pt x="134" y="35"/>
                </a:cubicBezTo>
                <a:close/>
              </a:path>
            </a:pathLst>
          </a:custGeom>
          <a:solidFill>
            <a:srgbClr val="FDFD1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 name="矩形 1"/>
          <p:cNvSpPr/>
          <p:nvPr/>
        </p:nvSpPr>
        <p:spPr>
          <a:xfrm>
            <a:off x="4137325" y="-24209"/>
            <a:ext cx="783772" cy="816428"/>
          </a:xfrm>
          <a:prstGeom prst="rect">
            <a:avLst/>
          </a:prstGeom>
          <a:solidFill>
            <a:schemeClr val="bg1"/>
          </a:solidFill>
          <a:ln w="9525" cap="flat">
            <a:noFill/>
            <a:prstDash val="solid"/>
            <a:miter/>
          </a:ln>
          <a:effectLst>
            <a:outerShdw blurRad="762000" dist="304800" dir="10800000" algn="r" rotWithShape="0">
              <a:schemeClr val="bg1">
                <a:alpha val="40000"/>
              </a:schemeClr>
            </a:outerShdw>
          </a:effectLst>
        </p:spPr>
        <p:txBody>
          <a:bodyPr rtlCol="0" anchor="ctr"/>
          <a:lstStyle/>
          <a:p>
            <a:pPr marL="0" marR="0" lvl="0" indent="0" algn="l" defTabSz="228600" rtl="0" eaLnBrk="1" fontAlgn="auto" latinLnBrk="0" hangingPunct="1">
              <a:lnSpc>
                <a:spcPct val="100000"/>
              </a:lnSpc>
              <a:spcBef>
                <a:spcPct val="0"/>
              </a:spcBef>
              <a:spcAft>
                <a:spcPct val="0"/>
              </a:spcAft>
              <a:buClrTx/>
              <a:buSzTx/>
              <a:buFontTx/>
              <a:buNone/>
              <a:defRPr/>
            </a:pPr>
            <a:endParaRPr kumimoji="0" lang="zh-CN" altLang="en-US" sz="900" b="0" i="0" u="none" strike="noStrike" kern="0" cap="none" spc="0" normalizeH="0" baseline="0" noProof="0">
              <a:ln>
                <a:noFill/>
              </a:ln>
              <a:solidFill>
                <a:srgbClr val="172144"/>
              </a:solidFill>
              <a:effectLst/>
              <a:uLnTx/>
              <a:uFillTx/>
              <a:latin typeface="Calibri"/>
              <a:ea typeface="等线" panose="02010600030101010101" pitchFamily="2" charset="-122"/>
              <a:cs typeface="+mn-cs"/>
            </a:endParaRPr>
          </a:p>
        </p:txBody>
      </p:sp>
      <p:sp>
        <p:nvSpPr>
          <p:cNvPr id="27" name="Freeform 14"/>
          <p:cNvSpPr>
            <a:spLocks noEditPoints="1"/>
          </p:cNvSpPr>
          <p:nvPr/>
        </p:nvSpPr>
        <p:spPr bwMode="auto">
          <a:xfrm>
            <a:off x="5284869" y="977847"/>
            <a:ext cx="442913" cy="457200"/>
          </a:xfrm>
          <a:custGeom>
            <a:avLst/>
            <a:gdLst>
              <a:gd name="T0" fmla="*/ 194 w 196"/>
              <a:gd name="T1" fmla="*/ 187 h 203"/>
              <a:gd name="T2" fmla="*/ 160 w 196"/>
              <a:gd name="T3" fmla="*/ 11 h 203"/>
              <a:gd name="T4" fmla="*/ 141 w 196"/>
              <a:gd name="T5" fmla="*/ 6 h 203"/>
              <a:gd name="T6" fmla="*/ 78 w 196"/>
              <a:gd name="T7" fmla="*/ 71 h 203"/>
              <a:gd name="T8" fmla="*/ 7 w 196"/>
              <a:gd name="T9" fmla="*/ 142 h 203"/>
              <a:gd name="T10" fmla="*/ 3 w 196"/>
              <a:gd name="T11" fmla="*/ 147 h 203"/>
              <a:gd name="T12" fmla="*/ 7 w 196"/>
              <a:gd name="T13" fmla="*/ 162 h 203"/>
              <a:gd name="T14" fmla="*/ 13 w 196"/>
              <a:gd name="T15" fmla="*/ 164 h 203"/>
              <a:gd name="T16" fmla="*/ 181 w 196"/>
              <a:gd name="T17" fmla="*/ 201 h 203"/>
              <a:gd name="T18" fmla="*/ 194 w 196"/>
              <a:gd name="T19" fmla="*/ 187 h 203"/>
              <a:gd name="T20" fmla="*/ 89 w 196"/>
              <a:gd name="T21" fmla="*/ 91 h 203"/>
              <a:gd name="T22" fmla="*/ 142 w 196"/>
              <a:gd name="T23" fmla="*/ 37 h 203"/>
              <a:gd name="T24" fmla="*/ 169 w 196"/>
              <a:gd name="T25" fmla="*/ 175 h 203"/>
              <a:gd name="T26" fmla="*/ 37 w 196"/>
              <a:gd name="T27" fmla="*/ 146 h 203"/>
              <a:gd name="T28" fmla="*/ 89 w 196"/>
              <a:gd name="T29" fmla="*/ 9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203">
                <a:moveTo>
                  <a:pt x="194" y="187"/>
                </a:moveTo>
                <a:cubicBezTo>
                  <a:pt x="183" y="128"/>
                  <a:pt x="172" y="70"/>
                  <a:pt x="160" y="11"/>
                </a:cubicBezTo>
                <a:cubicBezTo>
                  <a:pt x="159" y="2"/>
                  <a:pt x="147" y="0"/>
                  <a:pt x="141" y="6"/>
                </a:cubicBezTo>
                <a:cubicBezTo>
                  <a:pt x="120" y="28"/>
                  <a:pt x="99" y="49"/>
                  <a:pt x="78" y="71"/>
                </a:cubicBezTo>
                <a:cubicBezTo>
                  <a:pt x="56" y="93"/>
                  <a:pt x="29" y="126"/>
                  <a:pt x="7" y="142"/>
                </a:cubicBezTo>
                <a:cubicBezTo>
                  <a:pt x="5" y="144"/>
                  <a:pt x="4" y="145"/>
                  <a:pt x="3" y="147"/>
                </a:cubicBezTo>
                <a:cubicBezTo>
                  <a:pt x="0" y="152"/>
                  <a:pt x="1" y="159"/>
                  <a:pt x="7" y="162"/>
                </a:cubicBezTo>
                <a:cubicBezTo>
                  <a:pt x="9" y="163"/>
                  <a:pt x="11" y="164"/>
                  <a:pt x="13" y="164"/>
                </a:cubicBezTo>
                <a:cubicBezTo>
                  <a:pt x="69" y="176"/>
                  <a:pt x="125" y="189"/>
                  <a:pt x="181" y="201"/>
                </a:cubicBezTo>
                <a:cubicBezTo>
                  <a:pt x="189" y="203"/>
                  <a:pt x="196" y="196"/>
                  <a:pt x="194" y="187"/>
                </a:cubicBezTo>
                <a:close/>
                <a:moveTo>
                  <a:pt x="89" y="91"/>
                </a:moveTo>
                <a:cubicBezTo>
                  <a:pt x="107" y="73"/>
                  <a:pt x="125" y="55"/>
                  <a:pt x="142" y="37"/>
                </a:cubicBezTo>
                <a:cubicBezTo>
                  <a:pt x="151" y="83"/>
                  <a:pt x="160" y="129"/>
                  <a:pt x="169" y="175"/>
                </a:cubicBezTo>
                <a:cubicBezTo>
                  <a:pt x="125" y="166"/>
                  <a:pt x="81" y="156"/>
                  <a:pt x="37" y="146"/>
                </a:cubicBezTo>
                <a:cubicBezTo>
                  <a:pt x="56" y="129"/>
                  <a:pt x="72" y="109"/>
                  <a:pt x="89" y="91"/>
                </a:cubicBezTo>
                <a:close/>
              </a:path>
            </a:pathLst>
          </a:custGeom>
          <a:solidFill>
            <a:srgbClr val="0046C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nvGrpSpPr>
          <p:cNvPr id="19" name="组合 18"/>
          <p:cNvGrpSpPr/>
          <p:nvPr/>
        </p:nvGrpSpPr>
        <p:grpSpPr>
          <a:xfrm>
            <a:off x="-811847" y="-24210"/>
            <a:ext cx="3630095" cy="6882209"/>
            <a:chOff x="5244183" y="2568574"/>
            <a:chExt cx="3868613" cy="6876245"/>
          </a:xfrm>
          <a:solidFill>
            <a:srgbClr val="FFFF00"/>
          </a:solidFill>
        </p:grpSpPr>
        <p:sp>
          <p:nvSpPr>
            <p:cNvPr id="20" name="平行四边形 19"/>
            <p:cNvSpPr/>
            <p:nvPr/>
          </p:nvSpPr>
          <p:spPr>
            <a:xfrm>
              <a:off x="5244183" y="2568574"/>
              <a:ext cx="3868613" cy="6876245"/>
            </a:xfrm>
            <a:prstGeom prst="parallelogram">
              <a:avLst>
                <a:gd name="adj" fmla="val 30313"/>
              </a:avLst>
            </a:prstGeom>
            <a:grpFill/>
            <a:ln w="9525" cap="flat">
              <a:noFill/>
              <a:prstDash val="solid"/>
              <a:miter/>
            </a:ln>
            <a:effectLst/>
          </p:spPr>
          <p:txBody>
            <a:bodyPr rtlCol="0" anchor="ctr"/>
            <a:lstStyle/>
            <a:p>
              <a:pPr marL="0" marR="0" indent="0" algn="l" defTabSz="228600" rtl="0" eaLnBrk="1" fontAlgn="auto" latinLnBrk="0" hangingPunct="1">
                <a:lnSpc>
                  <a:spcPct val="100000"/>
                </a:lnSpc>
                <a:spcBef>
                  <a:spcPct val="0"/>
                </a:spcBef>
                <a:spcAft>
                  <a:spcPct val="0"/>
                </a:spcAft>
                <a:buClrTx/>
                <a:buSzTx/>
                <a:buFontTx/>
                <a:buNone/>
              </a:pPr>
              <a:endParaRPr kumimoji="0" lang="zh-CN" altLang="en-US" sz="900" b="0" i="0" u="none" strike="noStrike" kern="0" cap="none" spc="0" normalizeH="0" baseline="0" noProof="0">
                <a:ln>
                  <a:noFill/>
                </a:ln>
                <a:solidFill>
                  <a:srgbClr val="172144"/>
                </a:solidFill>
                <a:effectLst/>
                <a:uLnTx/>
                <a:uFillTx/>
                <a:latin typeface="Calibri"/>
                <a:ea typeface="+mn-ea"/>
                <a:cs typeface="+mn-cs"/>
              </a:endParaRPr>
            </a:p>
          </p:txBody>
        </p:sp>
        <p:pic>
          <p:nvPicPr>
            <p:cNvPr id="5" name="图片 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17105" r="18801" b="3118"/>
            <a:stretch>
              <a:fillRect/>
            </a:stretch>
          </p:blipFill>
          <p:spPr>
            <a:xfrm>
              <a:off x="5400547" y="3588778"/>
              <a:ext cx="3513814" cy="4900509"/>
            </a:xfrm>
            <a:prstGeom prst="parallelogram">
              <a:avLst>
                <a:gd name="adj" fmla="val 22980"/>
              </a:avLst>
            </a:prstGeom>
            <a:grpFill/>
          </p:spPr>
        </p:pic>
      </p:grpSp>
      <p:grpSp>
        <p:nvGrpSpPr>
          <p:cNvPr id="6" name="组合 5"/>
          <p:cNvGrpSpPr/>
          <p:nvPr/>
        </p:nvGrpSpPr>
        <p:grpSpPr>
          <a:xfrm>
            <a:off x="1733057" y="-24209"/>
            <a:ext cx="3603750" cy="6882209"/>
            <a:chOff x="8555580" y="25799"/>
            <a:chExt cx="3806463" cy="6876245"/>
          </a:xfrm>
        </p:grpSpPr>
        <p:grpSp>
          <p:nvGrpSpPr>
            <p:cNvPr id="30" name="组合 29"/>
            <p:cNvGrpSpPr/>
            <p:nvPr/>
          </p:nvGrpSpPr>
          <p:grpSpPr>
            <a:xfrm>
              <a:off x="8555580" y="25799"/>
              <a:ext cx="3806463" cy="6876245"/>
              <a:chOff x="8229780" y="-24209"/>
              <a:chExt cx="3962220" cy="6876245"/>
            </a:xfrm>
            <a:solidFill>
              <a:srgbClr val="0046C1"/>
            </a:solidFill>
          </p:grpSpPr>
          <p:sp>
            <p:nvSpPr>
              <p:cNvPr id="23" name="平行四边形 22"/>
              <p:cNvSpPr/>
              <p:nvPr/>
            </p:nvSpPr>
            <p:spPr>
              <a:xfrm>
                <a:off x="8229780" y="-24209"/>
                <a:ext cx="3962220" cy="6876245"/>
              </a:xfrm>
              <a:prstGeom prst="parallelogram">
                <a:avLst>
                  <a:gd name="adj" fmla="val 30313"/>
                </a:avLst>
              </a:prstGeom>
              <a:grpFill/>
              <a:ln w="9525" cap="flat">
                <a:noFill/>
                <a:prstDash val="solid"/>
                <a:miter/>
              </a:ln>
              <a:effectLst/>
            </p:spPr>
            <p:txBody>
              <a:bodyPr rtlCol="0" anchor="ctr"/>
              <a:lstStyle/>
              <a:p>
                <a:pPr marL="0" marR="0" indent="0" algn="l" defTabSz="228600" rtl="0" eaLnBrk="1" fontAlgn="auto" latinLnBrk="0" hangingPunct="1">
                  <a:lnSpc>
                    <a:spcPct val="100000"/>
                  </a:lnSpc>
                  <a:spcBef>
                    <a:spcPct val="0"/>
                  </a:spcBef>
                  <a:spcAft>
                    <a:spcPct val="0"/>
                  </a:spcAft>
                  <a:buClrTx/>
                  <a:buSzTx/>
                  <a:buFontTx/>
                  <a:buNone/>
                </a:pPr>
                <a:endParaRPr kumimoji="0" lang="zh-CN" altLang="en-US" sz="900" b="0" i="0" u="none" strike="noStrike" kern="0" cap="none" spc="0" normalizeH="0" baseline="0" noProof="0">
                  <a:ln>
                    <a:noFill/>
                  </a:ln>
                  <a:solidFill>
                    <a:srgbClr val="172144"/>
                  </a:solidFill>
                  <a:effectLst/>
                  <a:uLnTx/>
                  <a:uFillTx/>
                  <a:latin typeface="Calibri"/>
                  <a:ea typeface="+mn-ea"/>
                  <a:cs typeface="+mn-cs"/>
                </a:endParaRPr>
              </a:p>
            </p:txBody>
          </p:sp>
          <p:pic>
            <p:nvPicPr>
              <p:cNvPr id="29" name="图片 28"/>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420248" y="986505"/>
                <a:ext cx="3575668" cy="4884989"/>
              </a:xfrm>
              <a:prstGeom prst="parallelogram">
                <a:avLst>
                  <a:gd name="adj" fmla="val 24115"/>
                </a:avLst>
              </a:prstGeom>
              <a:grpFill/>
            </p:spPr>
          </p:pic>
        </p:grpSp>
        <p:sp>
          <p:nvSpPr>
            <p:cNvPr id="7" name="对话气泡: 椭圆形 6"/>
            <p:cNvSpPr/>
            <p:nvPr/>
          </p:nvSpPr>
          <p:spPr>
            <a:xfrm>
              <a:off x="9563320" y="1046003"/>
              <a:ext cx="2115446" cy="576879"/>
            </a:xfrm>
            <a:prstGeom prst="wedgeEllipseCallout">
              <a:avLst>
                <a:gd name="adj1" fmla="val 10637"/>
                <a:gd name="adj2" fmla="val 116114"/>
              </a:avLst>
            </a:prstGeom>
            <a:solidFill>
              <a:srgbClr val="0046C1"/>
            </a:solidFill>
            <a:ln w="9525" cap="flat">
              <a:noFill/>
              <a:prstDash val="solid"/>
              <a:miter/>
            </a:ln>
            <a:effectLst/>
            <a:scene3d>
              <a:camera prst="perspectiveRight"/>
              <a:lightRig rig="threePt" dir="t"/>
            </a:scene3d>
          </p:spPr>
          <p:txBody>
            <a:bodyPr rtlCol="0" anchor="ctr"/>
            <a:lstStyle/>
            <a:p>
              <a:pPr marL="0" marR="0" indent="0" algn="l" defTabSz="228600" rtl="0" eaLnBrk="1" fontAlgn="auto" latinLnBrk="0" hangingPunct="1">
                <a:lnSpc>
                  <a:spcPct val="100000"/>
                </a:lnSpc>
                <a:spcBef>
                  <a:spcPct val="0"/>
                </a:spcBef>
                <a:spcAft>
                  <a:spcPct val="0"/>
                </a:spcAft>
                <a:buClrTx/>
                <a:buSzTx/>
                <a:buFontTx/>
                <a:buNone/>
              </a:pPr>
              <a:endParaRPr kumimoji="0" lang="zh-CN" altLang="en-US" sz="900" b="0" i="0" u="none" strike="noStrike" kern="0" cap="none" spc="0" normalizeH="0" baseline="0" noProof="0">
                <a:ln>
                  <a:noFill/>
                </a:ln>
                <a:solidFill>
                  <a:srgbClr val="172144"/>
                </a:solidFill>
                <a:effectLst/>
                <a:uLnTx/>
                <a:uFillTx/>
                <a:latin typeface="Calibri"/>
                <a:ea typeface="+mn-ea"/>
                <a:cs typeface="+mn-cs"/>
              </a:endParaRPr>
            </a:p>
          </p:txBody>
        </p:sp>
        <p:sp>
          <p:nvSpPr>
            <p:cNvPr id="18" name="文本框 17"/>
            <p:cNvSpPr txBox="1"/>
            <p:nvPr/>
          </p:nvSpPr>
          <p:spPr>
            <a:xfrm>
              <a:off x="9780498" y="1060044"/>
              <a:ext cx="1696730"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rPr>
                <a:t>I made it!</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8"/>
          <p:cNvSpPr/>
          <p:nvPr/>
        </p:nvSpPr>
        <p:spPr>
          <a:xfrm flipV="1">
            <a:off x="5923213" y="3803301"/>
            <a:ext cx="2571082" cy="515274"/>
          </a:xfrm>
          <a:custGeom>
            <a:avLst/>
            <a:gdLst>
              <a:gd name="connsiteX0" fmla="*/ 0 w 3002280"/>
              <a:gd name="connsiteY0" fmla="*/ 525780 h 525780"/>
              <a:gd name="connsiteX1" fmla="*/ 2004060 w 3002280"/>
              <a:gd name="connsiteY1" fmla="*/ 411480 h 525780"/>
              <a:gd name="connsiteX2" fmla="*/ 3002280 w 3002280"/>
              <a:gd name="connsiteY2" fmla="*/ 0 h 525780"/>
            </a:gdLst>
            <a:ahLst/>
            <a:cxnLst>
              <a:cxn ang="0">
                <a:pos x="connsiteX0" y="connsiteY0"/>
              </a:cxn>
              <a:cxn ang="0">
                <a:pos x="connsiteX1" y="connsiteY1"/>
              </a:cxn>
              <a:cxn ang="0">
                <a:pos x="connsiteX2" y="connsiteY2"/>
              </a:cxn>
            </a:cxnLst>
            <a:rect l="l" t="t" r="r" b="b"/>
            <a:pathLst>
              <a:path w="3002280" h="525780">
                <a:moveTo>
                  <a:pt x="0" y="525780"/>
                </a:moveTo>
                <a:cubicBezTo>
                  <a:pt x="751840" y="512445"/>
                  <a:pt x="1503680" y="499110"/>
                  <a:pt x="2004060" y="411480"/>
                </a:cubicBezTo>
                <a:cubicBezTo>
                  <a:pt x="2504440" y="323850"/>
                  <a:pt x="2753360" y="161925"/>
                  <a:pt x="3002280" y="0"/>
                </a:cubicBez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8" name="任意多边形: 形状 57"/>
          <p:cNvSpPr/>
          <p:nvPr/>
        </p:nvSpPr>
        <p:spPr>
          <a:xfrm rot="8723160">
            <a:off x="4740992" y="2258165"/>
            <a:ext cx="879875" cy="227306"/>
          </a:xfrm>
          <a:custGeom>
            <a:avLst/>
            <a:gdLst>
              <a:gd name="connsiteX0" fmla="*/ 0 w 3002280"/>
              <a:gd name="connsiteY0" fmla="*/ 525780 h 525780"/>
              <a:gd name="connsiteX1" fmla="*/ 2004060 w 3002280"/>
              <a:gd name="connsiteY1" fmla="*/ 411480 h 525780"/>
              <a:gd name="connsiteX2" fmla="*/ 3002280 w 3002280"/>
              <a:gd name="connsiteY2" fmla="*/ 0 h 525780"/>
            </a:gdLst>
            <a:ahLst/>
            <a:cxnLst>
              <a:cxn ang="0">
                <a:pos x="connsiteX0" y="connsiteY0"/>
              </a:cxn>
              <a:cxn ang="0">
                <a:pos x="connsiteX1" y="connsiteY1"/>
              </a:cxn>
              <a:cxn ang="0">
                <a:pos x="connsiteX2" y="connsiteY2"/>
              </a:cxn>
            </a:cxnLst>
            <a:rect l="l" t="t" r="r" b="b"/>
            <a:pathLst>
              <a:path w="3002280" h="525780">
                <a:moveTo>
                  <a:pt x="0" y="525780"/>
                </a:moveTo>
                <a:cubicBezTo>
                  <a:pt x="751840" y="512445"/>
                  <a:pt x="1503680" y="499110"/>
                  <a:pt x="2004060" y="411480"/>
                </a:cubicBezTo>
                <a:cubicBezTo>
                  <a:pt x="2504440" y="323850"/>
                  <a:pt x="2753360" y="161925"/>
                  <a:pt x="3002280" y="0"/>
                </a:cubicBez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5" name="任意多边形: 形状 44"/>
          <p:cNvSpPr/>
          <p:nvPr/>
        </p:nvSpPr>
        <p:spPr>
          <a:xfrm rot="16200000">
            <a:off x="2706203" y="2093965"/>
            <a:ext cx="834344" cy="481378"/>
          </a:xfrm>
          <a:custGeom>
            <a:avLst/>
            <a:gdLst>
              <a:gd name="connsiteX0" fmla="*/ 0 w 3002280"/>
              <a:gd name="connsiteY0" fmla="*/ 525780 h 525780"/>
              <a:gd name="connsiteX1" fmla="*/ 2004060 w 3002280"/>
              <a:gd name="connsiteY1" fmla="*/ 411480 h 525780"/>
              <a:gd name="connsiteX2" fmla="*/ 3002280 w 3002280"/>
              <a:gd name="connsiteY2" fmla="*/ 0 h 525780"/>
            </a:gdLst>
            <a:ahLst/>
            <a:cxnLst>
              <a:cxn ang="0">
                <a:pos x="connsiteX0" y="connsiteY0"/>
              </a:cxn>
              <a:cxn ang="0">
                <a:pos x="connsiteX1" y="connsiteY1"/>
              </a:cxn>
              <a:cxn ang="0">
                <a:pos x="connsiteX2" y="connsiteY2"/>
              </a:cxn>
            </a:cxnLst>
            <a:rect l="l" t="t" r="r" b="b"/>
            <a:pathLst>
              <a:path w="3002280" h="525780">
                <a:moveTo>
                  <a:pt x="0" y="525780"/>
                </a:moveTo>
                <a:cubicBezTo>
                  <a:pt x="751840" y="512445"/>
                  <a:pt x="1503680" y="499110"/>
                  <a:pt x="2004060" y="411480"/>
                </a:cubicBezTo>
                <a:cubicBezTo>
                  <a:pt x="2504440" y="323850"/>
                  <a:pt x="2753360" y="161925"/>
                  <a:pt x="3002280" y="0"/>
                </a:cubicBez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任意多边形: 形状 14"/>
          <p:cNvSpPr/>
          <p:nvPr/>
        </p:nvSpPr>
        <p:spPr>
          <a:xfrm rot="496134">
            <a:off x="5832883" y="1793930"/>
            <a:ext cx="2640457" cy="1723044"/>
          </a:xfrm>
          <a:custGeom>
            <a:avLst/>
            <a:gdLst>
              <a:gd name="connsiteX0" fmla="*/ 0 w 2514600"/>
              <a:gd name="connsiteY0" fmla="*/ 1905000 h 1905000"/>
              <a:gd name="connsiteX1" fmla="*/ 1120140 w 2514600"/>
              <a:gd name="connsiteY1" fmla="*/ 1051560 h 1905000"/>
              <a:gd name="connsiteX2" fmla="*/ 1203960 w 2514600"/>
              <a:gd name="connsiteY2" fmla="*/ 243840 h 1905000"/>
              <a:gd name="connsiteX3" fmla="*/ 449580 w 2514600"/>
              <a:gd name="connsiteY3" fmla="*/ 640080 h 1905000"/>
              <a:gd name="connsiteX4" fmla="*/ 1767840 w 2514600"/>
              <a:gd name="connsiteY4" fmla="*/ 891540 h 1905000"/>
              <a:gd name="connsiteX5" fmla="*/ 2514600 w 2514600"/>
              <a:gd name="connsiteY5" fmla="*/ 0 h 1905000"/>
              <a:gd name="connsiteX6" fmla="*/ 2514600 w 2514600"/>
              <a:gd name="connsiteY6" fmla="*/ 0 h 1905000"/>
              <a:gd name="connsiteX7" fmla="*/ 2514600 w 2514600"/>
              <a:gd name="connsiteY7"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1905000">
                <a:moveTo>
                  <a:pt x="0" y="1905000"/>
                </a:moveTo>
                <a:cubicBezTo>
                  <a:pt x="459740" y="1616710"/>
                  <a:pt x="919480" y="1328420"/>
                  <a:pt x="1120140" y="1051560"/>
                </a:cubicBezTo>
                <a:cubicBezTo>
                  <a:pt x="1320800" y="774700"/>
                  <a:pt x="1315720" y="312420"/>
                  <a:pt x="1203960" y="243840"/>
                </a:cubicBezTo>
                <a:cubicBezTo>
                  <a:pt x="1092200" y="175260"/>
                  <a:pt x="355600" y="532130"/>
                  <a:pt x="449580" y="640080"/>
                </a:cubicBezTo>
                <a:cubicBezTo>
                  <a:pt x="543560" y="748030"/>
                  <a:pt x="1423670" y="998220"/>
                  <a:pt x="1767840" y="891540"/>
                </a:cubicBezTo>
                <a:cubicBezTo>
                  <a:pt x="2112010" y="784860"/>
                  <a:pt x="2514600" y="0"/>
                  <a:pt x="2514600" y="0"/>
                </a:cubicBezTo>
                <a:lnTo>
                  <a:pt x="2514600" y="0"/>
                </a:lnTo>
                <a:lnTo>
                  <a:pt x="2514600" y="0"/>
                </a:ln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任意多边形: 形状 32"/>
          <p:cNvSpPr/>
          <p:nvPr/>
        </p:nvSpPr>
        <p:spPr>
          <a:xfrm rot="1798120">
            <a:off x="5266209" y="4702627"/>
            <a:ext cx="1421425" cy="200762"/>
          </a:xfrm>
          <a:custGeom>
            <a:avLst/>
            <a:gdLst>
              <a:gd name="connsiteX0" fmla="*/ 0 w 3002280"/>
              <a:gd name="connsiteY0" fmla="*/ 525780 h 525780"/>
              <a:gd name="connsiteX1" fmla="*/ 2004060 w 3002280"/>
              <a:gd name="connsiteY1" fmla="*/ 411480 h 525780"/>
              <a:gd name="connsiteX2" fmla="*/ 3002280 w 3002280"/>
              <a:gd name="connsiteY2" fmla="*/ 0 h 525780"/>
            </a:gdLst>
            <a:ahLst/>
            <a:cxnLst>
              <a:cxn ang="0">
                <a:pos x="connsiteX0" y="connsiteY0"/>
              </a:cxn>
              <a:cxn ang="0">
                <a:pos x="connsiteX1" y="connsiteY1"/>
              </a:cxn>
              <a:cxn ang="0">
                <a:pos x="connsiteX2" y="connsiteY2"/>
              </a:cxn>
            </a:cxnLst>
            <a:rect l="l" t="t" r="r" b="b"/>
            <a:pathLst>
              <a:path w="3002280" h="525780">
                <a:moveTo>
                  <a:pt x="0" y="525780"/>
                </a:moveTo>
                <a:cubicBezTo>
                  <a:pt x="751840" y="512445"/>
                  <a:pt x="1503680" y="499110"/>
                  <a:pt x="2004060" y="411480"/>
                </a:cubicBezTo>
                <a:cubicBezTo>
                  <a:pt x="2504440" y="323850"/>
                  <a:pt x="2753360" y="161925"/>
                  <a:pt x="3002280" y="0"/>
                </a:cubicBez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8" name="图片占位符 5"/>
          <p:cNvPicPr>
            <a:picLocks noChangeAspect="1"/>
          </p:cNvPicPr>
          <p:nvPr/>
        </p:nvPicPr>
        <p:blipFill>
          <a:blip r:embed="rId3" cstate="print">
            <a:extLst>
              <a:ext uri="{28A0092B-C50C-407E-A947-70E740481C1C}">
                <a14:useLocalDpi xmlns:a14="http://schemas.microsoft.com/office/drawing/2010/main" val="0"/>
              </a:ext>
            </a:extLst>
          </a:blip>
          <a:srcRect l="7415" r="7415"/>
          <a:stretch>
            <a:fillRect/>
          </a:stretch>
        </p:blipFill>
        <p:spPr>
          <a:xfrm>
            <a:off x="1196897" y="612575"/>
            <a:ext cx="2345575" cy="1913582"/>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2" y="17893"/>
                  <a:pt x="847689" y="1332"/>
                </a:cubicBezTo>
                <a:close/>
              </a:path>
            </a:pathLst>
          </a:custGeom>
          <a:pattFill prst="pct5">
            <a:fgClr>
              <a:srgbClr val="0046C1"/>
            </a:fgClr>
            <a:bgClr>
              <a:srgbClr val="FFFFFF"/>
            </a:bgClr>
          </a:pattFill>
        </p:spPr>
      </p:pic>
      <p:pic>
        <p:nvPicPr>
          <p:cNvPr id="34" name="图片占位符 7"/>
          <p:cNvPicPr>
            <a:picLocks noChangeAspect="1"/>
          </p:cNvPicPr>
          <p:nvPr/>
        </p:nvPicPr>
        <p:blipFill>
          <a:blip r:embed="rId4" cstate="print">
            <a:extLst>
              <a:ext uri="{28A0092B-C50C-407E-A947-70E740481C1C}">
                <a14:useLocalDpi xmlns:a14="http://schemas.microsoft.com/office/drawing/2010/main" val="0"/>
              </a:ext>
            </a:extLst>
          </a:blip>
          <a:srcRect l="14512" r="14512"/>
          <a:stretch>
            <a:fillRect/>
          </a:stretch>
        </p:blipFill>
        <p:spPr>
          <a:xfrm>
            <a:off x="4318341" y="726739"/>
            <a:ext cx="1959034" cy="1840114"/>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3" y="17893"/>
                  <a:pt x="847689" y="1332"/>
                </a:cubicBezTo>
                <a:close/>
              </a:path>
            </a:pathLst>
          </a:custGeom>
          <a:pattFill prst="pct5">
            <a:fgClr>
              <a:srgbClr val="0046C1"/>
            </a:fgClr>
            <a:bgClr>
              <a:srgbClr val="FFFFFF"/>
            </a:bgClr>
          </a:pattFill>
        </p:spPr>
      </p:pic>
      <p:sp>
        <p:nvSpPr>
          <p:cNvPr id="5" name="矩形: 圆角 4"/>
          <p:cNvSpPr/>
          <p:nvPr/>
        </p:nvSpPr>
        <p:spPr>
          <a:xfrm>
            <a:off x="1822158" y="2810105"/>
            <a:ext cx="4101056" cy="1802845"/>
          </a:xfrm>
          <a:custGeom>
            <a:avLst/>
            <a:gdLst>
              <a:gd name="connsiteX0" fmla="*/ 0 w 4101056"/>
              <a:gd name="connsiteY0" fmla="*/ 901423 h 1802845"/>
              <a:gd name="connsiteX1" fmla="*/ 901423 w 4101056"/>
              <a:gd name="connsiteY1" fmla="*/ 0 h 1802845"/>
              <a:gd name="connsiteX2" fmla="*/ 1521940 w 4101056"/>
              <a:gd name="connsiteY2" fmla="*/ 0 h 1802845"/>
              <a:gd name="connsiteX3" fmla="*/ 2073511 w 4101056"/>
              <a:gd name="connsiteY3" fmla="*/ 0 h 1802845"/>
              <a:gd name="connsiteX4" fmla="*/ 2602099 w 4101056"/>
              <a:gd name="connsiteY4" fmla="*/ 0 h 1802845"/>
              <a:gd name="connsiteX5" fmla="*/ 3199634 w 4101056"/>
              <a:gd name="connsiteY5" fmla="*/ 0 h 1802845"/>
              <a:gd name="connsiteX6" fmla="*/ 4101057 w 4101056"/>
              <a:gd name="connsiteY6" fmla="*/ 901423 h 1802845"/>
              <a:gd name="connsiteX7" fmla="*/ 4101056 w 4101056"/>
              <a:gd name="connsiteY7" fmla="*/ 901423 h 1802845"/>
              <a:gd name="connsiteX8" fmla="*/ 3199633 w 4101056"/>
              <a:gd name="connsiteY8" fmla="*/ 1802846 h 1802845"/>
              <a:gd name="connsiteX9" fmla="*/ 2579116 w 4101056"/>
              <a:gd name="connsiteY9" fmla="*/ 1802846 h 1802845"/>
              <a:gd name="connsiteX10" fmla="*/ 2050528 w 4101056"/>
              <a:gd name="connsiteY10" fmla="*/ 1802846 h 1802845"/>
              <a:gd name="connsiteX11" fmla="*/ 1475976 w 4101056"/>
              <a:gd name="connsiteY11" fmla="*/ 1802845 h 1802845"/>
              <a:gd name="connsiteX12" fmla="*/ 901423 w 4101056"/>
              <a:gd name="connsiteY12" fmla="*/ 1802845 h 1802845"/>
              <a:gd name="connsiteX13" fmla="*/ 0 w 4101056"/>
              <a:gd name="connsiteY13" fmla="*/ 901422 h 1802845"/>
              <a:gd name="connsiteX14" fmla="*/ 0 w 4101056"/>
              <a:gd name="connsiteY14" fmla="*/ 901423 h 18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1056" h="1802845" extrusionOk="0">
                <a:moveTo>
                  <a:pt x="0" y="901423"/>
                </a:moveTo>
                <a:cubicBezTo>
                  <a:pt x="-57568" y="368072"/>
                  <a:pt x="361427" y="15821"/>
                  <a:pt x="901423" y="0"/>
                </a:cubicBezTo>
                <a:cubicBezTo>
                  <a:pt x="1117145" y="19676"/>
                  <a:pt x="1380010" y="18236"/>
                  <a:pt x="1521940" y="0"/>
                </a:cubicBezTo>
                <a:cubicBezTo>
                  <a:pt x="1663870" y="-18236"/>
                  <a:pt x="1928440" y="-3155"/>
                  <a:pt x="2073511" y="0"/>
                </a:cubicBezTo>
                <a:cubicBezTo>
                  <a:pt x="2218582" y="3155"/>
                  <a:pt x="2402932" y="-12061"/>
                  <a:pt x="2602099" y="0"/>
                </a:cubicBezTo>
                <a:cubicBezTo>
                  <a:pt x="2801266" y="12061"/>
                  <a:pt x="2915844" y="-5642"/>
                  <a:pt x="3199634" y="0"/>
                </a:cubicBezTo>
                <a:cubicBezTo>
                  <a:pt x="3713206" y="-32373"/>
                  <a:pt x="4039113" y="394095"/>
                  <a:pt x="4101057" y="901423"/>
                </a:cubicBezTo>
                <a:lnTo>
                  <a:pt x="4101056" y="901423"/>
                </a:lnTo>
                <a:cubicBezTo>
                  <a:pt x="4044356" y="1452648"/>
                  <a:pt x="3691620" y="1747006"/>
                  <a:pt x="3199633" y="1802846"/>
                </a:cubicBezTo>
                <a:cubicBezTo>
                  <a:pt x="2908987" y="1817614"/>
                  <a:pt x="2839414" y="1806045"/>
                  <a:pt x="2579116" y="1802846"/>
                </a:cubicBezTo>
                <a:cubicBezTo>
                  <a:pt x="2318818" y="1799647"/>
                  <a:pt x="2301798" y="1817706"/>
                  <a:pt x="2050528" y="1802846"/>
                </a:cubicBezTo>
                <a:cubicBezTo>
                  <a:pt x="1799258" y="1787986"/>
                  <a:pt x="1662836" y="1780688"/>
                  <a:pt x="1475976" y="1802845"/>
                </a:cubicBezTo>
                <a:cubicBezTo>
                  <a:pt x="1289116" y="1825003"/>
                  <a:pt x="1180055" y="1824578"/>
                  <a:pt x="901423" y="1802845"/>
                </a:cubicBezTo>
                <a:cubicBezTo>
                  <a:pt x="433952" y="1849627"/>
                  <a:pt x="37939" y="1445736"/>
                  <a:pt x="0" y="901422"/>
                </a:cubicBezTo>
                <a:lnTo>
                  <a:pt x="0" y="901423"/>
                </a:lnTo>
                <a:close/>
              </a:path>
            </a:pathLst>
          </a:custGeom>
          <a:noFill/>
          <a:ln w="206375" cap="flat" cmpd="thinThick">
            <a:solidFill>
              <a:srgbClr val="064FCF"/>
            </a:solidFill>
            <a:prstDash val="solid"/>
            <a:miter/>
          </a:ln>
          <a:effectLst>
            <a:outerShdw blurRad="762000" dist="304800" dir="10800000" algn="r" rotWithShape="0">
              <a:sysClr val="window" lastClr="FFFFFF">
                <a:alpha val="40000"/>
              </a:sysClr>
            </a:outerShdw>
          </a:effectLst>
        </p:spPr>
        <p:txBody>
          <a:bodyPr rtlCol="0" anchor="ctr"/>
          <a:lstStyle/>
          <a:p>
            <a:pPr marL="0" marR="0" lvl="0" indent="0" algn="l" defTabSz="228600" rtl="0" eaLnBrk="1" fontAlgn="auto" latinLnBrk="0" hangingPunct="1">
              <a:lnSpc>
                <a:spcPct val="100000"/>
              </a:lnSpc>
              <a:spcBef>
                <a:spcPct val="0"/>
              </a:spcBef>
              <a:spcAft>
                <a:spcPct val="0"/>
              </a:spcAft>
              <a:buClrTx/>
              <a:buSzTx/>
              <a:buFontTx/>
              <a:buNone/>
              <a:defRPr/>
            </a:pPr>
            <a:endParaRPr kumimoji="0" lang="zh-CN" altLang="en-US" sz="900" b="0" i="0" u="none" strike="noStrike" kern="0" cap="none" spc="0" normalizeH="0" baseline="0" noProof="0">
              <a:ln>
                <a:noFill/>
              </a:ln>
              <a:solidFill>
                <a:srgbClr val="172144"/>
              </a:solidFill>
              <a:effectLst/>
              <a:uLnTx/>
              <a:uFillTx/>
              <a:latin typeface="Calibri"/>
              <a:ea typeface="等线" panose="02010600030101010101" pitchFamily="2" charset="-122"/>
              <a:cs typeface="+mn-cs"/>
            </a:endParaRPr>
          </a:p>
        </p:txBody>
      </p:sp>
      <p:sp>
        <p:nvSpPr>
          <p:cNvPr id="7" name="文本框 6"/>
          <p:cNvSpPr txBox="1"/>
          <p:nvPr/>
        </p:nvSpPr>
        <p:spPr>
          <a:xfrm>
            <a:off x="1876678" y="3343700"/>
            <a:ext cx="3915591"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Arial Rounded MT Bold" panose="020F0704030504030204" pitchFamily="34" charset="0"/>
                <a:ea typeface="宋体" panose="02010600030101010101" pitchFamily="2" charset="-122"/>
                <a:cs typeface="Times New Roman" panose="02020603050405020304" pitchFamily="18" charset="0"/>
              </a:rPr>
              <a:t>What can VR do</a:t>
            </a:r>
            <a:r>
              <a:rPr kumimoji="0" lang="zh-CN" alt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宋体" panose="02010600030101010101"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0C0C0C"/>
              </a:solidFill>
              <a:effectLst/>
              <a:uLnTx/>
              <a:uFillTx/>
              <a:latin typeface="Arial Rounded MT Bold" panose="020F0704030504030204" pitchFamily="34" charset="0"/>
              <a:ea typeface="+mn-ea"/>
              <a:cs typeface="+mn-cs"/>
            </a:endParaRPr>
          </a:p>
        </p:txBody>
      </p:sp>
      <p:pic>
        <p:nvPicPr>
          <p:cNvPr id="9" name="图片 8"/>
          <p:cNvPicPr>
            <a:picLocks noChangeAspect="1"/>
          </p:cNvPicPr>
          <p:nvPr/>
        </p:nvPicPr>
        <p:blipFill>
          <a:blip r:embed="rId5" cstate="print">
            <a:extLst>
              <a:ext uri="{BEBA8EAE-BF5A-486C-A8C5-ECC9F3942E4B}">
                <a14:imgProps xmlns:a14="http://schemas.microsoft.com/office/drawing/2010/main">
                  <a14:imgLayer r:embed="rId6">
                    <a14:imgEffect>
                      <a14:backgroundRemoval t="1228" b="98909" l="1218" r="99323">
                        <a14:foregroundMark x1="56292" y1="93179" x2="56292" y2="93179"/>
                        <a14:foregroundMark x1="44520" y1="95225" x2="44520" y2="95225"/>
                        <a14:foregroundMark x1="27470" y1="21146" x2="27470" y2="21146"/>
                        <a14:foregroundMark x1="25710" y1="19782" x2="25710" y2="19782"/>
                        <a14:foregroundMark x1="23951" y1="17872" x2="23951" y2="17872"/>
                        <a14:foregroundMark x1="24493" y1="19100" x2="24493" y2="19100"/>
                        <a14:foregroundMark x1="25169" y1="18963" x2="25169" y2="18963"/>
                        <a14:foregroundMark x1="24357" y1="17735" x2="24357" y2="17735"/>
                        <a14:foregroundMark x1="23275" y1="16917" x2="23275" y2="16917"/>
                        <a14:foregroundMark x1="6901" y1="47203" x2="6901" y2="47203"/>
                        <a14:foregroundMark x1="95670" y1="43383" x2="95670" y2="43383"/>
                        <a14:foregroundMark x1="2030" y1="45703" x2="2030" y2="45703"/>
                        <a14:foregroundMark x1="1353" y1="45703" x2="1353" y2="45703"/>
                        <a14:foregroundMark x1="2842" y1="46248" x2="2842" y2="46248"/>
                        <a14:foregroundMark x1="56834" y1="96180" x2="56834" y2="96180"/>
                        <a14:foregroundMark x1="46008" y1="95907" x2="46008" y2="95907"/>
                        <a14:foregroundMark x1="26928" y1="89359" x2="26928" y2="89359"/>
                        <a14:foregroundMark x1="17997" y1="32469" x2="17997" y2="32469"/>
                        <a14:foregroundMark x1="40595" y1="5184" x2="40595" y2="5184"/>
                        <a14:foregroundMark x1="39919" y1="3001" x2="39919" y2="3001"/>
                        <a14:foregroundMark x1="39783" y1="1228" x2="39783" y2="1228"/>
                        <a14:foregroundMark x1="40054" y1="2046" x2="40054" y2="2046"/>
                        <a14:foregroundMark x1="30447" y1="17053" x2="30447" y2="17053"/>
                        <a14:foregroundMark x1="46820" y1="99045" x2="46820" y2="99045"/>
                        <a14:foregroundMark x1="37483" y1="95634" x2="37483" y2="95634"/>
                        <a14:foregroundMark x1="36536" y1="97271" x2="36536" y2="97271"/>
                        <a14:foregroundMark x1="15697" y1="43929" x2="15697" y2="43929"/>
                        <a14:foregroundMark x1="99323" y1="40246" x2="99323" y2="40246"/>
                        <a14:backgroundMark x1="34371" y1="96044" x2="34371" y2="96044"/>
                      </a14:backgroundRemoval>
                    </a14:imgEffect>
                  </a14:imgLayer>
                </a14:imgProps>
              </a:ext>
              <a:ext uri="{28A0092B-C50C-407E-A947-70E740481C1C}">
                <a14:useLocalDpi xmlns:a14="http://schemas.microsoft.com/office/drawing/2010/main" val="0"/>
              </a:ext>
            </a:extLst>
          </a:blip>
          <a:stretch>
            <a:fillRect/>
          </a:stretch>
        </p:blipFill>
        <p:spPr>
          <a:xfrm>
            <a:off x="2451212" y="4666016"/>
            <a:ext cx="2556873" cy="2536113"/>
          </a:xfrm>
          <a:prstGeom prst="rect">
            <a:avLst/>
          </a:prstGeom>
        </p:spPr>
      </p:pic>
      <p:sp>
        <p:nvSpPr>
          <p:cNvPr id="6" name="文本框 5"/>
          <p:cNvSpPr txBox="1"/>
          <p:nvPr/>
        </p:nvSpPr>
        <p:spPr>
          <a:xfrm>
            <a:off x="2349486" y="3335063"/>
            <a:ext cx="3200056"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Arial Rounded MT Bold" panose="020F0704030504030204" pitchFamily="34" charset="0"/>
                <a:ea typeface="宋体" panose="02010600030101010101" pitchFamily="2" charset="-122"/>
                <a:cs typeface="Times New Roman" panose="02020603050405020304" pitchFamily="18" charset="0"/>
              </a:rPr>
              <a:t>What else</a:t>
            </a:r>
            <a:r>
              <a:rPr kumimoji="0" lang="en-US" altLang="zh-CN" sz="3600" b="1" i="0" u="none" strike="noStrike" kern="1200" cap="none" spc="0" normalizeH="0" noProof="0" dirty="0">
                <a:ln>
                  <a:noFill/>
                </a:ln>
                <a:solidFill>
                  <a:prstClr val="black"/>
                </a:solidFill>
                <a:effectLst/>
                <a:uLnTx/>
                <a:uFillTx/>
                <a:latin typeface="Arial Rounded MT Bold" panose="020F0704030504030204" pitchFamily="34" charset="0"/>
                <a:ea typeface="宋体" panose="02010600030101010101"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0C0C0C"/>
              </a:solidFill>
              <a:effectLst/>
              <a:uLnTx/>
              <a:uFillTx/>
              <a:latin typeface="Arial Rounded MT Bold" panose="020F0704030504030204" pitchFamily="34" charset="0"/>
              <a:ea typeface="+mn-ea"/>
              <a:cs typeface="+mn-cs"/>
            </a:endParaRPr>
          </a:p>
        </p:txBody>
      </p:sp>
      <p:sp>
        <p:nvSpPr>
          <p:cNvPr id="3" name="Freeform: Shape 38"/>
          <p:cNvSpPr/>
          <p:nvPr/>
        </p:nvSpPr>
        <p:spPr>
          <a:xfrm>
            <a:off x="-15877" y="59757"/>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endParaRPr>
          </a:p>
        </p:txBody>
      </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2755" y="811134"/>
            <a:ext cx="1810076" cy="1585604"/>
          </a:xfrm>
          <a:prstGeom prst="teardrop">
            <a:avLst/>
          </a:prstGeom>
        </p:spPr>
      </p:pic>
      <p:sp>
        <p:nvSpPr>
          <p:cNvPr id="2" name="任意多边形: 形状 1"/>
          <p:cNvSpPr/>
          <p:nvPr/>
        </p:nvSpPr>
        <p:spPr>
          <a:xfrm rot="16200000">
            <a:off x="1368643" y="3427683"/>
            <a:ext cx="215143" cy="567687"/>
          </a:xfrm>
          <a:custGeom>
            <a:avLst/>
            <a:gdLst>
              <a:gd name="connsiteX0" fmla="*/ 0 w 3002280"/>
              <a:gd name="connsiteY0" fmla="*/ 525780 h 525780"/>
              <a:gd name="connsiteX1" fmla="*/ 2004060 w 3002280"/>
              <a:gd name="connsiteY1" fmla="*/ 411480 h 525780"/>
              <a:gd name="connsiteX2" fmla="*/ 3002280 w 3002280"/>
              <a:gd name="connsiteY2" fmla="*/ 0 h 525780"/>
            </a:gdLst>
            <a:ahLst/>
            <a:cxnLst>
              <a:cxn ang="0">
                <a:pos x="connsiteX0" y="connsiteY0"/>
              </a:cxn>
              <a:cxn ang="0">
                <a:pos x="connsiteX1" y="connsiteY1"/>
              </a:cxn>
              <a:cxn ang="0">
                <a:pos x="connsiteX2" y="connsiteY2"/>
              </a:cxn>
            </a:cxnLst>
            <a:rect l="l" t="t" r="r" b="b"/>
            <a:pathLst>
              <a:path w="3002280" h="525780">
                <a:moveTo>
                  <a:pt x="0" y="525780"/>
                </a:moveTo>
                <a:cubicBezTo>
                  <a:pt x="751840" y="512445"/>
                  <a:pt x="1503680" y="499110"/>
                  <a:pt x="2004060" y="411480"/>
                </a:cubicBezTo>
                <a:cubicBezTo>
                  <a:pt x="2504440" y="323850"/>
                  <a:pt x="2753360" y="161925"/>
                  <a:pt x="3002280" y="0"/>
                </a:cubicBezTo>
              </a:path>
            </a:pathLst>
          </a:custGeom>
          <a:noFill/>
          <a:ln w="38100" cap="flat" cmpd="sng" algn="ctr">
            <a:solidFill>
              <a:srgbClr val="151515"/>
            </a:solidFill>
            <a:prstDash val="dash"/>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2" name="组合 11"/>
          <p:cNvGrpSpPr/>
          <p:nvPr/>
        </p:nvGrpSpPr>
        <p:grpSpPr>
          <a:xfrm>
            <a:off x="76715" y="2870174"/>
            <a:ext cx="1360944" cy="827717"/>
            <a:chOff x="172521" y="2923387"/>
            <a:chExt cx="1132897" cy="707886"/>
          </a:xfrm>
        </p:grpSpPr>
        <p:sp>
          <p:nvSpPr>
            <p:cNvPr id="10" name="Freeform: Shape 38"/>
            <p:cNvSpPr/>
            <p:nvPr/>
          </p:nvSpPr>
          <p:spPr>
            <a:xfrm>
              <a:off x="376887" y="3259235"/>
              <a:ext cx="928531" cy="365699"/>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DFD1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endParaRPr>
            </a:p>
          </p:txBody>
        </p:sp>
        <p:sp>
          <p:nvSpPr>
            <p:cNvPr id="11" name="文本框 10"/>
            <p:cNvSpPr txBox="1"/>
            <p:nvPr/>
          </p:nvSpPr>
          <p:spPr>
            <a:xfrm>
              <a:off x="172521" y="2923387"/>
              <a:ext cx="812187" cy="707886"/>
            </a:xfrm>
            <a:prstGeom prst="rect">
              <a:avLst/>
            </a:prstGeom>
            <a:noFill/>
          </p:spPr>
          <p:txBody>
            <a:bodyPr wrap="square" rtlCol="0">
              <a:spAutoFit/>
            </a:bodyPr>
            <a:lstStyle/>
            <a:p>
              <a:r>
                <a:rPr lang="en-US" altLang="zh-CN" sz="40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sz="4000" b="1" dirty="0">
                <a:solidFill>
                  <a:srgbClr val="0000FF"/>
                </a:solidFill>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9" name="图片 18"/>
          <p:cNvPicPr>
            <a:picLocks noChangeAspect="1"/>
          </p:cNvPicPr>
          <p:nvPr/>
        </p:nvPicPr>
        <p:blipFill>
          <a:blip r:embed="rId8"/>
          <a:srcRect l="34193" t="24197" r="31003" b="35199"/>
          <a:stretch>
            <a:fillRect/>
          </a:stretch>
        </p:blipFill>
        <p:spPr>
          <a:xfrm>
            <a:off x="630518" y="2786902"/>
            <a:ext cx="845316" cy="1168066"/>
          </a:xfrm>
          <a:prstGeom prst="rect">
            <a:avLst/>
          </a:prstGeom>
        </p:spPr>
      </p:pic>
      <p:sp>
        <p:nvSpPr>
          <p:cNvPr id="13" name="矩形 12">
            <a:extLst>
              <a:ext uri="{FF2B5EF4-FFF2-40B4-BE49-F238E27FC236}">
                <a16:creationId xmlns:a16="http://schemas.microsoft.com/office/drawing/2014/main" id="{520185D6-687E-055E-EDFA-2A67D62E4D79}"/>
              </a:ext>
            </a:extLst>
          </p:cNvPr>
          <p:cNvSpPr/>
          <p:nvPr/>
        </p:nvSpPr>
        <p:spPr>
          <a:xfrm>
            <a:off x="208074" y="32355"/>
            <a:ext cx="5514630" cy="606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Task6: Let’s conclude</a:t>
            </a:r>
            <a:r>
              <a:rPr lang="zh-CN" altLang="en-US" sz="2800" b="1" dirty="0">
                <a:latin typeface="宋体" panose="02010600030101010101" pitchFamily="2" charset="-122"/>
                <a:ea typeface="宋体" panose="02010600030101010101" pitchFamily="2" charset="-122"/>
                <a:cs typeface="Times New Roman" panose="02020603050405020304" pitchFamily="18" charset="0"/>
                <a:sym typeface="Arial" panose="020B0604020202090204" pitchFamily="34" charset="0"/>
              </a:rPr>
              <a:t>（总结）</a:t>
            </a:r>
            <a:endParaRPr lang="en-US" altLang="zh-CN" sz="3600" b="1" dirty="0">
              <a:latin typeface="宋体" panose="02010600030101010101" pitchFamily="2" charset="-122"/>
              <a:ea typeface="宋体" panose="02010600030101010101" pitchFamily="2" charset="-122"/>
              <a:cs typeface="Times New Roman" panose="02020603050405020304" pitchFamily="18" charset="0"/>
              <a:sym typeface="Arial" panose="020B0604020202090204" pitchFamily="34" charset="0"/>
            </a:endParaRPr>
          </a:p>
        </p:txBody>
      </p:sp>
      <p:sp>
        <p:nvSpPr>
          <p:cNvPr id="21" name="文本框 20">
            <a:extLst>
              <a:ext uri="{FF2B5EF4-FFF2-40B4-BE49-F238E27FC236}">
                <a16:creationId xmlns:a16="http://schemas.microsoft.com/office/drawing/2014/main" id="{B0103379-2627-475B-4DE5-72D3C136AC41}"/>
              </a:ext>
            </a:extLst>
          </p:cNvPr>
          <p:cNvSpPr txBox="1"/>
          <p:nvPr/>
        </p:nvSpPr>
        <p:spPr>
          <a:xfrm>
            <a:off x="8429956" y="2132232"/>
            <a:ext cx="1175673"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Game</a:t>
            </a:r>
            <a:endParaRPr lang="zh-CN" altLang="en-US" sz="28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15C24BC6-EF3B-0661-E4A0-19B82B9C46DB}"/>
              </a:ext>
            </a:extLst>
          </p:cNvPr>
          <p:cNvSpPr txBox="1"/>
          <p:nvPr/>
        </p:nvSpPr>
        <p:spPr>
          <a:xfrm>
            <a:off x="4318341" y="1829446"/>
            <a:ext cx="1959035"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See a doctor</a:t>
            </a:r>
            <a:endParaRPr lang="zh-CN" altLang="en-US" sz="28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1AC048DD-898A-9750-7412-24CC42236077}"/>
              </a:ext>
            </a:extLst>
          </p:cNvPr>
          <p:cNvSpPr txBox="1"/>
          <p:nvPr/>
        </p:nvSpPr>
        <p:spPr>
          <a:xfrm>
            <a:off x="1456502" y="2165730"/>
            <a:ext cx="1551905"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Learning</a:t>
            </a:r>
            <a:endParaRPr lang="zh-CN" altLang="en-US" sz="28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4E07E0E9-719C-6E5A-5C88-432E23AD49FC}"/>
              </a:ext>
            </a:extLst>
          </p:cNvPr>
          <p:cNvSpPr txBox="1"/>
          <p:nvPr/>
        </p:nvSpPr>
        <p:spPr>
          <a:xfrm>
            <a:off x="9256566" y="5504030"/>
            <a:ext cx="2378843"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Doing sports</a:t>
            </a:r>
            <a:endParaRPr lang="zh-CN" altLang="en-US" sz="28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E24FBD23-C7EE-1D70-A482-25898B3B5A0C}"/>
              </a:ext>
            </a:extLst>
          </p:cNvPr>
          <p:cNvSpPr txBox="1"/>
          <p:nvPr/>
        </p:nvSpPr>
        <p:spPr>
          <a:xfrm>
            <a:off x="965915" y="5385229"/>
            <a:ext cx="1735673"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Travelling</a:t>
            </a:r>
          </a:p>
        </p:txBody>
      </p:sp>
      <p:pic>
        <p:nvPicPr>
          <p:cNvPr id="8" name="图片 7">
            <a:extLst>
              <a:ext uri="{FF2B5EF4-FFF2-40B4-BE49-F238E27FC236}">
                <a16:creationId xmlns:a16="http://schemas.microsoft.com/office/drawing/2014/main" id="{FAF56B79-87F1-4523-643F-A8A8746F39BF}"/>
              </a:ext>
            </a:extLst>
          </p:cNvPr>
          <p:cNvPicPr>
            <a:picLocks noChangeAspect="1"/>
          </p:cNvPicPr>
          <p:nvPr/>
        </p:nvPicPr>
        <p:blipFill>
          <a:blip r:embed="rId9"/>
          <a:stretch>
            <a:fillRect/>
          </a:stretch>
        </p:blipFill>
        <p:spPr>
          <a:xfrm>
            <a:off x="8375939" y="3658228"/>
            <a:ext cx="3164244" cy="1780148"/>
          </a:xfrm>
          <a:prstGeom prst="teardrop">
            <a:avLst/>
          </a:prstGeom>
        </p:spPr>
      </p:pic>
      <p:pic>
        <p:nvPicPr>
          <p:cNvPr id="1026" name="Picture 2">
            <a:extLst>
              <a:ext uri="{FF2B5EF4-FFF2-40B4-BE49-F238E27FC236}">
                <a16:creationId xmlns:a16="http://schemas.microsoft.com/office/drawing/2014/main" id="{A7ADAD8F-93FB-CE2C-B458-42573060EA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5793" y="4511652"/>
            <a:ext cx="2722480" cy="1814987"/>
          </a:xfrm>
          <a:prstGeom prst="teardrop">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ACB64140-569A-B0F0-B0E4-10508B86C341}"/>
              </a:ext>
            </a:extLst>
          </p:cNvPr>
          <p:cNvSpPr txBox="1"/>
          <p:nvPr/>
        </p:nvSpPr>
        <p:spPr>
          <a:xfrm>
            <a:off x="5976921" y="6258106"/>
            <a:ext cx="1551905" cy="523220"/>
          </a:xfrm>
          <a:prstGeom prst="rect">
            <a:avLst/>
          </a:prstGeom>
          <a:solidFill>
            <a:srgbClr val="FFC00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Shopping </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arn(inVertical)">
                                      <p:cBhvr>
                                        <p:cTn id="40" dur="500"/>
                                        <p:tgtEl>
                                          <p:spTgt spid="58"/>
                                        </p:tgtEl>
                                      </p:cBhvr>
                                    </p:animEffect>
                                  </p:childTnLst>
                                </p:cTn>
                              </p:par>
                              <p:par>
                                <p:cTn id="41" presetID="16" presetClass="entr" presetSubtype="21"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arn(inVertical)">
                                      <p:cBhvr>
                                        <p:cTn id="58" dur="500"/>
                                        <p:tgtEl>
                                          <p:spTgt spid="6"/>
                                        </p:tgtEl>
                                      </p:cBhvr>
                                    </p:animEffect>
                                  </p:childTnLst>
                                </p:cTn>
                              </p:par>
                              <p:par>
                                <p:cTn id="59" presetID="16" presetClass="entr" presetSubtype="21"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par>
                                <p:cTn id="62" presetID="16" presetClass="entr" presetSubtype="21"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1000"/>
                                        <p:tgtEl>
                                          <p:spTgt spid="1026"/>
                                        </p:tgtEl>
                                      </p:cBhvr>
                                    </p:animEffect>
                                    <p:anim calcmode="lin" valueType="num">
                                      <p:cBhvr>
                                        <p:cTn id="80" dur="1000" fill="hold"/>
                                        <p:tgtEl>
                                          <p:spTgt spid="1026"/>
                                        </p:tgtEl>
                                        <p:attrNameLst>
                                          <p:attrName>ppt_x</p:attrName>
                                        </p:attrNameLst>
                                      </p:cBhvr>
                                      <p:tavLst>
                                        <p:tav tm="0">
                                          <p:val>
                                            <p:strVal val="#ppt_x"/>
                                          </p:val>
                                        </p:tav>
                                        <p:tav tm="100000">
                                          <p:val>
                                            <p:strVal val="#ppt_x"/>
                                          </p:val>
                                        </p:tav>
                                      </p:tavLst>
                                    </p:anim>
                                    <p:anim calcmode="lin" valueType="num">
                                      <p:cBhvr>
                                        <p:cTn id="8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barn(inVertical)">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down)">
                                      <p:cBhvr>
                                        <p:cTn id="91" dur="500"/>
                                        <p:tgtEl>
                                          <p:spTgt spid="26"/>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1000"/>
                                        <p:tgtEl>
                                          <p:spTgt spid="8"/>
                                        </p:tgtEl>
                                      </p:cBhvr>
                                    </p:animEffect>
                                    <p:anim calcmode="lin" valueType="num">
                                      <p:cBhvr>
                                        <p:cTn id="100" dur="1000" fill="hold"/>
                                        <p:tgtEl>
                                          <p:spTgt spid="8"/>
                                        </p:tgtEl>
                                        <p:attrNameLst>
                                          <p:attrName>ppt_x</p:attrName>
                                        </p:attrNameLst>
                                      </p:cBhvr>
                                      <p:tavLst>
                                        <p:tav tm="0">
                                          <p:val>
                                            <p:strVal val="#ppt_x"/>
                                          </p:val>
                                        </p:tav>
                                        <p:tav tm="100000">
                                          <p:val>
                                            <p:strVal val="#ppt_x"/>
                                          </p:val>
                                        </p:tav>
                                      </p:tavLst>
                                    </p:anim>
                                    <p:anim calcmode="lin" valueType="num">
                                      <p:cBhvr>
                                        <p:cTn id="10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wipe(down)">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8" grpId="0" animBg="1"/>
      <p:bldP spid="45" grpId="0" animBg="1"/>
      <p:bldP spid="15" grpId="0" animBg="1"/>
      <p:bldP spid="33" grpId="0" animBg="1"/>
      <p:bldP spid="7" grpId="0"/>
      <p:bldP spid="6" grpId="0"/>
      <p:bldP spid="6" grpId="1"/>
      <p:bldP spid="2"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1"/>
          <p:cNvSpPr/>
          <p:nvPr/>
        </p:nvSpPr>
        <p:spPr>
          <a:xfrm flipV="1">
            <a:off x="4714" y="3845126"/>
            <a:ext cx="12098401" cy="3012874"/>
          </a:xfrm>
          <a:custGeom>
            <a:avLst/>
            <a:gdLst>
              <a:gd name="connsiteX0" fmla="*/ 0 w 12192000"/>
              <a:gd name="connsiteY0" fmla="*/ 0 h 2220686"/>
              <a:gd name="connsiteX1" fmla="*/ 12192000 w 12192000"/>
              <a:gd name="connsiteY1" fmla="*/ 0 h 2220686"/>
              <a:gd name="connsiteX2" fmla="*/ 12192000 w 12192000"/>
              <a:gd name="connsiteY2" fmla="*/ 2220686 h 2220686"/>
              <a:gd name="connsiteX3" fmla="*/ 0 w 12192000"/>
              <a:gd name="connsiteY3" fmla="*/ 2220686 h 2220686"/>
              <a:gd name="connsiteX4" fmla="*/ 0 w 12192000"/>
              <a:gd name="connsiteY4" fmla="*/ 0 h 2220686"/>
              <a:gd name="connsiteX0-1" fmla="*/ 0 w 12192000"/>
              <a:gd name="connsiteY0-2" fmla="*/ 0 h 2220686"/>
              <a:gd name="connsiteX1-3" fmla="*/ 12192000 w 12192000"/>
              <a:gd name="connsiteY1-4" fmla="*/ 0 h 2220686"/>
              <a:gd name="connsiteX2-5" fmla="*/ 12192000 w 12192000"/>
              <a:gd name="connsiteY2-6" fmla="*/ 2220686 h 2220686"/>
              <a:gd name="connsiteX3-7" fmla="*/ 1262743 w 12192000"/>
              <a:gd name="connsiteY3-8" fmla="*/ 2206171 h 2220686"/>
              <a:gd name="connsiteX4-9" fmla="*/ 0 w 12192000"/>
              <a:gd name="connsiteY4-10" fmla="*/ 2220686 h 2220686"/>
              <a:gd name="connsiteX5" fmla="*/ 0 w 12192000"/>
              <a:gd name="connsiteY5" fmla="*/ 0 h 2220686"/>
              <a:gd name="connsiteX0-11" fmla="*/ 0 w 12192000"/>
              <a:gd name="connsiteY0-12" fmla="*/ 0 h 2569029"/>
              <a:gd name="connsiteX1-13" fmla="*/ 12192000 w 12192000"/>
              <a:gd name="connsiteY1-14" fmla="*/ 0 h 2569029"/>
              <a:gd name="connsiteX2-15" fmla="*/ 12192000 w 12192000"/>
              <a:gd name="connsiteY2-16" fmla="*/ 2220686 h 2569029"/>
              <a:gd name="connsiteX3-17" fmla="*/ 1567543 w 12192000"/>
              <a:gd name="connsiteY3-18" fmla="*/ 2569029 h 2569029"/>
              <a:gd name="connsiteX4-19" fmla="*/ 0 w 12192000"/>
              <a:gd name="connsiteY4-20" fmla="*/ 2220686 h 2569029"/>
              <a:gd name="connsiteX5-21" fmla="*/ 0 w 12192000"/>
              <a:gd name="connsiteY5-22" fmla="*/ 0 h 2569029"/>
              <a:gd name="connsiteX0-23" fmla="*/ 0 w 12192000"/>
              <a:gd name="connsiteY0-24" fmla="*/ 0 h 2569029"/>
              <a:gd name="connsiteX1-25" fmla="*/ 12192000 w 12192000"/>
              <a:gd name="connsiteY1-26" fmla="*/ 0 h 2569029"/>
              <a:gd name="connsiteX2-27" fmla="*/ 12192000 w 12192000"/>
              <a:gd name="connsiteY2-28" fmla="*/ 2220686 h 2569029"/>
              <a:gd name="connsiteX3-29" fmla="*/ 1567543 w 12192000"/>
              <a:gd name="connsiteY3-30" fmla="*/ 2569029 h 2569029"/>
              <a:gd name="connsiteX4-31" fmla="*/ 0 w 12192000"/>
              <a:gd name="connsiteY4-32" fmla="*/ 2220686 h 2569029"/>
              <a:gd name="connsiteX5-33" fmla="*/ 0 w 12192000"/>
              <a:gd name="connsiteY5-34" fmla="*/ 0 h 2569029"/>
              <a:gd name="connsiteX0-35" fmla="*/ 0 w 12192000"/>
              <a:gd name="connsiteY0-36" fmla="*/ 0 h 2569029"/>
              <a:gd name="connsiteX1-37" fmla="*/ 12192000 w 12192000"/>
              <a:gd name="connsiteY1-38" fmla="*/ 0 h 2569029"/>
              <a:gd name="connsiteX2-39" fmla="*/ 12192000 w 12192000"/>
              <a:gd name="connsiteY2-40" fmla="*/ 2220686 h 2569029"/>
              <a:gd name="connsiteX3-41" fmla="*/ 1567543 w 12192000"/>
              <a:gd name="connsiteY3-42" fmla="*/ 2569029 h 2569029"/>
              <a:gd name="connsiteX4-43" fmla="*/ 0 w 12192000"/>
              <a:gd name="connsiteY4-44" fmla="*/ 2220686 h 2569029"/>
              <a:gd name="connsiteX5-45" fmla="*/ 0 w 12192000"/>
              <a:gd name="connsiteY5-46" fmla="*/ 0 h 2569029"/>
              <a:gd name="connsiteX0-47" fmla="*/ 0 w 12192000"/>
              <a:gd name="connsiteY0-48" fmla="*/ 0 h 2569029"/>
              <a:gd name="connsiteX1-49" fmla="*/ 12192000 w 12192000"/>
              <a:gd name="connsiteY1-50" fmla="*/ 0 h 2569029"/>
              <a:gd name="connsiteX2-51" fmla="*/ 12192000 w 12192000"/>
              <a:gd name="connsiteY2-52" fmla="*/ 2220686 h 2569029"/>
              <a:gd name="connsiteX3-53" fmla="*/ 1567543 w 12192000"/>
              <a:gd name="connsiteY3-54" fmla="*/ 2569029 h 2569029"/>
              <a:gd name="connsiteX4-55" fmla="*/ 0 w 12192000"/>
              <a:gd name="connsiteY4-56" fmla="*/ 2220686 h 2569029"/>
              <a:gd name="connsiteX5-57" fmla="*/ 0 w 12192000"/>
              <a:gd name="connsiteY5-58" fmla="*/ 0 h 2569029"/>
              <a:gd name="connsiteX0-59" fmla="*/ 0 w 12192000"/>
              <a:gd name="connsiteY0-60" fmla="*/ 0 h 2569029"/>
              <a:gd name="connsiteX1-61" fmla="*/ 12192000 w 12192000"/>
              <a:gd name="connsiteY1-62" fmla="*/ 0 h 2569029"/>
              <a:gd name="connsiteX2-63" fmla="*/ 12192000 w 12192000"/>
              <a:gd name="connsiteY2-64" fmla="*/ 2220686 h 2569029"/>
              <a:gd name="connsiteX3-65" fmla="*/ 1567543 w 12192000"/>
              <a:gd name="connsiteY3-66" fmla="*/ 2569029 h 2569029"/>
              <a:gd name="connsiteX4-67" fmla="*/ 0 w 12192000"/>
              <a:gd name="connsiteY4-68" fmla="*/ 2220686 h 2569029"/>
              <a:gd name="connsiteX5-69" fmla="*/ 0 w 12192000"/>
              <a:gd name="connsiteY5-70" fmla="*/ 0 h 2569029"/>
              <a:gd name="connsiteX0-71" fmla="*/ 0 w 12192000"/>
              <a:gd name="connsiteY0-72" fmla="*/ 0 h 2580063"/>
              <a:gd name="connsiteX1-73" fmla="*/ 12192000 w 12192000"/>
              <a:gd name="connsiteY1-74" fmla="*/ 0 h 2580063"/>
              <a:gd name="connsiteX2-75" fmla="*/ 12192000 w 12192000"/>
              <a:gd name="connsiteY2-76" fmla="*/ 2220686 h 2580063"/>
              <a:gd name="connsiteX3-77" fmla="*/ 1567543 w 12192000"/>
              <a:gd name="connsiteY3-78" fmla="*/ 2569029 h 2580063"/>
              <a:gd name="connsiteX4-79" fmla="*/ 0 w 12192000"/>
              <a:gd name="connsiteY4-80" fmla="*/ 2220686 h 2580063"/>
              <a:gd name="connsiteX5-81" fmla="*/ 0 w 12192000"/>
              <a:gd name="connsiteY5-82" fmla="*/ 0 h 2580063"/>
              <a:gd name="connsiteX0-83" fmla="*/ 0 w 12192000"/>
              <a:gd name="connsiteY0-84" fmla="*/ 0 h 2580063"/>
              <a:gd name="connsiteX1-85" fmla="*/ 12192000 w 12192000"/>
              <a:gd name="connsiteY1-86" fmla="*/ 0 h 2580063"/>
              <a:gd name="connsiteX2-87" fmla="*/ 12192000 w 12192000"/>
              <a:gd name="connsiteY2-88" fmla="*/ 2220686 h 2580063"/>
              <a:gd name="connsiteX3-89" fmla="*/ 5123543 w 12192000"/>
              <a:gd name="connsiteY3-90" fmla="*/ 2278743 h 2580063"/>
              <a:gd name="connsiteX4-91" fmla="*/ 1567543 w 12192000"/>
              <a:gd name="connsiteY4-92" fmla="*/ 2569029 h 2580063"/>
              <a:gd name="connsiteX5-93" fmla="*/ 0 w 12192000"/>
              <a:gd name="connsiteY5-94" fmla="*/ 2220686 h 2580063"/>
              <a:gd name="connsiteX6" fmla="*/ 0 w 12192000"/>
              <a:gd name="connsiteY6" fmla="*/ 0 h 2580063"/>
              <a:gd name="connsiteX0-95" fmla="*/ 0 w 12192000"/>
              <a:gd name="connsiteY0-96" fmla="*/ 0 h 2580063"/>
              <a:gd name="connsiteX1-97" fmla="*/ 12192000 w 12192000"/>
              <a:gd name="connsiteY1-98" fmla="*/ 0 h 2580063"/>
              <a:gd name="connsiteX2-99" fmla="*/ 12192000 w 12192000"/>
              <a:gd name="connsiteY2-100" fmla="*/ 2220686 h 2580063"/>
              <a:gd name="connsiteX3-101" fmla="*/ 4891315 w 12192000"/>
              <a:gd name="connsiteY3-102" fmla="*/ 1582058 h 2580063"/>
              <a:gd name="connsiteX4-103" fmla="*/ 1567543 w 12192000"/>
              <a:gd name="connsiteY4-104" fmla="*/ 2569029 h 2580063"/>
              <a:gd name="connsiteX5-105" fmla="*/ 0 w 12192000"/>
              <a:gd name="connsiteY5-106" fmla="*/ 2220686 h 2580063"/>
              <a:gd name="connsiteX6-107" fmla="*/ 0 w 12192000"/>
              <a:gd name="connsiteY6-108" fmla="*/ 0 h 2580063"/>
              <a:gd name="connsiteX0-109" fmla="*/ 0 w 12192000"/>
              <a:gd name="connsiteY0-110" fmla="*/ 0 h 2580063"/>
              <a:gd name="connsiteX1-111" fmla="*/ 12192000 w 12192000"/>
              <a:gd name="connsiteY1-112" fmla="*/ 0 h 2580063"/>
              <a:gd name="connsiteX2-113" fmla="*/ 12192000 w 12192000"/>
              <a:gd name="connsiteY2-114" fmla="*/ 2220686 h 2580063"/>
              <a:gd name="connsiteX3-115" fmla="*/ 8360229 w 12192000"/>
              <a:gd name="connsiteY3-116" fmla="*/ 1959429 h 2580063"/>
              <a:gd name="connsiteX4-117" fmla="*/ 4891315 w 12192000"/>
              <a:gd name="connsiteY4-118" fmla="*/ 1582058 h 2580063"/>
              <a:gd name="connsiteX5-119" fmla="*/ 1567543 w 12192000"/>
              <a:gd name="connsiteY5-120" fmla="*/ 2569029 h 2580063"/>
              <a:gd name="connsiteX6-121" fmla="*/ 0 w 12192000"/>
              <a:gd name="connsiteY6-122" fmla="*/ 2220686 h 2580063"/>
              <a:gd name="connsiteX7" fmla="*/ 0 w 12192000"/>
              <a:gd name="connsiteY7" fmla="*/ 0 h 2580063"/>
              <a:gd name="connsiteX0-123" fmla="*/ 0 w 12192000"/>
              <a:gd name="connsiteY0-124" fmla="*/ 0 h 3260761"/>
              <a:gd name="connsiteX1-125" fmla="*/ 12192000 w 12192000"/>
              <a:gd name="connsiteY1-126" fmla="*/ 0 h 3260761"/>
              <a:gd name="connsiteX2-127" fmla="*/ 12192000 w 12192000"/>
              <a:gd name="connsiteY2-128" fmla="*/ 2220686 h 3260761"/>
              <a:gd name="connsiteX3-129" fmla="*/ 8069944 w 12192000"/>
              <a:gd name="connsiteY3-130" fmla="*/ 3251200 h 3260761"/>
              <a:gd name="connsiteX4-131" fmla="*/ 4891315 w 12192000"/>
              <a:gd name="connsiteY4-132" fmla="*/ 1582058 h 3260761"/>
              <a:gd name="connsiteX5-133" fmla="*/ 1567543 w 12192000"/>
              <a:gd name="connsiteY5-134" fmla="*/ 2569029 h 3260761"/>
              <a:gd name="connsiteX6-135" fmla="*/ 0 w 12192000"/>
              <a:gd name="connsiteY6-136" fmla="*/ 2220686 h 3260761"/>
              <a:gd name="connsiteX7-137" fmla="*/ 0 w 12192000"/>
              <a:gd name="connsiteY7-138" fmla="*/ 0 h 3260761"/>
              <a:gd name="connsiteX0-139" fmla="*/ 0 w 12192000"/>
              <a:gd name="connsiteY0-140" fmla="*/ 0 h 3296850"/>
              <a:gd name="connsiteX1-141" fmla="*/ 12192000 w 12192000"/>
              <a:gd name="connsiteY1-142" fmla="*/ 0 h 3296850"/>
              <a:gd name="connsiteX2-143" fmla="*/ 12192000 w 12192000"/>
              <a:gd name="connsiteY2-144" fmla="*/ 2220686 h 3296850"/>
              <a:gd name="connsiteX3-145" fmla="*/ 8069944 w 12192000"/>
              <a:gd name="connsiteY3-146" fmla="*/ 3251200 h 3296850"/>
              <a:gd name="connsiteX4-147" fmla="*/ 4891315 w 12192000"/>
              <a:gd name="connsiteY4-148" fmla="*/ 1582058 h 3296850"/>
              <a:gd name="connsiteX5-149" fmla="*/ 1567543 w 12192000"/>
              <a:gd name="connsiteY5-150" fmla="*/ 2569029 h 3296850"/>
              <a:gd name="connsiteX6-151" fmla="*/ 0 w 12192000"/>
              <a:gd name="connsiteY6-152" fmla="*/ 2220686 h 3296850"/>
              <a:gd name="connsiteX7-153" fmla="*/ 0 w 12192000"/>
              <a:gd name="connsiteY7-154" fmla="*/ 0 h 3296850"/>
              <a:gd name="connsiteX0-155" fmla="*/ 0 w 12206515"/>
              <a:gd name="connsiteY0-156" fmla="*/ 0 h 5249644"/>
              <a:gd name="connsiteX1-157" fmla="*/ 12192000 w 12206515"/>
              <a:gd name="connsiteY1-158" fmla="*/ 0 h 5249644"/>
              <a:gd name="connsiteX2-159" fmla="*/ 12206515 w 12206515"/>
              <a:gd name="connsiteY2-160" fmla="*/ 5214084 h 5249644"/>
              <a:gd name="connsiteX3-161" fmla="*/ 8069944 w 12206515"/>
              <a:gd name="connsiteY3-162" fmla="*/ 3251200 h 5249644"/>
              <a:gd name="connsiteX4-163" fmla="*/ 4891315 w 12206515"/>
              <a:gd name="connsiteY4-164" fmla="*/ 1582058 h 5249644"/>
              <a:gd name="connsiteX5-165" fmla="*/ 1567543 w 12206515"/>
              <a:gd name="connsiteY5-166" fmla="*/ 2569029 h 5249644"/>
              <a:gd name="connsiteX6-167" fmla="*/ 0 w 12206515"/>
              <a:gd name="connsiteY6-168" fmla="*/ 2220686 h 5249644"/>
              <a:gd name="connsiteX7-169" fmla="*/ 0 w 12206515"/>
              <a:gd name="connsiteY7-170" fmla="*/ 0 h 5249644"/>
              <a:gd name="connsiteX0-171" fmla="*/ 0 w 12206515"/>
              <a:gd name="connsiteY0-172" fmla="*/ 0 h 5253241"/>
              <a:gd name="connsiteX1-173" fmla="*/ 12192000 w 12206515"/>
              <a:gd name="connsiteY1-174" fmla="*/ 0 h 5253241"/>
              <a:gd name="connsiteX2-175" fmla="*/ 12206515 w 12206515"/>
              <a:gd name="connsiteY2-176" fmla="*/ 5214084 h 5253241"/>
              <a:gd name="connsiteX3-177" fmla="*/ 7895772 w 12206515"/>
              <a:gd name="connsiteY3-178" fmla="*/ 3458834 h 5253241"/>
              <a:gd name="connsiteX4-179" fmla="*/ 4891315 w 12206515"/>
              <a:gd name="connsiteY4-180" fmla="*/ 1582058 h 5253241"/>
              <a:gd name="connsiteX5-181" fmla="*/ 1567543 w 12206515"/>
              <a:gd name="connsiteY5-182" fmla="*/ 2569029 h 5253241"/>
              <a:gd name="connsiteX6-183" fmla="*/ 0 w 12206515"/>
              <a:gd name="connsiteY6-184" fmla="*/ 2220686 h 5253241"/>
              <a:gd name="connsiteX7-185" fmla="*/ 0 w 12206515"/>
              <a:gd name="connsiteY7-186" fmla="*/ 0 h 5253241"/>
              <a:gd name="connsiteX0-187" fmla="*/ 0 w 12206515"/>
              <a:gd name="connsiteY0-188" fmla="*/ 0 h 5246556"/>
              <a:gd name="connsiteX1-189" fmla="*/ 12192000 w 12206515"/>
              <a:gd name="connsiteY1-190" fmla="*/ 0 h 5246556"/>
              <a:gd name="connsiteX2-191" fmla="*/ 12206515 w 12206515"/>
              <a:gd name="connsiteY2-192" fmla="*/ 5214084 h 5246556"/>
              <a:gd name="connsiteX3-193" fmla="*/ 7895772 w 12206515"/>
              <a:gd name="connsiteY3-194" fmla="*/ 3458834 h 5246556"/>
              <a:gd name="connsiteX4-195" fmla="*/ 4891315 w 12206515"/>
              <a:gd name="connsiteY4-196" fmla="*/ 1582058 h 5246556"/>
              <a:gd name="connsiteX5-197" fmla="*/ 1567543 w 12206515"/>
              <a:gd name="connsiteY5-198" fmla="*/ 2569029 h 5246556"/>
              <a:gd name="connsiteX6-199" fmla="*/ 0 w 12206515"/>
              <a:gd name="connsiteY6-200" fmla="*/ 2220686 h 5246556"/>
              <a:gd name="connsiteX7-201" fmla="*/ 0 w 12206515"/>
              <a:gd name="connsiteY7-202" fmla="*/ 0 h 5246556"/>
              <a:gd name="connsiteX0-203" fmla="*/ 0 w 12206515"/>
              <a:gd name="connsiteY0-204" fmla="*/ 0 h 5246555"/>
              <a:gd name="connsiteX1-205" fmla="*/ 12192000 w 12206515"/>
              <a:gd name="connsiteY1-206" fmla="*/ 0 h 5246555"/>
              <a:gd name="connsiteX2-207" fmla="*/ 12206515 w 12206515"/>
              <a:gd name="connsiteY2-208" fmla="*/ 5214084 h 5246555"/>
              <a:gd name="connsiteX3-209" fmla="*/ 7895772 w 12206515"/>
              <a:gd name="connsiteY3-210" fmla="*/ 3458834 h 5246555"/>
              <a:gd name="connsiteX4-211" fmla="*/ 4891315 w 12206515"/>
              <a:gd name="connsiteY4-212" fmla="*/ 1582058 h 5246555"/>
              <a:gd name="connsiteX5-213" fmla="*/ 1567543 w 12206515"/>
              <a:gd name="connsiteY5-214" fmla="*/ 2569029 h 5246555"/>
              <a:gd name="connsiteX6-215" fmla="*/ 0 w 12206515"/>
              <a:gd name="connsiteY6-216" fmla="*/ 2220686 h 5246555"/>
              <a:gd name="connsiteX7-217" fmla="*/ 0 w 12206515"/>
              <a:gd name="connsiteY7-218" fmla="*/ 0 h 5246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 ang="0">
                <a:pos x="connsiteX7-137" y="connsiteY7-138"/>
              </a:cxn>
            </a:cxnLst>
            <a:rect l="l" t="t" r="r" b="b"/>
            <a:pathLst>
              <a:path w="12206515" h="5246555">
                <a:moveTo>
                  <a:pt x="0" y="0"/>
                </a:moveTo>
                <a:lnTo>
                  <a:pt x="12192000" y="0"/>
                </a:lnTo>
                <a:cubicBezTo>
                  <a:pt x="12192000" y="740229"/>
                  <a:pt x="12206515" y="4473855"/>
                  <a:pt x="12206515" y="5214084"/>
                </a:cubicBezTo>
                <a:cubicBezTo>
                  <a:pt x="11567886" y="5540656"/>
                  <a:pt x="10534953" y="3292357"/>
                  <a:pt x="7895772" y="3458834"/>
                </a:cubicBezTo>
                <a:cubicBezTo>
                  <a:pt x="6548362" y="3508121"/>
                  <a:pt x="5946020" y="1730359"/>
                  <a:pt x="4891315" y="1582058"/>
                </a:cubicBezTo>
                <a:cubicBezTo>
                  <a:pt x="3836610" y="1433757"/>
                  <a:pt x="2421467" y="2578705"/>
                  <a:pt x="1567543" y="2569029"/>
                </a:cubicBezTo>
                <a:cubicBezTo>
                  <a:pt x="740229" y="2641600"/>
                  <a:pt x="522514" y="2336800"/>
                  <a:pt x="0" y="2220686"/>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Neue"/>
              <a:ea typeface="+mn-ea"/>
              <a:cs typeface="Arial"/>
            </a:endParaRPr>
          </a:p>
        </p:txBody>
      </p:sp>
      <p:sp>
        <p:nvSpPr>
          <p:cNvPr id="4" name="Freeform 5"/>
          <p:cNvSpPr>
            <a:spLocks noEditPoints="1"/>
          </p:cNvSpPr>
          <p:nvPr/>
        </p:nvSpPr>
        <p:spPr bwMode="auto">
          <a:xfrm>
            <a:off x="2711038" y="4705949"/>
            <a:ext cx="1300398" cy="2325131"/>
          </a:xfrm>
          <a:custGeom>
            <a:avLst/>
            <a:gdLst>
              <a:gd name="T0" fmla="*/ 725 w 861"/>
              <a:gd name="T1" fmla="*/ 6 h 842"/>
              <a:gd name="T2" fmla="*/ 806 w 861"/>
              <a:gd name="T3" fmla="*/ 71 h 842"/>
              <a:gd name="T4" fmla="*/ 650 w 861"/>
              <a:gd name="T5" fmla="*/ 88 h 842"/>
              <a:gd name="T6" fmla="*/ 458 w 861"/>
              <a:gd name="T7" fmla="*/ 171 h 842"/>
              <a:gd name="T8" fmla="*/ 427 w 861"/>
              <a:gd name="T9" fmla="*/ 205 h 842"/>
              <a:gd name="T10" fmla="*/ 390 w 861"/>
              <a:gd name="T11" fmla="*/ 206 h 842"/>
              <a:gd name="T12" fmla="*/ 298 w 861"/>
              <a:gd name="T13" fmla="*/ 240 h 842"/>
              <a:gd name="T14" fmla="*/ 209 w 861"/>
              <a:gd name="T15" fmla="*/ 333 h 842"/>
              <a:gd name="T16" fmla="*/ 164 w 861"/>
              <a:gd name="T17" fmla="*/ 483 h 842"/>
              <a:gd name="T18" fmla="*/ 56 w 861"/>
              <a:gd name="T19" fmla="*/ 565 h 842"/>
              <a:gd name="T20" fmla="*/ 2 w 861"/>
              <a:gd name="T21" fmla="*/ 710 h 842"/>
              <a:gd name="T22" fmla="*/ 34 w 861"/>
              <a:gd name="T23" fmla="*/ 841 h 842"/>
              <a:gd name="T24" fmla="*/ 18 w 861"/>
              <a:gd name="T25" fmla="*/ 711 h 842"/>
              <a:gd name="T26" fmla="*/ 74 w 861"/>
              <a:gd name="T27" fmla="*/ 580 h 842"/>
              <a:gd name="T28" fmla="*/ 163 w 861"/>
              <a:gd name="T29" fmla="*/ 514 h 842"/>
              <a:gd name="T30" fmla="*/ 164 w 861"/>
              <a:gd name="T31" fmla="*/ 546 h 842"/>
              <a:gd name="T32" fmla="*/ 183 w 861"/>
              <a:gd name="T33" fmla="*/ 609 h 842"/>
              <a:gd name="T34" fmla="*/ 231 w 861"/>
              <a:gd name="T35" fmla="*/ 636 h 842"/>
              <a:gd name="T36" fmla="*/ 281 w 861"/>
              <a:gd name="T37" fmla="*/ 621 h 842"/>
              <a:gd name="T38" fmla="*/ 307 w 861"/>
              <a:gd name="T39" fmla="*/ 560 h 842"/>
              <a:gd name="T40" fmla="*/ 282 w 861"/>
              <a:gd name="T41" fmla="*/ 503 h 842"/>
              <a:gd name="T42" fmla="*/ 204 w 861"/>
              <a:gd name="T43" fmla="*/ 475 h 842"/>
              <a:gd name="T44" fmla="*/ 279 w 861"/>
              <a:gd name="T45" fmla="*/ 312 h 842"/>
              <a:gd name="T46" fmla="*/ 370 w 861"/>
              <a:gd name="T47" fmla="*/ 257 h 842"/>
              <a:gd name="T48" fmla="*/ 403 w 861"/>
              <a:gd name="T49" fmla="*/ 251 h 842"/>
              <a:gd name="T50" fmla="*/ 396 w 861"/>
              <a:gd name="T51" fmla="*/ 325 h 842"/>
              <a:gd name="T52" fmla="*/ 412 w 861"/>
              <a:gd name="T53" fmla="*/ 364 h 842"/>
              <a:gd name="T54" fmla="*/ 452 w 861"/>
              <a:gd name="T55" fmla="*/ 390 h 842"/>
              <a:gd name="T56" fmla="*/ 510 w 861"/>
              <a:gd name="T57" fmla="*/ 361 h 842"/>
              <a:gd name="T58" fmla="*/ 513 w 861"/>
              <a:gd name="T59" fmla="*/ 352 h 842"/>
              <a:gd name="T60" fmla="*/ 516 w 861"/>
              <a:gd name="T61" fmla="*/ 333 h 842"/>
              <a:gd name="T62" fmla="*/ 510 w 861"/>
              <a:gd name="T63" fmla="*/ 267 h 842"/>
              <a:gd name="T64" fmla="*/ 479 w 861"/>
              <a:gd name="T65" fmla="*/ 223 h 842"/>
              <a:gd name="T66" fmla="*/ 576 w 861"/>
              <a:gd name="T67" fmla="*/ 165 h 842"/>
              <a:gd name="T68" fmla="*/ 788 w 861"/>
              <a:gd name="T69" fmla="*/ 128 h 842"/>
              <a:gd name="T70" fmla="*/ 750 w 861"/>
              <a:gd name="T71" fmla="*/ 209 h 842"/>
              <a:gd name="T72" fmla="*/ 859 w 861"/>
              <a:gd name="T73" fmla="*/ 93 h 842"/>
              <a:gd name="T74" fmla="*/ 223 w 861"/>
              <a:gd name="T75" fmla="*/ 506 h 842"/>
              <a:gd name="T76" fmla="*/ 274 w 861"/>
              <a:gd name="T77" fmla="*/ 561 h 842"/>
              <a:gd name="T78" fmla="*/ 226 w 861"/>
              <a:gd name="T79" fmla="*/ 598 h 842"/>
              <a:gd name="T80" fmla="*/ 201 w 861"/>
              <a:gd name="T81" fmla="*/ 543 h 842"/>
              <a:gd name="T82" fmla="*/ 202 w 861"/>
              <a:gd name="T83" fmla="*/ 504 h 842"/>
              <a:gd name="T84" fmla="*/ 468 w 861"/>
              <a:gd name="T85" fmla="*/ 328 h 842"/>
              <a:gd name="T86" fmla="*/ 465 w 861"/>
              <a:gd name="T87" fmla="*/ 340 h 842"/>
              <a:gd name="T88" fmla="*/ 465 w 861"/>
              <a:gd name="T89" fmla="*/ 340 h 842"/>
              <a:gd name="T90" fmla="*/ 465 w 861"/>
              <a:gd name="T91" fmla="*/ 341 h 842"/>
              <a:gd name="T92" fmla="*/ 452 w 861"/>
              <a:gd name="T93" fmla="*/ 334 h 842"/>
              <a:gd name="T94" fmla="*/ 445 w 861"/>
              <a:gd name="T95" fmla="*/ 317 h 842"/>
              <a:gd name="T96" fmla="*/ 453 w 861"/>
              <a:gd name="T97" fmla="*/ 263 h 842"/>
              <a:gd name="T98" fmla="*/ 468 w 861"/>
              <a:gd name="T99" fmla="*/ 304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1" h="842">
                <a:moveTo>
                  <a:pt x="857" y="79"/>
                </a:moveTo>
                <a:cubicBezTo>
                  <a:pt x="817" y="48"/>
                  <a:pt x="773" y="23"/>
                  <a:pt x="725" y="6"/>
                </a:cubicBezTo>
                <a:cubicBezTo>
                  <a:pt x="711" y="0"/>
                  <a:pt x="705" y="22"/>
                  <a:pt x="719" y="27"/>
                </a:cubicBezTo>
                <a:cubicBezTo>
                  <a:pt x="750" y="39"/>
                  <a:pt x="779" y="53"/>
                  <a:pt x="806" y="71"/>
                </a:cubicBezTo>
                <a:cubicBezTo>
                  <a:pt x="800" y="71"/>
                  <a:pt x="793" y="71"/>
                  <a:pt x="785" y="72"/>
                </a:cubicBezTo>
                <a:cubicBezTo>
                  <a:pt x="753" y="74"/>
                  <a:pt x="707" y="78"/>
                  <a:pt x="650" y="88"/>
                </a:cubicBezTo>
                <a:cubicBezTo>
                  <a:pt x="621" y="94"/>
                  <a:pt x="590" y="102"/>
                  <a:pt x="557" y="114"/>
                </a:cubicBezTo>
                <a:cubicBezTo>
                  <a:pt x="525" y="127"/>
                  <a:pt x="489" y="143"/>
                  <a:pt x="458" y="171"/>
                </a:cubicBezTo>
                <a:cubicBezTo>
                  <a:pt x="450" y="178"/>
                  <a:pt x="442" y="186"/>
                  <a:pt x="435" y="194"/>
                </a:cubicBezTo>
                <a:cubicBezTo>
                  <a:pt x="432" y="197"/>
                  <a:pt x="429" y="201"/>
                  <a:pt x="427" y="205"/>
                </a:cubicBezTo>
                <a:cubicBezTo>
                  <a:pt x="426" y="205"/>
                  <a:pt x="425" y="205"/>
                  <a:pt x="424" y="204"/>
                </a:cubicBezTo>
                <a:cubicBezTo>
                  <a:pt x="412" y="204"/>
                  <a:pt x="401" y="204"/>
                  <a:pt x="390" y="206"/>
                </a:cubicBezTo>
                <a:cubicBezTo>
                  <a:pt x="379" y="207"/>
                  <a:pt x="368" y="210"/>
                  <a:pt x="358" y="213"/>
                </a:cubicBezTo>
                <a:cubicBezTo>
                  <a:pt x="337" y="219"/>
                  <a:pt x="316" y="228"/>
                  <a:pt x="298" y="240"/>
                </a:cubicBezTo>
                <a:cubicBezTo>
                  <a:pt x="280" y="252"/>
                  <a:pt x="263" y="266"/>
                  <a:pt x="248" y="281"/>
                </a:cubicBezTo>
                <a:cubicBezTo>
                  <a:pt x="233" y="297"/>
                  <a:pt x="220" y="314"/>
                  <a:pt x="209" y="333"/>
                </a:cubicBezTo>
                <a:cubicBezTo>
                  <a:pt x="198" y="352"/>
                  <a:pt x="189" y="371"/>
                  <a:pt x="182" y="391"/>
                </a:cubicBezTo>
                <a:cubicBezTo>
                  <a:pt x="172" y="421"/>
                  <a:pt x="166" y="452"/>
                  <a:pt x="164" y="483"/>
                </a:cubicBezTo>
                <a:cubicBezTo>
                  <a:pt x="150" y="488"/>
                  <a:pt x="138" y="495"/>
                  <a:pt x="126" y="502"/>
                </a:cubicBezTo>
                <a:cubicBezTo>
                  <a:pt x="98" y="519"/>
                  <a:pt x="74" y="541"/>
                  <a:pt x="56" y="565"/>
                </a:cubicBezTo>
                <a:cubicBezTo>
                  <a:pt x="37" y="589"/>
                  <a:pt x="24" y="614"/>
                  <a:pt x="15" y="639"/>
                </a:cubicBezTo>
                <a:cubicBezTo>
                  <a:pt x="7" y="664"/>
                  <a:pt x="3" y="688"/>
                  <a:pt x="2" y="710"/>
                </a:cubicBezTo>
                <a:cubicBezTo>
                  <a:pt x="0" y="753"/>
                  <a:pt x="9" y="788"/>
                  <a:pt x="17" y="809"/>
                </a:cubicBezTo>
                <a:cubicBezTo>
                  <a:pt x="26" y="831"/>
                  <a:pt x="33" y="842"/>
                  <a:pt x="34" y="841"/>
                </a:cubicBezTo>
                <a:cubicBezTo>
                  <a:pt x="36" y="840"/>
                  <a:pt x="31" y="829"/>
                  <a:pt x="25" y="807"/>
                </a:cubicBezTo>
                <a:cubicBezTo>
                  <a:pt x="20" y="785"/>
                  <a:pt x="14" y="752"/>
                  <a:pt x="18" y="711"/>
                </a:cubicBezTo>
                <a:cubicBezTo>
                  <a:pt x="20" y="691"/>
                  <a:pt x="25" y="669"/>
                  <a:pt x="34" y="646"/>
                </a:cubicBezTo>
                <a:cubicBezTo>
                  <a:pt x="43" y="624"/>
                  <a:pt x="56" y="601"/>
                  <a:pt x="74" y="580"/>
                </a:cubicBezTo>
                <a:cubicBezTo>
                  <a:pt x="92" y="559"/>
                  <a:pt x="114" y="540"/>
                  <a:pt x="140" y="525"/>
                </a:cubicBezTo>
                <a:cubicBezTo>
                  <a:pt x="147" y="521"/>
                  <a:pt x="155" y="517"/>
                  <a:pt x="163" y="514"/>
                </a:cubicBezTo>
                <a:cubicBezTo>
                  <a:pt x="163" y="514"/>
                  <a:pt x="163" y="515"/>
                  <a:pt x="163" y="515"/>
                </a:cubicBezTo>
                <a:cubicBezTo>
                  <a:pt x="163" y="525"/>
                  <a:pt x="163" y="535"/>
                  <a:pt x="164" y="546"/>
                </a:cubicBezTo>
                <a:cubicBezTo>
                  <a:pt x="164" y="556"/>
                  <a:pt x="166" y="567"/>
                  <a:pt x="169" y="578"/>
                </a:cubicBezTo>
                <a:cubicBezTo>
                  <a:pt x="172" y="589"/>
                  <a:pt x="176" y="599"/>
                  <a:pt x="183" y="609"/>
                </a:cubicBezTo>
                <a:cubicBezTo>
                  <a:pt x="191" y="619"/>
                  <a:pt x="201" y="627"/>
                  <a:pt x="213" y="632"/>
                </a:cubicBezTo>
                <a:cubicBezTo>
                  <a:pt x="219" y="634"/>
                  <a:pt x="225" y="635"/>
                  <a:pt x="231" y="636"/>
                </a:cubicBezTo>
                <a:cubicBezTo>
                  <a:pt x="237" y="636"/>
                  <a:pt x="243" y="636"/>
                  <a:pt x="249" y="635"/>
                </a:cubicBezTo>
                <a:cubicBezTo>
                  <a:pt x="260" y="633"/>
                  <a:pt x="271" y="628"/>
                  <a:pt x="281" y="621"/>
                </a:cubicBezTo>
                <a:cubicBezTo>
                  <a:pt x="290" y="613"/>
                  <a:pt x="297" y="603"/>
                  <a:pt x="301" y="593"/>
                </a:cubicBezTo>
                <a:cubicBezTo>
                  <a:pt x="306" y="582"/>
                  <a:pt x="307" y="571"/>
                  <a:pt x="307" y="560"/>
                </a:cubicBezTo>
                <a:cubicBezTo>
                  <a:pt x="307" y="549"/>
                  <a:pt x="304" y="539"/>
                  <a:pt x="300" y="529"/>
                </a:cubicBezTo>
                <a:cubicBezTo>
                  <a:pt x="296" y="519"/>
                  <a:pt x="289" y="510"/>
                  <a:pt x="282" y="503"/>
                </a:cubicBezTo>
                <a:cubicBezTo>
                  <a:pt x="267" y="488"/>
                  <a:pt x="248" y="480"/>
                  <a:pt x="229" y="476"/>
                </a:cubicBezTo>
                <a:cubicBezTo>
                  <a:pt x="221" y="475"/>
                  <a:pt x="212" y="474"/>
                  <a:pt x="204" y="475"/>
                </a:cubicBezTo>
                <a:cubicBezTo>
                  <a:pt x="207" y="451"/>
                  <a:pt x="213" y="427"/>
                  <a:pt x="221" y="405"/>
                </a:cubicBezTo>
                <a:cubicBezTo>
                  <a:pt x="234" y="370"/>
                  <a:pt x="253" y="337"/>
                  <a:pt x="279" y="312"/>
                </a:cubicBezTo>
                <a:cubicBezTo>
                  <a:pt x="292" y="299"/>
                  <a:pt x="306" y="287"/>
                  <a:pt x="321" y="278"/>
                </a:cubicBezTo>
                <a:cubicBezTo>
                  <a:pt x="337" y="268"/>
                  <a:pt x="353" y="261"/>
                  <a:pt x="370" y="257"/>
                </a:cubicBezTo>
                <a:cubicBezTo>
                  <a:pt x="378" y="254"/>
                  <a:pt x="387" y="253"/>
                  <a:pt x="396" y="251"/>
                </a:cubicBezTo>
                <a:cubicBezTo>
                  <a:pt x="398" y="251"/>
                  <a:pt x="400" y="251"/>
                  <a:pt x="403" y="251"/>
                </a:cubicBezTo>
                <a:cubicBezTo>
                  <a:pt x="398" y="262"/>
                  <a:pt x="395" y="275"/>
                  <a:pt x="394" y="288"/>
                </a:cubicBezTo>
                <a:cubicBezTo>
                  <a:pt x="393" y="300"/>
                  <a:pt x="393" y="313"/>
                  <a:pt x="396" y="325"/>
                </a:cubicBezTo>
                <a:cubicBezTo>
                  <a:pt x="397" y="331"/>
                  <a:pt x="399" y="339"/>
                  <a:pt x="401" y="345"/>
                </a:cubicBezTo>
                <a:cubicBezTo>
                  <a:pt x="404" y="352"/>
                  <a:pt x="408" y="358"/>
                  <a:pt x="412" y="364"/>
                </a:cubicBezTo>
                <a:cubicBezTo>
                  <a:pt x="417" y="370"/>
                  <a:pt x="422" y="376"/>
                  <a:pt x="429" y="380"/>
                </a:cubicBezTo>
                <a:cubicBezTo>
                  <a:pt x="436" y="385"/>
                  <a:pt x="444" y="388"/>
                  <a:pt x="452" y="390"/>
                </a:cubicBezTo>
                <a:cubicBezTo>
                  <a:pt x="471" y="394"/>
                  <a:pt x="493" y="388"/>
                  <a:pt x="504" y="372"/>
                </a:cubicBezTo>
                <a:cubicBezTo>
                  <a:pt x="506" y="369"/>
                  <a:pt x="508" y="365"/>
                  <a:pt x="510" y="361"/>
                </a:cubicBezTo>
                <a:cubicBezTo>
                  <a:pt x="511" y="359"/>
                  <a:pt x="511" y="357"/>
                  <a:pt x="512" y="355"/>
                </a:cubicBezTo>
                <a:cubicBezTo>
                  <a:pt x="513" y="352"/>
                  <a:pt x="513" y="352"/>
                  <a:pt x="513" y="352"/>
                </a:cubicBezTo>
                <a:cubicBezTo>
                  <a:pt x="513" y="350"/>
                  <a:pt x="513" y="350"/>
                  <a:pt x="513" y="350"/>
                </a:cubicBezTo>
                <a:cubicBezTo>
                  <a:pt x="514" y="344"/>
                  <a:pt x="515" y="339"/>
                  <a:pt x="516" y="333"/>
                </a:cubicBezTo>
                <a:cubicBezTo>
                  <a:pt x="517" y="323"/>
                  <a:pt x="517" y="312"/>
                  <a:pt x="516" y="301"/>
                </a:cubicBezTo>
                <a:cubicBezTo>
                  <a:pt x="516" y="289"/>
                  <a:pt x="514" y="278"/>
                  <a:pt x="510" y="267"/>
                </a:cubicBezTo>
                <a:cubicBezTo>
                  <a:pt x="506" y="255"/>
                  <a:pt x="500" y="244"/>
                  <a:pt x="491" y="234"/>
                </a:cubicBezTo>
                <a:cubicBezTo>
                  <a:pt x="487" y="230"/>
                  <a:pt x="483" y="226"/>
                  <a:pt x="479" y="223"/>
                </a:cubicBezTo>
                <a:cubicBezTo>
                  <a:pt x="483" y="219"/>
                  <a:pt x="487" y="215"/>
                  <a:pt x="492" y="211"/>
                </a:cubicBezTo>
                <a:cubicBezTo>
                  <a:pt x="517" y="190"/>
                  <a:pt x="547" y="176"/>
                  <a:pt x="576" y="165"/>
                </a:cubicBezTo>
                <a:cubicBezTo>
                  <a:pt x="605" y="154"/>
                  <a:pt x="633" y="147"/>
                  <a:pt x="660" y="142"/>
                </a:cubicBezTo>
                <a:cubicBezTo>
                  <a:pt x="713" y="133"/>
                  <a:pt x="757" y="130"/>
                  <a:pt x="788" y="128"/>
                </a:cubicBezTo>
                <a:cubicBezTo>
                  <a:pt x="796" y="128"/>
                  <a:pt x="803" y="127"/>
                  <a:pt x="808" y="127"/>
                </a:cubicBezTo>
                <a:cubicBezTo>
                  <a:pt x="788" y="154"/>
                  <a:pt x="766" y="179"/>
                  <a:pt x="750" y="209"/>
                </a:cubicBezTo>
                <a:cubicBezTo>
                  <a:pt x="743" y="222"/>
                  <a:pt x="763" y="233"/>
                  <a:pt x="770" y="220"/>
                </a:cubicBezTo>
                <a:cubicBezTo>
                  <a:pt x="794" y="174"/>
                  <a:pt x="833" y="138"/>
                  <a:pt x="859" y="93"/>
                </a:cubicBezTo>
                <a:cubicBezTo>
                  <a:pt x="861" y="89"/>
                  <a:pt x="861" y="82"/>
                  <a:pt x="857" y="79"/>
                </a:cubicBezTo>
                <a:close/>
                <a:moveTo>
                  <a:pt x="223" y="506"/>
                </a:moveTo>
                <a:cubicBezTo>
                  <a:pt x="237" y="509"/>
                  <a:pt x="250" y="515"/>
                  <a:pt x="259" y="525"/>
                </a:cubicBezTo>
                <a:cubicBezTo>
                  <a:pt x="269" y="535"/>
                  <a:pt x="274" y="547"/>
                  <a:pt x="274" y="561"/>
                </a:cubicBezTo>
                <a:cubicBezTo>
                  <a:pt x="274" y="574"/>
                  <a:pt x="268" y="587"/>
                  <a:pt x="259" y="593"/>
                </a:cubicBezTo>
                <a:cubicBezTo>
                  <a:pt x="250" y="600"/>
                  <a:pt x="235" y="603"/>
                  <a:pt x="226" y="598"/>
                </a:cubicBezTo>
                <a:cubicBezTo>
                  <a:pt x="216" y="595"/>
                  <a:pt x="209" y="584"/>
                  <a:pt x="205" y="568"/>
                </a:cubicBezTo>
                <a:cubicBezTo>
                  <a:pt x="203" y="561"/>
                  <a:pt x="202" y="552"/>
                  <a:pt x="201" y="543"/>
                </a:cubicBezTo>
                <a:cubicBezTo>
                  <a:pt x="201" y="535"/>
                  <a:pt x="201" y="525"/>
                  <a:pt x="201" y="515"/>
                </a:cubicBezTo>
                <a:cubicBezTo>
                  <a:pt x="201" y="512"/>
                  <a:pt x="201" y="508"/>
                  <a:pt x="202" y="504"/>
                </a:cubicBezTo>
                <a:cubicBezTo>
                  <a:pt x="209" y="504"/>
                  <a:pt x="216" y="504"/>
                  <a:pt x="223" y="506"/>
                </a:cubicBezTo>
                <a:close/>
                <a:moveTo>
                  <a:pt x="468" y="328"/>
                </a:moveTo>
                <a:cubicBezTo>
                  <a:pt x="467" y="331"/>
                  <a:pt x="466" y="336"/>
                  <a:pt x="466" y="339"/>
                </a:cubicBezTo>
                <a:cubicBezTo>
                  <a:pt x="465" y="340"/>
                  <a:pt x="465" y="340"/>
                  <a:pt x="465" y="340"/>
                </a:cubicBezTo>
                <a:cubicBezTo>
                  <a:pt x="465" y="340"/>
                  <a:pt x="465" y="340"/>
                  <a:pt x="465" y="340"/>
                </a:cubicBezTo>
                <a:cubicBezTo>
                  <a:pt x="465" y="340"/>
                  <a:pt x="465" y="340"/>
                  <a:pt x="465" y="340"/>
                </a:cubicBezTo>
                <a:cubicBezTo>
                  <a:pt x="465" y="341"/>
                  <a:pt x="465" y="341"/>
                  <a:pt x="465" y="341"/>
                </a:cubicBezTo>
                <a:cubicBezTo>
                  <a:pt x="465" y="341"/>
                  <a:pt x="465" y="341"/>
                  <a:pt x="465" y="341"/>
                </a:cubicBezTo>
                <a:cubicBezTo>
                  <a:pt x="464" y="342"/>
                  <a:pt x="464" y="342"/>
                  <a:pt x="463" y="342"/>
                </a:cubicBezTo>
                <a:cubicBezTo>
                  <a:pt x="460" y="341"/>
                  <a:pt x="456" y="338"/>
                  <a:pt x="452" y="334"/>
                </a:cubicBezTo>
                <a:cubicBezTo>
                  <a:pt x="450" y="332"/>
                  <a:pt x="449" y="329"/>
                  <a:pt x="448" y="326"/>
                </a:cubicBezTo>
                <a:cubicBezTo>
                  <a:pt x="447" y="323"/>
                  <a:pt x="446" y="321"/>
                  <a:pt x="445" y="317"/>
                </a:cubicBezTo>
                <a:cubicBezTo>
                  <a:pt x="444" y="309"/>
                  <a:pt x="444" y="301"/>
                  <a:pt x="445" y="293"/>
                </a:cubicBezTo>
                <a:cubicBezTo>
                  <a:pt x="446" y="283"/>
                  <a:pt x="449" y="273"/>
                  <a:pt x="453" y="263"/>
                </a:cubicBezTo>
                <a:cubicBezTo>
                  <a:pt x="454" y="264"/>
                  <a:pt x="455" y="265"/>
                  <a:pt x="455" y="266"/>
                </a:cubicBezTo>
                <a:cubicBezTo>
                  <a:pt x="463" y="274"/>
                  <a:pt x="467" y="288"/>
                  <a:pt x="468" y="304"/>
                </a:cubicBezTo>
                <a:cubicBezTo>
                  <a:pt x="469" y="312"/>
                  <a:pt x="469" y="320"/>
                  <a:pt x="468" y="328"/>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18" name="Freeform 9"/>
          <p:cNvSpPr>
            <a:spLocks noEditPoints="1"/>
          </p:cNvSpPr>
          <p:nvPr/>
        </p:nvSpPr>
        <p:spPr bwMode="auto">
          <a:xfrm>
            <a:off x="11192682" y="4783309"/>
            <a:ext cx="311468" cy="315164"/>
          </a:xfrm>
          <a:custGeom>
            <a:avLst/>
            <a:gdLst>
              <a:gd name="T0" fmla="*/ 129 w 141"/>
              <a:gd name="T1" fmla="*/ 101 h 143"/>
              <a:gd name="T2" fmla="*/ 130 w 141"/>
              <a:gd name="T3" fmla="*/ 98 h 143"/>
              <a:gd name="T4" fmla="*/ 131 w 141"/>
              <a:gd name="T5" fmla="*/ 96 h 143"/>
              <a:gd name="T6" fmla="*/ 90 w 141"/>
              <a:gd name="T7" fmla="*/ 13 h 143"/>
              <a:gd name="T8" fmla="*/ 10 w 141"/>
              <a:gd name="T9" fmla="*/ 48 h 143"/>
              <a:gd name="T10" fmla="*/ 36 w 141"/>
              <a:gd name="T11" fmla="*/ 126 h 143"/>
              <a:gd name="T12" fmla="*/ 129 w 141"/>
              <a:gd name="T13" fmla="*/ 101 h 143"/>
              <a:gd name="T14" fmla="*/ 65 w 141"/>
              <a:gd name="T15" fmla="*/ 111 h 143"/>
              <a:gd name="T16" fmla="*/ 41 w 141"/>
              <a:gd name="T17" fmla="*/ 102 h 143"/>
              <a:gd name="T18" fmla="*/ 32 w 141"/>
              <a:gd name="T19" fmla="*/ 54 h 143"/>
              <a:gd name="T20" fmla="*/ 108 w 141"/>
              <a:gd name="T21" fmla="*/ 92 h 143"/>
              <a:gd name="T22" fmla="*/ 65 w 141"/>
              <a:gd name="T23" fmla="*/ 1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1" h="143">
                <a:moveTo>
                  <a:pt x="129" y="101"/>
                </a:moveTo>
                <a:cubicBezTo>
                  <a:pt x="129" y="100"/>
                  <a:pt x="129" y="99"/>
                  <a:pt x="130" y="98"/>
                </a:cubicBezTo>
                <a:cubicBezTo>
                  <a:pt x="130" y="97"/>
                  <a:pt x="130" y="96"/>
                  <a:pt x="131" y="96"/>
                </a:cubicBezTo>
                <a:cubicBezTo>
                  <a:pt x="141" y="62"/>
                  <a:pt x="122" y="27"/>
                  <a:pt x="90" y="13"/>
                </a:cubicBezTo>
                <a:cubicBezTo>
                  <a:pt x="58" y="0"/>
                  <a:pt x="22" y="16"/>
                  <a:pt x="10" y="48"/>
                </a:cubicBezTo>
                <a:cubicBezTo>
                  <a:pt x="0" y="76"/>
                  <a:pt x="9" y="111"/>
                  <a:pt x="36" y="126"/>
                </a:cubicBezTo>
                <a:cubicBezTo>
                  <a:pt x="64" y="143"/>
                  <a:pt x="113" y="131"/>
                  <a:pt x="129" y="101"/>
                </a:cubicBezTo>
                <a:close/>
                <a:moveTo>
                  <a:pt x="65" y="111"/>
                </a:moveTo>
                <a:cubicBezTo>
                  <a:pt x="56" y="111"/>
                  <a:pt x="47" y="108"/>
                  <a:pt x="41" y="102"/>
                </a:cubicBezTo>
                <a:cubicBezTo>
                  <a:pt x="28" y="90"/>
                  <a:pt x="25" y="69"/>
                  <a:pt x="32" y="54"/>
                </a:cubicBezTo>
                <a:cubicBezTo>
                  <a:pt x="55" y="3"/>
                  <a:pt x="125" y="46"/>
                  <a:pt x="108" y="92"/>
                </a:cubicBezTo>
                <a:cubicBezTo>
                  <a:pt x="103" y="104"/>
                  <a:pt x="77" y="112"/>
                  <a:pt x="65" y="111"/>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19" name="Freeform 10"/>
          <p:cNvSpPr>
            <a:spLocks noEditPoints="1"/>
          </p:cNvSpPr>
          <p:nvPr/>
        </p:nvSpPr>
        <p:spPr bwMode="auto">
          <a:xfrm>
            <a:off x="10134317" y="5528937"/>
            <a:ext cx="251392" cy="207028"/>
          </a:xfrm>
          <a:custGeom>
            <a:avLst/>
            <a:gdLst>
              <a:gd name="T0" fmla="*/ 65 w 114"/>
              <a:gd name="T1" fmla="*/ 0 h 94"/>
              <a:gd name="T2" fmla="*/ 8 w 114"/>
              <a:gd name="T3" fmla="*/ 44 h 94"/>
              <a:gd name="T4" fmla="*/ 48 w 114"/>
              <a:gd name="T5" fmla="*/ 94 h 94"/>
              <a:gd name="T6" fmla="*/ 51 w 114"/>
              <a:gd name="T7" fmla="*/ 94 h 94"/>
              <a:gd name="T8" fmla="*/ 107 w 114"/>
              <a:gd name="T9" fmla="*/ 49 h 94"/>
              <a:gd name="T10" fmla="*/ 65 w 114"/>
              <a:gd name="T11" fmla="*/ 0 h 94"/>
              <a:gd name="T12" fmla="*/ 84 w 114"/>
              <a:gd name="T13" fmla="*/ 48 h 94"/>
              <a:gd name="T14" fmla="*/ 48 w 114"/>
              <a:gd name="T15" fmla="*/ 72 h 94"/>
              <a:gd name="T16" fmla="*/ 65 w 114"/>
              <a:gd name="T17" fmla="*/ 23 h 94"/>
              <a:gd name="T18" fmla="*/ 84 w 114"/>
              <a:gd name="T19"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94">
                <a:moveTo>
                  <a:pt x="65" y="0"/>
                </a:moveTo>
                <a:cubicBezTo>
                  <a:pt x="39" y="0"/>
                  <a:pt x="15" y="19"/>
                  <a:pt x="8" y="44"/>
                </a:cubicBezTo>
                <a:cubicBezTo>
                  <a:pt x="0" y="73"/>
                  <a:pt x="21" y="91"/>
                  <a:pt x="48" y="94"/>
                </a:cubicBezTo>
                <a:cubicBezTo>
                  <a:pt x="49" y="94"/>
                  <a:pt x="50" y="94"/>
                  <a:pt x="51" y="94"/>
                </a:cubicBezTo>
                <a:cubicBezTo>
                  <a:pt x="77" y="94"/>
                  <a:pt x="101" y="75"/>
                  <a:pt x="107" y="49"/>
                </a:cubicBezTo>
                <a:cubicBezTo>
                  <a:pt x="114" y="21"/>
                  <a:pt x="93" y="1"/>
                  <a:pt x="65" y="0"/>
                </a:cubicBezTo>
                <a:close/>
                <a:moveTo>
                  <a:pt x="84" y="48"/>
                </a:moveTo>
                <a:cubicBezTo>
                  <a:pt x="79" y="63"/>
                  <a:pt x="64" y="73"/>
                  <a:pt x="48" y="72"/>
                </a:cubicBezTo>
                <a:cubicBezTo>
                  <a:pt x="10" y="67"/>
                  <a:pt x="38" y="22"/>
                  <a:pt x="65" y="23"/>
                </a:cubicBezTo>
                <a:cubicBezTo>
                  <a:pt x="81" y="23"/>
                  <a:pt x="90" y="33"/>
                  <a:pt x="84" y="48"/>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20" name="Freeform 11"/>
          <p:cNvSpPr>
            <a:spLocks noEditPoints="1"/>
          </p:cNvSpPr>
          <p:nvPr/>
        </p:nvSpPr>
        <p:spPr bwMode="auto">
          <a:xfrm>
            <a:off x="9164523" y="6484946"/>
            <a:ext cx="220894" cy="226438"/>
          </a:xfrm>
          <a:custGeom>
            <a:avLst/>
            <a:gdLst>
              <a:gd name="T0" fmla="*/ 15 w 100"/>
              <a:gd name="T1" fmla="*/ 24 h 103"/>
              <a:gd name="T2" fmla="*/ 8 w 100"/>
              <a:gd name="T3" fmla="*/ 69 h 103"/>
              <a:gd name="T4" fmla="*/ 9 w 100"/>
              <a:gd name="T5" fmla="*/ 71 h 103"/>
              <a:gd name="T6" fmla="*/ 12 w 100"/>
              <a:gd name="T7" fmla="*/ 74 h 103"/>
              <a:gd name="T8" fmla="*/ 85 w 100"/>
              <a:gd name="T9" fmla="*/ 79 h 103"/>
              <a:gd name="T10" fmla="*/ 91 w 100"/>
              <a:gd name="T11" fmla="*/ 27 h 103"/>
              <a:gd name="T12" fmla="*/ 15 w 100"/>
              <a:gd name="T13" fmla="*/ 24 h 103"/>
              <a:gd name="T14" fmla="*/ 67 w 100"/>
              <a:gd name="T15" fmla="*/ 65 h 103"/>
              <a:gd name="T16" fmla="*/ 48 w 100"/>
              <a:gd name="T17" fmla="*/ 69 h 103"/>
              <a:gd name="T18" fmla="*/ 29 w 100"/>
              <a:gd name="T19" fmla="*/ 60 h 103"/>
              <a:gd name="T20" fmla="*/ 32 w 100"/>
              <a:gd name="T21" fmla="*/ 39 h 103"/>
              <a:gd name="T22" fmla="*/ 61 w 100"/>
              <a:gd name="T23" fmla="*/ 31 h 103"/>
              <a:gd name="T24" fmla="*/ 73 w 100"/>
              <a:gd name="T25" fmla="*/ 45 h 103"/>
              <a:gd name="T26" fmla="*/ 67 w 100"/>
              <a:gd name="T27"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3">
                <a:moveTo>
                  <a:pt x="15" y="24"/>
                </a:moveTo>
                <a:cubicBezTo>
                  <a:pt x="2" y="36"/>
                  <a:pt x="0" y="53"/>
                  <a:pt x="8" y="69"/>
                </a:cubicBezTo>
                <a:cubicBezTo>
                  <a:pt x="8" y="69"/>
                  <a:pt x="9" y="70"/>
                  <a:pt x="9" y="71"/>
                </a:cubicBezTo>
                <a:cubicBezTo>
                  <a:pt x="10" y="72"/>
                  <a:pt x="11" y="73"/>
                  <a:pt x="12" y="74"/>
                </a:cubicBezTo>
                <a:cubicBezTo>
                  <a:pt x="28" y="93"/>
                  <a:pt x="69" y="103"/>
                  <a:pt x="85" y="79"/>
                </a:cubicBezTo>
                <a:cubicBezTo>
                  <a:pt x="94" y="64"/>
                  <a:pt x="100" y="43"/>
                  <a:pt x="91" y="27"/>
                </a:cubicBezTo>
                <a:cubicBezTo>
                  <a:pt x="77" y="0"/>
                  <a:pt x="34" y="6"/>
                  <a:pt x="15" y="24"/>
                </a:cubicBezTo>
                <a:close/>
                <a:moveTo>
                  <a:pt x="67" y="65"/>
                </a:moveTo>
                <a:cubicBezTo>
                  <a:pt x="62" y="72"/>
                  <a:pt x="56" y="70"/>
                  <a:pt x="48" y="69"/>
                </a:cubicBezTo>
                <a:cubicBezTo>
                  <a:pt x="41" y="68"/>
                  <a:pt x="33" y="66"/>
                  <a:pt x="29" y="60"/>
                </a:cubicBezTo>
                <a:cubicBezTo>
                  <a:pt x="24" y="51"/>
                  <a:pt x="25" y="45"/>
                  <a:pt x="32" y="39"/>
                </a:cubicBezTo>
                <a:cubicBezTo>
                  <a:pt x="40" y="33"/>
                  <a:pt x="51" y="30"/>
                  <a:pt x="61" y="31"/>
                </a:cubicBezTo>
                <a:cubicBezTo>
                  <a:pt x="68" y="32"/>
                  <a:pt x="73" y="36"/>
                  <a:pt x="73" y="45"/>
                </a:cubicBezTo>
                <a:cubicBezTo>
                  <a:pt x="73" y="52"/>
                  <a:pt x="70" y="59"/>
                  <a:pt x="67" y="65"/>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pic>
        <p:nvPicPr>
          <p:cNvPr id="22" name="图片占位符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856" y="5440019"/>
            <a:ext cx="1505692" cy="1433145"/>
          </a:xfrm>
          <a:custGeom>
            <a:avLst/>
            <a:gdLst>
              <a:gd name="connsiteX0" fmla="*/ 1567541 w 3710406"/>
              <a:gd name="connsiteY0" fmla="*/ 287 h 3531632"/>
              <a:gd name="connsiteX1" fmla="*/ 3325737 w 3710406"/>
              <a:gd name="connsiteY1" fmla="*/ 619353 h 3531632"/>
              <a:gd name="connsiteX2" fmla="*/ 3601874 w 3710406"/>
              <a:gd name="connsiteY2" fmla="*/ 2559331 h 3531632"/>
              <a:gd name="connsiteX3" fmla="*/ 1835036 w 3710406"/>
              <a:gd name="connsiteY3" fmla="*/ 3523427 h 3531632"/>
              <a:gd name="connsiteX4" fmla="*/ 184292 w 3710406"/>
              <a:gd name="connsiteY4" fmla="*/ 2525684 h 3531632"/>
              <a:gd name="connsiteX5" fmla="*/ 180643 w 3710406"/>
              <a:gd name="connsiteY5" fmla="*/ 1212933 h 3531632"/>
              <a:gd name="connsiteX6" fmla="*/ 1343970 w 3710406"/>
              <a:gd name="connsiteY6" fmla="*/ 11624 h 3531632"/>
              <a:gd name="connsiteX7" fmla="*/ 1567541 w 3710406"/>
              <a:gd name="connsiteY7" fmla="*/ 287 h 3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0406" h="3531632">
                <a:moveTo>
                  <a:pt x="1567541" y="287"/>
                </a:moveTo>
                <a:cubicBezTo>
                  <a:pt x="2142299" y="-7158"/>
                  <a:pt x="3043663" y="128537"/>
                  <a:pt x="3325737" y="619353"/>
                </a:cubicBezTo>
                <a:cubicBezTo>
                  <a:pt x="3648106" y="1180284"/>
                  <a:pt x="3844802" y="1979597"/>
                  <a:pt x="3601874" y="2559331"/>
                </a:cubicBezTo>
                <a:cubicBezTo>
                  <a:pt x="3365533" y="3135068"/>
                  <a:pt x="2421925" y="3599602"/>
                  <a:pt x="1835036" y="3523427"/>
                </a:cubicBezTo>
                <a:cubicBezTo>
                  <a:pt x="1248148" y="3447252"/>
                  <a:pt x="613326" y="3292087"/>
                  <a:pt x="184292" y="2525684"/>
                </a:cubicBezTo>
                <a:cubicBezTo>
                  <a:pt x="-50198" y="2109570"/>
                  <a:pt x="-71134" y="1599891"/>
                  <a:pt x="180643" y="1212933"/>
                </a:cubicBezTo>
                <a:cubicBezTo>
                  <a:pt x="436415" y="832556"/>
                  <a:pt x="815812" y="61929"/>
                  <a:pt x="1343970" y="11624"/>
                </a:cubicBezTo>
                <a:cubicBezTo>
                  <a:pt x="1409990" y="5336"/>
                  <a:pt x="1485432" y="1351"/>
                  <a:pt x="1567541" y="287"/>
                </a:cubicBezTo>
                <a:close/>
              </a:path>
            </a:pathLst>
          </a:custGeom>
        </p:spPr>
      </p:pic>
      <p:pic>
        <p:nvPicPr>
          <p:cNvPr id="23" name="图片占位符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8922" y="3628524"/>
            <a:ext cx="1440120" cy="1367859"/>
          </a:xfrm>
          <a:custGeom>
            <a:avLst/>
            <a:gdLst>
              <a:gd name="connsiteX0" fmla="*/ 1567541 w 3710406"/>
              <a:gd name="connsiteY0" fmla="*/ 287 h 3531632"/>
              <a:gd name="connsiteX1" fmla="*/ 3325737 w 3710406"/>
              <a:gd name="connsiteY1" fmla="*/ 619353 h 3531632"/>
              <a:gd name="connsiteX2" fmla="*/ 3601874 w 3710406"/>
              <a:gd name="connsiteY2" fmla="*/ 2559331 h 3531632"/>
              <a:gd name="connsiteX3" fmla="*/ 1835036 w 3710406"/>
              <a:gd name="connsiteY3" fmla="*/ 3523427 h 3531632"/>
              <a:gd name="connsiteX4" fmla="*/ 184292 w 3710406"/>
              <a:gd name="connsiteY4" fmla="*/ 2525684 h 3531632"/>
              <a:gd name="connsiteX5" fmla="*/ 180643 w 3710406"/>
              <a:gd name="connsiteY5" fmla="*/ 1212933 h 3531632"/>
              <a:gd name="connsiteX6" fmla="*/ 1343970 w 3710406"/>
              <a:gd name="connsiteY6" fmla="*/ 11624 h 3531632"/>
              <a:gd name="connsiteX7" fmla="*/ 1567541 w 3710406"/>
              <a:gd name="connsiteY7" fmla="*/ 287 h 353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0406" h="3531632">
                <a:moveTo>
                  <a:pt x="1567541" y="287"/>
                </a:moveTo>
                <a:cubicBezTo>
                  <a:pt x="2142299" y="-7158"/>
                  <a:pt x="3043663" y="128537"/>
                  <a:pt x="3325737" y="619353"/>
                </a:cubicBezTo>
                <a:cubicBezTo>
                  <a:pt x="3648106" y="1180284"/>
                  <a:pt x="3844802" y="1979597"/>
                  <a:pt x="3601874" y="2559331"/>
                </a:cubicBezTo>
                <a:cubicBezTo>
                  <a:pt x="3365533" y="3135068"/>
                  <a:pt x="2421925" y="3599602"/>
                  <a:pt x="1835036" y="3523427"/>
                </a:cubicBezTo>
                <a:cubicBezTo>
                  <a:pt x="1248148" y="3447252"/>
                  <a:pt x="613326" y="3292087"/>
                  <a:pt x="184292" y="2525684"/>
                </a:cubicBezTo>
                <a:cubicBezTo>
                  <a:pt x="-50198" y="2109570"/>
                  <a:pt x="-71134" y="1599891"/>
                  <a:pt x="180643" y="1212933"/>
                </a:cubicBezTo>
                <a:cubicBezTo>
                  <a:pt x="436415" y="832556"/>
                  <a:pt x="815812" y="61929"/>
                  <a:pt x="1343970" y="11624"/>
                </a:cubicBezTo>
                <a:cubicBezTo>
                  <a:pt x="1409990" y="5336"/>
                  <a:pt x="1485432" y="1351"/>
                  <a:pt x="1567541" y="287"/>
                </a:cubicBezTo>
                <a:close/>
              </a:path>
            </a:pathLst>
          </a:custGeom>
          <a:pattFill prst="pct5">
            <a:fgClr>
              <a:schemeClr val="accent1"/>
            </a:fgClr>
            <a:bgClr>
              <a:schemeClr val="bg1"/>
            </a:bgClr>
          </a:pattFill>
        </p:spPr>
      </p:pic>
      <p:sp>
        <p:nvSpPr>
          <p:cNvPr id="24" name="Freeform 14"/>
          <p:cNvSpPr>
            <a:spLocks noEditPoints="1"/>
          </p:cNvSpPr>
          <p:nvPr/>
        </p:nvSpPr>
        <p:spPr bwMode="auto">
          <a:xfrm>
            <a:off x="5992018" y="6188475"/>
            <a:ext cx="442913" cy="457200"/>
          </a:xfrm>
          <a:custGeom>
            <a:avLst/>
            <a:gdLst>
              <a:gd name="T0" fmla="*/ 194 w 196"/>
              <a:gd name="T1" fmla="*/ 187 h 203"/>
              <a:gd name="T2" fmla="*/ 160 w 196"/>
              <a:gd name="T3" fmla="*/ 11 h 203"/>
              <a:gd name="T4" fmla="*/ 141 w 196"/>
              <a:gd name="T5" fmla="*/ 6 h 203"/>
              <a:gd name="T6" fmla="*/ 78 w 196"/>
              <a:gd name="T7" fmla="*/ 71 h 203"/>
              <a:gd name="T8" fmla="*/ 7 w 196"/>
              <a:gd name="T9" fmla="*/ 142 h 203"/>
              <a:gd name="T10" fmla="*/ 3 w 196"/>
              <a:gd name="T11" fmla="*/ 147 h 203"/>
              <a:gd name="T12" fmla="*/ 7 w 196"/>
              <a:gd name="T13" fmla="*/ 162 h 203"/>
              <a:gd name="T14" fmla="*/ 13 w 196"/>
              <a:gd name="T15" fmla="*/ 164 h 203"/>
              <a:gd name="T16" fmla="*/ 181 w 196"/>
              <a:gd name="T17" fmla="*/ 201 h 203"/>
              <a:gd name="T18" fmla="*/ 194 w 196"/>
              <a:gd name="T19" fmla="*/ 187 h 203"/>
              <a:gd name="T20" fmla="*/ 89 w 196"/>
              <a:gd name="T21" fmla="*/ 91 h 203"/>
              <a:gd name="T22" fmla="*/ 142 w 196"/>
              <a:gd name="T23" fmla="*/ 37 h 203"/>
              <a:gd name="T24" fmla="*/ 169 w 196"/>
              <a:gd name="T25" fmla="*/ 175 h 203"/>
              <a:gd name="T26" fmla="*/ 37 w 196"/>
              <a:gd name="T27" fmla="*/ 146 h 203"/>
              <a:gd name="T28" fmla="*/ 89 w 196"/>
              <a:gd name="T29" fmla="*/ 9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203">
                <a:moveTo>
                  <a:pt x="194" y="187"/>
                </a:moveTo>
                <a:cubicBezTo>
                  <a:pt x="183" y="128"/>
                  <a:pt x="172" y="70"/>
                  <a:pt x="160" y="11"/>
                </a:cubicBezTo>
                <a:cubicBezTo>
                  <a:pt x="159" y="2"/>
                  <a:pt x="147" y="0"/>
                  <a:pt x="141" y="6"/>
                </a:cubicBezTo>
                <a:cubicBezTo>
                  <a:pt x="120" y="28"/>
                  <a:pt x="99" y="49"/>
                  <a:pt x="78" y="71"/>
                </a:cubicBezTo>
                <a:cubicBezTo>
                  <a:pt x="56" y="93"/>
                  <a:pt x="29" y="126"/>
                  <a:pt x="7" y="142"/>
                </a:cubicBezTo>
                <a:cubicBezTo>
                  <a:pt x="5" y="144"/>
                  <a:pt x="4" y="145"/>
                  <a:pt x="3" y="147"/>
                </a:cubicBezTo>
                <a:cubicBezTo>
                  <a:pt x="0" y="152"/>
                  <a:pt x="1" y="159"/>
                  <a:pt x="7" y="162"/>
                </a:cubicBezTo>
                <a:cubicBezTo>
                  <a:pt x="9" y="163"/>
                  <a:pt x="11" y="164"/>
                  <a:pt x="13" y="164"/>
                </a:cubicBezTo>
                <a:cubicBezTo>
                  <a:pt x="69" y="176"/>
                  <a:pt x="125" y="189"/>
                  <a:pt x="181" y="201"/>
                </a:cubicBezTo>
                <a:cubicBezTo>
                  <a:pt x="189" y="203"/>
                  <a:pt x="196" y="196"/>
                  <a:pt x="194" y="187"/>
                </a:cubicBezTo>
                <a:close/>
                <a:moveTo>
                  <a:pt x="89" y="91"/>
                </a:moveTo>
                <a:cubicBezTo>
                  <a:pt x="107" y="73"/>
                  <a:pt x="125" y="55"/>
                  <a:pt x="142" y="37"/>
                </a:cubicBezTo>
                <a:cubicBezTo>
                  <a:pt x="151" y="83"/>
                  <a:pt x="160" y="129"/>
                  <a:pt x="169" y="175"/>
                </a:cubicBezTo>
                <a:cubicBezTo>
                  <a:pt x="125" y="166"/>
                  <a:pt x="81" y="156"/>
                  <a:pt x="37" y="146"/>
                </a:cubicBezTo>
                <a:cubicBezTo>
                  <a:pt x="56" y="129"/>
                  <a:pt x="72" y="109"/>
                  <a:pt x="89" y="91"/>
                </a:cubicBezTo>
                <a:close/>
              </a:path>
            </a:pathLst>
          </a:cu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omic Neue"/>
              <a:ea typeface="+mn-ea"/>
              <a:cs typeface="Arial"/>
            </a:endParaRPr>
          </a:p>
        </p:txBody>
      </p:sp>
      <p:sp>
        <p:nvSpPr>
          <p:cNvPr id="6" name="文本框 5"/>
          <p:cNvSpPr txBox="1"/>
          <p:nvPr/>
        </p:nvSpPr>
        <p:spPr>
          <a:xfrm>
            <a:off x="3339944" y="11073"/>
            <a:ext cx="15904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structure</a:t>
            </a:r>
            <a:endParaRPr kumimoji="0" lang="zh-CN" altLang="en-US" sz="2800" b="1"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文本框 8"/>
          <p:cNvSpPr txBox="1"/>
          <p:nvPr/>
        </p:nvSpPr>
        <p:spPr>
          <a:xfrm>
            <a:off x="4970160" y="27270"/>
            <a:ext cx="56897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details — </a:t>
            </a:r>
            <a:r>
              <a:rPr kumimoji="0" lang="en-US" altLang="zh-CN" sz="2800" b="1" i="1"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rPr>
              <a:t>applications (Lines10-42 )</a:t>
            </a:r>
            <a:endParaRPr kumimoji="0" lang="zh-CN" altLang="en-US" sz="2800" b="1" i="1"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Freeform: Shape 38"/>
          <p:cNvSpPr/>
          <p:nvPr/>
        </p:nvSpPr>
        <p:spPr>
          <a:xfrm>
            <a:off x="-15877" y="59757"/>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Neue"/>
              <a:cs typeface="Arial"/>
            </a:endParaRPr>
          </a:p>
        </p:txBody>
      </p:sp>
      <p:sp>
        <p:nvSpPr>
          <p:cNvPr id="11" name="Freeform: Shape 38"/>
          <p:cNvSpPr/>
          <p:nvPr/>
        </p:nvSpPr>
        <p:spPr>
          <a:xfrm>
            <a:off x="88885" y="3217515"/>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Neue"/>
              <a:cs typeface="Arial"/>
            </a:endParaRPr>
          </a:p>
        </p:txBody>
      </p:sp>
      <p:pic>
        <p:nvPicPr>
          <p:cNvPr id="25" name="图片 24"/>
          <p:cNvPicPr>
            <a:picLocks noChangeAspect="1"/>
          </p:cNvPicPr>
          <p:nvPr/>
        </p:nvPicPr>
        <p:blipFill>
          <a:blip r:embed="rId5"/>
          <a:stretch>
            <a:fillRect/>
          </a:stretch>
        </p:blipFill>
        <p:spPr>
          <a:xfrm>
            <a:off x="5606289" y="3755797"/>
            <a:ext cx="1510864" cy="1633066"/>
          </a:xfrm>
          <a:prstGeom prst="teardrop">
            <a:avLst/>
          </a:prstGeom>
        </p:spPr>
      </p:pic>
      <p:sp>
        <p:nvSpPr>
          <p:cNvPr id="17" name="文本框 16">
            <a:extLst>
              <a:ext uri="{FF2B5EF4-FFF2-40B4-BE49-F238E27FC236}">
                <a16:creationId xmlns:a16="http://schemas.microsoft.com/office/drawing/2014/main" id="{A9359B92-73F7-B9EB-CC01-5BCC6D6F8FDC}"/>
              </a:ext>
            </a:extLst>
          </p:cNvPr>
          <p:cNvSpPr txBox="1"/>
          <p:nvPr/>
        </p:nvSpPr>
        <p:spPr>
          <a:xfrm>
            <a:off x="110685" y="1905766"/>
            <a:ext cx="10275024" cy="1077218"/>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I want to use VR to______________________________, because_______________________________________.</a:t>
            </a:r>
            <a:endParaRPr lang="zh-CN" altLang="en-US" sz="32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58687" y="989528"/>
            <a:ext cx="8900763" cy="584775"/>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2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What do you want to use VR to do ?</a:t>
            </a:r>
            <a:endParaRPr kumimoji="0" lang="zh-CN" altLang="en-US" sz="2000" b="0" i="0" u="none" strike="noStrike" kern="1200" cap="none" spc="0" normalizeH="0" baseline="0" noProof="0" dirty="0">
              <a:ln>
                <a:noFill/>
              </a:ln>
              <a:solidFill>
                <a:srgbClr val="0C0C0C"/>
              </a:solidFill>
              <a:effectLst/>
              <a:uLnTx/>
              <a:uFillTx/>
              <a:latin typeface="Times New Roman" panose="02020603050405020304" pitchFamily="18" charset="0"/>
              <a:cs typeface="Times New Roman" panose="02020603050405020304" pitchFamily="18" charset="0"/>
            </a:endParaRPr>
          </a:p>
        </p:txBody>
      </p:sp>
      <p:pic>
        <p:nvPicPr>
          <p:cNvPr id="26" name="图片占位符 5">
            <a:extLst>
              <a:ext uri="{FF2B5EF4-FFF2-40B4-BE49-F238E27FC236}">
                <a16:creationId xmlns:a16="http://schemas.microsoft.com/office/drawing/2014/main" id="{31B3A249-8A56-307E-C809-959F07B0A5D4}"/>
              </a:ext>
            </a:extLst>
          </p:cNvPr>
          <p:cNvPicPr>
            <a:picLocks noChangeAspect="1"/>
          </p:cNvPicPr>
          <p:nvPr/>
        </p:nvPicPr>
        <p:blipFill>
          <a:blip r:embed="rId6" cstate="print">
            <a:extLst>
              <a:ext uri="{28A0092B-C50C-407E-A947-70E740481C1C}">
                <a14:useLocalDpi xmlns:a14="http://schemas.microsoft.com/office/drawing/2010/main" val="0"/>
              </a:ext>
            </a:extLst>
          </a:blip>
          <a:srcRect l="7415" r="7415"/>
          <a:stretch>
            <a:fillRect/>
          </a:stretch>
        </p:blipFill>
        <p:spPr>
          <a:xfrm>
            <a:off x="142804" y="5650617"/>
            <a:ext cx="1434825" cy="1170568"/>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2" y="17893"/>
                  <a:pt x="847689" y="1332"/>
                </a:cubicBezTo>
                <a:close/>
              </a:path>
            </a:pathLst>
          </a:custGeom>
          <a:pattFill prst="pct5">
            <a:fgClr>
              <a:srgbClr val="0046C1"/>
            </a:fgClr>
            <a:bgClr>
              <a:srgbClr val="FFFFFF"/>
            </a:bgClr>
          </a:pattFill>
        </p:spPr>
      </p:pic>
      <p:pic>
        <p:nvPicPr>
          <p:cNvPr id="27" name="图片占位符 7">
            <a:extLst>
              <a:ext uri="{FF2B5EF4-FFF2-40B4-BE49-F238E27FC236}">
                <a16:creationId xmlns:a16="http://schemas.microsoft.com/office/drawing/2014/main" id="{339A3E66-5211-0340-52E5-51B1571AB385}"/>
              </a:ext>
            </a:extLst>
          </p:cNvPr>
          <p:cNvPicPr>
            <a:picLocks noChangeAspect="1"/>
          </p:cNvPicPr>
          <p:nvPr/>
        </p:nvPicPr>
        <p:blipFill>
          <a:blip r:embed="rId7" cstate="print">
            <a:extLst>
              <a:ext uri="{28A0092B-C50C-407E-A947-70E740481C1C}">
                <a14:useLocalDpi xmlns:a14="http://schemas.microsoft.com/office/drawing/2010/main" val="0"/>
              </a:ext>
            </a:extLst>
          </a:blip>
          <a:srcRect l="14512" r="14512"/>
          <a:stretch>
            <a:fillRect/>
          </a:stretch>
        </p:blipFill>
        <p:spPr>
          <a:xfrm>
            <a:off x="2038354" y="4008558"/>
            <a:ext cx="1262539" cy="1185899"/>
          </a:xfrm>
          <a:custGeom>
            <a:avLst/>
            <a:gdLst>
              <a:gd name="connsiteX0" fmla="*/ 847689 w 1567477"/>
              <a:gd name="connsiteY0" fmla="*/ 1332 h 1472325"/>
              <a:gd name="connsiteX1" fmla="*/ 935882 w 1567477"/>
              <a:gd name="connsiteY1" fmla="*/ 3953 h 1472325"/>
              <a:gd name="connsiteX2" fmla="*/ 1563800 w 1567477"/>
              <a:gd name="connsiteY2" fmla="*/ 569079 h 1472325"/>
              <a:gd name="connsiteX3" fmla="*/ 1139956 w 1567477"/>
              <a:gd name="connsiteY3" fmla="*/ 1432466 h 1472325"/>
              <a:gd name="connsiteX4" fmla="*/ 56797 w 1567477"/>
              <a:gd name="connsiteY4" fmla="*/ 1228393 h 1472325"/>
              <a:gd name="connsiteX5" fmla="*/ 229475 w 1567477"/>
              <a:gd name="connsiteY5" fmla="*/ 365006 h 1472325"/>
              <a:gd name="connsiteX6" fmla="*/ 847689 w 1567477"/>
              <a:gd name="connsiteY6" fmla="*/ 1332 h 14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477" h="1472325">
                <a:moveTo>
                  <a:pt x="847689" y="1332"/>
                </a:moveTo>
                <a:cubicBezTo>
                  <a:pt x="878487" y="-1034"/>
                  <a:pt x="908084" y="-298"/>
                  <a:pt x="935882" y="3953"/>
                </a:cubicBezTo>
                <a:cubicBezTo>
                  <a:pt x="1158270" y="37965"/>
                  <a:pt x="1529788" y="330994"/>
                  <a:pt x="1563800" y="569079"/>
                </a:cubicBezTo>
                <a:cubicBezTo>
                  <a:pt x="1597813" y="807165"/>
                  <a:pt x="1391123" y="1322581"/>
                  <a:pt x="1139956" y="1432466"/>
                </a:cubicBezTo>
                <a:cubicBezTo>
                  <a:pt x="888789" y="1542352"/>
                  <a:pt x="205928" y="1408919"/>
                  <a:pt x="56797" y="1228393"/>
                </a:cubicBezTo>
                <a:cubicBezTo>
                  <a:pt x="-92333" y="1047867"/>
                  <a:pt x="82960" y="569079"/>
                  <a:pt x="229475" y="365006"/>
                </a:cubicBezTo>
                <a:cubicBezTo>
                  <a:pt x="357675" y="186442"/>
                  <a:pt x="632103" y="17893"/>
                  <a:pt x="847689" y="1332"/>
                </a:cubicBezTo>
                <a:close/>
              </a:path>
            </a:pathLst>
          </a:custGeom>
          <a:pattFill prst="pct5">
            <a:fgClr>
              <a:srgbClr val="0046C1"/>
            </a:fgClr>
            <a:bgClr>
              <a:srgbClr val="FFFFFF"/>
            </a:bgClr>
          </a:pattFill>
        </p:spPr>
      </p:pic>
      <p:pic>
        <p:nvPicPr>
          <p:cNvPr id="28" name="图片 27">
            <a:extLst>
              <a:ext uri="{FF2B5EF4-FFF2-40B4-BE49-F238E27FC236}">
                <a16:creationId xmlns:a16="http://schemas.microsoft.com/office/drawing/2014/main" id="{6E411B33-27EB-54F7-0975-FD240BC9FBC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228" b="98909" l="1218" r="99323">
                        <a14:foregroundMark x1="56292" y1="93179" x2="56292" y2="93179"/>
                        <a14:foregroundMark x1="44520" y1="95225" x2="44520" y2="95225"/>
                        <a14:foregroundMark x1="27470" y1="21146" x2="27470" y2="21146"/>
                        <a14:foregroundMark x1="25710" y1="19782" x2="25710" y2="19782"/>
                        <a14:foregroundMark x1="23951" y1="17872" x2="23951" y2="17872"/>
                        <a14:foregroundMark x1="24493" y1="19100" x2="24493" y2="19100"/>
                        <a14:foregroundMark x1="25169" y1="18963" x2="25169" y2="18963"/>
                        <a14:foregroundMark x1="24357" y1="17735" x2="24357" y2="17735"/>
                        <a14:foregroundMark x1="23275" y1="16917" x2="23275" y2="16917"/>
                        <a14:foregroundMark x1="6901" y1="47203" x2="6901" y2="47203"/>
                        <a14:foregroundMark x1="95670" y1="43383" x2="95670" y2="43383"/>
                        <a14:foregroundMark x1="2030" y1="45703" x2="2030" y2="45703"/>
                        <a14:foregroundMark x1="1353" y1="45703" x2="1353" y2="45703"/>
                        <a14:foregroundMark x1="2842" y1="46248" x2="2842" y2="46248"/>
                        <a14:foregroundMark x1="56834" y1="96180" x2="56834" y2="96180"/>
                        <a14:foregroundMark x1="46008" y1="95907" x2="46008" y2="95907"/>
                        <a14:foregroundMark x1="26928" y1="89359" x2="26928" y2="89359"/>
                        <a14:foregroundMark x1="17997" y1="32469" x2="17997" y2="32469"/>
                        <a14:foregroundMark x1="40595" y1="5184" x2="40595" y2="5184"/>
                        <a14:foregroundMark x1="39919" y1="3001" x2="39919" y2="3001"/>
                        <a14:foregroundMark x1="39783" y1="1228" x2="39783" y2="1228"/>
                        <a14:foregroundMark x1="40054" y1="2046" x2="40054" y2="2046"/>
                        <a14:foregroundMark x1="30447" y1="17053" x2="30447" y2="17053"/>
                        <a14:foregroundMark x1="46820" y1="99045" x2="46820" y2="99045"/>
                        <a14:foregroundMark x1="37483" y1="95634" x2="37483" y2="95634"/>
                        <a14:foregroundMark x1="36536" y1="97271" x2="36536" y2="97271"/>
                        <a14:foregroundMark x1="15697" y1="43929" x2="15697" y2="43929"/>
                        <a14:foregroundMark x1="99323" y1="40246" x2="99323" y2="40246"/>
                        <a14:backgroundMark x1="34371" y1="96044" x2="34371" y2="96044"/>
                      </a14:backgroundRemoval>
                    </a14:imgEffect>
                  </a14:imgLayer>
                </a14:imgProps>
              </a:ext>
              <a:ext uri="{28A0092B-C50C-407E-A947-70E740481C1C}">
                <a14:useLocalDpi xmlns:a14="http://schemas.microsoft.com/office/drawing/2010/main" val="0"/>
              </a:ext>
            </a:extLst>
          </a:blip>
          <a:stretch>
            <a:fillRect/>
          </a:stretch>
        </p:blipFill>
        <p:spPr>
          <a:xfrm>
            <a:off x="120721" y="3932618"/>
            <a:ext cx="1720047" cy="1706081"/>
          </a:xfrm>
          <a:prstGeom prst="rect">
            <a:avLst/>
          </a:prstGeom>
        </p:spPr>
      </p:pic>
      <p:pic>
        <p:nvPicPr>
          <p:cNvPr id="30" name="图片 29">
            <a:extLst>
              <a:ext uri="{FF2B5EF4-FFF2-40B4-BE49-F238E27FC236}">
                <a16:creationId xmlns:a16="http://schemas.microsoft.com/office/drawing/2014/main" id="{9BC23E29-6214-2262-D12E-51D13DC14A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3771" y="5569886"/>
            <a:ext cx="1414363" cy="1238964"/>
          </a:xfrm>
          <a:prstGeom prst="teardrop">
            <a:avLst/>
          </a:prstGeom>
        </p:spPr>
      </p:pic>
      <p:pic>
        <p:nvPicPr>
          <p:cNvPr id="31" name="图片 30">
            <a:extLst>
              <a:ext uri="{FF2B5EF4-FFF2-40B4-BE49-F238E27FC236}">
                <a16:creationId xmlns:a16="http://schemas.microsoft.com/office/drawing/2014/main" id="{E78938DE-3FA8-C793-8C79-8DFD86EF4AB6}"/>
              </a:ext>
            </a:extLst>
          </p:cNvPr>
          <p:cNvPicPr>
            <a:picLocks noChangeAspect="1"/>
          </p:cNvPicPr>
          <p:nvPr/>
        </p:nvPicPr>
        <p:blipFill>
          <a:blip r:embed="rId11"/>
          <a:stretch>
            <a:fillRect/>
          </a:stretch>
        </p:blipFill>
        <p:spPr>
          <a:xfrm>
            <a:off x="3521876" y="4179614"/>
            <a:ext cx="1720191" cy="967749"/>
          </a:xfrm>
          <a:prstGeom prst="teardrop">
            <a:avLst/>
          </a:prstGeom>
        </p:spPr>
      </p:pic>
      <p:sp>
        <p:nvSpPr>
          <p:cNvPr id="32" name="文本框 31">
            <a:extLst>
              <a:ext uri="{FF2B5EF4-FFF2-40B4-BE49-F238E27FC236}">
                <a16:creationId xmlns:a16="http://schemas.microsoft.com/office/drawing/2014/main" id="{23916452-10BA-6399-A0C4-062E99333458}"/>
              </a:ext>
            </a:extLst>
          </p:cNvPr>
          <p:cNvSpPr txBox="1"/>
          <p:nvPr/>
        </p:nvSpPr>
        <p:spPr>
          <a:xfrm>
            <a:off x="158687" y="55153"/>
            <a:ext cx="2308613" cy="646331"/>
          </a:xfrm>
          <a:prstGeom prst="rect">
            <a:avLst/>
          </a:prstGeom>
          <a:solidFill>
            <a:srgbClr val="70111B"/>
          </a:solid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Discussion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C113D0F2-7E24-14AA-063A-7FB24729BB14}"/>
              </a:ext>
            </a:extLst>
          </p:cNvPr>
          <p:cNvPicPr>
            <a:picLocks noChangeAspect="1"/>
          </p:cNvPicPr>
          <p:nvPr/>
        </p:nvPicPr>
        <p:blipFill>
          <a:blip r:embed="rId12" cstate="print">
            <a:extLst>
              <a:ext uri="{28A0092B-C50C-407E-A947-70E740481C1C}">
                <a14:useLocalDpi xmlns:a14="http://schemas.microsoft.com/office/drawing/2010/main" val="0"/>
              </a:ext>
            </a:extLst>
          </a:blip>
          <a:srcRect l="12671" t="-80" r="7986" b="80"/>
          <a:stretch/>
        </p:blipFill>
        <p:spPr>
          <a:xfrm>
            <a:off x="9376727" y="3138603"/>
            <a:ext cx="1728379" cy="1300351"/>
          </a:xfrm>
          <a:prstGeom prst="ellipse">
            <a:avLst/>
          </a:prstGeom>
        </p:spPr>
      </p:pic>
      <p:pic>
        <p:nvPicPr>
          <p:cNvPr id="36" name="图片 35">
            <a:extLst>
              <a:ext uri="{FF2B5EF4-FFF2-40B4-BE49-F238E27FC236}">
                <a16:creationId xmlns:a16="http://schemas.microsoft.com/office/drawing/2014/main" id="{B86AF08E-6662-35F8-7ED5-016FE57C1B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77298" y="4510544"/>
            <a:ext cx="1417981" cy="1417981"/>
          </a:xfrm>
          <a:prstGeom prst="ellipse">
            <a:avLst/>
          </a:prstGeom>
        </p:spPr>
      </p:pic>
      <p:pic>
        <p:nvPicPr>
          <p:cNvPr id="38" name="图片 37">
            <a:extLst>
              <a:ext uri="{FF2B5EF4-FFF2-40B4-BE49-F238E27FC236}">
                <a16:creationId xmlns:a16="http://schemas.microsoft.com/office/drawing/2014/main" id="{3B7A2C87-47A8-DBBC-5757-C05B1AD5CE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1157" y="5312584"/>
            <a:ext cx="1456586" cy="1456586"/>
          </a:xfrm>
          <a:prstGeom prst="ellipse">
            <a:avLst/>
          </a:prstGeom>
        </p:spPr>
      </p:pic>
      <p:pic>
        <p:nvPicPr>
          <p:cNvPr id="2050" name="Picture 2">
            <a:extLst>
              <a:ext uri="{FF2B5EF4-FFF2-40B4-BE49-F238E27FC236}">
                <a16:creationId xmlns:a16="http://schemas.microsoft.com/office/drawing/2014/main" id="{7ACA0122-EE3A-0101-DF1D-75C24B9BE8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30208" y="5500625"/>
            <a:ext cx="1902817" cy="1268545"/>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p:nvPr/>
        </p:nvSpPr>
        <p:spPr>
          <a:xfrm flipV="1">
            <a:off x="0" y="4214608"/>
            <a:ext cx="12192001" cy="2643392"/>
          </a:xfrm>
          <a:custGeom>
            <a:avLst/>
            <a:gdLst>
              <a:gd name="connsiteX0" fmla="*/ 0 w 12192000"/>
              <a:gd name="connsiteY0" fmla="*/ 0 h 2220686"/>
              <a:gd name="connsiteX1" fmla="*/ 12192000 w 12192000"/>
              <a:gd name="connsiteY1" fmla="*/ 0 h 2220686"/>
              <a:gd name="connsiteX2" fmla="*/ 12192000 w 12192000"/>
              <a:gd name="connsiteY2" fmla="*/ 2220686 h 2220686"/>
              <a:gd name="connsiteX3" fmla="*/ 0 w 12192000"/>
              <a:gd name="connsiteY3" fmla="*/ 2220686 h 2220686"/>
              <a:gd name="connsiteX4" fmla="*/ 0 w 12192000"/>
              <a:gd name="connsiteY4" fmla="*/ 0 h 2220686"/>
              <a:gd name="connsiteX0-1" fmla="*/ 0 w 12192000"/>
              <a:gd name="connsiteY0-2" fmla="*/ 0 h 2220686"/>
              <a:gd name="connsiteX1-3" fmla="*/ 12192000 w 12192000"/>
              <a:gd name="connsiteY1-4" fmla="*/ 0 h 2220686"/>
              <a:gd name="connsiteX2-5" fmla="*/ 12192000 w 12192000"/>
              <a:gd name="connsiteY2-6" fmla="*/ 2220686 h 2220686"/>
              <a:gd name="connsiteX3-7" fmla="*/ 1262743 w 12192000"/>
              <a:gd name="connsiteY3-8" fmla="*/ 2206171 h 2220686"/>
              <a:gd name="connsiteX4-9" fmla="*/ 0 w 12192000"/>
              <a:gd name="connsiteY4-10" fmla="*/ 2220686 h 2220686"/>
              <a:gd name="connsiteX5" fmla="*/ 0 w 12192000"/>
              <a:gd name="connsiteY5" fmla="*/ 0 h 2220686"/>
              <a:gd name="connsiteX0-11" fmla="*/ 0 w 12192000"/>
              <a:gd name="connsiteY0-12" fmla="*/ 0 h 2569029"/>
              <a:gd name="connsiteX1-13" fmla="*/ 12192000 w 12192000"/>
              <a:gd name="connsiteY1-14" fmla="*/ 0 h 2569029"/>
              <a:gd name="connsiteX2-15" fmla="*/ 12192000 w 12192000"/>
              <a:gd name="connsiteY2-16" fmla="*/ 2220686 h 2569029"/>
              <a:gd name="connsiteX3-17" fmla="*/ 1567543 w 12192000"/>
              <a:gd name="connsiteY3-18" fmla="*/ 2569029 h 2569029"/>
              <a:gd name="connsiteX4-19" fmla="*/ 0 w 12192000"/>
              <a:gd name="connsiteY4-20" fmla="*/ 2220686 h 2569029"/>
              <a:gd name="connsiteX5-21" fmla="*/ 0 w 12192000"/>
              <a:gd name="connsiteY5-22" fmla="*/ 0 h 2569029"/>
              <a:gd name="connsiteX0-23" fmla="*/ 0 w 12192000"/>
              <a:gd name="connsiteY0-24" fmla="*/ 0 h 2569029"/>
              <a:gd name="connsiteX1-25" fmla="*/ 12192000 w 12192000"/>
              <a:gd name="connsiteY1-26" fmla="*/ 0 h 2569029"/>
              <a:gd name="connsiteX2-27" fmla="*/ 12192000 w 12192000"/>
              <a:gd name="connsiteY2-28" fmla="*/ 2220686 h 2569029"/>
              <a:gd name="connsiteX3-29" fmla="*/ 1567543 w 12192000"/>
              <a:gd name="connsiteY3-30" fmla="*/ 2569029 h 2569029"/>
              <a:gd name="connsiteX4-31" fmla="*/ 0 w 12192000"/>
              <a:gd name="connsiteY4-32" fmla="*/ 2220686 h 2569029"/>
              <a:gd name="connsiteX5-33" fmla="*/ 0 w 12192000"/>
              <a:gd name="connsiteY5-34" fmla="*/ 0 h 2569029"/>
              <a:gd name="connsiteX0-35" fmla="*/ 0 w 12192000"/>
              <a:gd name="connsiteY0-36" fmla="*/ 0 h 2569029"/>
              <a:gd name="connsiteX1-37" fmla="*/ 12192000 w 12192000"/>
              <a:gd name="connsiteY1-38" fmla="*/ 0 h 2569029"/>
              <a:gd name="connsiteX2-39" fmla="*/ 12192000 w 12192000"/>
              <a:gd name="connsiteY2-40" fmla="*/ 2220686 h 2569029"/>
              <a:gd name="connsiteX3-41" fmla="*/ 1567543 w 12192000"/>
              <a:gd name="connsiteY3-42" fmla="*/ 2569029 h 2569029"/>
              <a:gd name="connsiteX4-43" fmla="*/ 0 w 12192000"/>
              <a:gd name="connsiteY4-44" fmla="*/ 2220686 h 2569029"/>
              <a:gd name="connsiteX5-45" fmla="*/ 0 w 12192000"/>
              <a:gd name="connsiteY5-46" fmla="*/ 0 h 2569029"/>
              <a:gd name="connsiteX0-47" fmla="*/ 0 w 12192000"/>
              <a:gd name="connsiteY0-48" fmla="*/ 0 h 2569029"/>
              <a:gd name="connsiteX1-49" fmla="*/ 12192000 w 12192000"/>
              <a:gd name="connsiteY1-50" fmla="*/ 0 h 2569029"/>
              <a:gd name="connsiteX2-51" fmla="*/ 12192000 w 12192000"/>
              <a:gd name="connsiteY2-52" fmla="*/ 2220686 h 2569029"/>
              <a:gd name="connsiteX3-53" fmla="*/ 1567543 w 12192000"/>
              <a:gd name="connsiteY3-54" fmla="*/ 2569029 h 2569029"/>
              <a:gd name="connsiteX4-55" fmla="*/ 0 w 12192000"/>
              <a:gd name="connsiteY4-56" fmla="*/ 2220686 h 2569029"/>
              <a:gd name="connsiteX5-57" fmla="*/ 0 w 12192000"/>
              <a:gd name="connsiteY5-58" fmla="*/ 0 h 2569029"/>
              <a:gd name="connsiteX0-59" fmla="*/ 0 w 12192000"/>
              <a:gd name="connsiteY0-60" fmla="*/ 0 h 2569029"/>
              <a:gd name="connsiteX1-61" fmla="*/ 12192000 w 12192000"/>
              <a:gd name="connsiteY1-62" fmla="*/ 0 h 2569029"/>
              <a:gd name="connsiteX2-63" fmla="*/ 12192000 w 12192000"/>
              <a:gd name="connsiteY2-64" fmla="*/ 2220686 h 2569029"/>
              <a:gd name="connsiteX3-65" fmla="*/ 1567543 w 12192000"/>
              <a:gd name="connsiteY3-66" fmla="*/ 2569029 h 2569029"/>
              <a:gd name="connsiteX4-67" fmla="*/ 0 w 12192000"/>
              <a:gd name="connsiteY4-68" fmla="*/ 2220686 h 2569029"/>
              <a:gd name="connsiteX5-69" fmla="*/ 0 w 12192000"/>
              <a:gd name="connsiteY5-70" fmla="*/ 0 h 2569029"/>
              <a:gd name="connsiteX0-71" fmla="*/ 0 w 12192000"/>
              <a:gd name="connsiteY0-72" fmla="*/ 0 h 2580063"/>
              <a:gd name="connsiteX1-73" fmla="*/ 12192000 w 12192000"/>
              <a:gd name="connsiteY1-74" fmla="*/ 0 h 2580063"/>
              <a:gd name="connsiteX2-75" fmla="*/ 12192000 w 12192000"/>
              <a:gd name="connsiteY2-76" fmla="*/ 2220686 h 2580063"/>
              <a:gd name="connsiteX3-77" fmla="*/ 1567543 w 12192000"/>
              <a:gd name="connsiteY3-78" fmla="*/ 2569029 h 2580063"/>
              <a:gd name="connsiteX4-79" fmla="*/ 0 w 12192000"/>
              <a:gd name="connsiteY4-80" fmla="*/ 2220686 h 2580063"/>
              <a:gd name="connsiteX5-81" fmla="*/ 0 w 12192000"/>
              <a:gd name="connsiteY5-82" fmla="*/ 0 h 2580063"/>
              <a:gd name="connsiteX0-83" fmla="*/ 0 w 12192000"/>
              <a:gd name="connsiteY0-84" fmla="*/ 0 h 2580063"/>
              <a:gd name="connsiteX1-85" fmla="*/ 12192000 w 12192000"/>
              <a:gd name="connsiteY1-86" fmla="*/ 0 h 2580063"/>
              <a:gd name="connsiteX2-87" fmla="*/ 12192000 w 12192000"/>
              <a:gd name="connsiteY2-88" fmla="*/ 2220686 h 2580063"/>
              <a:gd name="connsiteX3-89" fmla="*/ 5123543 w 12192000"/>
              <a:gd name="connsiteY3-90" fmla="*/ 2278743 h 2580063"/>
              <a:gd name="connsiteX4-91" fmla="*/ 1567543 w 12192000"/>
              <a:gd name="connsiteY4-92" fmla="*/ 2569029 h 2580063"/>
              <a:gd name="connsiteX5-93" fmla="*/ 0 w 12192000"/>
              <a:gd name="connsiteY5-94" fmla="*/ 2220686 h 2580063"/>
              <a:gd name="connsiteX6" fmla="*/ 0 w 12192000"/>
              <a:gd name="connsiteY6" fmla="*/ 0 h 2580063"/>
              <a:gd name="connsiteX0-95" fmla="*/ 0 w 12192000"/>
              <a:gd name="connsiteY0-96" fmla="*/ 0 h 2580063"/>
              <a:gd name="connsiteX1-97" fmla="*/ 12192000 w 12192000"/>
              <a:gd name="connsiteY1-98" fmla="*/ 0 h 2580063"/>
              <a:gd name="connsiteX2-99" fmla="*/ 12192000 w 12192000"/>
              <a:gd name="connsiteY2-100" fmla="*/ 2220686 h 2580063"/>
              <a:gd name="connsiteX3-101" fmla="*/ 4891315 w 12192000"/>
              <a:gd name="connsiteY3-102" fmla="*/ 1582058 h 2580063"/>
              <a:gd name="connsiteX4-103" fmla="*/ 1567543 w 12192000"/>
              <a:gd name="connsiteY4-104" fmla="*/ 2569029 h 2580063"/>
              <a:gd name="connsiteX5-105" fmla="*/ 0 w 12192000"/>
              <a:gd name="connsiteY5-106" fmla="*/ 2220686 h 2580063"/>
              <a:gd name="connsiteX6-107" fmla="*/ 0 w 12192000"/>
              <a:gd name="connsiteY6-108" fmla="*/ 0 h 2580063"/>
              <a:gd name="connsiteX0-109" fmla="*/ 0 w 12192000"/>
              <a:gd name="connsiteY0-110" fmla="*/ 0 h 2580063"/>
              <a:gd name="connsiteX1-111" fmla="*/ 12192000 w 12192000"/>
              <a:gd name="connsiteY1-112" fmla="*/ 0 h 2580063"/>
              <a:gd name="connsiteX2-113" fmla="*/ 12192000 w 12192000"/>
              <a:gd name="connsiteY2-114" fmla="*/ 2220686 h 2580063"/>
              <a:gd name="connsiteX3-115" fmla="*/ 8360229 w 12192000"/>
              <a:gd name="connsiteY3-116" fmla="*/ 1959429 h 2580063"/>
              <a:gd name="connsiteX4-117" fmla="*/ 4891315 w 12192000"/>
              <a:gd name="connsiteY4-118" fmla="*/ 1582058 h 2580063"/>
              <a:gd name="connsiteX5-119" fmla="*/ 1567543 w 12192000"/>
              <a:gd name="connsiteY5-120" fmla="*/ 2569029 h 2580063"/>
              <a:gd name="connsiteX6-121" fmla="*/ 0 w 12192000"/>
              <a:gd name="connsiteY6-122" fmla="*/ 2220686 h 2580063"/>
              <a:gd name="connsiteX7" fmla="*/ 0 w 12192000"/>
              <a:gd name="connsiteY7" fmla="*/ 0 h 2580063"/>
              <a:gd name="connsiteX0-123" fmla="*/ 0 w 12192000"/>
              <a:gd name="connsiteY0-124" fmla="*/ 0 h 3260761"/>
              <a:gd name="connsiteX1-125" fmla="*/ 12192000 w 12192000"/>
              <a:gd name="connsiteY1-126" fmla="*/ 0 h 3260761"/>
              <a:gd name="connsiteX2-127" fmla="*/ 12192000 w 12192000"/>
              <a:gd name="connsiteY2-128" fmla="*/ 2220686 h 3260761"/>
              <a:gd name="connsiteX3-129" fmla="*/ 8069944 w 12192000"/>
              <a:gd name="connsiteY3-130" fmla="*/ 3251200 h 3260761"/>
              <a:gd name="connsiteX4-131" fmla="*/ 4891315 w 12192000"/>
              <a:gd name="connsiteY4-132" fmla="*/ 1582058 h 3260761"/>
              <a:gd name="connsiteX5-133" fmla="*/ 1567543 w 12192000"/>
              <a:gd name="connsiteY5-134" fmla="*/ 2569029 h 3260761"/>
              <a:gd name="connsiteX6-135" fmla="*/ 0 w 12192000"/>
              <a:gd name="connsiteY6-136" fmla="*/ 2220686 h 3260761"/>
              <a:gd name="connsiteX7-137" fmla="*/ 0 w 12192000"/>
              <a:gd name="connsiteY7-138" fmla="*/ 0 h 3260761"/>
              <a:gd name="connsiteX0-139" fmla="*/ 0 w 12192000"/>
              <a:gd name="connsiteY0-140" fmla="*/ 0 h 3296850"/>
              <a:gd name="connsiteX1-141" fmla="*/ 12192000 w 12192000"/>
              <a:gd name="connsiteY1-142" fmla="*/ 0 h 3296850"/>
              <a:gd name="connsiteX2-143" fmla="*/ 12192000 w 12192000"/>
              <a:gd name="connsiteY2-144" fmla="*/ 2220686 h 3296850"/>
              <a:gd name="connsiteX3-145" fmla="*/ 8069944 w 12192000"/>
              <a:gd name="connsiteY3-146" fmla="*/ 3251200 h 3296850"/>
              <a:gd name="connsiteX4-147" fmla="*/ 4891315 w 12192000"/>
              <a:gd name="connsiteY4-148" fmla="*/ 1582058 h 3296850"/>
              <a:gd name="connsiteX5-149" fmla="*/ 1567543 w 12192000"/>
              <a:gd name="connsiteY5-150" fmla="*/ 2569029 h 3296850"/>
              <a:gd name="connsiteX6-151" fmla="*/ 0 w 12192000"/>
              <a:gd name="connsiteY6-152" fmla="*/ 2220686 h 3296850"/>
              <a:gd name="connsiteX7-153" fmla="*/ 0 w 12192000"/>
              <a:gd name="connsiteY7-154" fmla="*/ 0 h 3296850"/>
              <a:gd name="connsiteX0-155" fmla="*/ 0 w 12206515"/>
              <a:gd name="connsiteY0-156" fmla="*/ 0 h 5249644"/>
              <a:gd name="connsiteX1-157" fmla="*/ 12192000 w 12206515"/>
              <a:gd name="connsiteY1-158" fmla="*/ 0 h 5249644"/>
              <a:gd name="connsiteX2-159" fmla="*/ 12206515 w 12206515"/>
              <a:gd name="connsiteY2-160" fmla="*/ 5214084 h 5249644"/>
              <a:gd name="connsiteX3-161" fmla="*/ 8069944 w 12206515"/>
              <a:gd name="connsiteY3-162" fmla="*/ 3251200 h 5249644"/>
              <a:gd name="connsiteX4-163" fmla="*/ 4891315 w 12206515"/>
              <a:gd name="connsiteY4-164" fmla="*/ 1582058 h 5249644"/>
              <a:gd name="connsiteX5-165" fmla="*/ 1567543 w 12206515"/>
              <a:gd name="connsiteY5-166" fmla="*/ 2569029 h 5249644"/>
              <a:gd name="connsiteX6-167" fmla="*/ 0 w 12206515"/>
              <a:gd name="connsiteY6-168" fmla="*/ 2220686 h 5249644"/>
              <a:gd name="connsiteX7-169" fmla="*/ 0 w 12206515"/>
              <a:gd name="connsiteY7-170" fmla="*/ 0 h 5249644"/>
              <a:gd name="connsiteX0-171" fmla="*/ 0 w 12206515"/>
              <a:gd name="connsiteY0-172" fmla="*/ 0 h 5253241"/>
              <a:gd name="connsiteX1-173" fmla="*/ 12192000 w 12206515"/>
              <a:gd name="connsiteY1-174" fmla="*/ 0 h 5253241"/>
              <a:gd name="connsiteX2-175" fmla="*/ 12206515 w 12206515"/>
              <a:gd name="connsiteY2-176" fmla="*/ 5214084 h 5253241"/>
              <a:gd name="connsiteX3-177" fmla="*/ 7895772 w 12206515"/>
              <a:gd name="connsiteY3-178" fmla="*/ 3458834 h 5253241"/>
              <a:gd name="connsiteX4-179" fmla="*/ 4891315 w 12206515"/>
              <a:gd name="connsiteY4-180" fmla="*/ 1582058 h 5253241"/>
              <a:gd name="connsiteX5-181" fmla="*/ 1567543 w 12206515"/>
              <a:gd name="connsiteY5-182" fmla="*/ 2569029 h 5253241"/>
              <a:gd name="connsiteX6-183" fmla="*/ 0 w 12206515"/>
              <a:gd name="connsiteY6-184" fmla="*/ 2220686 h 5253241"/>
              <a:gd name="connsiteX7-185" fmla="*/ 0 w 12206515"/>
              <a:gd name="connsiteY7-186" fmla="*/ 0 h 5253241"/>
              <a:gd name="connsiteX0-187" fmla="*/ 0 w 12206515"/>
              <a:gd name="connsiteY0-188" fmla="*/ 0 h 5246556"/>
              <a:gd name="connsiteX1-189" fmla="*/ 12192000 w 12206515"/>
              <a:gd name="connsiteY1-190" fmla="*/ 0 h 5246556"/>
              <a:gd name="connsiteX2-191" fmla="*/ 12206515 w 12206515"/>
              <a:gd name="connsiteY2-192" fmla="*/ 5214084 h 5246556"/>
              <a:gd name="connsiteX3-193" fmla="*/ 7895772 w 12206515"/>
              <a:gd name="connsiteY3-194" fmla="*/ 3458834 h 5246556"/>
              <a:gd name="connsiteX4-195" fmla="*/ 4891315 w 12206515"/>
              <a:gd name="connsiteY4-196" fmla="*/ 1582058 h 5246556"/>
              <a:gd name="connsiteX5-197" fmla="*/ 1567543 w 12206515"/>
              <a:gd name="connsiteY5-198" fmla="*/ 2569029 h 5246556"/>
              <a:gd name="connsiteX6-199" fmla="*/ 0 w 12206515"/>
              <a:gd name="connsiteY6-200" fmla="*/ 2220686 h 5246556"/>
              <a:gd name="connsiteX7-201" fmla="*/ 0 w 12206515"/>
              <a:gd name="connsiteY7-202" fmla="*/ 0 h 5246556"/>
              <a:gd name="connsiteX0-203" fmla="*/ 0 w 12206515"/>
              <a:gd name="connsiteY0-204" fmla="*/ 0 h 5246555"/>
              <a:gd name="connsiteX1-205" fmla="*/ 12192000 w 12206515"/>
              <a:gd name="connsiteY1-206" fmla="*/ 0 h 5246555"/>
              <a:gd name="connsiteX2-207" fmla="*/ 12206515 w 12206515"/>
              <a:gd name="connsiteY2-208" fmla="*/ 5214084 h 5246555"/>
              <a:gd name="connsiteX3-209" fmla="*/ 7895772 w 12206515"/>
              <a:gd name="connsiteY3-210" fmla="*/ 3458834 h 5246555"/>
              <a:gd name="connsiteX4-211" fmla="*/ 4891315 w 12206515"/>
              <a:gd name="connsiteY4-212" fmla="*/ 1582058 h 5246555"/>
              <a:gd name="connsiteX5-213" fmla="*/ 1567543 w 12206515"/>
              <a:gd name="connsiteY5-214" fmla="*/ 2569029 h 5246555"/>
              <a:gd name="connsiteX6-215" fmla="*/ 0 w 12206515"/>
              <a:gd name="connsiteY6-216" fmla="*/ 2220686 h 5246555"/>
              <a:gd name="connsiteX7-217" fmla="*/ 0 w 12206515"/>
              <a:gd name="connsiteY7-218" fmla="*/ 0 h 5246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 ang="0">
                <a:pos x="connsiteX7-137" y="connsiteY7-138"/>
              </a:cxn>
            </a:cxnLst>
            <a:rect l="l" t="t" r="r" b="b"/>
            <a:pathLst>
              <a:path w="12206515" h="5246555">
                <a:moveTo>
                  <a:pt x="0" y="0"/>
                </a:moveTo>
                <a:lnTo>
                  <a:pt x="12192000" y="0"/>
                </a:lnTo>
                <a:cubicBezTo>
                  <a:pt x="12192000" y="740229"/>
                  <a:pt x="12206515" y="4473855"/>
                  <a:pt x="12206515" y="5214084"/>
                </a:cubicBezTo>
                <a:cubicBezTo>
                  <a:pt x="11567886" y="5540656"/>
                  <a:pt x="10534953" y="3292357"/>
                  <a:pt x="7895772" y="3458834"/>
                </a:cubicBezTo>
                <a:cubicBezTo>
                  <a:pt x="6548362" y="3508121"/>
                  <a:pt x="5946020" y="1730359"/>
                  <a:pt x="4891315" y="1582058"/>
                </a:cubicBezTo>
                <a:cubicBezTo>
                  <a:pt x="3836610" y="1433757"/>
                  <a:pt x="2421467" y="2578705"/>
                  <a:pt x="1567543" y="2569029"/>
                </a:cubicBezTo>
                <a:cubicBezTo>
                  <a:pt x="740229" y="2641600"/>
                  <a:pt x="522514" y="2336800"/>
                  <a:pt x="0" y="2220686"/>
                </a:cubicBezTo>
                <a:lnTo>
                  <a:pt x="0" y="0"/>
                </a:lnTo>
                <a:close/>
              </a:path>
            </a:pathLst>
          </a:custGeom>
          <a:solidFill>
            <a:srgbClr val="0046C1">
              <a:alpha val="2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sp>
        <p:nvSpPr>
          <p:cNvPr id="9" name="Freeform: Shape 38"/>
          <p:cNvSpPr/>
          <p:nvPr/>
        </p:nvSpPr>
        <p:spPr>
          <a:xfrm>
            <a:off x="-15877" y="59757"/>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algn="ctr">
              <a:defRPr/>
            </a:pPr>
            <a:endParaRPr lang="en-US" kern="0">
              <a:solidFill>
                <a:srgbClr val="FFFFFF"/>
              </a:solidFill>
              <a:latin typeface="Comic Neue"/>
            </a:endParaRPr>
          </a:p>
        </p:txBody>
      </p:sp>
      <p:sp>
        <p:nvSpPr>
          <p:cNvPr id="2" name="矩形 1">
            <a:extLst>
              <a:ext uri="{FF2B5EF4-FFF2-40B4-BE49-F238E27FC236}">
                <a16:creationId xmlns:a16="http://schemas.microsoft.com/office/drawing/2014/main" id="{62D2C0B4-3267-F408-A22B-A9BD513FE281}"/>
              </a:ext>
            </a:extLst>
          </p:cNvPr>
          <p:cNvSpPr/>
          <p:nvPr/>
        </p:nvSpPr>
        <p:spPr>
          <a:xfrm>
            <a:off x="1736337" y="1720589"/>
            <a:ext cx="5368778" cy="923330"/>
          </a:xfrm>
          <a:prstGeom prst="rect">
            <a:avLst/>
          </a:prstGeom>
          <a:solidFill>
            <a:schemeClr val="accent1">
              <a:lumMod val="20000"/>
              <a:lumOff val="80000"/>
            </a:schemeClr>
          </a:solidFill>
        </p:spPr>
        <p:txBody>
          <a:bodyPr wrap="none" lIns="91440" tIns="45720" rIns="91440" bIns="45720">
            <a:spAutoFit/>
          </a:bodyPr>
          <a:lstStyle/>
          <a:p>
            <a:pPr algn="ctr"/>
            <a:r>
              <a:rPr lang="en-US" altLang="zh-CN" sz="5400" b="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VR +SHOPPING</a:t>
            </a:r>
            <a:endParaRPr lang="zh-CN" altLang="en-US" sz="5400" b="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B942B16C-E13D-F1D3-E7D6-F9F436064A79}"/>
              </a:ext>
            </a:extLst>
          </p:cNvPr>
          <p:cNvSpPr/>
          <p:nvPr/>
        </p:nvSpPr>
        <p:spPr>
          <a:xfrm>
            <a:off x="7870532" y="1443590"/>
            <a:ext cx="1571643" cy="1200329"/>
          </a:xfrm>
          <a:prstGeom prst="rect">
            <a:avLst/>
          </a:prstGeom>
          <a:noFill/>
        </p:spPr>
        <p:txBody>
          <a:bodyPr wrap="square" lIns="91440" tIns="45720" rIns="91440" bIns="45720">
            <a:spAutoFit/>
          </a:bodyPr>
          <a:lstStyle/>
          <a:p>
            <a:pPr algn="ctr"/>
            <a:r>
              <a:rPr lang="zh-CN" altLang="en-US" sz="7200" b="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41817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4342" y="103888"/>
            <a:ext cx="6355776" cy="3797687"/>
            <a:chOff x="508664" y="-31339"/>
            <a:chExt cx="5304001" cy="3048000"/>
          </a:xfrm>
        </p:grpSpPr>
        <p:sp>
          <p:nvSpPr>
            <p:cNvPr id="6" name="矩形 5"/>
            <p:cNvSpPr/>
            <p:nvPr/>
          </p:nvSpPr>
          <p:spPr>
            <a:xfrm>
              <a:off x="707265" y="-31339"/>
              <a:ext cx="5105400" cy="3048000"/>
            </a:xfrm>
            <a:prstGeom prst="rect">
              <a:avLst/>
            </a:prstGeom>
            <a:solidFill>
              <a:schemeClr val="bg1">
                <a:alpha val="8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90204" pitchFamily="34" charset="0"/>
                <a:ea typeface="黑体" panose="02010609060101010101" pitchFamily="49" charset="-122"/>
                <a:cs typeface="Arial"/>
                <a:sym typeface="Arial" panose="020B0604020202090204" pitchFamily="34" charset="0"/>
              </a:endParaRPr>
            </a:p>
          </p:txBody>
        </p:sp>
        <p:sp>
          <p:nvSpPr>
            <p:cNvPr id="12" name="TextBox 2"/>
            <p:cNvSpPr txBox="1"/>
            <p:nvPr/>
          </p:nvSpPr>
          <p:spPr>
            <a:xfrm>
              <a:off x="906236" y="50923"/>
              <a:ext cx="4506686" cy="252593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Watch the video and answer the questions.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1. Does the mother meet her daughter in the real world?</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2. How can she see her dead daughter?</a:t>
              </a:r>
            </a:p>
          </p:txBody>
        </p:sp>
        <p:sp>
          <p:nvSpPr>
            <p:cNvPr id="7" name="矩形 6"/>
            <p:cNvSpPr/>
            <p:nvPr/>
          </p:nvSpPr>
          <p:spPr>
            <a:xfrm>
              <a:off x="508664" y="-31339"/>
              <a:ext cx="138974"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90204" pitchFamily="34" charset="0"/>
                <a:ea typeface="黑体" panose="02010609060101010101" pitchFamily="49" charset="-122"/>
                <a:cs typeface="Arial"/>
                <a:sym typeface="Arial" panose="020B0604020202090204" pitchFamily="34" charset="0"/>
              </a:endParaRPr>
            </a:p>
          </p:txBody>
        </p:sp>
      </p:grpSp>
    </p:spTree>
    <p:extLst>
      <p:ext uri="{BB962C8B-B14F-4D97-AF65-F5344CB8AC3E}">
        <p14:creationId xmlns:p14="http://schemas.microsoft.com/office/powerpoint/2010/main" val="308593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7883"/>
            <a:ext cx="12192000" cy="6865883"/>
            <a:chOff x="0" y="-7883"/>
            <a:chExt cx="12192000" cy="6865883"/>
          </a:xfrm>
        </p:grpSpPr>
        <p:sp>
          <p:nvSpPr>
            <p:cNvPr id="3" name="矩形 2"/>
            <p:cNvSpPr/>
            <p:nvPr/>
          </p:nvSpPr>
          <p:spPr>
            <a:xfrm>
              <a:off x="0" y="5212080"/>
              <a:ext cx="1219200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90204" pitchFamily="34" charset="0"/>
                <a:ea typeface="黑体" panose="02010609060101010101" pitchFamily="49" charset="-122"/>
                <a:sym typeface="Arial" panose="020B0604020202090204" pitchFamily="34"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883"/>
              <a:ext cx="12192000" cy="5239198"/>
            </a:xfrm>
            <a:prstGeom prst="rect">
              <a:avLst/>
            </a:prstGeom>
          </p:spPr>
        </p:pic>
        <p:sp>
          <p:nvSpPr>
            <p:cNvPr id="6" name="矩形 5"/>
            <p:cNvSpPr/>
            <p:nvPr/>
          </p:nvSpPr>
          <p:spPr>
            <a:xfrm>
              <a:off x="534671" y="5608367"/>
              <a:ext cx="45719" cy="8725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90204" pitchFamily="34" charset="0"/>
                <a:ea typeface="黑体" panose="02010609060101010101" pitchFamily="49" charset="-122"/>
                <a:sym typeface="Arial" panose="020B0604020202090204" pitchFamily="34" charset="0"/>
              </a:endParaRPr>
            </a:p>
          </p:txBody>
        </p:sp>
      </p:grpSp>
      <p:pic>
        <p:nvPicPr>
          <p:cNvPr id="4" name="shopping_2024927142244">
            <a:hlinkClick r:id="" action="ppaction://media"/>
            <a:extLst>
              <a:ext uri="{FF2B5EF4-FFF2-40B4-BE49-F238E27FC236}">
                <a16:creationId xmlns:a16="http://schemas.microsoft.com/office/drawing/2014/main" id="{0D8647AB-1923-AEF7-BCF6-F43B165720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47" y="30348"/>
            <a:ext cx="12134922" cy="669049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41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3" name="Rectangle 2"/>
          <p:cNvSpPr>
            <a:spLocks noGrp="1"/>
          </p:cNvSpPr>
          <p:nvPr>
            <p:ph type="title"/>
          </p:nvPr>
        </p:nvSpPr>
        <p:spPr>
          <a:xfrm>
            <a:off x="1557338" y="-28575"/>
            <a:ext cx="9144000" cy="504825"/>
          </a:xfrm>
          <a:prstGeom prst="rect">
            <a:avLst/>
          </a:prstGeom>
          <a:noFill/>
          <a:ln>
            <a:noFill/>
            <a:miter lim="800000"/>
          </a:ln>
        </p:spPr>
        <p:txBody>
          <a:bodyPr anchor="ctr" anchorCtr="0">
            <a:normAutofit fontScale="90000"/>
          </a:bodyPr>
          <a:lstStyle>
            <a:lvl1pPr marL="0" lvl="0" indent="0" algn="ctr" defTabSz="914400" rtl="0" eaLnBrk="0" fontAlgn="base" latinLnBrk="0" hangingPunct="0">
              <a:lnSpc>
                <a:spcPct val="100000"/>
              </a:lnSpc>
              <a:spcBef>
                <a:spcPct val="0"/>
              </a:spcBef>
              <a:spcAft>
                <a:spcPct val="0"/>
              </a:spcAft>
              <a:buClrTx/>
              <a:buFont typeface=""/>
              <a:buNone/>
              <a:defRPr lang="zh-CN" altLang="en-US" sz="4400" b="0" i="0" u="none" kern="1200" baseline="0">
                <a:solidFill>
                  <a:schemeClr val="tx1"/>
                </a:solidFill>
                <a:latin typeface="Calibri" pitchFamily="2" charset="0"/>
                <a:ea typeface="宋体" pitchFamily="2" charset="-122"/>
                <a:cs typeface="+mj-cs"/>
                <a:sym typeface="Calibri" pitchFamily="2" charset="0"/>
              </a:defRPr>
            </a:lvl1pPr>
          </a:lstStyle>
          <a:p>
            <a:pPr eaLnBrk="1" hangingPunct="1"/>
            <a:r>
              <a:rPr lang="en-US" altLang="en-US" sz="2800" b="1">
                <a:solidFill>
                  <a:schemeClr val="tx2"/>
                </a:solidFill>
              </a:rPr>
              <a:t>Group work: </a:t>
            </a:r>
            <a:r>
              <a:rPr lang="en-US" altLang="en-US" sz="2800" b="1" i="1">
                <a:solidFill>
                  <a:srgbClr val="FF0000"/>
                </a:solidFill>
              </a:rPr>
              <a:t>make a dialogue </a:t>
            </a:r>
            <a:r>
              <a:rPr lang="en-US" altLang="en-US" sz="2800" b="1">
                <a:solidFill>
                  <a:schemeClr val="tx2"/>
                </a:solidFill>
              </a:rPr>
              <a:t>to express your opinion on VR</a:t>
            </a:r>
            <a:endParaRPr lang="zh-CN" altLang="en-US" sz="2800"/>
          </a:p>
        </p:txBody>
      </p:sp>
      <p:sp>
        <p:nvSpPr>
          <p:cNvPr id="13314" name="AutoShape 57"/>
          <p:cNvSpPr/>
          <p:nvPr/>
        </p:nvSpPr>
        <p:spPr>
          <a:xfrm>
            <a:off x="1524000" y="260351"/>
            <a:ext cx="9004300" cy="1871663"/>
          </a:xfrm>
          <a:prstGeom prst="horizontalScroll">
            <a:avLst>
              <a:gd name="adj" fmla="val 12500"/>
            </a:avLst>
          </a:prstGeom>
          <a:solidFill>
            <a:srgbClr val="CCFFCC">
              <a:alpha val="48999"/>
            </a:srgbClr>
          </a:solidFill>
          <a:ln>
            <a:solidFill>
              <a:schemeClr val="tx1"/>
            </a:solidFill>
            <a:round/>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endParaRPr lang="zh-CN" altLang="en-US">
              <a:solidFill>
                <a:srgbClr val="FF9900"/>
              </a:solidFill>
              <a:latin typeface="Times New Roman" pitchFamily="2" charset="0"/>
              <a:sym typeface="Times New Roman" pitchFamily="2" charset="0"/>
            </a:endParaRPr>
          </a:p>
        </p:txBody>
      </p:sp>
      <p:sp>
        <p:nvSpPr>
          <p:cNvPr id="13315" name="Text Box 58"/>
          <p:cNvSpPr/>
          <p:nvPr/>
        </p:nvSpPr>
        <p:spPr>
          <a:xfrm>
            <a:off x="1701800" y="547688"/>
            <a:ext cx="8788400" cy="1384300"/>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zh-CN" altLang="en-US" sz="2800" b="1">
                <a:solidFill>
                  <a:srgbClr val="990099"/>
                </a:solidFill>
                <a:latin typeface="Calibri" pitchFamily="2" charset="0"/>
                <a:sym typeface="Comic Sans MS" pitchFamily="2" charset="0"/>
              </a:rPr>
              <a:t>Carrie is a </a:t>
            </a:r>
            <a:r>
              <a:rPr lang="zh-CN" altLang="en-US" sz="2800" b="1">
                <a:solidFill>
                  <a:schemeClr val="hlink"/>
                </a:solidFill>
                <a:latin typeface="Calibri" pitchFamily="2" charset="0"/>
                <a:sym typeface="Comic Sans MS" pitchFamily="2" charset="0"/>
              </a:rPr>
              <a:t>reporter </a:t>
            </a:r>
            <a:r>
              <a:rPr lang="zh-CN" altLang="en-US" sz="2800" b="1">
                <a:solidFill>
                  <a:srgbClr val="990099"/>
                </a:solidFill>
                <a:latin typeface="Calibri" pitchFamily="2" charset="0"/>
                <a:sym typeface="Comic Sans MS" pitchFamily="2" charset="0"/>
              </a:rPr>
              <a:t>from New York Times and she is asking </a:t>
            </a:r>
            <a:r>
              <a:rPr lang="zh-CN" altLang="en-US" sz="2800" b="1">
                <a:solidFill>
                  <a:schemeClr val="hlink"/>
                </a:solidFill>
                <a:latin typeface="Calibri" pitchFamily="2" charset="0"/>
                <a:sym typeface="Comic Sans MS" pitchFamily="2" charset="0"/>
              </a:rPr>
              <a:t>gamers,students, businessmen </a:t>
            </a:r>
            <a:r>
              <a:rPr lang="zh-CN" altLang="en-US" sz="2800" b="1">
                <a:solidFill>
                  <a:srgbClr val="990099"/>
                </a:solidFill>
                <a:latin typeface="Calibri" pitchFamily="2" charset="0"/>
                <a:sym typeface="Comic Sans MS" pitchFamily="2" charset="0"/>
              </a:rPr>
              <a:t>whether it is all right to step into VR</a:t>
            </a:r>
            <a:r>
              <a:rPr lang="zh-CN" altLang="en-US" sz="2800" b="1">
                <a:solidFill>
                  <a:schemeClr val="folHlink"/>
                </a:solidFill>
                <a:latin typeface="Calibri" pitchFamily="2" charset="0"/>
                <a:sym typeface="Comic Sans MS" pitchFamily="2" charset="0"/>
              </a:rPr>
              <a:t> world. </a:t>
            </a:r>
            <a:r>
              <a:rPr lang="zh-CN" altLang="en-US" sz="2800" b="1">
                <a:solidFill>
                  <a:schemeClr val="folHlink"/>
                </a:solidFill>
                <a:latin typeface="Calibri" pitchFamily="2" charset="0"/>
              </a:rPr>
              <a:t>Work in groups of 4/6 to di</a:t>
            </a:r>
            <a:r>
              <a:rPr lang="en-US" altLang="zh-CN" sz="2800" b="1">
                <a:solidFill>
                  <a:schemeClr val="folHlink"/>
                </a:solidFill>
                <a:latin typeface="Calibri" pitchFamily="2" charset="0"/>
              </a:rPr>
              <a:t>s</a:t>
            </a:r>
            <a:r>
              <a:rPr lang="zh-CN" altLang="en-US" sz="2800" b="1">
                <a:solidFill>
                  <a:schemeClr val="folHlink"/>
                </a:solidFill>
                <a:latin typeface="Calibri" pitchFamily="2" charset="0"/>
              </a:rPr>
              <a:t>cuss it.</a:t>
            </a:r>
          </a:p>
        </p:txBody>
      </p:sp>
      <p:sp>
        <p:nvSpPr>
          <p:cNvPr id="13316" name="Rectangle 65"/>
          <p:cNvSpPr/>
          <p:nvPr/>
        </p:nvSpPr>
        <p:spPr>
          <a:xfrm>
            <a:off x="3359151" y="3789364"/>
            <a:ext cx="7275513" cy="3025775"/>
          </a:xfrm>
          <a:prstGeom prst="rect">
            <a:avLst/>
          </a:prstGeom>
          <a:noFill/>
          <a:ln>
            <a:solidFill>
              <a:srgbClr val="FF6600"/>
            </a:solidFill>
            <a:miter lim="800000"/>
          </a:ln>
        </p:spPr>
        <p:txBody>
          <a:bodyPr wrap="square" anchor="ctr"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indent="266700"/>
            <a:r>
              <a:rPr lang="en-US" altLang="en-US" sz="2400" b="1">
                <a:solidFill>
                  <a:srgbClr val="942208"/>
                </a:solidFill>
                <a:latin typeface="Calibri" pitchFamily="2" charset="0"/>
                <a:sym typeface="Times New Roman" pitchFamily="2" charset="0"/>
              </a:rPr>
              <a:t>When it comes to VR, personally I think</a:t>
            </a:r>
            <a:r>
              <a:rPr lang="zh-CN" altLang="en-US" sz="2400" b="1">
                <a:solidFill>
                  <a:srgbClr val="942208"/>
                </a:solidFill>
                <a:latin typeface="Calibri" pitchFamily="2" charset="0"/>
                <a:sym typeface="Times New Roman" pitchFamily="2" charset="0"/>
              </a:rPr>
              <a:t>...</a:t>
            </a:r>
          </a:p>
          <a:p>
            <a:pPr indent="266700"/>
            <a:r>
              <a:rPr lang="zh-CN" altLang="en-US" sz="2400" b="1">
                <a:solidFill>
                  <a:srgbClr val="942208"/>
                </a:solidFill>
                <a:latin typeface="Calibri" pitchFamily="2" charset="0"/>
                <a:sym typeface="Times New Roman" pitchFamily="2" charset="0"/>
              </a:rPr>
              <a:t>My</a:t>
            </a:r>
            <a:r>
              <a:rPr lang="en-US" altLang="en-US" sz="2400" b="1">
                <a:solidFill>
                  <a:srgbClr val="942208"/>
                </a:solidFill>
                <a:latin typeface="Calibri" pitchFamily="2" charset="0"/>
                <a:sym typeface="Times New Roman" pitchFamily="2" charset="0"/>
              </a:rPr>
              <a:t> view on </a:t>
            </a:r>
            <a:r>
              <a:rPr lang="zh-CN" altLang="en-US" sz="2400" b="1">
                <a:solidFill>
                  <a:srgbClr val="942208"/>
                </a:solidFill>
                <a:latin typeface="Calibri" pitchFamily="2" charset="0"/>
                <a:sym typeface="Times New Roman" pitchFamily="2" charset="0"/>
              </a:rPr>
              <a:t> VR is positive/negative...</a:t>
            </a:r>
          </a:p>
          <a:p>
            <a:pPr indent="266700"/>
            <a:r>
              <a:rPr lang="en-US" altLang="en-US" sz="2400" b="1">
                <a:solidFill>
                  <a:srgbClr val="942208"/>
                </a:solidFill>
                <a:latin typeface="Calibri" pitchFamily="2" charset="0"/>
                <a:sym typeface="Times New Roman" pitchFamily="2" charset="0"/>
              </a:rPr>
              <a:t>That’s not</a:t>
            </a:r>
            <a:r>
              <a:rPr lang="zh-CN" altLang="en-US" sz="2400" b="1">
                <a:solidFill>
                  <a:srgbClr val="942208"/>
                </a:solidFill>
                <a:latin typeface="Calibri" pitchFamily="2" charset="0"/>
                <a:sym typeface="Times New Roman" pitchFamily="2" charset="0"/>
              </a:rPr>
              <a:t> </a:t>
            </a:r>
            <a:r>
              <a:rPr lang="en-US" altLang="en-US" sz="2400" b="1">
                <a:solidFill>
                  <a:srgbClr val="942208"/>
                </a:solidFill>
                <a:latin typeface="Calibri" pitchFamily="2" charset="0"/>
                <a:sym typeface="Times New Roman" pitchFamily="2" charset="0"/>
              </a:rPr>
              <a:t>entirely</a:t>
            </a:r>
            <a:r>
              <a:rPr lang="zh-CN" altLang="en-US" sz="2400" b="1">
                <a:solidFill>
                  <a:srgbClr val="942208"/>
                </a:solidFill>
                <a:latin typeface="Calibri" pitchFamily="2" charset="0"/>
                <a:sym typeface="Times New Roman" pitchFamily="2" charset="0"/>
              </a:rPr>
              <a:t> suitable</a:t>
            </a:r>
            <a:r>
              <a:rPr lang="en-US" altLang="en-US" sz="2400" b="1">
                <a:solidFill>
                  <a:srgbClr val="942208"/>
                </a:solidFill>
                <a:latin typeface="Calibri" pitchFamily="2" charset="0"/>
                <a:sym typeface="Times New Roman" pitchFamily="2" charset="0"/>
              </a:rPr>
              <a:t>. </a:t>
            </a:r>
            <a:endParaRPr lang="zh-CN" altLang="en-US" sz="2400" b="1">
              <a:solidFill>
                <a:srgbClr val="942208"/>
              </a:solidFill>
              <a:latin typeface="Calibri" pitchFamily="2" charset="0"/>
              <a:sym typeface="Times New Roman" pitchFamily="2" charset="0"/>
            </a:endParaRPr>
          </a:p>
          <a:p>
            <a:pPr indent="266700"/>
            <a:r>
              <a:rPr lang="en-US" altLang="en-US" sz="2400" b="1">
                <a:solidFill>
                  <a:srgbClr val="942208"/>
                </a:solidFill>
                <a:latin typeface="Calibri" pitchFamily="2" charset="0"/>
                <a:sym typeface="Times New Roman" pitchFamily="2" charset="0"/>
              </a:rPr>
              <a:t>As far as I’m concerned</a:t>
            </a:r>
            <a:r>
              <a:rPr lang="zh-CN" altLang="en-US" sz="2400" b="1">
                <a:solidFill>
                  <a:srgbClr val="942208"/>
                </a:solidFill>
                <a:latin typeface="Calibri" pitchFamily="2" charset="0"/>
                <a:sym typeface="Times New Roman" pitchFamily="2" charset="0"/>
              </a:rPr>
              <a:t>，</a:t>
            </a:r>
            <a:r>
              <a:rPr lang="en-US" altLang="en-US" sz="2400" b="1">
                <a:solidFill>
                  <a:srgbClr val="942208"/>
                </a:solidFill>
                <a:latin typeface="Calibri" pitchFamily="2" charset="0"/>
                <a:ea typeface="Calibri" pitchFamily="2" charset="0"/>
                <a:sym typeface="Times New Roman" pitchFamily="2" charset="0"/>
              </a:rPr>
              <a:t>…</a:t>
            </a:r>
            <a:endParaRPr lang="zh-CN" altLang="en-US" sz="2400" b="1">
              <a:solidFill>
                <a:srgbClr val="942208"/>
              </a:solidFill>
              <a:latin typeface="Calibri" pitchFamily="2" charset="0"/>
              <a:sym typeface="Times New Roman" pitchFamily="2" charset="0"/>
            </a:endParaRPr>
          </a:p>
          <a:p>
            <a:pPr indent="266700"/>
            <a:r>
              <a:rPr lang="zh-CN" altLang="en-US" sz="2400" b="1">
                <a:solidFill>
                  <a:srgbClr val="942208"/>
                </a:solidFill>
                <a:latin typeface="Calibri" pitchFamily="2" charset="0"/>
                <a:sym typeface="Times New Roman" pitchFamily="2" charset="0"/>
              </a:rPr>
              <a:t>Every coin has two sides.</a:t>
            </a:r>
            <a:r>
              <a:rPr lang="en-US" altLang="en-US" sz="2400" b="1">
                <a:solidFill>
                  <a:srgbClr val="942208"/>
                </a:solidFill>
                <a:latin typeface="Calibri" pitchFamily="2" charset="0"/>
                <a:sym typeface="Times New Roman" pitchFamily="2" charset="0"/>
              </a:rPr>
              <a:t>I’d like to point</a:t>
            </a:r>
            <a:r>
              <a:rPr lang="zh-CN" altLang="en-US" sz="2400" b="1">
                <a:solidFill>
                  <a:srgbClr val="942208"/>
                </a:solidFill>
                <a:latin typeface="Calibri" pitchFamily="2" charset="0"/>
                <a:sym typeface="Times New Roman" pitchFamily="2" charset="0"/>
              </a:rPr>
              <a:t> </a:t>
            </a:r>
            <a:r>
              <a:rPr lang="en-US" altLang="en-US" sz="2400" b="1">
                <a:solidFill>
                  <a:srgbClr val="942208"/>
                </a:solidFill>
                <a:latin typeface="Calibri" pitchFamily="2" charset="0"/>
                <a:sym typeface="Times New Roman" pitchFamily="2" charset="0"/>
              </a:rPr>
              <a:t>out that </a:t>
            </a:r>
            <a:r>
              <a:rPr lang="en-US" altLang="en-US" sz="2400" b="1">
                <a:solidFill>
                  <a:srgbClr val="942208"/>
                </a:solidFill>
                <a:latin typeface="Calibri" pitchFamily="2" charset="0"/>
                <a:ea typeface="Calibri" pitchFamily="2" charset="0"/>
                <a:sym typeface="Times New Roman" pitchFamily="2" charset="0"/>
              </a:rPr>
              <a:t>…</a:t>
            </a:r>
            <a:endParaRPr lang="en-US" altLang="en-US" sz="2400" b="1">
              <a:solidFill>
                <a:srgbClr val="942208"/>
              </a:solidFill>
              <a:latin typeface="Calibri" pitchFamily="2" charset="0"/>
              <a:sym typeface="Times New Roman" pitchFamily="2" charset="0"/>
            </a:endParaRPr>
          </a:p>
          <a:p>
            <a:pPr indent="266700"/>
            <a:r>
              <a:rPr lang="zh-CN" altLang="en-US" sz="2400" b="1">
                <a:solidFill>
                  <a:srgbClr val="942208"/>
                </a:solidFill>
                <a:latin typeface="Calibri" pitchFamily="2" charset="0"/>
                <a:sym typeface="Times New Roman" pitchFamily="2" charset="0"/>
              </a:rPr>
              <a:t>So many people, so many minds...</a:t>
            </a:r>
            <a:endParaRPr lang="en-US" altLang="en-US" sz="2400" b="1">
              <a:solidFill>
                <a:srgbClr val="942208"/>
              </a:solidFill>
              <a:latin typeface="Calibri" pitchFamily="2" charset="0"/>
              <a:sym typeface="Times New Roman" pitchFamily="2" charset="0"/>
            </a:endParaRPr>
          </a:p>
          <a:p>
            <a:pPr indent="266700"/>
            <a:r>
              <a:rPr lang="zh-CN" altLang="en-US" sz="2400" b="1">
                <a:solidFill>
                  <a:srgbClr val="942208"/>
                </a:solidFill>
                <a:latin typeface="Calibri" pitchFamily="2" charset="0"/>
              </a:rPr>
              <a:t>It is understandable that students/... are interested in VR...</a:t>
            </a:r>
            <a:endParaRPr lang="zh-CN" altLang="en-US" sz="2400" b="1">
              <a:solidFill>
                <a:srgbClr val="942208"/>
              </a:solidFill>
              <a:latin typeface="Calibri" pitchFamily="2" charset="0"/>
              <a:ea typeface="Calibri" pitchFamily="2" charset="0"/>
            </a:endParaRPr>
          </a:p>
        </p:txBody>
      </p:sp>
      <p:sp>
        <p:nvSpPr>
          <p:cNvPr id="13317" name="文本框 16389"/>
          <p:cNvSpPr/>
          <p:nvPr/>
        </p:nvSpPr>
        <p:spPr>
          <a:xfrm>
            <a:off x="1701801" y="1773239"/>
            <a:ext cx="8620125" cy="2225675"/>
          </a:xfrm>
          <a:prstGeom prst="rect">
            <a:avLst/>
          </a:prstGeom>
          <a:noFill/>
          <a:ln>
            <a:noFill/>
            <a:miter lim="800000"/>
          </a:ln>
        </p:spPr>
        <p:txBody>
          <a:bodyPr wrap="non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r>
              <a:rPr lang="zh-CN" altLang="en-US" sz="2800" b="1">
                <a:solidFill>
                  <a:schemeClr val="hlink"/>
                </a:solidFill>
                <a:latin typeface="Calibri" pitchFamily="2" charset="0"/>
              </a:rPr>
              <a:t>requirements:</a:t>
            </a:r>
          </a:p>
          <a:p>
            <a:r>
              <a:rPr lang="zh-CN" altLang="en-US" sz="2800" b="1">
                <a:solidFill>
                  <a:schemeClr val="hlink"/>
                </a:solidFill>
                <a:latin typeface="Calibri" pitchFamily="2" charset="0"/>
              </a:rPr>
              <a:t>1. choose a role to act.</a:t>
            </a:r>
          </a:p>
          <a:p>
            <a:r>
              <a:rPr lang="zh-CN" altLang="en-US" sz="2800" b="1">
                <a:solidFill>
                  <a:schemeClr val="hlink"/>
                </a:solidFill>
                <a:latin typeface="Calibri" pitchFamily="2" charset="0"/>
              </a:rPr>
              <a:t>2.state your opinion and illustrate it with ideas/example.</a:t>
            </a:r>
          </a:p>
          <a:p>
            <a:r>
              <a:rPr lang="zh-CN" altLang="en-US" sz="2800" b="1">
                <a:solidFill>
                  <a:schemeClr val="hlink"/>
                </a:solidFill>
                <a:latin typeface="Calibri" pitchFamily="2" charset="0"/>
              </a:rPr>
              <a:t>3. make a conclusion.</a:t>
            </a:r>
          </a:p>
          <a:p>
            <a:r>
              <a:rPr lang="zh-CN" altLang="en-US" sz="2800" b="1">
                <a:solidFill>
                  <a:schemeClr val="hlink"/>
                </a:solidFill>
                <a:latin typeface="Calibri" pitchFamily="2" charset="0"/>
              </a:rPr>
              <a:t>4.take notes by yourselves.</a:t>
            </a:r>
          </a:p>
        </p:txBody>
      </p:sp>
      <p:sp>
        <p:nvSpPr>
          <p:cNvPr id="13318" name="文本框 1"/>
          <p:cNvSpPr/>
          <p:nvPr/>
        </p:nvSpPr>
        <p:spPr>
          <a:xfrm>
            <a:off x="1485900" y="4221164"/>
            <a:ext cx="1944688" cy="954107"/>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r>
              <a:rPr lang="en-US" altLang="en-US" sz="2800" b="1">
                <a:solidFill>
                  <a:srgbClr val="FF0000"/>
                </a:solidFill>
                <a:latin typeface="Calibri" pitchFamily="2" charset="0"/>
              </a:rPr>
              <a:t>Useful </a:t>
            </a:r>
          </a:p>
          <a:p>
            <a:pPr algn="ctr"/>
            <a:r>
              <a:rPr lang="en-US" altLang="en-US" sz="2800" b="1">
                <a:solidFill>
                  <a:srgbClr val="FF0000"/>
                </a:solidFill>
                <a:latin typeface="Calibri" pitchFamily="2" charset="0"/>
              </a:rPr>
              <a:t>expressions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filter="box(in)">
                                      <p:cBhvr>
                                        <p:cTn id="7" dur="500" fill="hold"/>
                                        <p:tgtEl>
                                          <p:spTgt spid="133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filter="box(in)">
                                      <p:cBhvr>
                                        <p:cTn id="10" dur="500" fill="hold"/>
                                        <p:tgtEl>
                                          <p:spTgt spid="13315"/>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17"/>
                                        </p:tgtEl>
                                        <p:attrNameLst>
                                          <p:attrName>style.visibility</p:attrName>
                                        </p:attrNameLst>
                                      </p:cBhvr>
                                      <p:to>
                                        <p:strVal val="visible"/>
                                      </p:to>
                                    </p:set>
                                    <p:anim calcmode="lin" valueType="num">
                                      <p:cBhvr additive="base">
                                        <p:cTn id="15" dur="500" fill="hold"/>
                                        <p:tgtEl>
                                          <p:spTgt spid="13317"/>
                                        </p:tgtEl>
                                        <p:attrNameLst>
                                          <p:attrName>ppt_x</p:attrName>
                                        </p:attrNameLst>
                                      </p:cBhvr>
                                      <p:tavLst>
                                        <p:tav tm="0">
                                          <p:val>
                                            <p:strVal val="#ppt_x"/>
                                          </p:val>
                                        </p:tav>
                                        <p:tav tm="100000">
                                          <p:val>
                                            <p:strVal val="#ppt_x"/>
                                          </p:val>
                                        </p:tav>
                                      </p:tavLst>
                                    </p:anim>
                                    <p:anim calcmode="lin" valueType="num">
                                      <p:cBhvr additive="base">
                                        <p:cTn id="16"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3318"/>
                                        </p:tgtEl>
                                        <p:attrNameLst>
                                          <p:attrName>style.visibility</p:attrName>
                                        </p:attrNameLst>
                                      </p:cBhvr>
                                      <p:to>
                                        <p:strVal val="visible"/>
                                      </p:to>
                                    </p:set>
                                    <p:anim calcmode="lin" valueType="num">
                                      <p:cBhvr>
                                        <p:cTn id="21" dur="500" fill="hold"/>
                                        <p:tgtEl>
                                          <p:spTgt spid="13318"/>
                                        </p:tgtEl>
                                        <p:attrNameLst>
                                          <p:attrName>ppt_w</p:attrName>
                                        </p:attrNameLst>
                                      </p:cBhvr>
                                      <p:tavLst>
                                        <p:tav tm="0">
                                          <p:val>
                                            <p:fltVal val="0"/>
                                          </p:val>
                                        </p:tav>
                                        <p:tav tm="100000">
                                          <p:val>
                                            <p:strVal val="#ppt_w"/>
                                          </p:val>
                                        </p:tav>
                                      </p:tavLst>
                                    </p:anim>
                                    <p:anim calcmode="lin" valueType="num">
                                      <p:cBhvr>
                                        <p:cTn id="22" dur="500" fill="hold"/>
                                        <p:tgtEl>
                                          <p:spTgt spid="13318"/>
                                        </p:tgtEl>
                                        <p:attrNameLst>
                                          <p:attrName>ppt_h</p:attrName>
                                        </p:attrNameLst>
                                      </p:cBhvr>
                                      <p:tavLst>
                                        <p:tav tm="0">
                                          <p:val>
                                            <p:fltVal val="0"/>
                                          </p:val>
                                        </p:tav>
                                        <p:tav tm="100000">
                                          <p:val>
                                            <p:strVal val="#ppt_h"/>
                                          </p:val>
                                        </p:tav>
                                      </p:tavLst>
                                    </p:anim>
                                    <p:anim calcmode="lin" valueType="num">
                                      <p:cBhvr>
                                        <p:cTn id="23" dur="500" fill="hold"/>
                                        <p:tgtEl>
                                          <p:spTgt spid="13318"/>
                                        </p:tgtEl>
                                        <p:attrNameLst>
                                          <p:attrName>style.rotation</p:attrName>
                                        </p:attrNameLst>
                                      </p:cBhvr>
                                      <p:tavLst>
                                        <p:tav tm="0">
                                          <p:val>
                                            <p:fltVal val="360"/>
                                          </p:val>
                                        </p:tav>
                                        <p:tav tm="100000">
                                          <p:val>
                                            <p:fltVal val="0"/>
                                          </p:val>
                                        </p:tav>
                                      </p:tavLst>
                                    </p:anim>
                                    <p:animEffect transition="in" filter="fade">
                                      <p:cBhvr>
                                        <p:cTn id="24" dur="500" fill="hold"/>
                                        <p:tgtEl>
                                          <p:spTgt spid="13318"/>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3316"/>
                                        </p:tgtEl>
                                        <p:attrNameLst>
                                          <p:attrName>style.visibility</p:attrName>
                                        </p:attrNameLst>
                                      </p:cBhvr>
                                      <p:to>
                                        <p:strVal val="visible"/>
                                      </p:to>
                                    </p:set>
                                    <p:animEffect filter="blinds(horizontal)">
                                      <p:cBhvr>
                                        <p:cTn id="29" dur="500" fill="hold"/>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p:bldP spid="13317" grpId="0"/>
      <p:bldP spid="133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833731" y="919591"/>
            <a:ext cx="6939662" cy="35427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Arial"/>
              </a:rPr>
              <a:t>How amazing the VR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Arial"/>
              </a:rPr>
              <a:t>We should study hard and change our life with science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Arial"/>
              </a:rPr>
              <a:t>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Arial"/>
                <a:ea typeface="微软雅黑"/>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微软雅黑"/>
                <a:cs typeface="Arial"/>
              </a:rPr>
              <a:t> </a:t>
            </a:r>
            <a:r>
              <a:rPr kumimoji="0" lang="en-US" altLang="zh-CN" sz="1800" b="0" i="0" u="none" strike="noStrike" kern="1200" cap="none" spc="0" normalizeH="0" baseline="0" noProof="0" dirty="0">
                <a:ln>
                  <a:noFill/>
                </a:ln>
                <a:solidFill>
                  <a:srgbClr val="FFFFFF"/>
                </a:solidFill>
                <a:effectLst/>
                <a:uLnTx/>
                <a:uFillTx/>
                <a:latin typeface="Arial"/>
                <a:ea typeface="微软雅黑"/>
                <a:cs typeface="Arial"/>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微软雅黑"/>
                <a:cs typeface="Arial"/>
              </a:rPr>
              <a:t>VR</a:t>
            </a:r>
            <a:r>
              <a:rPr kumimoji="0" lang="zh-CN" altLang="en-US" sz="2400" b="0" i="0" u="none" strike="noStrike" kern="1200" cap="none" spc="0" normalizeH="0" baseline="0" noProof="0" dirty="0">
                <a:ln>
                  <a:noFill/>
                </a:ln>
                <a:solidFill>
                  <a:srgbClr val="FFFFFF"/>
                </a:solidFill>
                <a:effectLst/>
                <a:uLnTx/>
                <a:uFillTx/>
                <a:latin typeface="Arial"/>
                <a:ea typeface="微软雅黑"/>
                <a:cs typeface="Arial"/>
              </a:rPr>
              <a:t>技术是多么神奇啊，我们应该努力学习，用科学技术改变生活。</a:t>
            </a:r>
            <a:endParaRPr kumimoji="0" lang="zh-CN" altLang="en-US" sz="2000" b="0" i="0" u="none" strike="noStrike" kern="1200" cap="none" spc="0" normalizeH="0" baseline="0" noProof="0" dirty="0">
              <a:ln>
                <a:noFill/>
              </a:ln>
              <a:solidFill>
                <a:srgbClr val="FFFFFF"/>
              </a:solidFill>
              <a:effectLst/>
              <a:uLnTx/>
              <a:uFillTx/>
              <a:latin typeface="Arial"/>
              <a:ea typeface="微软雅黑"/>
              <a:cs typeface="Arial"/>
            </a:endParaRPr>
          </a:p>
        </p:txBody>
      </p:sp>
      <p:pic>
        <p:nvPicPr>
          <p:cNvPr id="3" name="图片占位符 2">
            <a:extLst>
              <a:ext uri="{FF2B5EF4-FFF2-40B4-BE49-F238E27FC236}">
                <a16:creationId xmlns:a16="http://schemas.microsoft.com/office/drawing/2014/main" id="{314880B2-4439-0766-0D77-16161A752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7" y="0"/>
            <a:ext cx="2298166" cy="1890215"/>
          </a:xfrm>
          <a:custGeom>
            <a:avLst/>
            <a:gdLst>
              <a:gd name="connsiteX0" fmla="*/ 1254321 w 3826061"/>
              <a:gd name="connsiteY0" fmla="*/ 0 h 3146891"/>
              <a:gd name="connsiteX1" fmla="*/ 2776535 w 3826061"/>
              <a:gd name="connsiteY1" fmla="*/ 0 h 3146891"/>
              <a:gd name="connsiteX2" fmla="*/ 2792737 w 3826061"/>
              <a:gd name="connsiteY2" fmla="*/ 6727 h 3146891"/>
              <a:gd name="connsiteX3" fmla="*/ 3598679 w 3826061"/>
              <a:gd name="connsiteY3" fmla="*/ 721881 h 3146891"/>
              <a:gd name="connsiteX4" fmla="*/ 2137138 w 3826061"/>
              <a:gd name="connsiteY4" fmla="*/ 2720414 h 3146891"/>
              <a:gd name="connsiteX5" fmla="*/ 494462 w 3826061"/>
              <a:gd name="connsiteY5" fmla="*/ 2924760 h 3146891"/>
              <a:gd name="connsiteX6" fmla="*/ 1213003 w 3826061"/>
              <a:gd name="connsiteY6" fmla="*/ 22669 h 314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061" h="3146891">
                <a:moveTo>
                  <a:pt x="1254321" y="0"/>
                </a:moveTo>
                <a:lnTo>
                  <a:pt x="2776535" y="0"/>
                </a:lnTo>
                <a:lnTo>
                  <a:pt x="2792737" y="6727"/>
                </a:lnTo>
                <a:cubicBezTo>
                  <a:pt x="3130675" y="163386"/>
                  <a:pt x="3419535" y="413650"/>
                  <a:pt x="3598679" y="721881"/>
                </a:cubicBezTo>
                <a:cubicBezTo>
                  <a:pt x="4008151" y="1426408"/>
                  <a:pt x="4045877" y="2836732"/>
                  <a:pt x="2137138" y="2720414"/>
                </a:cubicBezTo>
                <a:cubicBezTo>
                  <a:pt x="1388036" y="2670561"/>
                  <a:pt x="1685838" y="3542464"/>
                  <a:pt x="494462" y="2924760"/>
                </a:cubicBezTo>
                <a:cubicBezTo>
                  <a:pt x="-622452" y="2345662"/>
                  <a:pt x="388329" y="516695"/>
                  <a:pt x="1213003" y="22669"/>
                </a:cubicBezTo>
                <a:close/>
              </a:path>
            </a:pathLst>
          </a:cu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81000" y="457201"/>
            <a:ext cx="97790" cy="2301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90204" pitchFamily="34" charset="0"/>
              <a:ea typeface="黑体" panose="02010609060101010101" pitchFamily="49" charset="-122"/>
              <a:cs typeface="Arial"/>
              <a:sym typeface="Arial" panose="020B0604020202090204" pitchFamily="34" charset="0"/>
            </a:endParaRPr>
          </a:p>
        </p:txBody>
      </p:sp>
      <p:pic>
        <p:nvPicPr>
          <p:cNvPr id="6" name="图片 5">
            <a:extLst>
              <a:ext uri="{FF2B5EF4-FFF2-40B4-BE49-F238E27FC236}">
                <a16:creationId xmlns:a16="http://schemas.microsoft.com/office/drawing/2014/main" id="{DDA1E0DA-AD42-DD0B-3B57-C4FEEDAC4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163" y="63955"/>
            <a:ext cx="9803674" cy="6730090"/>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38"/>
          <p:cNvSpPr/>
          <p:nvPr/>
        </p:nvSpPr>
        <p:spPr>
          <a:xfrm>
            <a:off x="4286979" y="4639368"/>
            <a:ext cx="3108432"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sp>
        <p:nvSpPr>
          <p:cNvPr id="2" name="文本框 1"/>
          <p:cNvSpPr txBox="1"/>
          <p:nvPr/>
        </p:nvSpPr>
        <p:spPr>
          <a:xfrm>
            <a:off x="90861" y="60019"/>
            <a:ext cx="12101139" cy="6700370"/>
          </a:xfrm>
          <a:prstGeom prst="rect">
            <a:avLst/>
          </a:prstGeom>
          <a:noFill/>
          <a:ln w="190500">
            <a:solidFill>
              <a:srgbClr val="0046C1"/>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Rectangle 1"/>
          <p:cNvSpPr/>
          <p:nvPr/>
        </p:nvSpPr>
        <p:spPr>
          <a:xfrm rot="5400000" flipV="1">
            <a:off x="-2034487" y="2265854"/>
            <a:ext cx="6606846" cy="2270361"/>
          </a:xfrm>
          <a:custGeom>
            <a:avLst/>
            <a:gdLst>
              <a:gd name="connsiteX0" fmla="*/ 0 w 12192000"/>
              <a:gd name="connsiteY0" fmla="*/ 0 h 2220686"/>
              <a:gd name="connsiteX1" fmla="*/ 12192000 w 12192000"/>
              <a:gd name="connsiteY1" fmla="*/ 0 h 2220686"/>
              <a:gd name="connsiteX2" fmla="*/ 12192000 w 12192000"/>
              <a:gd name="connsiteY2" fmla="*/ 2220686 h 2220686"/>
              <a:gd name="connsiteX3" fmla="*/ 0 w 12192000"/>
              <a:gd name="connsiteY3" fmla="*/ 2220686 h 2220686"/>
              <a:gd name="connsiteX4" fmla="*/ 0 w 12192000"/>
              <a:gd name="connsiteY4" fmla="*/ 0 h 2220686"/>
              <a:gd name="connsiteX0-1" fmla="*/ 0 w 12192000"/>
              <a:gd name="connsiteY0-2" fmla="*/ 0 h 2220686"/>
              <a:gd name="connsiteX1-3" fmla="*/ 12192000 w 12192000"/>
              <a:gd name="connsiteY1-4" fmla="*/ 0 h 2220686"/>
              <a:gd name="connsiteX2-5" fmla="*/ 12192000 w 12192000"/>
              <a:gd name="connsiteY2-6" fmla="*/ 2220686 h 2220686"/>
              <a:gd name="connsiteX3-7" fmla="*/ 1262743 w 12192000"/>
              <a:gd name="connsiteY3-8" fmla="*/ 2206171 h 2220686"/>
              <a:gd name="connsiteX4-9" fmla="*/ 0 w 12192000"/>
              <a:gd name="connsiteY4-10" fmla="*/ 2220686 h 2220686"/>
              <a:gd name="connsiteX5" fmla="*/ 0 w 12192000"/>
              <a:gd name="connsiteY5" fmla="*/ 0 h 2220686"/>
              <a:gd name="connsiteX0-11" fmla="*/ 0 w 12192000"/>
              <a:gd name="connsiteY0-12" fmla="*/ 0 h 2569029"/>
              <a:gd name="connsiteX1-13" fmla="*/ 12192000 w 12192000"/>
              <a:gd name="connsiteY1-14" fmla="*/ 0 h 2569029"/>
              <a:gd name="connsiteX2-15" fmla="*/ 12192000 w 12192000"/>
              <a:gd name="connsiteY2-16" fmla="*/ 2220686 h 2569029"/>
              <a:gd name="connsiteX3-17" fmla="*/ 1567543 w 12192000"/>
              <a:gd name="connsiteY3-18" fmla="*/ 2569029 h 2569029"/>
              <a:gd name="connsiteX4-19" fmla="*/ 0 w 12192000"/>
              <a:gd name="connsiteY4-20" fmla="*/ 2220686 h 2569029"/>
              <a:gd name="connsiteX5-21" fmla="*/ 0 w 12192000"/>
              <a:gd name="connsiteY5-22" fmla="*/ 0 h 2569029"/>
              <a:gd name="connsiteX0-23" fmla="*/ 0 w 12192000"/>
              <a:gd name="connsiteY0-24" fmla="*/ 0 h 2569029"/>
              <a:gd name="connsiteX1-25" fmla="*/ 12192000 w 12192000"/>
              <a:gd name="connsiteY1-26" fmla="*/ 0 h 2569029"/>
              <a:gd name="connsiteX2-27" fmla="*/ 12192000 w 12192000"/>
              <a:gd name="connsiteY2-28" fmla="*/ 2220686 h 2569029"/>
              <a:gd name="connsiteX3-29" fmla="*/ 1567543 w 12192000"/>
              <a:gd name="connsiteY3-30" fmla="*/ 2569029 h 2569029"/>
              <a:gd name="connsiteX4-31" fmla="*/ 0 w 12192000"/>
              <a:gd name="connsiteY4-32" fmla="*/ 2220686 h 2569029"/>
              <a:gd name="connsiteX5-33" fmla="*/ 0 w 12192000"/>
              <a:gd name="connsiteY5-34" fmla="*/ 0 h 2569029"/>
              <a:gd name="connsiteX0-35" fmla="*/ 0 w 12192000"/>
              <a:gd name="connsiteY0-36" fmla="*/ 0 h 2569029"/>
              <a:gd name="connsiteX1-37" fmla="*/ 12192000 w 12192000"/>
              <a:gd name="connsiteY1-38" fmla="*/ 0 h 2569029"/>
              <a:gd name="connsiteX2-39" fmla="*/ 12192000 w 12192000"/>
              <a:gd name="connsiteY2-40" fmla="*/ 2220686 h 2569029"/>
              <a:gd name="connsiteX3-41" fmla="*/ 1567543 w 12192000"/>
              <a:gd name="connsiteY3-42" fmla="*/ 2569029 h 2569029"/>
              <a:gd name="connsiteX4-43" fmla="*/ 0 w 12192000"/>
              <a:gd name="connsiteY4-44" fmla="*/ 2220686 h 2569029"/>
              <a:gd name="connsiteX5-45" fmla="*/ 0 w 12192000"/>
              <a:gd name="connsiteY5-46" fmla="*/ 0 h 2569029"/>
              <a:gd name="connsiteX0-47" fmla="*/ 0 w 12192000"/>
              <a:gd name="connsiteY0-48" fmla="*/ 0 h 2569029"/>
              <a:gd name="connsiteX1-49" fmla="*/ 12192000 w 12192000"/>
              <a:gd name="connsiteY1-50" fmla="*/ 0 h 2569029"/>
              <a:gd name="connsiteX2-51" fmla="*/ 12192000 w 12192000"/>
              <a:gd name="connsiteY2-52" fmla="*/ 2220686 h 2569029"/>
              <a:gd name="connsiteX3-53" fmla="*/ 1567543 w 12192000"/>
              <a:gd name="connsiteY3-54" fmla="*/ 2569029 h 2569029"/>
              <a:gd name="connsiteX4-55" fmla="*/ 0 w 12192000"/>
              <a:gd name="connsiteY4-56" fmla="*/ 2220686 h 2569029"/>
              <a:gd name="connsiteX5-57" fmla="*/ 0 w 12192000"/>
              <a:gd name="connsiteY5-58" fmla="*/ 0 h 2569029"/>
              <a:gd name="connsiteX0-59" fmla="*/ 0 w 12192000"/>
              <a:gd name="connsiteY0-60" fmla="*/ 0 h 2569029"/>
              <a:gd name="connsiteX1-61" fmla="*/ 12192000 w 12192000"/>
              <a:gd name="connsiteY1-62" fmla="*/ 0 h 2569029"/>
              <a:gd name="connsiteX2-63" fmla="*/ 12192000 w 12192000"/>
              <a:gd name="connsiteY2-64" fmla="*/ 2220686 h 2569029"/>
              <a:gd name="connsiteX3-65" fmla="*/ 1567543 w 12192000"/>
              <a:gd name="connsiteY3-66" fmla="*/ 2569029 h 2569029"/>
              <a:gd name="connsiteX4-67" fmla="*/ 0 w 12192000"/>
              <a:gd name="connsiteY4-68" fmla="*/ 2220686 h 2569029"/>
              <a:gd name="connsiteX5-69" fmla="*/ 0 w 12192000"/>
              <a:gd name="connsiteY5-70" fmla="*/ 0 h 2569029"/>
              <a:gd name="connsiteX0-71" fmla="*/ 0 w 12192000"/>
              <a:gd name="connsiteY0-72" fmla="*/ 0 h 2580063"/>
              <a:gd name="connsiteX1-73" fmla="*/ 12192000 w 12192000"/>
              <a:gd name="connsiteY1-74" fmla="*/ 0 h 2580063"/>
              <a:gd name="connsiteX2-75" fmla="*/ 12192000 w 12192000"/>
              <a:gd name="connsiteY2-76" fmla="*/ 2220686 h 2580063"/>
              <a:gd name="connsiteX3-77" fmla="*/ 1567543 w 12192000"/>
              <a:gd name="connsiteY3-78" fmla="*/ 2569029 h 2580063"/>
              <a:gd name="connsiteX4-79" fmla="*/ 0 w 12192000"/>
              <a:gd name="connsiteY4-80" fmla="*/ 2220686 h 2580063"/>
              <a:gd name="connsiteX5-81" fmla="*/ 0 w 12192000"/>
              <a:gd name="connsiteY5-82" fmla="*/ 0 h 2580063"/>
              <a:gd name="connsiteX0-83" fmla="*/ 0 w 12192000"/>
              <a:gd name="connsiteY0-84" fmla="*/ 0 h 2580063"/>
              <a:gd name="connsiteX1-85" fmla="*/ 12192000 w 12192000"/>
              <a:gd name="connsiteY1-86" fmla="*/ 0 h 2580063"/>
              <a:gd name="connsiteX2-87" fmla="*/ 12192000 w 12192000"/>
              <a:gd name="connsiteY2-88" fmla="*/ 2220686 h 2580063"/>
              <a:gd name="connsiteX3-89" fmla="*/ 5123543 w 12192000"/>
              <a:gd name="connsiteY3-90" fmla="*/ 2278743 h 2580063"/>
              <a:gd name="connsiteX4-91" fmla="*/ 1567543 w 12192000"/>
              <a:gd name="connsiteY4-92" fmla="*/ 2569029 h 2580063"/>
              <a:gd name="connsiteX5-93" fmla="*/ 0 w 12192000"/>
              <a:gd name="connsiteY5-94" fmla="*/ 2220686 h 2580063"/>
              <a:gd name="connsiteX6" fmla="*/ 0 w 12192000"/>
              <a:gd name="connsiteY6" fmla="*/ 0 h 2580063"/>
              <a:gd name="connsiteX0-95" fmla="*/ 0 w 12192000"/>
              <a:gd name="connsiteY0-96" fmla="*/ 0 h 2580063"/>
              <a:gd name="connsiteX1-97" fmla="*/ 12192000 w 12192000"/>
              <a:gd name="connsiteY1-98" fmla="*/ 0 h 2580063"/>
              <a:gd name="connsiteX2-99" fmla="*/ 12192000 w 12192000"/>
              <a:gd name="connsiteY2-100" fmla="*/ 2220686 h 2580063"/>
              <a:gd name="connsiteX3-101" fmla="*/ 4891315 w 12192000"/>
              <a:gd name="connsiteY3-102" fmla="*/ 1582058 h 2580063"/>
              <a:gd name="connsiteX4-103" fmla="*/ 1567543 w 12192000"/>
              <a:gd name="connsiteY4-104" fmla="*/ 2569029 h 2580063"/>
              <a:gd name="connsiteX5-105" fmla="*/ 0 w 12192000"/>
              <a:gd name="connsiteY5-106" fmla="*/ 2220686 h 2580063"/>
              <a:gd name="connsiteX6-107" fmla="*/ 0 w 12192000"/>
              <a:gd name="connsiteY6-108" fmla="*/ 0 h 2580063"/>
              <a:gd name="connsiteX0-109" fmla="*/ 0 w 12192000"/>
              <a:gd name="connsiteY0-110" fmla="*/ 0 h 2580063"/>
              <a:gd name="connsiteX1-111" fmla="*/ 12192000 w 12192000"/>
              <a:gd name="connsiteY1-112" fmla="*/ 0 h 2580063"/>
              <a:gd name="connsiteX2-113" fmla="*/ 12192000 w 12192000"/>
              <a:gd name="connsiteY2-114" fmla="*/ 2220686 h 2580063"/>
              <a:gd name="connsiteX3-115" fmla="*/ 8360229 w 12192000"/>
              <a:gd name="connsiteY3-116" fmla="*/ 1959429 h 2580063"/>
              <a:gd name="connsiteX4-117" fmla="*/ 4891315 w 12192000"/>
              <a:gd name="connsiteY4-118" fmla="*/ 1582058 h 2580063"/>
              <a:gd name="connsiteX5-119" fmla="*/ 1567543 w 12192000"/>
              <a:gd name="connsiteY5-120" fmla="*/ 2569029 h 2580063"/>
              <a:gd name="connsiteX6-121" fmla="*/ 0 w 12192000"/>
              <a:gd name="connsiteY6-122" fmla="*/ 2220686 h 2580063"/>
              <a:gd name="connsiteX7" fmla="*/ 0 w 12192000"/>
              <a:gd name="connsiteY7" fmla="*/ 0 h 2580063"/>
              <a:gd name="connsiteX0-123" fmla="*/ 0 w 12192000"/>
              <a:gd name="connsiteY0-124" fmla="*/ 0 h 3260761"/>
              <a:gd name="connsiteX1-125" fmla="*/ 12192000 w 12192000"/>
              <a:gd name="connsiteY1-126" fmla="*/ 0 h 3260761"/>
              <a:gd name="connsiteX2-127" fmla="*/ 12192000 w 12192000"/>
              <a:gd name="connsiteY2-128" fmla="*/ 2220686 h 3260761"/>
              <a:gd name="connsiteX3-129" fmla="*/ 8069944 w 12192000"/>
              <a:gd name="connsiteY3-130" fmla="*/ 3251200 h 3260761"/>
              <a:gd name="connsiteX4-131" fmla="*/ 4891315 w 12192000"/>
              <a:gd name="connsiteY4-132" fmla="*/ 1582058 h 3260761"/>
              <a:gd name="connsiteX5-133" fmla="*/ 1567543 w 12192000"/>
              <a:gd name="connsiteY5-134" fmla="*/ 2569029 h 3260761"/>
              <a:gd name="connsiteX6-135" fmla="*/ 0 w 12192000"/>
              <a:gd name="connsiteY6-136" fmla="*/ 2220686 h 3260761"/>
              <a:gd name="connsiteX7-137" fmla="*/ 0 w 12192000"/>
              <a:gd name="connsiteY7-138" fmla="*/ 0 h 3260761"/>
              <a:gd name="connsiteX0-139" fmla="*/ 0 w 12192000"/>
              <a:gd name="connsiteY0-140" fmla="*/ 0 h 3296850"/>
              <a:gd name="connsiteX1-141" fmla="*/ 12192000 w 12192000"/>
              <a:gd name="connsiteY1-142" fmla="*/ 0 h 3296850"/>
              <a:gd name="connsiteX2-143" fmla="*/ 12192000 w 12192000"/>
              <a:gd name="connsiteY2-144" fmla="*/ 2220686 h 3296850"/>
              <a:gd name="connsiteX3-145" fmla="*/ 8069944 w 12192000"/>
              <a:gd name="connsiteY3-146" fmla="*/ 3251200 h 3296850"/>
              <a:gd name="connsiteX4-147" fmla="*/ 4891315 w 12192000"/>
              <a:gd name="connsiteY4-148" fmla="*/ 1582058 h 3296850"/>
              <a:gd name="connsiteX5-149" fmla="*/ 1567543 w 12192000"/>
              <a:gd name="connsiteY5-150" fmla="*/ 2569029 h 3296850"/>
              <a:gd name="connsiteX6-151" fmla="*/ 0 w 12192000"/>
              <a:gd name="connsiteY6-152" fmla="*/ 2220686 h 3296850"/>
              <a:gd name="connsiteX7-153" fmla="*/ 0 w 12192000"/>
              <a:gd name="connsiteY7-154" fmla="*/ 0 h 3296850"/>
              <a:gd name="connsiteX0-155" fmla="*/ 0 w 12206515"/>
              <a:gd name="connsiteY0-156" fmla="*/ 0 h 5249644"/>
              <a:gd name="connsiteX1-157" fmla="*/ 12192000 w 12206515"/>
              <a:gd name="connsiteY1-158" fmla="*/ 0 h 5249644"/>
              <a:gd name="connsiteX2-159" fmla="*/ 12206515 w 12206515"/>
              <a:gd name="connsiteY2-160" fmla="*/ 5214084 h 5249644"/>
              <a:gd name="connsiteX3-161" fmla="*/ 8069944 w 12206515"/>
              <a:gd name="connsiteY3-162" fmla="*/ 3251200 h 5249644"/>
              <a:gd name="connsiteX4-163" fmla="*/ 4891315 w 12206515"/>
              <a:gd name="connsiteY4-164" fmla="*/ 1582058 h 5249644"/>
              <a:gd name="connsiteX5-165" fmla="*/ 1567543 w 12206515"/>
              <a:gd name="connsiteY5-166" fmla="*/ 2569029 h 5249644"/>
              <a:gd name="connsiteX6-167" fmla="*/ 0 w 12206515"/>
              <a:gd name="connsiteY6-168" fmla="*/ 2220686 h 5249644"/>
              <a:gd name="connsiteX7-169" fmla="*/ 0 w 12206515"/>
              <a:gd name="connsiteY7-170" fmla="*/ 0 h 5249644"/>
              <a:gd name="connsiteX0-171" fmla="*/ 0 w 12206515"/>
              <a:gd name="connsiteY0-172" fmla="*/ 0 h 5253241"/>
              <a:gd name="connsiteX1-173" fmla="*/ 12192000 w 12206515"/>
              <a:gd name="connsiteY1-174" fmla="*/ 0 h 5253241"/>
              <a:gd name="connsiteX2-175" fmla="*/ 12206515 w 12206515"/>
              <a:gd name="connsiteY2-176" fmla="*/ 5214084 h 5253241"/>
              <a:gd name="connsiteX3-177" fmla="*/ 7895772 w 12206515"/>
              <a:gd name="connsiteY3-178" fmla="*/ 3458834 h 5253241"/>
              <a:gd name="connsiteX4-179" fmla="*/ 4891315 w 12206515"/>
              <a:gd name="connsiteY4-180" fmla="*/ 1582058 h 5253241"/>
              <a:gd name="connsiteX5-181" fmla="*/ 1567543 w 12206515"/>
              <a:gd name="connsiteY5-182" fmla="*/ 2569029 h 5253241"/>
              <a:gd name="connsiteX6-183" fmla="*/ 0 w 12206515"/>
              <a:gd name="connsiteY6-184" fmla="*/ 2220686 h 5253241"/>
              <a:gd name="connsiteX7-185" fmla="*/ 0 w 12206515"/>
              <a:gd name="connsiteY7-186" fmla="*/ 0 h 5253241"/>
              <a:gd name="connsiteX0-187" fmla="*/ 0 w 12206515"/>
              <a:gd name="connsiteY0-188" fmla="*/ 0 h 5246556"/>
              <a:gd name="connsiteX1-189" fmla="*/ 12192000 w 12206515"/>
              <a:gd name="connsiteY1-190" fmla="*/ 0 h 5246556"/>
              <a:gd name="connsiteX2-191" fmla="*/ 12206515 w 12206515"/>
              <a:gd name="connsiteY2-192" fmla="*/ 5214084 h 5246556"/>
              <a:gd name="connsiteX3-193" fmla="*/ 7895772 w 12206515"/>
              <a:gd name="connsiteY3-194" fmla="*/ 3458834 h 5246556"/>
              <a:gd name="connsiteX4-195" fmla="*/ 4891315 w 12206515"/>
              <a:gd name="connsiteY4-196" fmla="*/ 1582058 h 5246556"/>
              <a:gd name="connsiteX5-197" fmla="*/ 1567543 w 12206515"/>
              <a:gd name="connsiteY5-198" fmla="*/ 2569029 h 5246556"/>
              <a:gd name="connsiteX6-199" fmla="*/ 0 w 12206515"/>
              <a:gd name="connsiteY6-200" fmla="*/ 2220686 h 5246556"/>
              <a:gd name="connsiteX7-201" fmla="*/ 0 w 12206515"/>
              <a:gd name="connsiteY7-202" fmla="*/ 0 h 5246556"/>
              <a:gd name="connsiteX0-203" fmla="*/ 0 w 12206515"/>
              <a:gd name="connsiteY0-204" fmla="*/ 0 h 5246555"/>
              <a:gd name="connsiteX1-205" fmla="*/ 12192000 w 12206515"/>
              <a:gd name="connsiteY1-206" fmla="*/ 0 h 5246555"/>
              <a:gd name="connsiteX2-207" fmla="*/ 12206515 w 12206515"/>
              <a:gd name="connsiteY2-208" fmla="*/ 5214084 h 5246555"/>
              <a:gd name="connsiteX3-209" fmla="*/ 7895772 w 12206515"/>
              <a:gd name="connsiteY3-210" fmla="*/ 3458834 h 5246555"/>
              <a:gd name="connsiteX4-211" fmla="*/ 4891315 w 12206515"/>
              <a:gd name="connsiteY4-212" fmla="*/ 1582058 h 5246555"/>
              <a:gd name="connsiteX5-213" fmla="*/ 1567543 w 12206515"/>
              <a:gd name="connsiteY5-214" fmla="*/ 2569029 h 5246555"/>
              <a:gd name="connsiteX6-215" fmla="*/ 0 w 12206515"/>
              <a:gd name="connsiteY6-216" fmla="*/ 2220686 h 5246555"/>
              <a:gd name="connsiteX7-217" fmla="*/ 0 w 12206515"/>
              <a:gd name="connsiteY7-218" fmla="*/ 0 h 5246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 ang="0">
                <a:pos x="connsiteX7-137" y="connsiteY7-138"/>
              </a:cxn>
            </a:cxnLst>
            <a:rect l="l" t="t" r="r" b="b"/>
            <a:pathLst>
              <a:path w="12206515" h="5246555">
                <a:moveTo>
                  <a:pt x="0" y="0"/>
                </a:moveTo>
                <a:lnTo>
                  <a:pt x="12192000" y="0"/>
                </a:lnTo>
                <a:cubicBezTo>
                  <a:pt x="12192000" y="740229"/>
                  <a:pt x="12206515" y="4473855"/>
                  <a:pt x="12206515" y="5214084"/>
                </a:cubicBezTo>
                <a:cubicBezTo>
                  <a:pt x="11567886" y="5540656"/>
                  <a:pt x="10534953" y="3292357"/>
                  <a:pt x="7895772" y="3458834"/>
                </a:cubicBezTo>
                <a:cubicBezTo>
                  <a:pt x="6548362" y="3508121"/>
                  <a:pt x="5946020" y="1730359"/>
                  <a:pt x="4891315" y="1582058"/>
                </a:cubicBezTo>
                <a:cubicBezTo>
                  <a:pt x="3836610" y="1433757"/>
                  <a:pt x="2421467" y="2578705"/>
                  <a:pt x="1567543" y="2569029"/>
                </a:cubicBezTo>
                <a:cubicBezTo>
                  <a:pt x="740229" y="2641600"/>
                  <a:pt x="522514" y="2336800"/>
                  <a:pt x="0" y="2220686"/>
                </a:cubicBezTo>
                <a:lnTo>
                  <a:pt x="0" y="0"/>
                </a:lnTo>
                <a:close/>
              </a:path>
            </a:pathLst>
          </a:custGeom>
          <a:solidFill>
            <a:srgbClr val="0046C1">
              <a:alpha val="99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grpSp>
        <p:nvGrpSpPr>
          <p:cNvPr id="17" name="Group 223"/>
          <p:cNvGrpSpPr/>
          <p:nvPr/>
        </p:nvGrpSpPr>
        <p:grpSpPr>
          <a:xfrm rot="20082252">
            <a:off x="148409" y="8853854"/>
            <a:ext cx="742400" cy="1354326"/>
            <a:chOff x="3802063" y="4294188"/>
            <a:chExt cx="903287" cy="1647825"/>
          </a:xfrm>
          <a:solidFill>
            <a:srgbClr val="FDFD1B"/>
          </a:solidFill>
        </p:grpSpPr>
        <p:sp>
          <p:nvSpPr>
            <p:cNvPr id="18" name="Freeform 20"/>
            <p:cNvSpPr>
              <a:spLocks noEditPoints="1"/>
            </p:cNvSpPr>
            <p:nvPr/>
          </p:nvSpPr>
          <p:spPr bwMode="auto">
            <a:xfrm>
              <a:off x="3802063" y="4294188"/>
              <a:ext cx="903287" cy="1647825"/>
            </a:xfrm>
            <a:custGeom>
              <a:avLst/>
              <a:gdLst>
                <a:gd name="T0" fmla="*/ 211 w 237"/>
                <a:gd name="T1" fmla="*/ 431 h 435"/>
                <a:gd name="T2" fmla="*/ 215 w 237"/>
                <a:gd name="T3" fmla="*/ 435 h 435"/>
                <a:gd name="T4" fmla="*/ 173 w 237"/>
                <a:gd name="T5" fmla="*/ 430 h 435"/>
                <a:gd name="T6" fmla="*/ 199 w 237"/>
                <a:gd name="T7" fmla="*/ 435 h 435"/>
                <a:gd name="T8" fmla="*/ 138 w 237"/>
                <a:gd name="T9" fmla="*/ 422 h 435"/>
                <a:gd name="T10" fmla="*/ 163 w 237"/>
                <a:gd name="T11" fmla="*/ 430 h 435"/>
                <a:gd name="T12" fmla="*/ 105 w 237"/>
                <a:gd name="T13" fmla="*/ 408 h 435"/>
                <a:gd name="T14" fmla="*/ 128 w 237"/>
                <a:gd name="T15" fmla="*/ 421 h 435"/>
                <a:gd name="T16" fmla="*/ 75 w 237"/>
                <a:gd name="T17" fmla="*/ 388 h 435"/>
                <a:gd name="T18" fmla="*/ 96 w 237"/>
                <a:gd name="T19" fmla="*/ 405 h 435"/>
                <a:gd name="T20" fmla="*/ 51 w 237"/>
                <a:gd name="T21" fmla="*/ 361 h 435"/>
                <a:gd name="T22" fmla="*/ 68 w 237"/>
                <a:gd name="T23" fmla="*/ 383 h 435"/>
                <a:gd name="T24" fmla="*/ 35 w 237"/>
                <a:gd name="T25" fmla="*/ 329 h 435"/>
                <a:gd name="T26" fmla="*/ 46 w 237"/>
                <a:gd name="T27" fmla="*/ 354 h 435"/>
                <a:gd name="T28" fmla="*/ 24 w 237"/>
                <a:gd name="T29" fmla="*/ 296 h 435"/>
                <a:gd name="T30" fmla="*/ 34 w 237"/>
                <a:gd name="T31" fmla="*/ 319 h 435"/>
                <a:gd name="T32" fmla="*/ 22 w 237"/>
                <a:gd name="T33" fmla="*/ 284 h 435"/>
                <a:gd name="T34" fmla="*/ 23 w 237"/>
                <a:gd name="T35" fmla="*/ 258 h 435"/>
                <a:gd name="T36" fmla="*/ 24 w 237"/>
                <a:gd name="T37" fmla="*/ 286 h 435"/>
                <a:gd name="T38" fmla="*/ 22 w 237"/>
                <a:gd name="T39" fmla="*/ 248 h 435"/>
                <a:gd name="T40" fmla="*/ 26 w 237"/>
                <a:gd name="T41" fmla="*/ 249 h 435"/>
                <a:gd name="T42" fmla="*/ 73 w 237"/>
                <a:gd name="T43" fmla="*/ 222 h 435"/>
                <a:gd name="T44" fmla="*/ 99 w 237"/>
                <a:gd name="T45" fmla="*/ 227 h 435"/>
                <a:gd name="T46" fmla="*/ 110 w 237"/>
                <a:gd name="T47" fmla="*/ 222 h 435"/>
                <a:gd name="T48" fmla="*/ 111 w 237"/>
                <a:gd name="T49" fmla="*/ 226 h 435"/>
                <a:gd name="T50" fmla="*/ 42 w 237"/>
                <a:gd name="T51" fmla="*/ 207 h 435"/>
                <a:gd name="T52" fmla="*/ 65 w 237"/>
                <a:gd name="T53" fmla="*/ 219 h 435"/>
                <a:gd name="T54" fmla="*/ 31 w 237"/>
                <a:gd name="T55" fmla="*/ 213 h 435"/>
                <a:gd name="T56" fmla="*/ 35 w 237"/>
                <a:gd name="T57" fmla="*/ 215 h 435"/>
                <a:gd name="T58" fmla="*/ 141 w 237"/>
                <a:gd name="T59" fmla="*/ 206 h 435"/>
                <a:gd name="T60" fmla="*/ 147 w 237"/>
                <a:gd name="T61" fmla="*/ 184 h 435"/>
                <a:gd name="T62" fmla="*/ 143 w 237"/>
                <a:gd name="T63" fmla="*/ 209 h 435"/>
                <a:gd name="T64" fmla="*/ 19 w 237"/>
                <a:gd name="T65" fmla="*/ 178 h 435"/>
                <a:gd name="T66" fmla="*/ 36 w 237"/>
                <a:gd name="T67" fmla="*/ 198 h 435"/>
                <a:gd name="T68" fmla="*/ 53 w 237"/>
                <a:gd name="T69" fmla="*/ 183 h 435"/>
                <a:gd name="T70" fmla="*/ 55 w 237"/>
                <a:gd name="T71" fmla="*/ 186 h 435"/>
                <a:gd name="T72" fmla="*/ 120 w 237"/>
                <a:gd name="T73" fmla="*/ 167 h 435"/>
                <a:gd name="T74" fmla="*/ 143 w 237"/>
                <a:gd name="T75" fmla="*/ 177 h 435"/>
                <a:gd name="T76" fmla="*/ 84 w 237"/>
                <a:gd name="T77" fmla="*/ 165 h 435"/>
                <a:gd name="T78" fmla="*/ 109 w 237"/>
                <a:gd name="T79" fmla="*/ 166 h 435"/>
                <a:gd name="T80" fmla="*/ 85 w 237"/>
                <a:gd name="T81" fmla="*/ 169 h 435"/>
                <a:gd name="T82" fmla="*/ 6 w 237"/>
                <a:gd name="T83" fmla="*/ 142 h 435"/>
                <a:gd name="T84" fmla="*/ 16 w 237"/>
                <a:gd name="T85" fmla="*/ 169 h 435"/>
                <a:gd name="T86" fmla="*/ 0 w 237"/>
                <a:gd name="T87" fmla="*/ 112 h 435"/>
                <a:gd name="T88" fmla="*/ 4 w 237"/>
                <a:gd name="T89" fmla="*/ 109 h 435"/>
                <a:gd name="T90" fmla="*/ 4 w 237"/>
                <a:gd name="T91" fmla="*/ 135 h 435"/>
                <a:gd name="T92" fmla="*/ 1 w 237"/>
                <a:gd name="T93" fmla="*/ 97 h 435"/>
                <a:gd name="T94" fmla="*/ 5 w 237"/>
                <a:gd name="T95" fmla="*/ 97 h 435"/>
                <a:gd name="T96" fmla="*/ 8 w 237"/>
                <a:gd name="T97" fmla="*/ 61 h 435"/>
                <a:gd name="T98" fmla="*/ 12 w 237"/>
                <a:gd name="T99" fmla="*/ 63 h 435"/>
                <a:gd name="T100" fmla="*/ 160 w 237"/>
                <a:gd name="T101" fmla="*/ 22 h 435"/>
                <a:gd name="T102" fmla="*/ 178 w 237"/>
                <a:gd name="T103" fmla="*/ 40 h 435"/>
                <a:gd name="T104" fmla="*/ 27 w 237"/>
                <a:gd name="T105" fmla="*/ 30 h 435"/>
                <a:gd name="T106" fmla="*/ 30 w 237"/>
                <a:gd name="T107" fmla="*/ 33 h 435"/>
                <a:gd name="T108" fmla="*/ 129 w 237"/>
                <a:gd name="T109" fmla="*/ 7 h 435"/>
                <a:gd name="T110" fmla="*/ 153 w 237"/>
                <a:gd name="T111" fmla="*/ 14 h 435"/>
                <a:gd name="T112" fmla="*/ 58 w 237"/>
                <a:gd name="T113" fmla="*/ 9 h 435"/>
                <a:gd name="T114" fmla="*/ 59 w 237"/>
                <a:gd name="T115" fmla="*/ 13 h 435"/>
                <a:gd name="T116" fmla="*/ 93 w 237"/>
                <a:gd name="T117" fmla="*/ 5 h 435"/>
                <a:gd name="T118" fmla="*/ 119 w 237"/>
                <a:gd name="T119" fmla="*/ 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5">
                  <a:moveTo>
                    <a:pt x="215" y="435"/>
                  </a:moveTo>
                  <a:cubicBezTo>
                    <a:pt x="214" y="435"/>
                    <a:pt x="212" y="435"/>
                    <a:pt x="211" y="435"/>
                  </a:cubicBezTo>
                  <a:cubicBezTo>
                    <a:pt x="210" y="435"/>
                    <a:pt x="209" y="434"/>
                    <a:pt x="209" y="433"/>
                  </a:cubicBezTo>
                  <a:cubicBezTo>
                    <a:pt x="209" y="432"/>
                    <a:pt x="210" y="431"/>
                    <a:pt x="211" y="431"/>
                  </a:cubicBezTo>
                  <a:cubicBezTo>
                    <a:pt x="225" y="431"/>
                    <a:pt x="235" y="430"/>
                    <a:pt x="235" y="430"/>
                  </a:cubicBezTo>
                  <a:cubicBezTo>
                    <a:pt x="236" y="430"/>
                    <a:pt x="237" y="431"/>
                    <a:pt x="237" y="432"/>
                  </a:cubicBezTo>
                  <a:cubicBezTo>
                    <a:pt x="237" y="433"/>
                    <a:pt x="236" y="434"/>
                    <a:pt x="235" y="434"/>
                  </a:cubicBezTo>
                  <a:cubicBezTo>
                    <a:pt x="235" y="434"/>
                    <a:pt x="227" y="435"/>
                    <a:pt x="215" y="435"/>
                  </a:cubicBezTo>
                  <a:close/>
                  <a:moveTo>
                    <a:pt x="199" y="435"/>
                  </a:moveTo>
                  <a:cubicBezTo>
                    <a:pt x="199" y="435"/>
                    <a:pt x="199" y="435"/>
                    <a:pt x="199" y="435"/>
                  </a:cubicBezTo>
                  <a:cubicBezTo>
                    <a:pt x="191" y="434"/>
                    <a:pt x="183" y="433"/>
                    <a:pt x="175" y="432"/>
                  </a:cubicBezTo>
                  <a:cubicBezTo>
                    <a:pt x="174" y="432"/>
                    <a:pt x="173" y="431"/>
                    <a:pt x="173" y="430"/>
                  </a:cubicBezTo>
                  <a:cubicBezTo>
                    <a:pt x="173" y="429"/>
                    <a:pt x="174" y="428"/>
                    <a:pt x="175" y="428"/>
                  </a:cubicBezTo>
                  <a:cubicBezTo>
                    <a:pt x="183" y="429"/>
                    <a:pt x="191" y="430"/>
                    <a:pt x="199" y="431"/>
                  </a:cubicBezTo>
                  <a:cubicBezTo>
                    <a:pt x="200" y="431"/>
                    <a:pt x="201" y="432"/>
                    <a:pt x="201" y="433"/>
                  </a:cubicBezTo>
                  <a:cubicBezTo>
                    <a:pt x="201" y="434"/>
                    <a:pt x="200" y="435"/>
                    <a:pt x="199" y="435"/>
                  </a:cubicBezTo>
                  <a:close/>
                  <a:moveTo>
                    <a:pt x="163" y="430"/>
                  </a:moveTo>
                  <a:cubicBezTo>
                    <a:pt x="163" y="430"/>
                    <a:pt x="163" y="430"/>
                    <a:pt x="163" y="430"/>
                  </a:cubicBezTo>
                  <a:cubicBezTo>
                    <a:pt x="155" y="429"/>
                    <a:pt x="147" y="427"/>
                    <a:pt x="139" y="424"/>
                  </a:cubicBezTo>
                  <a:cubicBezTo>
                    <a:pt x="138" y="424"/>
                    <a:pt x="138" y="423"/>
                    <a:pt x="138" y="422"/>
                  </a:cubicBezTo>
                  <a:cubicBezTo>
                    <a:pt x="138" y="421"/>
                    <a:pt x="139" y="420"/>
                    <a:pt x="140" y="421"/>
                  </a:cubicBezTo>
                  <a:cubicBezTo>
                    <a:pt x="148" y="423"/>
                    <a:pt x="156" y="425"/>
                    <a:pt x="163" y="426"/>
                  </a:cubicBezTo>
                  <a:cubicBezTo>
                    <a:pt x="165" y="426"/>
                    <a:pt x="165" y="428"/>
                    <a:pt x="165" y="429"/>
                  </a:cubicBezTo>
                  <a:cubicBezTo>
                    <a:pt x="165" y="430"/>
                    <a:pt x="164" y="430"/>
                    <a:pt x="163" y="430"/>
                  </a:cubicBezTo>
                  <a:close/>
                  <a:moveTo>
                    <a:pt x="128" y="421"/>
                  </a:moveTo>
                  <a:cubicBezTo>
                    <a:pt x="128" y="421"/>
                    <a:pt x="128" y="421"/>
                    <a:pt x="128" y="421"/>
                  </a:cubicBezTo>
                  <a:cubicBezTo>
                    <a:pt x="120" y="418"/>
                    <a:pt x="113" y="414"/>
                    <a:pt x="106" y="411"/>
                  </a:cubicBezTo>
                  <a:cubicBezTo>
                    <a:pt x="105" y="410"/>
                    <a:pt x="104" y="409"/>
                    <a:pt x="105" y="408"/>
                  </a:cubicBezTo>
                  <a:cubicBezTo>
                    <a:pt x="105" y="407"/>
                    <a:pt x="106" y="407"/>
                    <a:pt x="107" y="407"/>
                  </a:cubicBezTo>
                  <a:cubicBezTo>
                    <a:pt x="114" y="411"/>
                    <a:pt x="122" y="414"/>
                    <a:pt x="129" y="417"/>
                  </a:cubicBezTo>
                  <a:cubicBezTo>
                    <a:pt x="130" y="417"/>
                    <a:pt x="131" y="418"/>
                    <a:pt x="130" y="419"/>
                  </a:cubicBezTo>
                  <a:cubicBezTo>
                    <a:pt x="130" y="420"/>
                    <a:pt x="129" y="421"/>
                    <a:pt x="128" y="421"/>
                  </a:cubicBezTo>
                  <a:close/>
                  <a:moveTo>
                    <a:pt x="96" y="405"/>
                  </a:moveTo>
                  <a:cubicBezTo>
                    <a:pt x="96" y="405"/>
                    <a:pt x="95" y="405"/>
                    <a:pt x="95" y="405"/>
                  </a:cubicBezTo>
                  <a:cubicBezTo>
                    <a:pt x="88" y="400"/>
                    <a:pt x="81" y="396"/>
                    <a:pt x="75" y="390"/>
                  </a:cubicBezTo>
                  <a:cubicBezTo>
                    <a:pt x="75" y="390"/>
                    <a:pt x="74" y="388"/>
                    <a:pt x="75" y="388"/>
                  </a:cubicBezTo>
                  <a:cubicBezTo>
                    <a:pt x="76" y="387"/>
                    <a:pt x="77" y="387"/>
                    <a:pt x="78" y="387"/>
                  </a:cubicBezTo>
                  <a:cubicBezTo>
                    <a:pt x="84" y="392"/>
                    <a:pt x="90" y="397"/>
                    <a:pt x="97" y="401"/>
                  </a:cubicBezTo>
                  <a:cubicBezTo>
                    <a:pt x="98" y="402"/>
                    <a:pt x="98" y="403"/>
                    <a:pt x="98" y="404"/>
                  </a:cubicBezTo>
                  <a:cubicBezTo>
                    <a:pt x="97" y="405"/>
                    <a:pt x="97" y="405"/>
                    <a:pt x="96" y="405"/>
                  </a:cubicBezTo>
                  <a:close/>
                  <a:moveTo>
                    <a:pt x="68" y="383"/>
                  </a:moveTo>
                  <a:cubicBezTo>
                    <a:pt x="67" y="383"/>
                    <a:pt x="67" y="383"/>
                    <a:pt x="66" y="382"/>
                  </a:cubicBezTo>
                  <a:cubicBezTo>
                    <a:pt x="61" y="376"/>
                    <a:pt x="56" y="370"/>
                    <a:pt x="51" y="364"/>
                  </a:cubicBezTo>
                  <a:cubicBezTo>
                    <a:pt x="50" y="363"/>
                    <a:pt x="50" y="361"/>
                    <a:pt x="51" y="361"/>
                  </a:cubicBezTo>
                  <a:cubicBezTo>
                    <a:pt x="52" y="360"/>
                    <a:pt x="54" y="360"/>
                    <a:pt x="54" y="361"/>
                  </a:cubicBezTo>
                  <a:cubicBezTo>
                    <a:pt x="59" y="368"/>
                    <a:pt x="64" y="374"/>
                    <a:pt x="69" y="379"/>
                  </a:cubicBezTo>
                  <a:cubicBezTo>
                    <a:pt x="70" y="380"/>
                    <a:pt x="70" y="381"/>
                    <a:pt x="69" y="382"/>
                  </a:cubicBezTo>
                  <a:cubicBezTo>
                    <a:pt x="69" y="383"/>
                    <a:pt x="68" y="383"/>
                    <a:pt x="68" y="383"/>
                  </a:cubicBezTo>
                  <a:close/>
                  <a:moveTo>
                    <a:pt x="46" y="354"/>
                  </a:moveTo>
                  <a:cubicBezTo>
                    <a:pt x="45" y="354"/>
                    <a:pt x="45" y="354"/>
                    <a:pt x="44" y="353"/>
                  </a:cubicBezTo>
                  <a:cubicBezTo>
                    <a:pt x="40" y="346"/>
                    <a:pt x="37" y="339"/>
                    <a:pt x="34" y="331"/>
                  </a:cubicBezTo>
                  <a:cubicBezTo>
                    <a:pt x="33" y="330"/>
                    <a:pt x="34" y="329"/>
                    <a:pt x="35" y="329"/>
                  </a:cubicBezTo>
                  <a:cubicBezTo>
                    <a:pt x="36" y="328"/>
                    <a:pt x="37" y="329"/>
                    <a:pt x="38" y="330"/>
                  </a:cubicBezTo>
                  <a:cubicBezTo>
                    <a:pt x="40" y="337"/>
                    <a:pt x="44" y="345"/>
                    <a:pt x="48" y="351"/>
                  </a:cubicBezTo>
                  <a:cubicBezTo>
                    <a:pt x="48" y="352"/>
                    <a:pt x="48" y="353"/>
                    <a:pt x="47" y="354"/>
                  </a:cubicBezTo>
                  <a:cubicBezTo>
                    <a:pt x="47" y="354"/>
                    <a:pt x="46" y="354"/>
                    <a:pt x="46" y="354"/>
                  </a:cubicBezTo>
                  <a:close/>
                  <a:moveTo>
                    <a:pt x="32" y="321"/>
                  </a:moveTo>
                  <a:cubicBezTo>
                    <a:pt x="31" y="321"/>
                    <a:pt x="30" y="321"/>
                    <a:pt x="30" y="320"/>
                  </a:cubicBezTo>
                  <a:cubicBezTo>
                    <a:pt x="29" y="317"/>
                    <a:pt x="28" y="314"/>
                    <a:pt x="27" y="311"/>
                  </a:cubicBezTo>
                  <a:cubicBezTo>
                    <a:pt x="26" y="306"/>
                    <a:pt x="25" y="301"/>
                    <a:pt x="24" y="296"/>
                  </a:cubicBezTo>
                  <a:cubicBezTo>
                    <a:pt x="24" y="295"/>
                    <a:pt x="25" y="294"/>
                    <a:pt x="26" y="294"/>
                  </a:cubicBezTo>
                  <a:cubicBezTo>
                    <a:pt x="27" y="294"/>
                    <a:pt x="28" y="295"/>
                    <a:pt x="28" y="296"/>
                  </a:cubicBezTo>
                  <a:cubicBezTo>
                    <a:pt x="29" y="300"/>
                    <a:pt x="30" y="305"/>
                    <a:pt x="31" y="310"/>
                  </a:cubicBezTo>
                  <a:cubicBezTo>
                    <a:pt x="32" y="313"/>
                    <a:pt x="33" y="316"/>
                    <a:pt x="34" y="319"/>
                  </a:cubicBezTo>
                  <a:cubicBezTo>
                    <a:pt x="34" y="320"/>
                    <a:pt x="33" y="321"/>
                    <a:pt x="32" y="321"/>
                  </a:cubicBezTo>
                  <a:cubicBezTo>
                    <a:pt x="32" y="321"/>
                    <a:pt x="32" y="321"/>
                    <a:pt x="32" y="321"/>
                  </a:cubicBezTo>
                  <a:close/>
                  <a:moveTo>
                    <a:pt x="24" y="286"/>
                  </a:moveTo>
                  <a:cubicBezTo>
                    <a:pt x="23" y="286"/>
                    <a:pt x="22" y="285"/>
                    <a:pt x="22" y="284"/>
                  </a:cubicBezTo>
                  <a:cubicBezTo>
                    <a:pt x="21" y="277"/>
                    <a:pt x="21" y="270"/>
                    <a:pt x="21" y="263"/>
                  </a:cubicBezTo>
                  <a:cubicBezTo>
                    <a:pt x="21" y="262"/>
                    <a:pt x="21" y="261"/>
                    <a:pt x="21" y="260"/>
                  </a:cubicBezTo>
                  <a:cubicBezTo>
                    <a:pt x="21" y="259"/>
                    <a:pt x="22" y="258"/>
                    <a:pt x="23" y="258"/>
                  </a:cubicBezTo>
                  <a:cubicBezTo>
                    <a:pt x="23" y="258"/>
                    <a:pt x="23" y="258"/>
                    <a:pt x="23" y="258"/>
                  </a:cubicBezTo>
                  <a:cubicBezTo>
                    <a:pt x="24" y="258"/>
                    <a:pt x="25" y="259"/>
                    <a:pt x="25" y="260"/>
                  </a:cubicBezTo>
                  <a:cubicBezTo>
                    <a:pt x="25" y="261"/>
                    <a:pt x="25" y="262"/>
                    <a:pt x="25" y="263"/>
                  </a:cubicBezTo>
                  <a:cubicBezTo>
                    <a:pt x="25" y="270"/>
                    <a:pt x="25" y="277"/>
                    <a:pt x="26" y="284"/>
                  </a:cubicBezTo>
                  <a:cubicBezTo>
                    <a:pt x="26" y="285"/>
                    <a:pt x="26" y="286"/>
                    <a:pt x="24" y="286"/>
                  </a:cubicBezTo>
                  <a:cubicBezTo>
                    <a:pt x="24" y="286"/>
                    <a:pt x="24" y="286"/>
                    <a:pt x="24" y="286"/>
                  </a:cubicBezTo>
                  <a:close/>
                  <a:moveTo>
                    <a:pt x="24" y="250"/>
                  </a:moveTo>
                  <a:cubicBezTo>
                    <a:pt x="24" y="250"/>
                    <a:pt x="23" y="250"/>
                    <a:pt x="23" y="250"/>
                  </a:cubicBezTo>
                  <a:cubicBezTo>
                    <a:pt x="22" y="250"/>
                    <a:pt x="21" y="249"/>
                    <a:pt x="22" y="248"/>
                  </a:cubicBezTo>
                  <a:cubicBezTo>
                    <a:pt x="22" y="240"/>
                    <a:pt x="24" y="232"/>
                    <a:pt x="27" y="224"/>
                  </a:cubicBezTo>
                  <a:cubicBezTo>
                    <a:pt x="27" y="223"/>
                    <a:pt x="28" y="223"/>
                    <a:pt x="29" y="223"/>
                  </a:cubicBezTo>
                  <a:cubicBezTo>
                    <a:pt x="30" y="223"/>
                    <a:pt x="31" y="224"/>
                    <a:pt x="30" y="226"/>
                  </a:cubicBezTo>
                  <a:cubicBezTo>
                    <a:pt x="28" y="233"/>
                    <a:pt x="26" y="240"/>
                    <a:pt x="26" y="249"/>
                  </a:cubicBezTo>
                  <a:cubicBezTo>
                    <a:pt x="25" y="250"/>
                    <a:pt x="25" y="250"/>
                    <a:pt x="24" y="250"/>
                  </a:cubicBezTo>
                  <a:close/>
                  <a:moveTo>
                    <a:pt x="95" y="227"/>
                  </a:moveTo>
                  <a:cubicBezTo>
                    <a:pt x="88" y="227"/>
                    <a:pt x="81" y="226"/>
                    <a:pt x="74" y="224"/>
                  </a:cubicBezTo>
                  <a:cubicBezTo>
                    <a:pt x="73" y="224"/>
                    <a:pt x="72" y="223"/>
                    <a:pt x="73" y="222"/>
                  </a:cubicBezTo>
                  <a:cubicBezTo>
                    <a:pt x="73" y="221"/>
                    <a:pt x="74" y="220"/>
                    <a:pt x="75" y="221"/>
                  </a:cubicBezTo>
                  <a:cubicBezTo>
                    <a:pt x="83" y="223"/>
                    <a:pt x="91" y="224"/>
                    <a:pt x="98" y="223"/>
                  </a:cubicBezTo>
                  <a:cubicBezTo>
                    <a:pt x="100" y="223"/>
                    <a:pt x="100" y="224"/>
                    <a:pt x="100" y="225"/>
                  </a:cubicBezTo>
                  <a:cubicBezTo>
                    <a:pt x="101" y="226"/>
                    <a:pt x="100" y="227"/>
                    <a:pt x="99" y="227"/>
                  </a:cubicBezTo>
                  <a:cubicBezTo>
                    <a:pt x="97" y="227"/>
                    <a:pt x="96" y="227"/>
                    <a:pt x="95" y="227"/>
                  </a:cubicBezTo>
                  <a:close/>
                  <a:moveTo>
                    <a:pt x="110" y="226"/>
                  </a:moveTo>
                  <a:cubicBezTo>
                    <a:pt x="109" y="226"/>
                    <a:pt x="109" y="225"/>
                    <a:pt x="108" y="224"/>
                  </a:cubicBezTo>
                  <a:cubicBezTo>
                    <a:pt x="108" y="223"/>
                    <a:pt x="109" y="222"/>
                    <a:pt x="110" y="222"/>
                  </a:cubicBezTo>
                  <a:cubicBezTo>
                    <a:pt x="118" y="220"/>
                    <a:pt x="125" y="217"/>
                    <a:pt x="132" y="213"/>
                  </a:cubicBezTo>
                  <a:cubicBezTo>
                    <a:pt x="132" y="213"/>
                    <a:pt x="134" y="213"/>
                    <a:pt x="134" y="214"/>
                  </a:cubicBezTo>
                  <a:cubicBezTo>
                    <a:pt x="135" y="215"/>
                    <a:pt x="135" y="216"/>
                    <a:pt x="134" y="217"/>
                  </a:cubicBezTo>
                  <a:cubicBezTo>
                    <a:pt x="127" y="221"/>
                    <a:pt x="119" y="224"/>
                    <a:pt x="111" y="226"/>
                  </a:cubicBezTo>
                  <a:cubicBezTo>
                    <a:pt x="111" y="226"/>
                    <a:pt x="110" y="226"/>
                    <a:pt x="110" y="226"/>
                  </a:cubicBezTo>
                  <a:close/>
                  <a:moveTo>
                    <a:pt x="63" y="220"/>
                  </a:moveTo>
                  <a:cubicBezTo>
                    <a:pt x="63" y="220"/>
                    <a:pt x="63" y="220"/>
                    <a:pt x="63" y="220"/>
                  </a:cubicBezTo>
                  <a:cubicBezTo>
                    <a:pt x="55" y="217"/>
                    <a:pt x="49" y="212"/>
                    <a:pt x="42" y="207"/>
                  </a:cubicBezTo>
                  <a:cubicBezTo>
                    <a:pt x="41" y="206"/>
                    <a:pt x="41" y="205"/>
                    <a:pt x="42" y="204"/>
                  </a:cubicBezTo>
                  <a:cubicBezTo>
                    <a:pt x="43" y="203"/>
                    <a:pt x="44" y="203"/>
                    <a:pt x="45" y="204"/>
                  </a:cubicBezTo>
                  <a:cubicBezTo>
                    <a:pt x="51" y="209"/>
                    <a:pt x="57" y="213"/>
                    <a:pt x="64" y="217"/>
                  </a:cubicBezTo>
                  <a:cubicBezTo>
                    <a:pt x="65" y="217"/>
                    <a:pt x="66" y="218"/>
                    <a:pt x="65" y="219"/>
                  </a:cubicBezTo>
                  <a:cubicBezTo>
                    <a:pt x="65" y="220"/>
                    <a:pt x="64" y="220"/>
                    <a:pt x="63" y="220"/>
                  </a:cubicBezTo>
                  <a:close/>
                  <a:moveTo>
                    <a:pt x="33" y="216"/>
                  </a:moveTo>
                  <a:cubicBezTo>
                    <a:pt x="33" y="216"/>
                    <a:pt x="32" y="216"/>
                    <a:pt x="32" y="216"/>
                  </a:cubicBezTo>
                  <a:cubicBezTo>
                    <a:pt x="31" y="215"/>
                    <a:pt x="31" y="214"/>
                    <a:pt x="31" y="213"/>
                  </a:cubicBezTo>
                  <a:cubicBezTo>
                    <a:pt x="35" y="205"/>
                    <a:pt x="39" y="198"/>
                    <a:pt x="44" y="192"/>
                  </a:cubicBezTo>
                  <a:cubicBezTo>
                    <a:pt x="45" y="191"/>
                    <a:pt x="46" y="191"/>
                    <a:pt x="47" y="192"/>
                  </a:cubicBezTo>
                  <a:cubicBezTo>
                    <a:pt x="48" y="193"/>
                    <a:pt x="48" y="194"/>
                    <a:pt x="47" y="195"/>
                  </a:cubicBezTo>
                  <a:cubicBezTo>
                    <a:pt x="42" y="201"/>
                    <a:pt x="38" y="207"/>
                    <a:pt x="35" y="215"/>
                  </a:cubicBezTo>
                  <a:cubicBezTo>
                    <a:pt x="34" y="215"/>
                    <a:pt x="34" y="216"/>
                    <a:pt x="33" y="216"/>
                  </a:cubicBezTo>
                  <a:close/>
                  <a:moveTo>
                    <a:pt x="142" y="210"/>
                  </a:moveTo>
                  <a:cubicBezTo>
                    <a:pt x="141" y="210"/>
                    <a:pt x="141" y="209"/>
                    <a:pt x="141" y="209"/>
                  </a:cubicBezTo>
                  <a:cubicBezTo>
                    <a:pt x="140" y="208"/>
                    <a:pt x="140" y="207"/>
                    <a:pt x="141" y="206"/>
                  </a:cubicBezTo>
                  <a:cubicBezTo>
                    <a:pt x="145" y="202"/>
                    <a:pt x="147" y="197"/>
                    <a:pt x="147" y="192"/>
                  </a:cubicBezTo>
                  <a:cubicBezTo>
                    <a:pt x="147" y="192"/>
                    <a:pt x="147" y="191"/>
                    <a:pt x="147" y="190"/>
                  </a:cubicBezTo>
                  <a:cubicBezTo>
                    <a:pt x="147" y="189"/>
                    <a:pt x="146" y="188"/>
                    <a:pt x="146" y="187"/>
                  </a:cubicBezTo>
                  <a:cubicBezTo>
                    <a:pt x="146" y="185"/>
                    <a:pt x="146" y="184"/>
                    <a:pt x="147" y="184"/>
                  </a:cubicBezTo>
                  <a:cubicBezTo>
                    <a:pt x="148" y="184"/>
                    <a:pt x="149" y="184"/>
                    <a:pt x="150" y="185"/>
                  </a:cubicBezTo>
                  <a:cubicBezTo>
                    <a:pt x="150" y="186"/>
                    <a:pt x="151" y="188"/>
                    <a:pt x="151" y="189"/>
                  </a:cubicBezTo>
                  <a:cubicBezTo>
                    <a:pt x="151" y="190"/>
                    <a:pt x="151" y="191"/>
                    <a:pt x="151" y="192"/>
                  </a:cubicBezTo>
                  <a:cubicBezTo>
                    <a:pt x="151" y="198"/>
                    <a:pt x="149" y="204"/>
                    <a:pt x="143" y="209"/>
                  </a:cubicBezTo>
                  <a:cubicBezTo>
                    <a:pt x="143" y="209"/>
                    <a:pt x="142" y="210"/>
                    <a:pt x="142" y="210"/>
                  </a:cubicBezTo>
                  <a:close/>
                  <a:moveTo>
                    <a:pt x="35" y="199"/>
                  </a:moveTo>
                  <a:cubicBezTo>
                    <a:pt x="35" y="199"/>
                    <a:pt x="34" y="198"/>
                    <a:pt x="34" y="198"/>
                  </a:cubicBezTo>
                  <a:cubicBezTo>
                    <a:pt x="28" y="192"/>
                    <a:pt x="24" y="186"/>
                    <a:pt x="19" y="178"/>
                  </a:cubicBezTo>
                  <a:cubicBezTo>
                    <a:pt x="19" y="177"/>
                    <a:pt x="19" y="176"/>
                    <a:pt x="20" y="175"/>
                  </a:cubicBezTo>
                  <a:cubicBezTo>
                    <a:pt x="21" y="175"/>
                    <a:pt x="22" y="175"/>
                    <a:pt x="23" y="176"/>
                  </a:cubicBezTo>
                  <a:cubicBezTo>
                    <a:pt x="27" y="183"/>
                    <a:pt x="32" y="190"/>
                    <a:pt x="37" y="195"/>
                  </a:cubicBezTo>
                  <a:cubicBezTo>
                    <a:pt x="37" y="196"/>
                    <a:pt x="37" y="197"/>
                    <a:pt x="36" y="198"/>
                  </a:cubicBezTo>
                  <a:cubicBezTo>
                    <a:pt x="36" y="199"/>
                    <a:pt x="36" y="199"/>
                    <a:pt x="35" y="199"/>
                  </a:cubicBezTo>
                  <a:close/>
                  <a:moveTo>
                    <a:pt x="54" y="187"/>
                  </a:moveTo>
                  <a:cubicBezTo>
                    <a:pt x="53" y="187"/>
                    <a:pt x="53" y="187"/>
                    <a:pt x="52" y="186"/>
                  </a:cubicBezTo>
                  <a:cubicBezTo>
                    <a:pt x="52" y="185"/>
                    <a:pt x="52" y="184"/>
                    <a:pt x="53" y="183"/>
                  </a:cubicBezTo>
                  <a:cubicBezTo>
                    <a:pt x="59" y="178"/>
                    <a:pt x="66" y="173"/>
                    <a:pt x="73" y="170"/>
                  </a:cubicBezTo>
                  <a:cubicBezTo>
                    <a:pt x="74" y="169"/>
                    <a:pt x="75" y="170"/>
                    <a:pt x="76" y="171"/>
                  </a:cubicBezTo>
                  <a:cubicBezTo>
                    <a:pt x="76" y="172"/>
                    <a:pt x="76" y="173"/>
                    <a:pt x="75" y="173"/>
                  </a:cubicBezTo>
                  <a:cubicBezTo>
                    <a:pt x="68" y="177"/>
                    <a:pt x="61" y="181"/>
                    <a:pt x="55" y="186"/>
                  </a:cubicBezTo>
                  <a:cubicBezTo>
                    <a:pt x="55" y="187"/>
                    <a:pt x="54" y="187"/>
                    <a:pt x="54" y="187"/>
                  </a:cubicBezTo>
                  <a:close/>
                  <a:moveTo>
                    <a:pt x="142" y="178"/>
                  </a:moveTo>
                  <a:cubicBezTo>
                    <a:pt x="141" y="178"/>
                    <a:pt x="141" y="178"/>
                    <a:pt x="140" y="177"/>
                  </a:cubicBezTo>
                  <a:cubicBezTo>
                    <a:pt x="135" y="172"/>
                    <a:pt x="128" y="169"/>
                    <a:pt x="120" y="167"/>
                  </a:cubicBezTo>
                  <a:cubicBezTo>
                    <a:pt x="119" y="167"/>
                    <a:pt x="118" y="166"/>
                    <a:pt x="119" y="165"/>
                  </a:cubicBezTo>
                  <a:cubicBezTo>
                    <a:pt x="119" y="163"/>
                    <a:pt x="120" y="163"/>
                    <a:pt x="121" y="163"/>
                  </a:cubicBezTo>
                  <a:cubicBezTo>
                    <a:pt x="130" y="165"/>
                    <a:pt x="138" y="169"/>
                    <a:pt x="143" y="174"/>
                  </a:cubicBezTo>
                  <a:cubicBezTo>
                    <a:pt x="144" y="175"/>
                    <a:pt x="144" y="176"/>
                    <a:pt x="143" y="177"/>
                  </a:cubicBezTo>
                  <a:cubicBezTo>
                    <a:pt x="143" y="178"/>
                    <a:pt x="142" y="178"/>
                    <a:pt x="142" y="178"/>
                  </a:cubicBezTo>
                  <a:close/>
                  <a:moveTo>
                    <a:pt x="85" y="169"/>
                  </a:moveTo>
                  <a:cubicBezTo>
                    <a:pt x="84" y="169"/>
                    <a:pt x="83" y="169"/>
                    <a:pt x="83" y="168"/>
                  </a:cubicBezTo>
                  <a:cubicBezTo>
                    <a:pt x="83" y="167"/>
                    <a:pt x="83" y="166"/>
                    <a:pt x="84" y="165"/>
                  </a:cubicBezTo>
                  <a:cubicBezTo>
                    <a:pt x="92" y="163"/>
                    <a:pt x="100" y="162"/>
                    <a:pt x="108" y="162"/>
                  </a:cubicBezTo>
                  <a:cubicBezTo>
                    <a:pt x="109" y="162"/>
                    <a:pt x="109" y="162"/>
                    <a:pt x="109" y="162"/>
                  </a:cubicBezTo>
                  <a:cubicBezTo>
                    <a:pt x="110" y="162"/>
                    <a:pt x="111" y="163"/>
                    <a:pt x="111" y="164"/>
                  </a:cubicBezTo>
                  <a:cubicBezTo>
                    <a:pt x="111" y="165"/>
                    <a:pt x="110" y="166"/>
                    <a:pt x="109" y="166"/>
                  </a:cubicBezTo>
                  <a:cubicBezTo>
                    <a:pt x="109" y="166"/>
                    <a:pt x="109" y="166"/>
                    <a:pt x="109" y="166"/>
                  </a:cubicBezTo>
                  <a:cubicBezTo>
                    <a:pt x="108" y="166"/>
                    <a:pt x="108" y="166"/>
                    <a:pt x="108" y="166"/>
                  </a:cubicBezTo>
                  <a:cubicBezTo>
                    <a:pt x="100" y="166"/>
                    <a:pt x="93" y="167"/>
                    <a:pt x="86" y="169"/>
                  </a:cubicBezTo>
                  <a:cubicBezTo>
                    <a:pt x="85" y="169"/>
                    <a:pt x="85" y="169"/>
                    <a:pt x="85" y="169"/>
                  </a:cubicBezTo>
                  <a:close/>
                  <a:moveTo>
                    <a:pt x="16" y="169"/>
                  </a:moveTo>
                  <a:cubicBezTo>
                    <a:pt x="15" y="169"/>
                    <a:pt x="14" y="168"/>
                    <a:pt x="14" y="167"/>
                  </a:cubicBezTo>
                  <a:cubicBezTo>
                    <a:pt x="11" y="160"/>
                    <a:pt x="8" y="153"/>
                    <a:pt x="5" y="145"/>
                  </a:cubicBezTo>
                  <a:cubicBezTo>
                    <a:pt x="5" y="144"/>
                    <a:pt x="5" y="143"/>
                    <a:pt x="6" y="142"/>
                  </a:cubicBezTo>
                  <a:cubicBezTo>
                    <a:pt x="7" y="142"/>
                    <a:pt x="8" y="143"/>
                    <a:pt x="9" y="144"/>
                  </a:cubicBezTo>
                  <a:cubicBezTo>
                    <a:pt x="11" y="152"/>
                    <a:pt x="14" y="159"/>
                    <a:pt x="17" y="166"/>
                  </a:cubicBezTo>
                  <a:cubicBezTo>
                    <a:pt x="18" y="167"/>
                    <a:pt x="17" y="168"/>
                    <a:pt x="16" y="168"/>
                  </a:cubicBezTo>
                  <a:cubicBezTo>
                    <a:pt x="16" y="169"/>
                    <a:pt x="16" y="169"/>
                    <a:pt x="16" y="169"/>
                  </a:cubicBezTo>
                  <a:close/>
                  <a:moveTo>
                    <a:pt x="3" y="135"/>
                  </a:moveTo>
                  <a:cubicBezTo>
                    <a:pt x="3" y="135"/>
                    <a:pt x="2" y="134"/>
                    <a:pt x="1" y="133"/>
                  </a:cubicBezTo>
                  <a:cubicBezTo>
                    <a:pt x="1" y="132"/>
                    <a:pt x="1" y="132"/>
                    <a:pt x="1" y="132"/>
                  </a:cubicBezTo>
                  <a:cubicBezTo>
                    <a:pt x="0" y="125"/>
                    <a:pt x="0" y="118"/>
                    <a:pt x="0" y="112"/>
                  </a:cubicBezTo>
                  <a:cubicBezTo>
                    <a:pt x="0" y="111"/>
                    <a:pt x="0" y="110"/>
                    <a:pt x="0" y="109"/>
                  </a:cubicBezTo>
                  <a:cubicBezTo>
                    <a:pt x="0" y="108"/>
                    <a:pt x="1" y="107"/>
                    <a:pt x="2" y="107"/>
                  </a:cubicBezTo>
                  <a:cubicBezTo>
                    <a:pt x="2" y="107"/>
                    <a:pt x="2" y="107"/>
                    <a:pt x="2" y="107"/>
                  </a:cubicBezTo>
                  <a:cubicBezTo>
                    <a:pt x="3" y="107"/>
                    <a:pt x="4" y="108"/>
                    <a:pt x="4" y="109"/>
                  </a:cubicBezTo>
                  <a:cubicBezTo>
                    <a:pt x="4" y="110"/>
                    <a:pt x="4" y="111"/>
                    <a:pt x="4" y="112"/>
                  </a:cubicBezTo>
                  <a:cubicBezTo>
                    <a:pt x="4" y="118"/>
                    <a:pt x="4" y="125"/>
                    <a:pt x="5" y="131"/>
                  </a:cubicBezTo>
                  <a:cubicBezTo>
                    <a:pt x="5" y="132"/>
                    <a:pt x="5" y="132"/>
                    <a:pt x="5" y="132"/>
                  </a:cubicBezTo>
                  <a:cubicBezTo>
                    <a:pt x="6" y="133"/>
                    <a:pt x="5" y="134"/>
                    <a:pt x="4" y="135"/>
                  </a:cubicBezTo>
                  <a:cubicBezTo>
                    <a:pt x="4" y="135"/>
                    <a:pt x="4" y="135"/>
                    <a:pt x="3" y="135"/>
                  </a:cubicBezTo>
                  <a:close/>
                  <a:moveTo>
                    <a:pt x="3" y="99"/>
                  </a:moveTo>
                  <a:cubicBezTo>
                    <a:pt x="3" y="99"/>
                    <a:pt x="3" y="99"/>
                    <a:pt x="3" y="99"/>
                  </a:cubicBezTo>
                  <a:cubicBezTo>
                    <a:pt x="1" y="99"/>
                    <a:pt x="1" y="98"/>
                    <a:pt x="1" y="97"/>
                  </a:cubicBezTo>
                  <a:cubicBezTo>
                    <a:pt x="1" y="88"/>
                    <a:pt x="3" y="80"/>
                    <a:pt x="5" y="73"/>
                  </a:cubicBezTo>
                  <a:cubicBezTo>
                    <a:pt x="5" y="72"/>
                    <a:pt x="6" y="71"/>
                    <a:pt x="7" y="71"/>
                  </a:cubicBezTo>
                  <a:cubicBezTo>
                    <a:pt x="8" y="72"/>
                    <a:pt x="9" y="73"/>
                    <a:pt x="9" y="74"/>
                  </a:cubicBezTo>
                  <a:cubicBezTo>
                    <a:pt x="7" y="81"/>
                    <a:pt x="5" y="89"/>
                    <a:pt x="5" y="97"/>
                  </a:cubicBezTo>
                  <a:cubicBezTo>
                    <a:pt x="5" y="98"/>
                    <a:pt x="4" y="99"/>
                    <a:pt x="3" y="99"/>
                  </a:cubicBezTo>
                  <a:close/>
                  <a:moveTo>
                    <a:pt x="10" y="64"/>
                  </a:moveTo>
                  <a:cubicBezTo>
                    <a:pt x="10" y="64"/>
                    <a:pt x="10" y="64"/>
                    <a:pt x="10" y="64"/>
                  </a:cubicBezTo>
                  <a:cubicBezTo>
                    <a:pt x="9" y="63"/>
                    <a:pt x="8" y="62"/>
                    <a:pt x="8" y="61"/>
                  </a:cubicBezTo>
                  <a:cubicBezTo>
                    <a:pt x="11" y="53"/>
                    <a:pt x="15" y="46"/>
                    <a:pt x="20" y="39"/>
                  </a:cubicBezTo>
                  <a:cubicBezTo>
                    <a:pt x="20" y="39"/>
                    <a:pt x="22" y="38"/>
                    <a:pt x="22" y="39"/>
                  </a:cubicBezTo>
                  <a:cubicBezTo>
                    <a:pt x="23" y="40"/>
                    <a:pt x="24" y="41"/>
                    <a:pt x="23" y="42"/>
                  </a:cubicBezTo>
                  <a:cubicBezTo>
                    <a:pt x="19" y="48"/>
                    <a:pt x="15" y="55"/>
                    <a:pt x="12" y="63"/>
                  </a:cubicBezTo>
                  <a:cubicBezTo>
                    <a:pt x="12" y="63"/>
                    <a:pt x="11" y="64"/>
                    <a:pt x="10" y="64"/>
                  </a:cubicBezTo>
                  <a:close/>
                  <a:moveTo>
                    <a:pt x="177" y="40"/>
                  </a:moveTo>
                  <a:cubicBezTo>
                    <a:pt x="176" y="40"/>
                    <a:pt x="175" y="40"/>
                    <a:pt x="175" y="39"/>
                  </a:cubicBezTo>
                  <a:cubicBezTo>
                    <a:pt x="173" y="36"/>
                    <a:pt x="169" y="29"/>
                    <a:pt x="160" y="22"/>
                  </a:cubicBezTo>
                  <a:cubicBezTo>
                    <a:pt x="159" y="21"/>
                    <a:pt x="159" y="20"/>
                    <a:pt x="160" y="19"/>
                  </a:cubicBezTo>
                  <a:cubicBezTo>
                    <a:pt x="160" y="18"/>
                    <a:pt x="162" y="18"/>
                    <a:pt x="163" y="19"/>
                  </a:cubicBezTo>
                  <a:cubicBezTo>
                    <a:pt x="172" y="26"/>
                    <a:pt x="177" y="33"/>
                    <a:pt x="179" y="37"/>
                  </a:cubicBezTo>
                  <a:cubicBezTo>
                    <a:pt x="179" y="38"/>
                    <a:pt x="179" y="40"/>
                    <a:pt x="178" y="40"/>
                  </a:cubicBezTo>
                  <a:cubicBezTo>
                    <a:pt x="177" y="40"/>
                    <a:pt x="177" y="40"/>
                    <a:pt x="177" y="40"/>
                  </a:cubicBezTo>
                  <a:close/>
                  <a:moveTo>
                    <a:pt x="29" y="33"/>
                  </a:moveTo>
                  <a:cubicBezTo>
                    <a:pt x="28" y="33"/>
                    <a:pt x="28" y="33"/>
                    <a:pt x="28" y="33"/>
                  </a:cubicBezTo>
                  <a:cubicBezTo>
                    <a:pt x="27" y="32"/>
                    <a:pt x="27" y="31"/>
                    <a:pt x="27" y="30"/>
                  </a:cubicBezTo>
                  <a:cubicBezTo>
                    <a:pt x="33" y="24"/>
                    <a:pt x="39" y="19"/>
                    <a:pt x="47" y="15"/>
                  </a:cubicBezTo>
                  <a:cubicBezTo>
                    <a:pt x="48" y="14"/>
                    <a:pt x="49" y="14"/>
                    <a:pt x="49" y="15"/>
                  </a:cubicBezTo>
                  <a:cubicBezTo>
                    <a:pt x="50" y="16"/>
                    <a:pt x="50" y="18"/>
                    <a:pt x="49" y="18"/>
                  </a:cubicBezTo>
                  <a:cubicBezTo>
                    <a:pt x="42" y="22"/>
                    <a:pt x="36" y="27"/>
                    <a:pt x="30" y="33"/>
                  </a:cubicBezTo>
                  <a:cubicBezTo>
                    <a:pt x="30" y="33"/>
                    <a:pt x="29" y="33"/>
                    <a:pt x="29" y="33"/>
                  </a:cubicBezTo>
                  <a:close/>
                  <a:moveTo>
                    <a:pt x="151" y="15"/>
                  </a:moveTo>
                  <a:cubicBezTo>
                    <a:pt x="151" y="15"/>
                    <a:pt x="151" y="15"/>
                    <a:pt x="150" y="15"/>
                  </a:cubicBezTo>
                  <a:cubicBezTo>
                    <a:pt x="144" y="12"/>
                    <a:pt x="137" y="9"/>
                    <a:pt x="129" y="7"/>
                  </a:cubicBezTo>
                  <a:cubicBezTo>
                    <a:pt x="127" y="7"/>
                    <a:pt x="127" y="6"/>
                    <a:pt x="127" y="5"/>
                  </a:cubicBezTo>
                  <a:cubicBezTo>
                    <a:pt x="127" y="4"/>
                    <a:pt x="128" y="3"/>
                    <a:pt x="129" y="3"/>
                  </a:cubicBezTo>
                  <a:cubicBezTo>
                    <a:pt x="138" y="5"/>
                    <a:pt x="145" y="8"/>
                    <a:pt x="152" y="12"/>
                  </a:cubicBezTo>
                  <a:cubicBezTo>
                    <a:pt x="153" y="12"/>
                    <a:pt x="154" y="13"/>
                    <a:pt x="153" y="14"/>
                  </a:cubicBezTo>
                  <a:cubicBezTo>
                    <a:pt x="153" y="15"/>
                    <a:pt x="152" y="15"/>
                    <a:pt x="151" y="15"/>
                  </a:cubicBezTo>
                  <a:close/>
                  <a:moveTo>
                    <a:pt x="58" y="13"/>
                  </a:moveTo>
                  <a:cubicBezTo>
                    <a:pt x="58" y="13"/>
                    <a:pt x="57" y="13"/>
                    <a:pt x="56" y="12"/>
                  </a:cubicBezTo>
                  <a:cubicBezTo>
                    <a:pt x="56" y="11"/>
                    <a:pt x="56" y="10"/>
                    <a:pt x="58" y="9"/>
                  </a:cubicBezTo>
                  <a:cubicBezTo>
                    <a:pt x="65" y="6"/>
                    <a:pt x="73" y="4"/>
                    <a:pt x="81" y="2"/>
                  </a:cubicBezTo>
                  <a:cubicBezTo>
                    <a:pt x="82" y="2"/>
                    <a:pt x="83" y="3"/>
                    <a:pt x="83" y="4"/>
                  </a:cubicBezTo>
                  <a:cubicBezTo>
                    <a:pt x="83" y="5"/>
                    <a:pt x="83" y="6"/>
                    <a:pt x="82" y="6"/>
                  </a:cubicBezTo>
                  <a:cubicBezTo>
                    <a:pt x="74" y="8"/>
                    <a:pt x="66" y="10"/>
                    <a:pt x="59" y="13"/>
                  </a:cubicBezTo>
                  <a:cubicBezTo>
                    <a:pt x="59" y="13"/>
                    <a:pt x="59" y="13"/>
                    <a:pt x="58" y="13"/>
                  </a:cubicBezTo>
                  <a:close/>
                  <a:moveTo>
                    <a:pt x="117" y="5"/>
                  </a:moveTo>
                  <a:cubicBezTo>
                    <a:pt x="117" y="5"/>
                    <a:pt x="117" y="5"/>
                    <a:pt x="117" y="5"/>
                  </a:cubicBezTo>
                  <a:cubicBezTo>
                    <a:pt x="109" y="4"/>
                    <a:pt x="101" y="4"/>
                    <a:pt x="93" y="5"/>
                  </a:cubicBezTo>
                  <a:cubicBezTo>
                    <a:pt x="92" y="5"/>
                    <a:pt x="91" y="4"/>
                    <a:pt x="91" y="3"/>
                  </a:cubicBezTo>
                  <a:cubicBezTo>
                    <a:pt x="91" y="2"/>
                    <a:pt x="92" y="1"/>
                    <a:pt x="93" y="1"/>
                  </a:cubicBezTo>
                  <a:cubicBezTo>
                    <a:pt x="101" y="0"/>
                    <a:pt x="110" y="0"/>
                    <a:pt x="117" y="1"/>
                  </a:cubicBezTo>
                  <a:cubicBezTo>
                    <a:pt x="118" y="1"/>
                    <a:pt x="119" y="2"/>
                    <a:pt x="119" y="3"/>
                  </a:cubicBezTo>
                  <a:cubicBezTo>
                    <a:pt x="119" y="4"/>
                    <a:pt x="118" y="5"/>
                    <a:pt x="1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19" name="Freeform 21"/>
            <p:cNvSpPr/>
            <p:nvPr/>
          </p:nvSpPr>
          <p:spPr bwMode="auto">
            <a:xfrm>
              <a:off x="4332288" y="4324351"/>
              <a:ext cx="166687" cy="147638"/>
            </a:xfrm>
            <a:custGeom>
              <a:avLst/>
              <a:gdLst>
                <a:gd name="T0" fmla="*/ 41 w 44"/>
                <a:gd name="T1" fmla="*/ 39 h 39"/>
                <a:gd name="T2" fmla="*/ 41 w 44"/>
                <a:gd name="T3" fmla="*/ 39 h 39"/>
                <a:gd name="T4" fmla="*/ 1 w 44"/>
                <a:gd name="T5" fmla="*/ 33 h 39"/>
                <a:gd name="T6" fmla="*/ 0 w 44"/>
                <a:gd name="T7" fmla="*/ 31 h 39"/>
                <a:gd name="T8" fmla="*/ 2 w 44"/>
                <a:gd name="T9" fmla="*/ 29 h 39"/>
                <a:gd name="T10" fmla="*/ 39 w 44"/>
                <a:gd name="T11" fmla="*/ 35 h 39"/>
                <a:gd name="T12" fmla="*/ 41 w 44"/>
                <a:gd name="T13" fmla="*/ 2 h 39"/>
                <a:gd name="T14" fmla="*/ 43 w 44"/>
                <a:gd name="T15" fmla="*/ 0 h 39"/>
                <a:gd name="T16" fmla="*/ 44 w 44"/>
                <a:gd name="T17" fmla="*/ 2 h 39"/>
                <a:gd name="T18" fmla="*/ 43 w 44"/>
                <a:gd name="T19" fmla="*/ 37 h 39"/>
                <a:gd name="T20" fmla="*/ 42 w 44"/>
                <a:gd name="T21" fmla="*/ 39 h 39"/>
                <a:gd name="T22" fmla="*/ 41 w 44"/>
                <a:gd name="T2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39">
                  <a:moveTo>
                    <a:pt x="41" y="39"/>
                  </a:moveTo>
                  <a:cubicBezTo>
                    <a:pt x="41" y="39"/>
                    <a:pt x="41" y="39"/>
                    <a:pt x="41" y="39"/>
                  </a:cubicBezTo>
                  <a:cubicBezTo>
                    <a:pt x="1" y="33"/>
                    <a:pt x="1" y="33"/>
                    <a:pt x="1" y="33"/>
                  </a:cubicBezTo>
                  <a:cubicBezTo>
                    <a:pt x="0" y="33"/>
                    <a:pt x="0" y="32"/>
                    <a:pt x="0" y="31"/>
                  </a:cubicBezTo>
                  <a:cubicBezTo>
                    <a:pt x="0" y="30"/>
                    <a:pt x="1" y="29"/>
                    <a:pt x="2" y="29"/>
                  </a:cubicBezTo>
                  <a:cubicBezTo>
                    <a:pt x="39" y="35"/>
                    <a:pt x="39" y="35"/>
                    <a:pt x="39" y="35"/>
                  </a:cubicBezTo>
                  <a:cubicBezTo>
                    <a:pt x="41" y="2"/>
                    <a:pt x="41" y="2"/>
                    <a:pt x="41" y="2"/>
                  </a:cubicBezTo>
                  <a:cubicBezTo>
                    <a:pt x="41" y="1"/>
                    <a:pt x="41" y="0"/>
                    <a:pt x="43" y="0"/>
                  </a:cubicBezTo>
                  <a:cubicBezTo>
                    <a:pt x="44" y="0"/>
                    <a:pt x="44" y="1"/>
                    <a:pt x="44" y="2"/>
                  </a:cubicBezTo>
                  <a:cubicBezTo>
                    <a:pt x="43" y="37"/>
                    <a:pt x="43" y="37"/>
                    <a:pt x="43" y="37"/>
                  </a:cubicBezTo>
                  <a:cubicBezTo>
                    <a:pt x="43" y="38"/>
                    <a:pt x="42" y="38"/>
                    <a:pt x="42" y="39"/>
                  </a:cubicBezTo>
                  <a:cubicBezTo>
                    <a:pt x="42" y="39"/>
                    <a:pt x="41" y="39"/>
                    <a:pt x="4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sp>
        <p:nvSpPr>
          <p:cNvPr id="20" name="Freeform 206"/>
          <p:cNvSpPr/>
          <p:nvPr/>
        </p:nvSpPr>
        <p:spPr bwMode="auto">
          <a:xfrm>
            <a:off x="591320" y="6447183"/>
            <a:ext cx="217488" cy="206375"/>
          </a:xfrm>
          <a:custGeom>
            <a:avLst/>
            <a:gdLst>
              <a:gd name="T0" fmla="*/ 57 w 125"/>
              <a:gd name="T1" fmla="*/ 79 h 119"/>
              <a:gd name="T2" fmla="*/ 49 w 125"/>
              <a:gd name="T3" fmla="*/ 77 h 119"/>
              <a:gd name="T4" fmla="*/ 39 w 125"/>
              <a:gd name="T5" fmla="*/ 70 h 119"/>
              <a:gd name="T6" fmla="*/ 33 w 125"/>
              <a:gd name="T7" fmla="*/ 59 h 119"/>
              <a:gd name="T8" fmla="*/ 34 w 125"/>
              <a:gd name="T9" fmla="*/ 44 h 119"/>
              <a:gd name="T10" fmla="*/ 42 w 125"/>
              <a:gd name="T11" fmla="*/ 28 h 119"/>
              <a:gd name="T12" fmla="*/ 52 w 125"/>
              <a:gd name="T13" fmla="*/ 17 h 119"/>
              <a:gd name="T14" fmla="*/ 62 w 125"/>
              <a:gd name="T15" fmla="*/ 11 h 119"/>
              <a:gd name="T16" fmla="*/ 67 w 125"/>
              <a:gd name="T17" fmla="*/ 8 h 119"/>
              <a:gd name="T18" fmla="*/ 63 w 125"/>
              <a:gd name="T19" fmla="*/ 3 h 119"/>
              <a:gd name="T20" fmla="*/ 46 w 125"/>
              <a:gd name="T21" fmla="*/ 2 h 119"/>
              <a:gd name="T22" fmla="*/ 26 w 125"/>
              <a:gd name="T23" fmla="*/ 12 h 119"/>
              <a:gd name="T24" fmla="*/ 9 w 125"/>
              <a:gd name="T25" fmla="*/ 31 h 119"/>
              <a:gd name="T26" fmla="*/ 0 w 125"/>
              <a:gd name="T27" fmla="*/ 61 h 119"/>
              <a:gd name="T28" fmla="*/ 11 w 125"/>
              <a:gd name="T29" fmla="*/ 91 h 119"/>
              <a:gd name="T30" fmla="*/ 31 w 125"/>
              <a:gd name="T31" fmla="*/ 110 h 119"/>
              <a:gd name="T32" fmla="*/ 53 w 125"/>
              <a:gd name="T33" fmla="*/ 117 h 119"/>
              <a:gd name="T34" fmla="*/ 98 w 125"/>
              <a:gd name="T35" fmla="*/ 106 h 119"/>
              <a:gd name="T36" fmla="*/ 110 w 125"/>
              <a:gd name="T37" fmla="*/ 98 h 119"/>
              <a:gd name="T38" fmla="*/ 120 w 125"/>
              <a:gd name="T39" fmla="*/ 85 h 119"/>
              <a:gd name="T40" fmla="*/ 124 w 125"/>
              <a:gd name="T41" fmla="*/ 75 h 119"/>
              <a:gd name="T42" fmla="*/ 125 w 125"/>
              <a:gd name="T43" fmla="*/ 66 h 119"/>
              <a:gd name="T44" fmla="*/ 124 w 125"/>
              <a:gd name="T45" fmla="*/ 52 h 119"/>
              <a:gd name="T46" fmla="*/ 117 w 125"/>
              <a:gd name="T47" fmla="*/ 29 h 119"/>
              <a:gd name="T48" fmla="*/ 102 w 125"/>
              <a:gd name="T49" fmla="*/ 10 h 119"/>
              <a:gd name="T50" fmla="*/ 84 w 125"/>
              <a:gd name="T51" fmla="*/ 6 h 119"/>
              <a:gd name="T52" fmla="*/ 79 w 125"/>
              <a:gd name="T53" fmla="*/ 12 h 119"/>
              <a:gd name="T54" fmla="*/ 84 w 125"/>
              <a:gd name="T55" fmla="*/ 15 h 119"/>
              <a:gd name="T56" fmla="*/ 92 w 125"/>
              <a:gd name="T57" fmla="*/ 22 h 119"/>
              <a:gd name="T58" fmla="*/ 95 w 125"/>
              <a:gd name="T59" fmla="*/ 36 h 119"/>
              <a:gd name="T60" fmla="*/ 96 w 125"/>
              <a:gd name="T61" fmla="*/ 55 h 119"/>
              <a:gd name="T62" fmla="*/ 95 w 125"/>
              <a:gd name="T63" fmla="*/ 64 h 119"/>
              <a:gd name="T64" fmla="*/ 93 w 125"/>
              <a:gd name="T65" fmla="*/ 68 h 119"/>
              <a:gd name="T66" fmla="*/ 87 w 125"/>
              <a:gd name="T67" fmla="*/ 72 h 119"/>
              <a:gd name="T68" fmla="*/ 81 w 125"/>
              <a:gd name="T69" fmla="*/ 76 h 119"/>
              <a:gd name="T70" fmla="*/ 57 w 125"/>
              <a:gd name="T71" fmla="*/ 7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19">
                <a:moveTo>
                  <a:pt x="57" y="79"/>
                </a:moveTo>
                <a:cubicBezTo>
                  <a:pt x="55" y="79"/>
                  <a:pt x="52" y="79"/>
                  <a:pt x="49" y="77"/>
                </a:cubicBezTo>
                <a:cubicBezTo>
                  <a:pt x="46" y="76"/>
                  <a:pt x="42" y="74"/>
                  <a:pt x="39" y="70"/>
                </a:cubicBezTo>
                <a:cubicBezTo>
                  <a:pt x="36" y="67"/>
                  <a:pt x="34" y="63"/>
                  <a:pt x="33" y="59"/>
                </a:cubicBezTo>
                <a:cubicBezTo>
                  <a:pt x="32" y="55"/>
                  <a:pt x="32" y="50"/>
                  <a:pt x="34" y="44"/>
                </a:cubicBezTo>
                <a:cubicBezTo>
                  <a:pt x="36" y="39"/>
                  <a:pt x="39" y="33"/>
                  <a:pt x="42" y="28"/>
                </a:cubicBezTo>
                <a:cubicBezTo>
                  <a:pt x="45" y="24"/>
                  <a:pt x="49" y="20"/>
                  <a:pt x="52" y="17"/>
                </a:cubicBezTo>
                <a:cubicBezTo>
                  <a:pt x="55" y="14"/>
                  <a:pt x="59" y="12"/>
                  <a:pt x="62" y="11"/>
                </a:cubicBezTo>
                <a:cubicBezTo>
                  <a:pt x="64" y="10"/>
                  <a:pt x="67" y="10"/>
                  <a:pt x="67" y="8"/>
                </a:cubicBezTo>
                <a:cubicBezTo>
                  <a:pt x="68" y="7"/>
                  <a:pt x="67" y="5"/>
                  <a:pt x="63" y="3"/>
                </a:cubicBezTo>
                <a:cubicBezTo>
                  <a:pt x="59" y="1"/>
                  <a:pt x="52" y="0"/>
                  <a:pt x="46" y="2"/>
                </a:cubicBezTo>
                <a:cubicBezTo>
                  <a:pt x="39" y="3"/>
                  <a:pt x="32" y="7"/>
                  <a:pt x="26" y="12"/>
                </a:cubicBezTo>
                <a:cubicBezTo>
                  <a:pt x="20" y="17"/>
                  <a:pt x="14" y="23"/>
                  <a:pt x="9" y="31"/>
                </a:cubicBezTo>
                <a:cubicBezTo>
                  <a:pt x="4" y="39"/>
                  <a:pt x="0" y="49"/>
                  <a:pt x="0" y="61"/>
                </a:cubicBezTo>
                <a:cubicBezTo>
                  <a:pt x="1" y="73"/>
                  <a:pt x="5" y="83"/>
                  <a:pt x="11" y="91"/>
                </a:cubicBezTo>
                <a:cubicBezTo>
                  <a:pt x="16" y="100"/>
                  <a:pt x="24" y="106"/>
                  <a:pt x="31" y="110"/>
                </a:cubicBezTo>
                <a:cubicBezTo>
                  <a:pt x="39" y="114"/>
                  <a:pt x="47" y="116"/>
                  <a:pt x="53" y="117"/>
                </a:cubicBezTo>
                <a:cubicBezTo>
                  <a:pt x="65" y="119"/>
                  <a:pt x="83" y="116"/>
                  <a:pt x="98" y="106"/>
                </a:cubicBezTo>
                <a:cubicBezTo>
                  <a:pt x="102" y="104"/>
                  <a:pt x="106" y="101"/>
                  <a:pt x="110" y="98"/>
                </a:cubicBezTo>
                <a:cubicBezTo>
                  <a:pt x="113" y="94"/>
                  <a:pt x="117" y="91"/>
                  <a:pt x="120" y="85"/>
                </a:cubicBezTo>
                <a:cubicBezTo>
                  <a:pt x="122" y="82"/>
                  <a:pt x="123" y="78"/>
                  <a:pt x="124" y="75"/>
                </a:cubicBezTo>
                <a:cubicBezTo>
                  <a:pt x="125" y="71"/>
                  <a:pt x="125" y="68"/>
                  <a:pt x="125" y="66"/>
                </a:cubicBezTo>
                <a:cubicBezTo>
                  <a:pt x="125" y="61"/>
                  <a:pt x="125" y="57"/>
                  <a:pt x="124" y="52"/>
                </a:cubicBezTo>
                <a:cubicBezTo>
                  <a:pt x="123" y="44"/>
                  <a:pt x="120" y="36"/>
                  <a:pt x="117" y="29"/>
                </a:cubicBezTo>
                <a:cubicBezTo>
                  <a:pt x="114" y="22"/>
                  <a:pt x="109" y="14"/>
                  <a:pt x="102" y="10"/>
                </a:cubicBezTo>
                <a:cubicBezTo>
                  <a:pt x="96" y="5"/>
                  <a:pt x="89" y="5"/>
                  <a:pt x="84" y="6"/>
                </a:cubicBezTo>
                <a:cubicBezTo>
                  <a:pt x="80" y="8"/>
                  <a:pt x="78" y="10"/>
                  <a:pt x="79" y="12"/>
                </a:cubicBezTo>
                <a:cubicBezTo>
                  <a:pt x="79" y="13"/>
                  <a:pt x="82" y="14"/>
                  <a:pt x="84" y="15"/>
                </a:cubicBezTo>
                <a:cubicBezTo>
                  <a:pt x="87" y="17"/>
                  <a:pt x="90" y="19"/>
                  <a:pt x="92" y="22"/>
                </a:cubicBezTo>
                <a:cubicBezTo>
                  <a:pt x="94" y="26"/>
                  <a:pt x="95" y="30"/>
                  <a:pt x="95" y="36"/>
                </a:cubicBezTo>
                <a:cubicBezTo>
                  <a:pt x="96" y="42"/>
                  <a:pt x="96" y="48"/>
                  <a:pt x="96" y="55"/>
                </a:cubicBezTo>
                <a:cubicBezTo>
                  <a:pt x="95" y="58"/>
                  <a:pt x="95" y="61"/>
                  <a:pt x="95" y="64"/>
                </a:cubicBezTo>
                <a:cubicBezTo>
                  <a:pt x="94" y="67"/>
                  <a:pt x="93" y="67"/>
                  <a:pt x="93" y="68"/>
                </a:cubicBezTo>
                <a:cubicBezTo>
                  <a:pt x="92" y="69"/>
                  <a:pt x="90" y="70"/>
                  <a:pt x="87" y="72"/>
                </a:cubicBezTo>
                <a:cubicBezTo>
                  <a:pt x="85" y="73"/>
                  <a:pt x="83" y="75"/>
                  <a:pt x="81" y="76"/>
                </a:cubicBezTo>
                <a:cubicBezTo>
                  <a:pt x="71" y="80"/>
                  <a:pt x="62" y="80"/>
                  <a:pt x="57" y="79"/>
                </a:cubicBezTo>
                <a:close/>
              </a:path>
            </a:pathLst>
          </a:custGeom>
          <a:solidFill>
            <a:srgbClr val="FFFF00"/>
          </a:solidFill>
          <a:ln>
            <a:solidFill>
              <a:srgbClr val="FFFF0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1" name="Freeform 207"/>
          <p:cNvSpPr/>
          <p:nvPr/>
        </p:nvSpPr>
        <p:spPr bwMode="auto">
          <a:xfrm>
            <a:off x="761183" y="5894733"/>
            <a:ext cx="230188" cy="200025"/>
          </a:xfrm>
          <a:custGeom>
            <a:avLst/>
            <a:gdLst>
              <a:gd name="T0" fmla="*/ 62 w 132"/>
              <a:gd name="T1" fmla="*/ 77 h 115"/>
              <a:gd name="T2" fmla="*/ 41 w 132"/>
              <a:gd name="T3" fmla="*/ 67 h 115"/>
              <a:gd name="T4" fmla="*/ 33 w 132"/>
              <a:gd name="T5" fmla="*/ 56 h 115"/>
              <a:gd name="T6" fmla="*/ 32 w 132"/>
              <a:gd name="T7" fmla="*/ 50 h 115"/>
              <a:gd name="T8" fmla="*/ 33 w 132"/>
              <a:gd name="T9" fmla="*/ 44 h 115"/>
              <a:gd name="T10" fmla="*/ 38 w 132"/>
              <a:gd name="T11" fmla="*/ 36 h 115"/>
              <a:gd name="T12" fmla="*/ 44 w 132"/>
              <a:gd name="T13" fmla="*/ 29 h 115"/>
              <a:gd name="T14" fmla="*/ 55 w 132"/>
              <a:gd name="T15" fmla="*/ 17 h 115"/>
              <a:gd name="T16" fmla="*/ 70 w 132"/>
              <a:gd name="T17" fmla="*/ 6 h 115"/>
              <a:gd name="T18" fmla="*/ 65 w 132"/>
              <a:gd name="T19" fmla="*/ 2 h 115"/>
              <a:gd name="T20" fmla="*/ 49 w 132"/>
              <a:gd name="T21" fmla="*/ 2 h 115"/>
              <a:gd name="T22" fmla="*/ 29 w 132"/>
              <a:gd name="T23" fmla="*/ 11 h 115"/>
              <a:gd name="T24" fmla="*/ 20 w 132"/>
              <a:gd name="T25" fmla="*/ 18 h 115"/>
              <a:gd name="T26" fmla="*/ 10 w 132"/>
              <a:gd name="T27" fmla="*/ 27 h 115"/>
              <a:gd name="T28" fmla="*/ 2 w 132"/>
              <a:gd name="T29" fmla="*/ 44 h 115"/>
              <a:gd name="T30" fmla="*/ 1 w 132"/>
              <a:gd name="T31" fmla="*/ 62 h 115"/>
              <a:gd name="T32" fmla="*/ 14 w 132"/>
              <a:gd name="T33" fmla="*/ 91 h 115"/>
              <a:gd name="T34" fmla="*/ 57 w 132"/>
              <a:gd name="T35" fmla="*/ 115 h 115"/>
              <a:gd name="T36" fmla="*/ 79 w 132"/>
              <a:gd name="T37" fmla="*/ 113 h 115"/>
              <a:gd name="T38" fmla="*/ 104 w 132"/>
              <a:gd name="T39" fmla="*/ 102 h 115"/>
              <a:gd name="T40" fmla="*/ 124 w 132"/>
              <a:gd name="T41" fmla="*/ 79 h 115"/>
              <a:gd name="T42" fmla="*/ 132 w 132"/>
              <a:gd name="T43" fmla="*/ 50 h 115"/>
              <a:gd name="T44" fmla="*/ 124 w 132"/>
              <a:gd name="T45" fmla="*/ 22 h 115"/>
              <a:gd name="T46" fmla="*/ 107 w 132"/>
              <a:gd name="T47" fmla="*/ 5 h 115"/>
              <a:gd name="T48" fmla="*/ 91 w 132"/>
              <a:gd name="T49" fmla="*/ 2 h 115"/>
              <a:gd name="T50" fmla="*/ 85 w 132"/>
              <a:gd name="T51" fmla="*/ 6 h 115"/>
              <a:gd name="T52" fmla="*/ 97 w 132"/>
              <a:gd name="T53" fmla="*/ 19 h 115"/>
              <a:gd name="T54" fmla="*/ 104 w 132"/>
              <a:gd name="T55" fmla="*/ 32 h 115"/>
              <a:gd name="T56" fmla="*/ 103 w 132"/>
              <a:gd name="T57" fmla="*/ 48 h 115"/>
              <a:gd name="T58" fmla="*/ 84 w 132"/>
              <a:gd name="T59" fmla="*/ 73 h 115"/>
              <a:gd name="T60" fmla="*/ 62 w 132"/>
              <a:gd name="T61"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15">
                <a:moveTo>
                  <a:pt x="62" y="77"/>
                </a:moveTo>
                <a:cubicBezTo>
                  <a:pt x="57" y="76"/>
                  <a:pt x="48" y="74"/>
                  <a:pt x="41" y="67"/>
                </a:cubicBezTo>
                <a:cubicBezTo>
                  <a:pt x="38" y="64"/>
                  <a:pt x="35" y="60"/>
                  <a:pt x="33" y="56"/>
                </a:cubicBezTo>
                <a:cubicBezTo>
                  <a:pt x="32" y="53"/>
                  <a:pt x="32" y="51"/>
                  <a:pt x="32" y="50"/>
                </a:cubicBezTo>
                <a:cubicBezTo>
                  <a:pt x="31" y="48"/>
                  <a:pt x="32" y="47"/>
                  <a:pt x="33" y="44"/>
                </a:cubicBezTo>
                <a:cubicBezTo>
                  <a:pt x="34" y="42"/>
                  <a:pt x="36" y="39"/>
                  <a:pt x="38" y="36"/>
                </a:cubicBezTo>
                <a:cubicBezTo>
                  <a:pt x="40" y="34"/>
                  <a:pt x="42" y="31"/>
                  <a:pt x="44" y="29"/>
                </a:cubicBezTo>
                <a:cubicBezTo>
                  <a:pt x="48" y="24"/>
                  <a:pt x="52" y="20"/>
                  <a:pt x="55" y="17"/>
                </a:cubicBezTo>
                <a:cubicBezTo>
                  <a:pt x="62" y="11"/>
                  <a:pt x="69" y="9"/>
                  <a:pt x="70" y="6"/>
                </a:cubicBezTo>
                <a:cubicBezTo>
                  <a:pt x="70" y="5"/>
                  <a:pt x="69" y="3"/>
                  <a:pt x="65" y="2"/>
                </a:cubicBezTo>
                <a:cubicBezTo>
                  <a:pt x="61" y="0"/>
                  <a:pt x="55" y="0"/>
                  <a:pt x="49" y="2"/>
                </a:cubicBezTo>
                <a:cubicBezTo>
                  <a:pt x="42" y="4"/>
                  <a:pt x="35" y="7"/>
                  <a:pt x="29" y="11"/>
                </a:cubicBezTo>
                <a:cubicBezTo>
                  <a:pt x="26" y="13"/>
                  <a:pt x="23" y="16"/>
                  <a:pt x="20" y="18"/>
                </a:cubicBezTo>
                <a:cubicBezTo>
                  <a:pt x="17" y="20"/>
                  <a:pt x="14" y="23"/>
                  <a:pt x="10" y="27"/>
                </a:cubicBezTo>
                <a:cubicBezTo>
                  <a:pt x="7" y="31"/>
                  <a:pt x="3" y="37"/>
                  <a:pt x="2" y="44"/>
                </a:cubicBezTo>
                <a:cubicBezTo>
                  <a:pt x="0" y="50"/>
                  <a:pt x="0" y="56"/>
                  <a:pt x="1" y="62"/>
                </a:cubicBezTo>
                <a:cubicBezTo>
                  <a:pt x="3" y="73"/>
                  <a:pt x="8" y="83"/>
                  <a:pt x="14" y="91"/>
                </a:cubicBezTo>
                <a:cubicBezTo>
                  <a:pt x="27" y="106"/>
                  <a:pt x="44" y="113"/>
                  <a:pt x="57" y="115"/>
                </a:cubicBezTo>
                <a:cubicBezTo>
                  <a:pt x="63" y="115"/>
                  <a:pt x="71" y="115"/>
                  <a:pt x="79" y="113"/>
                </a:cubicBezTo>
                <a:cubicBezTo>
                  <a:pt x="87" y="112"/>
                  <a:pt x="96" y="108"/>
                  <a:pt x="104" y="102"/>
                </a:cubicBezTo>
                <a:cubicBezTo>
                  <a:pt x="112" y="96"/>
                  <a:pt x="119" y="89"/>
                  <a:pt x="124" y="79"/>
                </a:cubicBezTo>
                <a:cubicBezTo>
                  <a:pt x="129" y="70"/>
                  <a:pt x="132" y="60"/>
                  <a:pt x="132" y="50"/>
                </a:cubicBezTo>
                <a:cubicBezTo>
                  <a:pt x="132" y="40"/>
                  <a:pt x="129" y="30"/>
                  <a:pt x="124" y="22"/>
                </a:cubicBezTo>
                <a:cubicBezTo>
                  <a:pt x="119" y="14"/>
                  <a:pt x="113" y="8"/>
                  <a:pt x="107" y="5"/>
                </a:cubicBezTo>
                <a:cubicBezTo>
                  <a:pt x="100" y="2"/>
                  <a:pt x="95" y="2"/>
                  <a:pt x="91" y="2"/>
                </a:cubicBezTo>
                <a:cubicBezTo>
                  <a:pt x="87" y="3"/>
                  <a:pt x="85" y="4"/>
                  <a:pt x="85" y="6"/>
                </a:cubicBezTo>
                <a:cubicBezTo>
                  <a:pt x="85" y="9"/>
                  <a:pt x="92" y="12"/>
                  <a:pt x="97" y="19"/>
                </a:cubicBezTo>
                <a:cubicBezTo>
                  <a:pt x="100" y="23"/>
                  <a:pt x="102" y="27"/>
                  <a:pt x="104" y="32"/>
                </a:cubicBezTo>
                <a:cubicBezTo>
                  <a:pt x="105" y="37"/>
                  <a:pt x="105" y="42"/>
                  <a:pt x="103" y="48"/>
                </a:cubicBezTo>
                <a:cubicBezTo>
                  <a:pt x="101" y="59"/>
                  <a:pt x="93" y="68"/>
                  <a:pt x="84" y="73"/>
                </a:cubicBezTo>
                <a:cubicBezTo>
                  <a:pt x="75" y="78"/>
                  <a:pt x="67" y="78"/>
                  <a:pt x="62" y="77"/>
                </a:cubicBezTo>
                <a:close/>
              </a:path>
            </a:pathLst>
          </a:custGeom>
          <a:solidFill>
            <a:srgbClr val="FFFF00"/>
          </a:solidFill>
          <a:ln>
            <a:solidFill>
              <a:srgbClr val="FFFF0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22" name="Freeform: Shape 213"/>
          <p:cNvSpPr/>
          <p:nvPr/>
        </p:nvSpPr>
        <p:spPr bwMode="auto">
          <a:xfrm>
            <a:off x="1144563" y="5573957"/>
            <a:ext cx="1341971" cy="944181"/>
          </a:xfrm>
          <a:custGeom>
            <a:avLst/>
            <a:gdLst>
              <a:gd name="connsiteX0" fmla="*/ 262253 w 378373"/>
              <a:gd name="connsiteY0" fmla="*/ 128342 h 347822"/>
              <a:gd name="connsiteX1" fmla="*/ 208308 w 378373"/>
              <a:gd name="connsiteY1" fmla="*/ 131735 h 347822"/>
              <a:gd name="connsiteX2" fmla="*/ 144714 w 378373"/>
              <a:gd name="connsiteY2" fmla="*/ 133553 h 347822"/>
              <a:gd name="connsiteX3" fmla="*/ 113780 w 378373"/>
              <a:gd name="connsiteY3" fmla="*/ 237810 h 347822"/>
              <a:gd name="connsiteX4" fmla="*/ 233831 w 378373"/>
              <a:gd name="connsiteY4" fmla="*/ 235392 h 347822"/>
              <a:gd name="connsiteX5" fmla="*/ 164353 w 378373"/>
              <a:gd name="connsiteY5" fmla="*/ 871 h 347822"/>
              <a:gd name="connsiteX6" fmla="*/ 177517 w 378373"/>
              <a:gd name="connsiteY6" fmla="*/ 22997 h 347822"/>
              <a:gd name="connsiteX7" fmla="*/ 156536 w 378373"/>
              <a:gd name="connsiteY7" fmla="*/ 93708 h 347822"/>
              <a:gd name="connsiteX8" fmla="*/ 208308 w 378373"/>
              <a:gd name="connsiteY8" fmla="*/ 92450 h 347822"/>
              <a:gd name="connsiteX9" fmla="*/ 272935 w 378373"/>
              <a:gd name="connsiteY9" fmla="*/ 88108 h 347822"/>
              <a:gd name="connsiteX10" fmla="*/ 285338 w 378373"/>
              <a:gd name="connsiteY10" fmla="*/ 41392 h 347822"/>
              <a:gd name="connsiteX11" fmla="*/ 323659 w 378373"/>
              <a:gd name="connsiteY11" fmla="*/ 51841 h 347822"/>
              <a:gd name="connsiteX12" fmla="*/ 314565 w 378373"/>
              <a:gd name="connsiteY12" fmla="*/ 85312 h 347822"/>
              <a:gd name="connsiteX13" fmla="*/ 360152 w 378373"/>
              <a:gd name="connsiteY13" fmla="*/ 82249 h 347822"/>
              <a:gd name="connsiteX14" fmla="*/ 360152 w 378373"/>
              <a:gd name="connsiteY14" fmla="*/ 122185 h 347822"/>
              <a:gd name="connsiteX15" fmla="*/ 303581 w 378373"/>
              <a:gd name="connsiteY15" fmla="*/ 125743 h 347822"/>
              <a:gd name="connsiteX16" fmla="*/ 274012 w 378373"/>
              <a:gd name="connsiteY16" fmla="*/ 234583 h 347822"/>
              <a:gd name="connsiteX17" fmla="*/ 356953 w 378373"/>
              <a:gd name="connsiteY17" fmla="*/ 232913 h 347822"/>
              <a:gd name="connsiteX18" fmla="*/ 356953 w 378373"/>
              <a:gd name="connsiteY18" fmla="*/ 272131 h 347822"/>
              <a:gd name="connsiteX19" fmla="*/ 263427 w 378373"/>
              <a:gd name="connsiteY19" fmla="*/ 273543 h 347822"/>
              <a:gd name="connsiteX20" fmla="*/ 247017 w 378373"/>
              <a:gd name="connsiteY20" fmla="*/ 333947 h 347822"/>
              <a:gd name="connsiteX21" fmla="*/ 210439 w 378373"/>
              <a:gd name="connsiteY21" fmla="*/ 323498 h 347822"/>
              <a:gd name="connsiteX22" fmla="*/ 223542 w 378373"/>
              <a:gd name="connsiteY22" fmla="*/ 274146 h 347822"/>
              <a:gd name="connsiteX23" fmla="*/ 102456 w 378373"/>
              <a:gd name="connsiteY23" fmla="*/ 275974 h 347822"/>
              <a:gd name="connsiteX24" fmla="*/ 89470 w 378373"/>
              <a:gd name="connsiteY24" fmla="*/ 319743 h 347822"/>
              <a:gd name="connsiteX25" fmla="*/ 51488 w 378373"/>
              <a:gd name="connsiteY25" fmla="*/ 309331 h 347822"/>
              <a:gd name="connsiteX26" fmla="*/ 61201 w 378373"/>
              <a:gd name="connsiteY26" fmla="*/ 276597 h 347822"/>
              <a:gd name="connsiteX27" fmla="*/ 18239 w 378373"/>
              <a:gd name="connsiteY27" fmla="*/ 277246 h 347822"/>
              <a:gd name="connsiteX28" fmla="*/ 18239 w 378373"/>
              <a:gd name="connsiteY28" fmla="*/ 239734 h 347822"/>
              <a:gd name="connsiteX29" fmla="*/ 72462 w 378373"/>
              <a:gd name="connsiteY29" fmla="*/ 238642 h 347822"/>
              <a:gd name="connsiteX30" fmla="*/ 103292 w 378373"/>
              <a:gd name="connsiteY30" fmla="*/ 134737 h 347822"/>
              <a:gd name="connsiteX31" fmla="*/ 56465 w 378373"/>
              <a:gd name="connsiteY31" fmla="*/ 136076 h 347822"/>
              <a:gd name="connsiteX32" fmla="*/ 56465 w 378373"/>
              <a:gd name="connsiteY32" fmla="*/ 96140 h 347822"/>
              <a:gd name="connsiteX33" fmla="*/ 115167 w 378373"/>
              <a:gd name="connsiteY33" fmla="*/ 94713 h 347822"/>
              <a:gd name="connsiteX34" fmla="*/ 139536 w 378373"/>
              <a:gd name="connsiteY34" fmla="*/ 12584 h 347822"/>
              <a:gd name="connsiteX35" fmla="*/ 164353 w 378373"/>
              <a:gd name="connsiteY35" fmla="*/ 871 h 34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8373" h="347822">
                <a:moveTo>
                  <a:pt x="262253" y="128342"/>
                </a:moveTo>
                <a:lnTo>
                  <a:pt x="208308" y="131735"/>
                </a:lnTo>
                <a:lnTo>
                  <a:pt x="144714" y="133553"/>
                </a:lnTo>
                <a:lnTo>
                  <a:pt x="113780" y="237810"/>
                </a:lnTo>
                <a:lnTo>
                  <a:pt x="233831" y="235392"/>
                </a:lnTo>
                <a:close/>
                <a:moveTo>
                  <a:pt x="164353" y="871"/>
                </a:moveTo>
                <a:cubicBezTo>
                  <a:pt x="173632" y="3474"/>
                  <a:pt x="180970" y="11717"/>
                  <a:pt x="177517" y="22997"/>
                </a:cubicBezTo>
                <a:lnTo>
                  <a:pt x="156536" y="93708"/>
                </a:lnTo>
                <a:lnTo>
                  <a:pt x="208308" y="92450"/>
                </a:lnTo>
                <a:lnTo>
                  <a:pt x="272935" y="88108"/>
                </a:lnTo>
                <a:lnTo>
                  <a:pt x="285338" y="41392"/>
                </a:lnTo>
                <a:cubicBezTo>
                  <a:pt x="292305" y="17013"/>
                  <a:pt x="328884" y="27461"/>
                  <a:pt x="323659" y="51841"/>
                </a:cubicBezTo>
                <a:lnTo>
                  <a:pt x="314565" y="85312"/>
                </a:lnTo>
                <a:lnTo>
                  <a:pt x="360152" y="82249"/>
                </a:lnTo>
                <a:cubicBezTo>
                  <a:pt x="384447" y="80513"/>
                  <a:pt x="384447" y="120449"/>
                  <a:pt x="360152" y="122185"/>
                </a:cubicBezTo>
                <a:lnTo>
                  <a:pt x="303581" y="125743"/>
                </a:lnTo>
                <a:lnTo>
                  <a:pt x="274012" y="234583"/>
                </a:lnTo>
                <a:lnTo>
                  <a:pt x="356953" y="232913"/>
                </a:lnTo>
                <a:cubicBezTo>
                  <a:pt x="381271" y="232913"/>
                  <a:pt x="381271" y="270426"/>
                  <a:pt x="356953" y="272131"/>
                </a:cubicBezTo>
                <a:lnTo>
                  <a:pt x="263427" y="273543"/>
                </a:lnTo>
                <a:lnTo>
                  <a:pt x="247017" y="333947"/>
                </a:lnTo>
                <a:cubicBezTo>
                  <a:pt x="241792" y="358326"/>
                  <a:pt x="203471" y="347878"/>
                  <a:pt x="210439" y="323498"/>
                </a:cubicBezTo>
                <a:lnTo>
                  <a:pt x="223542" y="274146"/>
                </a:lnTo>
                <a:lnTo>
                  <a:pt x="102456" y="275974"/>
                </a:lnTo>
                <a:lnTo>
                  <a:pt x="89470" y="319743"/>
                </a:lnTo>
                <a:cubicBezTo>
                  <a:pt x="82564" y="344038"/>
                  <a:pt x="46309" y="333626"/>
                  <a:pt x="51488" y="309331"/>
                </a:cubicBezTo>
                <a:lnTo>
                  <a:pt x="61201" y="276597"/>
                </a:lnTo>
                <a:lnTo>
                  <a:pt x="18239" y="277246"/>
                </a:lnTo>
                <a:cubicBezTo>
                  <a:pt x="-6079" y="278951"/>
                  <a:pt x="-6079" y="239734"/>
                  <a:pt x="18239" y="239734"/>
                </a:cubicBezTo>
                <a:lnTo>
                  <a:pt x="72462" y="238642"/>
                </a:lnTo>
                <a:lnTo>
                  <a:pt x="103292" y="134737"/>
                </a:lnTo>
                <a:lnTo>
                  <a:pt x="56465" y="136076"/>
                </a:lnTo>
                <a:cubicBezTo>
                  <a:pt x="30434" y="136076"/>
                  <a:pt x="30434" y="97876"/>
                  <a:pt x="56465" y="96140"/>
                </a:cubicBezTo>
                <a:lnTo>
                  <a:pt x="115167" y="94713"/>
                </a:lnTo>
                <a:lnTo>
                  <a:pt x="139536" y="12584"/>
                </a:lnTo>
                <a:cubicBezTo>
                  <a:pt x="143852" y="1305"/>
                  <a:pt x="155073" y="-1732"/>
                  <a:pt x="164353" y="871"/>
                </a:cubicBezTo>
                <a:close/>
              </a:path>
            </a:pathLst>
          </a:custGeom>
          <a:solidFill>
            <a:srgbClr val="FFFF00"/>
          </a:soli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150" y="1946604"/>
            <a:ext cx="2270363" cy="2859123"/>
          </a:xfrm>
          <a:prstGeom prst="ellipse">
            <a:avLst/>
          </a:prstGeom>
        </p:spPr>
      </p:pic>
      <p:sp>
        <p:nvSpPr>
          <p:cNvPr id="4" name="Freeform: Shape 38"/>
          <p:cNvSpPr/>
          <p:nvPr/>
        </p:nvSpPr>
        <p:spPr>
          <a:xfrm>
            <a:off x="1543374" y="339862"/>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algn="ctr">
              <a:defRPr/>
            </a:pPr>
            <a:endParaRPr lang="en-US" kern="0">
              <a:solidFill>
                <a:srgbClr val="FFFFFF"/>
              </a:solidFill>
              <a:latin typeface="Comic Neue"/>
            </a:endParaRPr>
          </a:p>
        </p:txBody>
      </p:sp>
      <p:pic>
        <p:nvPicPr>
          <p:cNvPr id="7" name="图片 6"/>
          <p:cNvPicPr>
            <a:picLocks noChangeAspect="1"/>
          </p:cNvPicPr>
          <p:nvPr/>
        </p:nvPicPr>
        <p:blipFill>
          <a:blip r:embed="rId3"/>
          <a:stretch>
            <a:fillRect/>
          </a:stretch>
        </p:blipFill>
        <p:spPr>
          <a:xfrm>
            <a:off x="1268936" y="-50662"/>
            <a:ext cx="3448016" cy="1613151"/>
          </a:xfrm>
          <a:prstGeom prst="rect">
            <a:avLst/>
          </a:prstGeom>
        </p:spPr>
      </p:pic>
      <p:sp>
        <p:nvSpPr>
          <p:cNvPr id="9" name="文本框 8">
            <a:extLst>
              <a:ext uri="{FF2B5EF4-FFF2-40B4-BE49-F238E27FC236}">
                <a16:creationId xmlns:a16="http://schemas.microsoft.com/office/drawing/2014/main" id="{C6C760E6-38B0-68E6-84B1-2B91DAF8FF06}"/>
              </a:ext>
            </a:extLst>
          </p:cNvPr>
          <p:cNvSpPr txBox="1"/>
          <p:nvPr/>
        </p:nvSpPr>
        <p:spPr>
          <a:xfrm>
            <a:off x="3399181" y="2394541"/>
            <a:ext cx="7679635" cy="1015663"/>
          </a:xfrm>
          <a:prstGeom prst="rect">
            <a:avLst/>
          </a:prstGeom>
          <a:noFill/>
        </p:spPr>
        <p:txBody>
          <a:bodyPr wrap="square" rtlCol="0">
            <a:spAutoFit/>
          </a:bodyPr>
          <a:lstStyle/>
          <a:p>
            <a:pPr algn="ctr"/>
            <a:r>
              <a:rPr lang="en-US" altLang="zh-CN" sz="60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90204" pitchFamily="34" charset="0"/>
              </a:rPr>
              <a:t>Thank you !</a:t>
            </a:r>
            <a:endParaRPr lang="zh-CN" altLang="en-US" sz="60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9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导入视频_2024927135251">
            <a:hlinkClick r:id="" action="ppaction://media"/>
            <a:extLst>
              <a:ext uri="{FF2B5EF4-FFF2-40B4-BE49-F238E27FC236}">
                <a16:creationId xmlns:a16="http://schemas.microsoft.com/office/drawing/2014/main" id="{73EC737A-8FDF-6816-3634-A382714318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668" y="-1"/>
            <a:ext cx="12564187" cy="706735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l="5527" t="23633" r="26718" b="8330"/>
          <a:stretch>
            <a:fillRect/>
          </a:stretch>
        </p:blipFill>
        <p:spPr>
          <a:xfrm>
            <a:off x="1" y="0"/>
            <a:ext cx="12191999" cy="7067355"/>
          </a:xfrm>
          <a:custGeom>
            <a:avLst/>
            <a:gdLst>
              <a:gd name="connsiteX0" fmla="*/ 8609745 w 12191999"/>
              <a:gd name="connsiteY0" fmla="*/ 3233173 h 6858000"/>
              <a:gd name="connsiteX1" fmla="*/ 8652608 w 12191999"/>
              <a:gd name="connsiteY1" fmla="*/ 3233173 h 6858000"/>
              <a:gd name="connsiteX2" fmla="*/ 8652608 w 12191999"/>
              <a:gd name="connsiteY2" fmla="*/ 3301039 h 6858000"/>
              <a:gd name="connsiteX3" fmla="*/ 8612200 w 12191999"/>
              <a:gd name="connsiteY3" fmla="*/ 3336311 h 6858000"/>
              <a:gd name="connsiteX4" fmla="*/ 8568668 w 12191999"/>
              <a:gd name="connsiteY4" fmla="*/ 3348366 h 6858000"/>
              <a:gd name="connsiteX5" fmla="*/ 8524690 w 12191999"/>
              <a:gd name="connsiteY5" fmla="*/ 3334079 h 6858000"/>
              <a:gd name="connsiteX6" fmla="*/ 8508840 w 12191999"/>
              <a:gd name="connsiteY6" fmla="*/ 3294788 h 6858000"/>
              <a:gd name="connsiteX7" fmla="*/ 8514420 w 12191999"/>
              <a:gd name="connsiteY7" fmla="*/ 3268669 h 6858000"/>
              <a:gd name="connsiteX8" fmla="*/ 8532056 w 12191999"/>
              <a:gd name="connsiteY8" fmla="*/ 3249247 h 6858000"/>
              <a:gd name="connsiteX9" fmla="*/ 8563310 w 12191999"/>
              <a:gd name="connsiteY9" fmla="*/ 3237191 h 6858000"/>
              <a:gd name="connsiteX10" fmla="*/ 8609745 w 12191999"/>
              <a:gd name="connsiteY10" fmla="*/ 3233173 h 6858000"/>
              <a:gd name="connsiteX11" fmla="*/ 3675795 w 12191999"/>
              <a:gd name="connsiteY11" fmla="*/ 3233173 h 6858000"/>
              <a:gd name="connsiteX12" fmla="*/ 3718658 w 12191999"/>
              <a:gd name="connsiteY12" fmla="*/ 3233173 h 6858000"/>
              <a:gd name="connsiteX13" fmla="*/ 3718658 w 12191999"/>
              <a:gd name="connsiteY13" fmla="*/ 3301039 h 6858000"/>
              <a:gd name="connsiteX14" fmla="*/ 3678251 w 12191999"/>
              <a:gd name="connsiteY14" fmla="*/ 3336311 h 6858000"/>
              <a:gd name="connsiteX15" fmla="*/ 3634719 w 12191999"/>
              <a:gd name="connsiteY15" fmla="*/ 3348366 h 6858000"/>
              <a:gd name="connsiteX16" fmla="*/ 3590740 w 12191999"/>
              <a:gd name="connsiteY16" fmla="*/ 3334079 h 6858000"/>
              <a:gd name="connsiteX17" fmla="*/ 3574890 w 12191999"/>
              <a:gd name="connsiteY17" fmla="*/ 3294788 h 6858000"/>
              <a:gd name="connsiteX18" fmla="*/ 3580471 w 12191999"/>
              <a:gd name="connsiteY18" fmla="*/ 3268669 h 6858000"/>
              <a:gd name="connsiteX19" fmla="*/ 3598107 w 12191999"/>
              <a:gd name="connsiteY19" fmla="*/ 3249247 h 6858000"/>
              <a:gd name="connsiteX20" fmla="*/ 3629361 w 12191999"/>
              <a:gd name="connsiteY20" fmla="*/ 3237191 h 6858000"/>
              <a:gd name="connsiteX21" fmla="*/ 3675795 w 12191999"/>
              <a:gd name="connsiteY21" fmla="*/ 3233173 h 6858000"/>
              <a:gd name="connsiteX22" fmla="*/ 8143615 w 12191999"/>
              <a:gd name="connsiteY22" fmla="*/ 3058151 h 6858000"/>
              <a:gd name="connsiteX23" fmla="*/ 8206346 w 12191999"/>
              <a:gd name="connsiteY23" fmla="*/ 3085164 h 6858000"/>
              <a:gd name="connsiteX24" fmla="*/ 8225322 w 12191999"/>
              <a:gd name="connsiteY24" fmla="*/ 3159503 h 6858000"/>
              <a:gd name="connsiteX25" fmla="*/ 8057444 w 12191999"/>
              <a:gd name="connsiteY25" fmla="*/ 3159503 h 6858000"/>
              <a:gd name="connsiteX26" fmla="*/ 8063918 w 12191999"/>
              <a:gd name="connsiteY26" fmla="*/ 3119989 h 6858000"/>
              <a:gd name="connsiteX27" fmla="*/ 8079991 w 12191999"/>
              <a:gd name="connsiteY27" fmla="*/ 3087842 h 6858000"/>
              <a:gd name="connsiteX28" fmla="*/ 8106334 w 12191999"/>
              <a:gd name="connsiteY28" fmla="*/ 3066188 h 6858000"/>
              <a:gd name="connsiteX29" fmla="*/ 8143615 w 12191999"/>
              <a:gd name="connsiteY29" fmla="*/ 3058151 h 6858000"/>
              <a:gd name="connsiteX30" fmla="*/ 9653476 w 12191999"/>
              <a:gd name="connsiteY30" fmla="*/ 2986267 h 6858000"/>
              <a:gd name="connsiteX31" fmla="*/ 9619767 w 12191999"/>
              <a:gd name="connsiteY31" fmla="*/ 2988053 h 6858000"/>
              <a:gd name="connsiteX32" fmla="*/ 9601684 w 12191999"/>
              <a:gd name="connsiteY32" fmla="*/ 2994527 h 6858000"/>
              <a:gd name="connsiteX33" fmla="*/ 9596326 w 12191999"/>
              <a:gd name="connsiteY33" fmla="*/ 3007475 h 6858000"/>
              <a:gd name="connsiteX34" fmla="*/ 9602130 w 12191999"/>
              <a:gd name="connsiteY34" fmla="*/ 3031362 h 6858000"/>
              <a:gd name="connsiteX35" fmla="*/ 9739202 w 12191999"/>
              <a:gd name="connsiteY35" fmla="*/ 3397479 h 6858000"/>
              <a:gd name="connsiteX36" fmla="*/ 9746122 w 12191999"/>
              <a:gd name="connsiteY36" fmla="*/ 3409311 h 6858000"/>
              <a:gd name="connsiteX37" fmla="*/ 9756614 w 12191999"/>
              <a:gd name="connsiteY37" fmla="*/ 3417571 h 6858000"/>
              <a:gd name="connsiteX38" fmla="*/ 9703482 w 12191999"/>
              <a:gd name="connsiteY38" fmla="*/ 3551070 h 6858000"/>
              <a:gd name="connsiteX39" fmla="*/ 9700804 w 12191999"/>
              <a:gd name="connsiteY39" fmla="*/ 3564018 h 6858000"/>
              <a:gd name="connsiteX40" fmla="*/ 9706608 w 12191999"/>
              <a:gd name="connsiteY40" fmla="*/ 3572948 h 6858000"/>
              <a:gd name="connsiteX41" fmla="*/ 9722682 w 12191999"/>
              <a:gd name="connsiteY41" fmla="*/ 3578082 h 6858000"/>
              <a:gd name="connsiteX42" fmla="*/ 9751256 w 12191999"/>
              <a:gd name="connsiteY42" fmla="*/ 3579645 h 6858000"/>
              <a:gd name="connsiteX43" fmla="*/ 9803495 w 12191999"/>
              <a:gd name="connsiteY43" fmla="*/ 3574734 h 6858000"/>
              <a:gd name="connsiteX44" fmla="*/ 9825373 w 12191999"/>
              <a:gd name="connsiteY44" fmla="*/ 3558660 h 6858000"/>
              <a:gd name="connsiteX45" fmla="*/ 9873593 w 12191999"/>
              <a:gd name="connsiteY45" fmla="*/ 3417571 h 6858000"/>
              <a:gd name="connsiteX46" fmla="*/ 10006199 w 12191999"/>
              <a:gd name="connsiteY46" fmla="*/ 3027344 h 6858000"/>
              <a:gd name="connsiteX47" fmla="*/ 10009771 w 12191999"/>
              <a:gd name="connsiteY47" fmla="*/ 3007922 h 6858000"/>
              <a:gd name="connsiteX48" fmla="*/ 10003743 w 12191999"/>
              <a:gd name="connsiteY48" fmla="*/ 2994750 h 6858000"/>
              <a:gd name="connsiteX49" fmla="*/ 9984991 w 12191999"/>
              <a:gd name="connsiteY49" fmla="*/ 2988053 h 6858000"/>
              <a:gd name="connsiteX50" fmla="*/ 9953067 w 12191999"/>
              <a:gd name="connsiteY50" fmla="*/ 2986267 h 6858000"/>
              <a:gd name="connsiteX51" fmla="*/ 9918688 w 12191999"/>
              <a:gd name="connsiteY51" fmla="*/ 2988053 h 6858000"/>
              <a:gd name="connsiteX52" fmla="*/ 9904624 w 12191999"/>
              <a:gd name="connsiteY52" fmla="*/ 2993634 h 6858000"/>
              <a:gd name="connsiteX53" fmla="*/ 9897703 w 12191999"/>
              <a:gd name="connsiteY53" fmla="*/ 3009038 h 6858000"/>
              <a:gd name="connsiteX54" fmla="*/ 9811978 w 12191999"/>
              <a:gd name="connsiteY54" fmla="*/ 3280947 h 6858000"/>
              <a:gd name="connsiteX55" fmla="*/ 9810639 w 12191999"/>
              <a:gd name="connsiteY55" fmla="*/ 3280947 h 6858000"/>
              <a:gd name="connsiteX56" fmla="*/ 9716877 w 12191999"/>
              <a:gd name="connsiteY56" fmla="*/ 3014396 h 6858000"/>
              <a:gd name="connsiteX57" fmla="*/ 9710626 w 12191999"/>
              <a:gd name="connsiteY57" fmla="*/ 2998546 h 6858000"/>
              <a:gd name="connsiteX58" fmla="*/ 9701250 w 12191999"/>
              <a:gd name="connsiteY58" fmla="*/ 2990286 h 6858000"/>
              <a:gd name="connsiteX59" fmla="*/ 9683838 w 12191999"/>
              <a:gd name="connsiteY59" fmla="*/ 2986937 h 6858000"/>
              <a:gd name="connsiteX60" fmla="*/ 9653476 w 12191999"/>
              <a:gd name="connsiteY60" fmla="*/ 2986267 h 6858000"/>
              <a:gd name="connsiteX61" fmla="*/ 9156093 w 12191999"/>
              <a:gd name="connsiteY61" fmla="*/ 2986267 h 6858000"/>
              <a:gd name="connsiteX62" fmla="*/ 9128858 w 12191999"/>
              <a:gd name="connsiteY62" fmla="*/ 2987607 h 6858000"/>
              <a:gd name="connsiteX63" fmla="*/ 9111668 w 12191999"/>
              <a:gd name="connsiteY63" fmla="*/ 2991402 h 6858000"/>
              <a:gd name="connsiteX64" fmla="*/ 9102514 w 12191999"/>
              <a:gd name="connsiteY64" fmla="*/ 2997206 h 6858000"/>
              <a:gd name="connsiteX65" fmla="*/ 9099836 w 12191999"/>
              <a:gd name="connsiteY65" fmla="*/ 3005020 h 6858000"/>
              <a:gd name="connsiteX66" fmla="*/ 9099836 w 12191999"/>
              <a:gd name="connsiteY66" fmla="*/ 3402391 h 6858000"/>
              <a:gd name="connsiteX67" fmla="*/ 9102514 w 12191999"/>
              <a:gd name="connsiteY67" fmla="*/ 3410204 h 6858000"/>
              <a:gd name="connsiteX68" fmla="*/ 9111668 w 12191999"/>
              <a:gd name="connsiteY68" fmla="*/ 3415785 h 6858000"/>
              <a:gd name="connsiteX69" fmla="*/ 9128858 w 12191999"/>
              <a:gd name="connsiteY69" fmla="*/ 3419134 h 6858000"/>
              <a:gd name="connsiteX70" fmla="*/ 9156093 w 12191999"/>
              <a:gd name="connsiteY70" fmla="*/ 3420250 h 6858000"/>
              <a:gd name="connsiteX71" fmla="*/ 9183328 w 12191999"/>
              <a:gd name="connsiteY71" fmla="*/ 3419134 h 6858000"/>
              <a:gd name="connsiteX72" fmla="*/ 9200518 w 12191999"/>
              <a:gd name="connsiteY72" fmla="*/ 3415785 h 6858000"/>
              <a:gd name="connsiteX73" fmla="*/ 9209671 w 12191999"/>
              <a:gd name="connsiteY73" fmla="*/ 3410204 h 6858000"/>
              <a:gd name="connsiteX74" fmla="*/ 9212350 w 12191999"/>
              <a:gd name="connsiteY74" fmla="*/ 3402391 h 6858000"/>
              <a:gd name="connsiteX75" fmla="*/ 9212350 w 12191999"/>
              <a:gd name="connsiteY75" fmla="*/ 3005020 h 6858000"/>
              <a:gd name="connsiteX76" fmla="*/ 9209671 w 12191999"/>
              <a:gd name="connsiteY76" fmla="*/ 2997206 h 6858000"/>
              <a:gd name="connsiteX77" fmla="*/ 9200518 w 12191999"/>
              <a:gd name="connsiteY77" fmla="*/ 2991402 h 6858000"/>
              <a:gd name="connsiteX78" fmla="*/ 9183328 w 12191999"/>
              <a:gd name="connsiteY78" fmla="*/ 2987607 h 6858000"/>
              <a:gd name="connsiteX79" fmla="*/ 9156093 w 12191999"/>
              <a:gd name="connsiteY79" fmla="*/ 2986267 h 6858000"/>
              <a:gd name="connsiteX80" fmla="*/ 3047890 w 12191999"/>
              <a:gd name="connsiteY80" fmla="*/ 2986267 h 6858000"/>
              <a:gd name="connsiteX81" fmla="*/ 3020877 w 12191999"/>
              <a:gd name="connsiteY81" fmla="*/ 2987383 h 6858000"/>
              <a:gd name="connsiteX82" fmla="*/ 3003464 w 12191999"/>
              <a:gd name="connsiteY82" fmla="*/ 2990732 h 6858000"/>
              <a:gd name="connsiteX83" fmla="*/ 2994535 w 12191999"/>
              <a:gd name="connsiteY83" fmla="*/ 2996313 h 6858000"/>
              <a:gd name="connsiteX84" fmla="*/ 2992079 w 12191999"/>
              <a:gd name="connsiteY84" fmla="*/ 3004127 h 6858000"/>
              <a:gd name="connsiteX85" fmla="*/ 2992079 w 12191999"/>
              <a:gd name="connsiteY85" fmla="*/ 3247907 h 6858000"/>
              <a:gd name="connsiteX86" fmla="*/ 2999446 w 12191999"/>
              <a:gd name="connsiteY86" fmla="*/ 3324033 h 6858000"/>
              <a:gd name="connsiteX87" fmla="*/ 3024003 w 12191999"/>
              <a:gd name="connsiteY87" fmla="*/ 3377834 h 6858000"/>
              <a:gd name="connsiteX88" fmla="*/ 3069097 w 12191999"/>
              <a:gd name="connsiteY88" fmla="*/ 3414446 h 6858000"/>
              <a:gd name="connsiteX89" fmla="*/ 3138079 w 12191999"/>
              <a:gd name="connsiteY89" fmla="*/ 3427840 h 6858000"/>
              <a:gd name="connsiteX90" fmla="*/ 3208847 w 12191999"/>
              <a:gd name="connsiteY90" fmla="*/ 3409981 h 6858000"/>
              <a:gd name="connsiteX91" fmla="*/ 3276043 w 12191999"/>
              <a:gd name="connsiteY91" fmla="*/ 3356403 h 6858000"/>
              <a:gd name="connsiteX92" fmla="*/ 3276043 w 12191999"/>
              <a:gd name="connsiteY92" fmla="*/ 3402391 h 6858000"/>
              <a:gd name="connsiteX93" fmla="*/ 3278275 w 12191999"/>
              <a:gd name="connsiteY93" fmla="*/ 3410204 h 6858000"/>
              <a:gd name="connsiteX94" fmla="*/ 3285865 w 12191999"/>
              <a:gd name="connsiteY94" fmla="*/ 3415785 h 6858000"/>
              <a:gd name="connsiteX95" fmla="*/ 3300376 w 12191999"/>
              <a:gd name="connsiteY95" fmla="*/ 3419134 h 6858000"/>
              <a:gd name="connsiteX96" fmla="*/ 3324263 w 12191999"/>
              <a:gd name="connsiteY96" fmla="*/ 3420250 h 6858000"/>
              <a:gd name="connsiteX97" fmla="*/ 3347257 w 12191999"/>
              <a:gd name="connsiteY97" fmla="*/ 3419134 h 6858000"/>
              <a:gd name="connsiteX98" fmla="*/ 3361991 w 12191999"/>
              <a:gd name="connsiteY98" fmla="*/ 3415785 h 6858000"/>
              <a:gd name="connsiteX99" fmla="*/ 3369804 w 12191999"/>
              <a:gd name="connsiteY99" fmla="*/ 3410204 h 6858000"/>
              <a:gd name="connsiteX100" fmla="*/ 3372037 w 12191999"/>
              <a:gd name="connsiteY100" fmla="*/ 3402391 h 6858000"/>
              <a:gd name="connsiteX101" fmla="*/ 3372037 w 12191999"/>
              <a:gd name="connsiteY101" fmla="*/ 3004127 h 6858000"/>
              <a:gd name="connsiteX102" fmla="*/ 3369358 w 12191999"/>
              <a:gd name="connsiteY102" fmla="*/ 2996313 h 6858000"/>
              <a:gd name="connsiteX103" fmla="*/ 3360429 w 12191999"/>
              <a:gd name="connsiteY103" fmla="*/ 2990732 h 6858000"/>
              <a:gd name="connsiteX104" fmla="*/ 3343462 w 12191999"/>
              <a:gd name="connsiteY104" fmla="*/ 2987383 h 6858000"/>
              <a:gd name="connsiteX105" fmla="*/ 3316226 w 12191999"/>
              <a:gd name="connsiteY105" fmla="*/ 2986267 h 6858000"/>
              <a:gd name="connsiteX106" fmla="*/ 3288991 w 12191999"/>
              <a:gd name="connsiteY106" fmla="*/ 2987383 h 6858000"/>
              <a:gd name="connsiteX107" fmla="*/ 3271801 w 12191999"/>
              <a:gd name="connsiteY107" fmla="*/ 2990732 h 6858000"/>
              <a:gd name="connsiteX108" fmla="*/ 3262871 w 12191999"/>
              <a:gd name="connsiteY108" fmla="*/ 2996313 h 6858000"/>
              <a:gd name="connsiteX109" fmla="*/ 3260416 w 12191999"/>
              <a:gd name="connsiteY109" fmla="*/ 3004127 h 6858000"/>
              <a:gd name="connsiteX110" fmla="*/ 3260416 w 12191999"/>
              <a:gd name="connsiteY110" fmla="*/ 3268892 h 6858000"/>
              <a:gd name="connsiteX111" fmla="*/ 3214205 w 12191999"/>
              <a:gd name="connsiteY111" fmla="*/ 3314433 h 6858000"/>
              <a:gd name="connsiteX112" fmla="*/ 3171119 w 12191999"/>
              <a:gd name="connsiteY112" fmla="*/ 3330060 h 6858000"/>
              <a:gd name="connsiteX113" fmla="*/ 3141428 w 12191999"/>
              <a:gd name="connsiteY113" fmla="*/ 3323586 h 6858000"/>
              <a:gd name="connsiteX114" fmla="*/ 3120443 w 12191999"/>
              <a:gd name="connsiteY114" fmla="*/ 3305280 h 6858000"/>
              <a:gd name="connsiteX115" fmla="*/ 3108165 w 12191999"/>
              <a:gd name="connsiteY115" fmla="*/ 3276929 h 6858000"/>
              <a:gd name="connsiteX116" fmla="*/ 3104147 w 12191999"/>
              <a:gd name="connsiteY116" fmla="*/ 3229155 h 6858000"/>
              <a:gd name="connsiteX117" fmla="*/ 3104147 w 12191999"/>
              <a:gd name="connsiteY117" fmla="*/ 3004127 h 6858000"/>
              <a:gd name="connsiteX118" fmla="*/ 3101468 w 12191999"/>
              <a:gd name="connsiteY118" fmla="*/ 2996313 h 6858000"/>
              <a:gd name="connsiteX119" fmla="*/ 3092315 w 12191999"/>
              <a:gd name="connsiteY119" fmla="*/ 2990732 h 6858000"/>
              <a:gd name="connsiteX120" fmla="*/ 3075125 w 12191999"/>
              <a:gd name="connsiteY120" fmla="*/ 2987383 h 6858000"/>
              <a:gd name="connsiteX121" fmla="*/ 3047890 w 12191999"/>
              <a:gd name="connsiteY121" fmla="*/ 2986267 h 6858000"/>
              <a:gd name="connsiteX122" fmla="*/ 2183793 w 12191999"/>
              <a:gd name="connsiteY122" fmla="*/ 2986267 h 6858000"/>
              <a:gd name="connsiteX123" fmla="*/ 2156558 w 12191999"/>
              <a:gd name="connsiteY123" fmla="*/ 2987607 h 6858000"/>
              <a:gd name="connsiteX124" fmla="*/ 2139368 w 12191999"/>
              <a:gd name="connsiteY124" fmla="*/ 2991402 h 6858000"/>
              <a:gd name="connsiteX125" fmla="*/ 2130215 w 12191999"/>
              <a:gd name="connsiteY125" fmla="*/ 2997206 h 6858000"/>
              <a:gd name="connsiteX126" fmla="*/ 2127536 w 12191999"/>
              <a:gd name="connsiteY126" fmla="*/ 3005020 h 6858000"/>
              <a:gd name="connsiteX127" fmla="*/ 2127536 w 12191999"/>
              <a:gd name="connsiteY127" fmla="*/ 3402391 h 6858000"/>
              <a:gd name="connsiteX128" fmla="*/ 2130215 w 12191999"/>
              <a:gd name="connsiteY128" fmla="*/ 3410204 h 6858000"/>
              <a:gd name="connsiteX129" fmla="*/ 2139368 w 12191999"/>
              <a:gd name="connsiteY129" fmla="*/ 3415785 h 6858000"/>
              <a:gd name="connsiteX130" fmla="*/ 2156558 w 12191999"/>
              <a:gd name="connsiteY130" fmla="*/ 3419134 h 6858000"/>
              <a:gd name="connsiteX131" fmla="*/ 2183793 w 12191999"/>
              <a:gd name="connsiteY131" fmla="*/ 3420250 h 6858000"/>
              <a:gd name="connsiteX132" fmla="*/ 2211029 w 12191999"/>
              <a:gd name="connsiteY132" fmla="*/ 3419134 h 6858000"/>
              <a:gd name="connsiteX133" fmla="*/ 2228218 w 12191999"/>
              <a:gd name="connsiteY133" fmla="*/ 3415785 h 6858000"/>
              <a:gd name="connsiteX134" fmla="*/ 2237371 w 12191999"/>
              <a:gd name="connsiteY134" fmla="*/ 3410204 h 6858000"/>
              <a:gd name="connsiteX135" fmla="*/ 2240050 w 12191999"/>
              <a:gd name="connsiteY135" fmla="*/ 3402391 h 6858000"/>
              <a:gd name="connsiteX136" fmla="*/ 2240050 w 12191999"/>
              <a:gd name="connsiteY136" fmla="*/ 3005020 h 6858000"/>
              <a:gd name="connsiteX137" fmla="*/ 2237371 w 12191999"/>
              <a:gd name="connsiteY137" fmla="*/ 2997206 h 6858000"/>
              <a:gd name="connsiteX138" fmla="*/ 2228218 w 12191999"/>
              <a:gd name="connsiteY138" fmla="*/ 2991402 h 6858000"/>
              <a:gd name="connsiteX139" fmla="*/ 2211029 w 12191999"/>
              <a:gd name="connsiteY139" fmla="*/ 2987607 h 6858000"/>
              <a:gd name="connsiteX140" fmla="*/ 2183793 w 12191999"/>
              <a:gd name="connsiteY140" fmla="*/ 2986267 h 6858000"/>
              <a:gd name="connsiteX141" fmla="*/ 8586974 w 12191999"/>
              <a:gd name="connsiteY141" fmla="*/ 2978677 h 6858000"/>
              <a:gd name="connsiteX142" fmla="*/ 8535852 w 12191999"/>
              <a:gd name="connsiteY142" fmla="*/ 2982919 h 6858000"/>
              <a:gd name="connsiteX143" fmla="*/ 8490087 w 12191999"/>
              <a:gd name="connsiteY143" fmla="*/ 2993857 h 6858000"/>
              <a:gd name="connsiteX144" fmla="*/ 8453476 w 12191999"/>
              <a:gd name="connsiteY144" fmla="*/ 3008368 h 6858000"/>
              <a:gd name="connsiteX145" fmla="*/ 8431598 w 12191999"/>
              <a:gd name="connsiteY145" fmla="*/ 3022656 h 6858000"/>
              <a:gd name="connsiteX146" fmla="*/ 8423114 w 12191999"/>
              <a:gd name="connsiteY146" fmla="*/ 3037166 h 6858000"/>
              <a:gd name="connsiteX147" fmla="*/ 8420882 w 12191999"/>
              <a:gd name="connsiteY147" fmla="*/ 3059044 h 6858000"/>
              <a:gd name="connsiteX148" fmla="*/ 8422222 w 12191999"/>
              <a:gd name="connsiteY148" fmla="*/ 3077797 h 6858000"/>
              <a:gd name="connsiteX149" fmla="*/ 8426016 w 12191999"/>
              <a:gd name="connsiteY149" fmla="*/ 3092084 h 6858000"/>
              <a:gd name="connsiteX150" fmla="*/ 8432267 w 12191999"/>
              <a:gd name="connsiteY150" fmla="*/ 3101014 h 6858000"/>
              <a:gd name="connsiteX151" fmla="*/ 8440974 w 12191999"/>
              <a:gd name="connsiteY151" fmla="*/ 3104139 h 6858000"/>
              <a:gd name="connsiteX152" fmla="*/ 8459503 w 12191999"/>
              <a:gd name="connsiteY152" fmla="*/ 3097888 h 6858000"/>
              <a:gd name="connsiteX153" fmla="*/ 8487854 w 12191999"/>
              <a:gd name="connsiteY153" fmla="*/ 3084047 h 6858000"/>
              <a:gd name="connsiteX154" fmla="*/ 8526922 w 12191999"/>
              <a:gd name="connsiteY154" fmla="*/ 3070206 h 6858000"/>
              <a:gd name="connsiteX155" fmla="*/ 8577152 w 12191999"/>
              <a:gd name="connsiteY155" fmla="*/ 3063956 h 6858000"/>
              <a:gd name="connsiteX156" fmla="*/ 8613094 w 12191999"/>
              <a:gd name="connsiteY156" fmla="*/ 3068420 h 6858000"/>
              <a:gd name="connsiteX157" fmla="*/ 8636310 w 12191999"/>
              <a:gd name="connsiteY157" fmla="*/ 3082261 h 6858000"/>
              <a:gd name="connsiteX158" fmla="*/ 8648812 w 12191999"/>
              <a:gd name="connsiteY158" fmla="*/ 3105702 h 6858000"/>
              <a:gd name="connsiteX159" fmla="*/ 8652608 w 12191999"/>
              <a:gd name="connsiteY159" fmla="*/ 3138518 h 6858000"/>
              <a:gd name="connsiteX160" fmla="*/ 8652608 w 12191999"/>
              <a:gd name="connsiteY160" fmla="*/ 3162629 h 6858000"/>
              <a:gd name="connsiteX161" fmla="*/ 8613763 w 12191999"/>
              <a:gd name="connsiteY161" fmla="*/ 3162629 h 6858000"/>
              <a:gd name="connsiteX162" fmla="*/ 8520448 w 12191999"/>
              <a:gd name="connsiteY162" fmla="*/ 3170665 h 6858000"/>
              <a:gd name="connsiteX163" fmla="*/ 8453252 w 12191999"/>
              <a:gd name="connsiteY163" fmla="*/ 3195445 h 6858000"/>
              <a:gd name="connsiteX164" fmla="*/ 8412622 w 12191999"/>
              <a:gd name="connsiteY164" fmla="*/ 3237861 h 6858000"/>
              <a:gd name="connsiteX165" fmla="*/ 8399004 w 12191999"/>
              <a:gd name="connsiteY165" fmla="*/ 3298360 h 6858000"/>
              <a:gd name="connsiteX166" fmla="*/ 8409720 w 12191999"/>
              <a:gd name="connsiteY166" fmla="*/ 3354617 h 6858000"/>
              <a:gd name="connsiteX167" fmla="*/ 8439858 w 12191999"/>
              <a:gd name="connsiteY167" fmla="*/ 3395024 h 6858000"/>
              <a:gd name="connsiteX168" fmla="*/ 8485846 w 12191999"/>
              <a:gd name="connsiteY168" fmla="*/ 3419580 h 6858000"/>
              <a:gd name="connsiteX169" fmla="*/ 8544112 w 12191999"/>
              <a:gd name="connsiteY169" fmla="*/ 3427840 h 6858000"/>
              <a:gd name="connsiteX170" fmla="*/ 8613986 w 12191999"/>
              <a:gd name="connsiteY170" fmla="*/ 3413106 h 6858000"/>
              <a:gd name="connsiteX171" fmla="*/ 8670020 w 12191999"/>
              <a:gd name="connsiteY171" fmla="*/ 3372030 h 6858000"/>
              <a:gd name="connsiteX172" fmla="*/ 8670020 w 12191999"/>
              <a:gd name="connsiteY172" fmla="*/ 3403730 h 6858000"/>
              <a:gd name="connsiteX173" fmla="*/ 8673816 w 12191999"/>
              <a:gd name="connsiteY173" fmla="*/ 3413553 h 6858000"/>
              <a:gd name="connsiteX174" fmla="*/ 8686764 w 12191999"/>
              <a:gd name="connsiteY174" fmla="*/ 3418687 h 6858000"/>
              <a:gd name="connsiteX175" fmla="*/ 8716008 w 12191999"/>
              <a:gd name="connsiteY175" fmla="*/ 3420250 h 6858000"/>
              <a:gd name="connsiteX176" fmla="*/ 8744360 w 12191999"/>
              <a:gd name="connsiteY176" fmla="*/ 3418687 h 6858000"/>
              <a:gd name="connsiteX177" fmla="*/ 8758424 w 12191999"/>
              <a:gd name="connsiteY177" fmla="*/ 3413553 h 6858000"/>
              <a:gd name="connsiteX178" fmla="*/ 8762889 w 12191999"/>
              <a:gd name="connsiteY178" fmla="*/ 3403730 h 6858000"/>
              <a:gd name="connsiteX179" fmla="*/ 8762889 w 12191999"/>
              <a:gd name="connsiteY179" fmla="*/ 3135840 h 6858000"/>
              <a:gd name="connsiteX180" fmla="*/ 8753066 w 12191999"/>
              <a:gd name="connsiteY180" fmla="*/ 3064848 h 6858000"/>
              <a:gd name="connsiteX181" fmla="*/ 8721812 w 12191999"/>
              <a:gd name="connsiteY181" fmla="*/ 3015958 h 6858000"/>
              <a:gd name="connsiteX182" fmla="*/ 8667118 w 12191999"/>
              <a:gd name="connsiteY182" fmla="*/ 2987830 h 6858000"/>
              <a:gd name="connsiteX183" fmla="*/ 8586974 w 12191999"/>
              <a:gd name="connsiteY183" fmla="*/ 2978677 h 6858000"/>
              <a:gd name="connsiteX184" fmla="*/ 8146294 w 12191999"/>
              <a:gd name="connsiteY184" fmla="*/ 2978677 h 6858000"/>
              <a:gd name="connsiteX185" fmla="*/ 8061239 w 12191999"/>
              <a:gd name="connsiteY185" fmla="*/ 2994304 h 6858000"/>
              <a:gd name="connsiteX186" fmla="*/ 7997168 w 12191999"/>
              <a:gd name="connsiteY186" fmla="*/ 3039622 h 6858000"/>
              <a:gd name="connsiteX187" fmla="*/ 7956985 w 12191999"/>
              <a:gd name="connsiteY187" fmla="*/ 3111953 h 6858000"/>
              <a:gd name="connsiteX188" fmla="*/ 7943144 w 12191999"/>
              <a:gd name="connsiteY188" fmla="*/ 3207724 h 6858000"/>
              <a:gd name="connsiteX189" fmla="*/ 7956315 w 12191999"/>
              <a:gd name="connsiteY189" fmla="*/ 3305057 h 6858000"/>
              <a:gd name="connsiteX190" fmla="*/ 7996276 w 12191999"/>
              <a:gd name="connsiteY190" fmla="*/ 3373816 h 6858000"/>
              <a:gd name="connsiteX191" fmla="*/ 8063025 w 12191999"/>
              <a:gd name="connsiteY191" fmla="*/ 3414446 h 6858000"/>
              <a:gd name="connsiteX192" fmla="*/ 8156117 w 12191999"/>
              <a:gd name="connsiteY192" fmla="*/ 3427840 h 6858000"/>
              <a:gd name="connsiteX193" fmla="*/ 8211481 w 12191999"/>
              <a:gd name="connsiteY193" fmla="*/ 3424045 h 6858000"/>
              <a:gd name="connsiteX194" fmla="*/ 8257469 w 12191999"/>
              <a:gd name="connsiteY194" fmla="*/ 3415116 h 6858000"/>
              <a:gd name="connsiteX195" fmla="*/ 8290509 w 12191999"/>
              <a:gd name="connsiteY195" fmla="*/ 3404623 h 6858000"/>
              <a:gd name="connsiteX196" fmla="*/ 8306359 w 12191999"/>
              <a:gd name="connsiteY196" fmla="*/ 3396140 h 6858000"/>
              <a:gd name="connsiteX197" fmla="*/ 8311047 w 12191999"/>
              <a:gd name="connsiteY197" fmla="*/ 3389666 h 6858000"/>
              <a:gd name="connsiteX198" fmla="*/ 8313726 w 12191999"/>
              <a:gd name="connsiteY198" fmla="*/ 3381406 h 6858000"/>
              <a:gd name="connsiteX199" fmla="*/ 8315065 w 12191999"/>
              <a:gd name="connsiteY199" fmla="*/ 3369574 h 6858000"/>
              <a:gd name="connsiteX200" fmla="*/ 8315512 w 12191999"/>
              <a:gd name="connsiteY200" fmla="*/ 3352831 h 6858000"/>
              <a:gd name="connsiteX201" fmla="*/ 8314842 w 12191999"/>
              <a:gd name="connsiteY201" fmla="*/ 3334302 h 6858000"/>
              <a:gd name="connsiteX202" fmla="*/ 8312386 w 12191999"/>
              <a:gd name="connsiteY202" fmla="*/ 3322916 h 6858000"/>
              <a:gd name="connsiteX203" fmla="*/ 8307922 w 12191999"/>
              <a:gd name="connsiteY203" fmla="*/ 3317335 h 6858000"/>
              <a:gd name="connsiteX204" fmla="*/ 8301224 w 12191999"/>
              <a:gd name="connsiteY204" fmla="*/ 3315773 h 6858000"/>
              <a:gd name="connsiteX205" fmla="*/ 8283811 w 12191999"/>
              <a:gd name="connsiteY205" fmla="*/ 3320014 h 6858000"/>
              <a:gd name="connsiteX206" fmla="*/ 8256799 w 12191999"/>
              <a:gd name="connsiteY206" fmla="*/ 3329391 h 6858000"/>
              <a:gd name="connsiteX207" fmla="*/ 8218178 w 12191999"/>
              <a:gd name="connsiteY207" fmla="*/ 3338767 h 6858000"/>
              <a:gd name="connsiteX208" fmla="*/ 8166386 w 12191999"/>
              <a:gd name="connsiteY208" fmla="*/ 3343008 h 6858000"/>
              <a:gd name="connsiteX209" fmla="*/ 8116603 w 12191999"/>
              <a:gd name="connsiteY209" fmla="*/ 3335418 h 6858000"/>
              <a:gd name="connsiteX210" fmla="*/ 8082670 w 12191999"/>
              <a:gd name="connsiteY210" fmla="*/ 3313317 h 6858000"/>
              <a:gd name="connsiteX211" fmla="*/ 8063471 w 12191999"/>
              <a:gd name="connsiteY211" fmla="*/ 3278045 h 6858000"/>
              <a:gd name="connsiteX212" fmla="*/ 8057444 w 12191999"/>
              <a:gd name="connsiteY212" fmla="*/ 3231834 h 6858000"/>
              <a:gd name="connsiteX213" fmla="*/ 8299885 w 12191999"/>
              <a:gd name="connsiteY213" fmla="*/ 3231834 h 6858000"/>
              <a:gd name="connsiteX214" fmla="*/ 8325111 w 12191999"/>
              <a:gd name="connsiteY214" fmla="*/ 3222011 h 6858000"/>
              <a:gd name="connsiteX215" fmla="*/ 8334264 w 12191999"/>
              <a:gd name="connsiteY215" fmla="*/ 3191650 h 6858000"/>
              <a:gd name="connsiteX216" fmla="*/ 8334264 w 12191999"/>
              <a:gd name="connsiteY216" fmla="*/ 3173791 h 6858000"/>
              <a:gd name="connsiteX217" fmla="*/ 8323549 w 12191999"/>
              <a:gd name="connsiteY217" fmla="*/ 3096102 h 6858000"/>
              <a:gd name="connsiteX218" fmla="*/ 8290062 w 12191999"/>
              <a:gd name="connsiteY218" fmla="*/ 3034264 h 6858000"/>
              <a:gd name="connsiteX219" fmla="*/ 8231796 w 12191999"/>
              <a:gd name="connsiteY219" fmla="*/ 2993411 h 6858000"/>
              <a:gd name="connsiteX220" fmla="*/ 8146294 w 12191999"/>
              <a:gd name="connsiteY220" fmla="*/ 2978677 h 6858000"/>
              <a:gd name="connsiteX221" fmla="*/ 3653025 w 12191999"/>
              <a:gd name="connsiteY221" fmla="*/ 2978677 h 6858000"/>
              <a:gd name="connsiteX222" fmla="*/ 3601902 w 12191999"/>
              <a:gd name="connsiteY222" fmla="*/ 2982919 h 6858000"/>
              <a:gd name="connsiteX223" fmla="*/ 3556137 w 12191999"/>
              <a:gd name="connsiteY223" fmla="*/ 2993857 h 6858000"/>
              <a:gd name="connsiteX224" fmla="*/ 3519526 w 12191999"/>
              <a:gd name="connsiteY224" fmla="*/ 3008368 h 6858000"/>
              <a:gd name="connsiteX225" fmla="*/ 3497648 w 12191999"/>
              <a:gd name="connsiteY225" fmla="*/ 3022656 h 6858000"/>
              <a:gd name="connsiteX226" fmla="*/ 3489164 w 12191999"/>
              <a:gd name="connsiteY226" fmla="*/ 3037166 h 6858000"/>
              <a:gd name="connsiteX227" fmla="*/ 3486932 w 12191999"/>
              <a:gd name="connsiteY227" fmla="*/ 3059044 h 6858000"/>
              <a:gd name="connsiteX228" fmla="*/ 3488272 w 12191999"/>
              <a:gd name="connsiteY228" fmla="*/ 3077797 h 6858000"/>
              <a:gd name="connsiteX229" fmla="*/ 3492067 w 12191999"/>
              <a:gd name="connsiteY229" fmla="*/ 3092084 h 6858000"/>
              <a:gd name="connsiteX230" fmla="*/ 3498317 w 12191999"/>
              <a:gd name="connsiteY230" fmla="*/ 3101014 h 6858000"/>
              <a:gd name="connsiteX231" fmla="*/ 3507024 w 12191999"/>
              <a:gd name="connsiteY231" fmla="*/ 3104139 h 6858000"/>
              <a:gd name="connsiteX232" fmla="*/ 3525553 w 12191999"/>
              <a:gd name="connsiteY232" fmla="*/ 3097888 h 6858000"/>
              <a:gd name="connsiteX233" fmla="*/ 3553905 w 12191999"/>
              <a:gd name="connsiteY233" fmla="*/ 3084047 h 6858000"/>
              <a:gd name="connsiteX234" fmla="*/ 3592972 w 12191999"/>
              <a:gd name="connsiteY234" fmla="*/ 3070206 h 6858000"/>
              <a:gd name="connsiteX235" fmla="*/ 3643202 w 12191999"/>
              <a:gd name="connsiteY235" fmla="*/ 3063956 h 6858000"/>
              <a:gd name="connsiteX236" fmla="*/ 3679144 w 12191999"/>
              <a:gd name="connsiteY236" fmla="*/ 3068420 h 6858000"/>
              <a:gd name="connsiteX237" fmla="*/ 3702361 w 12191999"/>
              <a:gd name="connsiteY237" fmla="*/ 3082261 h 6858000"/>
              <a:gd name="connsiteX238" fmla="*/ 3714863 w 12191999"/>
              <a:gd name="connsiteY238" fmla="*/ 3105702 h 6858000"/>
              <a:gd name="connsiteX239" fmla="*/ 3718658 w 12191999"/>
              <a:gd name="connsiteY239" fmla="*/ 3138518 h 6858000"/>
              <a:gd name="connsiteX240" fmla="*/ 3718658 w 12191999"/>
              <a:gd name="connsiteY240" fmla="*/ 3162629 h 6858000"/>
              <a:gd name="connsiteX241" fmla="*/ 3679814 w 12191999"/>
              <a:gd name="connsiteY241" fmla="*/ 3162629 h 6858000"/>
              <a:gd name="connsiteX242" fmla="*/ 3586498 w 12191999"/>
              <a:gd name="connsiteY242" fmla="*/ 3170665 h 6858000"/>
              <a:gd name="connsiteX243" fmla="*/ 3519302 w 12191999"/>
              <a:gd name="connsiteY243" fmla="*/ 3195445 h 6858000"/>
              <a:gd name="connsiteX244" fmla="*/ 3478672 w 12191999"/>
              <a:gd name="connsiteY244" fmla="*/ 3237861 h 6858000"/>
              <a:gd name="connsiteX245" fmla="*/ 3465055 w 12191999"/>
              <a:gd name="connsiteY245" fmla="*/ 3298360 h 6858000"/>
              <a:gd name="connsiteX246" fmla="*/ 3475770 w 12191999"/>
              <a:gd name="connsiteY246" fmla="*/ 3354617 h 6858000"/>
              <a:gd name="connsiteX247" fmla="*/ 3505908 w 12191999"/>
              <a:gd name="connsiteY247" fmla="*/ 3395024 h 6858000"/>
              <a:gd name="connsiteX248" fmla="*/ 3551896 w 12191999"/>
              <a:gd name="connsiteY248" fmla="*/ 3419580 h 6858000"/>
              <a:gd name="connsiteX249" fmla="*/ 3610162 w 12191999"/>
              <a:gd name="connsiteY249" fmla="*/ 3427840 h 6858000"/>
              <a:gd name="connsiteX250" fmla="*/ 3680037 w 12191999"/>
              <a:gd name="connsiteY250" fmla="*/ 3413106 h 6858000"/>
              <a:gd name="connsiteX251" fmla="*/ 3736071 w 12191999"/>
              <a:gd name="connsiteY251" fmla="*/ 3372030 h 6858000"/>
              <a:gd name="connsiteX252" fmla="*/ 3736071 w 12191999"/>
              <a:gd name="connsiteY252" fmla="*/ 3403730 h 6858000"/>
              <a:gd name="connsiteX253" fmla="*/ 3739866 w 12191999"/>
              <a:gd name="connsiteY253" fmla="*/ 3413553 h 6858000"/>
              <a:gd name="connsiteX254" fmla="*/ 3752814 w 12191999"/>
              <a:gd name="connsiteY254" fmla="*/ 3418687 h 6858000"/>
              <a:gd name="connsiteX255" fmla="*/ 3782058 w 12191999"/>
              <a:gd name="connsiteY255" fmla="*/ 3420250 h 6858000"/>
              <a:gd name="connsiteX256" fmla="*/ 3810410 w 12191999"/>
              <a:gd name="connsiteY256" fmla="*/ 3418687 h 6858000"/>
              <a:gd name="connsiteX257" fmla="*/ 3824475 w 12191999"/>
              <a:gd name="connsiteY257" fmla="*/ 3413553 h 6858000"/>
              <a:gd name="connsiteX258" fmla="*/ 3828939 w 12191999"/>
              <a:gd name="connsiteY258" fmla="*/ 3403730 h 6858000"/>
              <a:gd name="connsiteX259" fmla="*/ 3828939 w 12191999"/>
              <a:gd name="connsiteY259" fmla="*/ 3135840 h 6858000"/>
              <a:gd name="connsiteX260" fmla="*/ 3819117 w 12191999"/>
              <a:gd name="connsiteY260" fmla="*/ 3064848 h 6858000"/>
              <a:gd name="connsiteX261" fmla="*/ 3787863 w 12191999"/>
              <a:gd name="connsiteY261" fmla="*/ 3015958 h 6858000"/>
              <a:gd name="connsiteX262" fmla="*/ 3733169 w 12191999"/>
              <a:gd name="connsiteY262" fmla="*/ 2987830 h 6858000"/>
              <a:gd name="connsiteX263" fmla="*/ 3653025 w 12191999"/>
              <a:gd name="connsiteY263" fmla="*/ 2978677 h 6858000"/>
              <a:gd name="connsiteX264" fmla="*/ 2557947 w 12191999"/>
              <a:gd name="connsiteY264" fmla="*/ 2978677 h 6858000"/>
              <a:gd name="connsiteX265" fmla="*/ 2532944 w 12191999"/>
              <a:gd name="connsiteY265" fmla="*/ 2982026 h 6858000"/>
              <a:gd name="connsiteX266" fmla="*/ 2507941 w 12191999"/>
              <a:gd name="connsiteY266" fmla="*/ 2993857 h 6858000"/>
              <a:gd name="connsiteX267" fmla="*/ 2481598 w 12191999"/>
              <a:gd name="connsiteY267" fmla="*/ 3016851 h 6858000"/>
              <a:gd name="connsiteX268" fmla="*/ 2452130 w 12191999"/>
              <a:gd name="connsiteY268" fmla="*/ 3053686 h 6858000"/>
              <a:gd name="connsiteX269" fmla="*/ 2452130 w 12191999"/>
              <a:gd name="connsiteY269" fmla="*/ 3004127 h 6858000"/>
              <a:gd name="connsiteX270" fmla="*/ 2449898 w 12191999"/>
              <a:gd name="connsiteY270" fmla="*/ 2996313 h 6858000"/>
              <a:gd name="connsiteX271" fmla="*/ 2442531 w 12191999"/>
              <a:gd name="connsiteY271" fmla="*/ 2990732 h 6858000"/>
              <a:gd name="connsiteX272" fmla="*/ 2428020 w 12191999"/>
              <a:gd name="connsiteY272" fmla="*/ 2987383 h 6858000"/>
              <a:gd name="connsiteX273" fmla="*/ 2404356 w 12191999"/>
              <a:gd name="connsiteY273" fmla="*/ 2986267 h 6858000"/>
              <a:gd name="connsiteX274" fmla="*/ 2381362 w 12191999"/>
              <a:gd name="connsiteY274" fmla="*/ 2987383 h 6858000"/>
              <a:gd name="connsiteX275" fmla="*/ 2366405 w 12191999"/>
              <a:gd name="connsiteY275" fmla="*/ 2990732 h 6858000"/>
              <a:gd name="connsiteX276" fmla="*/ 2358368 w 12191999"/>
              <a:gd name="connsiteY276" fmla="*/ 2996313 h 6858000"/>
              <a:gd name="connsiteX277" fmla="*/ 2356136 w 12191999"/>
              <a:gd name="connsiteY277" fmla="*/ 3004127 h 6858000"/>
              <a:gd name="connsiteX278" fmla="*/ 2356136 w 12191999"/>
              <a:gd name="connsiteY278" fmla="*/ 3402391 h 6858000"/>
              <a:gd name="connsiteX279" fmla="*/ 2358815 w 12191999"/>
              <a:gd name="connsiteY279" fmla="*/ 3410204 h 6858000"/>
              <a:gd name="connsiteX280" fmla="*/ 2367968 w 12191999"/>
              <a:gd name="connsiteY280" fmla="*/ 3415785 h 6858000"/>
              <a:gd name="connsiteX281" fmla="*/ 2385157 w 12191999"/>
              <a:gd name="connsiteY281" fmla="*/ 3419134 h 6858000"/>
              <a:gd name="connsiteX282" fmla="*/ 2412393 w 12191999"/>
              <a:gd name="connsiteY282" fmla="*/ 3420250 h 6858000"/>
              <a:gd name="connsiteX283" fmla="*/ 2439629 w 12191999"/>
              <a:gd name="connsiteY283" fmla="*/ 3419134 h 6858000"/>
              <a:gd name="connsiteX284" fmla="*/ 2456819 w 12191999"/>
              <a:gd name="connsiteY284" fmla="*/ 3415785 h 6858000"/>
              <a:gd name="connsiteX285" fmla="*/ 2465971 w 12191999"/>
              <a:gd name="connsiteY285" fmla="*/ 3410204 h 6858000"/>
              <a:gd name="connsiteX286" fmla="*/ 2468650 w 12191999"/>
              <a:gd name="connsiteY286" fmla="*/ 3402391 h 6858000"/>
              <a:gd name="connsiteX287" fmla="*/ 2468650 w 12191999"/>
              <a:gd name="connsiteY287" fmla="*/ 3154145 h 6858000"/>
              <a:gd name="connsiteX288" fmla="*/ 2492091 w 12191999"/>
              <a:gd name="connsiteY288" fmla="*/ 3121106 h 6858000"/>
              <a:gd name="connsiteX289" fmla="*/ 2513075 w 12191999"/>
              <a:gd name="connsiteY289" fmla="*/ 3099674 h 6858000"/>
              <a:gd name="connsiteX290" fmla="*/ 2532498 w 12191999"/>
              <a:gd name="connsiteY290" fmla="*/ 3087842 h 6858000"/>
              <a:gd name="connsiteX291" fmla="*/ 2551250 w 12191999"/>
              <a:gd name="connsiteY291" fmla="*/ 3084047 h 6858000"/>
              <a:gd name="connsiteX292" fmla="*/ 2565984 w 12191999"/>
              <a:gd name="connsiteY292" fmla="*/ 3085610 h 6858000"/>
              <a:gd name="connsiteX293" fmla="*/ 2578262 w 12191999"/>
              <a:gd name="connsiteY293" fmla="*/ 3088959 h 6858000"/>
              <a:gd name="connsiteX294" fmla="*/ 2588308 w 12191999"/>
              <a:gd name="connsiteY294" fmla="*/ 3092307 h 6858000"/>
              <a:gd name="connsiteX295" fmla="*/ 2596345 w 12191999"/>
              <a:gd name="connsiteY295" fmla="*/ 3093870 h 6858000"/>
              <a:gd name="connsiteX296" fmla="*/ 2603712 w 12191999"/>
              <a:gd name="connsiteY296" fmla="*/ 3091638 h 6858000"/>
              <a:gd name="connsiteX297" fmla="*/ 2608400 w 12191999"/>
              <a:gd name="connsiteY297" fmla="*/ 3083601 h 6858000"/>
              <a:gd name="connsiteX298" fmla="*/ 2611079 w 12191999"/>
              <a:gd name="connsiteY298" fmla="*/ 3067527 h 6858000"/>
              <a:gd name="connsiteX299" fmla="*/ 2611972 w 12191999"/>
              <a:gd name="connsiteY299" fmla="*/ 3041185 h 6858000"/>
              <a:gd name="connsiteX300" fmla="*/ 2611525 w 12191999"/>
              <a:gd name="connsiteY300" fmla="*/ 3015735 h 6858000"/>
              <a:gd name="connsiteX301" fmla="*/ 2610186 w 12191999"/>
              <a:gd name="connsiteY301" fmla="*/ 3001671 h 6858000"/>
              <a:gd name="connsiteX302" fmla="*/ 2608177 w 12191999"/>
              <a:gd name="connsiteY302" fmla="*/ 2994304 h 6858000"/>
              <a:gd name="connsiteX303" fmla="*/ 2604605 w 12191999"/>
              <a:gd name="connsiteY303" fmla="*/ 2989393 h 6858000"/>
              <a:gd name="connsiteX304" fmla="*/ 2596791 w 12191999"/>
              <a:gd name="connsiteY304" fmla="*/ 2985151 h 6858000"/>
              <a:gd name="connsiteX305" fmla="*/ 2584289 w 12191999"/>
              <a:gd name="connsiteY305" fmla="*/ 2981579 h 6858000"/>
              <a:gd name="connsiteX306" fmla="*/ 2570449 w 12191999"/>
              <a:gd name="connsiteY306" fmla="*/ 2979347 h 6858000"/>
              <a:gd name="connsiteX307" fmla="*/ 2557947 w 12191999"/>
              <a:gd name="connsiteY307" fmla="*/ 2978677 h 6858000"/>
              <a:gd name="connsiteX308" fmla="*/ 7585659 w 12191999"/>
              <a:gd name="connsiteY308" fmla="*/ 2929564 h 6858000"/>
              <a:gd name="connsiteX309" fmla="*/ 7638344 w 12191999"/>
              <a:gd name="connsiteY309" fmla="*/ 2929564 h 6858000"/>
              <a:gd name="connsiteX310" fmla="*/ 7669821 w 12191999"/>
              <a:gd name="connsiteY310" fmla="*/ 2930903 h 6858000"/>
              <a:gd name="connsiteX311" fmla="*/ 7690136 w 12191999"/>
              <a:gd name="connsiteY311" fmla="*/ 2934475 h 6858000"/>
              <a:gd name="connsiteX312" fmla="*/ 7732552 w 12191999"/>
              <a:gd name="connsiteY312" fmla="*/ 2962157 h 6858000"/>
              <a:gd name="connsiteX313" fmla="*/ 7745500 w 12191999"/>
              <a:gd name="connsiteY313" fmla="*/ 3010377 h 6858000"/>
              <a:gd name="connsiteX314" fmla="*/ 7739249 w 12191999"/>
              <a:gd name="connsiteY314" fmla="*/ 3044310 h 6858000"/>
              <a:gd name="connsiteX315" fmla="*/ 7720497 w 12191999"/>
              <a:gd name="connsiteY315" fmla="*/ 3070430 h 6858000"/>
              <a:gd name="connsiteX316" fmla="*/ 7689243 w 12191999"/>
              <a:gd name="connsiteY316" fmla="*/ 3087396 h 6858000"/>
              <a:gd name="connsiteX317" fmla="*/ 7645488 w 12191999"/>
              <a:gd name="connsiteY317" fmla="*/ 3093423 h 6858000"/>
              <a:gd name="connsiteX318" fmla="*/ 7585659 w 12191999"/>
              <a:gd name="connsiteY318" fmla="*/ 3093423 h 6858000"/>
              <a:gd name="connsiteX319" fmla="*/ 9403445 w 12191999"/>
              <a:gd name="connsiteY319" fmla="*/ 2881343 h 6858000"/>
              <a:gd name="connsiteX320" fmla="*/ 9376433 w 12191999"/>
              <a:gd name="connsiteY320" fmla="*/ 2882460 h 6858000"/>
              <a:gd name="connsiteX321" fmla="*/ 9359020 w 12191999"/>
              <a:gd name="connsiteY321" fmla="*/ 2886031 h 6858000"/>
              <a:gd name="connsiteX322" fmla="*/ 9350090 w 12191999"/>
              <a:gd name="connsiteY322" fmla="*/ 2892059 h 6858000"/>
              <a:gd name="connsiteX323" fmla="*/ 9347634 w 12191999"/>
              <a:gd name="connsiteY323" fmla="*/ 2900096 h 6858000"/>
              <a:gd name="connsiteX324" fmla="*/ 9347634 w 12191999"/>
              <a:gd name="connsiteY324" fmla="*/ 2988946 h 6858000"/>
              <a:gd name="connsiteX325" fmla="*/ 9300308 w 12191999"/>
              <a:gd name="connsiteY325" fmla="*/ 2988946 h 6858000"/>
              <a:gd name="connsiteX326" fmla="*/ 9292494 w 12191999"/>
              <a:gd name="connsiteY326" fmla="*/ 2991179 h 6858000"/>
              <a:gd name="connsiteX327" fmla="*/ 9286913 w 12191999"/>
              <a:gd name="connsiteY327" fmla="*/ 2998546 h 6858000"/>
              <a:gd name="connsiteX328" fmla="*/ 9283564 w 12191999"/>
              <a:gd name="connsiteY328" fmla="*/ 3012610 h 6858000"/>
              <a:gd name="connsiteX329" fmla="*/ 9282448 w 12191999"/>
              <a:gd name="connsiteY329" fmla="*/ 3034488 h 6858000"/>
              <a:gd name="connsiteX330" fmla="*/ 9286913 w 12191999"/>
              <a:gd name="connsiteY330" fmla="*/ 3069537 h 6858000"/>
              <a:gd name="connsiteX331" fmla="*/ 9299861 w 12191999"/>
              <a:gd name="connsiteY331" fmla="*/ 3080029 h 6858000"/>
              <a:gd name="connsiteX332" fmla="*/ 9347634 w 12191999"/>
              <a:gd name="connsiteY332" fmla="*/ 3080029 h 6858000"/>
              <a:gd name="connsiteX333" fmla="*/ 9347634 w 12191999"/>
              <a:gd name="connsiteY333" fmla="*/ 3284072 h 6858000"/>
              <a:gd name="connsiteX334" fmla="*/ 9355225 w 12191999"/>
              <a:gd name="connsiteY334" fmla="*/ 3347473 h 6858000"/>
              <a:gd name="connsiteX335" fmla="*/ 9378888 w 12191999"/>
              <a:gd name="connsiteY335" fmla="*/ 3391898 h 6858000"/>
              <a:gd name="connsiteX336" fmla="*/ 9419518 w 12191999"/>
              <a:gd name="connsiteY336" fmla="*/ 3418018 h 6858000"/>
              <a:gd name="connsiteX337" fmla="*/ 9477562 w 12191999"/>
              <a:gd name="connsiteY337" fmla="*/ 3426501 h 6858000"/>
              <a:gd name="connsiteX338" fmla="*/ 9502342 w 12191999"/>
              <a:gd name="connsiteY338" fmla="*/ 3425161 h 6858000"/>
              <a:gd name="connsiteX339" fmla="*/ 9525112 w 12191999"/>
              <a:gd name="connsiteY339" fmla="*/ 3421366 h 6858000"/>
              <a:gd name="connsiteX340" fmla="*/ 9543418 w 12191999"/>
              <a:gd name="connsiteY340" fmla="*/ 3415562 h 6858000"/>
              <a:gd name="connsiteX341" fmla="*/ 9555250 w 12191999"/>
              <a:gd name="connsiteY341" fmla="*/ 3407972 h 6858000"/>
              <a:gd name="connsiteX342" fmla="*/ 9561724 w 12191999"/>
              <a:gd name="connsiteY342" fmla="*/ 3393238 h 6858000"/>
              <a:gd name="connsiteX343" fmla="*/ 9564180 w 12191999"/>
              <a:gd name="connsiteY343" fmla="*/ 3363100 h 6858000"/>
              <a:gd name="connsiteX344" fmla="*/ 9563064 w 12191999"/>
              <a:gd name="connsiteY344" fmla="*/ 3342562 h 6858000"/>
              <a:gd name="connsiteX345" fmla="*/ 9560608 w 12191999"/>
              <a:gd name="connsiteY345" fmla="*/ 3329837 h 6858000"/>
              <a:gd name="connsiteX346" fmla="*/ 9556812 w 12191999"/>
              <a:gd name="connsiteY346" fmla="*/ 3323586 h 6858000"/>
              <a:gd name="connsiteX347" fmla="*/ 9551678 w 12191999"/>
              <a:gd name="connsiteY347" fmla="*/ 3322024 h 6858000"/>
              <a:gd name="connsiteX348" fmla="*/ 9544758 w 12191999"/>
              <a:gd name="connsiteY348" fmla="*/ 3323586 h 6858000"/>
              <a:gd name="connsiteX349" fmla="*/ 9535382 w 12191999"/>
              <a:gd name="connsiteY349" fmla="*/ 3327158 h 6858000"/>
              <a:gd name="connsiteX350" fmla="*/ 9522656 w 12191999"/>
              <a:gd name="connsiteY350" fmla="*/ 3330730 h 6858000"/>
              <a:gd name="connsiteX351" fmla="*/ 9506583 w 12191999"/>
              <a:gd name="connsiteY351" fmla="*/ 3332293 h 6858000"/>
              <a:gd name="connsiteX352" fmla="*/ 9469972 w 12191999"/>
              <a:gd name="connsiteY352" fmla="*/ 3315996 h 6858000"/>
              <a:gd name="connsiteX353" fmla="*/ 9459702 w 12191999"/>
              <a:gd name="connsiteY353" fmla="*/ 3267106 h 6858000"/>
              <a:gd name="connsiteX354" fmla="*/ 9459702 w 12191999"/>
              <a:gd name="connsiteY354" fmla="*/ 3080029 h 6858000"/>
              <a:gd name="connsiteX355" fmla="*/ 9546766 w 12191999"/>
              <a:gd name="connsiteY355" fmla="*/ 3080029 h 6858000"/>
              <a:gd name="connsiteX356" fmla="*/ 9559714 w 12191999"/>
              <a:gd name="connsiteY356" fmla="*/ 3069537 h 6858000"/>
              <a:gd name="connsiteX357" fmla="*/ 9564180 w 12191999"/>
              <a:gd name="connsiteY357" fmla="*/ 3034488 h 6858000"/>
              <a:gd name="connsiteX358" fmla="*/ 9563064 w 12191999"/>
              <a:gd name="connsiteY358" fmla="*/ 3012610 h 6858000"/>
              <a:gd name="connsiteX359" fmla="*/ 9559714 w 12191999"/>
              <a:gd name="connsiteY359" fmla="*/ 2998546 h 6858000"/>
              <a:gd name="connsiteX360" fmla="*/ 9554134 w 12191999"/>
              <a:gd name="connsiteY360" fmla="*/ 2991179 h 6858000"/>
              <a:gd name="connsiteX361" fmla="*/ 9546320 w 12191999"/>
              <a:gd name="connsiteY361" fmla="*/ 2988946 h 6858000"/>
              <a:gd name="connsiteX362" fmla="*/ 9459702 w 12191999"/>
              <a:gd name="connsiteY362" fmla="*/ 2988946 h 6858000"/>
              <a:gd name="connsiteX363" fmla="*/ 9459702 w 12191999"/>
              <a:gd name="connsiteY363" fmla="*/ 2900096 h 6858000"/>
              <a:gd name="connsiteX364" fmla="*/ 9457024 w 12191999"/>
              <a:gd name="connsiteY364" fmla="*/ 2892059 h 6858000"/>
              <a:gd name="connsiteX365" fmla="*/ 9448094 w 12191999"/>
              <a:gd name="connsiteY365" fmla="*/ 2886031 h 6858000"/>
              <a:gd name="connsiteX366" fmla="*/ 9430904 w 12191999"/>
              <a:gd name="connsiteY366" fmla="*/ 2882460 h 6858000"/>
              <a:gd name="connsiteX367" fmla="*/ 9403445 w 12191999"/>
              <a:gd name="connsiteY367" fmla="*/ 2881343 h 6858000"/>
              <a:gd name="connsiteX368" fmla="*/ 2754995 w 12191999"/>
              <a:gd name="connsiteY368" fmla="*/ 2881343 h 6858000"/>
              <a:gd name="connsiteX369" fmla="*/ 2727983 w 12191999"/>
              <a:gd name="connsiteY369" fmla="*/ 2882460 h 6858000"/>
              <a:gd name="connsiteX370" fmla="*/ 2710571 w 12191999"/>
              <a:gd name="connsiteY370" fmla="*/ 2886031 h 6858000"/>
              <a:gd name="connsiteX371" fmla="*/ 2701641 w 12191999"/>
              <a:gd name="connsiteY371" fmla="*/ 2892059 h 6858000"/>
              <a:gd name="connsiteX372" fmla="*/ 2699185 w 12191999"/>
              <a:gd name="connsiteY372" fmla="*/ 2900096 h 6858000"/>
              <a:gd name="connsiteX373" fmla="*/ 2699185 w 12191999"/>
              <a:gd name="connsiteY373" fmla="*/ 2988946 h 6858000"/>
              <a:gd name="connsiteX374" fmla="*/ 2651858 w 12191999"/>
              <a:gd name="connsiteY374" fmla="*/ 2988946 h 6858000"/>
              <a:gd name="connsiteX375" fmla="*/ 2644044 w 12191999"/>
              <a:gd name="connsiteY375" fmla="*/ 2991179 h 6858000"/>
              <a:gd name="connsiteX376" fmla="*/ 2638463 w 12191999"/>
              <a:gd name="connsiteY376" fmla="*/ 2998546 h 6858000"/>
              <a:gd name="connsiteX377" fmla="*/ 2635114 w 12191999"/>
              <a:gd name="connsiteY377" fmla="*/ 3012610 h 6858000"/>
              <a:gd name="connsiteX378" fmla="*/ 2633998 w 12191999"/>
              <a:gd name="connsiteY378" fmla="*/ 3034488 h 6858000"/>
              <a:gd name="connsiteX379" fmla="*/ 2638463 w 12191999"/>
              <a:gd name="connsiteY379" fmla="*/ 3069537 h 6858000"/>
              <a:gd name="connsiteX380" fmla="*/ 2651411 w 12191999"/>
              <a:gd name="connsiteY380" fmla="*/ 3080029 h 6858000"/>
              <a:gd name="connsiteX381" fmla="*/ 2699185 w 12191999"/>
              <a:gd name="connsiteY381" fmla="*/ 3080029 h 6858000"/>
              <a:gd name="connsiteX382" fmla="*/ 2699185 w 12191999"/>
              <a:gd name="connsiteY382" fmla="*/ 3284072 h 6858000"/>
              <a:gd name="connsiteX383" fmla="*/ 2706775 w 12191999"/>
              <a:gd name="connsiteY383" fmla="*/ 3347473 h 6858000"/>
              <a:gd name="connsiteX384" fmla="*/ 2730439 w 12191999"/>
              <a:gd name="connsiteY384" fmla="*/ 3391898 h 6858000"/>
              <a:gd name="connsiteX385" fmla="*/ 2771069 w 12191999"/>
              <a:gd name="connsiteY385" fmla="*/ 3418018 h 6858000"/>
              <a:gd name="connsiteX386" fmla="*/ 2829112 w 12191999"/>
              <a:gd name="connsiteY386" fmla="*/ 3426501 h 6858000"/>
              <a:gd name="connsiteX387" fmla="*/ 2853892 w 12191999"/>
              <a:gd name="connsiteY387" fmla="*/ 3425161 h 6858000"/>
              <a:gd name="connsiteX388" fmla="*/ 2876662 w 12191999"/>
              <a:gd name="connsiteY388" fmla="*/ 3421366 h 6858000"/>
              <a:gd name="connsiteX389" fmla="*/ 2894969 w 12191999"/>
              <a:gd name="connsiteY389" fmla="*/ 3415562 h 6858000"/>
              <a:gd name="connsiteX390" fmla="*/ 2906800 w 12191999"/>
              <a:gd name="connsiteY390" fmla="*/ 3407972 h 6858000"/>
              <a:gd name="connsiteX391" fmla="*/ 2913275 w 12191999"/>
              <a:gd name="connsiteY391" fmla="*/ 3393238 h 6858000"/>
              <a:gd name="connsiteX392" fmla="*/ 2915730 w 12191999"/>
              <a:gd name="connsiteY392" fmla="*/ 3363100 h 6858000"/>
              <a:gd name="connsiteX393" fmla="*/ 2914614 w 12191999"/>
              <a:gd name="connsiteY393" fmla="*/ 3342562 h 6858000"/>
              <a:gd name="connsiteX394" fmla="*/ 2912158 w 12191999"/>
              <a:gd name="connsiteY394" fmla="*/ 3329837 h 6858000"/>
              <a:gd name="connsiteX395" fmla="*/ 2908363 w 12191999"/>
              <a:gd name="connsiteY395" fmla="*/ 3323586 h 6858000"/>
              <a:gd name="connsiteX396" fmla="*/ 2903228 w 12191999"/>
              <a:gd name="connsiteY396" fmla="*/ 3322024 h 6858000"/>
              <a:gd name="connsiteX397" fmla="*/ 2896308 w 12191999"/>
              <a:gd name="connsiteY397" fmla="*/ 3323586 h 6858000"/>
              <a:gd name="connsiteX398" fmla="*/ 2886932 w 12191999"/>
              <a:gd name="connsiteY398" fmla="*/ 3327158 h 6858000"/>
              <a:gd name="connsiteX399" fmla="*/ 2874207 w 12191999"/>
              <a:gd name="connsiteY399" fmla="*/ 3330730 h 6858000"/>
              <a:gd name="connsiteX400" fmla="*/ 2858133 w 12191999"/>
              <a:gd name="connsiteY400" fmla="*/ 3332293 h 6858000"/>
              <a:gd name="connsiteX401" fmla="*/ 2821522 w 12191999"/>
              <a:gd name="connsiteY401" fmla="*/ 3315996 h 6858000"/>
              <a:gd name="connsiteX402" fmla="*/ 2811252 w 12191999"/>
              <a:gd name="connsiteY402" fmla="*/ 3267106 h 6858000"/>
              <a:gd name="connsiteX403" fmla="*/ 2811252 w 12191999"/>
              <a:gd name="connsiteY403" fmla="*/ 3080029 h 6858000"/>
              <a:gd name="connsiteX404" fmla="*/ 2898317 w 12191999"/>
              <a:gd name="connsiteY404" fmla="*/ 3080029 h 6858000"/>
              <a:gd name="connsiteX405" fmla="*/ 2911265 w 12191999"/>
              <a:gd name="connsiteY405" fmla="*/ 3069537 h 6858000"/>
              <a:gd name="connsiteX406" fmla="*/ 2915730 w 12191999"/>
              <a:gd name="connsiteY406" fmla="*/ 3034488 h 6858000"/>
              <a:gd name="connsiteX407" fmla="*/ 2914614 w 12191999"/>
              <a:gd name="connsiteY407" fmla="*/ 3012610 h 6858000"/>
              <a:gd name="connsiteX408" fmla="*/ 2911265 w 12191999"/>
              <a:gd name="connsiteY408" fmla="*/ 2998546 h 6858000"/>
              <a:gd name="connsiteX409" fmla="*/ 2905684 w 12191999"/>
              <a:gd name="connsiteY409" fmla="*/ 2991179 h 6858000"/>
              <a:gd name="connsiteX410" fmla="*/ 2897871 w 12191999"/>
              <a:gd name="connsiteY410" fmla="*/ 2988946 h 6858000"/>
              <a:gd name="connsiteX411" fmla="*/ 2811252 w 12191999"/>
              <a:gd name="connsiteY411" fmla="*/ 2988946 h 6858000"/>
              <a:gd name="connsiteX412" fmla="*/ 2811252 w 12191999"/>
              <a:gd name="connsiteY412" fmla="*/ 2900096 h 6858000"/>
              <a:gd name="connsiteX413" fmla="*/ 2808574 w 12191999"/>
              <a:gd name="connsiteY413" fmla="*/ 2892059 h 6858000"/>
              <a:gd name="connsiteX414" fmla="*/ 2799644 w 12191999"/>
              <a:gd name="connsiteY414" fmla="*/ 2886031 h 6858000"/>
              <a:gd name="connsiteX415" fmla="*/ 2782454 w 12191999"/>
              <a:gd name="connsiteY415" fmla="*/ 2882460 h 6858000"/>
              <a:gd name="connsiteX416" fmla="*/ 2754995 w 12191999"/>
              <a:gd name="connsiteY416" fmla="*/ 2881343 h 6858000"/>
              <a:gd name="connsiteX417" fmla="*/ 7503059 w 12191999"/>
              <a:gd name="connsiteY417" fmla="*/ 2839820 h 6858000"/>
              <a:gd name="connsiteX418" fmla="*/ 7478279 w 12191999"/>
              <a:gd name="connsiteY418" fmla="*/ 2848527 h 6858000"/>
              <a:gd name="connsiteX419" fmla="*/ 7468233 w 12191999"/>
              <a:gd name="connsiteY419" fmla="*/ 2876879 h 6858000"/>
              <a:gd name="connsiteX420" fmla="*/ 7468233 w 12191999"/>
              <a:gd name="connsiteY420" fmla="*/ 3401498 h 6858000"/>
              <a:gd name="connsiteX421" fmla="*/ 7470912 w 12191999"/>
              <a:gd name="connsiteY421" fmla="*/ 3409534 h 6858000"/>
              <a:gd name="connsiteX422" fmla="*/ 7480288 w 12191999"/>
              <a:gd name="connsiteY422" fmla="*/ 3415339 h 6858000"/>
              <a:gd name="connsiteX423" fmla="*/ 7498371 w 12191999"/>
              <a:gd name="connsiteY423" fmla="*/ 3418911 h 6858000"/>
              <a:gd name="connsiteX424" fmla="*/ 7526723 w 12191999"/>
              <a:gd name="connsiteY424" fmla="*/ 3420250 h 6858000"/>
              <a:gd name="connsiteX425" fmla="*/ 7555298 w 12191999"/>
              <a:gd name="connsiteY425" fmla="*/ 3418911 h 6858000"/>
              <a:gd name="connsiteX426" fmla="*/ 7573157 w 12191999"/>
              <a:gd name="connsiteY426" fmla="*/ 3415339 h 6858000"/>
              <a:gd name="connsiteX427" fmla="*/ 7582757 w 12191999"/>
              <a:gd name="connsiteY427" fmla="*/ 3409534 h 6858000"/>
              <a:gd name="connsiteX428" fmla="*/ 7585659 w 12191999"/>
              <a:gd name="connsiteY428" fmla="*/ 3401498 h 6858000"/>
              <a:gd name="connsiteX429" fmla="*/ 7585659 w 12191999"/>
              <a:gd name="connsiteY429" fmla="*/ 3181381 h 6858000"/>
              <a:gd name="connsiteX430" fmla="*/ 7622270 w 12191999"/>
              <a:gd name="connsiteY430" fmla="*/ 3181381 h 6858000"/>
              <a:gd name="connsiteX431" fmla="*/ 7655310 w 12191999"/>
              <a:gd name="connsiteY431" fmla="*/ 3187185 h 6858000"/>
              <a:gd name="connsiteX432" fmla="*/ 7680537 w 12191999"/>
              <a:gd name="connsiteY432" fmla="*/ 3204375 h 6858000"/>
              <a:gd name="connsiteX433" fmla="*/ 7700405 w 12191999"/>
              <a:gd name="connsiteY433" fmla="*/ 3232727 h 6858000"/>
              <a:gd name="connsiteX434" fmla="*/ 7718711 w 12191999"/>
              <a:gd name="connsiteY434" fmla="*/ 3271571 h 6858000"/>
              <a:gd name="connsiteX435" fmla="*/ 7770503 w 12191999"/>
              <a:gd name="connsiteY435" fmla="*/ 3400605 h 6858000"/>
              <a:gd name="connsiteX436" fmla="*/ 7774968 w 12191999"/>
              <a:gd name="connsiteY436" fmla="*/ 3409758 h 6858000"/>
              <a:gd name="connsiteX437" fmla="*/ 7784121 w 12191999"/>
              <a:gd name="connsiteY437" fmla="*/ 3416008 h 6858000"/>
              <a:gd name="connsiteX438" fmla="*/ 7801757 w 12191999"/>
              <a:gd name="connsiteY438" fmla="*/ 3419357 h 6858000"/>
              <a:gd name="connsiteX439" fmla="*/ 7831672 w 12191999"/>
              <a:gd name="connsiteY439" fmla="*/ 3420250 h 6858000"/>
              <a:gd name="connsiteX440" fmla="*/ 7866944 w 12191999"/>
              <a:gd name="connsiteY440" fmla="*/ 3419357 h 6858000"/>
              <a:gd name="connsiteX441" fmla="*/ 7886589 w 12191999"/>
              <a:gd name="connsiteY441" fmla="*/ 3416232 h 6858000"/>
              <a:gd name="connsiteX442" fmla="*/ 7895072 w 12191999"/>
              <a:gd name="connsiteY442" fmla="*/ 3410651 h 6858000"/>
              <a:gd name="connsiteX443" fmla="*/ 7896858 w 12191999"/>
              <a:gd name="connsiteY443" fmla="*/ 3402391 h 6858000"/>
              <a:gd name="connsiteX444" fmla="*/ 7894626 w 12191999"/>
              <a:gd name="connsiteY444" fmla="*/ 3390112 h 6858000"/>
              <a:gd name="connsiteX445" fmla="*/ 7885696 w 12191999"/>
              <a:gd name="connsiteY445" fmla="*/ 3365333 h 6858000"/>
              <a:gd name="connsiteX446" fmla="*/ 7837029 w 12191999"/>
              <a:gd name="connsiteY446" fmla="*/ 3251479 h 6858000"/>
              <a:gd name="connsiteX447" fmla="*/ 7819617 w 12191999"/>
              <a:gd name="connsiteY447" fmla="*/ 3214644 h 6858000"/>
              <a:gd name="connsiteX448" fmla="*/ 7800641 w 12191999"/>
              <a:gd name="connsiteY448" fmla="*/ 3185623 h 6858000"/>
              <a:gd name="connsiteX449" fmla="*/ 7779210 w 12191999"/>
              <a:gd name="connsiteY449" fmla="*/ 3163968 h 6858000"/>
              <a:gd name="connsiteX450" fmla="*/ 7754876 w 12191999"/>
              <a:gd name="connsiteY450" fmla="*/ 3148788 h 6858000"/>
              <a:gd name="connsiteX451" fmla="*/ 7802650 w 12191999"/>
              <a:gd name="connsiteY451" fmla="*/ 3126463 h 6858000"/>
              <a:gd name="connsiteX452" fmla="*/ 7837922 w 12191999"/>
              <a:gd name="connsiteY452" fmla="*/ 3093870 h 6858000"/>
              <a:gd name="connsiteX453" fmla="*/ 7859577 w 12191999"/>
              <a:gd name="connsiteY453" fmla="*/ 3051231 h 6858000"/>
              <a:gd name="connsiteX454" fmla="*/ 7866944 w 12191999"/>
              <a:gd name="connsiteY454" fmla="*/ 2998322 h 6858000"/>
              <a:gd name="connsiteX455" fmla="*/ 7856675 w 12191999"/>
              <a:gd name="connsiteY455" fmla="*/ 2937377 h 6858000"/>
              <a:gd name="connsiteX456" fmla="*/ 7826984 w 12191999"/>
              <a:gd name="connsiteY456" fmla="*/ 2891389 h 6858000"/>
              <a:gd name="connsiteX457" fmla="*/ 7779656 w 12191999"/>
              <a:gd name="connsiteY457" fmla="*/ 2859912 h 6858000"/>
              <a:gd name="connsiteX458" fmla="*/ 7716925 w 12191999"/>
              <a:gd name="connsiteY458" fmla="*/ 2842946 h 6858000"/>
              <a:gd name="connsiteX459" fmla="*/ 7690136 w 12191999"/>
              <a:gd name="connsiteY459" fmla="*/ 2840713 h 6858000"/>
              <a:gd name="connsiteX460" fmla="*/ 7652631 w 12191999"/>
              <a:gd name="connsiteY460" fmla="*/ 2839820 h 6858000"/>
              <a:gd name="connsiteX461" fmla="*/ 1600238 w 12191999"/>
              <a:gd name="connsiteY461" fmla="*/ 2837141 h 6858000"/>
              <a:gd name="connsiteX462" fmla="*/ 1562733 w 12191999"/>
              <a:gd name="connsiteY462" fmla="*/ 2838258 h 6858000"/>
              <a:gd name="connsiteX463" fmla="*/ 1543758 w 12191999"/>
              <a:gd name="connsiteY463" fmla="*/ 2844062 h 6858000"/>
              <a:gd name="connsiteX464" fmla="*/ 1539293 w 12191999"/>
              <a:gd name="connsiteY464" fmla="*/ 2858126 h 6858000"/>
              <a:gd name="connsiteX465" fmla="*/ 1545767 w 12191999"/>
              <a:gd name="connsiteY465" fmla="*/ 2883576 h 6858000"/>
              <a:gd name="connsiteX466" fmla="*/ 1717664 w 12191999"/>
              <a:gd name="connsiteY466" fmla="*/ 3395693 h 6858000"/>
              <a:gd name="connsiteX467" fmla="*/ 1721459 w 12191999"/>
              <a:gd name="connsiteY467" fmla="*/ 3405293 h 6858000"/>
              <a:gd name="connsiteX468" fmla="*/ 1727263 w 12191999"/>
              <a:gd name="connsiteY468" fmla="*/ 3411767 h 6858000"/>
              <a:gd name="connsiteX469" fmla="*/ 1736639 w 12191999"/>
              <a:gd name="connsiteY469" fmla="*/ 3416232 h 6858000"/>
              <a:gd name="connsiteX470" fmla="*/ 1751150 w 12191999"/>
              <a:gd name="connsiteY470" fmla="*/ 3418911 h 6858000"/>
              <a:gd name="connsiteX471" fmla="*/ 1772804 w 12191999"/>
              <a:gd name="connsiteY471" fmla="*/ 3420027 h 6858000"/>
              <a:gd name="connsiteX472" fmla="*/ 1803389 w 12191999"/>
              <a:gd name="connsiteY472" fmla="*/ 3420250 h 6858000"/>
              <a:gd name="connsiteX473" fmla="*/ 1839554 w 12191999"/>
              <a:gd name="connsiteY473" fmla="*/ 3419580 h 6858000"/>
              <a:gd name="connsiteX474" fmla="*/ 1861432 w 12191999"/>
              <a:gd name="connsiteY474" fmla="*/ 3416455 h 6858000"/>
              <a:gd name="connsiteX475" fmla="*/ 1873040 w 12191999"/>
              <a:gd name="connsiteY475" fmla="*/ 3409311 h 6858000"/>
              <a:gd name="connsiteX476" fmla="*/ 1878844 w 12191999"/>
              <a:gd name="connsiteY476" fmla="*/ 3397033 h 6858000"/>
              <a:gd name="connsiteX477" fmla="*/ 2051188 w 12191999"/>
              <a:gd name="connsiteY477" fmla="*/ 2884469 h 6858000"/>
              <a:gd name="connsiteX478" fmla="*/ 2058108 w 12191999"/>
              <a:gd name="connsiteY478" fmla="*/ 2859466 h 6858000"/>
              <a:gd name="connsiteX479" fmla="*/ 2055429 w 12191999"/>
              <a:gd name="connsiteY479" fmla="*/ 2844955 h 6858000"/>
              <a:gd name="connsiteX480" fmla="*/ 2039802 w 12191999"/>
              <a:gd name="connsiteY480" fmla="*/ 2838481 h 6858000"/>
              <a:gd name="connsiteX481" fmla="*/ 2007878 w 12191999"/>
              <a:gd name="connsiteY481" fmla="*/ 2837141 h 6858000"/>
              <a:gd name="connsiteX482" fmla="*/ 1974839 w 12191999"/>
              <a:gd name="connsiteY482" fmla="*/ 2838034 h 6858000"/>
              <a:gd name="connsiteX483" fmla="*/ 1956309 w 12191999"/>
              <a:gd name="connsiteY483" fmla="*/ 2841606 h 6858000"/>
              <a:gd name="connsiteX484" fmla="*/ 1947157 w 12191999"/>
              <a:gd name="connsiteY484" fmla="*/ 2848973 h 6858000"/>
              <a:gd name="connsiteX485" fmla="*/ 1942692 w 12191999"/>
              <a:gd name="connsiteY485" fmla="*/ 2861252 h 6858000"/>
              <a:gd name="connsiteX486" fmla="*/ 1804728 w 12191999"/>
              <a:gd name="connsiteY486" fmla="*/ 3304611 h 6858000"/>
              <a:gd name="connsiteX487" fmla="*/ 1804282 w 12191999"/>
              <a:gd name="connsiteY487" fmla="*/ 3304611 h 6858000"/>
              <a:gd name="connsiteX488" fmla="*/ 1663639 w 12191999"/>
              <a:gd name="connsiteY488" fmla="*/ 2859019 h 6858000"/>
              <a:gd name="connsiteX489" fmla="*/ 1658951 w 12191999"/>
              <a:gd name="connsiteY489" fmla="*/ 2847857 h 6858000"/>
              <a:gd name="connsiteX490" fmla="*/ 1650244 w 12191999"/>
              <a:gd name="connsiteY490" fmla="*/ 2841160 h 6858000"/>
              <a:gd name="connsiteX491" fmla="*/ 1632385 w 12191999"/>
              <a:gd name="connsiteY491" fmla="*/ 2838034 h 6858000"/>
              <a:gd name="connsiteX492" fmla="*/ 1600238 w 12191999"/>
              <a:gd name="connsiteY492" fmla="*/ 2837141 h 6858000"/>
              <a:gd name="connsiteX493" fmla="*/ 9156540 w 12191999"/>
              <a:gd name="connsiteY493" fmla="*/ 2811245 h 6858000"/>
              <a:gd name="connsiteX494" fmla="*/ 9104970 w 12191999"/>
              <a:gd name="connsiteY494" fmla="*/ 2824417 h 6858000"/>
              <a:gd name="connsiteX495" fmla="*/ 9091352 w 12191999"/>
              <a:gd name="connsiteY495" fmla="*/ 2871521 h 6858000"/>
              <a:gd name="connsiteX496" fmla="*/ 9104524 w 12191999"/>
              <a:gd name="connsiteY496" fmla="*/ 2916616 h 6858000"/>
              <a:gd name="connsiteX497" fmla="*/ 9155646 w 12191999"/>
              <a:gd name="connsiteY497" fmla="*/ 2929117 h 6858000"/>
              <a:gd name="connsiteX498" fmla="*/ 9206992 w 12191999"/>
              <a:gd name="connsiteY498" fmla="*/ 2916169 h 6858000"/>
              <a:gd name="connsiteX499" fmla="*/ 9220833 w 12191999"/>
              <a:gd name="connsiteY499" fmla="*/ 2869288 h 6858000"/>
              <a:gd name="connsiteX500" fmla="*/ 9207438 w 12191999"/>
              <a:gd name="connsiteY500" fmla="*/ 2823970 h 6858000"/>
              <a:gd name="connsiteX501" fmla="*/ 9156540 w 12191999"/>
              <a:gd name="connsiteY501" fmla="*/ 2811245 h 6858000"/>
              <a:gd name="connsiteX502" fmla="*/ 2184240 w 12191999"/>
              <a:gd name="connsiteY502" fmla="*/ 2811245 h 6858000"/>
              <a:gd name="connsiteX503" fmla="*/ 2132671 w 12191999"/>
              <a:gd name="connsiteY503" fmla="*/ 2824417 h 6858000"/>
              <a:gd name="connsiteX504" fmla="*/ 2119053 w 12191999"/>
              <a:gd name="connsiteY504" fmla="*/ 2871521 h 6858000"/>
              <a:gd name="connsiteX505" fmla="*/ 2132224 w 12191999"/>
              <a:gd name="connsiteY505" fmla="*/ 2916616 h 6858000"/>
              <a:gd name="connsiteX506" fmla="*/ 2183347 w 12191999"/>
              <a:gd name="connsiteY506" fmla="*/ 2929117 h 6858000"/>
              <a:gd name="connsiteX507" fmla="*/ 2234692 w 12191999"/>
              <a:gd name="connsiteY507" fmla="*/ 2916169 h 6858000"/>
              <a:gd name="connsiteX508" fmla="*/ 2248533 w 12191999"/>
              <a:gd name="connsiteY508" fmla="*/ 2869288 h 6858000"/>
              <a:gd name="connsiteX509" fmla="*/ 2235139 w 12191999"/>
              <a:gd name="connsiteY509" fmla="*/ 2823970 h 6858000"/>
              <a:gd name="connsiteX510" fmla="*/ 2184240 w 12191999"/>
              <a:gd name="connsiteY510" fmla="*/ 2811245 h 6858000"/>
              <a:gd name="connsiteX511" fmla="*/ 8927493 w 12191999"/>
              <a:gd name="connsiteY511" fmla="*/ 2796065 h 6858000"/>
              <a:gd name="connsiteX512" fmla="*/ 8900258 w 12191999"/>
              <a:gd name="connsiteY512" fmla="*/ 2797404 h 6858000"/>
              <a:gd name="connsiteX513" fmla="*/ 8883068 w 12191999"/>
              <a:gd name="connsiteY513" fmla="*/ 2801199 h 6858000"/>
              <a:gd name="connsiteX514" fmla="*/ 8873914 w 12191999"/>
              <a:gd name="connsiteY514" fmla="*/ 2807227 h 6858000"/>
              <a:gd name="connsiteX515" fmla="*/ 8871236 w 12191999"/>
              <a:gd name="connsiteY515" fmla="*/ 2815264 h 6858000"/>
              <a:gd name="connsiteX516" fmla="*/ 8871236 w 12191999"/>
              <a:gd name="connsiteY516" fmla="*/ 3402391 h 6858000"/>
              <a:gd name="connsiteX517" fmla="*/ 8873914 w 12191999"/>
              <a:gd name="connsiteY517" fmla="*/ 3410204 h 6858000"/>
              <a:gd name="connsiteX518" fmla="*/ 8883068 w 12191999"/>
              <a:gd name="connsiteY518" fmla="*/ 3415785 h 6858000"/>
              <a:gd name="connsiteX519" fmla="*/ 8900258 w 12191999"/>
              <a:gd name="connsiteY519" fmla="*/ 3419134 h 6858000"/>
              <a:gd name="connsiteX520" fmla="*/ 8927493 w 12191999"/>
              <a:gd name="connsiteY520" fmla="*/ 3420250 h 6858000"/>
              <a:gd name="connsiteX521" fmla="*/ 8954728 w 12191999"/>
              <a:gd name="connsiteY521" fmla="*/ 3419134 h 6858000"/>
              <a:gd name="connsiteX522" fmla="*/ 8971918 w 12191999"/>
              <a:gd name="connsiteY522" fmla="*/ 3415785 h 6858000"/>
              <a:gd name="connsiteX523" fmla="*/ 8981071 w 12191999"/>
              <a:gd name="connsiteY523" fmla="*/ 3410204 h 6858000"/>
              <a:gd name="connsiteX524" fmla="*/ 8983750 w 12191999"/>
              <a:gd name="connsiteY524" fmla="*/ 3402391 h 6858000"/>
              <a:gd name="connsiteX525" fmla="*/ 8983750 w 12191999"/>
              <a:gd name="connsiteY525" fmla="*/ 2815264 h 6858000"/>
              <a:gd name="connsiteX526" fmla="*/ 8981071 w 12191999"/>
              <a:gd name="connsiteY526" fmla="*/ 2807227 h 6858000"/>
              <a:gd name="connsiteX527" fmla="*/ 8971918 w 12191999"/>
              <a:gd name="connsiteY527" fmla="*/ 2801199 h 6858000"/>
              <a:gd name="connsiteX528" fmla="*/ 8954728 w 12191999"/>
              <a:gd name="connsiteY528" fmla="*/ 2797404 h 6858000"/>
              <a:gd name="connsiteX529" fmla="*/ 8927493 w 12191999"/>
              <a:gd name="connsiteY529" fmla="*/ 2796065 h 6858000"/>
              <a:gd name="connsiteX530" fmla="*/ 3993544 w 12191999"/>
              <a:gd name="connsiteY530" fmla="*/ 2796065 h 6858000"/>
              <a:gd name="connsiteX531" fmla="*/ 3966307 w 12191999"/>
              <a:gd name="connsiteY531" fmla="*/ 2797404 h 6858000"/>
              <a:gd name="connsiteX532" fmla="*/ 3949118 w 12191999"/>
              <a:gd name="connsiteY532" fmla="*/ 2801199 h 6858000"/>
              <a:gd name="connsiteX533" fmla="*/ 3939965 w 12191999"/>
              <a:gd name="connsiteY533" fmla="*/ 2807227 h 6858000"/>
              <a:gd name="connsiteX534" fmla="*/ 3937286 w 12191999"/>
              <a:gd name="connsiteY534" fmla="*/ 2815264 h 6858000"/>
              <a:gd name="connsiteX535" fmla="*/ 3937286 w 12191999"/>
              <a:gd name="connsiteY535" fmla="*/ 3402391 h 6858000"/>
              <a:gd name="connsiteX536" fmla="*/ 3939965 w 12191999"/>
              <a:gd name="connsiteY536" fmla="*/ 3410204 h 6858000"/>
              <a:gd name="connsiteX537" fmla="*/ 3949118 w 12191999"/>
              <a:gd name="connsiteY537" fmla="*/ 3415785 h 6858000"/>
              <a:gd name="connsiteX538" fmla="*/ 3966307 w 12191999"/>
              <a:gd name="connsiteY538" fmla="*/ 3419134 h 6858000"/>
              <a:gd name="connsiteX539" fmla="*/ 3993544 w 12191999"/>
              <a:gd name="connsiteY539" fmla="*/ 3420250 h 6858000"/>
              <a:gd name="connsiteX540" fmla="*/ 4020779 w 12191999"/>
              <a:gd name="connsiteY540" fmla="*/ 3419134 h 6858000"/>
              <a:gd name="connsiteX541" fmla="*/ 4037969 w 12191999"/>
              <a:gd name="connsiteY541" fmla="*/ 3415785 h 6858000"/>
              <a:gd name="connsiteX542" fmla="*/ 4047122 w 12191999"/>
              <a:gd name="connsiteY542" fmla="*/ 3410204 h 6858000"/>
              <a:gd name="connsiteX543" fmla="*/ 4049800 w 12191999"/>
              <a:gd name="connsiteY543" fmla="*/ 3402391 h 6858000"/>
              <a:gd name="connsiteX544" fmla="*/ 4049800 w 12191999"/>
              <a:gd name="connsiteY544" fmla="*/ 2815264 h 6858000"/>
              <a:gd name="connsiteX545" fmla="*/ 4047122 w 12191999"/>
              <a:gd name="connsiteY545" fmla="*/ 2807227 h 6858000"/>
              <a:gd name="connsiteX546" fmla="*/ 4037969 w 12191999"/>
              <a:gd name="connsiteY546" fmla="*/ 2801199 h 6858000"/>
              <a:gd name="connsiteX547" fmla="*/ 4020779 w 12191999"/>
              <a:gd name="connsiteY547" fmla="*/ 2797404 h 6858000"/>
              <a:gd name="connsiteX548" fmla="*/ 3993544 w 12191999"/>
              <a:gd name="connsiteY548" fmla="*/ 2796065 h 6858000"/>
              <a:gd name="connsiteX549" fmla="*/ 5817054 w 12191999"/>
              <a:gd name="connsiteY549" fmla="*/ 2098221 h 6858000"/>
              <a:gd name="connsiteX550" fmla="*/ 4408714 w 12191999"/>
              <a:gd name="connsiteY550" fmla="*/ 3429000 h 6858000"/>
              <a:gd name="connsiteX551" fmla="*/ 5817054 w 12191999"/>
              <a:gd name="connsiteY551" fmla="*/ 4759779 h 6858000"/>
              <a:gd name="connsiteX552" fmla="*/ 7225392 w 12191999"/>
              <a:gd name="connsiteY552" fmla="*/ 3429000 h 6858000"/>
              <a:gd name="connsiteX553" fmla="*/ 5817054 w 12191999"/>
              <a:gd name="connsiteY553" fmla="*/ 2098221 h 6858000"/>
              <a:gd name="connsiteX554" fmla="*/ 0 w 12191999"/>
              <a:gd name="connsiteY554" fmla="*/ 0 h 6858000"/>
              <a:gd name="connsiteX555" fmla="*/ 12191999 w 12191999"/>
              <a:gd name="connsiteY555" fmla="*/ 0 h 6858000"/>
              <a:gd name="connsiteX556" fmla="*/ 12191999 w 12191999"/>
              <a:gd name="connsiteY556" fmla="*/ 6858000 h 6858000"/>
              <a:gd name="connsiteX557" fmla="*/ 0 w 12191999"/>
              <a:gd name="connsiteY5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Lst>
            <a:rect l="l" t="t" r="r" b="b"/>
            <a:pathLst>
              <a:path w="12191999" h="6858000">
                <a:moveTo>
                  <a:pt x="8609745" y="3233173"/>
                </a:moveTo>
                <a:lnTo>
                  <a:pt x="8652608" y="3233173"/>
                </a:lnTo>
                <a:lnTo>
                  <a:pt x="8652608" y="3301039"/>
                </a:lnTo>
                <a:cubicBezTo>
                  <a:pt x="8638915" y="3316517"/>
                  <a:pt x="8625446" y="3328274"/>
                  <a:pt x="8612200" y="3336311"/>
                </a:cubicBezTo>
                <a:cubicBezTo>
                  <a:pt x="8598954" y="3344348"/>
                  <a:pt x="8584444" y="3348366"/>
                  <a:pt x="8568668" y="3348366"/>
                </a:cubicBezTo>
                <a:cubicBezTo>
                  <a:pt x="8549916" y="3348366"/>
                  <a:pt x="8535256" y="3343604"/>
                  <a:pt x="8524690" y="3334079"/>
                </a:cubicBezTo>
                <a:cubicBezTo>
                  <a:pt x="8514122" y="3324554"/>
                  <a:pt x="8508840" y="3311457"/>
                  <a:pt x="8508840" y="3294788"/>
                </a:cubicBezTo>
                <a:cubicBezTo>
                  <a:pt x="8508840" y="3284965"/>
                  <a:pt x="8510700" y="3276259"/>
                  <a:pt x="8514420" y="3268669"/>
                </a:cubicBezTo>
                <a:cubicBezTo>
                  <a:pt x="8518141" y="3261078"/>
                  <a:pt x="8524020" y="3254604"/>
                  <a:pt x="8532056" y="3249247"/>
                </a:cubicBezTo>
                <a:cubicBezTo>
                  <a:pt x="8540093" y="3243889"/>
                  <a:pt x="8550511" y="3239870"/>
                  <a:pt x="8563310" y="3237191"/>
                </a:cubicBezTo>
                <a:cubicBezTo>
                  <a:pt x="8576110" y="3234513"/>
                  <a:pt x="8591588" y="3233173"/>
                  <a:pt x="8609745" y="3233173"/>
                </a:cubicBezTo>
                <a:close/>
                <a:moveTo>
                  <a:pt x="3675795" y="3233173"/>
                </a:moveTo>
                <a:lnTo>
                  <a:pt x="3718658" y="3233173"/>
                </a:lnTo>
                <a:lnTo>
                  <a:pt x="3718658" y="3301039"/>
                </a:lnTo>
                <a:cubicBezTo>
                  <a:pt x="3704966" y="3316517"/>
                  <a:pt x="3691496" y="3328274"/>
                  <a:pt x="3678251" y="3336311"/>
                </a:cubicBezTo>
                <a:cubicBezTo>
                  <a:pt x="3665005" y="3344348"/>
                  <a:pt x="3650494" y="3348366"/>
                  <a:pt x="3634719" y="3348366"/>
                </a:cubicBezTo>
                <a:cubicBezTo>
                  <a:pt x="3615966" y="3348366"/>
                  <a:pt x="3601307" y="3343604"/>
                  <a:pt x="3590740" y="3334079"/>
                </a:cubicBezTo>
                <a:cubicBezTo>
                  <a:pt x="3580173" y="3324554"/>
                  <a:pt x="3574890" y="3311457"/>
                  <a:pt x="3574890" y="3294788"/>
                </a:cubicBezTo>
                <a:cubicBezTo>
                  <a:pt x="3574890" y="3284965"/>
                  <a:pt x="3576750" y="3276259"/>
                  <a:pt x="3580471" y="3268669"/>
                </a:cubicBezTo>
                <a:cubicBezTo>
                  <a:pt x="3584191" y="3261078"/>
                  <a:pt x="3590070" y="3254604"/>
                  <a:pt x="3598107" y="3249247"/>
                </a:cubicBezTo>
                <a:cubicBezTo>
                  <a:pt x="3606144" y="3243889"/>
                  <a:pt x="3616562" y="3239870"/>
                  <a:pt x="3629361" y="3237191"/>
                </a:cubicBezTo>
                <a:cubicBezTo>
                  <a:pt x="3642160" y="3234513"/>
                  <a:pt x="3657638" y="3233173"/>
                  <a:pt x="3675795" y="3233173"/>
                </a:cubicBezTo>
                <a:close/>
                <a:moveTo>
                  <a:pt x="8143615" y="3058151"/>
                </a:moveTo>
                <a:cubicBezTo>
                  <a:pt x="8171893" y="3058151"/>
                  <a:pt x="8192803" y="3067155"/>
                  <a:pt x="8206346" y="3085164"/>
                </a:cubicBezTo>
                <a:cubicBezTo>
                  <a:pt x="8219890" y="3103172"/>
                  <a:pt x="8226215" y="3127952"/>
                  <a:pt x="8225322" y="3159503"/>
                </a:cubicBezTo>
                <a:lnTo>
                  <a:pt x="8057444" y="3159503"/>
                </a:lnTo>
                <a:cubicBezTo>
                  <a:pt x="8058039" y="3145513"/>
                  <a:pt x="8060197" y="3132342"/>
                  <a:pt x="8063918" y="3119989"/>
                </a:cubicBezTo>
                <a:cubicBezTo>
                  <a:pt x="8067639" y="3107637"/>
                  <a:pt x="8072996" y="3096921"/>
                  <a:pt x="8079991" y="3087842"/>
                </a:cubicBezTo>
                <a:cubicBezTo>
                  <a:pt x="8086986" y="3078764"/>
                  <a:pt x="8095767" y="3071546"/>
                  <a:pt x="8106334" y="3066188"/>
                </a:cubicBezTo>
                <a:cubicBezTo>
                  <a:pt x="8116901" y="3060830"/>
                  <a:pt x="8129328" y="3058151"/>
                  <a:pt x="8143615" y="3058151"/>
                </a:cubicBezTo>
                <a:close/>
                <a:moveTo>
                  <a:pt x="9653476" y="2986267"/>
                </a:moveTo>
                <a:cubicBezTo>
                  <a:pt x="9639486" y="2986267"/>
                  <a:pt x="9628250" y="2986863"/>
                  <a:pt x="9619767" y="2988053"/>
                </a:cubicBezTo>
                <a:cubicBezTo>
                  <a:pt x="9611284" y="2989244"/>
                  <a:pt x="9605256" y="2991402"/>
                  <a:pt x="9601684" y="2994527"/>
                </a:cubicBezTo>
                <a:cubicBezTo>
                  <a:pt x="9598112" y="2997653"/>
                  <a:pt x="9596326" y="3001969"/>
                  <a:pt x="9596326" y="3007475"/>
                </a:cubicBezTo>
                <a:cubicBezTo>
                  <a:pt x="9596326" y="3012982"/>
                  <a:pt x="9598261" y="3020944"/>
                  <a:pt x="9602130" y="3031362"/>
                </a:cubicBezTo>
                <a:lnTo>
                  <a:pt x="9739202" y="3397479"/>
                </a:lnTo>
                <a:cubicBezTo>
                  <a:pt x="9740690" y="3401647"/>
                  <a:pt x="9742996" y="3405591"/>
                  <a:pt x="9746122" y="3409311"/>
                </a:cubicBezTo>
                <a:cubicBezTo>
                  <a:pt x="9749248" y="3413032"/>
                  <a:pt x="9752745" y="3415785"/>
                  <a:pt x="9756614" y="3417571"/>
                </a:cubicBezTo>
                <a:lnTo>
                  <a:pt x="9703482" y="3551070"/>
                </a:lnTo>
                <a:cubicBezTo>
                  <a:pt x="9701399" y="3556130"/>
                  <a:pt x="9700506" y="3560446"/>
                  <a:pt x="9700804" y="3564018"/>
                </a:cubicBezTo>
                <a:cubicBezTo>
                  <a:pt x="9701102" y="3567590"/>
                  <a:pt x="9703036" y="3570567"/>
                  <a:pt x="9706608" y="3572948"/>
                </a:cubicBezTo>
                <a:cubicBezTo>
                  <a:pt x="9710180" y="3575329"/>
                  <a:pt x="9715538" y="3577041"/>
                  <a:pt x="9722682" y="3578082"/>
                </a:cubicBezTo>
                <a:cubicBezTo>
                  <a:pt x="9729826" y="3579124"/>
                  <a:pt x="9739350" y="3579645"/>
                  <a:pt x="9751256" y="3579645"/>
                </a:cubicBezTo>
                <a:cubicBezTo>
                  <a:pt x="9774176" y="3579645"/>
                  <a:pt x="9791589" y="3578008"/>
                  <a:pt x="9803495" y="3574734"/>
                </a:cubicBezTo>
                <a:cubicBezTo>
                  <a:pt x="9815402" y="3571459"/>
                  <a:pt x="9822694" y="3566102"/>
                  <a:pt x="9825373" y="3558660"/>
                </a:cubicBezTo>
                <a:lnTo>
                  <a:pt x="9873593" y="3417571"/>
                </a:lnTo>
                <a:lnTo>
                  <a:pt x="10006199" y="3027344"/>
                </a:lnTo>
                <a:cubicBezTo>
                  <a:pt x="10008580" y="3019902"/>
                  <a:pt x="10009771" y="3013428"/>
                  <a:pt x="10009771" y="3007922"/>
                </a:cubicBezTo>
                <a:cubicBezTo>
                  <a:pt x="10009771" y="3002415"/>
                  <a:pt x="10007762" y="2998025"/>
                  <a:pt x="10003743" y="2994750"/>
                </a:cubicBezTo>
                <a:cubicBezTo>
                  <a:pt x="9999725" y="2991476"/>
                  <a:pt x="9993474" y="2989244"/>
                  <a:pt x="9984991" y="2988053"/>
                </a:cubicBezTo>
                <a:cubicBezTo>
                  <a:pt x="9976508" y="2986863"/>
                  <a:pt x="9965867" y="2986267"/>
                  <a:pt x="9953067" y="2986267"/>
                </a:cubicBezTo>
                <a:cubicBezTo>
                  <a:pt x="9936696" y="2986267"/>
                  <a:pt x="9925237" y="2986863"/>
                  <a:pt x="9918688" y="2988053"/>
                </a:cubicBezTo>
                <a:cubicBezTo>
                  <a:pt x="9912140" y="2989244"/>
                  <a:pt x="9907452" y="2991104"/>
                  <a:pt x="9904624" y="2993634"/>
                </a:cubicBezTo>
                <a:cubicBezTo>
                  <a:pt x="9901796" y="2996164"/>
                  <a:pt x="9899489" y="3001299"/>
                  <a:pt x="9897703" y="3009038"/>
                </a:cubicBezTo>
                <a:lnTo>
                  <a:pt x="9811978" y="3280947"/>
                </a:lnTo>
                <a:lnTo>
                  <a:pt x="9810639" y="3280947"/>
                </a:lnTo>
                <a:lnTo>
                  <a:pt x="9716877" y="3014396"/>
                </a:lnTo>
                <a:cubicBezTo>
                  <a:pt x="9714794" y="3007550"/>
                  <a:pt x="9712710" y="3002266"/>
                  <a:pt x="9710626" y="2998546"/>
                </a:cubicBezTo>
                <a:cubicBezTo>
                  <a:pt x="9708543" y="2994825"/>
                  <a:pt x="9705418" y="2992072"/>
                  <a:pt x="9701250" y="2990286"/>
                </a:cubicBezTo>
                <a:cubicBezTo>
                  <a:pt x="9697083" y="2988500"/>
                  <a:pt x="9691279" y="2987383"/>
                  <a:pt x="9683838" y="2986937"/>
                </a:cubicBezTo>
                <a:cubicBezTo>
                  <a:pt x="9676396" y="2986490"/>
                  <a:pt x="9666276" y="2986267"/>
                  <a:pt x="9653476" y="2986267"/>
                </a:cubicBezTo>
                <a:close/>
                <a:moveTo>
                  <a:pt x="9156093" y="2986267"/>
                </a:moveTo>
                <a:cubicBezTo>
                  <a:pt x="9145080" y="2986267"/>
                  <a:pt x="9136001" y="2986714"/>
                  <a:pt x="9128858" y="2987607"/>
                </a:cubicBezTo>
                <a:cubicBezTo>
                  <a:pt x="9121714" y="2988500"/>
                  <a:pt x="9115984" y="2989765"/>
                  <a:pt x="9111668" y="2991402"/>
                </a:cubicBezTo>
                <a:cubicBezTo>
                  <a:pt x="9107352" y="2993039"/>
                  <a:pt x="9104300" y="2994974"/>
                  <a:pt x="9102514" y="2997206"/>
                </a:cubicBezTo>
                <a:cubicBezTo>
                  <a:pt x="9100729" y="2999439"/>
                  <a:pt x="9099836" y="3002043"/>
                  <a:pt x="9099836" y="3005020"/>
                </a:cubicBezTo>
                <a:lnTo>
                  <a:pt x="9099836" y="3402391"/>
                </a:lnTo>
                <a:cubicBezTo>
                  <a:pt x="9099836" y="3405367"/>
                  <a:pt x="9100729" y="3407972"/>
                  <a:pt x="9102514" y="3410204"/>
                </a:cubicBezTo>
                <a:cubicBezTo>
                  <a:pt x="9104300" y="3412437"/>
                  <a:pt x="9107352" y="3414297"/>
                  <a:pt x="9111668" y="3415785"/>
                </a:cubicBezTo>
                <a:cubicBezTo>
                  <a:pt x="9115984" y="3417274"/>
                  <a:pt x="9121714" y="3418390"/>
                  <a:pt x="9128858" y="3419134"/>
                </a:cubicBezTo>
                <a:cubicBezTo>
                  <a:pt x="9136001" y="3419878"/>
                  <a:pt x="9145080" y="3420250"/>
                  <a:pt x="9156093" y="3420250"/>
                </a:cubicBezTo>
                <a:cubicBezTo>
                  <a:pt x="9167106" y="3420250"/>
                  <a:pt x="9176184" y="3419878"/>
                  <a:pt x="9183328" y="3419134"/>
                </a:cubicBezTo>
                <a:cubicBezTo>
                  <a:pt x="9190472" y="3418390"/>
                  <a:pt x="9196202" y="3417274"/>
                  <a:pt x="9200518" y="3415785"/>
                </a:cubicBezTo>
                <a:cubicBezTo>
                  <a:pt x="9204834" y="3414297"/>
                  <a:pt x="9207885" y="3412437"/>
                  <a:pt x="9209671" y="3410204"/>
                </a:cubicBezTo>
                <a:cubicBezTo>
                  <a:pt x="9211457" y="3407972"/>
                  <a:pt x="9212350" y="3405367"/>
                  <a:pt x="9212350" y="3402391"/>
                </a:cubicBezTo>
                <a:lnTo>
                  <a:pt x="9212350" y="3005020"/>
                </a:lnTo>
                <a:cubicBezTo>
                  <a:pt x="9212350" y="3002043"/>
                  <a:pt x="9211457" y="2999439"/>
                  <a:pt x="9209671" y="2997206"/>
                </a:cubicBezTo>
                <a:cubicBezTo>
                  <a:pt x="9207885" y="2994974"/>
                  <a:pt x="9204834" y="2993039"/>
                  <a:pt x="9200518" y="2991402"/>
                </a:cubicBezTo>
                <a:cubicBezTo>
                  <a:pt x="9196202" y="2989765"/>
                  <a:pt x="9190472" y="2988500"/>
                  <a:pt x="9183328" y="2987607"/>
                </a:cubicBezTo>
                <a:cubicBezTo>
                  <a:pt x="9176184" y="2986714"/>
                  <a:pt x="9167106" y="2986267"/>
                  <a:pt x="9156093" y="2986267"/>
                </a:cubicBezTo>
                <a:close/>
                <a:moveTo>
                  <a:pt x="3047890" y="2986267"/>
                </a:moveTo>
                <a:cubicBezTo>
                  <a:pt x="3037174" y="2986267"/>
                  <a:pt x="3028170" y="2986639"/>
                  <a:pt x="3020877" y="2987383"/>
                </a:cubicBezTo>
                <a:cubicBezTo>
                  <a:pt x="3013584" y="2988128"/>
                  <a:pt x="3007780" y="2989244"/>
                  <a:pt x="3003464" y="2990732"/>
                </a:cubicBezTo>
                <a:cubicBezTo>
                  <a:pt x="2999148" y="2992220"/>
                  <a:pt x="2996172" y="2994081"/>
                  <a:pt x="2994535" y="2996313"/>
                </a:cubicBezTo>
                <a:cubicBezTo>
                  <a:pt x="2992897" y="2998546"/>
                  <a:pt x="2992079" y="3001150"/>
                  <a:pt x="2992079" y="3004127"/>
                </a:cubicBezTo>
                <a:lnTo>
                  <a:pt x="2992079" y="3247907"/>
                </a:lnTo>
                <a:cubicBezTo>
                  <a:pt x="2992079" y="3278268"/>
                  <a:pt x="2994535" y="3303643"/>
                  <a:pt x="2999446" y="3324033"/>
                </a:cubicBezTo>
                <a:cubicBezTo>
                  <a:pt x="3004357" y="3344422"/>
                  <a:pt x="3012543" y="3362356"/>
                  <a:pt x="3024003" y="3377834"/>
                </a:cubicBezTo>
                <a:cubicBezTo>
                  <a:pt x="3035462" y="3393312"/>
                  <a:pt x="3050494" y="3405516"/>
                  <a:pt x="3069097" y="3414446"/>
                </a:cubicBezTo>
                <a:cubicBezTo>
                  <a:pt x="3087701" y="3423375"/>
                  <a:pt x="3110695" y="3427840"/>
                  <a:pt x="3138079" y="3427840"/>
                </a:cubicBezTo>
                <a:cubicBezTo>
                  <a:pt x="3162487" y="3427840"/>
                  <a:pt x="3186076" y="3421887"/>
                  <a:pt x="3208847" y="3409981"/>
                </a:cubicBezTo>
                <a:cubicBezTo>
                  <a:pt x="3231617" y="3398075"/>
                  <a:pt x="3254017" y="3380215"/>
                  <a:pt x="3276043" y="3356403"/>
                </a:cubicBezTo>
                <a:lnTo>
                  <a:pt x="3276043" y="3402391"/>
                </a:lnTo>
                <a:cubicBezTo>
                  <a:pt x="3276043" y="3405367"/>
                  <a:pt x="3276787" y="3407972"/>
                  <a:pt x="3278275" y="3410204"/>
                </a:cubicBezTo>
                <a:cubicBezTo>
                  <a:pt x="3279763" y="3412437"/>
                  <a:pt x="3282293" y="3414297"/>
                  <a:pt x="3285865" y="3415785"/>
                </a:cubicBezTo>
                <a:cubicBezTo>
                  <a:pt x="3289438" y="3417274"/>
                  <a:pt x="3294274" y="3418390"/>
                  <a:pt x="3300376" y="3419134"/>
                </a:cubicBezTo>
                <a:cubicBezTo>
                  <a:pt x="3306478" y="3419878"/>
                  <a:pt x="3314441" y="3420250"/>
                  <a:pt x="3324263" y="3420250"/>
                </a:cubicBezTo>
                <a:cubicBezTo>
                  <a:pt x="3333491" y="3420250"/>
                  <a:pt x="3341155" y="3419878"/>
                  <a:pt x="3347257" y="3419134"/>
                </a:cubicBezTo>
                <a:cubicBezTo>
                  <a:pt x="3353359" y="3418390"/>
                  <a:pt x="3358270" y="3417274"/>
                  <a:pt x="3361991" y="3415785"/>
                </a:cubicBezTo>
                <a:cubicBezTo>
                  <a:pt x="3365712" y="3414297"/>
                  <a:pt x="3368317" y="3412437"/>
                  <a:pt x="3369804" y="3410204"/>
                </a:cubicBezTo>
                <a:cubicBezTo>
                  <a:pt x="3371293" y="3407972"/>
                  <a:pt x="3372037" y="3405367"/>
                  <a:pt x="3372037" y="3402391"/>
                </a:cubicBezTo>
                <a:lnTo>
                  <a:pt x="3372037" y="3004127"/>
                </a:lnTo>
                <a:cubicBezTo>
                  <a:pt x="3372037" y="3001150"/>
                  <a:pt x="3371144" y="2998546"/>
                  <a:pt x="3369358" y="2996313"/>
                </a:cubicBezTo>
                <a:cubicBezTo>
                  <a:pt x="3367572" y="2994081"/>
                  <a:pt x="3364595" y="2992220"/>
                  <a:pt x="3360429" y="2990732"/>
                </a:cubicBezTo>
                <a:cubicBezTo>
                  <a:pt x="3356261" y="2989244"/>
                  <a:pt x="3350606" y="2988128"/>
                  <a:pt x="3343462" y="2987383"/>
                </a:cubicBezTo>
                <a:cubicBezTo>
                  <a:pt x="3336318" y="2986639"/>
                  <a:pt x="3327240" y="2986267"/>
                  <a:pt x="3316226" y="2986267"/>
                </a:cubicBezTo>
                <a:cubicBezTo>
                  <a:pt x="3305213" y="2986267"/>
                  <a:pt x="3296135" y="2986639"/>
                  <a:pt x="3288991" y="2987383"/>
                </a:cubicBezTo>
                <a:cubicBezTo>
                  <a:pt x="3281847" y="2988128"/>
                  <a:pt x="3276117" y="2989244"/>
                  <a:pt x="3271801" y="2990732"/>
                </a:cubicBezTo>
                <a:cubicBezTo>
                  <a:pt x="3267485" y="2992220"/>
                  <a:pt x="3264509" y="2994081"/>
                  <a:pt x="3262871" y="2996313"/>
                </a:cubicBezTo>
                <a:cubicBezTo>
                  <a:pt x="3261234" y="2998546"/>
                  <a:pt x="3260416" y="3001150"/>
                  <a:pt x="3260416" y="3004127"/>
                </a:cubicBezTo>
                <a:lnTo>
                  <a:pt x="3260416" y="3268892"/>
                </a:lnTo>
                <a:cubicBezTo>
                  <a:pt x="3244045" y="3288835"/>
                  <a:pt x="3228641" y="3304015"/>
                  <a:pt x="3214205" y="3314433"/>
                </a:cubicBezTo>
                <a:cubicBezTo>
                  <a:pt x="3199769" y="3324851"/>
                  <a:pt x="3185407" y="3330060"/>
                  <a:pt x="3171119" y="3330060"/>
                </a:cubicBezTo>
                <a:cubicBezTo>
                  <a:pt x="3159808" y="3330060"/>
                  <a:pt x="3149911" y="3327902"/>
                  <a:pt x="3141428" y="3323586"/>
                </a:cubicBezTo>
                <a:cubicBezTo>
                  <a:pt x="3132944" y="3319270"/>
                  <a:pt x="3125950" y="3313168"/>
                  <a:pt x="3120443" y="3305280"/>
                </a:cubicBezTo>
                <a:cubicBezTo>
                  <a:pt x="3114936" y="3297392"/>
                  <a:pt x="3110844" y="3287942"/>
                  <a:pt x="3108165" y="3276929"/>
                </a:cubicBezTo>
                <a:cubicBezTo>
                  <a:pt x="3105486" y="3265915"/>
                  <a:pt x="3104147" y="3249991"/>
                  <a:pt x="3104147" y="3229155"/>
                </a:cubicBezTo>
                <a:lnTo>
                  <a:pt x="3104147" y="3004127"/>
                </a:lnTo>
                <a:cubicBezTo>
                  <a:pt x="3104147" y="3001150"/>
                  <a:pt x="3103253" y="2998546"/>
                  <a:pt x="3101468" y="2996313"/>
                </a:cubicBezTo>
                <a:cubicBezTo>
                  <a:pt x="3099682" y="2994081"/>
                  <a:pt x="3096630" y="2992220"/>
                  <a:pt x="3092315" y="2990732"/>
                </a:cubicBezTo>
                <a:cubicBezTo>
                  <a:pt x="3087998" y="2989244"/>
                  <a:pt x="3082268" y="2988128"/>
                  <a:pt x="3075125" y="2987383"/>
                </a:cubicBezTo>
                <a:cubicBezTo>
                  <a:pt x="3067981" y="2986639"/>
                  <a:pt x="3058902" y="2986267"/>
                  <a:pt x="3047890" y="2986267"/>
                </a:cubicBezTo>
                <a:close/>
                <a:moveTo>
                  <a:pt x="2183793" y="2986267"/>
                </a:moveTo>
                <a:cubicBezTo>
                  <a:pt x="2172780" y="2986267"/>
                  <a:pt x="2163701" y="2986714"/>
                  <a:pt x="2156558" y="2987607"/>
                </a:cubicBezTo>
                <a:cubicBezTo>
                  <a:pt x="2149414" y="2988500"/>
                  <a:pt x="2143684" y="2989765"/>
                  <a:pt x="2139368" y="2991402"/>
                </a:cubicBezTo>
                <a:cubicBezTo>
                  <a:pt x="2135052" y="2993039"/>
                  <a:pt x="2132001" y="2994974"/>
                  <a:pt x="2130215" y="2997206"/>
                </a:cubicBezTo>
                <a:cubicBezTo>
                  <a:pt x="2128429" y="2999439"/>
                  <a:pt x="2127536" y="3002043"/>
                  <a:pt x="2127536" y="3005020"/>
                </a:cubicBezTo>
                <a:lnTo>
                  <a:pt x="2127536" y="3402391"/>
                </a:lnTo>
                <a:cubicBezTo>
                  <a:pt x="2127536" y="3405367"/>
                  <a:pt x="2128429" y="3407972"/>
                  <a:pt x="2130215" y="3410204"/>
                </a:cubicBezTo>
                <a:cubicBezTo>
                  <a:pt x="2132001" y="3412437"/>
                  <a:pt x="2135052" y="3414297"/>
                  <a:pt x="2139368" y="3415785"/>
                </a:cubicBezTo>
                <a:cubicBezTo>
                  <a:pt x="2143684" y="3417274"/>
                  <a:pt x="2149414" y="3418390"/>
                  <a:pt x="2156558" y="3419134"/>
                </a:cubicBezTo>
                <a:cubicBezTo>
                  <a:pt x="2163701" y="3419878"/>
                  <a:pt x="2172780" y="3420250"/>
                  <a:pt x="2183793" y="3420250"/>
                </a:cubicBezTo>
                <a:cubicBezTo>
                  <a:pt x="2194807" y="3420250"/>
                  <a:pt x="2203885" y="3419878"/>
                  <a:pt x="2211029" y="3419134"/>
                </a:cubicBezTo>
                <a:cubicBezTo>
                  <a:pt x="2218172" y="3418390"/>
                  <a:pt x="2223903" y="3417274"/>
                  <a:pt x="2228218" y="3415785"/>
                </a:cubicBezTo>
                <a:cubicBezTo>
                  <a:pt x="2232534" y="3414297"/>
                  <a:pt x="2235586" y="3412437"/>
                  <a:pt x="2237371" y="3410204"/>
                </a:cubicBezTo>
                <a:cubicBezTo>
                  <a:pt x="2239157" y="3407972"/>
                  <a:pt x="2240050" y="3405367"/>
                  <a:pt x="2240050" y="3402391"/>
                </a:cubicBezTo>
                <a:lnTo>
                  <a:pt x="2240050" y="3005020"/>
                </a:lnTo>
                <a:cubicBezTo>
                  <a:pt x="2240050" y="3002043"/>
                  <a:pt x="2239157" y="2999439"/>
                  <a:pt x="2237371" y="2997206"/>
                </a:cubicBezTo>
                <a:cubicBezTo>
                  <a:pt x="2235586" y="2994974"/>
                  <a:pt x="2232534" y="2993039"/>
                  <a:pt x="2228218" y="2991402"/>
                </a:cubicBezTo>
                <a:cubicBezTo>
                  <a:pt x="2223903" y="2989765"/>
                  <a:pt x="2218172" y="2988500"/>
                  <a:pt x="2211029" y="2987607"/>
                </a:cubicBezTo>
                <a:cubicBezTo>
                  <a:pt x="2203885" y="2986714"/>
                  <a:pt x="2194807" y="2986267"/>
                  <a:pt x="2183793" y="2986267"/>
                </a:cubicBezTo>
                <a:close/>
                <a:moveTo>
                  <a:pt x="8586974" y="2978677"/>
                </a:moveTo>
                <a:cubicBezTo>
                  <a:pt x="8569412" y="2978677"/>
                  <a:pt x="8552372" y="2980091"/>
                  <a:pt x="8535852" y="2982919"/>
                </a:cubicBezTo>
                <a:cubicBezTo>
                  <a:pt x="8519332" y="2985746"/>
                  <a:pt x="8504077" y="2989393"/>
                  <a:pt x="8490087" y="2993857"/>
                </a:cubicBezTo>
                <a:cubicBezTo>
                  <a:pt x="8476097" y="2998322"/>
                  <a:pt x="8463893" y="3003159"/>
                  <a:pt x="8453476" y="3008368"/>
                </a:cubicBezTo>
                <a:cubicBezTo>
                  <a:pt x="8443058" y="3013577"/>
                  <a:pt x="8435764" y="3018340"/>
                  <a:pt x="8431598" y="3022656"/>
                </a:cubicBezTo>
                <a:cubicBezTo>
                  <a:pt x="8427430" y="3026972"/>
                  <a:pt x="8424602" y="3031809"/>
                  <a:pt x="8423114" y="3037166"/>
                </a:cubicBezTo>
                <a:cubicBezTo>
                  <a:pt x="8421626" y="3042524"/>
                  <a:pt x="8420882" y="3049817"/>
                  <a:pt x="8420882" y="3059044"/>
                </a:cubicBezTo>
                <a:cubicBezTo>
                  <a:pt x="8420882" y="3065890"/>
                  <a:pt x="8421328" y="3072141"/>
                  <a:pt x="8422222" y="3077797"/>
                </a:cubicBezTo>
                <a:cubicBezTo>
                  <a:pt x="8423114" y="3083452"/>
                  <a:pt x="8424380" y="3088215"/>
                  <a:pt x="8426016" y="3092084"/>
                </a:cubicBezTo>
                <a:cubicBezTo>
                  <a:pt x="8427654" y="3095954"/>
                  <a:pt x="8429737" y="3098930"/>
                  <a:pt x="8432267" y="3101014"/>
                </a:cubicBezTo>
                <a:cubicBezTo>
                  <a:pt x="8434798" y="3103097"/>
                  <a:pt x="8437700" y="3104139"/>
                  <a:pt x="8440974" y="3104139"/>
                </a:cubicBezTo>
                <a:cubicBezTo>
                  <a:pt x="8445736" y="3104139"/>
                  <a:pt x="8451912" y="3102056"/>
                  <a:pt x="8459503" y="3097888"/>
                </a:cubicBezTo>
                <a:cubicBezTo>
                  <a:pt x="8467093" y="3093721"/>
                  <a:pt x="8476544" y="3089107"/>
                  <a:pt x="8487854" y="3084047"/>
                </a:cubicBezTo>
                <a:cubicBezTo>
                  <a:pt x="8499166" y="3078987"/>
                  <a:pt x="8512188" y="3074373"/>
                  <a:pt x="8526922" y="3070206"/>
                </a:cubicBezTo>
                <a:cubicBezTo>
                  <a:pt x="8541656" y="3066039"/>
                  <a:pt x="8558399" y="3063956"/>
                  <a:pt x="8577152" y="3063956"/>
                </a:cubicBezTo>
                <a:cubicBezTo>
                  <a:pt x="8591439" y="3063956"/>
                  <a:pt x="8603420" y="3065444"/>
                  <a:pt x="8613094" y="3068420"/>
                </a:cubicBezTo>
                <a:cubicBezTo>
                  <a:pt x="8622767" y="3071397"/>
                  <a:pt x="8630506" y="3076011"/>
                  <a:pt x="8636310" y="3082261"/>
                </a:cubicBezTo>
                <a:cubicBezTo>
                  <a:pt x="8642115" y="3088512"/>
                  <a:pt x="8646282" y="3096326"/>
                  <a:pt x="8648812" y="3105702"/>
                </a:cubicBezTo>
                <a:cubicBezTo>
                  <a:pt x="8651342" y="3115078"/>
                  <a:pt x="8652608" y="3126017"/>
                  <a:pt x="8652608" y="3138518"/>
                </a:cubicBezTo>
                <a:lnTo>
                  <a:pt x="8652608" y="3162629"/>
                </a:lnTo>
                <a:lnTo>
                  <a:pt x="8613763" y="3162629"/>
                </a:lnTo>
                <a:cubicBezTo>
                  <a:pt x="8578342" y="3162629"/>
                  <a:pt x="8547237" y="3165308"/>
                  <a:pt x="8520448" y="3170665"/>
                </a:cubicBezTo>
                <a:cubicBezTo>
                  <a:pt x="8493659" y="3176023"/>
                  <a:pt x="8471260" y="3184283"/>
                  <a:pt x="8453252" y="3195445"/>
                </a:cubicBezTo>
                <a:cubicBezTo>
                  <a:pt x="8435244" y="3206607"/>
                  <a:pt x="8421700" y="3220746"/>
                  <a:pt x="8412622" y="3237861"/>
                </a:cubicBezTo>
                <a:cubicBezTo>
                  <a:pt x="8403544" y="3254976"/>
                  <a:pt x="8399004" y="3275143"/>
                  <a:pt x="8399004" y="3298360"/>
                </a:cubicBezTo>
                <a:cubicBezTo>
                  <a:pt x="8399004" y="3319791"/>
                  <a:pt x="8402576" y="3338543"/>
                  <a:pt x="8409720" y="3354617"/>
                </a:cubicBezTo>
                <a:cubicBezTo>
                  <a:pt x="8416864" y="3370690"/>
                  <a:pt x="8426910" y="3384159"/>
                  <a:pt x="8439858" y="3395024"/>
                </a:cubicBezTo>
                <a:cubicBezTo>
                  <a:pt x="8452806" y="3405888"/>
                  <a:pt x="8468135" y="3414074"/>
                  <a:pt x="8485846" y="3419580"/>
                </a:cubicBezTo>
                <a:cubicBezTo>
                  <a:pt x="8503556" y="3425087"/>
                  <a:pt x="8522978" y="3427840"/>
                  <a:pt x="8544112" y="3427840"/>
                </a:cubicBezTo>
                <a:cubicBezTo>
                  <a:pt x="8569710" y="3427840"/>
                  <a:pt x="8593002" y="3422929"/>
                  <a:pt x="8613986" y="3413106"/>
                </a:cubicBezTo>
                <a:cubicBezTo>
                  <a:pt x="8634971" y="3403284"/>
                  <a:pt x="8653649" y="3389591"/>
                  <a:pt x="8670020" y="3372030"/>
                </a:cubicBezTo>
                <a:lnTo>
                  <a:pt x="8670020" y="3403730"/>
                </a:lnTo>
                <a:cubicBezTo>
                  <a:pt x="8670020" y="3407897"/>
                  <a:pt x="8671285" y="3411172"/>
                  <a:pt x="8673816" y="3413553"/>
                </a:cubicBezTo>
                <a:cubicBezTo>
                  <a:pt x="8676346" y="3415934"/>
                  <a:pt x="8680662" y="3417646"/>
                  <a:pt x="8686764" y="3418687"/>
                </a:cubicBezTo>
                <a:cubicBezTo>
                  <a:pt x="8692866" y="3419729"/>
                  <a:pt x="8702614" y="3420250"/>
                  <a:pt x="8716008" y="3420250"/>
                </a:cubicBezTo>
                <a:cubicBezTo>
                  <a:pt x="8728510" y="3420250"/>
                  <a:pt x="8737960" y="3419729"/>
                  <a:pt x="8744360" y="3418687"/>
                </a:cubicBezTo>
                <a:cubicBezTo>
                  <a:pt x="8750760" y="3417646"/>
                  <a:pt x="8755448" y="3415934"/>
                  <a:pt x="8758424" y="3413553"/>
                </a:cubicBezTo>
                <a:cubicBezTo>
                  <a:pt x="8761400" y="3411172"/>
                  <a:pt x="8762889" y="3407897"/>
                  <a:pt x="8762889" y="3403730"/>
                </a:cubicBezTo>
                <a:lnTo>
                  <a:pt x="8762889" y="3135840"/>
                </a:lnTo>
                <a:cubicBezTo>
                  <a:pt x="8762889" y="3108455"/>
                  <a:pt x="8759614" y="3084791"/>
                  <a:pt x="8753066" y="3064848"/>
                </a:cubicBezTo>
                <a:cubicBezTo>
                  <a:pt x="8746518" y="3044906"/>
                  <a:pt x="8736100" y="3028609"/>
                  <a:pt x="8721812" y="3015958"/>
                </a:cubicBezTo>
                <a:cubicBezTo>
                  <a:pt x="8707525" y="3003308"/>
                  <a:pt x="8689294" y="2993932"/>
                  <a:pt x="8667118" y="2987830"/>
                </a:cubicBezTo>
                <a:cubicBezTo>
                  <a:pt x="8644942" y="2981728"/>
                  <a:pt x="8618228" y="2978677"/>
                  <a:pt x="8586974" y="2978677"/>
                </a:cubicBezTo>
                <a:close/>
                <a:moveTo>
                  <a:pt x="8146294" y="2978677"/>
                </a:moveTo>
                <a:cubicBezTo>
                  <a:pt x="8114743" y="2978677"/>
                  <a:pt x="8086391" y="2983886"/>
                  <a:pt x="8061239" y="2994304"/>
                </a:cubicBezTo>
                <a:cubicBezTo>
                  <a:pt x="8036087" y="3004722"/>
                  <a:pt x="8014730" y="3019828"/>
                  <a:pt x="7997168" y="3039622"/>
                </a:cubicBezTo>
                <a:cubicBezTo>
                  <a:pt x="7979607" y="3059416"/>
                  <a:pt x="7966212" y="3083526"/>
                  <a:pt x="7956985" y="3111953"/>
                </a:cubicBezTo>
                <a:cubicBezTo>
                  <a:pt x="7947758" y="3140379"/>
                  <a:pt x="7943144" y="3172302"/>
                  <a:pt x="7943144" y="3207724"/>
                </a:cubicBezTo>
                <a:cubicBezTo>
                  <a:pt x="7943144" y="3244931"/>
                  <a:pt x="7947534" y="3277375"/>
                  <a:pt x="7956315" y="3305057"/>
                </a:cubicBezTo>
                <a:cubicBezTo>
                  <a:pt x="7965096" y="3332739"/>
                  <a:pt x="7978416" y="3355659"/>
                  <a:pt x="7996276" y="3373816"/>
                </a:cubicBezTo>
                <a:cubicBezTo>
                  <a:pt x="8014135" y="3391973"/>
                  <a:pt x="8036385" y="3405516"/>
                  <a:pt x="8063025" y="3414446"/>
                </a:cubicBezTo>
                <a:cubicBezTo>
                  <a:pt x="8089665" y="3423375"/>
                  <a:pt x="8120696" y="3427840"/>
                  <a:pt x="8156117" y="3427840"/>
                </a:cubicBezTo>
                <a:cubicBezTo>
                  <a:pt x="8175762" y="3427840"/>
                  <a:pt x="8194217" y="3426575"/>
                  <a:pt x="8211481" y="3424045"/>
                </a:cubicBezTo>
                <a:cubicBezTo>
                  <a:pt x="8228745" y="3421515"/>
                  <a:pt x="8244074" y="3418539"/>
                  <a:pt x="8257469" y="3415116"/>
                </a:cubicBezTo>
                <a:cubicBezTo>
                  <a:pt x="8270863" y="3411692"/>
                  <a:pt x="8281877" y="3408195"/>
                  <a:pt x="8290509" y="3404623"/>
                </a:cubicBezTo>
                <a:cubicBezTo>
                  <a:pt x="8299141" y="3401051"/>
                  <a:pt x="8304424" y="3398224"/>
                  <a:pt x="8306359" y="3396140"/>
                </a:cubicBezTo>
                <a:cubicBezTo>
                  <a:pt x="8308294" y="3394056"/>
                  <a:pt x="8309856" y="3391898"/>
                  <a:pt x="8311047" y="3389666"/>
                </a:cubicBezTo>
                <a:cubicBezTo>
                  <a:pt x="8312238" y="3387433"/>
                  <a:pt x="8313131" y="3384680"/>
                  <a:pt x="8313726" y="3381406"/>
                </a:cubicBezTo>
                <a:cubicBezTo>
                  <a:pt x="8314321" y="3378132"/>
                  <a:pt x="8314768" y="3374188"/>
                  <a:pt x="8315065" y="3369574"/>
                </a:cubicBezTo>
                <a:cubicBezTo>
                  <a:pt x="8315363" y="3364960"/>
                  <a:pt x="8315512" y="3359379"/>
                  <a:pt x="8315512" y="3352831"/>
                </a:cubicBezTo>
                <a:cubicBezTo>
                  <a:pt x="8315512" y="3345390"/>
                  <a:pt x="8315289" y="3339213"/>
                  <a:pt x="8314842" y="3334302"/>
                </a:cubicBezTo>
                <a:cubicBezTo>
                  <a:pt x="8314396" y="3329391"/>
                  <a:pt x="8313577" y="3325595"/>
                  <a:pt x="8312386" y="3322916"/>
                </a:cubicBezTo>
                <a:cubicBezTo>
                  <a:pt x="8311196" y="3320238"/>
                  <a:pt x="8309708" y="3318377"/>
                  <a:pt x="8307922" y="3317335"/>
                </a:cubicBezTo>
                <a:cubicBezTo>
                  <a:pt x="8306136" y="3316294"/>
                  <a:pt x="8303903" y="3315773"/>
                  <a:pt x="8301224" y="3315773"/>
                </a:cubicBezTo>
                <a:cubicBezTo>
                  <a:pt x="8296759" y="3315773"/>
                  <a:pt x="8290955" y="3317187"/>
                  <a:pt x="8283811" y="3320014"/>
                </a:cubicBezTo>
                <a:cubicBezTo>
                  <a:pt x="8276668" y="3322842"/>
                  <a:pt x="8267664" y="3325967"/>
                  <a:pt x="8256799" y="3329391"/>
                </a:cubicBezTo>
                <a:cubicBezTo>
                  <a:pt x="8245935" y="3332814"/>
                  <a:pt x="8233061" y="3335939"/>
                  <a:pt x="8218178" y="3338767"/>
                </a:cubicBezTo>
                <a:cubicBezTo>
                  <a:pt x="8203295" y="3341594"/>
                  <a:pt x="8186031" y="3343008"/>
                  <a:pt x="8166386" y="3343008"/>
                </a:cubicBezTo>
                <a:cubicBezTo>
                  <a:pt x="8147038" y="3343008"/>
                  <a:pt x="8130444" y="3340478"/>
                  <a:pt x="8116603" y="3335418"/>
                </a:cubicBezTo>
                <a:cubicBezTo>
                  <a:pt x="8102762" y="3330358"/>
                  <a:pt x="8091451" y="3322991"/>
                  <a:pt x="8082670" y="3313317"/>
                </a:cubicBezTo>
                <a:cubicBezTo>
                  <a:pt x="8073889" y="3303643"/>
                  <a:pt x="8067490" y="3291886"/>
                  <a:pt x="8063471" y="3278045"/>
                </a:cubicBezTo>
                <a:cubicBezTo>
                  <a:pt x="8059453" y="3264204"/>
                  <a:pt x="8057444" y="3248800"/>
                  <a:pt x="8057444" y="3231834"/>
                </a:cubicBezTo>
                <a:lnTo>
                  <a:pt x="8299885" y="3231834"/>
                </a:lnTo>
                <a:cubicBezTo>
                  <a:pt x="8310601" y="3231834"/>
                  <a:pt x="8319009" y="3228559"/>
                  <a:pt x="8325111" y="3222011"/>
                </a:cubicBezTo>
                <a:cubicBezTo>
                  <a:pt x="8331213" y="3215463"/>
                  <a:pt x="8334264" y="3205342"/>
                  <a:pt x="8334264" y="3191650"/>
                </a:cubicBezTo>
                <a:lnTo>
                  <a:pt x="8334264" y="3173791"/>
                </a:lnTo>
                <a:cubicBezTo>
                  <a:pt x="8334264" y="3145811"/>
                  <a:pt x="8330692" y="3119915"/>
                  <a:pt x="8323549" y="3096102"/>
                </a:cubicBezTo>
                <a:cubicBezTo>
                  <a:pt x="8316405" y="3072290"/>
                  <a:pt x="8305243" y="3051677"/>
                  <a:pt x="8290062" y="3034264"/>
                </a:cubicBezTo>
                <a:cubicBezTo>
                  <a:pt x="8274882" y="3016851"/>
                  <a:pt x="8255460" y="3003234"/>
                  <a:pt x="8231796" y="2993411"/>
                </a:cubicBezTo>
                <a:cubicBezTo>
                  <a:pt x="8208132" y="2983588"/>
                  <a:pt x="8179632" y="2978677"/>
                  <a:pt x="8146294" y="2978677"/>
                </a:cubicBezTo>
                <a:close/>
                <a:moveTo>
                  <a:pt x="3653025" y="2978677"/>
                </a:moveTo>
                <a:cubicBezTo>
                  <a:pt x="3635463" y="2978677"/>
                  <a:pt x="3618422" y="2980091"/>
                  <a:pt x="3601902" y="2982919"/>
                </a:cubicBezTo>
                <a:cubicBezTo>
                  <a:pt x="3585382" y="2985746"/>
                  <a:pt x="3570127" y="2989393"/>
                  <a:pt x="3556137" y="2993857"/>
                </a:cubicBezTo>
                <a:cubicBezTo>
                  <a:pt x="3542147" y="2998322"/>
                  <a:pt x="3529943" y="3003159"/>
                  <a:pt x="3519526" y="3008368"/>
                </a:cubicBezTo>
                <a:cubicBezTo>
                  <a:pt x="3509108" y="3013577"/>
                  <a:pt x="3501815" y="3018340"/>
                  <a:pt x="3497648" y="3022656"/>
                </a:cubicBezTo>
                <a:cubicBezTo>
                  <a:pt x="3493481" y="3026972"/>
                  <a:pt x="3490653" y="3031809"/>
                  <a:pt x="3489164" y="3037166"/>
                </a:cubicBezTo>
                <a:cubicBezTo>
                  <a:pt x="3487677" y="3042524"/>
                  <a:pt x="3486932" y="3049817"/>
                  <a:pt x="3486932" y="3059044"/>
                </a:cubicBezTo>
                <a:cubicBezTo>
                  <a:pt x="3486932" y="3065890"/>
                  <a:pt x="3487379" y="3072141"/>
                  <a:pt x="3488272" y="3077797"/>
                </a:cubicBezTo>
                <a:cubicBezTo>
                  <a:pt x="3489164" y="3083452"/>
                  <a:pt x="3490430" y="3088215"/>
                  <a:pt x="3492067" y="3092084"/>
                </a:cubicBezTo>
                <a:cubicBezTo>
                  <a:pt x="3493704" y="3095954"/>
                  <a:pt x="3495787" y="3098930"/>
                  <a:pt x="3498317" y="3101014"/>
                </a:cubicBezTo>
                <a:cubicBezTo>
                  <a:pt x="3500848" y="3103097"/>
                  <a:pt x="3503750" y="3104139"/>
                  <a:pt x="3507024" y="3104139"/>
                </a:cubicBezTo>
                <a:cubicBezTo>
                  <a:pt x="3511786" y="3104139"/>
                  <a:pt x="3517963" y="3102056"/>
                  <a:pt x="3525553" y="3097888"/>
                </a:cubicBezTo>
                <a:cubicBezTo>
                  <a:pt x="3533143" y="3093721"/>
                  <a:pt x="3542594" y="3089107"/>
                  <a:pt x="3553905" y="3084047"/>
                </a:cubicBezTo>
                <a:cubicBezTo>
                  <a:pt x="3565216" y="3078987"/>
                  <a:pt x="3578238" y="3074373"/>
                  <a:pt x="3592972" y="3070206"/>
                </a:cubicBezTo>
                <a:cubicBezTo>
                  <a:pt x="3607706" y="3066039"/>
                  <a:pt x="3624449" y="3063956"/>
                  <a:pt x="3643202" y="3063956"/>
                </a:cubicBezTo>
                <a:cubicBezTo>
                  <a:pt x="3657489" y="3063956"/>
                  <a:pt x="3669470" y="3065444"/>
                  <a:pt x="3679144" y="3068420"/>
                </a:cubicBezTo>
                <a:cubicBezTo>
                  <a:pt x="3688818" y="3071397"/>
                  <a:pt x="3696557" y="3076011"/>
                  <a:pt x="3702361" y="3082261"/>
                </a:cubicBezTo>
                <a:cubicBezTo>
                  <a:pt x="3708165" y="3088512"/>
                  <a:pt x="3712333" y="3096326"/>
                  <a:pt x="3714863" y="3105702"/>
                </a:cubicBezTo>
                <a:cubicBezTo>
                  <a:pt x="3717393" y="3115078"/>
                  <a:pt x="3718658" y="3126017"/>
                  <a:pt x="3718658" y="3138518"/>
                </a:cubicBezTo>
                <a:lnTo>
                  <a:pt x="3718658" y="3162629"/>
                </a:lnTo>
                <a:lnTo>
                  <a:pt x="3679814" y="3162629"/>
                </a:lnTo>
                <a:cubicBezTo>
                  <a:pt x="3644393" y="3162629"/>
                  <a:pt x="3613287" y="3165308"/>
                  <a:pt x="3586498" y="3170665"/>
                </a:cubicBezTo>
                <a:cubicBezTo>
                  <a:pt x="3559709" y="3176023"/>
                  <a:pt x="3537311" y="3184283"/>
                  <a:pt x="3519302" y="3195445"/>
                </a:cubicBezTo>
                <a:cubicBezTo>
                  <a:pt x="3501294" y="3206607"/>
                  <a:pt x="3487751" y="3220746"/>
                  <a:pt x="3478672" y="3237861"/>
                </a:cubicBezTo>
                <a:cubicBezTo>
                  <a:pt x="3469594" y="3254976"/>
                  <a:pt x="3465055" y="3275143"/>
                  <a:pt x="3465055" y="3298360"/>
                </a:cubicBezTo>
                <a:cubicBezTo>
                  <a:pt x="3465055" y="3319791"/>
                  <a:pt x="3468627" y="3338543"/>
                  <a:pt x="3475770" y="3354617"/>
                </a:cubicBezTo>
                <a:cubicBezTo>
                  <a:pt x="3482914" y="3370690"/>
                  <a:pt x="3492960" y="3384159"/>
                  <a:pt x="3505908" y="3395024"/>
                </a:cubicBezTo>
                <a:cubicBezTo>
                  <a:pt x="3518856" y="3405888"/>
                  <a:pt x="3534185" y="3414074"/>
                  <a:pt x="3551896" y="3419580"/>
                </a:cubicBezTo>
                <a:cubicBezTo>
                  <a:pt x="3569606" y="3425087"/>
                  <a:pt x="3589028" y="3427840"/>
                  <a:pt x="3610162" y="3427840"/>
                </a:cubicBezTo>
                <a:cubicBezTo>
                  <a:pt x="3635761" y="3427840"/>
                  <a:pt x="3659052" y="3422929"/>
                  <a:pt x="3680037" y="3413106"/>
                </a:cubicBezTo>
                <a:cubicBezTo>
                  <a:pt x="3701021" y="3403284"/>
                  <a:pt x="3719700" y="3389591"/>
                  <a:pt x="3736071" y="3372030"/>
                </a:cubicBezTo>
                <a:lnTo>
                  <a:pt x="3736071" y="3403730"/>
                </a:lnTo>
                <a:cubicBezTo>
                  <a:pt x="3736071" y="3407897"/>
                  <a:pt x="3737336" y="3411172"/>
                  <a:pt x="3739866" y="3413553"/>
                </a:cubicBezTo>
                <a:cubicBezTo>
                  <a:pt x="3742396" y="3415934"/>
                  <a:pt x="3746712" y="3417646"/>
                  <a:pt x="3752814" y="3418687"/>
                </a:cubicBezTo>
                <a:cubicBezTo>
                  <a:pt x="3758916" y="3419729"/>
                  <a:pt x="3768664" y="3420250"/>
                  <a:pt x="3782058" y="3420250"/>
                </a:cubicBezTo>
                <a:cubicBezTo>
                  <a:pt x="3794560" y="3420250"/>
                  <a:pt x="3804011" y="3419729"/>
                  <a:pt x="3810410" y="3418687"/>
                </a:cubicBezTo>
                <a:cubicBezTo>
                  <a:pt x="3816810" y="3417646"/>
                  <a:pt x="3821498" y="3415934"/>
                  <a:pt x="3824475" y="3413553"/>
                </a:cubicBezTo>
                <a:cubicBezTo>
                  <a:pt x="3827451" y="3411172"/>
                  <a:pt x="3828939" y="3407897"/>
                  <a:pt x="3828939" y="3403730"/>
                </a:cubicBezTo>
                <a:lnTo>
                  <a:pt x="3828939" y="3135840"/>
                </a:lnTo>
                <a:cubicBezTo>
                  <a:pt x="3828939" y="3108455"/>
                  <a:pt x="3825665" y="3084791"/>
                  <a:pt x="3819117" y="3064848"/>
                </a:cubicBezTo>
                <a:cubicBezTo>
                  <a:pt x="3812568" y="3044906"/>
                  <a:pt x="3802150" y="3028609"/>
                  <a:pt x="3787863" y="3015958"/>
                </a:cubicBezTo>
                <a:cubicBezTo>
                  <a:pt x="3773575" y="3003308"/>
                  <a:pt x="3755344" y="2993932"/>
                  <a:pt x="3733169" y="2987830"/>
                </a:cubicBezTo>
                <a:cubicBezTo>
                  <a:pt x="3710993" y="2981728"/>
                  <a:pt x="3684279" y="2978677"/>
                  <a:pt x="3653025" y="2978677"/>
                </a:cubicBezTo>
                <a:close/>
                <a:moveTo>
                  <a:pt x="2557947" y="2978677"/>
                </a:moveTo>
                <a:cubicBezTo>
                  <a:pt x="2549613" y="2978677"/>
                  <a:pt x="2541278" y="2979793"/>
                  <a:pt x="2532944" y="2982026"/>
                </a:cubicBezTo>
                <a:cubicBezTo>
                  <a:pt x="2524609" y="2984258"/>
                  <a:pt x="2516275" y="2988202"/>
                  <a:pt x="2507941" y="2993857"/>
                </a:cubicBezTo>
                <a:cubicBezTo>
                  <a:pt x="2499607" y="2999513"/>
                  <a:pt x="2490825" y="3007178"/>
                  <a:pt x="2481598" y="3016851"/>
                </a:cubicBezTo>
                <a:cubicBezTo>
                  <a:pt x="2472371" y="3026525"/>
                  <a:pt x="2462548" y="3038804"/>
                  <a:pt x="2452130" y="3053686"/>
                </a:cubicBezTo>
                <a:lnTo>
                  <a:pt x="2452130" y="3004127"/>
                </a:lnTo>
                <a:cubicBezTo>
                  <a:pt x="2452130" y="3001150"/>
                  <a:pt x="2451386" y="2998546"/>
                  <a:pt x="2449898" y="2996313"/>
                </a:cubicBezTo>
                <a:cubicBezTo>
                  <a:pt x="2448409" y="2994081"/>
                  <a:pt x="2445954" y="2992220"/>
                  <a:pt x="2442531" y="2990732"/>
                </a:cubicBezTo>
                <a:cubicBezTo>
                  <a:pt x="2439108" y="2989244"/>
                  <a:pt x="2434271" y="2988128"/>
                  <a:pt x="2428020" y="2987383"/>
                </a:cubicBezTo>
                <a:cubicBezTo>
                  <a:pt x="2421770" y="2986639"/>
                  <a:pt x="2413881" y="2986267"/>
                  <a:pt x="2404356" y="2986267"/>
                </a:cubicBezTo>
                <a:cubicBezTo>
                  <a:pt x="2395129" y="2986267"/>
                  <a:pt x="2387464" y="2986639"/>
                  <a:pt x="2381362" y="2987383"/>
                </a:cubicBezTo>
                <a:cubicBezTo>
                  <a:pt x="2375260" y="2988128"/>
                  <a:pt x="2370275" y="2989244"/>
                  <a:pt x="2366405" y="2990732"/>
                </a:cubicBezTo>
                <a:cubicBezTo>
                  <a:pt x="2362536" y="2992220"/>
                  <a:pt x="2359857" y="2994081"/>
                  <a:pt x="2358368" y="2996313"/>
                </a:cubicBezTo>
                <a:cubicBezTo>
                  <a:pt x="2356880" y="2998546"/>
                  <a:pt x="2356136" y="3001150"/>
                  <a:pt x="2356136" y="3004127"/>
                </a:cubicBezTo>
                <a:lnTo>
                  <a:pt x="2356136" y="3402391"/>
                </a:lnTo>
                <a:cubicBezTo>
                  <a:pt x="2356136" y="3405367"/>
                  <a:pt x="2357029" y="3407972"/>
                  <a:pt x="2358815" y="3410204"/>
                </a:cubicBezTo>
                <a:cubicBezTo>
                  <a:pt x="2360601" y="3412437"/>
                  <a:pt x="2363652" y="3414297"/>
                  <a:pt x="2367968" y="3415785"/>
                </a:cubicBezTo>
                <a:cubicBezTo>
                  <a:pt x="2372284" y="3417274"/>
                  <a:pt x="2378014" y="3418390"/>
                  <a:pt x="2385157" y="3419134"/>
                </a:cubicBezTo>
                <a:cubicBezTo>
                  <a:pt x="2392302" y="3419878"/>
                  <a:pt x="2401380" y="3420250"/>
                  <a:pt x="2412393" y="3420250"/>
                </a:cubicBezTo>
                <a:cubicBezTo>
                  <a:pt x="2423406" y="3420250"/>
                  <a:pt x="2432485" y="3419878"/>
                  <a:pt x="2439629" y="3419134"/>
                </a:cubicBezTo>
                <a:cubicBezTo>
                  <a:pt x="2446772" y="3418390"/>
                  <a:pt x="2452502" y="3417274"/>
                  <a:pt x="2456819" y="3415785"/>
                </a:cubicBezTo>
                <a:cubicBezTo>
                  <a:pt x="2461134" y="3414297"/>
                  <a:pt x="2464186" y="3412437"/>
                  <a:pt x="2465971" y="3410204"/>
                </a:cubicBezTo>
                <a:cubicBezTo>
                  <a:pt x="2467757" y="3407972"/>
                  <a:pt x="2468650" y="3405367"/>
                  <a:pt x="2468650" y="3402391"/>
                </a:cubicBezTo>
                <a:lnTo>
                  <a:pt x="2468650" y="3154145"/>
                </a:lnTo>
                <a:cubicBezTo>
                  <a:pt x="2476985" y="3141049"/>
                  <a:pt x="2484798" y="3130035"/>
                  <a:pt x="2492091" y="3121106"/>
                </a:cubicBezTo>
                <a:cubicBezTo>
                  <a:pt x="2499383" y="3112176"/>
                  <a:pt x="2506378" y="3105032"/>
                  <a:pt x="2513075" y="3099674"/>
                </a:cubicBezTo>
                <a:cubicBezTo>
                  <a:pt x="2519773" y="3094316"/>
                  <a:pt x="2526247" y="3090373"/>
                  <a:pt x="2532498" y="3087842"/>
                </a:cubicBezTo>
                <a:cubicBezTo>
                  <a:pt x="2538748" y="3085312"/>
                  <a:pt x="2544999" y="3084047"/>
                  <a:pt x="2551250" y="3084047"/>
                </a:cubicBezTo>
                <a:cubicBezTo>
                  <a:pt x="2556607" y="3084047"/>
                  <a:pt x="2561519" y="3084568"/>
                  <a:pt x="2565984" y="3085610"/>
                </a:cubicBezTo>
                <a:cubicBezTo>
                  <a:pt x="2570449" y="3086652"/>
                  <a:pt x="2574542" y="3087768"/>
                  <a:pt x="2578262" y="3088959"/>
                </a:cubicBezTo>
                <a:cubicBezTo>
                  <a:pt x="2581983" y="3090149"/>
                  <a:pt x="2585331" y="3091265"/>
                  <a:pt x="2588308" y="3092307"/>
                </a:cubicBezTo>
                <a:cubicBezTo>
                  <a:pt x="2591284" y="3093349"/>
                  <a:pt x="2593963" y="3093870"/>
                  <a:pt x="2596345" y="3093870"/>
                </a:cubicBezTo>
                <a:cubicBezTo>
                  <a:pt x="2599321" y="3093870"/>
                  <a:pt x="2601777" y="3093126"/>
                  <a:pt x="2603712" y="3091638"/>
                </a:cubicBezTo>
                <a:cubicBezTo>
                  <a:pt x="2605646" y="3090149"/>
                  <a:pt x="2607209" y="3087470"/>
                  <a:pt x="2608400" y="3083601"/>
                </a:cubicBezTo>
                <a:cubicBezTo>
                  <a:pt x="2609590" y="3079731"/>
                  <a:pt x="2610483" y="3074373"/>
                  <a:pt x="2611079" y="3067527"/>
                </a:cubicBezTo>
                <a:cubicBezTo>
                  <a:pt x="2611674" y="3060681"/>
                  <a:pt x="2611972" y="3051900"/>
                  <a:pt x="2611972" y="3041185"/>
                </a:cubicBezTo>
                <a:cubicBezTo>
                  <a:pt x="2611972" y="3030469"/>
                  <a:pt x="2611823" y="3021986"/>
                  <a:pt x="2611525" y="3015735"/>
                </a:cubicBezTo>
                <a:cubicBezTo>
                  <a:pt x="2611228" y="3009484"/>
                  <a:pt x="2610781" y="3004796"/>
                  <a:pt x="2610186" y="3001671"/>
                </a:cubicBezTo>
                <a:cubicBezTo>
                  <a:pt x="2609590" y="2998546"/>
                  <a:pt x="2608920" y="2996090"/>
                  <a:pt x="2608177" y="2994304"/>
                </a:cubicBezTo>
                <a:cubicBezTo>
                  <a:pt x="2607433" y="2992518"/>
                  <a:pt x="2606242" y="2990881"/>
                  <a:pt x="2604605" y="2989393"/>
                </a:cubicBezTo>
                <a:cubicBezTo>
                  <a:pt x="2602968" y="2987904"/>
                  <a:pt x="2600363" y="2986490"/>
                  <a:pt x="2596791" y="2985151"/>
                </a:cubicBezTo>
                <a:cubicBezTo>
                  <a:pt x="2593219" y="2983812"/>
                  <a:pt x="2589052" y="2982621"/>
                  <a:pt x="2584289" y="2981579"/>
                </a:cubicBezTo>
                <a:cubicBezTo>
                  <a:pt x="2579527" y="2980537"/>
                  <a:pt x="2574914" y="2979793"/>
                  <a:pt x="2570449" y="2979347"/>
                </a:cubicBezTo>
                <a:cubicBezTo>
                  <a:pt x="2565984" y="2978900"/>
                  <a:pt x="2561817" y="2978677"/>
                  <a:pt x="2557947" y="2978677"/>
                </a:cubicBezTo>
                <a:close/>
                <a:moveTo>
                  <a:pt x="7585659" y="2929564"/>
                </a:moveTo>
                <a:lnTo>
                  <a:pt x="7638344" y="2929564"/>
                </a:lnTo>
                <a:cubicBezTo>
                  <a:pt x="7651738" y="2929564"/>
                  <a:pt x="7662231" y="2930010"/>
                  <a:pt x="7669821" y="2930903"/>
                </a:cubicBezTo>
                <a:cubicBezTo>
                  <a:pt x="7677411" y="2931796"/>
                  <a:pt x="7684183" y="2932987"/>
                  <a:pt x="7690136" y="2934475"/>
                </a:cubicBezTo>
                <a:cubicBezTo>
                  <a:pt x="7709781" y="2939833"/>
                  <a:pt x="7723920" y="2949060"/>
                  <a:pt x="7732552" y="2962157"/>
                </a:cubicBezTo>
                <a:cubicBezTo>
                  <a:pt x="7741184" y="2975254"/>
                  <a:pt x="7745500" y="2991327"/>
                  <a:pt x="7745500" y="3010377"/>
                </a:cubicBezTo>
                <a:cubicBezTo>
                  <a:pt x="7745500" y="3022879"/>
                  <a:pt x="7743417" y="3034190"/>
                  <a:pt x="7739249" y="3044310"/>
                </a:cubicBezTo>
                <a:cubicBezTo>
                  <a:pt x="7735082" y="3054431"/>
                  <a:pt x="7728831" y="3063137"/>
                  <a:pt x="7720497" y="3070430"/>
                </a:cubicBezTo>
                <a:cubicBezTo>
                  <a:pt x="7712163" y="3077722"/>
                  <a:pt x="7701745" y="3083378"/>
                  <a:pt x="7689243" y="3087396"/>
                </a:cubicBezTo>
                <a:cubicBezTo>
                  <a:pt x="7676742" y="3091414"/>
                  <a:pt x="7662156" y="3093423"/>
                  <a:pt x="7645488" y="3093423"/>
                </a:cubicBezTo>
                <a:lnTo>
                  <a:pt x="7585659" y="3093423"/>
                </a:lnTo>
                <a:close/>
                <a:moveTo>
                  <a:pt x="9403445" y="2881343"/>
                </a:moveTo>
                <a:cubicBezTo>
                  <a:pt x="9392730" y="2881343"/>
                  <a:pt x="9383726" y="2881715"/>
                  <a:pt x="9376433" y="2882460"/>
                </a:cubicBezTo>
                <a:cubicBezTo>
                  <a:pt x="9369140" y="2883204"/>
                  <a:pt x="9363336" y="2884394"/>
                  <a:pt x="9359020" y="2886031"/>
                </a:cubicBezTo>
                <a:cubicBezTo>
                  <a:pt x="9354704" y="2887669"/>
                  <a:pt x="9351728" y="2889678"/>
                  <a:pt x="9350090" y="2892059"/>
                </a:cubicBezTo>
                <a:cubicBezTo>
                  <a:pt x="9348453" y="2894440"/>
                  <a:pt x="9347634" y="2897119"/>
                  <a:pt x="9347634" y="2900096"/>
                </a:cubicBezTo>
                <a:lnTo>
                  <a:pt x="9347634" y="2988946"/>
                </a:lnTo>
                <a:lnTo>
                  <a:pt x="9300308" y="2988946"/>
                </a:lnTo>
                <a:cubicBezTo>
                  <a:pt x="9297330" y="2988946"/>
                  <a:pt x="9294726" y="2989690"/>
                  <a:pt x="9292494" y="2991179"/>
                </a:cubicBezTo>
                <a:cubicBezTo>
                  <a:pt x="9290262" y="2992667"/>
                  <a:pt x="9288401" y="2995123"/>
                  <a:pt x="9286913" y="2998546"/>
                </a:cubicBezTo>
                <a:cubicBezTo>
                  <a:pt x="9285424" y="3001969"/>
                  <a:pt x="9284308" y="3006657"/>
                  <a:pt x="9283564" y="3012610"/>
                </a:cubicBezTo>
                <a:cubicBezTo>
                  <a:pt x="9282820" y="3018563"/>
                  <a:pt x="9282448" y="3025856"/>
                  <a:pt x="9282448" y="3034488"/>
                </a:cubicBezTo>
                <a:cubicBezTo>
                  <a:pt x="9282448" y="3050859"/>
                  <a:pt x="9283936" y="3062542"/>
                  <a:pt x="9286913" y="3069537"/>
                </a:cubicBezTo>
                <a:cubicBezTo>
                  <a:pt x="9289890" y="3076532"/>
                  <a:pt x="9294206" y="3080029"/>
                  <a:pt x="9299861" y="3080029"/>
                </a:cubicBezTo>
                <a:lnTo>
                  <a:pt x="9347634" y="3080029"/>
                </a:lnTo>
                <a:lnTo>
                  <a:pt x="9347634" y="3284072"/>
                </a:lnTo>
                <a:cubicBezTo>
                  <a:pt x="9347634" y="3308480"/>
                  <a:pt x="9350164" y="3329614"/>
                  <a:pt x="9355225" y="3347473"/>
                </a:cubicBezTo>
                <a:cubicBezTo>
                  <a:pt x="9360285" y="3365333"/>
                  <a:pt x="9368173" y="3380141"/>
                  <a:pt x="9378888" y="3391898"/>
                </a:cubicBezTo>
                <a:cubicBezTo>
                  <a:pt x="9389604" y="3403656"/>
                  <a:pt x="9403148" y="3412362"/>
                  <a:pt x="9419518" y="3418018"/>
                </a:cubicBezTo>
                <a:cubicBezTo>
                  <a:pt x="9435890" y="3423673"/>
                  <a:pt x="9455238" y="3426501"/>
                  <a:pt x="9477562" y="3426501"/>
                </a:cubicBezTo>
                <a:cubicBezTo>
                  <a:pt x="9485896" y="3426501"/>
                  <a:pt x="9494156" y="3426054"/>
                  <a:pt x="9502342" y="3425161"/>
                </a:cubicBezTo>
                <a:cubicBezTo>
                  <a:pt x="9510527" y="3424268"/>
                  <a:pt x="9518117" y="3423003"/>
                  <a:pt x="9525112" y="3421366"/>
                </a:cubicBezTo>
                <a:cubicBezTo>
                  <a:pt x="9532107" y="3419729"/>
                  <a:pt x="9538209" y="3417794"/>
                  <a:pt x="9543418" y="3415562"/>
                </a:cubicBezTo>
                <a:cubicBezTo>
                  <a:pt x="9548627" y="3413330"/>
                  <a:pt x="9552571" y="3410800"/>
                  <a:pt x="9555250" y="3407972"/>
                </a:cubicBezTo>
                <a:cubicBezTo>
                  <a:pt x="9557929" y="3405144"/>
                  <a:pt x="9560087" y="3400233"/>
                  <a:pt x="9561724" y="3393238"/>
                </a:cubicBezTo>
                <a:cubicBezTo>
                  <a:pt x="9563361" y="3386243"/>
                  <a:pt x="9564180" y="3376197"/>
                  <a:pt x="9564180" y="3363100"/>
                </a:cubicBezTo>
                <a:cubicBezTo>
                  <a:pt x="9564180" y="3354766"/>
                  <a:pt x="9563808" y="3347920"/>
                  <a:pt x="9563064" y="3342562"/>
                </a:cubicBezTo>
                <a:cubicBezTo>
                  <a:pt x="9562319" y="3337204"/>
                  <a:pt x="9561500" y="3332962"/>
                  <a:pt x="9560608" y="3329837"/>
                </a:cubicBezTo>
                <a:cubicBezTo>
                  <a:pt x="9559714" y="3326712"/>
                  <a:pt x="9558450" y="3324628"/>
                  <a:pt x="9556812" y="3323586"/>
                </a:cubicBezTo>
                <a:cubicBezTo>
                  <a:pt x="9555176" y="3322544"/>
                  <a:pt x="9553464" y="3322024"/>
                  <a:pt x="9551678" y="3322024"/>
                </a:cubicBezTo>
                <a:cubicBezTo>
                  <a:pt x="9549594" y="3322024"/>
                  <a:pt x="9547288" y="3322544"/>
                  <a:pt x="9544758" y="3323586"/>
                </a:cubicBezTo>
                <a:cubicBezTo>
                  <a:pt x="9542228" y="3324628"/>
                  <a:pt x="9539102" y="3325819"/>
                  <a:pt x="9535382" y="3327158"/>
                </a:cubicBezTo>
                <a:cubicBezTo>
                  <a:pt x="9531660" y="3328498"/>
                  <a:pt x="9527419" y="3329688"/>
                  <a:pt x="9522656" y="3330730"/>
                </a:cubicBezTo>
                <a:cubicBezTo>
                  <a:pt x="9517894" y="3331772"/>
                  <a:pt x="9512536" y="3332293"/>
                  <a:pt x="9506583" y="3332293"/>
                </a:cubicBezTo>
                <a:cubicBezTo>
                  <a:pt x="9489022" y="3332293"/>
                  <a:pt x="9476818" y="3326860"/>
                  <a:pt x="9469972" y="3315996"/>
                </a:cubicBezTo>
                <a:cubicBezTo>
                  <a:pt x="9463126" y="3305132"/>
                  <a:pt x="9459702" y="3288835"/>
                  <a:pt x="9459702" y="3267106"/>
                </a:cubicBezTo>
                <a:lnTo>
                  <a:pt x="9459702" y="3080029"/>
                </a:lnTo>
                <a:lnTo>
                  <a:pt x="9546766" y="3080029"/>
                </a:lnTo>
                <a:cubicBezTo>
                  <a:pt x="9552422" y="3080029"/>
                  <a:pt x="9556738" y="3076532"/>
                  <a:pt x="9559714" y="3069537"/>
                </a:cubicBezTo>
                <a:cubicBezTo>
                  <a:pt x="9562692" y="3062542"/>
                  <a:pt x="9564180" y="3050859"/>
                  <a:pt x="9564180" y="3034488"/>
                </a:cubicBezTo>
                <a:cubicBezTo>
                  <a:pt x="9564180" y="3025856"/>
                  <a:pt x="9563808" y="3018563"/>
                  <a:pt x="9563064" y="3012610"/>
                </a:cubicBezTo>
                <a:cubicBezTo>
                  <a:pt x="9562319" y="3006657"/>
                  <a:pt x="9561203" y="3001969"/>
                  <a:pt x="9559714" y="2998546"/>
                </a:cubicBezTo>
                <a:cubicBezTo>
                  <a:pt x="9558226" y="2995123"/>
                  <a:pt x="9556366" y="2992667"/>
                  <a:pt x="9554134" y="2991179"/>
                </a:cubicBezTo>
                <a:cubicBezTo>
                  <a:pt x="9551901" y="2989690"/>
                  <a:pt x="9549296" y="2988946"/>
                  <a:pt x="9546320" y="2988946"/>
                </a:cubicBezTo>
                <a:lnTo>
                  <a:pt x="9459702" y="2988946"/>
                </a:lnTo>
                <a:lnTo>
                  <a:pt x="9459702" y="2900096"/>
                </a:lnTo>
                <a:cubicBezTo>
                  <a:pt x="9459702" y="2897119"/>
                  <a:pt x="9458809" y="2894440"/>
                  <a:pt x="9457024" y="2892059"/>
                </a:cubicBezTo>
                <a:cubicBezTo>
                  <a:pt x="9455238" y="2889678"/>
                  <a:pt x="9452261" y="2887669"/>
                  <a:pt x="9448094" y="2886031"/>
                </a:cubicBezTo>
                <a:cubicBezTo>
                  <a:pt x="9443926" y="2884394"/>
                  <a:pt x="9438196" y="2883204"/>
                  <a:pt x="9430904" y="2882460"/>
                </a:cubicBezTo>
                <a:cubicBezTo>
                  <a:pt x="9423612" y="2881715"/>
                  <a:pt x="9414458" y="2881343"/>
                  <a:pt x="9403445" y="2881343"/>
                </a:cubicBezTo>
                <a:close/>
                <a:moveTo>
                  <a:pt x="2754995" y="2881343"/>
                </a:moveTo>
                <a:cubicBezTo>
                  <a:pt x="2744280" y="2881343"/>
                  <a:pt x="2735276" y="2881715"/>
                  <a:pt x="2727983" y="2882460"/>
                </a:cubicBezTo>
                <a:cubicBezTo>
                  <a:pt x="2720691" y="2883204"/>
                  <a:pt x="2714886" y="2884394"/>
                  <a:pt x="2710571" y="2886031"/>
                </a:cubicBezTo>
                <a:cubicBezTo>
                  <a:pt x="2706254" y="2887669"/>
                  <a:pt x="2703278" y="2889678"/>
                  <a:pt x="2701641" y="2892059"/>
                </a:cubicBezTo>
                <a:cubicBezTo>
                  <a:pt x="2700004" y="2894440"/>
                  <a:pt x="2699185" y="2897119"/>
                  <a:pt x="2699185" y="2900096"/>
                </a:cubicBezTo>
                <a:lnTo>
                  <a:pt x="2699185" y="2988946"/>
                </a:lnTo>
                <a:lnTo>
                  <a:pt x="2651858" y="2988946"/>
                </a:lnTo>
                <a:cubicBezTo>
                  <a:pt x="2648881" y="2988946"/>
                  <a:pt x="2646276" y="2989690"/>
                  <a:pt x="2644044" y="2991179"/>
                </a:cubicBezTo>
                <a:cubicBezTo>
                  <a:pt x="2641811" y="2992667"/>
                  <a:pt x="2639952" y="2995123"/>
                  <a:pt x="2638463" y="2998546"/>
                </a:cubicBezTo>
                <a:cubicBezTo>
                  <a:pt x="2636975" y="3001969"/>
                  <a:pt x="2635859" y="3006657"/>
                  <a:pt x="2635114" y="3012610"/>
                </a:cubicBezTo>
                <a:cubicBezTo>
                  <a:pt x="2634370" y="3018563"/>
                  <a:pt x="2633998" y="3025856"/>
                  <a:pt x="2633998" y="3034488"/>
                </a:cubicBezTo>
                <a:cubicBezTo>
                  <a:pt x="2633998" y="3050859"/>
                  <a:pt x="2635487" y="3062542"/>
                  <a:pt x="2638463" y="3069537"/>
                </a:cubicBezTo>
                <a:cubicBezTo>
                  <a:pt x="2641439" y="3076532"/>
                  <a:pt x="2645756" y="3080029"/>
                  <a:pt x="2651411" y="3080029"/>
                </a:cubicBezTo>
                <a:lnTo>
                  <a:pt x="2699185" y="3080029"/>
                </a:lnTo>
                <a:lnTo>
                  <a:pt x="2699185" y="3284072"/>
                </a:lnTo>
                <a:cubicBezTo>
                  <a:pt x="2699185" y="3308480"/>
                  <a:pt x="2701715" y="3329614"/>
                  <a:pt x="2706775" y="3347473"/>
                </a:cubicBezTo>
                <a:cubicBezTo>
                  <a:pt x="2711836" y="3365333"/>
                  <a:pt x="2719723" y="3380141"/>
                  <a:pt x="2730439" y="3391898"/>
                </a:cubicBezTo>
                <a:cubicBezTo>
                  <a:pt x="2741155" y="3403656"/>
                  <a:pt x="2754698" y="3412362"/>
                  <a:pt x="2771069" y="3418018"/>
                </a:cubicBezTo>
                <a:cubicBezTo>
                  <a:pt x="2787440" y="3423673"/>
                  <a:pt x="2806788" y="3426501"/>
                  <a:pt x="2829112" y="3426501"/>
                </a:cubicBezTo>
                <a:cubicBezTo>
                  <a:pt x="2837446" y="3426501"/>
                  <a:pt x="2845706" y="3426054"/>
                  <a:pt x="2853892" y="3425161"/>
                </a:cubicBezTo>
                <a:cubicBezTo>
                  <a:pt x="2862078" y="3424268"/>
                  <a:pt x="2869667" y="3423003"/>
                  <a:pt x="2876662" y="3421366"/>
                </a:cubicBezTo>
                <a:cubicBezTo>
                  <a:pt x="2883657" y="3419729"/>
                  <a:pt x="2889759" y="3417794"/>
                  <a:pt x="2894969" y="3415562"/>
                </a:cubicBezTo>
                <a:cubicBezTo>
                  <a:pt x="2900178" y="3413330"/>
                  <a:pt x="2904121" y="3410800"/>
                  <a:pt x="2906800" y="3407972"/>
                </a:cubicBezTo>
                <a:cubicBezTo>
                  <a:pt x="2909479" y="3405144"/>
                  <a:pt x="2911637" y="3400233"/>
                  <a:pt x="2913275" y="3393238"/>
                </a:cubicBezTo>
                <a:cubicBezTo>
                  <a:pt x="2914911" y="3386243"/>
                  <a:pt x="2915730" y="3376197"/>
                  <a:pt x="2915730" y="3363100"/>
                </a:cubicBezTo>
                <a:cubicBezTo>
                  <a:pt x="2915730" y="3354766"/>
                  <a:pt x="2915358" y="3347920"/>
                  <a:pt x="2914614" y="3342562"/>
                </a:cubicBezTo>
                <a:cubicBezTo>
                  <a:pt x="2913870" y="3337204"/>
                  <a:pt x="2913051" y="3332962"/>
                  <a:pt x="2912158" y="3329837"/>
                </a:cubicBezTo>
                <a:cubicBezTo>
                  <a:pt x="2911265" y="3326712"/>
                  <a:pt x="2910000" y="3324628"/>
                  <a:pt x="2908363" y="3323586"/>
                </a:cubicBezTo>
                <a:cubicBezTo>
                  <a:pt x="2906726" y="3322544"/>
                  <a:pt x="2905014" y="3322024"/>
                  <a:pt x="2903228" y="3322024"/>
                </a:cubicBezTo>
                <a:cubicBezTo>
                  <a:pt x="2901145" y="3322024"/>
                  <a:pt x="2898838" y="3322544"/>
                  <a:pt x="2896308" y="3323586"/>
                </a:cubicBezTo>
                <a:cubicBezTo>
                  <a:pt x="2893778" y="3324628"/>
                  <a:pt x="2890652" y="3325819"/>
                  <a:pt x="2886932" y="3327158"/>
                </a:cubicBezTo>
                <a:cubicBezTo>
                  <a:pt x="2883211" y="3328498"/>
                  <a:pt x="2878969" y="3329688"/>
                  <a:pt x="2874207" y="3330730"/>
                </a:cubicBezTo>
                <a:cubicBezTo>
                  <a:pt x="2869444" y="3331772"/>
                  <a:pt x="2864087" y="3332293"/>
                  <a:pt x="2858133" y="3332293"/>
                </a:cubicBezTo>
                <a:cubicBezTo>
                  <a:pt x="2840572" y="3332293"/>
                  <a:pt x="2828368" y="3326860"/>
                  <a:pt x="2821522" y="3315996"/>
                </a:cubicBezTo>
                <a:cubicBezTo>
                  <a:pt x="2814676" y="3305132"/>
                  <a:pt x="2811252" y="3288835"/>
                  <a:pt x="2811252" y="3267106"/>
                </a:cubicBezTo>
                <a:lnTo>
                  <a:pt x="2811252" y="3080029"/>
                </a:lnTo>
                <a:lnTo>
                  <a:pt x="2898317" y="3080029"/>
                </a:lnTo>
                <a:cubicBezTo>
                  <a:pt x="2903973" y="3080029"/>
                  <a:pt x="2908288" y="3076532"/>
                  <a:pt x="2911265" y="3069537"/>
                </a:cubicBezTo>
                <a:cubicBezTo>
                  <a:pt x="2914242" y="3062542"/>
                  <a:pt x="2915730" y="3050859"/>
                  <a:pt x="2915730" y="3034488"/>
                </a:cubicBezTo>
                <a:cubicBezTo>
                  <a:pt x="2915730" y="3025856"/>
                  <a:pt x="2915358" y="3018563"/>
                  <a:pt x="2914614" y="3012610"/>
                </a:cubicBezTo>
                <a:cubicBezTo>
                  <a:pt x="2913870" y="3006657"/>
                  <a:pt x="2912753" y="3001969"/>
                  <a:pt x="2911265" y="2998546"/>
                </a:cubicBezTo>
                <a:cubicBezTo>
                  <a:pt x="2909777" y="2995123"/>
                  <a:pt x="2907916" y="2992667"/>
                  <a:pt x="2905684" y="2991179"/>
                </a:cubicBezTo>
                <a:cubicBezTo>
                  <a:pt x="2903451" y="2989690"/>
                  <a:pt x="2900847" y="2988946"/>
                  <a:pt x="2897871" y="2988946"/>
                </a:cubicBezTo>
                <a:lnTo>
                  <a:pt x="2811252" y="2988946"/>
                </a:lnTo>
                <a:lnTo>
                  <a:pt x="2811252" y="2900096"/>
                </a:lnTo>
                <a:cubicBezTo>
                  <a:pt x="2811252" y="2897119"/>
                  <a:pt x="2810360" y="2894440"/>
                  <a:pt x="2808574" y="2892059"/>
                </a:cubicBezTo>
                <a:cubicBezTo>
                  <a:pt x="2806788" y="2889678"/>
                  <a:pt x="2803811" y="2887669"/>
                  <a:pt x="2799644" y="2886031"/>
                </a:cubicBezTo>
                <a:cubicBezTo>
                  <a:pt x="2795477" y="2884394"/>
                  <a:pt x="2789747" y="2883204"/>
                  <a:pt x="2782454" y="2882460"/>
                </a:cubicBezTo>
                <a:cubicBezTo>
                  <a:pt x="2775162" y="2881715"/>
                  <a:pt x="2766009" y="2881343"/>
                  <a:pt x="2754995" y="2881343"/>
                </a:cubicBezTo>
                <a:close/>
                <a:moveTo>
                  <a:pt x="7503059" y="2839820"/>
                </a:moveTo>
                <a:cubicBezTo>
                  <a:pt x="7493236" y="2839820"/>
                  <a:pt x="7484976" y="2842723"/>
                  <a:pt x="7478279" y="2848527"/>
                </a:cubicBezTo>
                <a:cubicBezTo>
                  <a:pt x="7471582" y="2854331"/>
                  <a:pt x="7468233" y="2863782"/>
                  <a:pt x="7468233" y="2876879"/>
                </a:cubicBezTo>
                <a:lnTo>
                  <a:pt x="7468233" y="3401498"/>
                </a:lnTo>
                <a:cubicBezTo>
                  <a:pt x="7468233" y="3404474"/>
                  <a:pt x="7469126" y="3407153"/>
                  <a:pt x="7470912" y="3409534"/>
                </a:cubicBezTo>
                <a:cubicBezTo>
                  <a:pt x="7472698" y="3411916"/>
                  <a:pt x="7475824" y="3413850"/>
                  <a:pt x="7480288" y="3415339"/>
                </a:cubicBezTo>
                <a:cubicBezTo>
                  <a:pt x="7484753" y="3416827"/>
                  <a:pt x="7490781" y="3418018"/>
                  <a:pt x="7498371" y="3418911"/>
                </a:cubicBezTo>
                <a:cubicBezTo>
                  <a:pt x="7505961" y="3419804"/>
                  <a:pt x="7515412" y="3420250"/>
                  <a:pt x="7526723" y="3420250"/>
                </a:cubicBezTo>
                <a:cubicBezTo>
                  <a:pt x="7538331" y="3420250"/>
                  <a:pt x="7547856" y="3419804"/>
                  <a:pt x="7555298" y="3418911"/>
                </a:cubicBezTo>
                <a:cubicBezTo>
                  <a:pt x="7562739" y="3418018"/>
                  <a:pt x="7568692" y="3416827"/>
                  <a:pt x="7573157" y="3415339"/>
                </a:cubicBezTo>
                <a:cubicBezTo>
                  <a:pt x="7577622" y="3413850"/>
                  <a:pt x="7580822" y="3411916"/>
                  <a:pt x="7582757" y="3409534"/>
                </a:cubicBezTo>
                <a:cubicBezTo>
                  <a:pt x="7584691" y="3407153"/>
                  <a:pt x="7585659" y="3404474"/>
                  <a:pt x="7585659" y="3401498"/>
                </a:cubicBezTo>
                <a:lnTo>
                  <a:pt x="7585659" y="3181381"/>
                </a:lnTo>
                <a:lnTo>
                  <a:pt x="7622270" y="3181381"/>
                </a:lnTo>
                <a:cubicBezTo>
                  <a:pt x="7634772" y="3181381"/>
                  <a:pt x="7645785" y="3183316"/>
                  <a:pt x="7655310" y="3187185"/>
                </a:cubicBezTo>
                <a:cubicBezTo>
                  <a:pt x="7664835" y="3191055"/>
                  <a:pt x="7673244" y="3196785"/>
                  <a:pt x="7680537" y="3204375"/>
                </a:cubicBezTo>
                <a:cubicBezTo>
                  <a:pt x="7687829" y="3211965"/>
                  <a:pt x="7694452" y="3221416"/>
                  <a:pt x="7700405" y="3232727"/>
                </a:cubicBezTo>
                <a:cubicBezTo>
                  <a:pt x="7706358" y="3244038"/>
                  <a:pt x="7712460" y="3256986"/>
                  <a:pt x="7718711" y="3271571"/>
                </a:cubicBezTo>
                <a:lnTo>
                  <a:pt x="7770503" y="3400605"/>
                </a:lnTo>
                <a:cubicBezTo>
                  <a:pt x="7771694" y="3404177"/>
                  <a:pt x="7773182" y="3407228"/>
                  <a:pt x="7774968" y="3409758"/>
                </a:cubicBezTo>
                <a:cubicBezTo>
                  <a:pt x="7776754" y="3412288"/>
                  <a:pt x="7779805" y="3414371"/>
                  <a:pt x="7784121" y="3416008"/>
                </a:cubicBezTo>
                <a:cubicBezTo>
                  <a:pt x="7788437" y="3417646"/>
                  <a:pt x="7794316" y="3418762"/>
                  <a:pt x="7801757" y="3419357"/>
                </a:cubicBezTo>
                <a:cubicBezTo>
                  <a:pt x="7809199" y="3419952"/>
                  <a:pt x="7819170" y="3420250"/>
                  <a:pt x="7831672" y="3420250"/>
                </a:cubicBezTo>
                <a:cubicBezTo>
                  <a:pt x="7846554" y="3420250"/>
                  <a:pt x="7858312" y="3419952"/>
                  <a:pt x="7866944" y="3419357"/>
                </a:cubicBezTo>
                <a:cubicBezTo>
                  <a:pt x="7875576" y="3418762"/>
                  <a:pt x="7882124" y="3417720"/>
                  <a:pt x="7886589" y="3416232"/>
                </a:cubicBezTo>
                <a:cubicBezTo>
                  <a:pt x="7891054" y="3414743"/>
                  <a:pt x="7893882" y="3412883"/>
                  <a:pt x="7895072" y="3410651"/>
                </a:cubicBezTo>
                <a:cubicBezTo>
                  <a:pt x="7896263" y="3408418"/>
                  <a:pt x="7896858" y="3405665"/>
                  <a:pt x="7896858" y="3402391"/>
                </a:cubicBezTo>
                <a:cubicBezTo>
                  <a:pt x="7896858" y="3399414"/>
                  <a:pt x="7896114" y="3395321"/>
                  <a:pt x="7894626" y="3390112"/>
                </a:cubicBezTo>
                <a:cubicBezTo>
                  <a:pt x="7893138" y="3384903"/>
                  <a:pt x="7890161" y="3376643"/>
                  <a:pt x="7885696" y="3365333"/>
                </a:cubicBezTo>
                <a:lnTo>
                  <a:pt x="7837029" y="3251479"/>
                </a:lnTo>
                <a:cubicBezTo>
                  <a:pt x="7831374" y="3237787"/>
                  <a:pt x="7825570" y="3225508"/>
                  <a:pt x="7819617" y="3214644"/>
                </a:cubicBezTo>
                <a:cubicBezTo>
                  <a:pt x="7813663" y="3203780"/>
                  <a:pt x="7807338" y="3194106"/>
                  <a:pt x="7800641" y="3185623"/>
                </a:cubicBezTo>
                <a:cubicBezTo>
                  <a:pt x="7793944" y="3177139"/>
                  <a:pt x="7786800" y="3169921"/>
                  <a:pt x="7779210" y="3163968"/>
                </a:cubicBezTo>
                <a:cubicBezTo>
                  <a:pt x="7771619" y="3158015"/>
                  <a:pt x="7763508" y="3152955"/>
                  <a:pt x="7754876" y="3148788"/>
                </a:cubicBezTo>
                <a:cubicBezTo>
                  <a:pt x="7772736" y="3143132"/>
                  <a:pt x="7788660" y="3135691"/>
                  <a:pt x="7802650" y="3126463"/>
                </a:cubicBezTo>
                <a:cubicBezTo>
                  <a:pt x="7816640" y="3117236"/>
                  <a:pt x="7828397" y="3106372"/>
                  <a:pt x="7837922" y="3093870"/>
                </a:cubicBezTo>
                <a:cubicBezTo>
                  <a:pt x="7847447" y="3081368"/>
                  <a:pt x="7854666" y="3067155"/>
                  <a:pt x="7859577" y="3051231"/>
                </a:cubicBezTo>
                <a:cubicBezTo>
                  <a:pt x="7864488" y="3035306"/>
                  <a:pt x="7866944" y="3017670"/>
                  <a:pt x="7866944" y="2998322"/>
                </a:cubicBezTo>
                <a:cubicBezTo>
                  <a:pt x="7866944" y="2975403"/>
                  <a:pt x="7863521" y="2955088"/>
                  <a:pt x="7856675" y="2937377"/>
                </a:cubicBezTo>
                <a:cubicBezTo>
                  <a:pt x="7849829" y="2919667"/>
                  <a:pt x="7839932" y="2904337"/>
                  <a:pt x="7826984" y="2891389"/>
                </a:cubicBezTo>
                <a:cubicBezTo>
                  <a:pt x="7814035" y="2878441"/>
                  <a:pt x="7798260" y="2867949"/>
                  <a:pt x="7779656" y="2859912"/>
                </a:cubicBezTo>
                <a:cubicBezTo>
                  <a:pt x="7761053" y="2851875"/>
                  <a:pt x="7740142" y="2846220"/>
                  <a:pt x="7716925" y="2842946"/>
                </a:cubicBezTo>
                <a:cubicBezTo>
                  <a:pt x="7708888" y="2842053"/>
                  <a:pt x="7699959" y="2841309"/>
                  <a:pt x="7690136" y="2840713"/>
                </a:cubicBezTo>
                <a:cubicBezTo>
                  <a:pt x="7680313" y="2840118"/>
                  <a:pt x="7667812" y="2839820"/>
                  <a:pt x="7652631" y="2839820"/>
                </a:cubicBezTo>
                <a:close/>
                <a:moveTo>
                  <a:pt x="1600238" y="2837141"/>
                </a:moveTo>
                <a:cubicBezTo>
                  <a:pt x="1584165" y="2837141"/>
                  <a:pt x="1571663" y="2837514"/>
                  <a:pt x="1562733" y="2838258"/>
                </a:cubicBezTo>
                <a:cubicBezTo>
                  <a:pt x="1553804" y="2839002"/>
                  <a:pt x="1547479" y="2840937"/>
                  <a:pt x="1543758" y="2844062"/>
                </a:cubicBezTo>
                <a:cubicBezTo>
                  <a:pt x="1540037" y="2847187"/>
                  <a:pt x="1538549" y="2851875"/>
                  <a:pt x="1539293" y="2858126"/>
                </a:cubicBezTo>
                <a:cubicBezTo>
                  <a:pt x="1540037" y="2864377"/>
                  <a:pt x="1542195" y="2872860"/>
                  <a:pt x="1545767" y="2883576"/>
                </a:cubicBezTo>
                <a:lnTo>
                  <a:pt x="1717664" y="3395693"/>
                </a:lnTo>
                <a:cubicBezTo>
                  <a:pt x="1718854" y="3399563"/>
                  <a:pt x="1720119" y="3402763"/>
                  <a:pt x="1721459" y="3405293"/>
                </a:cubicBezTo>
                <a:cubicBezTo>
                  <a:pt x="1722798" y="3407823"/>
                  <a:pt x="1724733" y="3409981"/>
                  <a:pt x="1727263" y="3411767"/>
                </a:cubicBezTo>
                <a:cubicBezTo>
                  <a:pt x="1729793" y="3413553"/>
                  <a:pt x="1732918" y="3415041"/>
                  <a:pt x="1736639" y="3416232"/>
                </a:cubicBezTo>
                <a:cubicBezTo>
                  <a:pt x="1740360" y="3417422"/>
                  <a:pt x="1745197" y="3418315"/>
                  <a:pt x="1751150" y="3418911"/>
                </a:cubicBezTo>
                <a:cubicBezTo>
                  <a:pt x="1757103" y="3419506"/>
                  <a:pt x="1764321" y="3419878"/>
                  <a:pt x="1772804" y="3420027"/>
                </a:cubicBezTo>
                <a:cubicBezTo>
                  <a:pt x="1781288" y="3420176"/>
                  <a:pt x="1791482" y="3420250"/>
                  <a:pt x="1803389" y="3420250"/>
                </a:cubicBezTo>
                <a:cubicBezTo>
                  <a:pt x="1818271" y="3420250"/>
                  <a:pt x="1830326" y="3420027"/>
                  <a:pt x="1839554" y="3419580"/>
                </a:cubicBezTo>
                <a:cubicBezTo>
                  <a:pt x="1848781" y="3419134"/>
                  <a:pt x="1856074" y="3418092"/>
                  <a:pt x="1861432" y="3416455"/>
                </a:cubicBezTo>
                <a:cubicBezTo>
                  <a:pt x="1866789" y="3414818"/>
                  <a:pt x="1870659" y="3412437"/>
                  <a:pt x="1873040" y="3409311"/>
                </a:cubicBezTo>
                <a:cubicBezTo>
                  <a:pt x="1875421" y="3406186"/>
                  <a:pt x="1877356" y="3402093"/>
                  <a:pt x="1878844" y="3397033"/>
                </a:cubicBezTo>
                <a:lnTo>
                  <a:pt x="2051188" y="2884469"/>
                </a:lnTo>
                <a:cubicBezTo>
                  <a:pt x="2054759" y="2874051"/>
                  <a:pt x="2057066" y="2865716"/>
                  <a:pt x="2058108" y="2859466"/>
                </a:cubicBezTo>
                <a:cubicBezTo>
                  <a:pt x="2059150" y="2853215"/>
                  <a:pt x="2058257" y="2848378"/>
                  <a:pt x="2055429" y="2844955"/>
                </a:cubicBezTo>
                <a:cubicBezTo>
                  <a:pt x="2052601" y="2841532"/>
                  <a:pt x="2047392" y="2839374"/>
                  <a:pt x="2039802" y="2838481"/>
                </a:cubicBezTo>
                <a:cubicBezTo>
                  <a:pt x="2032212" y="2837588"/>
                  <a:pt x="2021571" y="2837141"/>
                  <a:pt x="2007878" y="2837141"/>
                </a:cubicBezTo>
                <a:cubicBezTo>
                  <a:pt x="1993889" y="2837141"/>
                  <a:pt x="1982875" y="2837439"/>
                  <a:pt x="1974839" y="2838034"/>
                </a:cubicBezTo>
                <a:cubicBezTo>
                  <a:pt x="1966802" y="2838630"/>
                  <a:pt x="1960626" y="2839820"/>
                  <a:pt x="1956309" y="2841606"/>
                </a:cubicBezTo>
                <a:cubicBezTo>
                  <a:pt x="1951993" y="2843392"/>
                  <a:pt x="1948942" y="2845848"/>
                  <a:pt x="1947157" y="2848973"/>
                </a:cubicBezTo>
                <a:cubicBezTo>
                  <a:pt x="1945371" y="2852099"/>
                  <a:pt x="1943882" y="2856191"/>
                  <a:pt x="1942692" y="2861252"/>
                </a:cubicBezTo>
                <a:lnTo>
                  <a:pt x="1804728" y="3304611"/>
                </a:lnTo>
                <a:lnTo>
                  <a:pt x="1804282" y="3304611"/>
                </a:lnTo>
                <a:lnTo>
                  <a:pt x="1663639" y="2859019"/>
                </a:lnTo>
                <a:cubicBezTo>
                  <a:pt x="1662151" y="2854554"/>
                  <a:pt x="1660588" y="2850834"/>
                  <a:pt x="1658951" y="2847857"/>
                </a:cubicBezTo>
                <a:cubicBezTo>
                  <a:pt x="1657314" y="2844881"/>
                  <a:pt x="1654412" y="2842648"/>
                  <a:pt x="1650244" y="2841160"/>
                </a:cubicBezTo>
                <a:cubicBezTo>
                  <a:pt x="1646077" y="2839672"/>
                  <a:pt x="1640124" y="2838630"/>
                  <a:pt x="1632385" y="2838034"/>
                </a:cubicBezTo>
                <a:cubicBezTo>
                  <a:pt x="1624646" y="2837439"/>
                  <a:pt x="1613930" y="2837141"/>
                  <a:pt x="1600238" y="2837141"/>
                </a:cubicBezTo>
                <a:close/>
                <a:moveTo>
                  <a:pt x="9156540" y="2811245"/>
                </a:moveTo>
                <a:cubicBezTo>
                  <a:pt x="9131238" y="2811245"/>
                  <a:pt x="9114049" y="2815636"/>
                  <a:pt x="9104970" y="2824417"/>
                </a:cubicBezTo>
                <a:cubicBezTo>
                  <a:pt x="9095892" y="2833198"/>
                  <a:pt x="9091352" y="2848899"/>
                  <a:pt x="9091352" y="2871521"/>
                </a:cubicBezTo>
                <a:cubicBezTo>
                  <a:pt x="9091352" y="2893250"/>
                  <a:pt x="9095743" y="2908281"/>
                  <a:pt x="9104524" y="2916616"/>
                </a:cubicBezTo>
                <a:cubicBezTo>
                  <a:pt x="9113304" y="2924950"/>
                  <a:pt x="9130346" y="2929117"/>
                  <a:pt x="9155646" y="2929117"/>
                </a:cubicBezTo>
                <a:cubicBezTo>
                  <a:pt x="9180650" y="2929117"/>
                  <a:pt x="9197764" y="2924801"/>
                  <a:pt x="9206992" y="2916169"/>
                </a:cubicBezTo>
                <a:cubicBezTo>
                  <a:pt x="9216220" y="2907537"/>
                  <a:pt x="9220833" y="2891910"/>
                  <a:pt x="9220833" y="2869288"/>
                </a:cubicBezTo>
                <a:cubicBezTo>
                  <a:pt x="9220833" y="2847559"/>
                  <a:pt x="9216368" y="2832453"/>
                  <a:pt x="9207438" y="2823970"/>
                </a:cubicBezTo>
                <a:cubicBezTo>
                  <a:pt x="9198509" y="2815487"/>
                  <a:pt x="9181542" y="2811245"/>
                  <a:pt x="9156540" y="2811245"/>
                </a:cubicBezTo>
                <a:close/>
                <a:moveTo>
                  <a:pt x="2184240" y="2811245"/>
                </a:moveTo>
                <a:cubicBezTo>
                  <a:pt x="2158939" y="2811245"/>
                  <a:pt x="2141749" y="2815636"/>
                  <a:pt x="2132671" y="2824417"/>
                </a:cubicBezTo>
                <a:cubicBezTo>
                  <a:pt x="2123592" y="2833198"/>
                  <a:pt x="2119053" y="2848899"/>
                  <a:pt x="2119053" y="2871521"/>
                </a:cubicBezTo>
                <a:cubicBezTo>
                  <a:pt x="2119053" y="2893250"/>
                  <a:pt x="2123443" y="2908281"/>
                  <a:pt x="2132224" y="2916616"/>
                </a:cubicBezTo>
                <a:cubicBezTo>
                  <a:pt x="2141005" y="2924950"/>
                  <a:pt x="2158046" y="2929117"/>
                  <a:pt x="2183347" y="2929117"/>
                </a:cubicBezTo>
                <a:cubicBezTo>
                  <a:pt x="2208350" y="2929117"/>
                  <a:pt x="2225465" y="2924801"/>
                  <a:pt x="2234692" y="2916169"/>
                </a:cubicBezTo>
                <a:cubicBezTo>
                  <a:pt x="2243920" y="2907537"/>
                  <a:pt x="2248533" y="2891910"/>
                  <a:pt x="2248533" y="2869288"/>
                </a:cubicBezTo>
                <a:cubicBezTo>
                  <a:pt x="2248533" y="2847559"/>
                  <a:pt x="2244068" y="2832453"/>
                  <a:pt x="2235139" y="2823970"/>
                </a:cubicBezTo>
                <a:cubicBezTo>
                  <a:pt x="2226209" y="2815487"/>
                  <a:pt x="2209243" y="2811245"/>
                  <a:pt x="2184240" y="2811245"/>
                </a:cubicBezTo>
                <a:close/>
                <a:moveTo>
                  <a:pt x="8927493" y="2796065"/>
                </a:moveTo>
                <a:cubicBezTo>
                  <a:pt x="8916480" y="2796065"/>
                  <a:pt x="8907401" y="2796511"/>
                  <a:pt x="8900258" y="2797404"/>
                </a:cubicBezTo>
                <a:cubicBezTo>
                  <a:pt x="8893114" y="2798297"/>
                  <a:pt x="8887384" y="2799562"/>
                  <a:pt x="8883068" y="2801199"/>
                </a:cubicBezTo>
                <a:cubicBezTo>
                  <a:pt x="8878752" y="2802837"/>
                  <a:pt x="8875700" y="2804846"/>
                  <a:pt x="8873914" y="2807227"/>
                </a:cubicBezTo>
                <a:cubicBezTo>
                  <a:pt x="8872129" y="2809608"/>
                  <a:pt x="8871236" y="2812287"/>
                  <a:pt x="8871236" y="2815264"/>
                </a:cubicBezTo>
                <a:lnTo>
                  <a:pt x="8871236" y="3402391"/>
                </a:lnTo>
                <a:cubicBezTo>
                  <a:pt x="8871236" y="3405367"/>
                  <a:pt x="8872129" y="3407972"/>
                  <a:pt x="8873914" y="3410204"/>
                </a:cubicBezTo>
                <a:cubicBezTo>
                  <a:pt x="8875700" y="3412437"/>
                  <a:pt x="8878752" y="3414297"/>
                  <a:pt x="8883068" y="3415785"/>
                </a:cubicBezTo>
                <a:cubicBezTo>
                  <a:pt x="8887384" y="3417274"/>
                  <a:pt x="8893114" y="3418390"/>
                  <a:pt x="8900258" y="3419134"/>
                </a:cubicBezTo>
                <a:cubicBezTo>
                  <a:pt x="8907401" y="3419878"/>
                  <a:pt x="8916480" y="3420250"/>
                  <a:pt x="8927493" y="3420250"/>
                </a:cubicBezTo>
                <a:cubicBezTo>
                  <a:pt x="8938506" y="3420250"/>
                  <a:pt x="8947584" y="3419878"/>
                  <a:pt x="8954728" y="3419134"/>
                </a:cubicBezTo>
                <a:cubicBezTo>
                  <a:pt x="8961872" y="3418390"/>
                  <a:pt x="8967602" y="3417274"/>
                  <a:pt x="8971918" y="3415785"/>
                </a:cubicBezTo>
                <a:cubicBezTo>
                  <a:pt x="8976234" y="3414297"/>
                  <a:pt x="8979285" y="3412437"/>
                  <a:pt x="8981071" y="3410204"/>
                </a:cubicBezTo>
                <a:cubicBezTo>
                  <a:pt x="8982857" y="3407972"/>
                  <a:pt x="8983750" y="3405367"/>
                  <a:pt x="8983750" y="3402391"/>
                </a:cubicBezTo>
                <a:lnTo>
                  <a:pt x="8983750" y="2815264"/>
                </a:lnTo>
                <a:cubicBezTo>
                  <a:pt x="8983750" y="2812287"/>
                  <a:pt x="8982857" y="2809608"/>
                  <a:pt x="8981071" y="2807227"/>
                </a:cubicBezTo>
                <a:cubicBezTo>
                  <a:pt x="8979285" y="2804846"/>
                  <a:pt x="8976234" y="2802837"/>
                  <a:pt x="8971918" y="2801199"/>
                </a:cubicBezTo>
                <a:cubicBezTo>
                  <a:pt x="8967602" y="2799562"/>
                  <a:pt x="8961872" y="2798297"/>
                  <a:pt x="8954728" y="2797404"/>
                </a:cubicBezTo>
                <a:cubicBezTo>
                  <a:pt x="8947584" y="2796511"/>
                  <a:pt x="8938506" y="2796065"/>
                  <a:pt x="8927493" y="2796065"/>
                </a:cubicBezTo>
                <a:close/>
                <a:moveTo>
                  <a:pt x="3993544" y="2796065"/>
                </a:moveTo>
                <a:cubicBezTo>
                  <a:pt x="3982530" y="2796065"/>
                  <a:pt x="3973451" y="2796511"/>
                  <a:pt x="3966307" y="2797404"/>
                </a:cubicBezTo>
                <a:cubicBezTo>
                  <a:pt x="3959164" y="2798297"/>
                  <a:pt x="3953434" y="2799562"/>
                  <a:pt x="3949118" y="2801199"/>
                </a:cubicBezTo>
                <a:cubicBezTo>
                  <a:pt x="3944802" y="2802837"/>
                  <a:pt x="3941751" y="2804846"/>
                  <a:pt x="3939965" y="2807227"/>
                </a:cubicBezTo>
                <a:cubicBezTo>
                  <a:pt x="3938179" y="2809608"/>
                  <a:pt x="3937286" y="2812287"/>
                  <a:pt x="3937286" y="2815264"/>
                </a:cubicBezTo>
                <a:lnTo>
                  <a:pt x="3937286" y="3402391"/>
                </a:lnTo>
                <a:cubicBezTo>
                  <a:pt x="3937286" y="3405367"/>
                  <a:pt x="3938179" y="3407972"/>
                  <a:pt x="3939965" y="3410204"/>
                </a:cubicBezTo>
                <a:cubicBezTo>
                  <a:pt x="3941751" y="3412437"/>
                  <a:pt x="3944802" y="3414297"/>
                  <a:pt x="3949118" y="3415785"/>
                </a:cubicBezTo>
                <a:cubicBezTo>
                  <a:pt x="3953434" y="3417274"/>
                  <a:pt x="3959164" y="3418390"/>
                  <a:pt x="3966307" y="3419134"/>
                </a:cubicBezTo>
                <a:cubicBezTo>
                  <a:pt x="3973451" y="3419878"/>
                  <a:pt x="3982530" y="3420250"/>
                  <a:pt x="3993544" y="3420250"/>
                </a:cubicBezTo>
                <a:cubicBezTo>
                  <a:pt x="4004557" y="3420250"/>
                  <a:pt x="4013635" y="3419878"/>
                  <a:pt x="4020779" y="3419134"/>
                </a:cubicBezTo>
                <a:cubicBezTo>
                  <a:pt x="4027922" y="3418390"/>
                  <a:pt x="4033652" y="3417274"/>
                  <a:pt x="4037969" y="3415785"/>
                </a:cubicBezTo>
                <a:cubicBezTo>
                  <a:pt x="4042284" y="3414297"/>
                  <a:pt x="4045336" y="3412437"/>
                  <a:pt x="4047122" y="3410204"/>
                </a:cubicBezTo>
                <a:cubicBezTo>
                  <a:pt x="4048907" y="3407972"/>
                  <a:pt x="4049800" y="3405367"/>
                  <a:pt x="4049800" y="3402391"/>
                </a:cubicBezTo>
                <a:lnTo>
                  <a:pt x="4049800" y="2815264"/>
                </a:lnTo>
                <a:cubicBezTo>
                  <a:pt x="4049800" y="2812287"/>
                  <a:pt x="4048907" y="2809608"/>
                  <a:pt x="4047122" y="2807227"/>
                </a:cubicBezTo>
                <a:cubicBezTo>
                  <a:pt x="4045336" y="2804846"/>
                  <a:pt x="4042284" y="2802837"/>
                  <a:pt x="4037969" y="2801199"/>
                </a:cubicBezTo>
                <a:cubicBezTo>
                  <a:pt x="4033652" y="2799562"/>
                  <a:pt x="4027922" y="2798297"/>
                  <a:pt x="4020779" y="2797404"/>
                </a:cubicBezTo>
                <a:cubicBezTo>
                  <a:pt x="4013635" y="2796511"/>
                  <a:pt x="4004557" y="2796065"/>
                  <a:pt x="3993544" y="2796065"/>
                </a:cubicBezTo>
                <a:close/>
                <a:moveTo>
                  <a:pt x="5817054" y="2098221"/>
                </a:moveTo>
                <a:cubicBezTo>
                  <a:pt x="5039249" y="2098221"/>
                  <a:pt x="4408714" y="2694031"/>
                  <a:pt x="4408714" y="3429000"/>
                </a:cubicBezTo>
                <a:cubicBezTo>
                  <a:pt x="4408714" y="4163969"/>
                  <a:pt x="5039249" y="4759779"/>
                  <a:pt x="5817054" y="4759779"/>
                </a:cubicBezTo>
                <a:cubicBezTo>
                  <a:pt x="6594857" y="4759779"/>
                  <a:pt x="7225392" y="4163969"/>
                  <a:pt x="7225392" y="3429000"/>
                </a:cubicBezTo>
                <a:cubicBezTo>
                  <a:pt x="7225392" y="2694031"/>
                  <a:pt x="6594857" y="2098221"/>
                  <a:pt x="5817054" y="2098221"/>
                </a:cubicBezTo>
                <a:close/>
                <a:moveTo>
                  <a:pt x="0" y="0"/>
                </a:moveTo>
                <a:lnTo>
                  <a:pt x="12191999" y="0"/>
                </a:lnTo>
                <a:lnTo>
                  <a:pt x="12191999" y="6858000"/>
                </a:lnTo>
                <a:lnTo>
                  <a:pt x="0" y="6858000"/>
                </a:lnTo>
                <a:close/>
              </a:path>
            </a:pathLst>
          </a:cu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8"/>
                                        </p:tgtEl>
                                      </p:cBhvr>
                                      <p:by x="2000000" y="200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4342" y="103888"/>
            <a:ext cx="6355776" cy="3797687"/>
            <a:chOff x="508664" y="-31339"/>
            <a:chExt cx="5304001" cy="3048000"/>
          </a:xfrm>
        </p:grpSpPr>
        <p:sp>
          <p:nvSpPr>
            <p:cNvPr id="6" name="矩形 5"/>
            <p:cNvSpPr/>
            <p:nvPr/>
          </p:nvSpPr>
          <p:spPr>
            <a:xfrm>
              <a:off x="707265" y="-31339"/>
              <a:ext cx="5105400" cy="3048000"/>
            </a:xfrm>
            <a:prstGeom prst="rect">
              <a:avLst/>
            </a:prstGeom>
            <a:solidFill>
              <a:schemeClr val="bg1">
                <a:alpha val="8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90204" pitchFamily="34" charset="0"/>
                <a:ea typeface="黑体" panose="02010609060101010101" pitchFamily="49" charset="-122"/>
                <a:cs typeface="Arial"/>
                <a:sym typeface="Arial" panose="020B0604020202090204" pitchFamily="34" charset="0"/>
              </a:endParaRPr>
            </a:p>
          </p:txBody>
        </p:sp>
        <p:sp>
          <p:nvSpPr>
            <p:cNvPr id="12" name="TextBox 2"/>
            <p:cNvSpPr txBox="1"/>
            <p:nvPr/>
          </p:nvSpPr>
          <p:spPr>
            <a:xfrm>
              <a:off x="906236" y="50923"/>
              <a:ext cx="4506686" cy="252593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Watch the video and answer the questions.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1. Does the mother meet her daughter in the real world?</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90204" pitchFamily="34" charset="0"/>
                  <a:ea typeface="黑体" panose="02010609060101010101" pitchFamily="49" charset="-122"/>
                  <a:cs typeface="Arial"/>
                  <a:sym typeface="Arial" panose="020B0604020202090204" pitchFamily="34" charset="0"/>
                </a:rPr>
                <a:t>2. How can she see her dead daughter?</a:t>
              </a:r>
            </a:p>
          </p:txBody>
        </p:sp>
        <p:sp>
          <p:nvSpPr>
            <p:cNvPr id="7" name="矩形 6"/>
            <p:cNvSpPr/>
            <p:nvPr/>
          </p:nvSpPr>
          <p:spPr>
            <a:xfrm>
              <a:off x="508664" y="-31339"/>
              <a:ext cx="138974"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90204" pitchFamily="34" charset="0"/>
                <a:ea typeface="黑体" panose="02010609060101010101" pitchFamily="49" charset="-122"/>
                <a:cs typeface="Arial"/>
                <a:sym typeface="Arial" panose="020B0604020202090204" pitchFamily="34" charset="0"/>
              </a:endParaRPr>
            </a:p>
          </p:txBody>
        </p:sp>
      </p:grpSp>
      <p:sp>
        <p:nvSpPr>
          <p:cNvPr id="4" name="文本框 3">
            <a:extLst>
              <a:ext uri="{FF2B5EF4-FFF2-40B4-BE49-F238E27FC236}">
                <a16:creationId xmlns:a16="http://schemas.microsoft.com/office/drawing/2014/main" id="{3DE2C155-0F70-0F53-7B8F-4C14EE703AC8}"/>
              </a:ext>
            </a:extLst>
          </p:cNvPr>
          <p:cNvSpPr txBox="1"/>
          <p:nvPr/>
        </p:nvSpPr>
        <p:spPr>
          <a:xfrm>
            <a:off x="1881927" y="2767280"/>
            <a:ext cx="6094926" cy="1323439"/>
          </a:xfrm>
          <a:prstGeom prst="rect">
            <a:avLst/>
          </a:prstGeom>
          <a:noFill/>
        </p:spPr>
        <p:txBody>
          <a:bodyPr wrap="square">
            <a:spAutoFit/>
          </a:bodyPr>
          <a:lstStyle/>
          <a:p>
            <a:pPr algn="ctr"/>
            <a:r>
              <a:rPr lang="en-US" altLang="zh-CN"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VR</a:t>
            </a:r>
            <a:endParaRPr lang="zh-CN" alt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749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 y="0"/>
            <a:ext cx="6590211"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Arial" panose="020B0604020202090204" pitchFamily="34" charset="0"/>
              </a:rPr>
              <a:t>Task1</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sym typeface="Arial" panose="020B0604020202090204" pitchFamily="34" charset="0"/>
              </a:rPr>
              <a:t> </a:t>
            </a:r>
            <a:r>
              <a:rPr lang="en-US" altLang="zh-CN" sz="3600" b="1" dirty="0">
                <a:latin typeface="Times New Roman" panose="02020603050405020304" pitchFamily="18" charset="0"/>
                <a:ea typeface="黑体" panose="02010609060101010101" pitchFamily="49" charset="-122"/>
                <a:cs typeface="Times New Roman" panose="02020603050405020304" pitchFamily="18" charset="0"/>
                <a:sym typeface="Arial" panose="020B0604020202090204" pitchFamily="34" charset="0"/>
              </a:rPr>
              <a:t>Read and match</a:t>
            </a:r>
            <a:r>
              <a:rPr lang="zh-CN" altLang="en-US" sz="2800" b="1" dirty="0">
                <a:latin typeface="宋体" panose="02010600030101010101" pitchFamily="2" charset="-122"/>
                <a:ea typeface="宋体" panose="02010600030101010101" pitchFamily="2" charset="-122"/>
                <a:cs typeface="Times New Roman" panose="02020603050405020304" pitchFamily="18" charset="0"/>
                <a:sym typeface="Arial" panose="020B0604020202090204" pitchFamily="34" charset="0"/>
              </a:rPr>
              <a:t>（连线）</a:t>
            </a:r>
            <a:endParaRPr lang="zh-CN" altLang="en-US" sz="3600" b="1" dirty="0">
              <a:latin typeface="宋体" panose="02010600030101010101" pitchFamily="2" charset="-122"/>
              <a:ea typeface="宋体" panose="02010600030101010101" pitchFamily="2" charset="-122"/>
              <a:cs typeface="Times New Roman" panose="02020603050405020304" pitchFamily="18" charset="0"/>
              <a:sym typeface="Arial" panose="020B0604020202090204" pitchFamily="34" charset="0"/>
            </a:endParaRPr>
          </a:p>
        </p:txBody>
      </p:sp>
      <p:sp>
        <p:nvSpPr>
          <p:cNvPr id="21" name="Text Box 6">
            <a:extLst>
              <a:ext uri="{FF2B5EF4-FFF2-40B4-BE49-F238E27FC236}">
                <a16:creationId xmlns:a16="http://schemas.microsoft.com/office/drawing/2014/main" id="{527214EA-9CE5-1924-63F7-F1F642D63B47}"/>
              </a:ext>
            </a:extLst>
          </p:cNvPr>
          <p:cNvSpPr/>
          <p:nvPr/>
        </p:nvSpPr>
        <p:spPr>
          <a:xfrm>
            <a:off x="627108" y="920533"/>
            <a:ext cx="2521729" cy="584775"/>
          </a:xfrm>
          <a:prstGeom prst="rect">
            <a:avLst/>
          </a:prstGeom>
          <a:solidFill>
            <a:schemeClr val="bg2">
              <a:lumMod val="90000"/>
            </a:schemeClr>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Eras Bold ITC" charset="0"/>
              </a:rPr>
              <a:t>Para.  1</a:t>
            </a:r>
            <a:endParaRPr lang="en-US" altLang="en-US" sz="3200" b="1" dirty="0">
              <a:solidFill>
                <a:srgbClr val="FF0000"/>
              </a:solidFill>
              <a:latin typeface="Times New Roman" panose="02020603050405020304" pitchFamily="18" charset="0"/>
              <a:cs typeface="Times New Roman" panose="02020603050405020304" pitchFamily="18" charset="0"/>
              <a:sym typeface="Eras Bold ITC"/>
            </a:endParaRPr>
          </a:p>
        </p:txBody>
      </p:sp>
      <p:sp>
        <p:nvSpPr>
          <p:cNvPr id="23" name="Text Box 6">
            <a:extLst>
              <a:ext uri="{FF2B5EF4-FFF2-40B4-BE49-F238E27FC236}">
                <a16:creationId xmlns:a16="http://schemas.microsoft.com/office/drawing/2014/main" id="{3BFE820B-269F-435D-7122-3E16D82A2125}"/>
              </a:ext>
            </a:extLst>
          </p:cNvPr>
          <p:cNvSpPr/>
          <p:nvPr/>
        </p:nvSpPr>
        <p:spPr>
          <a:xfrm>
            <a:off x="627106" y="2002594"/>
            <a:ext cx="2521729" cy="584775"/>
          </a:xfrm>
          <a:prstGeom prst="rect">
            <a:avLst/>
          </a:prstGeom>
          <a:solidFill>
            <a:schemeClr val="bg2">
              <a:lumMod val="90000"/>
            </a:schemeClr>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Eras Bold ITC" charset="0"/>
              </a:rPr>
              <a:t>Para.  2</a:t>
            </a:r>
            <a:endParaRPr lang="en-US" altLang="en-US" sz="3200" b="1" dirty="0">
              <a:solidFill>
                <a:srgbClr val="FF0000"/>
              </a:solidFill>
              <a:latin typeface="Times New Roman" panose="02020603050405020304" pitchFamily="18" charset="0"/>
              <a:cs typeface="Times New Roman" panose="02020603050405020304" pitchFamily="18" charset="0"/>
              <a:sym typeface="Eras Bold ITC"/>
            </a:endParaRPr>
          </a:p>
        </p:txBody>
      </p:sp>
      <p:sp>
        <p:nvSpPr>
          <p:cNvPr id="24" name="Rectangle 13">
            <a:extLst>
              <a:ext uri="{FF2B5EF4-FFF2-40B4-BE49-F238E27FC236}">
                <a16:creationId xmlns:a16="http://schemas.microsoft.com/office/drawing/2014/main" id="{D735B740-3666-F7B1-D4D2-8B37F148B417}"/>
              </a:ext>
            </a:extLst>
          </p:cNvPr>
          <p:cNvSpPr/>
          <p:nvPr/>
        </p:nvSpPr>
        <p:spPr>
          <a:xfrm>
            <a:off x="6539279" y="1006936"/>
            <a:ext cx="4962568" cy="584775"/>
          </a:xfrm>
          <a:prstGeom prst="rect">
            <a:avLst/>
          </a:prstGeom>
          <a:solidFill>
            <a:srgbClr val="FFC000"/>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buClr>
                <a:srgbClr val="FF0000"/>
              </a:buClr>
            </a:pPr>
            <a:r>
              <a:rPr lang="en-US" altLang="en-US" sz="3200" b="1" dirty="0">
                <a:solidFill>
                  <a:srgbClr val="FF0000"/>
                </a:solidFill>
                <a:latin typeface="Times New Roman" panose="02020603050405020304" pitchFamily="18" charset="0"/>
                <a:ea typeface="幼圆" charset="-122"/>
                <a:cs typeface="Times New Roman" panose="02020603050405020304" pitchFamily="18" charset="0"/>
                <a:sym typeface="幼圆" charset="-122"/>
              </a:rPr>
              <a:t>a. </a:t>
            </a:r>
            <a:r>
              <a:rPr lang="en-US" altLang="en-US" sz="3200" b="1" dirty="0">
                <a:solidFill>
                  <a:srgbClr val="000000"/>
                </a:solidFill>
                <a:latin typeface="Times New Roman" panose="02020603050405020304" pitchFamily="18" charset="0"/>
                <a:ea typeface="幼圆" charset="-122"/>
                <a:cs typeface="Times New Roman" panose="02020603050405020304" pitchFamily="18" charset="0"/>
                <a:sym typeface="幼圆" charset="-122"/>
              </a:rPr>
              <a:t>The change of computers</a:t>
            </a:r>
            <a:endParaRPr lang="zh-CN" altLang="en-US" sz="3200" dirty="0">
              <a:latin typeface="Times New Roman" panose="02020603050405020304" pitchFamily="18" charset="0"/>
              <a:cs typeface="Times New Roman" panose="02020603050405020304" pitchFamily="18" charset="0"/>
            </a:endParaRPr>
          </a:p>
        </p:txBody>
      </p:sp>
      <p:sp>
        <p:nvSpPr>
          <p:cNvPr id="25" name="Text Box 6">
            <a:extLst>
              <a:ext uri="{FF2B5EF4-FFF2-40B4-BE49-F238E27FC236}">
                <a16:creationId xmlns:a16="http://schemas.microsoft.com/office/drawing/2014/main" id="{172A1BD9-E97C-4FA3-998E-D974C08B68C0}"/>
              </a:ext>
            </a:extLst>
          </p:cNvPr>
          <p:cNvSpPr/>
          <p:nvPr/>
        </p:nvSpPr>
        <p:spPr>
          <a:xfrm>
            <a:off x="627106" y="3074787"/>
            <a:ext cx="2521729" cy="584775"/>
          </a:xfrm>
          <a:prstGeom prst="rect">
            <a:avLst/>
          </a:prstGeom>
          <a:solidFill>
            <a:schemeClr val="bg2">
              <a:lumMod val="90000"/>
            </a:schemeClr>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Eras Bold ITC" charset="0"/>
              </a:rPr>
              <a:t>Para.  3</a:t>
            </a:r>
            <a:endParaRPr lang="en-US" altLang="en-US" sz="3200" b="1" dirty="0">
              <a:solidFill>
                <a:srgbClr val="FF0000"/>
              </a:solidFill>
              <a:latin typeface="Times New Roman" panose="02020603050405020304" pitchFamily="18" charset="0"/>
              <a:cs typeface="Times New Roman" panose="02020603050405020304" pitchFamily="18" charset="0"/>
              <a:sym typeface="Eras Bold ITC"/>
            </a:endParaRPr>
          </a:p>
        </p:txBody>
      </p:sp>
      <p:sp>
        <p:nvSpPr>
          <p:cNvPr id="26" name="Rectangle 13">
            <a:extLst>
              <a:ext uri="{FF2B5EF4-FFF2-40B4-BE49-F238E27FC236}">
                <a16:creationId xmlns:a16="http://schemas.microsoft.com/office/drawing/2014/main" id="{87A66255-C179-4285-761A-1B9A1D612664}"/>
              </a:ext>
            </a:extLst>
          </p:cNvPr>
          <p:cNvSpPr/>
          <p:nvPr/>
        </p:nvSpPr>
        <p:spPr>
          <a:xfrm>
            <a:off x="6539281" y="1998856"/>
            <a:ext cx="4962566" cy="584775"/>
          </a:xfrm>
          <a:prstGeom prst="rect">
            <a:avLst/>
          </a:prstGeom>
          <a:solidFill>
            <a:srgbClr val="FFC000"/>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buClr>
                <a:srgbClr val="FF0000"/>
              </a:buClr>
            </a:pPr>
            <a:r>
              <a:rPr lang="en-US" altLang="zh-CN" sz="3200" b="1" dirty="0">
                <a:solidFill>
                  <a:srgbClr val="FF0000"/>
                </a:solidFill>
                <a:latin typeface="Times New Roman" panose="02020603050405020304" pitchFamily="18" charset="0"/>
                <a:ea typeface="幼圆" charset="-122"/>
                <a:cs typeface="Times New Roman" panose="02020603050405020304" pitchFamily="18" charset="0"/>
                <a:sym typeface="幼圆" charset="-122"/>
              </a:rPr>
              <a:t>b. </a:t>
            </a:r>
            <a:r>
              <a:rPr lang="en-US" altLang="zh-CN" sz="3200" b="1" dirty="0">
                <a:solidFill>
                  <a:srgbClr val="000000"/>
                </a:solidFill>
                <a:latin typeface="Times New Roman" panose="02020603050405020304" pitchFamily="18" charset="0"/>
                <a:ea typeface="幼圆" charset="-122"/>
                <a:cs typeface="Times New Roman" panose="02020603050405020304" pitchFamily="18" charset="0"/>
                <a:sym typeface="幼圆" charset="-122"/>
              </a:rPr>
              <a:t>VR is here to stay</a:t>
            </a:r>
            <a:endParaRPr lang="zh-CN" altLang="en-US" sz="3200" dirty="0">
              <a:latin typeface="Times New Roman" panose="02020603050405020304" pitchFamily="18" charset="0"/>
              <a:cs typeface="Times New Roman" panose="02020603050405020304" pitchFamily="18" charset="0"/>
            </a:endParaRPr>
          </a:p>
        </p:txBody>
      </p:sp>
      <p:sp>
        <p:nvSpPr>
          <p:cNvPr id="27" name="Text Box 6">
            <a:extLst>
              <a:ext uri="{FF2B5EF4-FFF2-40B4-BE49-F238E27FC236}">
                <a16:creationId xmlns:a16="http://schemas.microsoft.com/office/drawing/2014/main" id="{4443BEFE-7FA6-EE82-D32F-FEF442B671D6}"/>
              </a:ext>
            </a:extLst>
          </p:cNvPr>
          <p:cNvSpPr/>
          <p:nvPr/>
        </p:nvSpPr>
        <p:spPr>
          <a:xfrm>
            <a:off x="627106" y="4131598"/>
            <a:ext cx="2521729" cy="584775"/>
          </a:xfrm>
          <a:prstGeom prst="rect">
            <a:avLst/>
          </a:prstGeom>
          <a:solidFill>
            <a:schemeClr val="bg2">
              <a:lumMod val="90000"/>
            </a:schemeClr>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Eras Bold ITC" charset="0"/>
              </a:rPr>
              <a:t>Para.  4</a:t>
            </a:r>
            <a:endParaRPr lang="en-US" altLang="en-US" sz="3200" b="1" dirty="0">
              <a:solidFill>
                <a:srgbClr val="FF0000"/>
              </a:solidFill>
              <a:latin typeface="Times New Roman" panose="02020603050405020304" pitchFamily="18" charset="0"/>
              <a:cs typeface="Times New Roman" panose="02020603050405020304" pitchFamily="18" charset="0"/>
              <a:sym typeface="Eras Bold ITC"/>
            </a:endParaRPr>
          </a:p>
        </p:txBody>
      </p:sp>
      <p:sp>
        <p:nvSpPr>
          <p:cNvPr id="28" name="Rectangle 13">
            <a:extLst>
              <a:ext uri="{FF2B5EF4-FFF2-40B4-BE49-F238E27FC236}">
                <a16:creationId xmlns:a16="http://schemas.microsoft.com/office/drawing/2014/main" id="{9DC075A3-61F1-2E5A-86E1-EB0E1DE3760F}"/>
              </a:ext>
            </a:extLst>
          </p:cNvPr>
          <p:cNvSpPr/>
          <p:nvPr/>
        </p:nvSpPr>
        <p:spPr>
          <a:xfrm>
            <a:off x="6539281" y="3075362"/>
            <a:ext cx="4962566" cy="584775"/>
          </a:xfrm>
          <a:prstGeom prst="rect">
            <a:avLst/>
          </a:prstGeom>
          <a:solidFill>
            <a:srgbClr val="FFC000"/>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buClr>
                <a:srgbClr val="FF0000"/>
              </a:buClr>
            </a:pPr>
            <a:r>
              <a:rPr lang="en-US" altLang="en-US" sz="3200" b="1" dirty="0">
                <a:solidFill>
                  <a:srgbClr val="FF0000"/>
                </a:solidFill>
                <a:latin typeface="Times New Roman" panose="02020603050405020304" pitchFamily="18" charset="0"/>
                <a:ea typeface="幼圆" charset="-122"/>
                <a:cs typeface="Times New Roman" panose="02020603050405020304" pitchFamily="18" charset="0"/>
                <a:sym typeface="幼圆" charset="-122"/>
              </a:rPr>
              <a:t>c. </a:t>
            </a:r>
            <a:r>
              <a:rPr lang="en-US" altLang="en-US" sz="3200" b="1" dirty="0">
                <a:solidFill>
                  <a:srgbClr val="000000"/>
                </a:solidFill>
                <a:latin typeface="Times New Roman" panose="02020603050405020304" pitchFamily="18" charset="0"/>
                <a:ea typeface="幼圆" charset="-122"/>
                <a:cs typeface="Times New Roman" panose="02020603050405020304" pitchFamily="18" charset="0"/>
                <a:sym typeface="幼圆" charset="-122"/>
              </a:rPr>
              <a:t>VR has lots of uses</a:t>
            </a:r>
            <a:endParaRPr lang="zh-CN" altLang="en-US" sz="3200" dirty="0">
              <a:latin typeface="Times New Roman" panose="02020603050405020304" pitchFamily="18" charset="0"/>
              <a:cs typeface="Times New Roman" panose="02020603050405020304" pitchFamily="18" charset="0"/>
            </a:endParaRPr>
          </a:p>
        </p:txBody>
      </p:sp>
      <p:sp>
        <p:nvSpPr>
          <p:cNvPr id="29" name="Text Box 6">
            <a:extLst>
              <a:ext uri="{FF2B5EF4-FFF2-40B4-BE49-F238E27FC236}">
                <a16:creationId xmlns:a16="http://schemas.microsoft.com/office/drawing/2014/main" id="{F686D9D2-F40B-5BBE-672E-307F5C5A7D9B}"/>
              </a:ext>
            </a:extLst>
          </p:cNvPr>
          <p:cNvSpPr/>
          <p:nvPr/>
        </p:nvSpPr>
        <p:spPr>
          <a:xfrm>
            <a:off x="627106" y="5204138"/>
            <a:ext cx="2521729" cy="584775"/>
          </a:xfrm>
          <a:prstGeom prst="rect">
            <a:avLst/>
          </a:prstGeom>
          <a:solidFill>
            <a:schemeClr val="bg2">
              <a:lumMod val="90000"/>
            </a:schemeClr>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Eras Bold ITC" charset="0"/>
              </a:rPr>
              <a:t>Para.  5</a:t>
            </a:r>
            <a:endParaRPr lang="en-US" altLang="en-US" sz="3200" b="1" dirty="0">
              <a:solidFill>
                <a:srgbClr val="FF0000"/>
              </a:solidFill>
              <a:latin typeface="Times New Roman" panose="02020603050405020304" pitchFamily="18" charset="0"/>
              <a:cs typeface="Times New Roman" panose="02020603050405020304" pitchFamily="18" charset="0"/>
              <a:sym typeface="Eras Bold ITC"/>
            </a:endParaRPr>
          </a:p>
        </p:txBody>
      </p:sp>
      <p:sp>
        <p:nvSpPr>
          <p:cNvPr id="30" name="Rectangle 13">
            <a:extLst>
              <a:ext uri="{FF2B5EF4-FFF2-40B4-BE49-F238E27FC236}">
                <a16:creationId xmlns:a16="http://schemas.microsoft.com/office/drawing/2014/main" id="{F7B50784-0DAA-4508-9A21-C5183152DB0F}"/>
              </a:ext>
            </a:extLst>
          </p:cNvPr>
          <p:cNvSpPr/>
          <p:nvPr/>
        </p:nvSpPr>
        <p:spPr>
          <a:xfrm>
            <a:off x="6539281" y="4131598"/>
            <a:ext cx="4962566" cy="584775"/>
          </a:xfrm>
          <a:prstGeom prst="rect">
            <a:avLst/>
          </a:prstGeom>
          <a:solidFill>
            <a:srgbClr val="FFC000"/>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buClr>
                <a:srgbClr val="FF0000"/>
              </a:buClr>
            </a:pPr>
            <a:r>
              <a:rPr lang="en-US" altLang="en-US" sz="3200" b="1" dirty="0">
                <a:solidFill>
                  <a:srgbClr val="FF0000"/>
                </a:solidFill>
                <a:latin typeface="Times New Roman" panose="02020603050405020304" pitchFamily="18" charset="0"/>
                <a:ea typeface="幼圆" charset="-122"/>
                <a:cs typeface="Times New Roman" panose="02020603050405020304" pitchFamily="18" charset="0"/>
                <a:sym typeface="幼圆" charset="-122"/>
              </a:rPr>
              <a:t>d. </a:t>
            </a:r>
            <a:r>
              <a:rPr lang="en-US" altLang="en-US" sz="3200" b="1" dirty="0">
                <a:solidFill>
                  <a:srgbClr val="000000"/>
                </a:solidFill>
                <a:latin typeface="Times New Roman" panose="02020603050405020304" pitchFamily="18" charset="0"/>
                <a:ea typeface="幼圆" charset="-122"/>
                <a:cs typeface="Times New Roman" panose="02020603050405020304" pitchFamily="18" charset="0"/>
                <a:sym typeface="幼圆" charset="-122"/>
              </a:rPr>
              <a:t>What is VR</a:t>
            </a:r>
            <a:endParaRPr lang="zh-CN" altLang="en-US" sz="3200" dirty="0">
              <a:latin typeface="Times New Roman" panose="02020603050405020304" pitchFamily="18" charset="0"/>
              <a:cs typeface="Times New Roman" panose="02020603050405020304" pitchFamily="18" charset="0"/>
            </a:endParaRPr>
          </a:p>
        </p:txBody>
      </p:sp>
      <p:sp>
        <p:nvSpPr>
          <p:cNvPr id="34" name="Rectangle 13">
            <a:extLst>
              <a:ext uri="{FF2B5EF4-FFF2-40B4-BE49-F238E27FC236}">
                <a16:creationId xmlns:a16="http://schemas.microsoft.com/office/drawing/2014/main" id="{E7A2EEA6-C4D1-EFBB-514B-8A6A80A6AF20}"/>
              </a:ext>
            </a:extLst>
          </p:cNvPr>
          <p:cNvSpPr/>
          <p:nvPr/>
        </p:nvSpPr>
        <p:spPr>
          <a:xfrm>
            <a:off x="6539280" y="5203792"/>
            <a:ext cx="4962566" cy="584775"/>
          </a:xfrm>
          <a:prstGeom prst="rect">
            <a:avLst/>
          </a:prstGeom>
          <a:solidFill>
            <a:srgbClr val="FFC000"/>
          </a:solid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buClr>
                <a:srgbClr val="FF0000"/>
              </a:buClr>
            </a:pPr>
            <a:r>
              <a:rPr lang="en-US" altLang="zh-CN" sz="3200" b="1" dirty="0">
                <a:solidFill>
                  <a:srgbClr val="FF0000"/>
                </a:solidFill>
                <a:latin typeface="Times New Roman" panose="02020603050405020304" pitchFamily="18" charset="0"/>
                <a:ea typeface="幼圆" charset="-122"/>
                <a:cs typeface="Times New Roman" panose="02020603050405020304" pitchFamily="18" charset="0"/>
                <a:sym typeface="幼圆" charset="-122"/>
              </a:rPr>
              <a:t>e. </a:t>
            </a:r>
            <a:r>
              <a:rPr lang="en-US" altLang="zh-CN" sz="3200" b="1" dirty="0">
                <a:solidFill>
                  <a:srgbClr val="000000"/>
                </a:solidFill>
                <a:latin typeface="Times New Roman" panose="02020603050405020304" pitchFamily="18" charset="0"/>
                <a:ea typeface="幼圆" charset="-122"/>
                <a:cs typeface="Times New Roman" panose="02020603050405020304" pitchFamily="18" charset="0"/>
                <a:sym typeface="幼圆" charset="-122"/>
              </a:rPr>
              <a:t>Opinions about VR</a:t>
            </a:r>
            <a:endParaRPr lang="zh-CN" altLang="en-US" sz="3200" dirty="0">
              <a:latin typeface="Times New Roman" panose="02020603050405020304" pitchFamily="18" charset="0"/>
              <a:cs typeface="Times New Roman" panose="02020603050405020304" pitchFamily="18" charset="0"/>
            </a:endParaRPr>
          </a:p>
        </p:txBody>
      </p:sp>
      <p:cxnSp>
        <p:nvCxnSpPr>
          <p:cNvPr id="40" name="直接连接符 39">
            <a:extLst>
              <a:ext uri="{FF2B5EF4-FFF2-40B4-BE49-F238E27FC236}">
                <a16:creationId xmlns:a16="http://schemas.microsoft.com/office/drawing/2014/main" id="{64037BEE-5CF0-4D54-B1FC-1C4AEF264CAB}"/>
              </a:ext>
            </a:extLst>
          </p:cNvPr>
          <p:cNvCxnSpPr>
            <a:cxnSpLocks/>
            <a:stCxn id="21" idx="3"/>
            <a:endCxn id="24" idx="1"/>
          </p:cNvCxnSpPr>
          <p:nvPr/>
        </p:nvCxnSpPr>
        <p:spPr>
          <a:xfrm>
            <a:off x="3148837" y="1212921"/>
            <a:ext cx="3390442" cy="864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184A8D3A-321E-0C15-A16E-A0F94AD59322}"/>
              </a:ext>
            </a:extLst>
          </p:cNvPr>
          <p:cNvCxnSpPr>
            <a:cxnSpLocks/>
            <a:stCxn id="23" idx="3"/>
            <a:endCxn id="30" idx="1"/>
          </p:cNvCxnSpPr>
          <p:nvPr/>
        </p:nvCxnSpPr>
        <p:spPr>
          <a:xfrm>
            <a:off x="3148835" y="2294982"/>
            <a:ext cx="3390446" cy="2129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FE1D5BB9-DF3B-3572-EBA8-982312D9AA7B}"/>
              </a:ext>
            </a:extLst>
          </p:cNvPr>
          <p:cNvCxnSpPr>
            <a:cxnSpLocks/>
            <a:stCxn id="25" idx="3"/>
            <a:endCxn id="28" idx="1"/>
          </p:cNvCxnSpPr>
          <p:nvPr/>
        </p:nvCxnSpPr>
        <p:spPr>
          <a:xfrm>
            <a:off x="3148835" y="3367175"/>
            <a:ext cx="3390446" cy="5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8DA2412F-8861-0D35-7E25-CAEF02D1A852}"/>
              </a:ext>
            </a:extLst>
          </p:cNvPr>
          <p:cNvCxnSpPr>
            <a:cxnSpLocks/>
            <a:stCxn id="27" idx="3"/>
            <a:endCxn id="34" idx="1"/>
          </p:cNvCxnSpPr>
          <p:nvPr/>
        </p:nvCxnSpPr>
        <p:spPr>
          <a:xfrm>
            <a:off x="3148835" y="4423986"/>
            <a:ext cx="3390445" cy="10721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1E4B534-04F0-9558-EE16-F6AC3FBEF23D}"/>
              </a:ext>
            </a:extLst>
          </p:cNvPr>
          <p:cNvCxnSpPr>
            <a:cxnSpLocks/>
            <a:stCxn id="29" idx="3"/>
            <a:endCxn id="26" idx="1"/>
          </p:cNvCxnSpPr>
          <p:nvPr/>
        </p:nvCxnSpPr>
        <p:spPr>
          <a:xfrm flipV="1">
            <a:off x="3148835" y="2291244"/>
            <a:ext cx="3390446" cy="32052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B7182A6A-58BD-E42B-1D6D-55B966531A5D}"/>
              </a:ext>
            </a:extLst>
          </p:cNvPr>
          <p:cNvSpPr txBox="1"/>
          <p:nvPr/>
        </p:nvSpPr>
        <p:spPr>
          <a:xfrm>
            <a:off x="6590210" y="1765"/>
            <a:ext cx="5270864" cy="954107"/>
          </a:xfrm>
          <a:prstGeom prst="rect">
            <a:avLst/>
          </a:prstGeom>
          <a:solidFill>
            <a:schemeClr val="bg2"/>
          </a:solidFill>
        </p:spPr>
        <p:txBody>
          <a:bodyPr wrap="squar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Tip:</a:t>
            </a:r>
            <a:r>
              <a:rPr lang="zh-CN" altLang="en-US" sz="2800" b="1" dirty="0">
                <a:solidFill>
                  <a:srgbClr val="FF0000"/>
                </a:solidFill>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pay attention to the </a:t>
            </a:r>
            <a:r>
              <a:rPr lang="en-US" altLang="zh-CN" sz="2800" b="1" dirty="0">
                <a:solidFill>
                  <a:srgbClr val="FF0000"/>
                </a:solidFill>
                <a:highlight>
                  <a:srgbClr val="FFFF00"/>
                </a:highlight>
                <a:latin typeface="Times New Roman" panose="02020603050405020304" pitchFamily="18" charset="0"/>
                <a:cs typeface="Times New Roman" panose="02020603050405020304" pitchFamily="18" charset="0"/>
              </a:rPr>
              <a:t>first</a:t>
            </a:r>
            <a:r>
              <a:rPr lang="en-US" altLang="zh-CN" sz="2800" b="1" dirty="0">
                <a:solidFill>
                  <a:srgbClr val="FF0000"/>
                </a:solidFill>
                <a:latin typeface="Times New Roman" panose="02020603050405020304" pitchFamily="18" charset="0"/>
                <a:cs typeface="Times New Roman" panose="02020603050405020304" pitchFamily="18" charset="0"/>
              </a:rPr>
              <a:t> sentence of each para.</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2"/>
          <p:cNvSpPr/>
          <p:nvPr/>
        </p:nvSpPr>
        <p:spPr>
          <a:xfrm>
            <a:off x="-299677" y="3757671"/>
            <a:ext cx="14643474" cy="3830306"/>
          </a:xfrm>
          <a:custGeom>
            <a:avLst/>
            <a:gdLst>
              <a:gd name="connsiteX0" fmla="*/ 0 w 13332542"/>
              <a:gd name="connsiteY0" fmla="*/ 4740371 h 4740371"/>
              <a:gd name="connsiteX1" fmla="*/ 1120877 w 13332542"/>
              <a:gd name="connsiteY1" fmla="*/ 2380629 h 4740371"/>
              <a:gd name="connsiteX2" fmla="*/ 3126658 w 13332542"/>
              <a:gd name="connsiteY2" fmla="*/ 3796475 h 4740371"/>
              <a:gd name="connsiteX3" fmla="*/ 5191432 w 13332542"/>
              <a:gd name="connsiteY3" fmla="*/ 1820191 h 4740371"/>
              <a:gd name="connsiteX4" fmla="*/ 8200103 w 13332542"/>
              <a:gd name="connsiteY4" fmla="*/ 2705094 h 4740371"/>
              <a:gd name="connsiteX5" fmla="*/ 11326761 w 13332542"/>
              <a:gd name="connsiteY5" fmla="*/ 79881 h 4740371"/>
              <a:gd name="connsiteX6" fmla="*/ 13332542 w 13332542"/>
              <a:gd name="connsiteY6" fmla="*/ 935287 h 474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2542" h="4740371">
                <a:moveTo>
                  <a:pt x="0" y="4740371"/>
                </a:moveTo>
                <a:cubicBezTo>
                  <a:pt x="299883" y="3639158"/>
                  <a:pt x="599767" y="2537945"/>
                  <a:pt x="1120877" y="2380629"/>
                </a:cubicBezTo>
                <a:cubicBezTo>
                  <a:pt x="1641987" y="2223313"/>
                  <a:pt x="2448232" y="3889881"/>
                  <a:pt x="3126658" y="3796475"/>
                </a:cubicBezTo>
                <a:cubicBezTo>
                  <a:pt x="3805084" y="3703069"/>
                  <a:pt x="4345858" y="2002088"/>
                  <a:pt x="5191432" y="1820191"/>
                </a:cubicBezTo>
                <a:cubicBezTo>
                  <a:pt x="6037006" y="1638294"/>
                  <a:pt x="7177548" y="2995146"/>
                  <a:pt x="8200103" y="2705094"/>
                </a:cubicBezTo>
                <a:cubicBezTo>
                  <a:pt x="9222658" y="2415042"/>
                  <a:pt x="10471355" y="374849"/>
                  <a:pt x="11326761" y="79881"/>
                </a:cubicBezTo>
                <a:cubicBezTo>
                  <a:pt x="12182168" y="-215087"/>
                  <a:pt x="12757355" y="360100"/>
                  <a:pt x="13332542" y="935287"/>
                </a:cubicBezTo>
              </a:path>
            </a:pathLst>
          </a:custGeom>
          <a:noFill/>
          <a:ln w="7302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sp>
        <p:nvSpPr>
          <p:cNvPr id="7" name="Rectangle 1"/>
          <p:cNvSpPr/>
          <p:nvPr/>
        </p:nvSpPr>
        <p:spPr>
          <a:xfrm flipV="1">
            <a:off x="-1" y="4214608"/>
            <a:ext cx="12192001" cy="2643392"/>
          </a:xfrm>
          <a:custGeom>
            <a:avLst/>
            <a:gdLst>
              <a:gd name="connsiteX0" fmla="*/ 0 w 12192000"/>
              <a:gd name="connsiteY0" fmla="*/ 0 h 2220686"/>
              <a:gd name="connsiteX1" fmla="*/ 12192000 w 12192000"/>
              <a:gd name="connsiteY1" fmla="*/ 0 h 2220686"/>
              <a:gd name="connsiteX2" fmla="*/ 12192000 w 12192000"/>
              <a:gd name="connsiteY2" fmla="*/ 2220686 h 2220686"/>
              <a:gd name="connsiteX3" fmla="*/ 0 w 12192000"/>
              <a:gd name="connsiteY3" fmla="*/ 2220686 h 2220686"/>
              <a:gd name="connsiteX4" fmla="*/ 0 w 12192000"/>
              <a:gd name="connsiteY4" fmla="*/ 0 h 2220686"/>
              <a:gd name="connsiteX0-1" fmla="*/ 0 w 12192000"/>
              <a:gd name="connsiteY0-2" fmla="*/ 0 h 2220686"/>
              <a:gd name="connsiteX1-3" fmla="*/ 12192000 w 12192000"/>
              <a:gd name="connsiteY1-4" fmla="*/ 0 h 2220686"/>
              <a:gd name="connsiteX2-5" fmla="*/ 12192000 w 12192000"/>
              <a:gd name="connsiteY2-6" fmla="*/ 2220686 h 2220686"/>
              <a:gd name="connsiteX3-7" fmla="*/ 1262743 w 12192000"/>
              <a:gd name="connsiteY3-8" fmla="*/ 2206171 h 2220686"/>
              <a:gd name="connsiteX4-9" fmla="*/ 0 w 12192000"/>
              <a:gd name="connsiteY4-10" fmla="*/ 2220686 h 2220686"/>
              <a:gd name="connsiteX5" fmla="*/ 0 w 12192000"/>
              <a:gd name="connsiteY5" fmla="*/ 0 h 2220686"/>
              <a:gd name="connsiteX0-11" fmla="*/ 0 w 12192000"/>
              <a:gd name="connsiteY0-12" fmla="*/ 0 h 2569029"/>
              <a:gd name="connsiteX1-13" fmla="*/ 12192000 w 12192000"/>
              <a:gd name="connsiteY1-14" fmla="*/ 0 h 2569029"/>
              <a:gd name="connsiteX2-15" fmla="*/ 12192000 w 12192000"/>
              <a:gd name="connsiteY2-16" fmla="*/ 2220686 h 2569029"/>
              <a:gd name="connsiteX3-17" fmla="*/ 1567543 w 12192000"/>
              <a:gd name="connsiteY3-18" fmla="*/ 2569029 h 2569029"/>
              <a:gd name="connsiteX4-19" fmla="*/ 0 w 12192000"/>
              <a:gd name="connsiteY4-20" fmla="*/ 2220686 h 2569029"/>
              <a:gd name="connsiteX5-21" fmla="*/ 0 w 12192000"/>
              <a:gd name="connsiteY5-22" fmla="*/ 0 h 2569029"/>
              <a:gd name="connsiteX0-23" fmla="*/ 0 w 12192000"/>
              <a:gd name="connsiteY0-24" fmla="*/ 0 h 2569029"/>
              <a:gd name="connsiteX1-25" fmla="*/ 12192000 w 12192000"/>
              <a:gd name="connsiteY1-26" fmla="*/ 0 h 2569029"/>
              <a:gd name="connsiteX2-27" fmla="*/ 12192000 w 12192000"/>
              <a:gd name="connsiteY2-28" fmla="*/ 2220686 h 2569029"/>
              <a:gd name="connsiteX3-29" fmla="*/ 1567543 w 12192000"/>
              <a:gd name="connsiteY3-30" fmla="*/ 2569029 h 2569029"/>
              <a:gd name="connsiteX4-31" fmla="*/ 0 w 12192000"/>
              <a:gd name="connsiteY4-32" fmla="*/ 2220686 h 2569029"/>
              <a:gd name="connsiteX5-33" fmla="*/ 0 w 12192000"/>
              <a:gd name="connsiteY5-34" fmla="*/ 0 h 2569029"/>
              <a:gd name="connsiteX0-35" fmla="*/ 0 w 12192000"/>
              <a:gd name="connsiteY0-36" fmla="*/ 0 h 2569029"/>
              <a:gd name="connsiteX1-37" fmla="*/ 12192000 w 12192000"/>
              <a:gd name="connsiteY1-38" fmla="*/ 0 h 2569029"/>
              <a:gd name="connsiteX2-39" fmla="*/ 12192000 w 12192000"/>
              <a:gd name="connsiteY2-40" fmla="*/ 2220686 h 2569029"/>
              <a:gd name="connsiteX3-41" fmla="*/ 1567543 w 12192000"/>
              <a:gd name="connsiteY3-42" fmla="*/ 2569029 h 2569029"/>
              <a:gd name="connsiteX4-43" fmla="*/ 0 w 12192000"/>
              <a:gd name="connsiteY4-44" fmla="*/ 2220686 h 2569029"/>
              <a:gd name="connsiteX5-45" fmla="*/ 0 w 12192000"/>
              <a:gd name="connsiteY5-46" fmla="*/ 0 h 2569029"/>
              <a:gd name="connsiteX0-47" fmla="*/ 0 w 12192000"/>
              <a:gd name="connsiteY0-48" fmla="*/ 0 h 2569029"/>
              <a:gd name="connsiteX1-49" fmla="*/ 12192000 w 12192000"/>
              <a:gd name="connsiteY1-50" fmla="*/ 0 h 2569029"/>
              <a:gd name="connsiteX2-51" fmla="*/ 12192000 w 12192000"/>
              <a:gd name="connsiteY2-52" fmla="*/ 2220686 h 2569029"/>
              <a:gd name="connsiteX3-53" fmla="*/ 1567543 w 12192000"/>
              <a:gd name="connsiteY3-54" fmla="*/ 2569029 h 2569029"/>
              <a:gd name="connsiteX4-55" fmla="*/ 0 w 12192000"/>
              <a:gd name="connsiteY4-56" fmla="*/ 2220686 h 2569029"/>
              <a:gd name="connsiteX5-57" fmla="*/ 0 w 12192000"/>
              <a:gd name="connsiteY5-58" fmla="*/ 0 h 2569029"/>
              <a:gd name="connsiteX0-59" fmla="*/ 0 w 12192000"/>
              <a:gd name="connsiteY0-60" fmla="*/ 0 h 2569029"/>
              <a:gd name="connsiteX1-61" fmla="*/ 12192000 w 12192000"/>
              <a:gd name="connsiteY1-62" fmla="*/ 0 h 2569029"/>
              <a:gd name="connsiteX2-63" fmla="*/ 12192000 w 12192000"/>
              <a:gd name="connsiteY2-64" fmla="*/ 2220686 h 2569029"/>
              <a:gd name="connsiteX3-65" fmla="*/ 1567543 w 12192000"/>
              <a:gd name="connsiteY3-66" fmla="*/ 2569029 h 2569029"/>
              <a:gd name="connsiteX4-67" fmla="*/ 0 w 12192000"/>
              <a:gd name="connsiteY4-68" fmla="*/ 2220686 h 2569029"/>
              <a:gd name="connsiteX5-69" fmla="*/ 0 w 12192000"/>
              <a:gd name="connsiteY5-70" fmla="*/ 0 h 2569029"/>
              <a:gd name="connsiteX0-71" fmla="*/ 0 w 12192000"/>
              <a:gd name="connsiteY0-72" fmla="*/ 0 h 2580063"/>
              <a:gd name="connsiteX1-73" fmla="*/ 12192000 w 12192000"/>
              <a:gd name="connsiteY1-74" fmla="*/ 0 h 2580063"/>
              <a:gd name="connsiteX2-75" fmla="*/ 12192000 w 12192000"/>
              <a:gd name="connsiteY2-76" fmla="*/ 2220686 h 2580063"/>
              <a:gd name="connsiteX3-77" fmla="*/ 1567543 w 12192000"/>
              <a:gd name="connsiteY3-78" fmla="*/ 2569029 h 2580063"/>
              <a:gd name="connsiteX4-79" fmla="*/ 0 w 12192000"/>
              <a:gd name="connsiteY4-80" fmla="*/ 2220686 h 2580063"/>
              <a:gd name="connsiteX5-81" fmla="*/ 0 w 12192000"/>
              <a:gd name="connsiteY5-82" fmla="*/ 0 h 2580063"/>
              <a:gd name="connsiteX0-83" fmla="*/ 0 w 12192000"/>
              <a:gd name="connsiteY0-84" fmla="*/ 0 h 2580063"/>
              <a:gd name="connsiteX1-85" fmla="*/ 12192000 w 12192000"/>
              <a:gd name="connsiteY1-86" fmla="*/ 0 h 2580063"/>
              <a:gd name="connsiteX2-87" fmla="*/ 12192000 w 12192000"/>
              <a:gd name="connsiteY2-88" fmla="*/ 2220686 h 2580063"/>
              <a:gd name="connsiteX3-89" fmla="*/ 5123543 w 12192000"/>
              <a:gd name="connsiteY3-90" fmla="*/ 2278743 h 2580063"/>
              <a:gd name="connsiteX4-91" fmla="*/ 1567543 w 12192000"/>
              <a:gd name="connsiteY4-92" fmla="*/ 2569029 h 2580063"/>
              <a:gd name="connsiteX5-93" fmla="*/ 0 w 12192000"/>
              <a:gd name="connsiteY5-94" fmla="*/ 2220686 h 2580063"/>
              <a:gd name="connsiteX6" fmla="*/ 0 w 12192000"/>
              <a:gd name="connsiteY6" fmla="*/ 0 h 2580063"/>
              <a:gd name="connsiteX0-95" fmla="*/ 0 w 12192000"/>
              <a:gd name="connsiteY0-96" fmla="*/ 0 h 2580063"/>
              <a:gd name="connsiteX1-97" fmla="*/ 12192000 w 12192000"/>
              <a:gd name="connsiteY1-98" fmla="*/ 0 h 2580063"/>
              <a:gd name="connsiteX2-99" fmla="*/ 12192000 w 12192000"/>
              <a:gd name="connsiteY2-100" fmla="*/ 2220686 h 2580063"/>
              <a:gd name="connsiteX3-101" fmla="*/ 4891315 w 12192000"/>
              <a:gd name="connsiteY3-102" fmla="*/ 1582058 h 2580063"/>
              <a:gd name="connsiteX4-103" fmla="*/ 1567543 w 12192000"/>
              <a:gd name="connsiteY4-104" fmla="*/ 2569029 h 2580063"/>
              <a:gd name="connsiteX5-105" fmla="*/ 0 w 12192000"/>
              <a:gd name="connsiteY5-106" fmla="*/ 2220686 h 2580063"/>
              <a:gd name="connsiteX6-107" fmla="*/ 0 w 12192000"/>
              <a:gd name="connsiteY6-108" fmla="*/ 0 h 2580063"/>
              <a:gd name="connsiteX0-109" fmla="*/ 0 w 12192000"/>
              <a:gd name="connsiteY0-110" fmla="*/ 0 h 2580063"/>
              <a:gd name="connsiteX1-111" fmla="*/ 12192000 w 12192000"/>
              <a:gd name="connsiteY1-112" fmla="*/ 0 h 2580063"/>
              <a:gd name="connsiteX2-113" fmla="*/ 12192000 w 12192000"/>
              <a:gd name="connsiteY2-114" fmla="*/ 2220686 h 2580063"/>
              <a:gd name="connsiteX3-115" fmla="*/ 8360229 w 12192000"/>
              <a:gd name="connsiteY3-116" fmla="*/ 1959429 h 2580063"/>
              <a:gd name="connsiteX4-117" fmla="*/ 4891315 w 12192000"/>
              <a:gd name="connsiteY4-118" fmla="*/ 1582058 h 2580063"/>
              <a:gd name="connsiteX5-119" fmla="*/ 1567543 w 12192000"/>
              <a:gd name="connsiteY5-120" fmla="*/ 2569029 h 2580063"/>
              <a:gd name="connsiteX6-121" fmla="*/ 0 w 12192000"/>
              <a:gd name="connsiteY6-122" fmla="*/ 2220686 h 2580063"/>
              <a:gd name="connsiteX7" fmla="*/ 0 w 12192000"/>
              <a:gd name="connsiteY7" fmla="*/ 0 h 2580063"/>
              <a:gd name="connsiteX0-123" fmla="*/ 0 w 12192000"/>
              <a:gd name="connsiteY0-124" fmla="*/ 0 h 3260761"/>
              <a:gd name="connsiteX1-125" fmla="*/ 12192000 w 12192000"/>
              <a:gd name="connsiteY1-126" fmla="*/ 0 h 3260761"/>
              <a:gd name="connsiteX2-127" fmla="*/ 12192000 w 12192000"/>
              <a:gd name="connsiteY2-128" fmla="*/ 2220686 h 3260761"/>
              <a:gd name="connsiteX3-129" fmla="*/ 8069944 w 12192000"/>
              <a:gd name="connsiteY3-130" fmla="*/ 3251200 h 3260761"/>
              <a:gd name="connsiteX4-131" fmla="*/ 4891315 w 12192000"/>
              <a:gd name="connsiteY4-132" fmla="*/ 1582058 h 3260761"/>
              <a:gd name="connsiteX5-133" fmla="*/ 1567543 w 12192000"/>
              <a:gd name="connsiteY5-134" fmla="*/ 2569029 h 3260761"/>
              <a:gd name="connsiteX6-135" fmla="*/ 0 w 12192000"/>
              <a:gd name="connsiteY6-136" fmla="*/ 2220686 h 3260761"/>
              <a:gd name="connsiteX7-137" fmla="*/ 0 w 12192000"/>
              <a:gd name="connsiteY7-138" fmla="*/ 0 h 3260761"/>
              <a:gd name="connsiteX0-139" fmla="*/ 0 w 12192000"/>
              <a:gd name="connsiteY0-140" fmla="*/ 0 h 3296850"/>
              <a:gd name="connsiteX1-141" fmla="*/ 12192000 w 12192000"/>
              <a:gd name="connsiteY1-142" fmla="*/ 0 h 3296850"/>
              <a:gd name="connsiteX2-143" fmla="*/ 12192000 w 12192000"/>
              <a:gd name="connsiteY2-144" fmla="*/ 2220686 h 3296850"/>
              <a:gd name="connsiteX3-145" fmla="*/ 8069944 w 12192000"/>
              <a:gd name="connsiteY3-146" fmla="*/ 3251200 h 3296850"/>
              <a:gd name="connsiteX4-147" fmla="*/ 4891315 w 12192000"/>
              <a:gd name="connsiteY4-148" fmla="*/ 1582058 h 3296850"/>
              <a:gd name="connsiteX5-149" fmla="*/ 1567543 w 12192000"/>
              <a:gd name="connsiteY5-150" fmla="*/ 2569029 h 3296850"/>
              <a:gd name="connsiteX6-151" fmla="*/ 0 w 12192000"/>
              <a:gd name="connsiteY6-152" fmla="*/ 2220686 h 3296850"/>
              <a:gd name="connsiteX7-153" fmla="*/ 0 w 12192000"/>
              <a:gd name="connsiteY7-154" fmla="*/ 0 h 3296850"/>
              <a:gd name="connsiteX0-155" fmla="*/ 0 w 12206515"/>
              <a:gd name="connsiteY0-156" fmla="*/ 0 h 5249644"/>
              <a:gd name="connsiteX1-157" fmla="*/ 12192000 w 12206515"/>
              <a:gd name="connsiteY1-158" fmla="*/ 0 h 5249644"/>
              <a:gd name="connsiteX2-159" fmla="*/ 12206515 w 12206515"/>
              <a:gd name="connsiteY2-160" fmla="*/ 5214084 h 5249644"/>
              <a:gd name="connsiteX3-161" fmla="*/ 8069944 w 12206515"/>
              <a:gd name="connsiteY3-162" fmla="*/ 3251200 h 5249644"/>
              <a:gd name="connsiteX4-163" fmla="*/ 4891315 w 12206515"/>
              <a:gd name="connsiteY4-164" fmla="*/ 1582058 h 5249644"/>
              <a:gd name="connsiteX5-165" fmla="*/ 1567543 w 12206515"/>
              <a:gd name="connsiteY5-166" fmla="*/ 2569029 h 5249644"/>
              <a:gd name="connsiteX6-167" fmla="*/ 0 w 12206515"/>
              <a:gd name="connsiteY6-168" fmla="*/ 2220686 h 5249644"/>
              <a:gd name="connsiteX7-169" fmla="*/ 0 w 12206515"/>
              <a:gd name="connsiteY7-170" fmla="*/ 0 h 5249644"/>
              <a:gd name="connsiteX0-171" fmla="*/ 0 w 12206515"/>
              <a:gd name="connsiteY0-172" fmla="*/ 0 h 5253241"/>
              <a:gd name="connsiteX1-173" fmla="*/ 12192000 w 12206515"/>
              <a:gd name="connsiteY1-174" fmla="*/ 0 h 5253241"/>
              <a:gd name="connsiteX2-175" fmla="*/ 12206515 w 12206515"/>
              <a:gd name="connsiteY2-176" fmla="*/ 5214084 h 5253241"/>
              <a:gd name="connsiteX3-177" fmla="*/ 7895772 w 12206515"/>
              <a:gd name="connsiteY3-178" fmla="*/ 3458834 h 5253241"/>
              <a:gd name="connsiteX4-179" fmla="*/ 4891315 w 12206515"/>
              <a:gd name="connsiteY4-180" fmla="*/ 1582058 h 5253241"/>
              <a:gd name="connsiteX5-181" fmla="*/ 1567543 w 12206515"/>
              <a:gd name="connsiteY5-182" fmla="*/ 2569029 h 5253241"/>
              <a:gd name="connsiteX6-183" fmla="*/ 0 w 12206515"/>
              <a:gd name="connsiteY6-184" fmla="*/ 2220686 h 5253241"/>
              <a:gd name="connsiteX7-185" fmla="*/ 0 w 12206515"/>
              <a:gd name="connsiteY7-186" fmla="*/ 0 h 5253241"/>
              <a:gd name="connsiteX0-187" fmla="*/ 0 w 12206515"/>
              <a:gd name="connsiteY0-188" fmla="*/ 0 h 5246556"/>
              <a:gd name="connsiteX1-189" fmla="*/ 12192000 w 12206515"/>
              <a:gd name="connsiteY1-190" fmla="*/ 0 h 5246556"/>
              <a:gd name="connsiteX2-191" fmla="*/ 12206515 w 12206515"/>
              <a:gd name="connsiteY2-192" fmla="*/ 5214084 h 5246556"/>
              <a:gd name="connsiteX3-193" fmla="*/ 7895772 w 12206515"/>
              <a:gd name="connsiteY3-194" fmla="*/ 3458834 h 5246556"/>
              <a:gd name="connsiteX4-195" fmla="*/ 4891315 w 12206515"/>
              <a:gd name="connsiteY4-196" fmla="*/ 1582058 h 5246556"/>
              <a:gd name="connsiteX5-197" fmla="*/ 1567543 w 12206515"/>
              <a:gd name="connsiteY5-198" fmla="*/ 2569029 h 5246556"/>
              <a:gd name="connsiteX6-199" fmla="*/ 0 w 12206515"/>
              <a:gd name="connsiteY6-200" fmla="*/ 2220686 h 5246556"/>
              <a:gd name="connsiteX7-201" fmla="*/ 0 w 12206515"/>
              <a:gd name="connsiteY7-202" fmla="*/ 0 h 5246556"/>
              <a:gd name="connsiteX0-203" fmla="*/ 0 w 12206515"/>
              <a:gd name="connsiteY0-204" fmla="*/ 0 h 5246555"/>
              <a:gd name="connsiteX1-205" fmla="*/ 12192000 w 12206515"/>
              <a:gd name="connsiteY1-206" fmla="*/ 0 h 5246555"/>
              <a:gd name="connsiteX2-207" fmla="*/ 12206515 w 12206515"/>
              <a:gd name="connsiteY2-208" fmla="*/ 5214084 h 5246555"/>
              <a:gd name="connsiteX3-209" fmla="*/ 7895772 w 12206515"/>
              <a:gd name="connsiteY3-210" fmla="*/ 3458834 h 5246555"/>
              <a:gd name="connsiteX4-211" fmla="*/ 4891315 w 12206515"/>
              <a:gd name="connsiteY4-212" fmla="*/ 1582058 h 5246555"/>
              <a:gd name="connsiteX5-213" fmla="*/ 1567543 w 12206515"/>
              <a:gd name="connsiteY5-214" fmla="*/ 2569029 h 5246555"/>
              <a:gd name="connsiteX6-215" fmla="*/ 0 w 12206515"/>
              <a:gd name="connsiteY6-216" fmla="*/ 2220686 h 5246555"/>
              <a:gd name="connsiteX7-217" fmla="*/ 0 w 12206515"/>
              <a:gd name="connsiteY7-218" fmla="*/ 0 h 52465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 ang="0">
                <a:pos x="connsiteX7-137" y="connsiteY7-138"/>
              </a:cxn>
            </a:cxnLst>
            <a:rect l="l" t="t" r="r" b="b"/>
            <a:pathLst>
              <a:path w="12206515" h="5246555">
                <a:moveTo>
                  <a:pt x="0" y="0"/>
                </a:moveTo>
                <a:lnTo>
                  <a:pt x="12192000" y="0"/>
                </a:lnTo>
                <a:cubicBezTo>
                  <a:pt x="12192000" y="740229"/>
                  <a:pt x="12206515" y="4473855"/>
                  <a:pt x="12206515" y="5214084"/>
                </a:cubicBezTo>
                <a:cubicBezTo>
                  <a:pt x="11567886" y="5540656"/>
                  <a:pt x="10534953" y="3292357"/>
                  <a:pt x="7895772" y="3458834"/>
                </a:cubicBezTo>
                <a:cubicBezTo>
                  <a:pt x="6548362" y="3508121"/>
                  <a:pt x="5946020" y="1730359"/>
                  <a:pt x="4891315" y="1582058"/>
                </a:cubicBezTo>
                <a:cubicBezTo>
                  <a:pt x="3836610" y="1433757"/>
                  <a:pt x="2421467" y="2578705"/>
                  <a:pt x="1567543" y="2569029"/>
                </a:cubicBezTo>
                <a:cubicBezTo>
                  <a:pt x="740229" y="2641600"/>
                  <a:pt x="522514" y="2336800"/>
                  <a:pt x="0" y="2220686"/>
                </a:cubicBezTo>
                <a:lnTo>
                  <a:pt x="0" y="0"/>
                </a:lnTo>
                <a:close/>
              </a:path>
            </a:pathLst>
          </a:custGeom>
          <a:solidFill>
            <a:srgbClr val="0046C1">
              <a:alpha val="2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Comic Neue"/>
              <a:ea typeface="+mn-ea"/>
              <a:cs typeface="+mn-cs"/>
            </a:endParaRPr>
          </a:p>
        </p:txBody>
      </p:sp>
      <p:sp>
        <p:nvSpPr>
          <p:cNvPr id="30" name="文本框 29"/>
          <p:cNvSpPr txBox="1"/>
          <p:nvPr/>
        </p:nvSpPr>
        <p:spPr>
          <a:xfrm>
            <a:off x="461608" y="5876834"/>
            <a:ext cx="2060131"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32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Long ago</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32" name="组合 31"/>
          <p:cNvGrpSpPr/>
          <p:nvPr/>
        </p:nvGrpSpPr>
        <p:grpSpPr>
          <a:xfrm>
            <a:off x="4778933" y="4682559"/>
            <a:ext cx="848146" cy="912620"/>
            <a:chOff x="5101486" y="3560545"/>
            <a:chExt cx="848146" cy="912620"/>
          </a:xfrm>
          <a:solidFill>
            <a:srgbClr val="FFFF00"/>
          </a:solidFill>
        </p:grpSpPr>
        <p:sp>
          <p:nvSpPr>
            <p:cNvPr id="33" name="Freeform 5"/>
            <p:cNvSpPr/>
            <p:nvPr/>
          </p:nvSpPr>
          <p:spPr bwMode="auto">
            <a:xfrm rot="15986711">
              <a:off x="5069249" y="3592782"/>
              <a:ext cx="912620" cy="848146"/>
            </a:xfrm>
            <a:custGeom>
              <a:avLst/>
              <a:gdLst>
                <a:gd name="T0" fmla="*/ 139 w 521"/>
                <a:gd name="T1" fmla="*/ 121 h 484"/>
                <a:gd name="T2" fmla="*/ 406 w 521"/>
                <a:gd name="T3" fmla="*/ 64 h 484"/>
                <a:gd name="T4" fmla="*/ 501 w 521"/>
                <a:gd name="T5" fmla="*/ 320 h 484"/>
                <a:gd name="T6" fmla="*/ 267 w 521"/>
                <a:gd name="T7" fmla="*/ 435 h 484"/>
                <a:gd name="T8" fmla="*/ 139 w 521"/>
                <a:gd name="T9" fmla="*/ 121 h 484"/>
              </a:gdLst>
              <a:ahLst/>
              <a:cxnLst>
                <a:cxn ang="0">
                  <a:pos x="T0" y="T1"/>
                </a:cxn>
                <a:cxn ang="0">
                  <a:pos x="T2" y="T3"/>
                </a:cxn>
                <a:cxn ang="0">
                  <a:pos x="T4" y="T5"/>
                </a:cxn>
                <a:cxn ang="0">
                  <a:pos x="T6" y="T7"/>
                </a:cxn>
                <a:cxn ang="0">
                  <a:pos x="T8" y="T9"/>
                </a:cxn>
              </a:cxnLst>
              <a:rect l="0" t="0" r="r" b="b"/>
              <a:pathLst>
                <a:path w="521" h="482">
                  <a:moveTo>
                    <a:pt x="139" y="121"/>
                  </a:moveTo>
                  <a:cubicBezTo>
                    <a:pt x="194" y="42"/>
                    <a:pt x="344" y="0"/>
                    <a:pt x="406" y="64"/>
                  </a:cubicBezTo>
                  <a:cubicBezTo>
                    <a:pt x="467" y="128"/>
                    <a:pt x="521" y="206"/>
                    <a:pt x="501" y="320"/>
                  </a:cubicBezTo>
                  <a:cubicBezTo>
                    <a:pt x="482" y="433"/>
                    <a:pt x="379" y="484"/>
                    <a:pt x="267" y="435"/>
                  </a:cubicBezTo>
                  <a:cubicBezTo>
                    <a:pt x="154" y="386"/>
                    <a:pt x="0" y="323"/>
                    <a:pt x="139" y="12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nvGrpSpPr>
            <p:cNvPr id="34" name="Group 32"/>
            <p:cNvGrpSpPr/>
            <p:nvPr/>
          </p:nvGrpSpPr>
          <p:grpSpPr>
            <a:xfrm>
              <a:off x="5270204" y="3798876"/>
              <a:ext cx="474688" cy="322253"/>
              <a:chOff x="5388664" y="3561661"/>
              <a:chExt cx="707295" cy="822301"/>
            </a:xfrm>
            <a:grpFill/>
          </p:grpSpPr>
          <p:sp>
            <p:nvSpPr>
              <p:cNvPr id="35" name="Freeform 38"/>
              <p:cNvSpPr>
                <a:spLocks noEditPoints="1"/>
              </p:cNvSpPr>
              <p:nvPr/>
            </p:nvSpPr>
            <p:spPr bwMode="auto">
              <a:xfrm>
                <a:off x="5469169" y="3688169"/>
                <a:ext cx="536700" cy="695793"/>
              </a:xfrm>
              <a:custGeom>
                <a:avLst/>
                <a:gdLst>
                  <a:gd name="T0" fmla="*/ 18 w 272"/>
                  <a:gd name="T1" fmla="*/ 170 h 353"/>
                  <a:gd name="T2" fmla="*/ 59 w 272"/>
                  <a:gd name="T3" fmla="*/ 237 h 353"/>
                  <a:gd name="T4" fmla="*/ 79 w 272"/>
                  <a:gd name="T5" fmla="*/ 278 h 353"/>
                  <a:gd name="T6" fmla="*/ 81 w 272"/>
                  <a:gd name="T7" fmla="*/ 313 h 353"/>
                  <a:gd name="T8" fmla="*/ 122 w 272"/>
                  <a:gd name="T9" fmla="*/ 348 h 353"/>
                  <a:gd name="T10" fmla="*/ 154 w 272"/>
                  <a:gd name="T11" fmla="*/ 350 h 353"/>
                  <a:gd name="T12" fmla="*/ 203 w 272"/>
                  <a:gd name="T13" fmla="*/ 328 h 353"/>
                  <a:gd name="T14" fmla="*/ 206 w 272"/>
                  <a:gd name="T15" fmla="*/ 295 h 353"/>
                  <a:gd name="T16" fmla="*/ 205 w 272"/>
                  <a:gd name="T17" fmla="*/ 274 h 353"/>
                  <a:gd name="T18" fmla="*/ 223 w 272"/>
                  <a:gd name="T19" fmla="*/ 228 h 353"/>
                  <a:gd name="T20" fmla="*/ 228 w 272"/>
                  <a:gd name="T21" fmla="*/ 47 h 353"/>
                  <a:gd name="T22" fmla="*/ 129 w 272"/>
                  <a:gd name="T23" fmla="*/ 122 h 353"/>
                  <a:gd name="T24" fmla="*/ 146 w 272"/>
                  <a:gd name="T25" fmla="*/ 124 h 353"/>
                  <a:gd name="T26" fmla="*/ 129 w 272"/>
                  <a:gd name="T27" fmla="*/ 122 h 353"/>
                  <a:gd name="T28" fmla="*/ 158 w 272"/>
                  <a:gd name="T29" fmla="*/ 165 h 353"/>
                  <a:gd name="T30" fmla="*/ 141 w 272"/>
                  <a:gd name="T31" fmla="*/ 275 h 353"/>
                  <a:gd name="T32" fmla="*/ 116 w 272"/>
                  <a:gd name="T33" fmla="*/ 164 h 353"/>
                  <a:gd name="T34" fmla="*/ 141 w 272"/>
                  <a:gd name="T35" fmla="*/ 287 h 353"/>
                  <a:gd name="T36" fmla="*/ 194 w 272"/>
                  <a:gd name="T37" fmla="*/ 284 h 353"/>
                  <a:gd name="T38" fmla="*/ 142 w 272"/>
                  <a:gd name="T39" fmla="*/ 295 h 353"/>
                  <a:gd name="T40" fmla="*/ 87 w 272"/>
                  <a:gd name="T41" fmla="*/ 282 h 353"/>
                  <a:gd name="T42" fmla="*/ 141 w 272"/>
                  <a:gd name="T43" fmla="*/ 287 h 353"/>
                  <a:gd name="T44" fmla="*/ 181 w 272"/>
                  <a:gd name="T45" fmla="*/ 309 h 353"/>
                  <a:gd name="T46" fmla="*/ 138 w 272"/>
                  <a:gd name="T47" fmla="*/ 310 h 353"/>
                  <a:gd name="T48" fmla="*/ 84 w 272"/>
                  <a:gd name="T49" fmla="*/ 299 h 353"/>
                  <a:gd name="T50" fmla="*/ 195 w 272"/>
                  <a:gd name="T51" fmla="*/ 301 h 353"/>
                  <a:gd name="T52" fmla="*/ 148 w 272"/>
                  <a:gd name="T53" fmla="*/ 343 h 353"/>
                  <a:gd name="T54" fmla="*/ 131 w 272"/>
                  <a:gd name="T55" fmla="*/ 344 h 353"/>
                  <a:gd name="T56" fmla="*/ 129 w 272"/>
                  <a:gd name="T57" fmla="*/ 336 h 353"/>
                  <a:gd name="T58" fmla="*/ 148 w 272"/>
                  <a:gd name="T59" fmla="*/ 343 h 353"/>
                  <a:gd name="T60" fmla="*/ 178 w 272"/>
                  <a:gd name="T61" fmla="*/ 325 h 353"/>
                  <a:gd name="T62" fmla="*/ 141 w 272"/>
                  <a:gd name="T63" fmla="*/ 327 h 353"/>
                  <a:gd name="T64" fmla="*/ 90 w 272"/>
                  <a:gd name="T65" fmla="*/ 316 h 353"/>
                  <a:gd name="T66" fmla="*/ 192 w 272"/>
                  <a:gd name="T67" fmla="*/ 317 h 353"/>
                  <a:gd name="T68" fmla="*/ 246 w 272"/>
                  <a:gd name="T69" fmla="*/ 158 h 353"/>
                  <a:gd name="T70" fmla="*/ 205 w 272"/>
                  <a:gd name="T71" fmla="*/ 232 h 353"/>
                  <a:gd name="T72" fmla="*/ 185 w 272"/>
                  <a:gd name="T73" fmla="*/ 273 h 353"/>
                  <a:gd name="T74" fmla="*/ 168 w 272"/>
                  <a:gd name="T75" fmla="*/ 167 h 353"/>
                  <a:gd name="T76" fmla="*/ 165 w 272"/>
                  <a:gd name="T77" fmla="*/ 149 h 353"/>
                  <a:gd name="T78" fmla="*/ 152 w 272"/>
                  <a:gd name="T79" fmla="*/ 152 h 353"/>
                  <a:gd name="T80" fmla="*/ 150 w 272"/>
                  <a:gd name="T81" fmla="*/ 106 h 353"/>
                  <a:gd name="T82" fmla="*/ 131 w 272"/>
                  <a:gd name="T83" fmla="*/ 148 h 353"/>
                  <a:gd name="T84" fmla="*/ 77 w 272"/>
                  <a:gd name="T85" fmla="*/ 127 h 353"/>
                  <a:gd name="T86" fmla="*/ 108 w 272"/>
                  <a:gd name="T87" fmla="*/ 166 h 353"/>
                  <a:gd name="T88" fmla="*/ 115 w 272"/>
                  <a:gd name="T89" fmla="*/ 274 h 353"/>
                  <a:gd name="T90" fmla="*/ 85 w 272"/>
                  <a:gd name="T91" fmla="*/ 261 h 353"/>
                  <a:gd name="T92" fmla="*/ 49 w 272"/>
                  <a:gd name="T93" fmla="*/ 205 h 353"/>
                  <a:gd name="T94" fmla="*/ 44 w 272"/>
                  <a:gd name="T95" fmla="*/ 75 h 353"/>
                  <a:gd name="T96" fmla="*/ 230 w 272"/>
                  <a:gd name="T97" fmla="*/ 69 h 353"/>
                  <a:gd name="T98" fmla="*/ 170 w 272"/>
                  <a:gd name="T99" fmla="*/ 158 h 353"/>
                  <a:gd name="T100" fmla="*/ 181 w 272"/>
                  <a:gd name="T101" fmla="*/ 139 h 353"/>
                  <a:gd name="T102" fmla="*/ 170 w 272"/>
                  <a:gd name="T103" fmla="*/ 158 h 353"/>
                  <a:gd name="T104" fmla="*/ 98 w 272"/>
                  <a:gd name="T105" fmla="*/ 157 h 353"/>
                  <a:gd name="T106" fmla="*/ 104 w 272"/>
                  <a:gd name="T107" fmla="*/ 1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353">
                    <a:moveTo>
                      <a:pt x="70" y="32"/>
                    </a:moveTo>
                    <a:cubicBezTo>
                      <a:pt x="26" y="59"/>
                      <a:pt x="0" y="120"/>
                      <a:pt x="18" y="170"/>
                    </a:cubicBezTo>
                    <a:cubicBezTo>
                      <a:pt x="24" y="186"/>
                      <a:pt x="32" y="202"/>
                      <a:pt x="42" y="216"/>
                    </a:cubicBezTo>
                    <a:cubicBezTo>
                      <a:pt x="47" y="224"/>
                      <a:pt x="53" y="230"/>
                      <a:pt x="59" y="237"/>
                    </a:cubicBezTo>
                    <a:cubicBezTo>
                      <a:pt x="68" y="247"/>
                      <a:pt x="71" y="255"/>
                      <a:pt x="74" y="267"/>
                    </a:cubicBezTo>
                    <a:cubicBezTo>
                      <a:pt x="75" y="272"/>
                      <a:pt x="77" y="275"/>
                      <a:pt x="79" y="278"/>
                    </a:cubicBezTo>
                    <a:cubicBezTo>
                      <a:pt x="75" y="282"/>
                      <a:pt x="74" y="288"/>
                      <a:pt x="77" y="293"/>
                    </a:cubicBezTo>
                    <a:cubicBezTo>
                      <a:pt x="69" y="303"/>
                      <a:pt x="73" y="309"/>
                      <a:pt x="81" y="313"/>
                    </a:cubicBezTo>
                    <a:cubicBezTo>
                      <a:pt x="68" y="332"/>
                      <a:pt x="95" y="336"/>
                      <a:pt x="120" y="337"/>
                    </a:cubicBezTo>
                    <a:cubicBezTo>
                      <a:pt x="120" y="340"/>
                      <a:pt x="121" y="345"/>
                      <a:pt x="122" y="348"/>
                    </a:cubicBezTo>
                    <a:cubicBezTo>
                      <a:pt x="125" y="353"/>
                      <a:pt x="131" y="353"/>
                      <a:pt x="136" y="353"/>
                    </a:cubicBezTo>
                    <a:cubicBezTo>
                      <a:pt x="142" y="353"/>
                      <a:pt x="150" y="353"/>
                      <a:pt x="154" y="350"/>
                    </a:cubicBezTo>
                    <a:cubicBezTo>
                      <a:pt x="159" y="347"/>
                      <a:pt x="160" y="341"/>
                      <a:pt x="161" y="335"/>
                    </a:cubicBezTo>
                    <a:cubicBezTo>
                      <a:pt x="175" y="336"/>
                      <a:pt x="196" y="337"/>
                      <a:pt x="203" y="328"/>
                    </a:cubicBezTo>
                    <a:cubicBezTo>
                      <a:pt x="208" y="322"/>
                      <a:pt x="206" y="317"/>
                      <a:pt x="202" y="313"/>
                    </a:cubicBezTo>
                    <a:cubicBezTo>
                      <a:pt x="208" y="309"/>
                      <a:pt x="211" y="304"/>
                      <a:pt x="206" y="295"/>
                    </a:cubicBezTo>
                    <a:cubicBezTo>
                      <a:pt x="209" y="290"/>
                      <a:pt x="207" y="284"/>
                      <a:pt x="202" y="279"/>
                    </a:cubicBezTo>
                    <a:cubicBezTo>
                      <a:pt x="203" y="277"/>
                      <a:pt x="204" y="276"/>
                      <a:pt x="205" y="274"/>
                    </a:cubicBezTo>
                    <a:cubicBezTo>
                      <a:pt x="208" y="268"/>
                      <a:pt x="206" y="260"/>
                      <a:pt x="207" y="253"/>
                    </a:cubicBezTo>
                    <a:cubicBezTo>
                      <a:pt x="210" y="242"/>
                      <a:pt x="217" y="237"/>
                      <a:pt x="223" y="228"/>
                    </a:cubicBezTo>
                    <a:cubicBezTo>
                      <a:pt x="231" y="216"/>
                      <a:pt x="243" y="203"/>
                      <a:pt x="250" y="190"/>
                    </a:cubicBezTo>
                    <a:cubicBezTo>
                      <a:pt x="272" y="145"/>
                      <a:pt x="263" y="82"/>
                      <a:pt x="228" y="47"/>
                    </a:cubicBezTo>
                    <a:cubicBezTo>
                      <a:pt x="185" y="4"/>
                      <a:pt x="121" y="0"/>
                      <a:pt x="70" y="32"/>
                    </a:cubicBezTo>
                    <a:close/>
                    <a:moveTo>
                      <a:pt x="129" y="122"/>
                    </a:moveTo>
                    <a:cubicBezTo>
                      <a:pt x="130" y="114"/>
                      <a:pt x="134" y="110"/>
                      <a:pt x="141" y="109"/>
                    </a:cubicBezTo>
                    <a:cubicBezTo>
                      <a:pt x="146" y="113"/>
                      <a:pt x="148" y="118"/>
                      <a:pt x="146" y="124"/>
                    </a:cubicBezTo>
                    <a:cubicBezTo>
                      <a:pt x="146" y="131"/>
                      <a:pt x="143" y="137"/>
                      <a:pt x="138" y="142"/>
                    </a:cubicBezTo>
                    <a:cubicBezTo>
                      <a:pt x="132" y="136"/>
                      <a:pt x="128" y="129"/>
                      <a:pt x="129" y="122"/>
                    </a:cubicBezTo>
                    <a:close/>
                    <a:moveTo>
                      <a:pt x="137" y="154"/>
                    </a:moveTo>
                    <a:cubicBezTo>
                      <a:pt x="144" y="159"/>
                      <a:pt x="152" y="163"/>
                      <a:pt x="158" y="165"/>
                    </a:cubicBezTo>
                    <a:cubicBezTo>
                      <a:pt x="148" y="200"/>
                      <a:pt x="151" y="241"/>
                      <a:pt x="153" y="275"/>
                    </a:cubicBezTo>
                    <a:cubicBezTo>
                      <a:pt x="149" y="275"/>
                      <a:pt x="144" y="275"/>
                      <a:pt x="141" y="275"/>
                    </a:cubicBezTo>
                    <a:cubicBezTo>
                      <a:pt x="136" y="275"/>
                      <a:pt x="130" y="275"/>
                      <a:pt x="124" y="275"/>
                    </a:cubicBezTo>
                    <a:cubicBezTo>
                      <a:pt x="124" y="260"/>
                      <a:pt x="125" y="203"/>
                      <a:pt x="116" y="164"/>
                    </a:cubicBezTo>
                    <a:cubicBezTo>
                      <a:pt x="124" y="161"/>
                      <a:pt x="132" y="158"/>
                      <a:pt x="137" y="154"/>
                    </a:cubicBezTo>
                    <a:close/>
                    <a:moveTo>
                      <a:pt x="141" y="287"/>
                    </a:moveTo>
                    <a:cubicBezTo>
                      <a:pt x="155" y="287"/>
                      <a:pt x="170" y="286"/>
                      <a:pt x="185" y="285"/>
                    </a:cubicBezTo>
                    <a:cubicBezTo>
                      <a:pt x="188" y="285"/>
                      <a:pt x="191" y="284"/>
                      <a:pt x="194" y="284"/>
                    </a:cubicBezTo>
                    <a:cubicBezTo>
                      <a:pt x="203" y="293"/>
                      <a:pt x="177" y="294"/>
                      <a:pt x="171" y="295"/>
                    </a:cubicBezTo>
                    <a:cubicBezTo>
                      <a:pt x="161" y="295"/>
                      <a:pt x="151" y="295"/>
                      <a:pt x="142" y="295"/>
                    </a:cubicBezTo>
                    <a:cubicBezTo>
                      <a:pt x="133" y="294"/>
                      <a:pt x="123" y="294"/>
                      <a:pt x="115" y="293"/>
                    </a:cubicBezTo>
                    <a:cubicBezTo>
                      <a:pt x="108" y="293"/>
                      <a:pt x="76" y="289"/>
                      <a:pt x="87" y="282"/>
                    </a:cubicBezTo>
                    <a:cubicBezTo>
                      <a:pt x="88" y="283"/>
                      <a:pt x="89" y="283"/>
                      <a:pt x="91" y="283"/>
                    </a:cubicBezTo>
                    <a:cubicBezTo>
                      <a:pt x="107" y="286"/>
                      <a:pt x="125" y="287"/>
                      <a:pt x="141" y="287"/>
                    </a:cubicBezTo>
                    <a:close/>
                    <a:moveTo>
                      <a:pt x="192" y="308"/>
                    </a:moveTo>
                    <a:cubicBezTo>
                      <a:pt x="188" y="308"/>
                      <a:pt x="185" y="309"/>
                      <a:pt x="181" y="309"/>
                    </a:cubicBezTo>
                    <a:cubicBezTo>
                      <a:pt x="177" y="310"/>
                      <a:pt x="172" y="310"/>
                      <a:pt x="168" y="310"/>
                    </a:cubicBezTo>
                    <a:cubicBezTo>
                      <a:pt x="158" y="310"/>
                      <a:pt x="148" y="310"/>
                      <a:pt x="138" y="310"/>
                    </a:cubicBezTo>
                    <a:cubicBezTo>
                      <a:pt x="129" y="310"/>
                      <a:pt x="121" y="310"/>
                      <a:pt x="113" y="309"/>
                    </a:cubicBezTo>
                    <a:cubicBezTo>
                      <a:pt x="111" y="309"/>
                      <a:pt x="80" y="308"/>
                      <a:pt x="84" y="299"/>
                    </a:cubicBezTo>
                    <a:cubicBezTo>
                      <a:pt x="97" y="305"/>
                      <a:pt x="121" y="303"/>
                      <a:pt x="132" y="303"/>
                    </a:cubicBezTo>
                    <a:cubicBezTo>
                      <a:pt x="151" y="304"/>
                      <a:pt x="176" y="308"/>
                      <a:pt x="195" y="301"/>
                    </a:cubicBezTo>
                    <a:cubicBezTo>
                      <a:pt x="194" y="304"/>
                      <a:pt x="193" y="306"/>
                      <a:pt x="192" y="308"/>
                    </a:cubicBezTo>
                    <a:close/>
                    <a:moveTo>
                      <a:pt x="148" y="343"/>
                    </a:moveTo>
                    <a:cubicBezTo>
                      <a:pt x="145" y="344"/>
                      <a:pt x="140" y="344"/>
                      <a:pt x="136" y="344"/>
                    </a:cubicBezTo>
                    <a:cubicBezTo>
                      <a:pt x="135" y="344"/>
                      <a:pt x="133" y="344"/>
                      <a:pt x="131" y="344"/>
                    </a:cubicBezTo>
                    <a:cubicBezTo>
                      <a:pt x="130" y="343"/>
                      <a:pt x="131" y="344"/>
                      <a:pt x="130" y="342"/>
                    </a:cubicBezTo>
                    <a:cubicBezTo>
                      <a:pt x="129" y="341"/>
                      <a:pt x="129" y="339"/>
                      <a:pt x="129" y="336"/>
                    </a:cubicBezTo>
                    <a:cubicBezTo>
                      <a:pt x="139" y="336"/>
                      <a:pt x="148" y="335"/>
                      <a:pt x="152" y="335"/>
                    </a:cubicBezTo>
                    <a:cubicBezTo>
                      <a:pt x="151" y="338"/>
                      <a:pt x="150" y="342"/>
                      <a:pt x="148" y="343"/>
                    </a:cubicBezTo>
                    <a:close/>
                    <a:moveTo>
                      <a:pt x="192" y="317"/>
                    </a:moveTo>
                    <a:cubicBezTo>
                      <a:pt x="189" y="323"/>
                      <a:pt x="184" y="326"/>
                      <a:pt x="178" y="325"/>
                    </a:cubicBezTo>
                    <a:cubicBezTo>
                      <a:pt x="173" y="325"/>
                      <a:pt x="169" y="325"/>
                      <a:pt x="164" y="326"/>
                    </a:cubicBezTo>
                    <a:cubicBezTo>
                      <a:pt x="156" y="326"/>
                      <a:pt x="148" y="326"/>
                      <a:pt x="141" y="327"/>
                    </a:cubicBezTo>
                    <a:cubicBezTo>
                      <a:pt x="134" y="327"/>
                      <a:pt x="80" y="329"/>
                      <a:pt x="89" y="317"/>
                    </a:cubicBezTo>
                    <a:cubicBezTo>
                      <a:pt x="90" y="316"/>
                      <a:pt x="90" y="316"/>
                      <a:pt x="90" y="316"/>
                    </a:cubicBezTo>
                    <a:cubicBezTo>
                      <a:pt x="106" y="320"/>
                      <a:pt x="130" y="319"/>
                      <a:pt x="138" y="319"/>
                    </a:cubicBezTo>
                    <a:cubicBezTo>
                      <a:pt x="145" y="319"/>
                      <a:pt x="173" y="321"/>
                      <a:pt x="192" y="317"/>
                    </a:cubicBezTo>
                    <a:cubicBezTo>
                      <a:pt x="192" y="317"/>
                      <a:pt x="192" y="317"/>
                      <a:pt x="192" y="317"/>
                    </a:cubicBezTo>
                    <a:close/>
                    <a:moveTo>
                      <a:pt x="246" y="158"/>
                    </a:moveTo>
                    <a:cubicBezTo>
                      <a:pt x="243" y="174"/>
                      <a:pt x="240" y="184"/>
                      <a:pt x="229" y="198"/>
                    </a:cubicBezTo>
                    <a:cubicBezTo>
                      <a:pt x="221" y="209"/>
                      <a:pt x="212" y="220"/>
                      <a:pt x="205" y="232"/>
                    </a:cubicBezTo>
                    <a:cubicBezTo>
                      <a:pt x="201" y="237"/>
                      <a:pt x="198" y="243"/>
                      <a:pt x="196" y="250"/>
                    </a:cubicBezTo>
                    <a:cubicBezTo>
                      <a:pt x="194" y="259"/>
                      <a:pt x="197" y="268"/>
                      <a:pt x="185" y="273"/>
                    </a:cubicBezTo>
                    <a:cubicBezTo>
                      <a:pt x="179" y="275"/>
                      <a:pt x="170" y="276"/>
                      <a:pt x="162" y="276"/>
                    </a:cubicBezTo>
                    <a:cubicBezTo>
                      <a:pt x="160" y="241"/>
                      <a:pt x="158" y="201"/>
                      <a:pt x="168" y="167"/>
                    </a:cubicBezTo>
                    <a:cubicBezTo>
                      <a:pt x="185" y="169"/>
                      <a:pt x="210" y="161"/>
                      <a:pt x="206" y="141"/>
                    </a:cubicBezTo>
                    <a:cubicBezTo>
                      <a:pt x="199" y="112"/>
                      <a:pt x="172" y="132"/>
                      <a:pt x="165" y="149"/>
                    </a:cubicBezTo>
                    <a:cubicBezTo>
                      <a:pt x="163" y="151"/>
                      <a:pt x="162" y="154"/>
                      <a:pt x="161" y="156"/>
                    </a:cubicBezTo>
                    <a:cubicBezTo>
                      <a:pt x="158" y="155"/>
                      <a:pt x="154" y="154"/>
                      <a:pt x="152" y="152"/>
                    </a:cubicBezTo>
                    <a:cubicBezTo>
                      <a:pt x="150" y="151"/>
                      <a:pt x="147" y="150"/>
                      <a:pt x="145" y="148"/>
                    </a:cubicBezTo>
                    <a:cubicBezTo>
                      <a:pt x="158" y="136"/>
                      <a:pt x="163" y="121"/>
                      <a:pt x="150" y="106"/>
                    </a:cubicBezTo>
                    <a:cubicBezTo>
                      <a:pt x="139" y="93"/>
                      <a:pt x="123" y="102"/>
                      <a:pt x="120" y="117"/>
                    </a:cubicBezTo>
                    <a:cubicBezTo>
                      <a:pt x="118" y="128"/>
                      <a:pt x="123" y="139"/>
                      <a:pt x="131" y="148"/>
                    </a:cubicBezTo>
                    <a:cubicBezTo>
                      <a:pt x="126" y="151"/>
                      <a:pt x="120" y="154"/>
                      <a:pt x="114" y="155"/>
                    </a:cubicBezTo>
                    <a:cubicBezTo>
                      <a:pt x="107" y="132"/>
                      <a:pt x="96" y="118"/>
                      <a:pt x="77" y="127"/>
                    </a:cubicBezTo>
                    <a:cubicBezTo>
                      <a:pt x="66" y="133"/>
                      <a:pt x="67" y="149"/>
                      <a:pt x="74" y="157"/>
                    </a:cubicBezTo>
                    <a:cubicBezTo>
                      <a:pt x="83" y="166"/>
                      <a:pt x="95" y="168"/>
                      <a:pt x="108" y="166"/>
                    </a:cubicBezTo>
                    <a:cubicBezTo>
                      <a:pt x="111" y="182"/>
                      <a:pt x="111" y="199"/>
                      <a:pt x="112" y="215"/>
                    </a:cubicBezTo>
                    <a:cubicBezTo>
                      <a:pt x="113" y="235"/>
                      <a:pt x="114" y="255"/>
                      <a:pt x="115" y="274"/>
                    </a:cubicBezTo>
                    <a:cubicBezTo>
                      <a:pt x="109" y="274"/>
                      <a:pt x="104" y="273"/>
                      <a:pt x="99" y="272"/>
                    </a:cubicBezTo>
                    <a:cubicBezTo>
                      <a:pt x="90" y="270"/>
                      <a:pt x="88" y="270"/>
                      <a:pt x="85" y="261"/>
                    </a:cubicBezTo>
                    <a:cubicBezTo>
                      <a:pt x="83" y="255"/>
                      <a:pt x="83" y="249"/>
                      <a:pt x="80" y="243"/>
                    </a:cubicBezTo>
                    <a:cubicBezTo>
                      <a:pt x="73" y="229"/>
                      <a:pt x="58" y="219"/>
                      <a:pt x="49" y="205"/>
                    </a:cubicBezTo>
                    <a:cubicBezTo>
                      <a:pt x="39" y="190"/>
                      <a:pt x="30" y="172"/>
                      <a:pt x="26" y="155"/>
                    </a:cubicBezTo>
                    <a:cubicBezTo>
                      <a:pt x="20" y="127"/>
                      <a:pt x="29" y="98"/>
                      <a:pt x="44" y="75"/>
                    </a:cubicBezTo>
                    <a:cubicBezTo>
                      <a:pt x="66" y="42"/>
                      <a:pt x="99" y="26"/>
                      <a:pt x="138" y="23"/>
                    </a:cubicBezTo>
                    <a:cubicBezTo>
                      <a:pt x="174" y="20"/>
                      <a:pt x="210" y="39"/>
                      <a:pt x="230" y="69"/>
                    </a:cubicBezTo>
                    <a:cubicBezTo>
                      <a:pt x="248" y="95"/>
                      <a:pt x="253" y="127"/>
                      <a:pt x="246" y="158"/>
                    </a:cubicBezTo>
                    <a:close/>
                    <a:moveTo>
                      <a:pt x="170" y="158"/>
                    </a:moveTo>
                    <a:cubicBezTo>
                      <a:pt x="171" y="158"/>
                      <a:pt x="171" y="157"/>
                      <a:pt x="171" y="157"/>
                    </a:cubicBezTo>
                    <a:cubicBezTo>
                      <a:pt x="173" y="150"/>
                      <a:pt x="177" y="144"/>
                      <a:pt x="181" y="139"/>
                    </a:cubicBezTo>
                    <a:cubicBezTo>
                      <a:pt x="197" y="134"/>
                      <a:pt x="200" y="139"/>
                      <a:pt x="190" y="154"/>
                    </a:cubicBezTo>
                    <a:cubicBezTo>
                      <a:pt x="186" y="159"/>
                      <a:pt x="178" y="160"/>
                      <a:pt x="170" y="158"/>
                    </a:cubicBezTo>
                    <a:close/>
                    <a:moveTo>
                      <a:pt x="105" y="157"/>
                    </a:moveTo>
                    <a:cubicBezTo>
                      <a:pt x="103" y="157"/>
                      <a:pt x="100" y="157"/>
                      <a:pt x="98" y="157"/>
                    </a:cubicBezTo>
                    <a:cubicBezTo>
                      <a:pt x="92" y="157"/>
                      <a:pt x="71" y="150"/>
                      <a:pt x="78" y="139"/>
                    </a:cubicBezTo>
                    <a:cubicBezTo>
                      <a:pt x="87" y="123"/>
                      <a:pt x="102" y="147"/>
                      <a:pt x="104" y="154"/>
                    </a:cubicBezTo>
                    <a:cubicBezTo>
                      <a:pt x="105" y="155"/>
                      <a:pt x="105" y="156"/>
                      <a:pt x="105" y="157"/>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6" name="Freeform 39"/>
              <p:cNvSpPr/>
              <p:nvPr/>
            </p:nvSpPr>
            <p:spPr bwMode="auto">
              <a:xfrm>
                <a:off x="5983827" y="3755256"/>
                <a:ext cx="112132" cy="74755"/>
              </a:xfrm>
              <a:custGeom>
                <a:avLst/>
                <a:gdLst>
                  <a:gd name="T0" fmla="*/ 44 w 57"/>
                  <a:gd name="T1" fmla="*/ 3 h 38"/>
                  <a:gd name="T2" fmla="*/ 6 w 57"/>
                  <a:gd name="T3" fmla="*/ 23 h 38"/>
                  <a:gd name="T4" fmla="*/ 12 w 57"/>
                  <a:gd name="T5" fmla="*/ 33 h 38"/>
                  <a:gd name="T6" fmla="*/ 50 w 57"/>
                  <a:gd name="T7" fmla="*/ 14 h 38"/>
                  <a:gd name="T8" fmla="*/ 44 w 57"/>
                  <a:gd name="T9" fmla="*/ 3 h 38"/>
                </a:gdLst>
                <a:ahLst/>
                <a:cxnLst>
                  <a:cxn ang="0">
                    <a:pos x="T0" y="T1"/>
                  </a:cxn>
                  <a:cxn ang="0">
                    <a:pos x="T2" y="T3"/>
                  </a:cxn>
                  <a:cxn ang="0">
                    <a:pos x="T4" y="T5"/>
                  </a:cxn>
                  <a:cxn ang="0">
                    <a:pos x="T6" y="T7"/>
                  </a:cxn>
                  <a:cxn ang="0">
                    <a:pos x="T8" y="T9"/>
                  </a:cxn>
                </a:cxnLst>
                <a:rect l="0" t="0" r="r" b="b"/>
                <a:pathLst>
                  <a:path w="57" h="38">
                    <a:moveTo>
                      <a:pt x="44" y="3"/>
                    </a:moveTo>
                    <a:cubicBezTo>
                      <a:pt x="31" y="9"/>
                      <a:pt x="17" y="15"/>
                      <a:pt x="6" y="23"/>
                    </a:cubicBezTo>
                    <a:cubicBezTo>
                      <a:pt x="0" y="27"/>
                      <a:pt x="6" y="38"/>
                      <a:pt x="12" y="33"/>
                    </a:cubicBezTo>
                    <a:cubicBezTo>
                      <a:pt x="23" y="25"/>
                      <a:pt x="37" y="20"/>
                      <a:pt x="50" y="14"/>
                    </a:cubicBezTo>
                    <a:cubicBezTo>
                      <a:pt x="57" y="10"/>
                      <a:pt x="51" y="0"/>
                      <a:pt x="44" y="3"/>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7" name="Freeform 40"/>
              <p:cNvSpPr/>
              <p:nvPr/>
            </p:nvSpPr>
            <p:spPr bwMode="auto">
              <a:xfrm>
                <a:off x="5871694" y="3608623"/>
                <a:ext cx="78588" cy="109257"/>
              </a:xfrm>
              <a:custGeom>
                <a:avLst/>
                <a:gdLst>
                  <a:gd name="T0" fmla="*/ 14 w 40"/>
                  <a:gd name="T1" fmla="*/ 49 h 55"/>
                  <a:gd name="T2" fmla="*/ 36 w 40"/>
                  <a:gd name="T3" fmla="*/ 13 h 55"/>
                  <a:gd name="T4" fmla="*/ 26 w 40"/>
                  <a:gd name="T5" fmla="*/ 7 h 55"/>
                  <a:gd name="T6" fmla="*/ 5 w 40"/>
                  <a:gd name="T7" fmla="*/ 41 h 55"/>
                  <a:gd name="T8" fmla="*/ 14 w 40"/>
                  <a:gd name="T9" fmla="*/ 49 h 55"/>
                </a:gdLst>
                <a:ahLst/>
                <a:cxnLst>
                  <a:cxn ang="0">
                    <a:pos x="T0" y="T1"/>
                  </a:cxn>
                  <a:cxn ang="0">
                    <a:pos x="T2" y="T3"/>
                  </a:cxn>
                  <a:cxn ang="0">
                    <a:pos x="T4" y="T5"/>
                  </a:cxn>
                  <a:cxn ang="0">
                    <a:pos x="T6" y="T7"/>
                  </a:cxn>
                  <a:cxn ang="0">
                    <a:pos x="T8" y="T9"/>
                  </a:cxn>
                </a:cxnLst>
                <a:rect l="0" t="0" r="r" b="b"/>
                <a:pathLst>
                  <a:path w="40" h="55">
                    <a:moveTo>
                      <a:pt x="14" y="49"/>
                    </a:moveTo>
                    <a:cubicBezTo>
                      <a:pt x="22" y="38"/>
                      <a:pt x="29" y="25"/>
                      <a:pt x="36" y="13"/>
                    </a:cubicBezTo>
                    <a:cubicBezTo>
                      <a:pt x="40" y="6"/>
                      <a:pt x="30" y="0"/>
                      <a:pt x="26" y="7"/>
                    </a:cubicBezTo>
                    <a:cubicBezTo>
                      <a:pt x="19" y="18"/>
                      <a:pt x="13" y="30"/>
                      <a:pt x="5" y="41"/>
                    </a:cubicBezTo>
                    <a:cubicBezTo>
                      <a:pt x="0" y="47"/>
                      <a:pt x="9" y="55"/>
                      <a:pt x="14" y="49"/>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8" name="Freeform 41"/>
              <p:cNvSpPr/>
              <p:nvPr/>
            </p:nvSpPr>
            <p:spPr bwMode="auto">
              <a:xfrm>
                <a:off x="5723144" y="3561661"/>
                <a:ext cx="27794" cy="110215"/>
              </a:xfrm>
              <a:custGeom>
                <a:avLst/>
                <a:gdLst>
                  <a:gd name="T0" fmla="*/ 13 w 14"/>
                  <a:gd name="T1" fmla="*/ 48 h 56"/>
                  <a:gd name="T2" fmla="*/ 14 w 14"/>
                  <a:gd name="T3" fmla="*/ 8 h 56"/>
                  <a:gd name="T4" fmla="*/ 2 w 14"/>
                  <a:gd name="T5" fmla="*/ 8 h 56"/>
                  <a:gd name="T6" fmla="*/ 1 w 14"/>
                  <a:gd name="T7" fmla="*/ 48 h 56"/>
                  <a:gd name="T8" fmla="*/ 13 w 14"/>
                  <a:gd name="T9" fmla="*/ 48 h 56"/>
                </a:gdLst>
                <a:ahLst/>
                <a:cxnLst>
                  <a:cxn ang="0">
                    <a:pos x="T0" y="T1"/>
                  </a:cxn>
                  <a:cxn ang="0">
                    <a:pos x="T2" y="T3"/>
                  </a:cxn>
                  <a:cxn ang="0">
                    <a:pos x="T4" y="T5"/>
                  </a:cxn>
                  <a:cxn ang="0">
                    <a:pos x="T6" y="T7"/>
                  </a:cxn>
                  <a:cxn ang="0">
                    <a:pos x="T8" y="T9"/>
                  </a:cxn>
                </a:cxnLst>
                <a:rect l="0" t="0" r="r" b="b"/>
                <a:pathLst>
                  <a:path w="14" h="56">
                    <a:moveTo>
                      <a:pt x="13" y="48"/>
                    </a:moveTo>
                    <a:cubicBezTo>
                      <a:pt x="14" y="35"/>
                      <a:pt x="14" y="21"/>
                      <a:pt x="14" y="8"/>
                    </a:cubicBezTo>
                    <a:cubicBezTo>
                      <a:pt x="14" y="0"/>
                      <a:pt x="2" y="0"/>
                      <a:pt x="2" y="8"/>
                    </a:cubicBezTo>
                    <a:cubicBezTo>
                      <a:pt x="2" y="21"/>
                      <a:pt x="2" y="35"/>
                      <a:pt x="1" y="48"/>
                    </a:cubicBezTo>
                    <a:cubicBezTo>
                      <a:pt x="0" y="56"/>
                      <a:pt x="12" y="56"/>
                      <a:pt x="13" y="48"/>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39" name="Freeform 42"/>
              <p:cNvSpPr/>
              <p:nvPr/>
            </p:nvSpPr>
            <p:spPr bwMode="auto">
              <a:xfrm>
                <a:off x="5530506" y="3604789"/>
                <a:ext cx="80505" cy="113090"/>
              </a:xfrm>
              <a:custGeom>
                <a:avLst/>
                <a:gdLst>
                  <a:gd name="T0" fmla="*/ 26 w 41"/>
                  <a:gd name="T1" fmla="*/ 51 h 57"/>
                  <a:gd name="T2" fmla="*/ 36 w 41"/>
                  <a:gd name="T3" fmla="*/ 45 h 57"/>
                  <a:gd name="T4" fmla="*/ 14 w 41"/>
                  <a:gd name="T5" fmla="*/ 7 h 57"/>
                  <a:gd name="T6" fmla="*/ 2 w 41"/>
                  <a:gd name="T7" fmla="*/ 10 h 57"/>
                  <a:gd name="T8" fmla="*/ 26 w 41"/>
                  <a:gd name="T9" fmla="*/ 51 h 57"/>
                </a:gdLst>
                <a:ahLst/>
                <a:cxnLst>
                  <a:cxn ang="0">
                    <a:pos x="T0" y="T1"/>
                  </a:cxn>
                  <a:cxn ang="0">
                    <a:pos x="T2" y="T3"/>
                  </a:cxn>
                  <a:cxn ang="0">
                    <a:pos x="T4" y="T5"/>
                  </a:cxn>
                  <a:cxn ang="0">
                    <a:pos x="T6" y="T7"/>
                  </a:cxn>
                  <a:cxn ang="0">
                    <a:pos x="T8" y="T9"/>
                  </a:cxn>
                </a:cxnLst>
                <a:rect l="0" t="0" r="r" b="b"/>
                <a:pathLst>
                  <a:path w="41" h="57">
                    <a:moveTo>
                      <a:pt x="26" y="51"/>
                    </a:moveTo>
                    <a:cubicBezTo>
                      <a:pt x="30" y="57"/>
                      <a:pt x="41" y="51"/>
                      <a:pt x="36" y="45"/>
                    </a:cubicBezTo>
                    <a:cubicBezTo>
                      <a:pt x="28" y="33"/>
                      <a:pt x="19" y="21"/>
                      <a:pt x="14" y="7"/>
                    </a:cubicBezTo>
                    <a:cubicBezTo>
                      <a:pt x="11" y="0"/>
                      <a:pt x="0" y="3"/>
                      <a:pt x="2" y="10"/>
                    </a:cubicBezTo>
                    <a:cubicBezTo>
                      <a:pt x="8" y="25"/>
                      <a:pt x="17" y="38"/>
                      <a:pt x="26" y="5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40" name="Freeform 43"/>
              <p:cNvSpPr/>
              <p:nvPr/>
            </p:nvSpPr>
            <p:spPr bwMode="auto">
              <a:xfrm>
                <a:off x="5388664" y="3750465"/>
                <a:ext cx="108299" cy="77630"/>
              </a:xfrm>
              <a:custGeom>
                <a:avLst/>
                <a:gdLst>
                  <a:gd name="T0" fmla="*/ 48 w 55"/>
                  <a:gd name="T1" fmla="*/ 24 h 39"/>
                  <a:gd name="T2" fmla="*/ 10 w 55"/>
                  <a:gd name="T3" fmla="*/ 3 h 39"/>
                  <a:gd name="T4" fmla="*/ 7 w 55"/>
                  <a:gd name="T5" fmla="*/ 14 h 39"/>
                  <a:gd name="T6" fmla="*/ 42 w 55"/>
                  <a:gd name="T7" fmla="*/ 34 h 39"/>
                  <a:gd name="T8" fmla="*/ 48 w 55"/>
                  <a:gd name="T9" fmla="*/ 24 h 39"/>
                </a:gdLst>
                <a:ahLst/>
                <a:cxnLst>
                  <a:cxn ang="0">
                    <a:pos x="T0" y="T1"/>
                  </a:cxn>
                  <a:cxn ang="0">
                    <a:pos x="T2" y="T3"/>
                  </a:cxn>
                  <a:cxn ang="0">
                    <a:pos x="T4" y="T5"/>
                  </a:cxn>
                  <a:cxn ang="0">
                    <a:pos x="T6" y="T7"/>
                  </a:cxn>
                  <a:cxn ang="0">
                    <a:pos x="T8" y="T9"/>
                  </a:cxn>
                </a:cxnLst>
                <a:rect l="0" t="0" r="r" b="b"/>
                <a:pathLst>
                  <a:path w="55" h="39">
                    <a:moveTo>
                      <a:pt x="48" y="24"/>
                    </a:moveTo>
                    <a:cubicBezTo>
                      <a:pt x="37" y="15"/>
                      <a:pt x="24" y="8"/>
                      <a:pt x="10" y="3"/>
                    </a:cubicBezTo>
                    <a:cubicBezTo>
                      <a:pt x="3" y="0"/>
                      <a:pt x="0" y="11"/>
                      <a:pt x="7" y="14"/>
                    </a:cubicBezTo>
                    <a:cubicBezTo>
                      <a:pt x="20" y="19"/>
                      <a:pt x="31" y="26"/>
                      <a:pt x="42" y="34"/>
                    </a:cubicBezTo>
                    <a:cubicBezTo>
                      <a:pt x="49" y="39"/>
                      <a:pt x="55" y="28"/>
                      <a:pt x="48" y="24"/>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41" name="Freeform 44"/>
              <p:cNvSpPr/>
              <p:nvPr/>
            </p:nvSpPr>
            <p:spPr bwMode="auto">
              <a:xfrm>
                <a:off x="5547757" y="3776341"/>
                <a:ext cx="130342" cy="152385"/>
              </a:xfrm>
              <a:custGeom>
                <a:avLst/>
                <a:gdLst>
                  <a:gd name="T0" fmla="*/ 58 w 66"/>
                  <a:gd name="T1" fmla="*/ 2 h 77"/>
                  <a:gd name="T2" fmla="*/ 1 w 66"/>
                  <a:gd name="T3" fmla="*/ 69 h 77"/>
                  <a:gd name="T4" fmla="*/ 10 w 66"/>
                  <a:gd name="T5" fmla="*/ 71 h 77"/>
                  <a:gd name="T6" fmla="*/ 61 w 66"/>
                  <a:gd name="T7" fmla="*/ 10 h 77"/>
                  <a:gd name="T8" fmla="*/ 58 w 66"/>
                  <a:gd name="T9" fmla="*/ 2 h 77"/>
                </a:gdLst>
                <a:ahLst/>
                <a:cxnLst>
                  <a:cxn ang="0">
                    <a:pos x="T0" y="T1"/>
                  </a:cxn>
                  <a:cxn ang="0">
                    <a:pos x="T2" y="T3"/>
                  </a:cxn>
                  <a:cxn ang="0">
                    <a:pos x="T4" y="T5"/>
                  </a:cxn>
                  <a:cxn ang="0">
                    <a:pos x="T6" y="T7"/>
                  </a:cxn>
                  <a:cxn ang="0">
                    <a:pos x="T8" y="T9"/>
                  </a:cxn>
                </a:cxnLst>
                <a:rect l="0" t="0" r="r" b="b"/>
                <a:pathLst>
                  <a:path w="66" h="77">
                    <a:moveTo>
                      <a:pt x="58" y="2"/>
                    </a:moveTo>
                    <a:cubicBezTo>
                      <a:pt x="30" y="10"/>
                      <a:pt x="5" y="40"/>
                      <a:pt x="1" y="69"/>
                    </a:cubicBezTo>
                    <a:cubicBezTo>
                      <a:pt x="0" y="74"/>
                      <a:pt x="9" y="77"/>
                      <a:pt x="10" y="71"/>
                    </a:cubicBezTo>
                    <a:cubicBezTo>
                      <a:pt x="13" y="45"/>
                      <a:pt x="36" y="18"/>
                      <a:pt x="61" y="10"/>
                    </a:cubicBezTo>
                    <a:cubicBezTo>
                      <a:pt x="66" y="9"/>
                      <a:pt x="64" y="0"/>
                      <a:pt x="58" y="2"/>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42" name="Freeform 45"/>
              <p:cNvSpPr/>
              <p:nvPr/>
            </p:nvSpPr>
            <p:spPr bwMode="auto">
              <a:xfrm>
                <a:off x="5625387" y="3807968"/>
                <a:ext cx="65171" cy="51753"/>
              </a:xfrm>
              <a:custGeom>
                <a:avLst/>
                <a:gdLst>
                  <a:gd name="T0" fmla="*/ 25 w 33"/>
                  <a:gd name="T1" fmla="*/ 1 h 26"/>
                  <a:gd name="T2" fmla="*/ 3 w 33"/>
                  <a:gd name="T3" fmla="*/ 15 h 26"/>
                  <a:gd name="T4" fmla="*/ 9 w 33"/>
                  <a:gd name="T5" fmla="*/ 21 h 26"/>
                  <a:gd name="T6" fmla="*/ 27 w 33"/>
                  <a:gd name="T7" fmla="*/ 10 h 26"/>
                  <a:gd name="T8" fmla="*/ 25 w 33"/>
                  <a:gd name="T9" fmla="*/ 1 h 26"/>
                </a:gdLst>
                <a:ahLst/>
                <a:cxnLst>
                  <a:cxn ang="0">
                    <a:pos x="T0" y="T1"/>
                  </a:cxn>
                  <a:cxn ang="0">
                    <a:pos x="T2" y="T3"/>
                  </a:cxn>
                  <a:cxn ang="0">
                    <a:pos x="T4" y="T5"/>
                  </a:cxn>
                  <a:cxn ang="0">
                    <a:pos x="T6" y="T7"/>
                  </a:cxn>
                  <a:cxn ang="0">
                    <a:pos x="T8" y="T9"/>
                  </a:cxn>
                </a:cxnLst>
                <a:rect l="0" t="0" r="r" b="b"/>
                <a:pathLst>
                  <a:path w="33" h="26">
                    <a:moveTo>
                      <a:pt x="25" y="1"/>
                    </a:moveTo>
                    <a:cubicBezTo>
                      <a:pt x="16" y="2"/>
                      <a:pt x="8" y="8"/>
                      <a:pt x="3" y="15"/>
                    </a:cubicBezTo>
                    <a:cubicBezTo>
                      <a:pt x="0" y="20"/>
                      <a:pt x="6" y="26"/>
                      <a:pt x="9" y="21"/>
                    </a:cubicBezTo>
                    <a:cubicBezTo>
                      <a:pt x="14" y="16"/>
                      <a:pt x="20" y="11"/>
                      <a:pt x="27" y="10"/>
                    </a:cubicBezTo>
                    <a:cubicBezTo>
                      <a:pt x="33" y="9"/>
                      <a:pt x="31" y="0"/>
                      <a:pt x="25" y="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grpSp>
      <p:sp>
        <p:nvSpPr>
          <p:cNvPr id="43" name="文本框 42"/>
          <p:cNvSpPr txBox="1"/>
          <p:nvPr/>
        </p:nvSpPr>
        <p:spPr>
          <a:xfrm>
            <a:off x="4590271" y="5637905"/>
            <a:ext cx="2233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Then</a:t>
            </a:r>
          </a:p>
        </p:txBody>
      </p:sp>
      <p:sp>
        <p:nvSpPr>
          <p:cNvPr id="44" name="文本框 43"/>
          <p:cNvSpPr txBox="1"/>
          <p:nvPr/>
        </p:nvSpPr>
        <p:spPr>
          <a:xfrm>
            <a:off x="9002731" y="4389581"/>
            <a:ext cx="1672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kumimoji="0" lang="en-US" altLang="zh-CN" sz="32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Today </a:t>
            </a:r>
            <a:endParaRPr kumimoji="0" lang="zh-CN"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45" name="文本框 44"/>
          <p:cNvSpPr txBox="1"/>
          <p:nvPr/>
        </p:nvSpPr>
        <p:spPr>
          <a:xfrm>
            <a:off x="178683" y="4159434"/>
            <a:ext cx="2625979" cy="954107"/>
          </a:xfrm>
          <a:prstGeom prst="rect">
            <a:avLst/>
          </a:prstGeom>
          <a:noFill/>
        </p:spPr>
        <p:txBody>
          <a:bodyPr wrap="square">
            <a:spAutoFit/>
          </a:bodyPr>
          <a:lstStyle/>
          <a:p>
            <a:r>
              <a:rPr lang="zh-CN" altLang="en-US" sz="2800" b="1" dirty="0">
                <a:latin typeface="Times New Roman" panose="02020603050405020304" pitchFamily="18" charset="0"/>
                <a:cs typeface="Times New Roman" panose="02020603050405020304" pitchFamily="18" charset="0"/>
              </a:rPr>
              <a:t>computers were </a:t>
            </a:r>
            <a:r>
              <a:rPr lang="en-US" altLang="zh-CN" sz="2800" b="1" dirty="0">
                <a:latin typeface="Times New Roman" panose="02020603050405020304" pitchFamily="18" charset="0"/>
                <a:cs typeface="Times New Roman" panose="02020603050405020304" pitchFamily="18" charset="0"/>
              </a:rPr>
              <a:t>big like a box</a:t>
            </a:r>
            <a:endParaRPr lang="zh-CN" altLang="en-US" sz="2800" b="1" dirty="0">
              <a:latin typeface="Times New Roman" panose="02020603050405020304" pitchFamily="18" charset="0"/>
              <a:cs typeface="Times New Roman" panose="02020603050405020304" pitchFamily="18" charset="0"/>
            </a:endParaRPr>
          </a:p>
        </p:txBody>
      </p:sp>
      <p:sp>
        <p:nvSpPr>
          <p:cNvPr id="46" name="Title 1"/>
          <p:cNvSpPr txBox="1"/>
          <p:nvPr/>
        </p:nvSpPr>
        <p:spPr>
          <a:xfrm>
            <a:off x="66563" y="4232973"/>
            <a:ext cx="2983037" cy="920585"/>
          </a:xfrm>
          <a:custGeom>
            <a:avLst/>
            <a:gdLst>
              <a:gd name="connsiteX0" fmla="*/ 0 w 8383524"/>
              <a:gd name="connsiteY0" fmla="*/ 0 h 6549657"/>
              <a:gd name="connsiteX1" fmla="*/ 766494 w 8383524"/>
              <a:gd name="connsiteY1" fmla="*/ 0 h 6549657"/>
              <a:gd name="connsiteX2" fmla="*/ 1532987 w 8383524"/>
              <a:gd name="connsiteY2" fmla="*/ 0 h 6549657"/>
              <a:gd name="connsiteX3" fmla="*/ 2131810 w 8383524"/>
              <a:gd name="connsiteY3" fmla="*/ 0 h 6549657"/>
              <a:gd name="connsiteX4" fmla="*/ 2814469 w 8383524"/>
              <a:gd name="connsiteY4" fmla="*/ 0 h 6549657"/>
              <a:gd name="connsiteX5" fmla="*/ 3413292 w 8383524"/>
              <a:gd name="connsiteY5" fmla="*/ 0 h 6549657"/>
              <a:gd name="connsiteX6" fmla="*/ 4012115 w 8383524"/>
              <a:gd name="connsiteY6" fmla="*/ 0 h 6549657"/>
              <a:gd name="connsiteX7" fmla="*/ 4610938 w 8383524"/>
              <a:gd name="connsiteY7" fmla="*/ 0 h 6549657"/>
              <a:gd name="connsiteX8" fmla="*/ 4958256 w 8383524"/>
              <a:gd name="connsiteY8" fmla="*/ 0 h 6549657"/>
              <a:gd name="connsiteX9" fmla="*/ 5640914 w 8383524"/>
              <a:gd name="connsiteY9" fmla="*/ 0 h 6549657"/>
              <a:gd name="connsiteX10" fmla="*/ 5988231 w 8383524"/>
              <a:gd name="connsiteY10" fmla="*/ 0 h 6549657"/>
              <a:gd name="connsiteX11" fmla="*/ 6587055 w 8383524"/>
              <a:gd name="connsiteY11" fmla="*/ 0 h 6549657"/>
              <a:gd name="connsiteX12" fmla="*/ 7353548 w 8383524"/>
              <a:gd name="connsiteY12" fmla="*/ 0 h 6549657"/>
              <a:gd name="connsiteX13" fmla="*/ 8383524 w 8383524"/>
              <a:gd name="connsiteY13" fmla="*/ 0 h 6549657"/>
              <a:gd name="connsiteX14" fmla="*/ 8383524 w 8383524"/>
              <a:gd name="connsiteY14" fmla="*/ 660920 h 6549657"/>
              <a:gd name="connsiteX15" fmla="*/ 8383524 w 8383524"/>
              <a:gd name="connsiteY15" fmla="*/ 1125350 h 6549657"/>
              <a:gd name="connsiteX16" fmla="*/ 8383524 w 8383524"/>
              <a:gd name="connsiteY16" fmla="*/ 1589780 h 6549657"/>
              <a:gd name="connsiteX17" fmla="*/ 8383524 w 8383524"/>
              <a:gd name="connsiteY17" fmla="*/ 2185204 h 6549657"/>
              <a:gd name="connsiteX18" fmla="*/ 8383524 w 8383524"/>
              <a:gd name="connsiteY18" fmla="*/ 2780627 h 6549657"/>
              <a:gd name="connsiteX19" fmla="*/ 8383524 w 8383524"/>
              <a:gd name="connsiteY19" fmla="*/ 3310554 h 6549657"/>
              <a:gd name="connsiteX20" fmla="*/ 8383524 w 8383524"/>
              <a:gd name="connsiteY20" fmla="*/ 4036970 h 6549657"/>
              <a:gd name="connsiteX21" fmla="*/ 8383524 w 8383524"/>
              <a:gd name="connsiteY21" fmla="*/ 4501401 h 6549657"/>
              <a:gd name="connsiteX22" fmla="*/ 8383524 w 8383524"/>
              <a:gd name="connsiteY22" fmla="*/ 5227817 h 6549657"/>
              <a:gd name="connsiteX23" fmla="*/ 8383524 w 8383524"/>
              <a:gd name="connsiteY23" fmla="*/ 5692247 h 6549657"/>
              <a:gd name="connsiteX24" fmla="*/ 8383524 w 8383524"/>
              <a:gd name="connsiteY24" fmla="*/ 6549657 h 6549657"/>
              <a:gd name="connsiteX25" fmla="*/ 7617030 w 8383524"/>
              <a:gd name="connsiteY25" fmla="*/ 6549657 h 6549657"/>
              <a:gd name="connsiteX26" fmla="*/ 7102042 w 8383524"/>
              <a:gd name="connsiteY26" fmla="*/ 6549657 h 6549657"/>
              <a:gd name="connsiteX27" fmla="*/ 6419384 w 8383524"/>
              <a:gd name="connsiteY27" fmla="*/ 6549657 h 6549657"/>
              <a:gd name="connsiteX28" fmla="*/ 6072067 w 8383524"/>
              <a:gd name="connsiteY28" fmla="*/ 6549657 h 6549657"/>
              <a:gd name="connsiteX29" fmla="*/ 5305573 w 8383524"/>
              <a:gd name="connsiteY29" fmla="*/ 6549657 h 6549657"/>
              <a:gd name="connsiteX30" fmla="*/ 4790585 w 8383524"/>
              <a:gd name="connsiteY30" fmla="*/ 6549657 h 6549657"/>
              <a:gd name="connsiteX31" fmla="*/ 4191762 w 8383524"/>
              <a:gd name="connsiteY31" fmla="*/ 6549657 h 6549657"/>
              <a:gd name="connsiteX32" fmla="*/ 3760609 w 8383524"/>
              <a:gd name="connsiteY32" fmla="*/ 6549657 h 6549657"/>
              <a:gd name="connsiteX33" fmla="*/ 3077951 w 8383524"/>
              <a:gd name="connsiteY33" fmla="*/ 6549657 h 6549657"/>
              <a:gd name="connsiteX34" fmla="*/ 2311457 w 8383524"/>
              <a:gd name="connsiteY34" fmla="*/ 6549657 h 6549657"/>
              <a:gd name="connsiteX35" fmla="*/ 1796469 w 8383524"/>
              <a:gd name="connsiteY35" fmla="*/ 6549657 h 6549657"/>
              <a:gd name="connsiteX36" fmla="*/ 1029976 w 8383524"/>
              <a:gd name="connsiteY36" fmla="*/ 6549657 h 6549657"/>
              <a:gd name="connsiteX37" fmla="*/ 0 w 8383524"/>
              <a:gd name="connsiteY37" fmla="*/ 6549657 h 6549657"/>
              <a:gd name="connsiteX38" fmla="*/ 0 w 8383524"/>
              <a:gd name="connsiteY38" fmla="*/ 5823240 h 6549657"/>
              <a:gd name="connsiteX39" fmla="*/ 0 w 8383524"/>
              <a:gd name="connsiteY39" fmla="*/ 5162321 h 6549657"/>
              <a:gd name="connsiteX40" fmla="*/ 0 w 8383524"/>
              <a:gd name="connsiteY40" fmla="*/ 4566897 h 6549657"/>
              <a:gd name="connsiteX41" fmla="*/ 0 w 8383524"/>
              <a:gd name="connsiteY41" fmla="*/ 3905977 h 6549657"/>
              <a:gd name="connsiteX42" fmla="*/ 0 w 8383524"/>
              <a:gd name="connsiteY42" fmla="*/ 3245057 h 6549657"/>
              <a:gd name="connsiteX43" fmla="*/ 0 w 8383524"/>
              <a:gd name="connsiteY43" fmla="*/ 2518641 h 6549657"/>
              <a:gd name="connsiteX44" fmla="*/ 0 w 8383524"/>
              <a:gd name="connsiteY44" fmla="*/ 2119707 h 6549657"/>
              <a:gd name="connsiteX45" fmla="*/ 0 w 8383524"/>
              <a:gd name="connsiteY45" fmla="*/ 1720774 h 6549657"/>
              <a:gd name="connsiteX46" fmla="*/ 0 w 8383524"/>
              <a:gd name="connsiteY46" fmla="*/ 994357 h 6549657"/>
              <a:gd name="connsiteX47" fmla="*/ 0 w 8383524"/>
              <a:gd name="connsiteY47" fmla="*/ 0 h 654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383524" h="6549657" fill="none" extrusionOk="0">
                <a:moveTo>
                  <a:pt x="0" y="0"/>
                </a:moveTo>
                <a:cubicBezTo>
                  <a:pt x="315293" y="-58127"/>
                  <a:pt x="562497" y="84756"/>
                  <a:pt x="766494" y="0"/>
                </a:cubicBezTo>
                <a:cubicBezTo>
                  <a:pt x="970491" y="-84756"/>
                  <a:pt x="1212958" y="2329"/>
                  <a:pt x="1532987" y="0"/>
                </a:cubicBezTo>
                <a:cubicBezTo>
                  <a:pt x="1853016" y="-2329"/>
                  <a:pt x="1931840" y="9014"/>
                  <a:pt x="2131810" y="0"/>
                </a:cubicBezTo>
                <a:cubicBezTo>
                  <a:pt x="2331780" y="-9014"/>
                  <a:pt x="2501146" y="25639"/>
                  <a:pt x="2814469" y="0"/>
                </a:cubicBezTo>
                <a:cubicBezTo>
                  <a:pt x="3127792" y="-25639"/>
                  <a:pt x="3233487" y="69264"/>
                  <a:pt x="3413292" y="0"/>
                </a:cubicBezTo>
                <a:cubicBezTo>
                  <a:pt x="3593097" y="-69264"/>
                  <a:pt x="3872134" y="71830"/>
                  <a:pt x="4012115" y="0"/>
                </a:cubicBezTo>
                <a:cubicBezTo>
                  <a:pt x="4152096" y="-71830"/>
                  <a:pt x="4438035" y="22842"/>
                  <a:pt x="4610938" y="0"/>
                </a:cubicBezTo>
                <a:cubicBezTo>
                  <a:pt x="4783841" y="-22842"/>
                  <a:pt x="4875707" y="13464"/>
                  <a:pt x="4958256" y="0"/>
                </a:cubicBezTo>
                <a:cubicBezTo>
                  <a:pt x="5040805" y="-13464"/>
                  <a:pt x="5373222" y="62878"/>
                  <a:pt x="5640914" y="0"/>
                </a:cubicBezTo>
                <a:cubicBezTo>
                  <a:pt x="5908606" y="-62878"/>
                  <a:pt x="5859359" y="24233"/>
                  <a:pt x="5988231" y="0"/>
                </a:cubicBezTo>
                <a:cubicBezTo>
                  <a:pt x="6117103" y="-24233"/>
                  <a:pt x="6394622" y="46997"/>
                  <a:pt x="6587055" y="0"/>
                </a:cubicBezTo>
                <a:cubicBezTo>
                  <a:pt x="6779488" y="-46997"/>
                  <a:pt x="7124585" y="18765"/>
                  <a:pt x="7353548" y="0"/>
                </a:cubicBezTo>
                <a:cubicBezTo>
                  <a:pt x="7582511" y="-18765"/>
                  <a:pt x="8000864" y="40692"/>
                  <a:pt x="8383524" y="0"/>
                </a:cubicBezTo>
                <a:cubicBezTo>
                  <a:pt x="8406774" y="146136"/>
                  <a:pt x="8365334" y="511136"/>
                  <a:pt x="8383524" y="660920"/>
                </a:cubicBezTo>
                <a:cubicBezTo>
                  <a:pt x="8401714" y="810704"/>
                  <a:pt x="8341257" y="960553"/>
                  <a:pt x="8383524" y="1125350"/>
                </a:cubicBezTo>
                <a:cubicBezTo>
                  <a:pt x="8425791" y="1290147"/>
                  <a:pt x="8351703" y="1376827"/>
                  <a:pt x="8383524" y="1589780"/>
                </a:cubicBezTo>
                <a:cubicBezTo>
                  <a:pt x="8415345" y="1802733"/>
                  <a:pt x="8343053" y="1959731"/>
                  <a:pt x="8383524" y="2185204"/>
                </a:cubicBezTo>
                <a:cubicBezTo>
                  <a:pt x="8423995" y="2410677"/>
                  <a:pt x="8331463" y="2493779"/>
                  <a:pt x="8383524" y="2780627"/>
                </a:cubicBezTo>
                <a:cubicBezTo>
                  <a:pt x="8435585" y="3067475"/>
                  <a:pt x="8373201" y="3046491"/>
                  <a:pt x="8383524" y="3310554"/>
                </a:cubicBezTo>
                <a:cubicBezTo>
                  <a:pt x="8393847" y="3574617"/>
                  <a:pt x="8335978" y="3675229"/>
                  <a:pt x="8383524" y="4036970"/>
                </a:cubicBezTo>
                <a:cubicBezTo>
                  <a:pt x="8431070" y="4398711"/>
                  <a:pt x="8368460" y="4322552"/>
                  <a:pt x="8383524" y="4501401"/>
                </a:cubicBezTo>
                <a:cubicBezTo>
                  <a:pt x="8398588" y="4680250"/>
                  <a:pt x="8305498" y="5000300"/>
                  <a:pt x="8383524" y="5227817"/>
                </a:cubicBezTo>
                <a:cubicBezTo>
                  <a:pt x="8461550" y="5455334"/>
                  <a:pt x="8333821" y="5527003"/>
                  <a:pt x="8383524" y="5692247"/>
                </a:cubicBezTo>
                <a:cubicBezTo>
                  <a:pt x="8433227" y="5857491"/>
                  <a:pt x="8374740" y="6310299"/>
                  <a:pt x="8383524" y="6549657"/>
                </a:cubicBezTo>
                <a:cubicBezTo>
                  <a:pt x="8146991" y="6550421"/>
                  <a:pt x="7898232" y="6542879"/>
                  <a:pt x="7617030" y="6549657"/>
                </a:cubicBezTo>
                <a:cubicBezTo>
                  <a:pt x="7335828" y="6556435"/>
                  <a:pt x="7355097" y="6508428"/>
                  <a:pt x="7102042" y="6549657"/>
                </a:cubicBezTo>
                <a:cubicBezTo>
                  <a:pt x="6848987" y="6590886"/>
                  <a:pt x="6570230" y="6505745"/>
                  <a:pt x="6419384" y="6549657"/>
                </a:cubicBezTo>
                <a:cubicBezTo>
                  <a:pt x="6268538" y="6593569"/>
                  <a:pt x="6230059" y="6508405"/>
                  <a:pt x="6072067" y="6549657"/>
                </a:cubicBezTo>
                <a:cubicBezTo>
                  <a:pt x="5914075" y="6590909"/>
                  <a:pt x="5554140" y="6466093"/>
                  <a:pt x="5305573" y="6549657"/>
                </a:cubicBezTo>
                <a:cubicBezTo>
                  <a:pt x="5057006" y="6633221"/>
                  <a:pt x="4971463" y="6518945"/>
                  <a:pt x="4790585" y="6549657"/>
                </a:cubicBezTo>
                <a:cubicBezTo>
                  <a:pt x="4609707" y="6580369"/>
                  <a:pt x="4343147" y="6536021"/>
                  <a:pt x="4191762" y="6549657"/>
                </a:cubicBezTo>
                <a:cubicBezTo>
                  <a:pt x="4040377" y="6563293"/>
                  <a:pt x="3854162" y="6509061"/>
                  <a:pt x="3760609" y="6549657"/>
                </a:cubicBezTo>
                <a:cubicBezTo>
                  <a:pt x="3667056" y="6590253"/>
                  <a:pt x="3403197" y="6543468"/>
                  <a:pt x="3077951" y="6549657"/>
                </a:cubicBezTo>
                <a:cubicBezTo>
                  <a:pt x="2752705" y="6555846"/>
                  <a:pt x="2496143" y="6533864"/>
                  <a:pt x="2311457" y="6549657"/>
                </a:cubicBezTo>
                <a:cubicBezTo>
                  <a:pt x="2126771" y="6565450"/>
                  <a:pt x="1960378" y="6519182"/>
                  <a:pt x="1796469" y="6549657"/>
                </a:cubicBezTo>
                <a:cubicBezTo>
                  <a:pt x="1632560" y="6580132"/>
                  <a:pt x="1412199" y="6543465"/>
                  <a:pt x="1029976" y="6549657"/>
                </a:cubicBezTo>
                <a:cubicBezTo>
                  <a:pt x="647753" y="6555849"/>
                  <a:pt x="226792" y="6522235"/>
                  <a:pt x="0" y="6549657"/>
                </a:cubicBezTo>
                <a:cubicBezTo>
                  <a:pt x="-3986" y="6326738"/>
                  <a:pt x="58247" y="6048186"/>
                  <a:pt x="0" y="5823240"/>
                </a:cubicBezTo>
                <a:cubicBezTo>
                  <a:pt x="-58247" y="5598294"/>
                  <a:pt x="22894" y="5300816"/>
                  <a:pt x="0" y="5162321"/>
                </a:cubicBezTo>
                <a:cubicBezTo>
                  <a:pt x="-22894" y="5023826"/>
                  <a:pt x="30911" y="4820102"/>
                  <a:pt x="0" y="4566897"/>
                </a:cubicBezTo>
                <a:cubicBezTo>
                  <a:pt x="-30911" y="4313692"/>
                  <a:pt x="548" y="4044951"/>
                  <a:pt x="0" y="3905977"/>
                </a:cubicBezTo>
                <a:cubicBezTo>
                  <a:pt x="-548" y="3767003"/>
                  <a:pt x="72779" y="3442891"/>
                  <a:pt x="0" y="3245057"/>
                </a:cubicBezTo>
                <a:cubicBezTo>
                  <a:pt x="-72779" y="3047223"/>
                  <a:pt x="67263" y="2677778"/>
                  <a:pt x="0" y="2518641"/>
                </a:cubicBezTo>
                <a:cubicBezTo>
                  <a:pt x="-67263" y="2359504"/>
                  <a:pt x="3460" y="2209117"/>
                  <a:pt x="0" y="2119707"/>
                </a:cubicBezTo>
                <a:cubicBezTo>
                  <a:pt x="-3460" y="2030297"/>
                  <a:pt x="20394" y="1882565"/>
                  <a:pt x="0" y="1720774"/>
                </a:cubicBezTo>
                <a:cubicBezTo>
                  <a:pt x="-20394" y="1558983"/>
                  <a:pt x="39097" y="1186326"/>
                  <a:pt x="0" y="994357"/>
                </a:cubicBezTo>
                <a:cubicBezTo>
                  <a:pt x="-39097" y="802388"/>
                  <a:pt x="27626" y="301702"/>
                  <a:pt x="0" y="0"/>
                </a:cubicBezTo>
                <a:close/>
              </a:path>
              <a:path w="8383524" h="6549657" stroke="0" extrusionOk="0">
                <a:moveTo>
                  <a:pt x="0" y="0"/>
                </a:moveTo>
                <a:cubicBezTo>
                  <a:pt x="130640" y="-32152"/>
                  <a:pt x="397738" y="18449"/>
                  <a:pt x="514988" y="0"/>
                </a:cubicBezTo>
                <a:cubicBezTo>
                  <a:pt x="632238" y="-18449"/>
                  <a:pt x="752194" y="22032"/>
                  <a:pt x="862305" y="0"/>
                </a:cubicBezTo>
                <a:cubicBezTo>
                  <a:pt x="972416" y="-22032"/>
                  <a:pt x="1419077" y="5196"/>
                  <a:pt x="1628799" y="0"/>
                </a:cubicBezTo>
                <a:cubicBezTo>
                  <a:pt x="1838521" y="-5196"/>
                  <a:pt x="1979453" y="60461"/>
                  <a:pt x="2143787" y="0"/>
                </a:cubicBezTo>
                <a:cubicBezTo>
                  <a:pt x="2308121" y="-60461"/>
                  <a:pt x="2550987" y="47546"/>
                  <a:pt x="2658775" y="0"/>
                </a:cubicBezTo>
                <a:cubicBezTo>
                  <a:pt x="2766563" y="-47546"/>
                  <a:pt x="3077847" y="42487"/>
                  <a:pt x="3425268" y="0"/>
                </a:cubicBezTo>
                <a:cubicBezTo>
                  <a:pt x="3772689" y="-42487"/>
                  <a:pt x="3727192" y="6192"/>
                  <a:pt x="3856421" y="0"/>
                </a:cubicBezTo>
                <a:cubicBezTo>
                  <a:pt x="3985650" y="-6192"/>
                  <a:pt x="4261398" y="26623"/>
                  <a:pt x="4622915" y="0"/>
                </a:cubicBezTo>
                <a:cubicBezTo>
                  <a:pt x="4984432" y="-26623"/>
                  <a:pt x="5014050" y="12752"/>
                  <a:pt x="5389408" y="0"/>
                </a:cubicBezTo>
                <a:cubicBezTo>
                  <a:pt x="5764766" y="-12752"/>
                  <a:pt x="5729971" y="55778"/>
                  <a:pt x="5988231" y="0"/>
                </a:cubicBezTo>
                <a:cubicBezTo>
                  <a:pt x="6246491" y="-55778"/>
                  <a:pt x="6436666" y="9693"/>
                  <a:pt x="6754725" y="0"/>
                </a:cubicBezTo>
                <a:cubicBezTo>
                  <a:pt x="7072784" y="-9693"/>
                  <a:pt x="7109652" y="16288"/>
                  <a:pt x="7269713" y="0"/>
                </a:cubicBezTo>
                <a:cubicBezTo>
                  <a:pt x="7429774" y="-16288"/>
                  <a:pt x="7627877" y="49260"/>
                  <a:pt x="7784701" y="0"/>
                </a:cubicBezTo>
                <a:cubicBezTo>
                  <a:pt x="7941525" y="-49260"/>
                  <a:pt x="8206422" y="57963"/>
                  <a:pt x="8383524" y="0"/>
                </a:cubicBezTo>
                <a:cubicBezTo>
                  <a:pt x="8408249" y="148799"/>
                  <a:pt x="8378323" y="411286"/>
                  <a:pt x="8383524" y="529927"/>
                </a:cubicBezTo>
                <a:cubicBezTo>
                  <a:pt x="8388725" y="648568"/>
                  <a:pt x="8382154" y="881969"/>
                  <a:pt x="8383524" y="1125350"/>
                </a:cubicBezTo>
                <a:cubicBezTo>
                  <a:pt x="8384894" y="1368731"/>
                  <a:pt x="8376259" y="1557225"/>
                  <a:pt x="8383524" y="1786270"/>
                </a:cubicBezTo>
                <a:cubicBezTo>
                  <a:pt x="8390789" y="2015315"/>
                  <a:pt x="8342900" y="2255444"/>
                  <a:pt x="8383524" y="2447190"/>
                </a:cubicBezTo>
                <a:cubicBezTo>
                  <a:pt x="8424148" y="2638936"/>
                  <a:pt x="8332483" y="2780058"/>
                  <a:pt x="8383524" y="3108110"/>
                </a:cubicBezTo>
                <a:cubicBezTo>
                  <a:pt x="8434565" y="3436162"/>
                  <a:pt x="8358496" y="3366326"/>
                  <a:pt x="8383524" y="3507044"/>
                </a:cubicBezTo>
                <a:cubicBezTo>
                  <a:pt x="8408552" y="3647762"/>
                  <a:pt x="8340135" y="3748922"/>
                  <a:pt x="8383524" y="3971474"/>
                </a:cubicBezTo>
                <a:cubicBezTo>
                  <a:pt x="8426913" y="4194026"/>
                  <a:pt x="8323051" y="4344834"/>
                  <a:pt x="8383524" y="4632394"/>
                </a:cubicBezTo>
                <a:cubicBezTo>
                  <a:pt x="8443997" y="4919954"/>
                  <a:pt x="8339324" y="5017111"/>
                  <a:pt x="8383524" y="5162321"/>
                </a:cubicBezTo>
                <a:cubicBezTo>
                  <a:pt x="8427724" y="5307531"/>
                  <a:pt x="8328944" y="5530139"/>
                  <a:pt x="8383524" y="5626751"/>
                </a:cubicBezTo>
                <a:cubicBezTo>
                  <a:pt x="8438104" y="5723363"/>
                  <a:pt x="8309271" y="6287438"/>
                  <a:pt x="8383524" y="6549657"/>
                </a:cubicBezTo>
                <a:cubicBezTo>
                  <a:pt x="8206279" y="6596949"/>
                  <a:pt x="7954413" y="6540169"/>
                  <a:pt x="7784701" y="6549657"/>
                </a:cubicBezTo>
                <a:cubicBezTo>
                  <a:pt x="7614989" y="6559145"/>
                  <a:pt x="7427899" y="6547883"/>
                  <a:pt x="7185878" y="6549657"/>
                </a:cubicBezTo>
                <a:cubicBezTo>
                  <a:pt x="6943857" y="6551431"/>
                  <a:pt x="6875447" y="6516716"/>
                  <a:pt x="6754725" y="6549657"/>
                </a:cubicBezTo>
                <a:cubicBezTo>
                  <a:pt x="6634003" y="6582598"/>
                  <a:pt x="6311266" y="6533970"/>
                  <a:pt x="6072067" y="6549657"/>
                </a:cubicBezTo>
                <a:cubicBezTo>
                  <a:pt x="5832868" y="6565344"/>
                  <a:pt x="5795364" y="6520150"/>
                  <a:pt x="5640914" y="6549657"/>
                </a:cubicBezTo>
                <a:cubicBezTo>
                  <a:pt x="5486464" y="6579164"/>
                  <a:pt x="5249994" y="6482019"/>
                  <a:pt x="4958256" y="6549657"/>
                </a:cubicBezTo>
                <a:cubicBezTo>
                  <a:pt x="4666518" y="6617295"/>
                  <a:pt x="4708204" y="6508337"/>
                  <a:pt x="4610938" y="6549657"/>
                </a:cubicBezTo>
                <a:cubicBezTo>
                  <a:pt x="4513672" y="6590977"/>
                  <a:pt x="4068332" y="6503389"/>
                  <a:pt x="3928280" y="6549657"/>
                </a:cubicBezTo>
                <a:cubicBezTo>
                  <a:pt x="3788228" y="6595925"/>
                  <a:pt x="3650814" y="6505325"/>
                  <a:pt x="3497127" y="6549657"/>
                </a:cubicBezTo>
                <a:cubicBezTo>
                  <a:pt x="3343440" y="6593989"/>
                  <a:pt x="3292163" y="6510218"/>
                  <a:pt x="3149810" y="6549657"/>
                </a:cubicBezTo>
                <a:cubicBezTo>
                  <a:pt x="3007457" y="6589096"/>
                  <a:pt x="2805741" y="6523797"/>
                  <a:pt x="2718657" y="6549657"/>
                </a:cubicBezTo>
                <a:cubicBezTo>
                  <a:pt x="2631573" y="6575517"/>
                  <a:pt x="2304220" y="6485763"/>
                  <a:pt x="2035999" y="6549657"/>
                </a:cubicBezTo>
                <a:cubicBezTo>
                  <a:pt x="1767778" y="6613551"/>
                  <a:pt x="1735882" y="6541111"/>
                  <a:pt x="1604846" y="6549657"/>
                </a:cubicBezTo>
                <a:cubicBezTo>
                  <a:pt x="1473810" y="6558203"/>
                  <a:pt x="1409998" y="6548428"/>
                  <a:pt x="1257529" y="6549657"/>
                </a:cubicBezTo>
                <a:cubicBezTo>
                  <a:pt x="1105060" y="6550886"/>
                  <a:pt x="919635" y="6532018"/>
                  <a:pt x="826376" y="6549657"/>
                </a:cubicBezTo>
                <a:cubicBezTo>
                  <a:pt x="733117" y="6567296"/>
                  <a:pt x="173087" y="6515763"/>
                  <a:pt x="0" y="6549657"/>
                </a:cubicBezTo>
                <a:cubicBezTo>
                  <a:pt x="-13435" y="6423153"/>
                  <a:pt x="57239" y="6081205"/>
                  <a:pt x="0" y="5954234"/>
                </a:cubicBezTo>
                <a:cubicBezTo>
                  <a:pt x="-57239" y="5827263"/>
                  <a:pt x="39059" y="5502405"/>
                  <a:pt x="0" y="5358810"/>
                </a:cubicBezTo>
                <a:cubicBezTo>
                  <a:pt x="-39059" y="5215215"/>
                  <a:pt x="54110" y="5019006"/>
                  <a:pt x="0" y="4894380"/>
                </a:cubicBezTo>
                <a:cubicBezTo>
                  <a:pt x="-54110" y="4769754"/>
                  <a:pt x="62215" y="4549629"/>
                  <a:pt x="0" y="4298957"/>
                </a:cubicBezTo>
                <a:cubicBezTo>
                  <a:pt x="-62215" y="4048285"/>
                  <a:pt x="42620" y="3891504"/>
                  <a:pt x="0" y="3703533"/>
                </a:cubicBezTo>
                <a:cubicBezTo>
                  <a:pt x="-42620" y="3515562"/>
                  <a:pt x="2631" y="3352343"/>
                  <a:pt x="0" y="3108110"/>
                </a:cubicBezTo>
                <a:cubicBezTo>
                  <a:pt x="-2631" y="2863877"/>
                  <a:pt x="42337" y="2638659"/>
                  <a:pt x="0" y="2512687"/>
                </a:cubicBezTo>
                <a:cubicBezTo>
                  <a:pt x="-42337" y="2386715"/>
                  <a:pt x="7577" y="2119933"/>
                  <a:pt x="0" y="1982760"/>
                </a:cubicBezTo>
                <a:cubicBezTo>
                  <a:pt x="-7577" y="1845587"/>
                  <a:pt x="37733" y="1493409"/>
                  <a:pt x="0" y="1321840"/>
                </a:cubicBezTo>
                <a:cubicBezTo>
                  <a:pt x="-37733" y="1150271"/>
                  <a:pt x="67220" y="900759"/>
                  <a:pt x="0" y="726417"/>
                </a:cubicBezTo>
                <a:cubicBezTo>
                  <a:pt x="-67220" y="552075"/>
                  <a:pt x="47835" y="187666"/>
                  <a:pt x="0" y="0"/>
                </a:cubicBezTo>
                <a:close/>
              </a:path>
            </a:pathLst>
          </a:custGeom>
          <a:noFill/>
          <a:ln w="95250" cmpd="dbl">
            <a:solidFill>
              <a:srgbClr val="0046C1"/>
            </a:solidFill>
            <a:prstDash val="soli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800"/>
              </a:spcAft>
              <a:buClrTx/>
              <a:buSzTx/>
              <a:buFontTx/>
              <a:buNone/>
              <a:defRPr/>
            </a:pPr>
            <a:endParaRPr kumimoji="0" lang="en-US" sz="3200" b="0" i="0" u="none" strike="noStrike" kern="1200" cap="none" spc="0" normalizeH="0" baseline="0" noProof="0">
              <a:ln>
                <a:noFill/>
              </a:ln>
              <a:solidFill>
                <a:prstClr val="black"/>
              </a:solidFill>
              <a:effectLst/>
              <a:uLnTx/>
              <a:uFillTx/>
              <a:latin typeface="Footlight MT Light" panose="0204060206030A020304" pitchFamily="18" charset="0"/>
              <a:ea typeface="等线" panose="02010600030101010101" pitchFamily="2" charset="-122"/>
              <a:cs typeface="Times New Roman" panose="02020603050405020304" pitchFamily="18" charset="0"/>
              <a:sym typeface="Arial"/>
            </a:endParaRPr>
          </a:p>
        </p:txBody>
      </p:sp>
      <p:grpSp>
        <p:nvGrpSpPr>
          <p:cNvPr id="47" name="组合 46"/>
          <p:cNvGrpSpPr/>
          <p:nvPr/>
        </p:nvGrpSpPr>
        <p:grpSpPr>
          <a:xfrm>
            <a:off x="10467916" y="3978266"/>
            <a:ext cx="848146" cy="912620"/>
            <a:chOff x="8860984" y="3341566"/>
            <a:chExt cx="848146" cy="912620"/>
          </a:xfrm>
          <a:solidFill>
            <a:srgbClr val="FFFF00"/>
          </a:solidFill>
        </p:grpSpPr>
        <p:sp>
          <p:nvSpPr>
            <p:cNvPr id="48" name="Freeform 5"/>
            <p:cNvSpPr/>
            <p:nvPr/>
          </p:nvSpPr>
          <p:spPr bwMode="auto">
            <a:xfrm rot="15986711">
              <a:off x="8828747" y="3373803"/>
              <a:ext cx="912620" cy="848146"/>
            </a:xfrm>
            <a:custGeom>
              <a:avLst/>
              <a:gdLst>
                <a:gd name="T0" fmla="*/ 139 w 521"/>
                <a:gd name="T1" fmla="*/ 121 h 484"/>
                <a:gd name="T2" fmla="*/ 406 w 521"/>
                <a:gd name="T3" fmla="*/ 64 h 484"/>
                <a:gd name="T4" fmla="*/ 501 w 521"/>
                <a:gd name="T5" fmla="*/ 320 h 484"/>
                <a:gd name="T6" fmla="*/ 267 w 521"/>
                <a:gd name="T7" fmla="*/ 435 h 484"/>
                <a:gd name="T8" fmla="*/ 139 w 521"/>
                <a:gd name="T9" fmla="*/ 121 h 484"/>
              </a:gdLst>
              <a:ahLst/>
              <a:cxnLst>
                <a:cxn ang="0">
                  <a:pos x="T0" y="T1"/>
                </a:cxn>
                <a:cxn ang="0">
                  <a:pos x="T2" y="T3"/>
                </a:cxn>
                <a:cxn ang="0">
                  <a:pos x="T4" y="T5"/>
                </a:cxn>
                <a:cxn ang="0">
                  <a:pos x="T6" y="T7"/>
                </a:cxn>
                <a:cxn ang="0">
                  <a:pos x="T8" y="T9"/>
                </a:cxn>
              </a:cxnLst>
              <a:rect l="0" t="0" r="r" b="b"/>
              <a:pathLst>
                <a:path w="521" h="482">
                  <a:moveTo>
                    <a:pt x="139" y="121"/>
                  </a:moveTo>
                  <a:cubicBezTo>
                    <a:pt x="194" y="42"/>
                    <a:pt x="344" y="0"/>
                    <a:pt x="406" y="64"/>
                  </a:cubicBezTo>
                  <a:cubicBezTo>
                    <a:pt x="467" y="128"/>
                    <a:pt x="521" y="206"/>
                    <a:pt x="501" y="320"/>
                  </a:cubicBezTo>
                  <a:cubicBezTo>
                    <a:pt x="482" y="433"/>
                    <a:pt x="379" y="484"/>
                    <a:pt x="267" y="435"/>
                  </a:cubicBezTo>
                  <a:cubicBezTo>
                    <a:pt x="154" y="386"/>
                    <a:pt x="0" y="323"/>
                    <a:pt x="139" y="12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grpSp>
          <p:nvGrpSpPr>
            <p:cNvPr id="49" name="Group 340"/>
            <p:cNvGrpSpPr/>
            <p:nvPr/>
          </p:nvGrpSpPr>
          <p:grpSpPr>
            <a:xfrm>
              <a:off x="9060814" y="3498519"/>
              <a:ext cx="508324" cy="442562"/>
              <a:chOff x="5405438" y="117475"/>
              <a:chExt cx="1362075" cy="1185863"/>
            </a:xfrm>
            <a:grpFill/>
          </p:grpSpPr>
          <p:sp>
            <p:nvSpPr>
              <p:cNvPr id="50" name="Freeform 21"/>
              <p:cNvSpPr>
                <a:spLocks noEditPoints="1"/>
              </p:cNvSpPr>
              <p:nvPr/>
            </p:nvSpPr>
            <p:spPr bwMode="auto">
              <a:xfrm>
                <a:off x="5405438" y="117475"/>
                <a:ext cx="1201738" cy="1185863"/>
              </a:xfrm>
              <a:custGeom>
                <a:avLst/>
                <a:gdLst>
                  <a:gd name="T0" fmla="*/ 319 w 368"/>
                  <a:gd name="T1" fmla="*/ 103 h 363"/>
                  <a:gd name="T2" fmla="*/ 270 w 368"/>
                  <a:gd name="T3" fmla="*/ 11 h 363"/>
                  <a:gd name="T4" fmla="*/ 93 w 368"/>
                  <a:gd name="T5" fmla="*/ 150 h 363"/>
                  <a:gd name="T6" fmla="*/ 45 w 368"/>
                  <a:gd name="T7" fmla="*/ 166 h 363"/>
                  <a:gd name="T8" fmla="*/ 15 w 368"/>
                  <a:gd name="T9" fmla="*/ 233 h 363"/>
                  <a:gd name="T10" fmla="*/ 62 w 368"/>
                  <a:gd name="T11" fmla="*/ 277 h 363"/>
                  <a:gd name="T12" fmla="*/ 121 w 368"/>
                  <a:gd name="T13" fmla="*/ 358 h 363"/>
                  <a:gd name="T14" fmla="*/ 136 w 368"/>
                  <a:gd name="T15" fmla="*/ 289 h 363"/>
                  <a:gd name="T16" fmla="*/ 128 w 368"/>
                  <a:gd name="T17" fmla="*/ 258 h 363"/>
                  <a:gd name="T18" fmla="*/ 308 w 368"/>
                  <a:gd name="T19" fmla="*/ 269 h 363"/>
                  <a:gd name="T20" fmla="*/ 351 w 368"/>
                  <a:gd name="T21" fmla="*/ 200 h 363"/>
                  <a:gd name="T22" fmla="*/ 362 w 368"/>
                  <a:gd name="T23" fmla="*/ 146 h 363"/>
                  <a:gd name="T24" fmla="*/ 341 w 368"/>
                  <a:gd name="T25" fmla="*/ 101 h 363"/>
                  <a:gd name="T26" fmla="*/ 27 w 368"/>
                  <a:gd name="T27" fmla="*/ 232 h 363"/>
                  <a:gd name="T28" fmla="*/ 41 w 368"/>
                  <a:gd name="T29" fmla="*/ 180 h 363"/>
                  <a:gd name="T30" fmla="*/ 122 w 368"/>
                  <a:gd name="T31" fmla="*/ 247 h 363"/>
                  <a:gd name="T32" fmla="*/ 39 w 368"/>
                  <a:gd name="T33" fmla="*/ 252 h 363"/>
                  <a:gd name="T34" fmla="*/ 138 w 368"/>
                  <a:gd name="T35" fmla="*/ 306 h 363"/>
                  <a:gd name="T36" fmla="*/ 124 w 368"/>
                  <a:gd name="T37" fmla="*/ 346 h 363"/>
                  <a:gd name="T38" fmla="*/ 120 w 368"/>
                  <a:gd name="T39" fmla="*/ 339 h 363"/>
                  <a:gd name="T40" fmla="*/ 108 w 368"/>
                  <a:gd name="T41" fmla="*/ 344 h 363"/>
                  <a:gd name="T42" fmla="*/ 104 w 368"/>
                  <a:gd name="T43" fmla="*/ 341 h 363"/>
                  <a:gd name="T44" fmla="*/ 107 w 368"/>
                  <a:gd name="T45" fmla="*/ 334 h 363"/>
                  <a:gd name="T46" fmla="*/ 101 w 368"/>
                  <a:gd name="T47" fmla="*/ 325 h 363"/>
                  <a:gd name="T48" fmla="*/ 95 w 368"/>
                  <a:gd name="T49" fmla="*/ 325 h 363"/>
                  <a:gd name="T50" fmla="*/ 101 w 368"/>
                  <a:gd name="T51" fmla="*/ 312 h 363"/>
                  <a:gd name="T52" fmla="*/ 93 w 368"/>
                  <a:gd name="T53" fmla="*/ 307 h 363"/>
                  <a:gd name="T54" fmla="*/ 88 w 368"/>
                  <a:gd name="T55" fmla="*/ 310 h 363"/>
                  <a:gd name="T56" fmla="*/ 87 w 368"/>
                  <a:gd name="T57" fmla="*/ 306 h 363"/>
                  <a:gd name="T58" fmla="*/ 85 w 368"/>
                  <a:gd name="T59" fmla="*/ 291 h 363"/>
                  <a:gd name="T60" fmla="*/ 78 w 368"/>
                  <a:gd name="T61" fmla="*/ 290 h 363"/>
                  <a:gd name="T62" fmla="*/ 84 w 368"/>
                  <a:gd name="T63" fmla="*/ 282 h 363"/>
                  <a:gd name="T64" fmla="*/ 77 w 368"/>
                  <a:gd name="T65" fmla="*/ 278 h 363"/>
                  <a:gd name="T66" fmla="*/ 71 w 368"/>
                  <a:gd name="T67" fmla="*/ 275 h 363"/>
                  <a:gd name="T68" fmla="*/ 112 w 368"/>
                  <a:gd name="T69" fmla="*/ 263 h 363"/>
                  <a:gd name="T70" fmla="*/ 299 w 368"/>
                  <a:gd name="T71" fmla="*/ 255 h 363"/>
                  <a:gd name="T72" fmla="*/ 131 w 368"/>
                  <a:gd name="T73" fmla="*/ 245 h 363"/>
                  <a:gd name="T74" fmla="*/ 227 w 368"/>
                  <a:gd name="T75" fmla="*/ 47 h 363"/>
                  <a:gd name="T76" fmla="*/ 294 w 368"/>
                  <a:gd name="T77" fmla="*/ 134 h 363"/>
                  <a:gd name="T78" fmla="*/ 299 w 368"/>
                  <a:gd name="T79" fmla="*/ 255 h 363"/>
                  <a:gd name="T80" fmla="*/ 341 w 368"/>
                  <a:gd name="T81" fmla="*/ 262 h 363"/>
                  <a:gd name="T82" fmla="*/ 252 w 368"/>
                  <a:gd name="T83" fmla="*/ 22 h 363"/>
                  <a:gd name="T84" fmla="*/ 276 w 368"/>
                  <a:gd name="T85" fmla="*/ 41 h 363"/>
                  <a:gd name="T86" fmla="*/ 338 w 368"/>
                  <a:gd name="T87" fmla="*/ 200 h 363"/>
                  <a:gd name="T88" fmla="*/ 352 w 368"/>
                  <a:gd name="T89" fmla="*/ 146 h 363"/>
                  <a:gd name="T90" fmla="*/ 322 w 368"/>
                  <a:gd name="T91" fmla="*/ 112 h 363"/>
                  <a:gd name="T92" fmla="*/ 349 w 368"/>
                  <a:gd name="T93"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8" h="363">
                    <a:moveTo>
                      <a:pt x="341" y="101"/>
                    </a:moveTo>
                    <a:cubicBezTo>
                      <a:pt x="334" y="100"/>
                      <a:pt x="326" y="102"/>
                      <a:pt x="319" y="103"/>
                    </a:cubicBezTo>
                    <a:cubicBezTo>
                      <a:pt x="311" y="84"/>
                      <a:pt x="302" y="66"/>
                      <a:pt x="293" y="48"/>
                    </a:cubicBezTo>
                    <a:cubicBezTo>
                      <a:pt x="287" y="36"/>
                      <a:pt x="281" y="18"/>
                      <a:pt x="270" y="11"/>
                    </a:cubicBezTo>
                    <a:cubicBezTo>
                      <a:pt x="254" y="0"/>
                      <a:pt x="237" y="18"/>
                      <a:pt x="227" y="28"/>
                    </a:cubicBezTo>
                    <a:cubicBezTo>
                      <a:pt x="186" y="73"/>
                      <a:pt x="148" y="121"/>
                      <a:pt x="93" y="150"/>
                    </a:cubicBezTo>
                    <a:cubicBezTo>
                      <a:pt x="93" y="150"/>
                      <a:pt x="92" y="151"/>
                      <a:pt x="92" y="151"/>
                    </a:cubicBezTo>
                    <a:cubicBezTo>
                      <a:pt x="76" y="156"/>
                      <a:pt x="61" y="161"/>
                      <a:pt x="45" y="166"/>
                    </a:cubicBezTo>
                    <a:cubicBezTo>
                      <a:pt x="35" y="169"/>
                      <a:pt x="22" y="171"/>
                      <a:pt x="14" y="179"/>
                    </a:cubicBezTo>
                    <a:cubicBezTo>
                      <a:pt x="0" y="191"/>
                      <a:pt x="9" y="218"/>
                      <a:pt x="15" y="233"/>
                    </a:cubicBezTo>
                    <a:cubicBezTo>
                      <a:pt x="20" y="246"/>
                      <a:pt x="32" y="273"/>
                      <a:pt x="48" y="278"/>
                    </a:cubicBezTo>
                    <a:cubicBezTo>
                      <a:pt x="52" y="279"/>
                      <a:pt x="57" y="279"/>
                      <a:pt x="62" y="277"/>
                    </a:cubicBezTo>
                    <a:cubicBezTo>
                      <a:pt x="72" y="297"/>
                      <a:pt x="80" y="317"/>
                      <a:pt x="91" y="335"/>
                    </a:cubicBezTo>
                    <a:cubicBezTo>
                      <a:pt x="98" y="347"/>
                      <a:pt x="105" y="363"/>
                      <a:pt x="121" y="358"/>
                    </a:cubicBezTo>
                    <a:cubicBezTo>
                      <a:pt x="138" y="352"/>
                      <a:pt x="159" y="335"/>
                      <a:pt x="154" y="315"/>
                    </a:cubicBezTo>
                    <a:cubicBezTo>
                      <a:pt x="151" y="305"/>
                      <a:pt x="142" y="297"/>
                      <a:pt x="136" y="289"/>
                    </a:cubicBezTo>
                    <a:cubicBezTo>
                      <a:pt x="130" y="280"/>
                      <a:pt x="125" y="270"/>
                      <a:pt x="121" y="260"/>
                    </a:cubicBezTo>
                    <a:cubicBezTo>
                      <a:pt x="123" y="260"/>
                      <a:pt x="126" y="259"/>
                      <a:pt x="128" y="258"/>
                    </a:cubicBezTo>
                    <a:cubicBezTo>
                      <a:pt x="160" y="252"/>
                      <a:pt x="192" y="249"/>
                      <a:pt x="224" y="252"/>
                    </a:cubicBezTo>
                    <a:cubicBezTo>
                      <a:pt x="252" y="255"/>
                      <a:pt x="280" y="263"/>
                      <a:pt x="308" y="269"/>
                    </a:cubicBezTo>
                    <a:cubicBezTo>
                      <a:pt x="322" y="272"/>
                      <a:pt x="349" y="283"/>
                      <a:pt x="358" y="266"/>
                    </a:cubicBezTo>
                    <a:cubicBezTo>
                      <a:pt x="368" y="249"/>
                      <a:pt x="355" y="217"/>
                      <a:pt x="351" y="200"/>
                    </a:cubicBezTo>
                    <a:cubicBezTo>
                      <a:pt x="348" y="188"/>
                      <a:pt x="344" y="177"/>
                      <a:pt x="341" y="165"/>
                    </a:cubicBezTo>
                    <a:cubicBezTo>
                      <a:pt x="349" y="160"/>
                      <a:pt x="358" y="155"/>
                      <a:pt x="362" y="146"/>
                    </a:cubicBezTo>
                    <a:cubicBezTo>
                      <a:pt x="366" y="137"/>
                      <a:pt x="362" y="127"/>
                      <a:pt x="358" y="119"/>
                    </a:cubicBezTo>
                    <a:cubicBezTo>
                      <a:pt x="355" y="111"/>
                      <a:pt x="350" y="102"/>
                      <a:pt x="341" y="101"/>
                    </a:cubicBezTo>
                    <a:close/>
                    <a:moveTo>
                      <a:pt x="39" y="252"/>
                    </a:moveTo>
                    <a:cubicBezTo>
                      <a:pt x="34" y="246"/>
                      <a:pt x="30" y="239"/>
                      <a:pt x="27" y="232"/>
                    </a:cubicBezTo>
                    <a:cubicBezTo>
                      <a:pt x="24" y="224"/>
                      <a:pt x="22" y="217"/>
                      <a:pt x="20" y="209"/>
                    </a:cubicBezTo>
                    <a:cubicBezTo>
                      <a:pt x="17" y="192"/>
                      <a:pt x="27" y="185"/>
                      <a:pt x="41" y="180"/>
                    </a:cubicBezTo>
                    <a:cubicBezTo>
                      <a:pt x="59" y="174"/>
                      <a:pt x="76" y="168"/>
                      <a:pt x="94" y="163"/>
                    </a:cubicBezTo>
                    <a:cubicBezTo>
                      <a:pt x="103" y="191"/>
                      <a:pt x="112" y="219"/>
                      <a:pt x="122" y="247"/>
                    </a:cubicBezTo>
                    <a:cubicBezTo>
                      <a:pt x="107" y="252"/>
                      <a:pt x="91" y="257"/>
                      <a:pt x="75" y="261"/>
                    </a:cubicBezTo>
                    <a:cubicBezTo>
                      <a:pt x="60" y="265"/>
                      <a:pt x="49" y="266"/>
                      <a:pt x="39" y="252"/>
                    </a:cubicBezTo>
                    <a:close/>
                    <a:moveTo>
                      <a:pt x="133" y="299"/>
                    </a:moveTo>
                    <a:cubicBezTo>
                      <a:pt x="134" y="302"/>
                      <a:pt x="137" y="304"/>
                      <a:pt x="138" y="306"/>
                    </a:cubicBezTo>
                    <a:cubicBezTo>
                      <a:pt x="146" y="319"/>
                      <a:pt x="146" y="326"/>
                      <a:pt x="136" y="338"/>
                    </a:cubicBezTo>
                    <a:cubicBezTo>
                      <a:pt x="133" y="341"/>
                      <a:pt x="128" y="344"/>
                      <a:pt x="124" y="346"/>
                    </a:cubicBezTo>
                    <a:cubicBezTo>
                      <a:pt x="121" y="347"/>
                      <a:pt x="118" y="348"/>
                      <a:pt x="116" y="348"/>
                    </a:cubicBezTo>
                    <a:cubicBezTo>
                      <a:pt x="117" y="345"/>
                      <a:pt x="119" y="342"/>
                      <a:pt x="120" y="339"/>
                    </a:cubicBezTo>
                    <a:cubicBezTo>
                      <a:pt x="122" y="334"/>
                      <a:pt x="113" y="331"/>
                      <a:pt x="111" y="337"/>
                    </a:cubicBezTo>
                    <a:cubicBezTo>
                      <a:pt x="110" y="340"/>
                      <a:pt x="109" y="342"/>
                      <a:pt x="108" y="344"/>
                    </a:cubicBezTo>
                    <a:cubicBezTo>
                      <a:pt x="107" y="344"/>
                      <a:pt x="107" y="344"/>
                      <a:pt x="107" y="343"/>
                    </a:cubicBezTo>
                    <a:cubicBezTo>
                      <a:pt x="106" y="342"/>
                      <a:pt x="105" y="341"/>
                      <a:pt x="104" y="341"/>
                    </a:cubicBezTo>
                    <a:cubicBezTo>
                      <a:pt x="104" y="340"/>
                      <a:pt x="104" y="340"/>
                      <a:pt x="104" y="340"/>
                    </a:cubicBezTo>
                    <a:cubicBezTo>
                      <a:pt x="105" y="338"/>
                      <a:pt x="106" y="336"/>
                      <a:pt x="107" y="334"/>
                    </a:cubicBezTo>
                    <a:cubicBezTo>
                      <a:pt x="108" y="332"/>
                      <a:pt x="109" y="330"/>
                      <a:pt x="110" y="328"/>
                    </a:cubicBezTo>
                    <a:cubicBezTo>
                      <a:pt x="112" y="322"/>
                      <a:pt x="103" y="320"/>
                      <a:pt x="101" y="325"/>
                    </a:cubicBezTo>
                    <a:cubicBezTo>
                      <a:pt x="101" y="328"/>
                      <a:pt x="99" y="330"/>
                      <a:pt x="98" y="332"/>
                    </a:cubicBezTo>
                    <a:cubicBezTo>
                      <a:pt x="97" y="330"/>
                      <a:pt x="96" y="328"/>
                      <a:pt x="95" y="325"/>
                    </a:cubicBezTo>
                    <a:cubicBezTo>
                      <a:pt x="95" y="325"/>
                      <a:pt x="95" y="325"/>
                      <a:pt x="95" y="325"/>
                    </a:cubicBezTo>
                    <a:cubicBezTo>
                      <a:pt x="97" y="321"/>
                      <a:pt x="99" y="316"/>
                      <a:pt x="101" y="312"/>
                    </a:cubicBezTo>
                    <a:cubicBezTo>
                      <a:pt x="102" y="310"/>
                      <a:pt x="102" y="307"/>
                      <a:pt x="100" y="306"/>
                    </a:cubicBezTo>
                    <a:cubicBezTo>
                      <a:pt x="98" y="304"/>
                      <a:pt x="94" y="305"/>
                      <a:pt x="93" y="307"/>
                    </a:cubicBezTo>
                    <a:cubicBezTo>
                      <a:pt x="92" y="310"/>
                      <a:pt x="91" y="312"/>
                      <a:pt x="90" y="315"/>
                    </a:cubicBezTo>
                    <a:cubicBezTo>
                      <a:pt x="89" y="313"/>
                      <a:pt x="88" y="311"/>
                      <a:pt x="88" y="310"/>
                    </a:cubicBezTo>
                    <a:cubicBezTo>
                      <a:pt x="87" y="309"/>
                      <a:pt x="87" y="308"/>
                      <a:pt x="86" y="307"/>
                    </a:cubicBezTo>
                    <a:cubicBezTo>
                      <a:pt x="87" y="307"/>
                      <a:pt x="87" y="306"/>
                      <a:pt x="87" y="306"/>
                    </a:cubicBezTo>
                    <a:cubicBezTo>
                      <a:pt x="89" y="303"/>
                      <a:pt x="91" y="299"/>
                      <a:pt x="93" y="296"/>
                    </a:cubicBezTo>
                    <a:cubicBezTo>
                      <a:pt x="96" y="291"/>
                      <a:pt x="88" y="286"/>
                      <a:pt x="85" y="291"/>
                    </a:cubicBezTo>
                    <a:cubicBezTo>
                      <a:pt x="84" y="293"/>
                      <a:pt x="83" y="295"/>
                      <a:pt x="82" y="298"/>
                    </a:cubicBezTo>
                    <a:cubicBezTo>
                      <a:pt x="81" y="295"/>
                      <a:pt x="79" y="293"/>
                      <a:pt x="78" y="290"/>
                    </a:cubicBezTo>
                    <a:cubicBezTo>
                      <a:pt x="79" y="290"/>
                      <a:pt x="79" y="290"/>
                      <a:pt x="79" y="289"/>
                    </a:cubicBezTo>
                    <a:cubicBezTo>
                      <a:pt x="81" y="287"/>
                      <a:pt x="83" y="285"/>
                      <a:pt x="84" y="282"/>
                    </a:cubicBezTo>
                    <a:cubicBezTo>
                      <a:pt x="86" y="280"/>
                      <a:pt x="85" y="277"/>
                      <a:pt x="83" y="276"/>
                    </a:cubicBezTo>
                    <a:cubicBezTo>
                      <a:pt x="81" y="275"/>
                      <a:pt x="78" y="276"/>
                      <a:pt x="77" y="278"/>
                    </a:cubicBezTo>
                    <a:cubicBezTo>
                      <a:pt x="76" y="279"/>
                      <a:pt x="75" y="280"/>
                      <a:pt x="74" y="281"/>
                    </a:cubicBezTo>
                    <a:cubicBezTo>
                      <a:pt x="73" y="279"/>
                      <a:pt x="72" y="277"/>
                      <a:pt x="71" y="275"/>
                    </a:cubicBezTo>
                    <a:cubicBezTo>
                      <a:pt x="73" y="274"/>
                      <a:pt x="76" y="273"/>
                      <a:pt x="78" y="273"/>
                    </a:cubicBezTo>
                    <a:cubicBezTo>
                      <a:pt x="89" y="270"/>
                      <a:pt x="101" y="267"/>
                      <a:pt x="112" y="263"/>
                    </a:cubicBezTo>
                    <a:cubicBezTo>
                      <a:pt x="118" y="276"/>
                      <a:pt x="124" y="288"/>
                      <a:pt x="133" y="299"/>
                    </a:cubicBezTo>
                    <a:close/>
                    <a:moveTo>
                      <a:pt x="299" y="255"/>
                    </a:moveTo>
                    <a:cubicBezTo>
                      <a:pt x="273" y="249"/>
                      <a:pt x="247" y="243"/>
                      <a:pt x="221" y="240"/>
                    </a:cubicBezTo>
                    <a:cubicBezTo>
                      <a:pt x="191" y="237"/>
                      <a:pt x="161" y="240"/>
                      <a:pt x="131" y="245"/>
                    </a:cubicBezTo>
                    <a:cubicBezTo>
                      <a:pt x="121" y="217"/>
                      <a:pt x="111" y="188"/>
                      <a:pt x="102" y="159"/>
                    </a:cubicBezTo>
                    <a:cubicBezTo>
                      <a:pt x="152" y="132"/>
                      <a:pt x="190" y="90"/>
                      <a:pt x="227" y="47"/>
                    </a:cubicBezTo>
                    <a:cubicBezTo>
                      <a:pt x="231" y="42"/>
                      <a:pt x="237" y="33"/>
                      <a:pt x="245" y="27"/>
                    </a:cubicBezTo>
                    <a:cubicBezTo>
                      <a:pt x="266" y="59"/>
                      <a:pt x="280" y="99"/>
                      <a:pt x="294" y="134"/>
                    </a:cubicBezTo>
                    <a:cubicBezTo>
                      <a:pt x="310" y="175"/>
                      <a:pt x="324" y="219"/>
                      <a:pt x="332" y="262"/>
                    </a:cubicBezTo>
                    <a:cubicBezTo>
                      <a:pt x="321" y="261"/>
                      <a:pt x="307" y="256"/>
                      <a:pt x="299" y="255"/>
                    </a:cubicBezTo>
                    <a:close/>
                    <a:moveTo>
                      <a:pt x="349" y="251"/>
                    </a:moveTo>
                    <a:cubicBezTo>
                      <a:pt x="349" y="257"/>
                      <a:pt x="345" y="260"/>
                      <a:pt x="341" y="262"/>
                    </a:cubicBezTo>
                    <a:cubicBezTo>
                      <a:pt x="333" y="217"/>
                      <a:pt x="319" y="171"/>
                      <a:pt x="302" y="129"/>
                    </a:cubicBezTo>
                    <a:cubicBezTo>
                      <a:pt x="288" y="93"/>
                      <a:pt x="274" y="54"/>
                      <a:pt x="252" y="22"/>
                    </a:cubicBezTo>
                    <a:cubicBezTo>
                      <a:pt x="256" y="20"/>
                      <a:pt x="260" y="20"/>
                      <a:pt x="264" y="22"/>
                    </a:cubicBezTo>
                    <a:cubicBezTo>
                      <a:pt x="269" y="25"/>
                      <a:pt x="274" y="36"/>
                      <a:pt x="276" y="41"/>
                    </a:cubicBezTo>
                    <a:cubicBezTo>
                      <a:pt x="289" y="64"/>
                      <a:pt x="299" y="88"/>
                      <a:pt x="309" y="112"/>
                    </a:cubicBezTo>
                    <a:cubicBezTo>
                      <a:pt x="320" y="141"/>
                      <a:pt x="330" y="170"/>
                      <a:pt x="338" y="200"/>
                    </a:cubicBezTo>
                    <a:cubicBezTo>
                      <a:pt x="342" y="215"/>
                      <a:pt x="350" y="235"/>
                      <a:pt x="349" y="251"/>
                    </a:cubicBezTo>
                    <a:close/>
                    <a:moveTo>
                      <a:pt x="352" y="146"/>
                    </a:moveTo>
                    <a:cubicBezTo>
                      <a:pt x="349" y="150"/>
                      <a:pt x="343" y="153"/>
                      <a:pt x="338" y="157"/>
                    </a:cubicBezTo>
                    <a:cubicBezTo>
                      <a:pt x="333" y="142"/>
                      <a:pt x="328" y="127"/>
                      <a:pt x="322" y="112"/>
                    </a:cubicBezTo>
                    <a:cubicBezTo>
                      <a:pt x="325" y="111"/>
                      <a:pt x="329" y="111"/>
                      <a:pt x="333" y="110"/>
                    </a:cubicBezTo>
                    <a:cubicBezTo>
                      <a:pt x="341" y="109"/>
                      <a:pt x="345" y="112"/>
                      <a:pt x="349" y="120"/>
                    </a:cubicBezTo>
                    <a:cubicBezTo>
                      <a:pt x="353" y="128"/>
                      <a:pt x="357" y="138"/>
                      <a:pt x="352" y="146"/>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1" name="Freeform 22"/>
              <p:cNvSpPr/>
              <p:nvPr/>
            </p:nvSpPr>
            <p:spPr bwMode="auto">
              <a:xfrm>
                <a:off x="6499226" y="258763"/>
                <a:ext cx="28575" cy="120650"/>
              </a:xfrm>
              <a:custGeom>
                <a:avLst/>
                <a:gdLst>
                  <a:gd name="T0" fmla="*/ 9 w 9"/>
                  <a:gd name="T1" fmla="*/ 31 h 37"/>
                  <a:gd name="T2" fmla="*/ 9 w 9"/>
                  <a:gd name="T3" fmla="*/ 5 h 37"/>
                  <a:gd name="T4" fmla="*/ 0 w 9"/>
                  <a:gd name="T5" fmla="*/ 5 h 37"/>
                  <a:gd name="T6" fmla="*/ 0 w 9"/>
                  <a:gd name="T7" fmla="*/ 31 h 37"/>
                  <a:gd name="T8" fmla="*/ 9 w 9"/>
                  <a:gd name="T9" fmla="*/ 31 h 37"/>
                </a:gdLst>
                <a:ahLst/>
                <a:cxnLst>
                  <a:cxn ang="0">
                    <a:pos x="T0" y="T1"/>
                  </a:cxn>
                  <a:cxn ang="0">
                    <a:pos x="T2" y="T3"/>
                  </a:cxn>
                  <a:cxn ang="0">
                    <a:pos x="T4" y="T5"/>
                  </a:cxn>
                  <a:cxn ang="0">
                    <a:pos x="T6" y="T7"/>
                  </a:cxn>
                  <a:cxn ang="0">
                    <a:pos x="T8" y="T9"/>
                  </a:cxn>
                </a:cxnLst>
                <a:rect l="0" t="0" r="r" b="b"/>
                <a:pathLst>
                  <a:path w="9" h="37">
                    <a:moveTo>
                      <a:pt x="9" y="31"/>
                    </a:moveTo>
                    <a:cubicBezTo>
                      <a:pt x="9" y="23"/>
                      <a:pt x="9" y="14"/>
                      <a:pt x="9" y="5"/>
                    </a:cubicBezTo>
                    <a:cubicBezTo>
                      <a:pt x="9" y="0"/>
                      <a:pt x="0" y="0"/>
                      <a:pt x="0" y="5"/>
                    </a:cubicBezTo>
                    <a:cubicBezTo>
                      <a:pt x="0" y="14"/>
                      <a:pt x="0" y="23"/>
                      <a:pt x="0" y="31"/>
                    </a:cubicBezTo>
                    <a:cubicBezTo>
                      <a:pt x="0" y="37"/>
                      <a:pt x="9" y="37"/>
                      <a:pt x="9" y="3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2" name="Freeform 23"/>
              <p:cNvSpPr/>
              <p:nvPr/>
            </p:nvSpPr>
            <p:spPr bwMode="auto">
              <a:xfrm>
                <a:off x="6613526" y="330200"/>
                <a:ext cx="92075" cy="101600"/>
              </a:xfrm>
              <a:custGeom>
                <a:avLst/>
                <a:gdLst>
                  <a:gd name="T0" fmla="*/ 10 w 28"/>
                  <a:gd name="T1" fmla="*/ 26 h 31"/>
                  <a:gd name="T2" fmla="*/ 24 w 28"/>
                  <a:gd name="T3" fmla="*/ 11 h 31"/>
                  <a:gd name="T4" fmla="*/ 18 w 28"/>
                  <a:gd name="T5" fmla="*/ 5 h 31"/>
                  <a:gd name="T6" fmla="*/ 4 w 28"/>
                  <a:gd name="T7" fmla="*/ 20 h 31"/>
                  <a:gd name="T8" fmla="*/ 10 w 28"/>
                  <a:gd name="T9" fmla="*/ 26 h 31"/>
                </a:gdLst>
                <a:ahLst/>
                <a:cxnLst>
                  <a:cxn ang="0">
                    <a:pos x="T0" y="T1"/>
                  </a:cxn>
                  <a:cxn ang="0">
                    <a:pos x="T2" y="T3"/>
                  </a:cxn>
                  <a:cxn ang="0">
                    <a:pos x="T4" y="T5"/>
                  </a:cxn>
                  <a:cxn ang="0">
                    <a:pos x="T6" y="T7"/>
                  </a:cxn>
                  <a:cxn ang="0">
                    <a:pos x="T8" y="T9"/>
                  </a:cxn>
                </a:cxnLst>
                <a:rect l="0" t="0" r="r" b="b"/>
                <a:pathLst>
                  <a:path w="28" h="31">
                    <a:moveTo>
                      <a:pt x="10" y="26"/>
                    </a:moveTo>
                    <a:cubicBezTo>
                      <a:pt x="15" y="21"/>
                      <a:pt x="20" y="16"/>
                      <a:pt x="24" y="11"/>
                    </a:cubicBezTo>
                    <a:cubicBezTo>
                      <a:pt x="28" y="7"/>
                      <a:pt x="22" y="0"/>
                      <a:pt x="18" y="5"/>
                    </a:cubicBezTo>
                    <a:cubicBezTo>
                      <a:pt x="13" y="10"/>
                      <a:pt x="9" y="15"/>
                      <a:pt x="4" y="20"/>
                    </a:cubicBezTo>
                    <a:cubicBezTo>
                      <a:pt x="0" y="24"/>
                      <a:pt x="6" y="31"/>
                      <a:pt x="10" y="26"/>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3" name="Freeform 24"/>
              <p:cNvSpPr/>
              <p:nvPr/>
            </p:nvSpPr>
            <p:spPr bwMode="auto">
              <a:xfrm>
                <a:off x="6662738" y="509588"/>
                <a:ext cx="104775" cy="31750"/>
              </a:xfrm>
              <a:custGeom>
                <a:avLst/>
                <a:gdLst>
                  <a:gd name="T0" fmla="*/ 26 w 32"/>
                  <a:gd name="T1" fmla="*/ 1 h 10"/>
                  <a:gd name="T2" fmla="*/ 6 w 32"/>
                  <a:gd name="T3" fmla="*/ 0 h 10"/>
                  <a:gd name="T4" fmla="*/ 6 w 32"/>
                  <a:gd name="T5" fmla="*/ 9 h 10"/>
                  <a:gd name="T6" fmla="*/ 26 w 32"/>
                  <a:gd name="T7" fmla="*/ 10 h 10"/>
                  <a:gd name="T8" fmla="*/ 26 w 32"/>
                  <a:gd name="T9" fmla="*/ 1 h 10"/>
                </a:gdLst>
                <a:ahLst/>
                <a:cxnLst>
                  <a:cxn ang="0">
                    <a:pos x="T0" y="T1"/>
                  </a:cxn>
                  <a:cxn ang="0">
                    <a:pos x="T2" y="T3"/>
                  </a:cxn>
                  <a:cxn ang="0">
                    <a:pos x="T4" y="T5"/>
                  </a:cxn>
                  <a:cxn ang="0">
                    <a:pos x="T6" y="T7"/>
                  </a:cxn>
                  <a:cxn ang="0">
                    <a:pos x="T8" y="T9"/>
                  </a:cxn>
                </a:cxnLst>
                <a:rect l="0" t="0" r="r" b="b"/>
                <a:pathLst>
                  <a:path w="32" h="10">
                    <a:moveTo>
                      <a:pt x="26" y="1"/>
                    </a:moveTo>
                    <a:cubicBezTo>
                      <a:pt x="19" y="0"/>
                      <a:pt x="13" y="1"/>
                      <a:pt x="6" y="0"/>
                    </a:cubicBezTo>
                    <a:cubicBezTo>
                      <a:pt x="0" y="0"/>
                      <a:pt x="0" y="9"/>
                      <a:pt x="6" y="9"/>
                    </a:cubicBezTo>
                    <a:cubicBezTo>
                      <a:pt x="13" y="10"/>
                      <a:pt x="19" y="9"/>
                      <a:pt x="26" y="10"/>
                    </a:cubicBezTo>
                    <a:cubicBezTo>
                      <a:pt x="32" y="10"/>
                      <a:pt x="32" y="1"/>
                      <a:pt x="26" y="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4" name="Freeform 25"/>
              <p:cNvSpPr/>
              <p:nvPr/>
            </p:nvSpPr>
            <p:spPr bwMode="auto">
              <a:xfrm>
                <a:off x="6607176" y="633413"/>
                <a:ext cx="104775" cy="95250"/>
              </a:xfrm>
              <a:custGeom>
                <a:avLst/>
                <a:gdLst>
                  <a:gd name="T0" fmla="*/ 9 w 32"/>
                  <a:gd name="T1" fmla="*/ 4 h 29"/>
                  <a:gd name="T2" fmla="*/ 5 w 32"/>
                  <a:gd name="T3" fmla="*/ 12 h 29"/>
                  <a:gd name="T4" fmla="*/ 21 w 32"/>
                  <a:gd name="T5" fmla="*/ 25 h 29"/>
                  <a:gd name="T6" fmla="*/ 27 w 32"/>
                  <a:gd name="T7" fmla="*/ 19 h 29"/>
                  <a:gd name="T8" fmla="*/ 9 w 32"/>
                  <a:gd name="T9" fmla="*/ 4 h 29"/>
                </a:gdLst>
                <a:ahLst/>
                <a:cxnLst>
                  <a:cxn ang="0">
                    <a:pos x="T0" y="T1"/>
                  </a:cxn>
                  <a:cxn ang="0">
                    <a:pos x="T2" y="T3"/>
                  </a:cxn>
                  <a:cxn ang="0">
                    <a:pos x="T4" y="T5"/>
                  </a:cxn>
                  <a:cxn ang="0">
                    <a:pos x="T6" y="T7"/>
                  </a:cxn>
                  <a:cxn ang="0">
                    <a:pos x="T8" y="T9"/>
                  </a:cxn>
                </a:cxnLst>
                <a:rect l="0" t="0" r="r" b="b"/>
                <a:pathLst>
                  <a:path w="32" h="28">
                    <a:moveTo>
                      <a:pt x="9" y="4"/>
                    </a:moveTo>
                    <a:cubicBezTo>
                      <a:pt x="5" y="0"/>
                      <a:pt x="0" y="8"/>
                      <a:pt x="5" y="12"/>
                    </a:cubicBezTo>
                    <a:cubicBezTo>
                      <a:pt x="10" y="16"/>
                      <a:pt x="16" y="20"/>
                      <a:pt x="21" y="25"/>
                    </a:cubicBezTo>
                    <a:cubicBezTo>
                      <a:pt x="25" y="29"/>
                      <a:pt x="32" y="23"/>
                      <a:pt x="27" y="19"/>
                    </a:cubicBezTo>
                    <a:cubicBezTo>
                      <a:pt x="22" y="14"/>
                      <a:pt x="16" y="8"/>
                      <a:pt x="9" y="4"/>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5" name="Freeform 26"/>
              <p:cNvSpPr/>
              <p:nvPr/>
            </p:nvSpPr>
            <p:spPr bwMode="auto">
              <a:xfrm>
                <a:off x="5500688" y="747713"/>
                <a:ext cx="100013" cy="65088"/>
              </a:xfrm>
              <a:custGeom>
                <a:avLst/>
                <a:gdLst>
                  <a:gd name="T0" fmla="*/ 26 w 31"/>
                  <a:gd name="T1" fmla="*/ 11 h 20"/>
                  <a:gd name="T2" fmla="*/ 24 w 31"/>
                  <a:gd name="T3" fmla="*/ 3 h 20"/>
                  <a:gd name="T4" fmla="*/ 5 w 31"/>
                  <a:gd name="T5" fmla="*/ 10 h 20"/>
                  <a:gd name="T6" fmla="*/ 8 w 31"/>
                  <a:gd name="T7" fmla="*/ 18 h 20"/>
                  <a:gd name="T8" fmla="*/ 26 w 31"/>
                  <a:gd name="T9" fmla="*/ 11 h 20"/>
                </a:gdLst>
                <a:ahLst/>
                <a:cxnLst>
                  <a:cxn ang="0">
                    <a:pos x="T0" y="T1"/>
                  </a:cxn>
                  <a:cxn ang="0">
                    <a:pos x="T2" y="T3"/>
                  </a:cxn>
                  <a:cxn ang="0">
                    <a:pos x="T4" y="T5"/>
                  </a:cxn>
                  <a:cxn ang="0">
                    <a:pos x="T6" y="T7"/>
                  </a:cxn>
                  <a:cxn ang="0">
                    <a:pos x="T8" y="T9"/>
                  </a:cxn>
                </a:cxnLst>
                <a:rect l="0" t="0" r="r" b="b"/>
                <a:pathLst>
                  <a:path w="31" h="20">
                    <a:moveTo>
                      <a:pt x="26" y="11"/>
                    </a:moveTo>
                    <a:cubicBezTo>
                      <a:pt x="31" y="9"/>
                      <a:pt x="29" y="0"/>
                      <a:pt x="24" y="3"/>
                    </a:cubicBezTo>
                    <a:cubicBezTo>
                      <a:pt x="18" y="5"/>
                      <a:pt x="12" y="7"/>
                      <a:pt x="5" y="10"/>
                    </a:cubicBezTo>
                    <a:cubicBezTo>
                      <a:pt x="0" y="12"/>
                      <a:pt x="2" y="20"/>
                      <a:pt x="8" y="18"/>
                    </a:cubicBezTo>
                    <a:cubicBezTo>
                      <a:pt x="14" y="16"/>
                      <a:pt x="20" y="14"/>
                      <a:pt x="26" y="1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sp>
            <p:nvSpPr>
              <p:cNvPr id="56" name="Freeform 27"/>
              <p:cNvSpPr/>
              <p:nvPr/>
            </p:nvSpPr>
            <p:spPr bwMode="auto">
              <a:xfrm>
                <a:off x="5513388" y="796925"/>
                <a:ext cx="111125" cy="65088"/>
              </a:xfrm>
              <a:custGeom>
                <a:avLst/>
                <a:gdLst>
                  <a:gd name="T0" fmla="*/ 24 w 34"/>
                  <a:gd name="T1" fmla="*/ 2 h 20"/>
                  <a:gd name="T2" fmla="*/ 5 w 34"/>
                  <a:gd name="T3" fmla="*/ 10 h 20"/>
                  <a:gd name="T4" fmla="*/ 8 w 34"/>
                  <a:gd name="T5" fmla="*/ 18 h 20"/>
                  <a:gd name="T6" fmla="*/ 29 w 34"/>
                  <a:gd name="T7" fmla="*/ 10 h 20"/>
                  <a:gd name="T8" fmla="*/ 24 w 34"/>
                  <a:gd name="T9" fmla="*/ 2 h 20"/>
                </a:gdLst>
                <a:ahLst/>
                <a:cxnLst>
                  <a:cxn ang="0">
                    <a:pos x="T0" y="T1"/>
                  </a:cxn>
                  <a:cxn ang="0">
                    <a:pos x="T2" y="T3"/>
                  </a:cxn>
                  <a:cxn ang="0">
                    <a:pos x="T4" y="T5"/>
                  </a:cxn>
                  <a:cxn ang="0">
                    <a:pos x="T6" y="T7"/>
                  </a:cxn>
                  <a:cxn ang="0">
                    <a:pos x="T8" y="T9"/>
                  </a:cxn>
                </a:cxnLst>
                <a:rect l="0" t="0" r="r" b="b"/>
                <a:pathLst>
                  <a:path w="34" h="20">
                    <a:moveTo>
                      <a:pt x="24" y="2"/>
                    </a:moveTo>
                    <a:cubicBezTo>
                      <a:pt x="18" y="5"/>
                      <a:pt x="12" y="8"/>
                      <a:pt x="5" y="10"/>
                    </a:cubicBezTo>
                    <a:cubicBezTo>
                      <a:pt x="0" y="11"/>
                      <a:pt x="2" y="20"/>
                      <a:pt x="8" y="18"/>
                    </a:cubicBezTo>
                    <a:cubicBezTo>
                      <a:pt x="15" y="16"/>
                      <a:pt x="22" y="13"/>
                      <a:pt x="29" y="10"/>
                    </a:cubicBezTo>
                    <a:cubicBezTo>
                      <a:pt x="34" y="8"/>
                      <a:pt x="30" y="0"/>
                      <a:pt x="24" y="2"/>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C0C0C"/>
                  </a:solidFill>
                  <a:effectLst/>
                  <a:uLnTx/>
                  <a:uFillTx/>
                  <a:latin typeface="Comic Neue"/>
                  <a:ea typeface="+mn-ea"/>
                  <a:cs typeface="+mn-cs"/>
                </a:endParaRPr>
              </a:p>
            </p:txBody>
          </p:sp>
        </p:grpSp>
      </p:grpSp>
      <p:grpSp>
        <p:nvGrpSpPr>
          <p:cNvPr id="57" name="组合 56"/>
          <p:cNvGrpSpPr/>
          <p:nvPr/>
        </p:nvGrpSpPr>
        <p:grpSpPr>
          <a:xfrm>
            <a:off x="570701" y="5062496"/>
            <a:ext cx="843642" cy="867097"/>
            <a:chOff x="1457348" y="4008671"/>
            <a:chExt cx="848146" cy="912620"/>
          </a:xfrm>
          <a:solidFill>
            <a:srgbClr val="FFFF00"/>
          </a:solidFill>
        </p:grpSpPr>
        <p:sp>
          <p:nvSpPr>
            <p:cNvPr id="58" name="Freeform 5"/>
            <p:cNvSpPr/>
            <p:nvPr/>
          </p:nvSpPr>
          <p:spPr bwMode="auto">
            <a:xfrm rot="15986711">
              <a:off x="1425111" y="4040908"/>
              <a:ext cx="912620" cy="848146"/>
            </a:xfrm>
            <a:custGeom>
              <a:avLst/>
              <a:gdLst>
                <a:gd name="T0" fmla="*/ 139 w 521"/>
                <a:gd name="T1" fmla="*/ 121 h 484"/>
                <a:gd name="T2" fmla="*/ 406 w 521"/>
                <a:gd name="T3" fmla="*/ 64 h 484"/>
                <a:gd name="T4" fmla="*/ 501 w 521"/>
                <a:gd name="T5" fmla="*/ 320 h 484"/>
                <a:gd name="T6" fmla="*/ 267 w 521"/>
                <a:gd name="T7" fmla="*/ 435 h 484"/>
                <a:gd name="T8" fmla="*/ 139 w 521"/>
                <a:gd name="T9" fmla="*/ 121 h 484"/>
              </a:gdLst>
              <a:ahLst/>
              <a:cxnLst>
                <a:cxn ang="0">
                  <a:pos x="T0" y="T1"/>
                </a:cxn>
                <a:cxn ang="0">
                  <a:pos x="T2" y="T3"/>
                </a:cxn>
                <a:cxn ang="0">
                  <a:pos x="T4" y="T5"/>
                </a:cxn>
                <a:cxn ang="0">
                  <a:pos x="T6" y="T7"/>
                </a:cxn>
                <a:cxn ang="0">
                  <a:pos x="T8" y="T9"/>
                </a:cxn>
              </a:cxnLst>
              <a:rect l="0" t="0" r="r" b="b"/>
              <a:pathLst>
                <a:path w="521" h="482">
                  <a:moveTo>
                    <a:pt x="139" y="121"/>
                  </a:moveTo>
                  <a:cubicBezTo>
                    <a:pt x="194" y="42"/>
                    <a:pt x="344" y="0"/>
                    <a:pt x="406" y="64"/>
                  </a:cubicBezTo>
                  <a:cubicBezTo>
                    <a:pt x="467" y="128"/>
                    <a:pt x="521" y="206"/>
                    <a:pt x="501" y="320"/>
                  </a:cubicBezTo>
                  <a:cubicBezTo>
                    <a:pt x="482" y="433"/>
                    <a:pt x="379" y="484"/>
                    <a:pt x="267" y="435"/>
                  </a:cubicBezTo>
                  <a:cubicBezTo>
                    <a:pt x="154" y="386"/>
                    <a:pt x="0" y="323"/>
                    <a:pt x="139" y="12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grpSp>
          <p:nvGrpSpPr>
            <p:cNvPr id="59" name="Group 45"/>
            <p:cNvGrpSpPr/>
            <p:nvPr/>
          </p:nvGrpSpPr>
          <p:grpSpPr>
            <a:xfrm>
              <a:off x="1674149" y="4216871"/>
              <a:ext cx="315916" cy="248110"/>
              <a:chOff x="7178676" y="5659438"/>
              <a:chExt cx="1301750" cy="1022350"/>
            </a:xfrm>
            <a:grpFill/>
          </p:grpSpPr>
          <p:sp>
            <p:nvSpPr>
              <p:cNvPr id="60" name="Freeform 95"/>
              <p:cNvSpPr>
                <a:spLocks noEditPoints="1"/>
              </p:cNvSpPr>
              <p:nvPr/>
            </p:nvSpPr>
            <p:spPr bwMode="auto">
              <a:xfrm>
                <a:off x="7299326" y="6119813"/>
                <a:ext cx="333375" cy="484188"/>
              </a:xfrm>
              <a:custGeom>
                <a:avLst/>
                <a:gdLst>
                  <a:gd name="T0" fmla="*/ 57 w 102"/>
                  <a:gd name="T1" fmla="*/ 143 h 148"/>
                  <a:gd name="T2" fmla="*/ 94 w 102"/>
                  <a:gd name="T3" fmla="*/ 125 h 148"/>
                  <a:gd name="T4" fmla="*/ 95 w 102"/>
                  <a:gd name="T5" fmla="*/ 49 h 148"/>
                  <a:gd name="T6" fmla="*/ 87 w 102"/>
                  <a:gd name="T7" fmla="*/ 3 h 148"/>
                  <a:gd name="T8" fmla="*/ 55 w 102"/>
                  <a:gd name="T9" fmla="*/ 1 h 148"/>
                  <a:gd name="T10" fmla="*/ 28 w 102"/>
                  <a:gd name="T11" fmla="*/ 0 h 148"/>
                  <a:gd name="T12" fmla="*/ 4 w 102"/>
                  <a:gd name="T13" fmla="*/ 18 h 148"/>
                  <a:gd name="T14" fmla="*/ 2 w 102"/>
                  <a:gd name="T15" fmla="*/ 91 h 148"/>
                  <a:gd name="T16" fmla="*/ 6 w 102"/>
                  <a:gd name="T17" fmla="*/ 134 h 148"/>
                  <a:gd name="T18" fmla="*/ 57 w 102"/>
                  <a:gd name="T19" fmla="*/ 143 h 148"/>
                  <a:gd name="T20" fmla="*/ 26 w 102"/>
                  <a:gd name="T21" fmla="*/ 12 h 148"/>
                  <a:gd name="T22" fmla="*/ 63 w 102"/>
                  <a:gd name="T23" fmla="*/ 14 h 148"/>
                  <a:gd name="T24" fmla="*/ 83 w 102"/>
                  <a:gd name="T25" fmla="*/ 17 h 148"/>
                  <a:gd name="T26" fmla="*/ 83 w 102"/>
                  <a:gd name="T27" fmla="*/ 43 h 148"/>
                  <a:gd name="T28" fmla="*/ 82 w 102"/>
                  <a:gd name="T29" fmla="*/ 87 h 148"/>
                  <a:gd name="T30" fmla="*/ 82 w 102"/>
                  <a:gd name="T31" fmla="*/ 114 h 148"/>
                  <a:gd name="T32" fmla="*/ 62 w 102"/>
                  <a:gd name="T33" fmla="*/ 131 h 148"/>
                  <a:gd name="T34" fmla="*/ 23 w 102"/>
                  <a:gd name="T35" fmla="*/ 130 h 148"/>
                  <a:gd name="T36" fmla="*/ 32 w 102"/>
                  <a:gd name="T37" fmla="*/ 122 h 148"/>
                  <a:gd name="T38" fmla="*/ 25 w 102"/>
                  <a:gd name="T39" fmla="*/ 115 h 148"/>
                  <a:gd name="T40" fmla="*/ 16 w 102"/>
                  <a:gd name="T41" fmla="*/ 124 h 148"/>
                  <a:gd name="T42" fmla="*/ 16 w 102"/>
                  <a:gd name="T43" fmla="*/ 124 h 148"/>
                  <a:gd name="T44" fmla="*/ 14 w 102"/>
                  <a:gd name="T45" fmla="*/ 110 h 148"/>
                  <a:gd name="T46" fmla="*/ 29 w 102"/>
                  <a:gd name="T47" fmla="*/ 97 h 148"/>
                  <a:gd name="T48" fmla="*/ 22 w 102"/>
                  <a:gd name="T49" fmla="*/ 90 h 148"/>
                  <a:gd name="T50" fmla="*/ 14 w 102"/>
                  <a:gd name="T51" fmla="*/ 97 h 148"/>
                  <a:gd name="T52" fmla="*/ 14 w 102"/>
                  <a:gd name="T53" fmla="*/ 91 h 148"/>
                  <a:gd name="T54" fmla="*/ 15 w 102"/>
                  <a:gd name="T55" fmla="*/ 83 h 148"/>
                  <a:gd name="T56" fmla="*/ 33 w 102"/>
                  <a:gd name="T57" fmla="*/ 67 h 148"/>
                  <a:gd name="T58" fmla="*/ 27 w 102"/>
                  <a:gd name="T59" fmla="*/ 60 h 148"/>
                  <a:gd name="T60" fmla="*/ 15 w 102"/>
                  <a:gd name="T61" fmla="*/ 70 h 148"/>
                  <a:gd name="T62" fmla="*/ 16 w 102"/>
                  <a:gd name="T63" fmla="*/ 60 h 148"/>
                  <a:gd name="T64" fmla="*/ 32 w 102"/>
                  <a:gd name="T65" fmla="*/ 47 h 148"/>
                  <a:gd name="T66" fmla="*/ 26 w 102"/>
                  <a:gd name="T67" fmla="*/ 40 h 148"/>
                  <a:gd name="T68" fmla="*/ 16 w 102"/>
                  <a:gd name="T69" fmla="*/ 48 h 148"/>
                  <a:gd name="T70" fmla="*/ 17 w 102"/>
                  <a:gd name="T71" fmla="*/ 42 h 148"/>
                  <a:gd name="T72" fmla="*/ 17 w 102"/>
                  <a:gd name="T73" fmla="*/ 37 h 148"/>
                  <a:gd name="T74" fmla="*/ 31 w 102"/>
                  <a:gd name="T75" fmla="*/ 27 h 148"/>
                  <a:gd name="T76" fmla="*/ 26 w 102"/>
                  <a:gd name="T77" fmla="*/ 19 h 148"/>
                  <a:gd name="T78" fmla="*/ 16 w 102"/>
                  <a:gd name="T79" fmla="*/ 26 h 148"/>
                  <a:gd name="T80" fmla="*/ 17 w 102"/>
                  <a:gd name="T81" fmla="*/ 21 h 148"/>
                  <a:gd name="T82" fmla="*/ 26 w 102"/>
                  <a:gd name="T83"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48">
                    <a:moveTo>
                      <a:pt x="57" y="143"/>
                    </a:moveTo>
                    <a:cubicBezTo>
                      <a:pt x="74" y="143"/>
                      <a:pt x="92" y="145"/>
                      <a:pt x="94" y="125"/>
                    </a:cubicBezTo>
                    <a:cubicBezTo>
                      <a:pt x="96" y="100"/>
                      <a:pt x="95" y="74"/>
                      <a:pt x="95" y="49"/>
                    </a:cubicBezTo>
                    <a:cubicBezTo>
                      <a:pt x="95" y="37"/>
                      <a:pt x="102" y="9"/>
                      <a:pt x="87" y="3"/>
                    </a:cubicBezTo>
                    <a:cubicBezTo>
                      <a:pt x="78" y="0"/>
                      <a:pt x="64" y="2"/>
                      <a:pt x="55" y="1"/>
                    </a:cubicBezTo>
                    <a:cubicBezTo>
                      <a:pt x="46" y="0"/>
                      <a:pt x="37" y="0"/>
                      <a:pt x="28" y="0"/>
                    </a:cubicBezTo>
                    <a:cubicBezTo>
                      <a:pt x="12" y="0"/>
                      <a:pt x="4" y="1"/>
                      <a:pt x="4" y="18"/>
                    </a:cubicBezTo>
                    <a:cubicBezTo>
                      <a:pt x="4" y="43"/>
                      <a:pt x="2" y="67"/>
                      <a:pt x="2" y="91"/>
                    </a:cubicBezTo>
                    <a:cubicBezTo>
                      <a:pt x="1" y="102"/>
                      <a:pt x="0" y="124"/>
                      <a:pt x="6" y="134"/>
                    </a:cubicBezTo>
                    <a:cubicBezTo>
                      <a:pt x="15" y="148"/>
                      <a:pt x="44" y="142"/>
                      <a:pt x="57" y="143"/>
                    </a:cubicBezTo>
                    <a:close/>
                    <a:moveTo>
                      <a:pt x="26" y="12"/>
                    </a:moveTo>
                    <a:cubicBezTo>
                      <a:pt x="39" y="11"/>
                      <a:pt x="51" y="13"/>
                      <a:pt x="63" y="14"/>
                    </a:cubicBezTo>
                    <a:cubicBezTo>
                      <a:pt x="69" y="14"/>
                      <a:pt x="80" y="12"/>
                      <a:pt x="83" y="17"/>
                    </a:cubicBezTo>
                    <a:cubicBezTo>
                      <a:pt x="86" y="20"/>
                      <a:pt x="83" y="39"/>
                      <a:pt x="83" y="43"/>
                    </a:cubicBezTo>
                    <a:cubicBezTo>
                      <a:pt x="83" y="58"/>
                      <a:pt x="83" y="72"/>
                      <a:pt x="82" y="87"/>
                    </a:cubicBezTo>
                    <a:cubicBezTo>
                      <a:pt x="82" y="96"/>
                      <a:pt x="82" y="105"/>
                      <a:pt x="82" y="114"/>
                    </a:cubicBezTo>
                    <a:cubicBezTo>
                      <a:pt x="82" y="128"/>
                      <a:pt x="78" y="131"/>
                      <a:pt x="62" y="131"/>
                    </a:cubicBezTo>
                    <a:cubicBezTo>
                      <a:pt x="53" y="131"/>
                      <a:pt x="34" y="134"/>
                      <a:pt x="23" y="130"/>
                    </a:cubicBezTo>
                    <a:cubicBezTo>
                      <a:pt x="26" y="128"/>
                      <a:pt x="29" y="125"/>
                      <a:pt x="32" y="122"/>
                    </a:cubicBezTo>
                    <a:cubicBezTo>
                      <a:pt x="35" y="117"/>
                      <a:pt x="29" y="111"/>
                      <a:pt x="25" y="115"/>
                    </a:cubicBezTo>
                    <a:cubicBezTo>
                      <a:pt x="23" y="119"/>
                      <a:pt x="20" y="122"/>
                      <a:pt x="16" y="124"/>
                    </a:cubicBezTo>
                    <a:cubicBezTo>
                      <a:pt x="16" y="124"/>
                      <a:pt x="16" y="124"/>
                      <a:pt x="16" y="124"/>
                    </a:cubicBezTo>
                    <a:cubicBezTo>
                      <a:pt x="14" y="120"/>
                      <a:pt x="14" y="115"/>
                      <a:pt x="14" y="110"/>
                    </a:cubicBezTo>
                    <a:cubicBezTo>
                      <a:pt x="19" y="105"/>
                      <a:pt x="24" y="101"/>
                      <a:pt x="29" y="97"/>
                    </a:cubicBezTo>
                    <a:cubicBezTo>
                      <a:pt x="33" y="93"/>
                      <a:pt x="27" y="86"/>
                      <a:pt x="22" y="90"/>
                    </a:cubicBezTo>
                    <a:cubicBezTo>
                      <a:pt x="20" y="93"/>
                      <a:pt x="17" y="95"/>
                      <a:pt x="14" y="97"/>
                    </a:cubicBezTo>
                    <a:cubicBezTo>
                      <a:pt x="14" y="95"/>
                      <a:pt x="14" y="93"/>
                      <a:pt x="14" y="91"/>
                    </a:cubicBezTo>
                    <a:cubicBezTo>
                      <a:pt x="14" y="88"/>
                      <a:pt x="14" y="86"/>
                      <a:pt x="15" y="83"/>
                    </a:cubicBezTo>
                    <a:cubicBezTo>
                      <a:pt x="21" y="77"/>
                      <a:pt x="27" y="72"/>
                      <a:pt x="33" y="67"/>
                    </a:cubicBezTo>
                    <a:cubicBezTo>
                      <a:pt x="38" y="63"/>
                      <a:pt x="31" y="57"/>
                      <a:pt x="27" y="60"/>
                    </a:cubicBezTo>
                    <a:cubicBezTo>
                      <a:pt x="23" y="64"/>
                      <a:pt x="19" y="67"/>
                      <a:pt x="15" y="70"/>
                    </a:cubicBezTo>
                    <a:cubicBezTo>
                      <a:pt x="15" y="67"/>
                      <a:pt x="15" y="63"/>
                      <a:pt x="16" y="60"/>
                    </a:cubicBezTo>
                    <a:cubicBezTo>
                      <a:pt x="21" y="56"/>
                      <a:pt x="26" y="51"/>
                      <a:pt x="32" y="47"/>
                    </a:cubicBezTo>
                    <a:cubicBezTo>
                      <a:pt x="36" y="43"/>
                      <a:pt x="30" y="37"/>
                      <a:pt x="26" y="40"/>
                    </a:cubicBezTo>
                    <a:cubicBezTo>
                      <a:pt x="22" y="43"/>
                      <a:pt x="19" y="45"/>
                      <a:pt x="16" y="48"/>
                    </a:cubicBezTo>
                    <a:cubicBezTo>
                      <a:pt x="16" y="46"/>
                      <a:pt x="16" y="44"/>
                      <a:pt x="17" y="42"/>
                    </a:cubicBezTo>
                    <a:cubicBezTo>
                      <a:pt x="17" y="40"/>
                      <a:pt x="17" y="39"/>
                      <a:pt x="17" y="37"/>
                    </a:cubicBezTo>
                    <a:cubicBezTo>
                      <a:pt x="21" y="34"/>
                      <a:pt x="26" y="30"/>
                      <a:pt x="31" y="27"/>
                    </a:cubicBezTo>
                    <a:cubicBezTo>
                      <a:pt x="36" y="23"/>
                      <a:pt x="31" y="15"/>
                      <a:pt x="26" y="19"/>
                    </a:cubicBezTo>
                    <a:cubicBezTo>
                      <a:pt x="23" y="21"/>
                      <a:pt x="20" y="24"/>
                      <a:pt x="16" y="26"/>
                    </a:cubicBezTo>
                    <a:cubicBezTo>
                      <a:pt x="16" y="25"/>
                      <a:pt x="16" y="23"/>
                      <a:pt x="17" y="21"/>
                    </a:cubicBezTo>
                    <a:cubicBezTo>
                      <a:pt x="17" y="13"/>
                      <a:pt x="17" y="13"/>
                      <a:pt x="26" y="12"/>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sp>
            <p:nvSpPr>
              <p:cNvPr id="61" name="Freeform 96"/>
              <p:cNvSpPr>
                <a:spLocks noEditPoints="1"/>
              </p:cNvSpPr>
              <p:nvPr/>
            </p:nvSpPr>
            <p:spPr bwMode="auto">
              <a:xfrm>
                <a:off x="7707313" y="5910263"/>
                <a:ext cx="325438" cy="685800"/>
              </a:xfrm>
              <a:custGeom>
                <a:avLst/>
                <a:gdLst>
                  <a:gd name="T0" fmla="*/ 5 w 100"/>
                  <a:gd name="T1" fmla="*/ 195 h 210"/>
                  <a:gd name="T2" fmla="*/ 41 w 100"/>
                  <a:gd name="T3" fmla="*/ 206 h 210"/>
                  <a:gd name="T4" fmla="*/ 90 w 100"/>
                  <a:gd name="T5" fmla="*/ 202 h 210"/>
                  <a:gd name="T6" fmla="*/ 95 w 100"/>
                  <a:gd name="T7" fmla="*/ 154 h 210"/>
                  <a:gd name="T8" fmla="*/ 95 w 100"/>
                  <a:gd name="T9" fmla="*/ 74 h 210"/>
                  <a:gd name="T10" fmla="*/ 95 w 100"/>
                  <a:gd name="T11" fmla="*/ 35 h 210"/>
                  <a:gd name="T12" fmla="*/ 93 w 100"/>
                  <a:gd name="T13" fmla="*/ 12 h 210"/>
                  <a:gd name="T14" fmla="*/ 54 w 100"/>
                  <a:gd name="T15" fmla="*/ 5 h 210"/>
                  <a:gd name="T16" fmla="*/ 9 w 100"/>
                  <a:gd name="T17" fmla="*/ 7 h 210"/>
                  <a:gd name="T18" fmla="*/ 5 w 100"/>
                  <a:gd name="T19" fmla="*/ 51 h 210"/>
                  <a:gd name="T20" fmla="*/ 3 w 100"/>
                  <a:gd name="T21" fmla="*/ 135 h 210"/>
                  <a:gd name="T22" fmla="*/ 3 w 100"/>
                  <a:gd name="T23" fmla="*/ 170 h 210"/>
                  <a:gd name="T24" fmla="*/ 5 w 100"/>
                  <a:gd name="T25" fmla="*/ 195 h 210"/>
                  <a:gd name="T26" fmla="*/ 17 w 100"/>
                  <a:gd name="T27" fmla="*/ 19 h 210"/>
                  <a:gd name="T28" fmla="*/ 61 w 100"/>
                  <a:gd name="T29" fmla="*/ 18 h 210"/>
                  <a:gd name="T30" fmla="*/ 83 w 100"/>
                  <a:gd name="T31" fmla="*/ 24 h 210"/>
                  <a:gd name="T32" fmla="*/ 83 w 100"/>
                  <a:gd name="T33" fmla="*/ 55 h 210"/>
                  <a:gd name="T34" fmla="*/ 83 w 100"/>
                  <a:gd name="T35" fmla="*/ 126 h 210"/>
                  <a:gd name="T36" fmla="*/ 83 w 100"/>
                  <a:gd name="T37" fmla="*/ 160 h 210"/>
                  <a:gd name="T38" fmla="*/ 82 w 100"/>
                  <a:gd name="T39" fmla="*/ 190 h 210"/>
                  <a:gd name="T40" fmla="*/ 34 w 100"/>
                  <a:gd name="T41" fmla="*/ 194 h 210"/>
                  <a:gd name="T42" fmla="*/ 47 w 100"/>
                  <a:gd name="T43" fmla="*/ 185 h 210"/>
                  <a:gd name="T44" fmla="*/ 43 w 100"/>
                  <a:gd name="T45" fmla="*/ 177 h 210"/>
                  <a:gd name="T46" fmla="*/ 21 w 100"/>
                  <a:gd name="T47" fmla="*/ 193 h 210"/>
                  <a:gd name="T48" fmla="*/ 16 w 100"/>
                  <a:gd name="T49" fmla="*/ 186 h 210"/>
                  <a:gd name="T50" fmla="*/ 41 w 100"/>
                  <a:gd name="T51" fmla="*/ 165 h 210"/>
                  <a:gd name="T52" fmla="*/ 35 w 100"/>
                  <a:gd name="T53" fmla="*/ 159 h 210"/>
                  <a:gd name="T54" fmla="*/ 15 w 100"/>
                  <a:gd name="T55" fmla="*/ 175 h 210"/>
                  <a:gd name="T56" fmla="*/ 15 w 100"/>
                  <a:gd name="T57" fmla="*/ 170 h 210"/>
                  <a:gd name="T58" fmla="*/ 15 w 100"/>
                  <a:gd name="T59" fmla="*/ 164 h 210"/>
                  <a:gd name="T60" fmla="*/ 41 w 100"/>
                  <a:gd name="T61" fmla="*/ 141 h 210"/>
                  <a:gd name="T62" fmla="*/ 37 w 100"/>
                  <a:gd name="T63" fmla="*/ 133 h 210"/>
                  <a:gd name="T64" fmla="*/ 14 w 100"/>
                  <a:gd name="T65" fmla="*/ 152 h 210"/>
                  <a:gd name="T66" fmla="*/ 14 w 100"/>
                  <a:gd name="T67" fmla="*/ 142 h 210"/>
                  <a:gd name="T68" fmla="*/ 37 w 100"/>
                  <a:gd name="T69" fmla="*/ 121 h 210"/>
                  <a:gd name="T70" fmla="*/ 31 w 100"/>
                  <a:gd name="T71" fmla="*/ 115 h 210"/>
                  <a:gd name="T72" fmla="*/ 15 w 100"/>
                  <a:gd name="T73" fmla="*/ 129 h 210"/>
                  <a:gd name="T74" fmla="*/ 15 w 100"/>
                  <a:gd name="T75" fmla="*/ 115 h 210"/>
                  <a:gd name="T76" fmla="*/ 36 w 100"/>
                  <a:gd name="T77" fmla="*/ 97 h 210"/>
                  <a:gd name="T78" fmla="*/ 31 w 100"/>
                  <a:gd name="T79" fmla="*/ 89 h 210"/>
                  <a:gd name="T80" fmla="*/ 15 w 100"/>
                  <a:gd name="T81" fmla="*/ 102 h 210"/>
                  <a:gd name="T82" fmla="*/ 15 w 100"/>
                  <a:gd name="T83" fmla="*/ 91 h 210"/>
                  <a:gd name="T84" fmla="*/ 37 w 100"/>
                  <a:gd name="T85" fmla="*/ 72 h 210"/>
                  <a:gd name="T86" fmla="*/ 32 w 100"/>
                  <a:gd name="T87" fmla="*/ 64 h 210"/>
                  <a:gd name="T88" fmla="*/ 16 w 100"/>
                  <a:gd name="T89" fmla="*/ 78 h 210"/>
                  <a:gd name="T90" fmla="*/ 16 w 100"/>
                  <a:gd name="T91" fmla="*/ 72 h 210"/>
                  <a:gd name="T92" fmla="*/ 16 w 100"/>
                  <a:gd name="T93" fmla="*/ 66 h 210"/>
                  <a:gd name="T94" fmla="*/ 36 w 100"/>
                  <a:gd name="T95" fmla="*/ 48 h 210"/>
                  <a:gd name="T96" fmla="*/ 31 w 100"/>
                  <a:gd name="T97" fmla="*/ 40 h 210"/>
                  <a:gd name="T98" fmla="*/ 17 w 100"/>
                  <a:gd name="T99" fmla="*/ 52 h 210"/>
                  <a:gd name="T100" fmla="*/ 17 w 100"/>
                  <a:gd name="T101" fmla="*/ 44 h 210"/>
                  <a:gd name="T102" fmla="*/ 34 w 100"/>
                  <a:gd name="T103" fmla="*/ 29 h 210"/>
                  <a:gd name="T104" fmla="*/ 29 w 100"/>
                  <a:gd name="T105" fmla="*/ 21 h 210"/>
                  <a:gd name="T106" fmla="*/ 16 w 100"/>
                  <a:gd name="T107" fmla="*/ 32 h 210"/>
                  <a:gd name="T108" fmla="*/ 17 w 100"/>
                  <a:gd name="T109" fmla="*/ 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10">
                    <a:moveTo>
                      <a:pt x="5" y="195"/>
                    </a:moveTo>
                    <a:cubicBezTo>
                      <a:pt x="11" y="209"/>
                      <a:pt x="30" y="206"/>
                      <a:pt x="41" y="206"/>
                    </a:cubicBezTo>
                    <a:cubicBezTo>
                      <a:pt x="54" y="205"/>
                      <a:pt x="79" y="210"/>
                      <a:pt x="90" y="202"/>
                    </a:cubicBezTo>
                    <a:cubicBezTo>
                      <a:pt x="100" y="194"/>
                      <a:pt x="95" y="166"/>
                      <a:pt x="95" y="154"/>
                    </a:cubicBezTo>
                    <a:cubicBezTo>
                      <a:pt x="95" y="128"/>
                      <a:pt x="95" y="101"/>
                      <a:pt x="95" y="74"/>
                    </a:cubicBezTo>
                    <a:cubicBezTo>
                      <a:pt x="95" y="61"/>
                      <a:pt x="95" y="48"/>
                      <a:pt x="95" y="35"/>
                    </a:cubicBezTo>
                    <a:cubicBezTo>
                      <a:pt x="95" y="29"/>
                      <a:pt x="97" y="18"/>
                      <a:pt x="93" y="12"/>
                    </a:cubicBezTo>
                    <a:cubicBezTo>
                      <a:pt x="87" y="3"/>
                      <a:pt x="63" y="6"/>
                      <a:pt x="54" y="5"/>
                    </a:cubicBezTo>
                    <a:cubicBezTo>
                      <a:pt x="43" y="4"/>
                      <a:pt x="18" y="0"/>
                      <a:pt x="9" y="7"/>
                    </a:cubicBezTo>
                    <a:cubicBezTo>
                      <a:pt x="0" y="14"/>
                      <a:pt x="5" y="41"/>
                      <a:pt x="5" y="51"/>
                    </a:cubicBezTo>
                    <a:cubicBezTo>
                      <a:pt x="4" y="79"/>
                      <a:pt x="2" y="107"/>
                      <a:pt x="3" y="135"/>
                    </a:cubicBezTo>
                    <a:cubicBezTo>
                      <a:pt x="2" y="147"/>
                      <a:pt x="2" y="158"/>
                      <a:pt x="3" y="170"/>
                    </a:cubicBezTo>
                    <a:cubicBezTo>
                      <a:pt x="3" y="177"/>
                      <a:pt x="2" y="188"/>
                      <a:pt x="5" y="195"/>
                    </a:cubicBezTo>
                    <a:close/>
                    <a:moveTo>
                      <a:pt x="17" y="19"/>
                    </a:moveTo>
                    <a:cubicBezTo>
                      <a:pt x="22" y="11"/>
                      <a:pt x="53" y="17"/>
                      <a:pt x="61" y="18"/>
                    </a:cubicBezTo>
                    <a:cubicBezTo>
                      <a:pt x="70" y="19"/>
                      <a:pt x="80" y="16"/>
                      <a:pt x="83" y="24"/>
                    </a:cubicBezTo>
                    <a:cubicBezTo>
                      <a:pt x="86" y="31"/>
                      <a:pt x="83" y="48"/>
                      <a:pt x="83" y="55"/>
                    </a:cubicBezTo>
                    <a:cubicBezTo>
                      <a:pt x="83" y="79"/>
                      <a:pt x="83" y="102"/>
                      <a:pt x="83" y="126"/>
                    </a:cubicBezTo>
                    <a:cubicBezTo>
                      <a:pt x="83" y="137"/>
                      <a:pt x="83" y="149"/>
                      <a:pt x="83" y="160"/>
                    </a:cubicBezTo>
                    <a:cubicBezTo>
                      <a:pt x="83" y="166"/>
                      <a:pt x="86" y="185"/>
                      <a:pt x="82" y="190"/>
                    </a:cubicBezTo>
                    <a:cubicBezTo>
                      <a:pt x="79" y="195"/>
                      <a:pt x="50" y="195"/>
                      <a:pt x="34" y="194"/>
                    </a:cubicBezTo>
                    <a:cubicBezTo>
                      <a:pt x="39" y="191"/>
                      <a:pt x="43" y="188"/>
                      <a:pt x="47" y="185"/>
                    </a:cubicBezTo>
                    <a:cubicBezTo>
                      <a:pt x="52" y="182"/>
                      <a:pt x="47" y="174"/>
                      <a:pt x="43" y="177"/>
                    </a:cubicBezTo>
                    <a:cubicBezTo>
                      <a:pt x="36" y="182"/>
                      <a:pt x="29" y="188"/>
                      <a:pt x="21" y="193"/>
                    </a:cubicBezTo>
                    <a:cubicBezTo>
                      <a:pt x="18" y="191"/>
                      <a:pt x="16" y="189"/>
                      <a:pt x="16" y="186"/>
                    </a:cubicBezTo>
                    <a:cubicBezTo>
                      <a:pt x="24" y="179"/>
                      <a:pt x="33" y="172"/>
                      <a:pt x="41" y="165"/>
                    </a:cubicBezTo>
                    <a:cubicBezTo>
                      <a:pt x="45" y="162"/>
                      <a:pt x="39" y="155"/>
                      <a:pt x="35" y="159"/>
                    </a:cubicBezTo>
                    <a:cubicBezTo>
                      <a:pt x="28" y="164"/>
                      <a:pt x="22" y="170"/>
                      <a:pt x="15" y="175"/>
                    </a:cubicBezTo>
                    <a:cubicBezTo>
                      <a:pt x="15" y="173"/>
                      <a:pt x="15" y="171"/>
                      <a:pt x="15" y="170"/>
                    </a:cubicBezTo>
                    <a:cubicBezTo>
                      <a:pt x="15" y="168"/>
                      <a:pt x="15" y="166"/>
                      <a:pt x="15" y="164"/>
                    </a:cubicBezTo>
                    <a:cubicBezTo>
                      <a:pt x="23" y="155"/>
                      <a:pt x="31" y="147"/>
                      <a:pt x="41" y="141"/>
                    </a:cubicBezTo>
                    <a:cubicBezTo>
                      <a:pt x="46" y="137"/>
                      <a:pt x="41" y="129"/>
                      <a:pt x="37" y="133"/>
                    </a:cubicBezTo>
                    <a:cubicBezTo>
                      <a:pt x="29" y="138"/>
                      <a:pt x="21" y="145"/>
                      <a:pt x="14" y="152"/>
                    </a:cubicBezTo>
                    <a:cubicBezTo>
                      <a:pt x="14" y="148"/>
                      <a:pt x="14" y="145"/>
                      <a:pt x="14" y="142"/>
                    </a:cubicBezTo>
                    <a:cubicBezTo>
                      <a:pt x="21" y="135"/>
                      <a:pt x="29" y="128"/>
                      <a:pt x="37" y="121"/>
                    </a:cubicBezTo>
                    <a:cubicBezTo>
                      <a:pt x="41" y="118"/>
                      <a:pt x="35" y="111"/>
                      <a:pt x="31" y="115"/>
                    </a:cubicBezTo>
                    <a:cubicBezTo>
                      <a:pt x="25" y="119"/>
                      <a:pt x="20" y="124"/>
                      <a:pt x="15" y="129"/>
                    </a:cubicBezTo>
                    <a:cubicBezTo>
                      <a:pt x="15" y="124"/>
                      <a:pt x="15" y="119"/>
                      <a:pt x="15" y="115"/>
                    </a:cubicBezTo>
                    <a:cubicBezTo>
                      <a:pt x="21" y="108"/>
                      <a:pt x="28" y="102"/>
                      <a:pt x="36" y="97"/>
                    </a:cubicBezTo>
                    <a:cubicBezTo>
                      <a:pt x="41" y="94"/>
                      <a:pt x="36" y="86"/>
                      <a:pt x="31" y="89"/>
                    </a:cubicBezTo>
                    <a:cubicBezTo>
                      <a:pt x="26" y="93"/>
                      <a:pt x="20" y="97"/>
                      <a:pt x="15" y="102"/>
                    </a:cubicBezTo>
                    <a:cubicBezTo>
                      <a:pt x="15" y="98"/>
                      <a:pt x="15" y="94"/>
                      <a:pt x="15" y="91"/>
                    </a:cubicBezTo>
                    <a:cubicBezTo>
                      <a:pt x="22" y="84"/>
                      <a:pt x="29" y="78"/>
                      <a:pt x="37" y="72"/>
                    </a:cubicBezTo>
                    <a:cubicBezTo>
                      <a:pt x="42" y="69"/>
                      <a:pt x="37" y="61"/>
                      <a:pt x="32" y="64"/>
                    </a:cubicBezTo>
                    <a:cubicBezTo>
                      <a:pt x="27" y="68"/>
                      <a:pt x="21" y="73"/>
                      <a:pt x="16" y="78"/>
                    </a:cubicBezTo>
                    <a:cubicBezTo>
                      <a:pt x="16" y="76"/>
                      <a:pt x="16" y="74"/>
                      <a:pt x="16" y="72"/>
                    </a:cubicBezTo>
                    <a:cubicBezTo>
                      <a:pt x="16" y="70"/>
                      <a:pt x="16" y="68"/>
                      <a:pt x="16" y="66"/>
                    </a:cubicBezTo>
                    <a:cubicBezTo>
                      <a:pt x="22" y="59"/>
                      <a:pt x="29" y="53"/>
                      <a:pt x="36" y="48"/>
                    </a:cubicBezTo>
                    <a:cubicBezTo>
                      <a:pt x="41" y="44"/>
                      <a:pt x="36" y="37"/>
                      <a:pt x="31" y="40"/>
                    </a:cubicBezTo>
                    <a:cubicBezTo>
                      <a:pt x="26" y="44"/>
                      <a:pt x="21" y="48"/>
                      <a:pt x="17" y="52"/>
                    </a:cubicBezTo>
                    <a:cubicBezTo>
                      <a:pt x="17" y="49"/>
                      <a:pt x="17" y="47"/>
                      <a:pt x="17" y="44"/>
                    </a:cubicBezTo>
                    <a:cubicBezTo>
                      <a:pt x="22" y="38"/>
                      <a:pt x="28" y="33"/>
                      <a:pt x="34" y="29"/>
                    </a:cubicBezTo>
                    <a:cubicBezTo>
                      <a:pt x="39" y="26"/>
                      <a:pt x="34" y="18"/>
                      <a:pt x="29" y="21"/>
                    </a:cubicBezTo>
                    <a:cubicBezTo>
                      <a:pt x="25" y="25"/>
                      <a:pt x="21" y="28"/>
                      <a:pt x="16" y="32"/>
                    </a:cubicBezTo>
                    <a:cubicBezTo>
                      <a:pt x="16" y="27"/>
                      <a:pt x="15" y="21"/>
                      <a:pt x="17" y="19"/>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sp>
            <p:nvSpPr>
              <p:cNvPr id="62" name="Freeform 97"/>
              <p:cNvSpPr>
                <a:spLocks noEditPoints="1"/>
              </p:cNvSpPr>
              <p:nvPr/>
            </p:nvSpPr>
            <p:spPr bwMode="auto">
              <a:xfrm>
                <a:off x="8121651" y="5659438"/>
                <a:ext cx="336550" cy="930275"/>
              </a:xfrm>
              <a:custGeom>
                <a:avLst/>
                <a:gdLst>
                  <a:gd name="T0" fmla="*/ 17 w 103"/>
                  <a:gd name="T1" fmla="*/ 281 h 285"/>
                  <a:gd name="T2" fmla="*/ 87 w 103"/>
                  <a:gd name="T3" fmla="*/ 280 h 285"/>
                  <a:gd name="T4" fmla="*/ 96 w 103"/>
                  <a:gd name="T5" fmla="*/ 145 h 285"/>
                  <a:gd name="T6" fmla="*/ 88 w 103"/>
                  <a:gd name="T7" fmla="*/ 5 h 285"/>
                  <a:gd name="T8" fmla="*/ 16 w 103"/>
                  <a:gd name="T9" fmla="*/ 3 h 285"/>
                  <a:gd name="T10" fmla="*/ 4 w 103"/>
                  <a:gd name="T11" fmla="*/ 212 h 285"/>
                  <a:gd name="T12" fmla="*/ 18 w 103"/>
                  <a:gd name="T13" fmla="*/ 20 h 285"/>
                  <a:gd name="T14" fmla="*/ 80 w 103"/>
                  <a:gd name="T15" fmla="*/ 17 h 285"/>
                  <a:gd name="T16" fmla="*/ 84 w 103"/>
                  <a:gd name="T17" fmla="*/ 96 h 285"/>
                  <a:gd name="T18" fmla="*/ 84 w 103"/>
                  <a:gd name="T19" fmla="*/ 266 h 285"/>
                  <a:gd name="T20" fmla="*/ 33 w 103"/>
                  <a:gd name="T21" fmla="*/ 272 h 285"/>
                  <a:gd name="T22" fmla="*/ 32 w 103"/>
                  <a:gd name="T23" fmla="*/ 260 h 285"/>
                  <a:gd name="T24" fmla="*/ 20 w 103"/>
                  <a:gd name="T25" fmla="*/ 267 h 285"/>
                  <a:gd name="T26" fmla="*/ 27 w 103"/>
                  <a:gd name="T27" fmla="*/ 247 h 285"/>
                  <a:gd name="T28" fmla="*/ 15 w 103"/>
                  <a:gd name="T29" fmla="*/ 249 h 285"/>
                  <a:gd name="T30" fmla="*/ 25 w 103"/>
                  <a:gd name="T31" fmla="*/ 229 h 285"/>
                  <a:gd name="T32" fmla="*/ 15 w 103"/>
                  <a:gd name="T33" fmla="*/ 232 h 285"/>
                  <a:gd name="T34" fmla="*/ 32 w 103"/>
                  <a:gd name="T35" fmla="*/ 207 h 285"/>
                  <a:gd name="T36" fmla="*/ 16 w 103"/>
                  <a:gd name="T37" fmla="*/ 212 h 285"/>
                  <a:gd name="T38" fmla="*/ 35 w 103"/>
                  <a:gd name="T39" fmla="*/ 193 h 285"/>
                  <a:gd name="T40" fmla="*/ 16 w 103"/>
                  <a:gd name="T41" fmla="*/ 196 h 285"/>
                  <a:gd name="T42" fmla="*/ 32 w 103"/>
                  <a:gd name="T43" fmla="*/ 174 h 285"/>
                  <a:gd name="T44" fmla="*/ 16 w 103"/>
                  <a:gd name="T45" fmla="*/ 175 h 285"/>
                  <a:gd name="T46" fmla="*/ 35 w 103"/>
                  <a:gd name="T47" fmla="*/ 149 h 285"/>
                  <a:gd name="T48" fmla="*/ 17 w 103"/>
                  <a:gd name="T49" fmla="*/ 152 h 285"/>
                  <a:gd name="T50" fmla="*/ 30 w 103"/>
                  <a:gd name="T51" fmla="*/ 125 h 285"/>
                  <a:gd name="T52" fmla="*/ 26 w 103"/>
                  <a:gd name="T53" fmla="*/ 117 h 285"/>
                  <a:gd name="T54" fmla="*/ 17 w 103"/>
                  <a:gd name="T55" fmla="*/ 117 h 285"/>
                  <a:gd name="T56" fmla="*/ 34 w 103"/>
                  <a:gd name="T57" fmla="*/ 95 h 285"/>
                  <a:gd name="T58" fmla="*/ 18 w 103"/>
                  <a:gd name="T59" fmla="*/ 95 h 285"/>
                  <a:gd name="T60" fmla="*/ 33 w 103"/>
                  <a:gd name="T61" fmla="*/ 80 h 285"/>
                  <a:gd name="T62" fmla="*/ 18 w 103"/>
                  <a:gd name="T63" fmla="*/ 81 h 285"/>
                  <a:gd name="T64" fmla="*/ 31 w 103"/>
                  <a:gd name="T65" fmla="*/ 56 h 285"/>
                  <a:gd name="T66" fmla="*/ 25 w 103"/>
                  <a:gd name="T67" fmla="*/ 50 h 285"/>
                  <a:gd name="T68" fmla="*/ 19 w 103"/>
                  <a:gd name="T69" fmla="*/ 43 h 285"/>
                  <a:gd name="T70" fmla="*/ 29 w 103"/>
                  <a:gd name="T71" fmla="*/ 23 h 285"/>
                  <a:gd name="T72" fmla="*/ 18 w 103"/>
                  <a:gd name="T73" fmla="*/ 2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285">
                    <a:moveTo>
                      <a:pt x="5" y="262"/>
                    </a:moveTo>
                    <a:cubicBezTo>
                      <a:pt x="6" y="271"/>
                      <a:pt x="7" y="277"/>
                      <a:pt x="17" y="281"/>
                    </a:cubicBezTo>
                    <a:cubicBezTo>
                      <a:pt x="26" y="285"/>
                      <a:pt x="39" y="283"/>
                      <a:pt x="49" y="284"/>
                    </a:cubicBezTo>
                    <a:cubicBezTo>
                      <a:pt x="61" y="284"/>
                      <a:pt x="75" y="285"/>
                      <a:pt x="87" y="280"/>
                    </a:cubicBezTo>
                    <a:cubicBezTo>
                      <a:pt x="102" y="273"/>
                      <a:pt x="96" y="248"/>
                      <a:pt x="96" y="233"/>
                    </a:cubicBezTo>
                    <a:cubicBezTo>
                      <a:pt x="96" y="204"/>
                      <a:pt x="96" y="174"/>
                      <a:pt x="96" y="145"/>
                    </a:cubicBezTo>
                    <a:cubicBezTo>
                      <a:pt x="96" y="115"/>
                      <a:pt x="96" y="85"/>
                      <a:pt x="97" y="55"/>
                    </a:cubicBezTo>
                    <a:cubicBezTo>
                      <a:pt x="97" y="42"/>
                      <a:pt x="103" y="11"/>
                      <a:pt x="88" y="5"/>
                    </a:cubicBezTo>
                    <a:cubicBezTo>
                      <a:pt x="78" y="2"/>
                      <a:pt x="62" y="3"/>
                      <a:pt x="51" y="2"/>
                    </a:cubicBezTo>
                    <a:cubicBezTo>
                      <a:pt x="41" y="1"/>
                      <a:pt x="26" y="0"/>
                      <a:pt x="16" y="3"/>
                    </a:cubicBezTo>
                    <a:cubicBezTo>
                      <a:pt x="0" y="7"/>
                      <a:pt x="7" y="30"/>
                      <a:pt x="7" y="43"/>
                    </a:cubicBezTo>
                    <a:cubicBezTo>
                      <a:pt x="6" y="99"/>
                      <a:pt x="3" y="156"/>
                      <a:pt x="4" y="212"/>
                    </a:cubicBezTo>
                    <a:cubicBezTo>
                      <a:pt x="3" y="228"/>
                      <a:pt x="4" y="245"/>
                      <a:pt x="5" y="262"/>
                    </a:cubicBezTo>
                    <a:close/>
                    <a:moveTo>
                      <a:pt x="18" y="20"/>
                    </a:moveTo>
                    <a:cubicBezTo>
                      <a:pt x="20" y="11"/>
                      <a:pt x="38" y="13"/>
                      <a:pt x="47" y="14"/>
                    </a:cubicBezTo>
                    <a:cubicBezTo>
                      <a:pt x="54" y="14"/>
                      <a:pt x="73" y="14"/>
                      <a:pt x="80" y="17"/>
                    </a:cubicBezTo>
                    <a:cubicBezTo>
                      <a:pt x="87" y="20"/>
                      <a:pt x="85" y="26"/>
                      <a:pt x="85" y="35"/>
                    </a:cubicBezTo>
                    <a:cubicBezTo>
                      <a:pt x="85" y="55"/>
                      <a:pt x="85" y="76"/>
                      <a:pt x="84" y="96"/>
                    </a:cubicBezTo>
                    <a:cubicBezTo>
                      <a:pt x="84" y="144"/>
                      <a:pt x="84" y="191"/>
                      <a:pt x="84" y="239"/>
                    </a:cubicBezTo>
                    <a:cubicBezTo>
                      <a:pt x="84" y="245"/>
                      <a:pt x="86" y="260"/>
                      <a:pt x="84" y="266"/>
                    </a:cubicBezTo>
                    <a:cubicBezTo>
                      <a:pt x="79" y="275"/>
                      <a:pt x="57" y="272"/>
                      <a:pt x="49" y="272"/>
                    </a:cubicBezTo>
                    <a:cubicBezTo>
                      <a:pt x="44" y="272"/>
                      <a:pt x="38" y="272"/>
                      <a:pt x="33" y="272"/>
                    </a:cubicBezTo>
                    <a:cubicBezTo>
                      <a:pt x="35" y="270"/>
                      <a:pt x="36" y="268"/>
                      <a:pt x="38" y="267"/>
                    </a:cubicBezTo>
                    <a:cubicBezTo>
                      <a:pt x="42" y="262"/>
                      <a:pt x="36" y="256"/>
                      <a:pt x="32" y="260"/>
                    </a:cubicBezTo>
                    <a:cubicBezTo>
                      <a:pt x="29" y="263"/>
                      <a:pt x="26" y="266"/>
                      <a:pt x="22" y="269"/>
                    </a:cubicBezTo>
                    <a:cubicBezTo>
                      <a:pt x="21" y="269"/>
                      <a:pt x="20" y="268"/>
                      <a:pt x="20" y="267"/>
                    </a:cubicBezTo>
                    <a:cubicBezTo>
                      <a:pt x="24" y="262"/>
                      <a:pt x="28" y="258"/>
                      <a:pt x="33" y="253"/>
                    </a:cubicBezTo>
                    <a:cubicBezTo>
                      <a:pt x="37" y="249"/>
                      <a:pt x="31" y="243"/>
                      <a:pt x="27" y="247"/>
                    </a:cubicBezTo>
                    <a:cubicBezTo>
                      <a:pt x="23" y="250"/>
                      <a:pt x="20" y="254"/>
                      <a:pt x="16" y="257"/>
                    </a:cubicBezTo>
                    <a:cubicBezTo>
                      <a:pt x="16" y="255"/>
                      <a:pt x="16" y="252"/>
                      <a:pt x="15" y="249"/>
                    </a:cubicBezTo>
                    <a:cubicBezTo>
                      <a:pt x="21" y="245"/>
                      <a:pt x="26" y="240"/>
                      <a:pt x="31" y="236"/>
                    </a:cubicBezTo>
                    <a:cubicBezTo>
                      <a:pt x="36" y="232"/>
                      <a:pt x="29" y="226"/>
                      <a:pt x="25" y="229"/>
                    </a:cubicBezTo>
                    <a:cubicBezTo>
                      <a:pt x="22" y="232"/>
                      <a:pt x="18" y="235"/>
                      <a:pt x="15" y="238"/>
                    </a:cubicBezTo>
                    <a:cubicBezTo>
                      <a:pt x="15" y="236"/>
                      <a:pt x="15" y="234"/>
                      <a:pt x="15" y="232"/>
                    </a:cubicBezTo>
                    <a:cubicBezTo>
                      <a:pt x="23" y="226"/>
                      <a:pt x="31" y="220"/>
                      <a:pt x="39" y="214"/>
                    </a:cubicBezTo>
                    <a:cubicBezTo>
                      <a:pt x="43" y="210"/>
                      <a:pt x="37" y="204"/>
                      <a:pt x="32" y="207"/>
                    </a:cubicBezTo>
                    <a:cubicBezTo>
                      <a:pt x="27" y="212"/>
                      <a:pt x="21" y="216"/>
                      <a:pt x="16" y="220"/>
                    </a:cubicBezTo>
                    <a:cubicBezTo>
                      <a:pt x="16" y="218"/>
                      <a:pt x="16" y="215"/>
                      <a:pt x="16" y="212"/>
                    </a:cubicBezTo>
                    <a:cubicBezTo>
                      <a:pt x="16" y="211"/>
                      <a:pt x="16" y="209"/>
                      <a:pt x="16" y="208"/>
                    </a:cubicBezTo>
                    <a:cubicBezTo>
                      <a:pt x="22" y="202"/>
                      <a:pt x="29" y="197"/>
                      <a:pt x="35" y="193"/>
                    </a:cubicBezTo>
                    <a:cubicBezTo>
                      <a:pt x="40" y="189"/>
                      <a:pt x="36" y="182"/>
                      <a:pt x="31" y="185"/>
                    </a:cubicBezTo>
                    <a:cubicBezTo>
                      <a:pt x="26" y="188"/>
                      <a:pt x="21" y="192"/>
                      <a:pt x="16" y="196"/>
                    </a:cubicBezTo>
                    <a:cubicBezTo>
                      <a:pt x="16" y="193"/>
                      <a:pt x="16" y="190"/>
                      <a:pt x="16" y="186"/>
                    </a:cubicBezTo>
                    <a:cubicBezTo>
                      <a:pt x="22" y="182"/>
                      <a:pt x="27" y="178"/>
                      <a:pt x="32" y="174"/>
                    </a:cubicBezTo>
                    <a:cubicBezTo>
                      <a:pt x="37" y="170"/>
                      <a:pt x="31" y="164"/>
                      <a:pt x="26" y="167"/>
                    </a:cubicBezTo>
                    <a:cubicBezTo>
                      <a:pt x="23" y="170"/>
                      <a:pt x="20" y="173"/>
                      <a:pt x="16" y="175"/>
                    </a:cubicBezTo>
                    <a:cubicBezTo>
                      <a:pt x="16" y="171"/>
                      <a:pt x="16" y="168"/>
                      <a:pt x="16" y="164"/>
                    </a:cubicBezTo>
                    <a:cubicBezTo>
                      <a:pt x="22" y="159"/>
                      <a:pt x="29" y="154"/>
                      <a:pt x="35" y="149"/>
                    </a:cubicBezTo>
                    <a:cubicBezTo>
                      <a:pt x="40" y="146"/>
                      <a:pt x="36" y="138"/>
                      <a:pt x="31" y="141"/>
                    </a:cubicBezTo>
                    <a:cubicBezTo>
                      <a:pt x="26" y="145"/>
                      <a:pt x="21" y="148"/>
                      <a:pt x="17" y="152"/>
                    </a:cubicBezTo>
                    <a:cubicBezTo>
                      <a:pt x="17" y="147"/>
                      <a:pt x="17" y="142"/>
                      <a:pt x="17" y="136"/>
                    </a:cubicBezTo>
                    <a:cubicBezTo>
                      <a:pt x="21" y="132"/>
                      <a:pt x="26" y="129"/>
                      <a:pt x="30" y="125"/>
                    </a:cubicBezTo>
                    <a:cubicBezTo>
                      <a:pt x="32" y="124"/>
                      <a:pt x="33" y="121"/>
                      <a:pt x="32" y="119"/>
                    </a:cubicBezTo>
                    <a:cubicBezTo>
                      <a:pt x="31" y="117"/>
                      <a:pt x="28" y="116"/>
                      <a:pt x="26" y="117"/>
                    </a:cubicBezTo>
                    <a:cubicBezTo>
                      <a:pt x="23" y="119"/>
                      <a:pt x="20" y="122"/>
                      <a:pt x="17" y="124"/>
                    </a:cubicBezTo>
                    <a:cubicBezTo>
                      <a:pt x="17" y="122"/>
                      <a:pt x="17" y="119"/>
                      <a:pt x="17" y="117"/>
                    </a:cubicBezTo>
                    <a:cubicBezTo>
                      <a:pt x="24" y="111"/>
                      <a:pt x="31" y="107"/>
                      <a:pt x="39" y="103"/>
                    </a:cubicBezTo>
                    <a:cubicBezTo>
                      <a:pt x="44" y="100"/>
                      <a:pt x="39" y="92"/>
                      <a:pt x="34" y="95"/>
                    </a:cubicBezTo>
                    <a:cubicBezTo>
                      <a:pt x="28" y="98"/>
                      <a:pt x="23" y="102"/>
                      <a:pt x="18" y="105"/>
                    </a:cubicBezTo>
                    <a:cubicBezTo>
                      <a:pt x="18" y="102"/>
                      <a:pt x="18" y="98"/>
                      <a:pt x="18" y="95"/>
                    </a:cubicBezTo>
                    <a:cubicBezTo>
                      <a:pt x="18" y="94"/>
                      <a:pt x="18" y="94"/>
                      <a:pt x="18" y="93"/>
                    </a:cubicBezTo>
                    <a:cubicBezTo>
                      <a:pt x="23" y="89"/>
                      <a:pt x="28" y="84"/>
                      <a:pt x="33" y="80"/>
                    </a:cubicBezTo>
                    <a:cubicBezTo>
                      <a:pt x="37" y="76"/>
                      <a:pt x="31" y="70"/>
                      <a:pt x="27" y="73"/>
                    </a:cubicBezTo>
                    <a:cubicBezTo>
                      <a:pt x="24" y="76"/>
                      <a:pt x="21" y="79"/>
                      <a:pt x="18" y="81"/>
                    </a:cubicBezTo>
                    <a:cubicBezTo>
                      <a:pt x="18" y="77"/>
                      <a:pt x="18" y="72"/>
                      <a:pt x="18" y="68"/>
                    </a:cubicBezTo>
                    <a:cubicBezTo>
                      <a:pt x="22" y="64"/>
                      <a:pt x="27" y="60"/>
                      <a:pt x="31" y="56"/>
                    </a:cubicBezTo>
                    <a:cubicBezTo>
                      <a:pt x="33" y="54"/>
                      <a:pt x="33" y="51"/>
                      <a:pt x="31" y="50"/>
                    </a:cubicBezTo>
                    <a:cubicBezTo>
                      <a:pt x="29" y="48"/>
                      <a:pt x="27" y="48"/>
                      <a:pt x="25" y="50"/>
                    </a:cubicBezTo>
                    <a:cubicBezTo>
                      <a:pt x="23" y="51"/>
                      <a:pt x="21" y="53"/>
                      <a:pt x="18" y="55"/>
                    </a:cubicBezTo>
                    <a:cubicBezTo>
                      <a:pt x="18" y="51"/>
                      <a:pt x="18" y="47"/>
                      <a:pt x="19" y="43"/>
                    </a:cubicBezTo>
                    <a:cubicBezTo>
                      <a:pt x="24" y="39"/>
                      <a:pt x="30" y="34"/>
                      <a:pt x="36" y="30"/>
                    </a:cubicBezTo>
                    <a:cubicBezTo>
                      <a:pt x="40" y="26"/>
                      <a:pt x="33" y="19"/>
                      <a:pt x="29" y="23"/>
                    </a:cubicBezTo>
                    <a:cubicBezTo>
                      <a:pt x="26" y="26"/>
                      <a:pt x="22" y="29"/>
                      <a:pt x="18" y="32"/>
                    </a:cubicBezTo>
                    <a:cubicBezTo>
                      <a:pt x="18" y="28"/>
                      <a:pt x="17" y="24"/>
                      <a:pt x="18" y="20"/>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sp>
            <p:nvSpPr>
              <p:cNvPr id="63" name="Freeform 98"/>
              <p:cNvSpPr/>
              <p:nvPr/>
            </p:nvSpPr>
            <p:spPr bwMode="auto">
              <a:xfrm>
                <a:off x="7178676" y="5662613"/>
                <a:ext cx="1301750" cy="1019175"/>
              </a:xfrm>
              <a:custGeom>
                <a:avLst/>
                <a:gdLst>
                  <a:gd name="T0" fmla="*/ 392 w 399"/>
                  <a:gd name="T1" fmla="*/ 297 h 312"/>
                  <a:gd name="T2" fmla="*/ 214 w 399"/>
                  <a:gd name="T3" fmla="*/ 299 h 312"/>
                  <a:gd name="T4" fmla="*/ 46 w 399"/>
                  <a:gd name="T5" fmla="*/ 295 h 312"/>
                  <a:gd name="T6" fmla="*/ 23 w 399"/>
                  <a:gd name="T7" fmla="*/ 294 h 312"/>
                  <a:gd name="T8" fmla="*/ 18 w 399"/>
                  <a:gd name="T9" fmla="*/ 273 h 312"/>
                  <a:gd name="T10" fmla="*/ 16 w 399"/>
                  <a:gd name="T11" fmla="*/ 235 h 312"/>
                  <a:gd name="T12" fmla="*/ 16 w 399"/>
                  <a:gd name="T13" fmla="*/ 160 h 312"/>
                  <a:gd name="T14" fmla="*/ 16 w 399"/>
                  <a:gd name="T15" fmla="*/ 8 h 312"/>
                  <a:gd name="T16" fmla="*/ 4 w 399"/>
                  <a:gd name="T17" fmla="*/ 8 h 312"/>
                  <a:gd name="T18" fmla="*/ 4 w 399"/>
                  <a:gd name="T19" fmla="*/ 176 h 312"/>
                  <a:gd name="T20" fmla="*/ 5 w 399"/>
                  <a:gd name="T21" fmla="*/ 255 h 312"/>
                  <a:gd name="T22" fmla="*/ 19 w 399"/>
                  <a:gd name="T23" fmla="*/ 306 h 312"/>
                  <a:gd name="T24" fmla="*/ 52 w 399"/>
                  <a:gd name="T25" fmla="*/ 306 h 312"/>
                  <a:gd name="T26" fmla="*/ 96 w 399"/>
                  <a:gd name="T27" fmla="*/ 307 h 312"/>
                  <a:gd name="T28" fmla="*/ 191 w 399"/>
                  <a:gd name="T29" fmla="*/ 310 h 312"/>
                  <a:gd name="T30" fmla="*/ 392 w 399"/>
                  <a:gd name="T31" fmla="*/ 309 h 312"/>
                  <a:gd name="T32" fmla="*/ 392 w 399"/>
                  <a:gd name="T33" fmla="*/ 29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12">
                    <a:moveTo>
                      <a:pt x="392" y="297"/>
                    </a:moveTo>
                    <a:cubicBezTo>
                      <a:pt x="333" y="300"/>
                      <a:pt x="273" y="300"/>
                      <a:pt x="214" y="299"/>
                    </a:cubicBezTo>
                    <a:cubicBezTo>
                      <a:pt x="158" y="298"/>
                      <a:pt x="102" y="294"/>
                      <a:pt x="46" y="295"/>
                    </a:cubicBezTo>
                    <a:cubicBezTo>
                      <a:pt x="40" y="295"/>
                      <a:pt x="27" y="297"/>
                      <a:pt x="23" y="294"/>
                    </a:cubicBezTo>
                    <a:cubicBezTo>
                      <a:pt x="17" y="291"/>
                      <a:pt x="18" y="278"/>
                      <a:pt x="18" y="273"/>
                    </a:cubicBezTo>
                    <a:cubicBezTo>
                      <a:pt x="17" y="260"/>
                      <a:pt x="16" y="248"/>
                      <a:pt x="16" y="235"/>
                    </a:cubicBezTo>
                    <a:cubicBezTo>
                      <a:pt x="16" y="210"/>
                      <a:pt x="16" y="185"/>
                      <a:pt x="16" y="160"/>
                    </a:cubicBezTo>
                    <a:cubicBezTo>
                      <a:pt x="16" y="110"/>
                      <a:pt x="17" y="59"/>
                      <a:pt x="16" y="8"/>
                    </a:cubicBezTo>
                    <a:cubicBezTo>
                      <a:pt x="16" y="0"/>
                      <a:pt x="4" y="0"/>
                      <a:pt x="4" y="8"/>
                    </a:cubicBezTo>
                    <a:cubicBezTo>
                      <a:pt x="6" y="64"/>
                      <a:pt x="4" y="120"/>
                      <a:pt x="4" y="176"/>
                    </a:cubicBezTo>
                    <a:cubicBezTo>
                      <a:pt x="4" y="202"/>
                      <a:pt x="4" y="229"/>
                      <a:pt x="5" y="255"/>
                    </a:cubicBezTo>
                    <a:cubicBezTo>
                      <a:pt x="5" y="271"/>
                      <a:pt x="0" y="300"/>
                      <a:pt x="19" y="306"/>
                    </a:cubicBezTo>
                    <a:cubicBezTo>
                      <a:pt x="29" y="309"/>
                      <a:pt x="42" y="307"/>
                      <a:pt x="52" y="306"/>
                    </a:cubicBezTo>
                    <a:cubicBezTo>
                      <a:pt x="67" y="306"/>
                      <a:pt x="81" y="306"/>
                      <a:pt x="96" y="307"/>
                    </a:cubicBezTo>
                    <a:cubicBezTo>
                      <a:pt x="128" y="308"/>
                      <a:pt x="160" y="309"/>
                      <a:pt x="191" y="310"/>
                    </a:cubicBezTo>
                    <a:cubicBezTo>
                      <a:pt x="258" y="312"/>
                      <a:pt x="325" y="312"/>
                      <a:pt x="392" y="309"/>
                    </a:cubicBezTo>
                    <a:cubicBezTo>
                      <a:pt x="399" y="309"/>
                      <a:pt x="399" y="297"/>
                      <a:pt x="392" y="297"/>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C0C0C"/>
                  </a:solidFill>
                  <a:effectLst/>
                  <a:uLnTx/>
                  <a:uFillTx/>
                  <a:latin typeface="Comic Neue"/>
                  <a:ea typeface="+mn-ea"/>
                  <a:cs typeface="+mn-cs"/>
                </a:endParaRPr>
              </a:p>
            </p:txBody>
          </p:sp>
        </p:grpSp>
      </p:grpSp>
      <p:sp>
        <p:nvSpPr>
          <p:cNvPr id="64" name="文本框 63"/>
          <p:cNvSpPr txBox="1"/>
          <p:nvPr/>
        </p:nvSpPr>
        <p:spPr>
          <a:xfrm>
            <a:off x="3920154" y="3759279"/>
            <a:ext cx="3359879" cy="954107"/>
          </a:xfrm>
          <a:prstGeom prst="rect">
            <a:avLst/>
          </a:prstGeom>
          <a:noFill/>
        </p:spPr>
        <p:txBody>
          <a:bodyPr wrap="square">
            <a:spAutoFit/>
          </a:bodyPr>
          <a:lstStyle/>
          <a:p>
            <a:r>
              <a:rPr lang="zh-CN" altLang="en-US" sz="2800" b="1" dirty="0">
                <a:latin typeface="Times New Roman" panose="02020603050405020304" pitchFamily="18" charset="0"/>
                <a:cs typeface="Times New Roman" panose="02020603050405020304" pitchFamily="18" charset="0"/>
              </a:rPr>
              <a:t>people use </a:t>
            </a:r>
            <a:r>
              <a:rPr lang="en-US" altLang="zh-CN" sz="2800" b="1" dirty="0">
                <a:latin typeface="Times New Roman" panose="02020603050405020304" pitchFamily="18" charset="0"/>
                <a:cs typeface="Times New Roman" panose="02020603050405020304" pitchFamily="18" charset="0"/>
              </a:rPr>
              <a:t>notebook computers</a:t>
            </a:r>
            <a:endParaRPr lang="zh-CN" altLang="en-US" sz="2800" b="1" dirty="0">
              <a:latin typeface="Times New Roman" panose="02020603050405020304" pitchFamily="18" charset="0"/>
              <a:cs typeface="Times New Roman" panose="02020603050405020304" pitchFamily="18" charset="0"/>
            </a:endParaRPr>
          </a:p>
        </p:txBody>
      </p:sp>
      <p:sp>
        <p:nvSpPr>
          <p:cNvPr id="65" name="Title 1"/>
          <p:cNvSpPr txBox="1"/>
          <p:nvPr/>
        </p:nvSpPr>
        <p:spPr>
          <a:xfrm>
            <a:off x="3881052" y="3694740"/>
            <a:ext cx="3346175" cy="1076466"/>
          </a:xfrm>
          <a:custGeom>
            <a:avLst/>
            <a:gdLst>
              <a:gd name="connsiteX0" fmla="*/ 0 w 8383524"/>
              <a:gd name="connsiteY0" fmla="*/ 0 h 6549657"/>
              <a:gd name="connsiteX1" fmla="*/ 766494 w 8383524"/>
              <a:gd name="connsiteY1" fmla="*/ 0 h 6549657"/>
              <a:gd name="connsiteX2" fmla="*/ 1532987 w 8383524"/>
              <a:gd name="connsiteY2" fmla="*/ 0 h 6549657"/>
              <a:gd name="connsiteX3" fmla="*/ 2131810 w 8383524"/>
              <a:gd name="connsiteY3" fmla="*/ 0 h 6549657"/>
              <a:gd name="connsiteX4" fmla="*/ 2814469 w 8383524"/>
              <a:gd name="connsiteY4" fmla="*/ 0 h 6549657"/>
              <a:gd name="connsiteX5" fmla="*/ 3413292 w 8383524"/>
              <a:gd name="connsiteY5" fmla="*/ 0 h 6549657"/>
              <a:gd name="connsiteX6" fmla="*/ 4012115 w 8383524"/>
              <a:gd name="connsiteY6" fmla="*/ 0 h 6549657"/>
              <a:gd name="connsiteX7" fmla="*/ 4610938 w 8383524"/>
              <a:gd name="connsiteY7" fmla="*/ 0 h 6549657"/>
              <a:gd name="connsiteX8" fmla="*/ 4958256 w 8383524"/>
              <a:gd name="connsiteY8" fmla="*/ 0 h 6549657"/>
              <a:gd name="connsiteX9" fmla="*/ 5640914 w 8383524"/>
              <a:gd name="connsiteY9" fmla="*/ 0 h 6549657"/>
              <a:gd name="connsiteX10" fmla="*/ 5988231 w 8383524"/>
              <a:gd name="connsiteY10" fmla="*/ 0 h 6549657"/>
              <a:gd name="connsiteX11" fmla="*/ 6587055 w 8383524"/>
              <a:gd name="connsiteY11" fmla="*/ 0 h 6549657"/>
              <a:gd name="connsiteX12" fmla="*/ 7353548 w 8383524"/>
              <a:gd name="connsiteY12" fmla="*/ 0 h 6549657"/>
              <a:gd name="connsiteX13" fmla="*/ 8383524 w 8383524"/>
              <a:gd name="connsiteY13" fmla="*/ 0 h 6549657"/>
              <a:gd name="connsiteX14" fmla="*/ 8383524 w 8383524"/>
              <a:gd name="connsiteY14" fmla="*/ 660920 h 6549657"/>
              <a:gd name="connsiteX15" fmla="*/ 8383524 w 8383524"/>
              <a:gd name="connsiteY15" fmla="*/ 1125350 h 6549657"/>
              <a:gd name="connsiteX16" fmla="*/ 8383524 w 8383524"/>
              <a:gd name="connsiteY16" fmla="*/ 1589780 h 6549657"/>
              <a:gd name="connsiteX17" fmla="*/ 8383524 w 8383524"/>
              <a:gd name="connsiteY17" fmla="*/ 2185204 h 6549657"/>
              <a:gd name="connsiteX18" fmla="*/ 8383524 w 8383524"/>
              <a:gd name="connsiteY18" fmla="*/ 2780627 h 6549657"/>
              <a:gd name="connsiteX19" fmla="*/ 8383524 w 8383524"/>
              <a:gd name="connsiteY19" fmla="*/ 3310554 h 6549657"/>
              <a:gd name="connsiteX20" fmla="*/ 8383524 w 8383524"/>
              <a:gd name="connsiteY20" fmla="*/ 4036970 h 6549657"/>
              <a:gd name="connsiteX21" fmla="*/ 8383524 w 8383524"/>
              <a:gd name="connsiteY21" fmla="*/ 4501401 h 6549657"/>
              <a:gd name="connsiteX22" fmla="*/ 8383524 w 8383524"/>
              <a:gd name="connsiteY22" fmla="*/ 5227817 h 6549657"/>
              <a:gd name="connsiteX23" fmla="*/ 8383524 w 8383524"/>
              <a:gd name="connsiteY23" fmla="*/ 5692247 h 6549657"/>
              <a:gd name="connsiteX24" fmla="*/ 8383524 w 8383524"/>
              <a:gd name="connsiteY24" fmla="*/ 6549657 h 6549657"/>
              <a:gd name="connsiteX25" fmla="*/ 7617030 w 8383524"/>
              <a:gd name="connsiteY25" fmla="*/ 6549657 h 6549657"/>
              <a:gd name="connsiteX26" fmla="*/ 7102042 w 8383524"/>
              <a:gd name="connsiteY26" fmla="*/ 6549657 h 6549657"/>
              <a:gd name="connsiteX27" fmla="*/ 6419384 w 8383524"/>
              <a:gd name="connsiteY27" fmla="*/ 6549657 h 6549657"/>
              <a:gd name="connsiteX28" fmla="*/ 6072067 w 8383524"/>
              <a:gd name="connsiteY28" fmla="*/ 6549657 h 6549657"/>
              <a:gd name="connsiteX29" fmla="*/ 5305573 w 8383524"/>
              <a:gd name="connsiteY29" fmla="*/ 6549657 h 6549657"/>
              <a:gd name="connsiteX30" fmla="*/ 4790585 w 8383524"/>
              <a:gd name="connsiteY30" fmla="*/ 6549657 h 6549657"/>
              <a:gd name="connsiteX31" fmla="*/ 4191762 w 8383524"/>
              <a:gd name="connsiteY31" fmla="*/ 6549657 h 6549657"/>
              <a:gd name="connsiteX32" fmla="*/ 3760609 w 8383524"/>
              <a:gd name="connsiteY32" fmla="*/ 6549657 h 6549657"/>
              <a:gd name="connsiteX33" fmla="*/ 3077951 w 8383524"/>
              <a:gd name="connsiteY33" fmla="*/ 6549657 h 6549657"/>
              <a:gd name="connsiteX34" fmla="*/ 2311457 w 8383524"/>
              <a:gd name="connsiteY34" fmla="*/ 6549657 h 6549657"/>
              <a:gd name="connsiteX35" fmla="*/ 1796469 w 8383524"/>
              <a:gd name="connsiteY35" fmla="*/ 6549657 h 6549657"/>
              <a:gd name="connsiteX36" fmla="*/ 1029976 w 8383524"/>
              <a:gd name="connsiteY36" fmla="*/ 6549657 h 6549657"/>
              <a:gd name="connsiteX37" fmla="*/ 0 w 8383524"/>
              <a:gd name="connsiteY37" fmla="*/ 6549657 h 6549657"/>
              <a:gd name="connsiteX38" fmla="*/ 0 w 8383524"/>
              <a:gd name="connsiteY38" fmla="*/ 5823240 h 6549657"/>
              <a:gd name="connsiteX39" fmla="*/ 0 w 8383524"/>
              <a:gd name="connsiteY39" fmla="*/ 5162321 h 6549657"/>
              <a:gd name="connsiteX40" fmla="*/ 0 w 8383524"/>
              <a:gd name="connsiteY40" fmla="*/ 4566897 h 6549657"/>
              <a:gd name="connsiteX41" fmla="*/ 0 w 8383524"/>
              <a:gd name="connsiteY41" fmla="*/ 3905977 h 6549657"/>
              <a:gd name="connsiteX42" fmla="*/ 0 w 8383524"/>
              <a:gd name="connsiteY42" fmla="*/ 3245057 h 6549657"/>
              <a:gd name="connsiteX43" fmla="*/ 0 w 8383524"/>
              <a:gd name="connsiteY43" fmla="*/ 2518641 h 6549657"/>
              <a:gd name="connsiteX44" fmla="*/ 0 w 8383524"/>
              <a:gd name="connsiteY44" fmla="*/ 2119707 h 6549657"/>
              <a:gd name="connsiteX45" fmla="*/ 0 w 8383524"/>
              <a:gd name="connsiteY45" fmla="*/ 1720774 h 6549657"/>
              <a:gd name="connsiteX46" fmla="*/ 0 w 8383524"/>
              <a:gd name="connsiteY46" fmla="*/ 994357 h 6549657"/>
              <a:gd name="connsiteX47" fmla="*/ 0 w 8383524"/>
              <a:gd name="connsiteY47" fmla="*/ 0 h 654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383524" h="6549657" fill="none" extrusionOk="0">
                <a:moveTo>
                  <a:pt x="0" y="0"/>
                </a:moveTo>
                <a:cubicBezTo>
                  <a:pt x="315293" y="-58127"/>
                  <a:pt x="562497" y="84756"/>
                  <a:pt x="766494" y="0"/>
                </a:cubicBezTo>
                <a:cubicBezTo>
                  <a:pt x="970491" y="-84756"/>
                  <a:pt x="1212958" y="2329"/>
                  <a:pt x="1532987" y="0"/>
                </a:cubicBezTo>
                <a:cubicBezTo>
                  <a:pt x="1853016" y="-2329"/>
                  <a:pt x="1931840" y="9014"/>
                  <a:pt x="2131810" y="0"/>
                </a:cubicBezTo>
                <a:cubicBezTo>
                  <a:pt x="2331780" y="-9014"/>
                  <a:pt x="2501146" y="25639"/>
                  <a:pt x="2814469" y="0"/>
                </a:cubicBezTo>
                <a:cubicBezTo>
                  <a:pt x="3127792" y="-25639"/>
                  <a:pt x="3233487" y="69264"/>
                  <a:pt x="3413292" y="0"/>
                </a:cubicBezTo>
                <a:cubicBezTo>
                  <a:pt x="3593097" y="-69264"/>
                  <a:pt x="3872134" y="71830"/>
                  <a:pt x="4012115" y="0"/>
                </a:cubicBezTo>
                <a:cubicBezTo>
                  <a:pt x="4152096" y="-71830"/>
                  <a:pt x="4438035" y="22842"/>
                  <a:pt x="4610938" y="0"/>
                </a:cubicBezTo>
                <a:cubicBezTo>
                  <a:pt x="4783841" y="-22842"/>
                  <a:pt x="4875707" y="13464"/>
                  <a:pt x="4958256" y="0"/>
                </a:cubicBezTo>
                <a:cubicBezTo>
                  <a:pt x="5040805" y="-13464"/>
                  <a:pt x="5373222" y="62878"/>
                  <a:pt x="5640914" y="0"/>
                </a:cubicBezTo>
                <a:cubicBezTo>
                  <a:pt x="5908606" y="-62878"/>
                  <a:pt x="5859359" y="24233"/>
                  <a:pt x="5988231" y="0"/>
                </a:cubicBezTo>
                <a:cubicBezTo>
                  <a:pt x="6117103" y="-24233"/>
                  <a:pt x="6394622" y="46997"/>
                  <a:pt x="6587055" y="0"/>
                </a:cubicBezTo>
                <a:cubicBezTo>
                  <a:pt x="6779488" y="-46997"/>
                  <a:pt x="7124585" y="18765"/>
                  <a:pt x="7353548" y="0"/>
                </a:cubicBezTo>
                <a:cubicBezTo>
                  <a:pt x="7582511" y="-18765"/>
                  <a:pt x="8000864" y="40692"/>
                  <a:pt x="8383524" y="0"/>
                </a:cubicBezTo>
                <a:cubicBezTo>
                  <a:pt x="8406774" y="146136"/>
                  <a:pt x="8365334" y="511136"/>
                  <a:pt x="8383524" y="660920"/>
                </a:cubicBezTo>
                <a:cubicBezTo>
                  <a:pt x="8401714" y="810704"/>
                  <a:pt x="8341257" y="960553"/>
                  <a:pt x="8383524" y="1125350"/>
                </a:cubicBezTo>
                <a:cubicBezTo>
                  <a:pt x="8425791" y="1290147"/>
                  <a:pt x="8351703" y="1376827"/>
                  <a:pt x="8383524" y="1589780"/>
                </a:cubicBezTo>
                <a:cubicBezTo>
                  <a:pt x="8415345" y="1802733"/>
                  <a:pt x="8343053" y="1959731"/>
                  <a:pt x="8383524" y="2185204"/>
                </a:cubicBezTo>
                <a:cubicBezTo>
                  <a:pt x="8423995" y="2410677"/>
                  <a:pt x="8331463" y="2493779"/>
                  <a:pt x="8383524" y="2780627"/>
                </a:cubicBezTo>
                <a:cubicBezTo>
                  <a:pt x="8435585" y="3067475"/>
                  <a:pt x="8373201" y="3046491"/>
                  <a:pt x="8383524" y="3310554"/>
                </a:cubicBezTo>
                <a:cubicBezTo>
                  <a:pt x="8393847" y="3574617"/>
                  <a:pt x="8335978" y="3675229"/>
                  <a:pt x="8383524" y="4036970"/>
                </a:cubicBezTo>
                <a:cubicBezTo>
                  <a:pt x="8431070" y="4398711"/>
                  <a:pt x="8368460" y="4322552"/>
                  <a:pt x="8383524" y="4501401"/>
                </a:cubicBezTo>
                <a:cubicBezTo>
                  <a:pt x="8398588" y="4680250"/>
                  <a:pt x="8305498" y="5000300"/>
                  <a:pt x="8383524" y="5227817"/>
                </a:cubicBezTo>
                <a:cubicBezTo>
                  <a:pt x="8461550" y="5455334"/>
                  <a:pt x="8333821" y="5527003"/>
                  <a:pt x="8383524" y="5692247"/>
                </a:cubicBezTo>
                <a:cubicBezTo>
                  <a:pt x="8433227" y="5857491"/>
                  <a:pt x="8374740" y="6310299"/>
                  <a:pt x="8383524" y="6549657"/>
                </a:cubicBezTo>
                <a:cubicBezTo>
                  <a:pt x="8146991" y="6550421"/>
                  <a:pt x="7898232" y="6542879"/>
                  <a:pt x="7617030" y="6549657"/>
                </a:cubicBezTo>
                <a:cubicBezTo>
                  <a:pt x="7335828" y="6556435"/>
                  <a:pt x="7355097" y="6508428"/>
                  <a:pt x="7102042" y="6549657"/>
                </a:cubicBezTo>
                <a:cubicBezTo>
                  <a:pt x="6848987" y="6590886"/>
                  <a:pt x="6570230" y="6505745"/>
                  <a:pt x="6419384" y="6549657"/>
                </a:cubicBezTo>
                <a:cubicBezTo>
                  <a:pt x="6268538" y="6593569"/>
                  <a:pt x="6230059" y="6508405"/>
                  <a:pt x="6072067" y="6549657"/>
                </a:cubicBezTo>
                <a:cubicBezTo>
                  <a:pt x="5914075" y="6590909"/>
                  <a:pt x="5554140" y="6466093"/>
                  <a:pt x="5305573" y="6549657"/>
                </a:cubicBezTo>
                <a:cubicBezTo>
                  <a:pt x="5057006" y="6633221"/>
                  <a:pt x="4971463" y="6518945"/>
                  <a:pt x="4790585" y="6549657"/>
                </a:cubicBezTo>
                <a:cubicBezTo>
                  <a:pt x="4609707" y="6580369"/>
                  <a:pt x="4343147" y="6536021"/>
                  <a:pt x="4191762" y="6549657"/>
                </a:cubicBezTo>
                <a:cubicBezTo>
                  <a:pt x="4040377" y="6563293"/>
                  <a:pt x="3854162" y="6509061"/>
                  <a:pt x="3760609" y="6549657"/>
                </a:cubicBezTo>
                <a:cubicBezTo>
                  <a:pt x="3667056" y="6590253"/>
                  <a:pt x="3403197" y="6543468"/>
                  <a:pt x="3077951" y="6549657"/>
                </a:cubicBezTo>
                <a:cubicBezTo>
                  <a:pt x="2752705" y="6555846"/>
                  <a:pt x="2496143" y="6533864"/>
                  <a:pt x="2311457" y="6549657"/>
                </a:cubicBezTo>
                <a:cubicBezTo>
                  <a:pt x="2126771" y="6565450"/>
                  <a:pt x="1960378" y="6519182"/>
                  <a:pt x="1796469" y="6549657"/>
                </a:cubicBezTo>
                <a:cubicBezTo>
                  <a:pt x="1632560" y="6580132"/>
                  <a:pt x="1412199" y="6543465"/>
                  <a:pt x="1029976" y="6549657"/>
                </a:cubicBezTo>
                <a:cubicBezTo>
                  <a:pt x="647753" y="6555849"/>
                  <a:pt x="226792" y="6522235"/>
                  <a:pt x="0" y="6549657"/>
                </a:cubicBezTo>
                <a:cubicBezTo>
                  <a:pt x="-3986" y="6326738"/>
                  <a:pt x="58247" y="6048186"/>
                  <a:pt x="0" y="5823240"/>
                </a:cubicBezTo>
                <a:cubicBezTo>
                  <a:pt x="-58247" y="5598294"/>
                  <a:pt x="22894" y="5300816"/>
                  <a:pt x="0" y="5162321"/>
                </a:cubicBezTo>
                <a:cubicBezTo>
                  <a:pt x="-22894" y="5023826"/>
                  <a:pt x="30911" y="4820102"/>
                  <a:pt x="0" y="4566897"/>
                </a:cubicBezTo>
                <a:cubicBezTo>
                  <a:pt x="-30911" y="4313692"/>
                  <a:pt x="548" y="4044951"/>
                  <a:pt x="0" y="3905977"/>
                </a:cubicBezTo>
                <a:cubicBezTo>
                  <a:pt x="-548" y="3767003"/>
                  <a:pt x="72779" y="3442891"/>
                  <a:pt x="0" y="3245057"/>
                </a:cubicBezTo>
                <a:cubicBezTo>
                  <a:pt x="-72779" y="3047223"/>
                  <a:pt x="67263" y="2677778"/>
                  <a:pt x="0" y="2518641"/>
                </a:cubicBezTo>
                <a:cubicBezTo>
                  <a:pt x="-67263" y="2359504"/>
                  <a:pt x="3460" y="2209117"/>
                  <a:pt x="0" y="2119707"/>
                </a:cubicBezTo>
                <a:cubicBezTo>
                  <a:pt x="-3460" y="2030297"/>
                  <a:pt x="20394" y="1882565"/>
                  <a:pt x="0" y="1720774"/>
                </a:cubicBezTo>
                <a:cubicBezTo>
                  <a:pt x="-20394" y="1558983"/>
                  <a:pt x="39097" y="1186326"/>
                  <a:pt x="0" y="994357"/>
                </a:cubicBezTo>
                <a:cubicBezTo>
                  <a:pt x="-39097" y="802388"/>
                  <a:pt x="27626" y="301702"/>
                  <a:pt x="0" y="0"/>
                </a:cubicBezTo>
                <a:close/>
              </a:path>
              <a:path w="8383524" h="6549657" stroke="0" extrusionOk="0">
                <a:moveTo>
                  <a:pt x="0" y="0"/>
                </a:moveTo>
                <a:cubicBezTo>
                  <a:pt x="130640" y="-32152"/>
                  <a:pt x="397738" y="18449"/>
                  <a:pt x="514988" y="0"/>
                </a:cubicBezTo>
                <a:cubicBezTo>
                  <a:pt x="632238" y="-18449"/>
                  <a:pt x="752194" y="22032"/>
                  <a:pt x="862305" y="0"/>
                </a:cubicBezTo>
                <a:cubicBezTo>
                  <a:pt x="972416" y="-22032"/>
                  <a:pt x="1419077" y="5196"/>
                  <a:pt x="1628799" y="0"/>
                </a:cubicBezTo>
                <a:cubicBezTo>
                  <a:pt x="1838521" y="-5196"/>
                  <a:pt x="1979453" y="60461"/>
                  <a:pt x="2143787" y="0"/>
                </a:cubicBezTo>
                <a:cubicBezTo>
                  <a:pt x="2308121" y="-60461"/>
                  <a:pt x="2550987" y="47546"/>
                  <a:pt x="2658775" y="0"/>
                </a:cubicBezTo>
                <a:cubicBezTo>
                  <a:pt x="2766563" y="-47546"/>
                  <a:pt x="3077847" y="42487"/>
                  <a:pt x="3425268" y="0"/>
                </a:cubicBezTo>
                <a:cubicBezTo>
                  <a:pt x="3772689" y="-42487"/>
                  <a:pt x="3727192" y="6192"/>
                  <a:pt x="3856421" y="0"/>
                </a:cubicBezTo>
                <a:cubicBezTo>
                  <a:pt x="3985650" y="-6192"/>
                  <a:pt x="4261398" y="26623"/>
                  <a:pt x="4622915" y="0"/>
                </a:cubicBezTo>
                <a:cubicBezTo>
                  <a:pt x="4984432" y="-26623"/>
                  <a:pt x="5014050" y="12752"/>
                  <a:pt x="5389408" y="0"/>
                </a:cubicBezTo>
                <a:cubicBezTo>
                  <a:pt x="5764766" y="-12752"/>
                  <a:pt x="5729971" y="55778"/>
                  <a:pt x="5988231" y="0"/>
                </a:cubicBezTo>
                <a:cubicBezTo>
                  <a:pt x="6246491" y="-55778"/>
                  <a:pt x="6436666" y="9693"/>
                  <a:pt x="6754725" y="0"/>
                </a:cubicBezTo>
                <a:cubicBezTo>
                  <a:pt x="7072784" y="-9693"/>
                  <a:pt x="7109652" y="16288"/>
                  <a:pt x="7269713" y="0"/>
                </a:cubicBezTo>
                <a:cubicBezTo>
                  <a:pt x="7429774" y="-16288"/>
                  <a:pt x="7627877" y="49260"/>
                  <a:pt x="7784701" y="0"/>
                </a:cubicBezTo>
                <a:cubicBezTo>
                  <a:pt x="7941525" y="-49260"/>
                  <a:pt x="8206422" y="57963"/>
                  <a:pt x="8383524" y="0"/>
                </a:cubicBezTo>
                <a:cubicBezTo>
                  <a:pt x="8408249" y="148799"/>
                  <a:pt x="8378323" y="411286"/>
                  <a:pt x="8383524" y="529927"/>
                </a:cubicBezTo>
                <a:cubicBezTo>
                  <a:pt x="8388725" y="648568"/>
                  <a:pt x="8382154" y="881969"/>
                  <a:pt x="8383524" y="1125350"/>
                </a:cubicBezTo>
                <a:cubicBezTo>
                  <a:pt x="8384894" y="1368731"/>
                  <a:pt x="8376259" y="1557225"/>
                  <a:pt x="8383524" y="1786270"/>
                </a:cubicBezTo>
                <a:cubicBezTo>
                  <a:pt x="8390789" y="2015315"/>
                  <a:pt x="8342900" y="2255444"/>
                  <a:pt x="8383524" y="2447190"/>
                </a:cubicBezTo>
                <a:cubicBezTo>
                  <a:pt x="8424148" y="2638936"/>
                  <a:pt x="8332483" y="2780058"/>
                  <a:pt x="8383524" y="3108110"/>
                </a:cubicBezTo>
                <a:cubicBezTo>
                  <a:pt x="8434565" y="3436162"/>
                  <a:pt x="8358496" y="3366326"/>
                  <a:pt x="8383524" y="3507044"/>
                </a:cubicBezTo>
                <a:cubicBezTo>
                  <a:pt x="8408552" y="3647762"/>
                  <a:pt x="8340135" y="3748922"/>
                  <a:pt x="8383524" y="3971474"/>
                </a:cubicBezTo>
                <a:cubicBezTo>
                  <a:pt x="8426913" y="4194026"/>
                  <a:pt x="8323051" y="4344834"/>
                  <a:pt x="8383524" y="4632394"/>
                </a:cubicBezTo>
                <a:cubicBezTo>
                  <a:pt x="8443997" y="4919954"/>
                  <a:pt x="8339324" y="5017111"/>
                  <a:pt x="8383524" y="5162321"/>
                </a:cubicBezTo>
                <a:cubicBezTo>
                  <a:pt x="8427724" y="5307531"/>
                  <a:pt x="8328944" y="5530139"/>
                  <a:pt x="8383524" y="5626751"/>
                </a:cubicBezTo>
                <a:cubicBezTo>
                  <a:pt x="8438104" y="5723363"/>
                  <a:pt x="8309271" y="6287438"/>
                  <a:pt x="8383524" y="6549657"/>
                </a:cubicBezTo>
                <a:cubicBezTo>
                  <a:pt x="8206279" y="6596949"/>
                  <a:pt x="7954413" y="6540169"/>
                  <a:pt x="7784701" y="6549657"/>
                </a:cubicBezTo>
                <a:cubicBezTo>
                  <a:pt x="7614989" y="6559145"/>
                  <a:pt x="7427899" y="6547883"/>
                  <a:pt x="7185878" y="6549657"/>
                </a:cubicBezTo>
                <a:cubicBezTo>
                  <a:pt x="6943857" y="6551431"/>
                  <a:pt x="6875447" y="6516716"/>
                  <a:pt x="6754725" y="6549657"/>
                </a:cubicBezTo>
                <a:cubicBezTo>
                  <a:pt x="6634003" y="6582598"/>
                  <a:pt x="6311266" y="6533970"/>
                  <a:pt x="6072067" y="6549657"/>
                </a:cubicBezTo>
                <a:cubicBezTo>
                  <a:pt x="5832868" y="6565344"/>
                  <a:pt x="5795364" y="6520150"/>
                  <a:pt x="5640914" y="6549657"/>
                </a:cubicBezTo>
                <a:cubicBezTo>
                  <a:pt x="5486464" y="6579164"/>
                  <a:pt x="5249994" y="6482019"/>
                  <a:pt x="4958256" y="6549657"/>
                </a:cubicBezTo>
                <a:cubicBezTo>
                  <a:pt x="4666518" y="6617295"/>
                  <a:pt x="4708204" y="6508337"/>
                  <a:pt x="4610938" y="6549657"/>
                </a:cubicBezTo>
                <a:cubicBezTo>
                  <a:pt x="4513672" y="6590977"/>
                  <a:pt x="4068332" y="6503389"/>
                  <a:pt x="3928280" y="6549657"/>
                </a:cubicBezTo>
                <a:cubicBezTo>
                  <a:pt x="3788228" y="6595925"/>
                  <a:pt x="3650814" y="6505325"/>
                  <a:pt x="3497127" y="6549657"/>
                </a:cubicBezTo>
                <a:cubicBezTo>
                  <a:pt x="3343440" y="6593989"/>
                  <a:pt x="3292163" y="6510218"/>
                  <a:pt x="3149810" y="6549657"/>
                </a:cubicBezTo>
                <a:cubicBezTo>
                  <a:pt x="3007457" y="6589096"/>
                  <a:pt x="2805741" y="6523797"/>
                  <a:pt x="2718657" y="6549657"/>
                </a:cubicBezTo>
                <a:cubicBezTo>
                  <a:pt x="2631573" y="6575517"/>
                  <a:pt x="2304220" y="6485763"/>
                  <a:pt x="2035999" y="6549657"/>
                </a:cubicBezTo>
                <a:cubicBezTo>
                  <a:pt x="1767778" y="6613551"/>
                  <a:pt x="1735882" y="6541111"/>
                  <a:pt x="1604846" y="6549657"/>
                </a:cubicBezTo>
                <a:cubicBezTo>
                  <a:pt x="1473810" y="6558203"/>
                  <a:pt x="1409998" y="6548428"/>
                  <a:pt x="1257529" y="6549657"/>
                </a:cubicBezTo>
                <a:cubicBezTo>
                  <a:pt x="1105060" y="6550886"/>
                  <a:pt x="919635" y="6532018"/>
                  <a:pt x="826376" y="6549657"/>
                </a:cubicBezTo>
                <a:cubicBezTo>
                  <a:pt x="733117" y="6567296"/>
                  <a:pt x="173087" y="6515763"/>
                  <a:pt x="0" y="6549657"/>
                </a:cubicBezTo>
                <a:cubicBezTo>
                  <a:pt x="-13435" y="6423153"/>
                  <a:pt x="57239" y="6081205"/>
                  <a:pt x="0" y="5954234"/>
                </a:cubicBezTo>
                <a:cubicBezTo>
                  <a:pt x="-57239" y="5827263"/>
                  <a:pt x="39059" y="5502405"/>
                  <a:pt x="0" y="5358810"/>
                </a:cubicBezTo>
                <a:cubicBezTo>
                  <a:pt x="-39059" y="5215215"/>
                  <a:pt x="54110" y="5019006"/>
                  <a:pt x="0" y="4894380"/>
                </a:cubicBezTo>
                <a:cubicBezTo>
                  <a:pt x="-54110" y="4769754"/>
                  <a:pt x="62215" y="4549629"/>
                  <a:pt x="0" y="4298957"/>
                </a:cubicBezTo>
                <a:cubicBezTo>
                  <a:pt x="-62215" y="4048285"/>
                  <a:pt x="42620" y="3891504"/>
                  <a:pt x="0" y="3703533"/>
                </a:cubicBezTo>
                <a:cubicBezTo>
                  <a:pt x="-42620" y="3515562"/>
                  <a:pt x="2631" y="3352343"/>
                  <a:pt x="0" y="3108110"/>
                </a:cubicBezTo>
                <a:cubicBezTo>
                  <a:pt x="-2631" y="2863877"/>
                  <a:pt x="42337" y="2638659"/>
                  <a:pt x="0" y="2512687"/>
                </a:cubicBezTo>
                <a:cubicBezTo>
                  <a:pt x="-42337" y="2386715"/>
                  <a:pt x="7577" y="2119933"/>
                  <a:pt x="0" y="1982760"/>
                </a:cubicBezTo>
                <a:cubicBezTo>
                  <a:pt x="-7577" y="1845587"/>
                  <a:pt x="37733" y="1493409"/>
                  <a:pt x="0" y="1321840"/>
                </a:cubicBezTo>
                <a:cubicBezTo>
                  <a:pt x="-37733" y="1150271"/>
                  <a:pt x="67220" y="900759"/>
                  <a:pt x="0" y="726417"/>
                </a:cubicBezTo>
                <a:cubicBezTo>
                  <a:pt x="-67220" y="552075"/>
                  <a:pt x="47835" y="187666"/>
                  <a:pt x="0" y="0"/>
                </a:cubicBezTo>
                <a:close/>
              </a:path>
            </a:pathLst>
          </a:custGeom>
          <a:noFill/>
          <a:ln w="95250" cmpd="dbl">
            <a:solidFill>
              <a:srgbClr val="0046C1"/>
            </a:solidFill>
            <a:prstDash val="soli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800"/>
              </a:spcAft>
              <a:buClrTx/>
              <a:buSzTx/>
              <a:buFontTx/>
              <a:buNone/>
              <a:defRPr/>
            </a:pPr>
            <a:endParaRPr kumimoji="0" lang="en-US" sz="3200" b="0" i="0" u="none" strike="noStrike" kern="1200" cap="none" spc="0" normalizeH="0" baseline="0" noProof="0">
              <a:ln>
                <a:noFill/>
              </a:ln>
              <a:solidFill>
                <a:prstClr val="black"/>
              </a:solidFill>
              <a:effectLst/>
              <a:uLnTx/>
              <a:uFillTx/>
              <a:latin typeface="Footlight MT Light" panose="0204060206030A020304" pitchFamily="18" charset="0"/>
              <a:ea typeface="等线" panose="02010600030101010101" pitchFamily="2" charset="-122"/>
              <a:cs typeface="Times New Roman" panose="02020603050405020304" pitchFamily="18" charset="0"/>
              <a:sym typeface="Arial"/>
            </a:endParaRPr>
          </a:p>
        </p:txBody>
      </p:sp>
      <p:sp>
        <p:nvSpPr>
          <p:cNvPr id="9" name="Freeform: Shape 38"/>
          <p:cNvSpPr/>
          <p:nvPr/>
        </p:nvSpPr>
        <p:spPr>
          <a:xfrm>
            <a:off x="-15877" y="59757"/>
            <a:ext cx="1379858" cy="547080"/>
          </a:xfrm>
          <a:custGeom>
            <a:avLst/>
            <a:gdLst>
              <a:gd name="connsiteX0" fmla="*/ 57537 w 5004327"/>
              <a:gd name="connsiteY0" fmla="*/ 1546574 h 1773022"/>
              <a:gd name="connsiteX1" fmla="*/ 551023 w 5004327"/>
              <a:gd name="connsiteY1" fmla="*/ 95145 h 1773022"/>
              <a:gd name="connsiteX2" fmla="*/ 4048966 w 5004327"/>
              <a:gd name="connsiteY2" fmla="*/ 196745 h 1773022"/>
              <a:gd name="connsiteX3" fmla="*/ 4745651 w 5004327"/>
              <a:gd name="connsiteY3" fmla="*/ 661202 h 1773022"/>
              <a:gd name="connsiteX4" fmla="*/ 4687594 w 5004327"/>
              <a:gd name="connsiteY4" fmla="*/ 1619145 h 1773022"/>
              <a:gd name="connsiteX5" fmla="*/ 1059023 w 5004327"/>
              <a:gd name="connsiteY5" fmla="*/ 1764288 h 1773022"/>
              <a:gd name="connsiteX6" fmla="*/ 57537 w 5004327"/>
              <a:gd name="connsiteY6" fmla="*/ 1546574 h 177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327" h="1773022">
                <a:moveTo>
                  <a:pt x="57537" y="1546574"/>
                </a:moveTo>
                <a:cubicBezTo>
                  <a:pt x="-27130" y="1268384"/>
                  <a:pt x="-114215" y="320117"/>
                  <a:pt x="551023" y="95145"/>
                </a:cubicBezTo>
                <a:cubicBezTo>
                  <a:pt x="1216261" y="-129827"/>
                  <a:pt x="3349861" y="102402"/>
                  <a:pt x="4048966" y="196745"/>
                </a:cubicBezTo>
                <a:cubicBezTo>
                  <a:pt x="4748071" y="291088"/>
                  <a:pt x="4639213" y="424135"/>
                  <a:pt x="4745651" y="661202"/>
                </a:cubicBezTo>
                <a:cubicBezTo>
                  <a:pt x="4852089" y="898269"/>
                  <a:pt x="5302032" y="1435297"/>
                  <a:pt x="4687594" y="1619145"/>
                </a:cubicBezTo>
                <a:cubicBezTo>
                  <a:pt x="4073156" y="1802993"/>
                  <a:pt x="1833118" y="1776383"/>
                  <a:pt x="1059023" y="1764288"/>
                </a:cubicBezTo>
                <a:cubicBezTo>
                  <a:pt x="284928" y="1752193"/>
                  <a:pt x="142204" y="1824764"/>
                  <a:pt x="57537" y="1546574"/>
                </a:cubicBezTo>
                <a:close/>
              </a:path>
            </a:pathLst>
          </a:custGeom>
          <a:solidFill>
            <a:srgbClr val="FFFF00"/>
          </a:solidFill>
          <a:ln w="12700" cap="flat" cmpd="sng" algn="ctr">
            <a:noFill/>
            <a:prstDash val="solid"/>
            <a:miter lim="800000"/>
          </a:ln>
          <a:effectLst/>
        </p:spPr>
        <p:txBody>
          <a:bodyPr rtlCol="0" anchor="ctr"/>
          <a:lstStyle/>
          <a:p>
            <a:pPr algn="ctr">
              <a:defRPr/>
            </a:pPr>
            <a:endParaRPr lang="en-US" kern="0">
              <a:solidFill>
                <a:srgbClr val="FFFFFF"/>
              </a:solidFill>
              <a:latin typeface="Comic Neue"/>
            </a:endParaRPr>
          </a:p>
        </p:txBody>
      </p:sp>
      <p:sp>
        <p:nvSpPr>
          <p:cNvPr id="3" name="矩形 2">
            <a:extLst>
              <a:ext uri="{FF2B5EF4-FFF2-40B4-BE49-F238E27FC236}">
                <a16:creationId xmlns:a16="http://schemas.microsoft.com/office/drawing/2014/main" id="{5FA60280-9439-80C4-BDB8-F29861CC5E10}"/>
              </a:ext>
            </a:extLst>
          </p:cNvPr>
          <p:cNvSpPr/>
          <p:nvPr/>
        </p:nvSpPr>
        <p:spPr>
          <a:xfrm>
            <a:off x="142485" y="2670"/>
            <a:ext cx="10749504" cy="650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Task2 Let’s read Para1:The change of computers</a:t>
            </a:r>
          </a:p>
        </p:txBody>
      </p:sp>
      <p:sp>
        <p:nvSpPr>
          <p:cNvPr id="11" name="Title 1">
            <a:extLst>
              <a:ext uri="{FF2B5EF4-FFF2-40B4-BE49-F238E27FC236}">
                <a16:creationId xmlns:a16="http://schemas.microsoft.com/office/drawing/2014/main" id="{C476DF00-A2C5-D0EB-3EBC-7825BCFFAEF0}"/>
              </a:ext>
            </a:extLst>
          </p:cNvPr>
          <p:cNvSpPr txBox="1"/>
          <p:nvPr/>
        </p:nvSpPr>
        <p:spPr>
          <a:xfrm>
            <a:off x="8075688" y="3061438"/>
            <a:ext cx="3267851" cy="1384995"/>
          </a:xfrm>
          <a:custGeom>
            <a:avLst/>
            <a:gdLst>
              <a:gd name="connsiteX0" fmla="*/ 0 w 8383524"/>
              <a:gd name="connsiteY0" fmla="*/ 0 h 6549657"/>
              <a:gd name="connsiteX1" fmla="*/ 766494 w 8383524"/>
              <a:gd name="connsiteY1" fmla="*/ 0 h 6549657"/>
              <a:gd name="connsiteX2" fmla="*/ 1532987 w 8383524"/>
              <a:gd name="connsiteY2" fmla="*/ 0 h 6549657"/>
              <a:gd name="connsiteX3" fmla="*/ 2131810 w 8383524"/>
              <a:gd name="connsiteY3" fmla="*/ 0 h 6549657"/>
              <a:gd name="connsiteX4" fmla="*/ 2814469 w 8383524"/>
              <a:gd name="connsiteY4" fmla="*/ 0 h 6549657"/>
              <a:gd name="connsiteX5" fmla="*/ 3413292 w 8383524"/>
              <a:gd name="connsiteY5" fmla="*/ 0 h 6549657"/>
              <a:gd name="connsiteX6" fmla="*/ 4012115 w 8383524"/>
              <a:gd name="connsiteY6" fmla="*/ 0 h 6549657"/>
              <a:gd name="connsiteX7" fmla="*/ 4610938 w 8383524"/>
              <a:gd name="connsiteY7" fmla="*/ 0 h 6549657"/>
              <a:gd name="connsiteX8" fmla="*/ 4958256 w 8383524"/>
              <a:gd name="connsiteY8" fmla="*/ 0 h 6549657"/>
              <a:gd name="connsiteX9" fmla="*/ 5640914 w 8383524"/>
              <a:gd name="connsiteY9" fmla="*/ 0 h 6549657"/>
              <a:gd name="connsiteX10" fmla="*/ 5988231 w 8383524"/>
              <a:gd name="connsiteY10" fmla="*/ 0 h 6549657"/>
              <a:gd name="connsiteX11" fmla="*/ 6587055 w 8383524"/>
              <a:gd name="connsiteY11" fmla="*/ 0 h 6549657"/>
              <a:gd name="connsiteX12" fmla="*/ 7353548 w 8383524"/>
              <a:gd name="connsiteY12" fmla="*/ 0 h 6549657"/>
              <a:gd name="connsiteX13" fmla="*/ 8383524 w 8383524"/>
              <a:gd name="connsiteY13" fmla="*/ 0 h 6549657"/>
              <a:gd name="connsiteX14" fmla="*/ 8383524 w 8383524"/>
              <a:gd name="connsiteY14" fmla="*/ 660920 h 6549657"/>
              <a:gd name="connsiteX15" fmla="*/ 8383524 w 8383524"/>
              <a:gd name="connsiteY15" fmla="*/ 1125350 h 6549657"/>
              <a:gd name="connsiteX16" fmla="*/ 8383524 w 8383524"/>
              <a:gd name="connsiteY16" fmla="*/ 1589780 h 6549657"/>
              <a:gd name="connsiteX17" fmla="*/ 8383524 w 8383524"/>
              <a:gd name="connsiteY17" fmla="*/ 2185204 h 6549657"/>
              <a:gd name="connsiteX18" fmla="*/ 8383524 w 8383524"/>
              <a:gd name="connsiteY18" fmla="*/ 2780627 h 6549657"/>
              <a:gd name="connsiteX19" fmla="*/ 8383524 w 8383524"/>
              <a:gd name="connsiteY19" fmla="*/ 3310554 h 6549657"/>
              <a:gd name="connsiteX20" fmla="*/ 8383524 w 8383524"/>
              <a:gd name="connsiteY20" fmla="*/ 4036970 h 6549657"/>
              <a:gd name="connsiteX21" fmla="*/ 8383524 w 8383524"/>
              <a:gd name="connsiteY21" fmla="*/ 4501401 h 6549657"/>
              <a:gd name="connsiteX22" fmla="*/ 8383524 w 8383524"/>
              <a:gd name="connsiteY22" fmla="*/ 5227817 h 6549657"/>
              <a:gd name="connsiteX23" fmla="*/ 8383524 w 8383524"/>
              <a:gd name="connsiteY23" fmla="*/ 5692247 h 6549657"/>
              <a:gd name="connsiteX24" fmla="*/ 8383524 w 8383524"/>
              <a:gd name="connsiteY24" fmla="*/ 6549657 h 6549657"/>
              <a:gd name="connsiteX25" fmla="*/ 7617030 w 8383524"/>
              <a:gd name="connsiteY25" fmla="*/ 6549657 h 6549657"/>
              <a:gd name="connsiteX26" fmla="*/ 7102042 w 8383524"/>
              <a:gd name="connsiteY26" fmla="*/ 6549657 h 6549657"/>
              <a:gd name="connsiteX27" fmla="*/ 6419384 w 8383524"/>
              <a:gd name="connsiteY27" fmla="*/ 6549657 h 6549657"/>
              <a:gd name="connsiteX28" fmla="*/ 6072067 w 8383524"/>
              <a:gd name="connsiteY28" fmla="*/ 6549657 h 6549657"/>
              <a:gd name="connsiteX29" fmla="*/ 5305573 w 8383524"/>
              <a:gd name="connsiteY29" fmla="*/ 6549657 h 6549657"/>
              <a:gd name="connsiteX30" fmla="*/ 4790585 w 8383524"/>
              <a:gd name="connsiteY30" fmla="*/ 6549657 h 6549657"/>
              <a:gd name="connsiteX31" fmla="*/ 4191762 w 8383524"/>
              <a:gd name="connsiteY31" fmla="*/ 6549657 h 6549657"/>
              <a:gd name="connsiteX32" fmla="*/ 3760609 w 8383524"/>
              <a:gd name="connsiteY32" fmla="*/ 6549657 h 6549657"/>
              <a:gd name="connsiteX33" fmla="*/ 3077951 w 8383524"/>
              <a:gd name="connsiteY33" fmla="*/ 6549657 h 6549657"/>
              <a:gd name="connsiteX34" fmla="*/ 2311457 w 8383524"/>
              <a:gd name="connsiteY34" fmla="*/ 6549657 h 6549657"/>
              <a:gd name="connsiteX35" fmla="*/ 1796469 w 8383524"/>
              <a:gd name="connsiteY35" fmla="*/ 6549657 h 6549657"/>
              <a:gd name="connsiteX36" fmla="*/ 1029976 w 8383524"/>
              <a:gd name="connsiteY36" fmla="*/ 6549657 h 6549657"/>
              <a:gd name="connsiteX37" fmla="*/ 0 w 8383524"/>
              <a:gd name="connsiteY37" fmla="*/ 6549657 h 6549657"/>
              <a:gd name="connsiteX38" fmla="*/ 0 w 8383524"/>
              <a:gd name="connsiteY38" fmla="*/ 5823240 h 6549657"/>
              <a:gd name="connsiteX39" fmla="*/ 0 w 8383524"/>
              <a:gd name="connsiteY39" fmla="*/ 5162321 h 6549657"/>
              <a:gd name="connsiteX40" fmla="*/ 0 w 8383524"/>
              <a:gd name="connsiteY40" fmla="*/ 4566897 h 6549657"/>
              <a:gd name="connsiteX41" fmla="*/ 0 w 8383524"/>
              <a:gd name="connsiteY41" fmla="*/ 3905977 h 6549657"/>
              <a:gd name="connsiteX42" fmla="*/ 0 w 8383524"/>
              <a:gd name="connsiteY42" fmla="*/ 3245057 h 6549657"/>
              <a:gd name="connsiteX43" fmla="*/ 0 w 8383524"/>
              <a:gd name="connsiteY43" fmla="*/ 2518641 h 6549657"/>
              <a:gd name="connsiteX44" fmla="*/ 0 w 8383524"/>
              <a:gd name="connsiteY44" fmla="*/ 2119707 h 6549657"/>
              <a:gd name="connsiteX45" fmla="*/ 0 w 8383524"/>
              <a:gd name="connsiteY45" fmla="*/ 1720774 h 6549657"/>
              <a:gd name="connsiteX46" fmla="*/ 0 w 8383524"/>
              <a:gd name="connsiteY46" fmla="*/ 994357 h 6549657"/>
              <a:gd name="connsiteX47" fmla="*/ 0 w 8383524"/>
              <a:gd name="connsiteY47" fmla="*/ 0 h 654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383524" h="6549657" fill="none" extrusionOk="0">
                <a:moveTo>
                  <a:pt x="0" y="0"/>
                </a:moveTo>
                <a:cubicBezTo>
                  <a:pt x="315293" y="-58127"/>
                  <a:pt x="562497" y="84756"/>
                  <a:pt x="766494" y="0"/>
                </a:cubicBezTo>
                <a:cubicBezTo>
                  <a:pt x="970491" y="-84756"/>
                  <a:pt x="1212958" y="2329"/>
                  <a:pt x="1532987" y="0"/>
                </a:cubicBezTo>
                <a:cubicBezTo>
                  <a:pt x="1853016" y="-2329"/>
                  <a:pt x="1931840" y="9014"/>
                  <a:pt x="2131810" y="0"/>
                </a:cubicBezTo>
                <a:cubicBezTo>
                  <a:pt x="2331780" y="-9014"/>
                  <a:pt x="2501146" y="25639"/>
                  <a:pt x="2814469" y="0"/>
                </a:cubicBezTo>
                <a:cubicBezTo>
                  <a:pt x="3127792" y="-25639"/>
                  <a:pt x="3233487" y="69264"/>
                  <a:pt x="3413292" y="0"/>
                </a:cubicBezTo>
                <a:cubicBezTo>
                  <a:pt x="3593097" y="-69264"/>
                  <a:pt x="3872134" y="71830"/>
                  <a:pt x="4012115" y="0"/>
                </a:cubicBezTo>
                <a:cubicBezTo>
                  <a:pt x="4152096" y="-71830"/>
                  <a:pt x="4438035" y="22842"/>
                  <a:pt x="4610938" y="0"/>
                </a:cubicBezTo>
                <a:cubicBezTo>
                  <a:pt x="4783841" y="-22842"/>
                  <a:pt x="4875707" y="13464"/>
                  <a:pt x="4958256" y="0"/>
                </a:cubicBezTo>
                <a:cubicBezTo>
                  <a:pt x="5040805" y="-13464"/>
                  <a:pt x="5373222" y="62878"/>
                  <a:pt x="5640914" y="0"/>
                </a:cubicBezTo>
                <a:cubicBezTo>
                  <a:pt x="5908606" y="-62878"/>
                  <a:pt x="5859359" y="24233"/>
                  <a:pt x="5988231" y="0"/>
                </a:cubicBezTo>
                <a:cubicBezTo>
                  <a:pt x="6117103" y="-24233"/>
                  <a:pt x="6394622" y="46997"/>
                  <a:pt x="6587055" y="0"/>
                </a:cubicBezTo>
                <a:cubicBezTo>
                  <a:pt x="6779488" y="-46997"/>
                  <a:pt x="7124585" y="18765"/>
                  <a:pt x="7353548" y="0"/>
                </a:cubicBezTo>
                <a:cubicBezTo>
                  <a:pt x="7582511" y="-18765"/>
                  <a:pt x="8000864" y="40692"/>
                  <a:pt x="8383524" y="0"/>
                </a:cubicBezTo>
                <a:cubicBezTo>
                  <a:pt x="8406774" y="146136"/>
                  <a:pt x="8365334" y="511136"/>
                  <a:pt x="8383524" y="660920"/>
                </a:cubicBezTo>
                <a:cubicBezTo>
                  <a:pt x="8401714" y="810704"/>
                  <a:pt x="8341257" y="960553"/>
                  <a:pt x="8383524" y="1125350"/>
                </a:cubicBezTo>
                <a:cubicBezTo>
                  <a:pt x="8425791" y="1290147"/>
                  <a:pt x="8351703" y="1376827"/>
                  <a:pt x="8383524" y="1589780"/>
                </a:cubicBezTo>
                <a:cubicBezTo>
                  <a:pt x="8415345" y="1802733"/>
                  <a:pt x="8343053" y="1959731"/>
                  <a:pt x="8383524" y="2185204"/>
                </a:cubicBezTo>
                <a:cubicBezTo>
                  <a:pt x="8423995" y="2410677"/>
                  <a:pt x="8331463" y="2493779"/>
                  <a:pt x="8383524" y="2780627"/>
                </a:cubicBezTo>
                <a:cubicBezTo>
                  <a:pt x="8435585" y="3067475"/>
                  <a:pt x="8373201" y="3046491"/>
                  <a:pt x="8383524" y="3310554"/>
                </a:cubicBezTo>
                <a:cubicBezTo>
                  <a:pt x="8393847" y="3574617"/>
                  <a:pt x="8335978" y="3675229"/>
                  <a:pt x="8383524" y="4036970"/>
                </a:cubicBezTo>
                <a:cubicBezTo>
                  <a:pt x="8431070" y="4398711"/>
                  <a:pt x="8368460" y="4322552"/>
                  <a:pt x="8383524" y="4501401"/>
                </a:cubicBezTo>
                <a:cubicBezTo>
                  <a:pt x="8398588" y="4680250"/>
                  <a:pt x="8305498" y="5000300"/>
                  <a:pt x="8383524" y="5227817"/>
                </a:cubicBezTo>
                <a:cubicBezTo>
                  <a:pt x="8461550" y="5455334"/>
                  <a:pt x="8333821" y="5527003"/>
                  <a:pt x="8383524" y="5692247"/>
                </a:cubicBezTo>
                <a:cubicBezTo>
                  <a:pt x="8433227" y="5857491"/>
                  <a:pt x="8374740" y="6310299"/>
                  <a:pt x="8383524" y="6549657"/>
                </a:cubicBezTo>
                <a:cubicBezTo>
                  <a:pt x="8146991" y="6550421"/>
                  <a:pt x="7898232" y="6542879"/>
                  <a:pt x="7617030" y="6549657"/>
                </a:cubicBezTo>
                <a:cubicBezTo>
                  <a:pt x="7335828" y="6556435"/>
                  <a:pt x="7355097" y="6508428"/>
                  <a:pt x="7102042" y="6549657"/>
                </a:cubicBezTo>
                <a:cubicBezTo>
                  <a:pt x="6848987" y="6590886"/>
                  <a:pt x="6570230" y="6505745"/>
                  <a:pt x="6419384" y="6549657"/>
                </a:cubicBezTo>
                <a:cubicBezTo>
                  <a:pt x="6268538" y="6593569"/>
                  <a:pt x="6230059" y="6508405"/>
                  <a:pt x="6072067" y="6549657"/>
                </a:cubicBezTo>
                <a:cubicBezTo>
                  <a:pt x="5914075" y="6590909"/>
                  <a:pt x="5554140" y="6466093"/>
                  <a:pt x="5305573" y="6549657"/>
                </a:cubicBezTo>
                <a:cubicBezTo>
                  <a:pt x="5057006" y="6633221"/>
                  <a:pt x="4971463" y="6518945"/>
                  <a:pt x="4790585" y="6549657"/>
                </a:cubicBezTo>
                <a:cubicBezTo>
                  <a:pt x="4609707" y="6580369"/>
                  <a:pt x="4343147" y="6536021"/>
                  <a:pt x="4191762" y="6549657"/>
                </a:cubicBezTo>
                <a:cubicBezTo>
                  <a:pt x="4040377" y="6563293"/>
                  <a:pt x="3854162" y="6509061"/>
                  <a:pt x="3760609" y="6549657"/>
                </a:cubicBezTo>
                <a:cubicBezTo>
                  <a:pt x="3667056" y="6590253"/>
                  <a:pt x="3403197" y="6543468"/>
                  <a:pt x="3077951" y="6549657"/>
                </a:cubicBezTo>
                <a:cubicBezTo>
                  <a:pt x="2752705" y="6555846"/>
                  <a:pt x="2496143" y="6533864"/>
                  <a:pt x="2311457" y="6549657"/>
                </a:cubicBezTo>
                <a:cubicBezTo>
                  <a:pt x="2126771" y="6565450"/>
                  <a:pt x="1960378" y="6519182"/>
                  <a:pt x="1796469" y="6549657"/>
                </a:cubicBezTo>
                <a:cubicBezTo>
                  <a:pt x="1632560" y="6580132"/>
                  <a:pt x="1412199" y="6543465"/>
                  <a:pt x="1029976" y="6549657"/>
                </a:cubicBezTo>
                <a:cubicBezTo>
                  <a:pt x="647753" y="6555849"/>
                  <a:pt x="226792" y="6522235"/>
                  <a:pt x="0" y="6549657"/>
                </a:cubicBezTo>
                <a:cubicBezTo>
                  <a:pt x="-3986" y="6326738"/>
                  <a:pt x="58247" y="6048186"/>
                  <a:pt x="0" y="5823240"/>
                </a:cubicBezTo>
                <a:cubicBezTo>
                  <a:pt x="-58247" y="5598294"/>
                  <a:pt x="22894" y="5300816"/>
                  <a:pt x="0" y="5162321"/>
                </a:cubicBezTo>
                <a:cubicBezTo>
                  <a:pt x="-22894" y="5023826"/>
                  <a:pt x="30911" y="4820102"/>
                  <a:pt x="0" y="4566897"/>
                </a:cubicBezTo>
                <a:cubicBezTo>
                  <a:pt x="-30911" y="4313692"/>
                  <a:pt x="548" y="4044951"/>
                  <a:pt x="0" y="3905977"/>
                </a:cubicBezTo>
                <a:cubicBezTo>
                  <a:pt x="-548" y="3767003"/>
                  <a:pt x="72779" y="3442891"/>
                  <a:pt x="0" y="3245057"/>
                </a:cubicBezTo>
                <a:cubicBezTo>
                  <a:pt x="-72779" y="3047223"/>
                  <a:pt x="67263" y="2677778"/>
                  <a:pt x="0" y="2518641"/>
                </a:cubicBezTo>
                <a:cubicBezTo>
                  <a:pt x="-67263" y="2359504"/>
                  <a:pt x="3460" y="2209117"/>
                  <a:pt x="0" y="2119707"/>
                </a:cubicBezTo>
                <a:cubicBezTo>
                  <a:pt x="-3460" y="2030297"/>
                  <a:pt x="20394" y="1882565"/>
                  <a:pt x="0" y="1720774"/>
                </a:cubicBezTo>
                <a:cubicBezTo>
                  <a:pt x="-20394" y="1558983"/>
                  <a:pt x="39097" y="1186326"/>
                  <a:pt x="0" y="994357"/>
                </a:cubicBezTo>
                <a:cubicBezTo>
                  <a:pt x="-39097" y="802388"/>
                  <a:pt x="27626" y="301702"/>
                  <a:pt x="0" y="0"/>
                </a:cubicBezTo>
                <a:close/>
              </a:path>
              <a:path w="8383524" h="6549657" stroke="0" extrusionOk="0">
                <a:moveTo>
                  <a:pt x="0" y="0"/>
                </a:moveTo>
                <a:cubicBezTo>
                  <a:pt x="130640" y="-32152"/>
                  <a:pt x="397738" y="18449"/>
                  <a:pt x="514988" y="0"/>
                </a:cubicBezTo>
                <a:cubicBezTo>
                  <a:pt x="632238" y="-18449"/>
                  <a:pt x="752194" y="22032"/>
                  <a:pt x="862305" y="0"/>
                </a:cubicBezTo>
                <a:cubicBezTo>
                  <a:pt x="972416" y="-22032"/>
                  <a:pt x="1419077" y="5196"/>
                  <a:pt x="1628799" y="0"/>
                </a:cubicBezTo>
                <a:cubicBezTo>
                  <a:pt x="1838521" y="-5196"/>
                  <a:pt x="1979453" y="60461"/>
                  <a:pt x="2143787" y="0"/>
                </a:cubicBezTo>
                <a:cubicBezTo>
                  <a:pt x="2308121" y="-60461"/>
                  <a:pt x="2550987" y="47546"/>
                  <a:pt x="2658775" y="0"/>
                </a:cubicBezTo>
                <a:cubicBezTo>
                  <a:pt x="2766563" y="-47546"/>
                  <a:pt x="3077847" y="42487"/>
                  <a:pt x="3425268" y="0"/>
                </a:cubicBezTo>
                <a:cubicBezTo>
                  <a:pt x="3772689" y="-42487"/>
                  <a:pt x="3727192" y="6192"/>
                  <a:pt x="3856421" y="0"/>
                </a:cubicBezTo>
                <a:cubicBezTo>
                  <a:pt x="3985650" y="-6192"/>
                  <a:pt x="4261398" y="26623"/>
                  <a:pt x="4622915" y="0"/>
                </a:cubicBezTo>
                <a:cubicBezTo>
                  <a:pt x="4984432" y="-26623"/>
                  <a:pt x="5014050" y="12752"/>
                  <a:pt x="5389408" y="0"/>
                </a:cubicBezTo>
                <a:cubicBezTo>
                  <a:pt x="5764766" y="-12752"/>
                  <a:pt x="5729971" y="55778"/>
                  <a:pt x="5988231" y="0"/>
                </a:cubicBezTo>
                <a:cubicBezTo>
                  <a:pt x="6246491" y="-55778"/>
                  <a:pt x="6436666" y="9693"/>
                  <a:pt x="6754725" y="0"/>
                </a:cubicBezTo>
                <a:cubicBezTo>
                  <a:pt x="7072784" y="-9693"/>
                  <a:pt x="7109652" y="16288"/>
                  <a:pt x="7269713" y="0"/>
                </a:cubicBezTo>
                <a:cubicBezTo>
                  <a:pt x="7429774" y="-16288"/>
                  <a:pt x="7627877" y="49260"/>
                  <a:pt x="7784701" y="0"/>
                </a:cubicBezTo>
                <a:cubicBezTo>
                  <a:pt x="7941525" y="-49260"/>
                  <a:pt x="8206422" y="57963"/>
                  <a:pt x="8383524" y="0"/>
                </a:cubicBezTo>
                <a:cubicBezTo>
                  <a:pt x="8408249" y="148799"/>
                  <a:pt x="8378323" y="411286"/>
                  <a:pt x="8383524" y="529927"/>
                </a:cubicBezTo>
                <a:cubicBezTo>
                  <a:pt x="8388725" y="648568"/>
                  <a:pt x="8382154" y="881969"/>
                  <a:pt x="8383524" y="1125350"/>
                </a:cubicBezTo>
                <a:cubicBezTo>
                  <a:pt x="8384894" y="1368731"/>
                  <a:pt x="8376259" y="1557225"/>
                  <a:pt x="8383524" y="1786270"/>
                </a:cubicBezTo>
                <a:cubicBezTo>
                  <a:pt x="8390789" y="2015315"/>
                  <a:pt x="8342900" y="2255444"/>
                  <a:pt x="8383524" y="2447190"/>
                </a:cubicBezTo>
                <a:cubicBezTo>
                  <a:pt x="8424148" y="2638936"/>
                  <a:pt x="8332483" y="2780058"/>
                  <a:pt x="8383524" y="3108110"/>
                </a:cubicBezTo>
                <a:cubicBezTo>
                  <a:pt x="8434565" y="3436162"/>
                  <a:pt x="8358496" y="3366326"/>
                  <a:pt x="8383524" y="3507044"/>
                </a:cubicBezTo>
                <a:cubicBezTo>
                  <a:pt x="8408552" y="3647762"/>
                  <a:pt x="8340135" y="3748922"/>
                  <a:pt x="8383524" y="3971474"/>
                </a:cubicBezTo>
                <a:cubicBezTo>
                  <a:pt x="8426913" y="4194026"/>
                  <a:pt x="8323051" y="4344834"/>
                  <a:pt x="8383524" y="4632394"/>
                </a:cubicBezTo>
                <a:cubicBezTo>
                  <a:pt x="8443997" y="4919954"/>
                  <a:pt x="8339324" y="5017111"/>
                  <a:pt x="8383524" y="5162321"/>
                </a:cubicBezTo>
                <a:cubicBezTo>
                  <a:pt x="8427724" y="5307531"/>
                  <a:pt x="8328944" y="5530139"/>
                  <a:pt x="8383524" y="5626751"/>
                </a:cubicBezTo>
                <a:cubicBezTo>
                  <a:pt x="8438104" y="5723363"/>
                  <a:pt x="8309271" y="6287438"/>
                  <a:pt x="8383524" y="6549657"/>
                </a:cubicBezTo>
                <a:cubicBezTo>
                  <a:pt x="8206279" y="6596949"/>
                  <a:pt x="7954413" y="6540169"/>
                  <a:pt x="7784701" y="6549657"/>
                </a:cubicBezTo>
                <a:cubicBezTo>
                  <a:pt x="7614989" y="6559145"/>
                  <a:pt x="7427899" y="6547883"/>
                  <a:pt x="7185878" y="6549657"/>
                </a:cubicBezTo>
                <a:cubicBezTo>
                  <a:pt x="6943857" y="6551431"/>
                  <a:pt x="6875447" y="6516716"/>
                  <a:pt x="6754725" y="6549657"/>
                </a:cubicBezTo>
                <a:cubicBezTo>
                  <a:pt x="6634003" y="6582598"/>
                  <a:pt x="6311266" y="6533970"/>
                  <a:pt x="6072067" y="6549657"/>
                </a:cubicBezTo>
                <a:cubicBezTo>
                  <a:pt x="5832868" y="6565344"/>
                  <a:pt x="5795364" y="6520150"/>
                  <a:pt x="5640914" y="6549657"/>
                </a:cubicBezTo>
                <a:cubicBezTo>
                  <a:pt x="5486464" y="6579164"/>
                  <a:pt x="5249994" y="6482019"/>
                  <a:pt x="4958256" y="6549657"/>
                </a:cubicBezTo>
                <a:cubicBezTo>
                  <a:pt x="4666518" y="6617295"/>
                  <a:pt x="4708204" y="6508337"/>
                  <a:pt x="4610938" y="6549657"/>
                </a:cubicBezTo>
                <a:cubicBezTo>
                  <a:pt x="4513672" y="6590977"/>
                  <a:pt x="4068332" y="6503389"/>
                  <a:pt x="3928280" y="6549657"/>
                </a:cubicBezTo>
                <a:cubicBezTo>
                  <a:pt x="3788228" y="6595925"/>
                  <a:pt x="3650814" y="6505325"/>
                  <a:pt x="3497127" y="6549657"/>
                </a:cubicBezTo>
                <a:cubicBezTo>
                  <a:pt x="3343440" y="6593989"/>
                  <a:pt x="3292163" y="6510218"/>
                  <a:pt x="3149810" y="6549657"/>
                </a:cubicBezTo>
                <a:cubicBezTo>
                  <a:pt x="3007457" y="6589096"/>
                  <a:pt x="2805741" y="6523797"/>
                  <a:pt x="2718657" y="6549657"/>
                </a:cubicBezTo>
                <a:cubicBezTo>
                  <a:pt x="2631573" y="6575517"/>
                  <a:pt x="2304220" y="6485763"/>
                  <a:pt x="2035999" y="6549657"/>
                </a:cubicBezTo>
                <a:cubicBezTo>
                  <a:pt x="1767778" y="6613551"/>
                  <a:pt x="1735882" y="6541111"/>
                  <a:pt x="1604846" y="6549657"/>
                </a:cubicBezTo>
                <a:cubicBezTo>
                  <a:pt x="1473810" y="6558203"/>
                  <a:pt x="1409998" y="6548428"/>
                  <a:pt x="1257529" y="6549657"/>
                </a:cubicBezTo>
                <a:cubicBezTo>
                  <a:pt x="1105060" y="6550886"/>
                  <a:pt x="919635" y="6532018"/>
                  <a:pt x="826376" y="6549657"/>
                </a:cubicBezTo>
                <a:cubicBezTo>
                  <a:pt x="733117" y="6567296"/>
                  <a:pt x="173087" y="6515763"/>
                  <a:pt x="0" y="6549657"/>
                </a:cubicBezTo>
                <a:cubicBezTo>
                  <a:pt x="-13435" y="6423153"/>
                  <a:pt x="57239" y="6081205"/>
                  <a:pt x="0" y="5954234"/>
                </a:cubicBezTo>
                <a:cubicBezTo>
                  <a:pt x="-57239" y="5827263"/>
                  <a:pt x="39059" y="5502405"/>
                  <a:pt x="0" y="5358810"/>
                </a:cubicBezTo>
                <a:cubicBezTo>
                  <a:pt x="-39059" y="5215215"/>
                  <a:pt x="54110" y="5019006"/>
                  <a:pt x="0" y="4894380"/>
                </a:cubicBezTo>
                <a:cubicBezTo>
                  <a:pt x="-54110" y="4769754"/>
                  <a:pt x="62215" y="4549629"/>
                  <a:pt x="0" y="4298957"/>
                </a:cubicBezTo>
                <a:cubicBezTo>
                  <a:pt x="-62215" y="4048285"/>
                  <a:pt x="42620" y="3891504"/>
                  <a:pt x="0" y="3703533"/>
                </a:cubicBezTo>
                <a:cubicBezTo>
                  <a:pt x="-42620" y="3515562"/>
                  <a:pt x="2631" y="3352343"/>
                  <a:pt x="0" y="3108110"/>
                </a:cubicBezTo>
                <a:cubicBezTo>
                  <a:pt x="-2631" y="2863877"/>
                  <a:pt x="42337" y="2638659"/>
                  <a:pt x="0" y="2512687"/>
                </a:cubicBezTo>
                <a:cubicBezTo>
                  <a:pt x="-42337" y="2386715"/>
                  <a:pt x="7577" y="2119933"/>
                  <a:pt x="0" y="1982760"/>
                </a:cubicBezTo>
                <a:cubicBezTo>
                  <a:pt x="-7577" y="1845587"/>
                  <a:pt x="37733" y="1493409"/>
                  <a:pt x="0" y="1321840"/>
                </a:cubicBezTo>
                <a:cubicBezTo>
                  <a:pt x="-37733" y="1150271"/>
                  <a:pt x="67220" y="900759"/>
                  <a:pt x="0" y="726417"/>
                </a:cubicBezTo>
                <a:cubicBezTo>
                  <a:pt x="-67220" y="552075"/>
                  <a:pt x="47835" y="187666"/>
                  <a:pt x="0" y="0"/>
                </a:cubicBezTo>
                <a:close/>
              </a:path>
            </a:pathLst>
          </a:custGeom>
          <a:noFill/>
          <a:ln w="95250" cmpd="dbl">
            <a:solidFill>
              <a:srgbClr val="0046C1"/>
            </a:solidFill>
            <a:prstDash val="soli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5000"/>
              </a:lnSpc>
              <a:spcBef>
                <a:spcPct val="0"/>
              </a:spcBef>
              <a:spcAft>
                <a:spcPts val="800"/>
              </a:spcAft>
              <a:buClrTx/>
              <a:buSzTx/>
              <a:buFontTx/>
              <a:buNone/>
              <a:defRPr/>
            </a:pPr>
            <a:endParaRPr kumimoji="0" lang="en-US" sz="3200" b="0" i="0" u="none" strike="noStrike" kern="1200" cap="none" spc="0" normalizeH="0" baseline="0" noProof="0">
              <a:ln>
                <a:noFill/>
              </a:ln>
              <a:solidFill>
                <a:prstClr val="black"/>
              </a:solidFill>
              <a:effectLst/>
              <a:uLnTx/>
              <a:uFillTx/>
              <a:latin typeface="Footlight MT Light" panose="0204060206030A020304" pitchFamily="18" charset="0"/>
              <a:ea typeface="等线" panose="02010600030101010101" pitchFamily="2" charset="-122"/>
              <a:cs typeface="Times New Roman" panose="02020603050405020304" pitchFamily="18" charset="0"/>
              <a:sym typeface="Arial"/>
            </a:endParaRPr>
          </a:p>
        </p:txBody>
      </p:sp>
      <p:sp>
        <p:nvSpPr>
          <p:cNvPr id="12" name="文本框 11">
            <a:extLst>
              <a:ext uri="{FF2B5EF4-FFF2-40B4-BE49-F238E27FC236}">
                <a16:creationId xmlns:a16="http://schemas.microsoft.com/office/drawing/2014/main" id="{5E3FBE59-ACE9-2014-1047-08EE441DDEE6}"/>
              </a:ext>
            </a:extLst>
          </p:cNvPr>
          <p:cNvSpPr txBox="1"/>
          <p:nvPr/>
        </p:nvSpPr>
        <p:spPr>
          <a:xfrm>
            <a:off x="8103179" y="3031081"/>
            <a:ext cx="3293166" cy="1384995"/>
          </a:xfrm>
          <a:prstGeom prst="rect">
            <a:avLst/>
          </a:prstGeom>
          <a:noFill/>
        </p:spPr>
        <p:txBody>
          <a:bodyPr wrap="square">
            <a:spAutoFit/>
          </a:bodyPr>
          <a:lstStyle/>
          <a:p>
            <a:r>
              <a:rPr lang="zh-CN" altLang="en-US" sz="2800" b="1" dirty="0"/>
              <a:t>people may </a:t>
            </a:r>
            <a:r>
              <a:rPr lang="en-US" altLang="zh-CN" sz="2800" b="1" dirty="0"/>
              <a:t>see </a:t>
            </a:r>
            <a:r>
              <a:rPr lang="zh-CN" altLang="en-US" sz="2800" b="1" dirty="0"/>
              <a:t>a computer</a:t>
            </a:r>
            <a:r>
              <a:rPr lang="en-US" altLang="zh-CN" sz="2800" b="1" dirty="0"/>
              <a:t>-made</a:t>
            </a:r>
            <a:r>
              <a:rPr lang="zh-CN" altLang="en-US" sz="2800" b="1" dirty="0"/>
              <a:t> world by using VR.</a:t>
            </a:r>
          </a:p>
        </p:txBody>
      </p:sp>
      <p:pic>
        <p:nvPicPr>
          <p:cNvPr id="13" name="Picture 4" descr="first">
            <a:extLst>
              <a:ext uri="{FF2B5EF4-FFF2-40B4-BE49-F238E27FC236}">
                <a16:creationId xmlns:a16="http://schemas.microsoft.com/office/drawing/2014/main" id="{81258DA1-4FFB-541B-9F64-20AB7864C797}"/>
              </a:ext>
            </a:extLst>
          </p:cNvPr>
          <p:cNvPicPr>
            <a:picLocks noChangeAspect="1"/>
          </p:cNvPicPr>
          <p:nvPr/>
        </p:nvPicPr>
        <p:blipFill>
          <a:blip r:embed="rId3"/>
          <a:stretch>
            <a:fillRect/>
          </a:stretch>
        </p:blipFill>
        <p:spPr>
          <a:xfrm>
            <a:off x="-20801" y="1482827"/>
            <a:ext cx="3293166" cy="2643393"/>
          </a:xfrm>
          <a:prstGeom prst="rect">
            <a:avLst/>
          </a:prstGeom>
          <a:noFill/>
          <a:ln>
            <a:noFill/>
            <a:miter lim="800000"/>
          </a:ln>
        </p:spPr>
      </p:pic>
      <p:pic>
        <p:nvPicPr>
          <p:cNvPr id="18" name="图片 17">
            <a:extLst>
              <a:ext uri="{FF2B5EF4-FFF2-40B4-BE49-F238E27FC236}">
                <a16:creationId xmlns:a16="http://schemas.microsoft.com/office/drawing/2014/main" id="{CBF7867D-5C96-FDFF-6E9A-8422FD01C36C}"/>
              </a:ext>
            </a:extLst>
          </p:cNvPr>
          <p:cNvPicPr>
            <a:picLocks noChangeAspect="1"/>
          </p:cNvPicPr>
          <p:nvPr/>
        </p:nvPicPr>
        <p:blipFill>
          <a:blip r:embed="rId4"/>
          <a:stretch>
            <a:fillRect/>
          </a:stretch>
        </p:blipFill>
        <p:spPr>
          <a:xfrm>
            <a:off x="4078453" y="1186732"/>
            <a:ext cx="2426332" cy="2438301"/>
          </a:xfrm>
          <a:prstGeom prst="rect">
            <a:avLst/>
          </a:prstGeom>
        </p:spPr>
      </p:pic>
      <p:pic>
        <p:nvPicPr>
          <p:cNvPr id="19" name="图片 18">
            <a:extLst>
              <a:ext uri="{FF2B5EF4-FFF2-40B4-BE49-F238E27FC236}">
                <a16:creationId xmlns:a16="http://schemas.microsoft.com/office/drawing/2014/main" id="{0B408B71-22A9-4547-4531-710D7BC8A0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527" y="761368"/>
            <a:ext cx="2426333" cy="2161114"/>
          </a:xfrm>
          <a:prstGeom prst="rect">
            <a:avLst/>
          </a:prstGeom>
        </p:spPr>
      </p:pic>
      <p:pic>
        <p:nvPicPr>
          <p:cNvPr id="20" name="图片 19">
            <a:extLst>
              <a:ext uri="{FF2B5EF4-FFF2-40B4-BE49-F238E27FC236}">
                <a16:creationId xmlns:a16="http://schemas.microsoft.com/office/drawing/2014/main" id="{BB293D35-3AB3-EDA6-7EEA-CCAC937B43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920" y="728010"/>
            <a:ext cx="2209800" cy="2194472"/>
          </a:xfrm>
          <a:prstGeom prst="rect">
            <a:avLst/>
          </a:prstGeom>
        </p:spPr>
      </p:pic>
      <p:sp>
        <p:nvSpPr>
          <p:cNvPr id="2" name="文本框 1">
            <a:extLst>
              <a:ext uri="{FF2B5EF4-FFF2-40B4-BE49-F238E27FC236}">
                <a16:creationId xmlns:a16="http://schemas.microsoft.com/office/drawing/2014/main" id="{BA21E4CF-498B-90BB-D815-44F296154E86}"/>
              </a:ext>
            </a:extLst>
          </p:cNvPr>
          <p:cNvSpPr txBox="1"/>
          <p:nvPr/>
        </p:nvSpPr>
        <p:spPr>
          <a:xfrm>
            <a:off x="79651" y="663512"/>
            <a:ext cx="6425134" cy="523220"/>
          </a:xfrm>
          <a:prstGeom prst="rect">
            <a:avLst/>
          </a:prstGeom>
          <a:solidFill>
            <a:schemeClr val="bg2"/>
          </a:solidFill>
        </p:spPr>
        <p:txBody>
          <a:bodyPr wrap="squar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Tip:</a:t>
            </a:r>
            <a:r>
              <a:rPr lang="zh-CN" altLang="en-US" sz="2800" b="1" dirty="0">
                <a:solidFill>
                  <a:srgbClr val="FF0000"/>
                </a:solidFill>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pay attention to the times.</a:t>
            </a:r>
            <a:r>
              <a:rPr lang="zh-CN" altLang="en-US" sz="2400" b="1" dirty="0">
                <a:solidFill>
                  <a:srgbClr val="FF0000"/>
                </a:solidFill>
                <a:latin typeface="宋体" panose="02010600030101010101" pitchFamily="2" charset="-122"/>
                <a:ea typeface="宋体" panose="02010600030101010101" pitchFamily="2" charset="-122"/>
                <a:cs typeface="Times New Roman" panose="02020603050405020304" pitchFamily="18" charset="0"/>
              </a:rPr>
              <a:t>（时间词）</a:t>
            </a:r>
            <a:endParaRPr lang="zh-CN" altLang="en-US" sz="2800" b="1"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500" fill="hold"/>
                                        <p:tgtEl>
                                          <p:spTgt spid="65"/>
                                        </p:tgtEl>
                                        <p:attrNameLst>
                                          <p:attrName>ppt_x</p:attrName>
                                        </p:attrNameLst>
                                      </p:cBhvr>
                                      <p:tavLst>
                                        <p:tav tm="0">
                                          <p:val>
                                            <p:strVal val="#ppt_x"/>
                                          </p:val>
                                        </p:tav>
                                        <p:tav tm="100000">
                                          <p:val>
                                            <p:strVal val="#ppt_x"/>
                                          </p:val>
                                        </p:tav>
                                      </p:tavLst>
                                    </p:anim>
                                    <p:anim calcmode="lin" valueType="num">
                                      <p:cBhvr additive="base">
                                        <p:cTn id="3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64" grpId="0"/>
      <p:bldP spid="65" grpId="0" animBg="1"/>
      <p:bldP spid="11" grpId="0" animBg="1"/>
      <p:bldP spid="1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4"/>
          <p:cNvSpPr/>
          <p:nvPr/>
        </p:nvSpPr>
        <p:spPr>
          <a:xfrm>
            <a:off x="2247609" y="847036"/>
            <a:ext cx="8054975" cy="6027737"/>
          </a:xfrm>
          <a:prstGeom prst="roundRect">
            <a:avLst>
              <a:gd name="adj" fmla="val 8852"/>
            </a:avLst>
          </a:prstGeom>
          <a:gradFill rotWithShape="1">
            <a:gsLst>
              <a:gs pos="0">
                <a:srgbClr val="FFFFFF"/>
              </a:gs>
              <a:gs pos="100000">
                <a:srgbClr val="FFFFFF"/>
              </a:gs>
            </a:gsLst>
            <a:lin ang="18900000" scaled="1"/>
          </a:gradFill>
          <a:ln w="38100">
            <a:solidFill>
              <a:schemeClr val="tx1"/>
            </a:solidFill>
            <a:round/>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nvGrpSpPr>
          <p:cNvPr id="7170" name="组合 10242"/>
          <p:cNvGrpSpPr/>
          <p:nvPr/>
        </p:nvGrpSpPr>
        <p:grpSpPr>
          <a:xfrm>
            <a:off x="2809876" y="857251"/>
            <a:ext cx="5294313" cy="714375"/>
            <a:chOff x="0" y="0"/>
            <a:chExt cx="3335" cy="391"/>
          </a:xfrm>
        </p:grpSpPr>
        <p:sp>
          <p:nvSpPr>
            <p:cNvPr id="7171" name="AutoShape 6"/>
            <p:cNvSpPr/>
            <p:nvPr/>
          </p:nvSpPr>
          <p:spPr>
            <a:xfrm>
              <a:off x="84" y="11"/>
              <a:ext cx="3251" cy="261"/>
            </a:xfrm>
            <a:prstGeom prst="roundRect">
              <a:avLst>
                <a:gd name="adj" fmla="val 50000"/>
              </a:avLst>
            </a:prstGeom>
            <a:gradFill rotWithShape="1">
              <a:gsLst>
                <a:gs pos="0">
                  <a:srgbClr val="1F497D"/>
                </a:gs>
                <a:gs pos="100000">
                  <a:srgbClr val="000000"/>
                </a:gs>
              </a:gsLst>
              <a:lin ang="189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nvGrpSpPr>
            <p:cNvPr id="7172" name="组合 10244"/>
            <p:cNvGrpSpPr/>
            <p:nvPr/>
          </p:nvGrpSpPr>
          <p:grpSpPr>
            <a:xfrm>
              <a:off x="0" y="0"/>
              <a:ext cx="376" cy="391"/>
              <a:chOff x="0" y="0"/>
              <a:chExt cx="376" cy="391"/>
            </a:xfrm>
          </p:grpSpPr>
          <p:sp>
            <p:nvSpPr>
              <p:cNvPr id="7173" name="Oval 8"/>
              <p:cNvSpPr/>
              <p:nvPr/>
            </p:nvSpPr>
            <p:spPr>
              <a:xfrm>
                <a:off x="5" y="20"/>
                <a:ext cx="371" cy="371"/>
              </a:xfrm>
              <a:prstGeom prst="ellipse">
                <a:avLst/>
              </a:prstGeom>
              <a:solidFill>
                <a:schemeClr val="tx1"/>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nvGrpSpPr>
              <p:cNvPr id="7174" name="组合 10246"/>
              <p:cNvGrpSpPr/>
              <p:nvPr/>
            </p:nvGrpSpPr>
            <p:grpSpPr>
              <a:xfrm>
                <a:off x="0" y="0"/>
                <a:ext cx="376" cy="376"/>
                <a:chOff x="0" y="0"/>
                <a:chExt cx="376" cy="376"/>
              </a:xfrm>
            </p:grpSpPr>
            <p:sp>
              <p:nvSpPr>
                <p:cNvPr id="7175" name="AutoShape 10"/>
                <p:cNvSpPr/>
                <p:nvPr/>
              </p:nvSpPr>
              <p:spPr>
                <a:xfrm>
                  <a:off x="0" y="0"/>
                  <a:ext cx="376" cy="376"/>
                </a:xfrm>
                <a:custGeom>
                  <a:avLst/>
                  <a:gdLst/>
                  <a:ahLst/>
                  <a:cxnLst>
                    <a:cxn ang="0">
                      <a:pos x="10800" y="0"/>
                    </a:cxn>
                    <a:cxn ang="0">
                      <a:pos x="3163" y="3163"/>
                    </a:cxn>
                    <a:cxn ang="0">
                      <a:pos x="0" y="10800"/>
                    </a:cxn>
                    <a:cxn ang="0">
                      <a:pos x="3163" y="18437"/>
                    </a:cxn>
                    <a:cxn ang="0">
                      <a:pos x="10800" y="21600"/>
                    </a:cxn>
                    <a:cxn ang="0">
                      <a:pos x="18437" y="18437"/>
                    </a:cxn>
                    <a:cxn ang="0">
                      <a:pos x="21600" y="10800"/>
                    </a:cxn>
                    <a:cxn ang="0">
                      <a:pos x="18437" y="3163"/>
                    </a:cxn>
                  </a:cxnLst>
                  <a:rect l="l" t="t"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1F497D"/>
                    </a:gs>
                    <a:gs pos="100000">
                      <a:srgbClr val="FFFFFF"/>
                    </a:gs>
                  </a:gsLst>
                  <a:path path="rect">
                    <a:fillToRect l="100000" t="100000"/>
                  </a:path>
                </a:gradFill>
                <a:ln>
                  <a:noFill/>
                  <a:round/>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sp>
              <p:nvSpPr>
                <p:cNvPr id="7176" name="Oval 11"/>
                <p:cNvSpPr/>
                <p:nvPr/>
              </p:nvSpPr>
              <p:spPr>
                <a:xfrm>
                  <a:off x="87" y="81"/>
                  <a:ext cx="212" cy="212"/>
                </a:xfrm>
                <a:prstGeom prst="ellipse">
                  <a:avLst/>
                </a:prstGeom>
                <a:gradFill rotWithShape="1">
                  <a:gsLst>
                    <a:gs pos="0">
                      <a:srgbClr val="1F497D"/>
                    </a:gs>
                    <a:gs pos="100000">
                      <a:srgbClr val="0E2139"/>
                    </a:gs>
                  </a:gsLst>
                  <a:path path="rect">
                    <a:fillToRect r="100000" b="100000"/>
                  </a:path>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zh-CN" altLang="en-US">
                    <a:solidFill>
                      <a:srgbClr val="000000"/>
                    </a:solidFill>
                    <a:latin typeface="Times New Roman" pitchFamily="2" charset="0"/>
                    <a:sym typeface="Times New Roman" pitchFamily="2" charset="0"/>
                  </a:endParaRPr>
                </a:p>
              </p:txBody>
            </p:sp>
          </p:grpSp>
        </p:grpSp>
      </p:grpSp>
      <p:sp>
        <p:nvSpPr>
          <p:cNvPr id="7177" name="Rectangle 12"/>
          <p:cNvSpPr/>
          <p:nvPr/>
        </p:nvSpPr>
        <p:spPr>
          <a:xfrm>
            <a:off x="3549650" y="955675"/>
            <a:ext cx="3760788" cy="330200"/>
          </a:xfrm>
          <a:prstGeom prst="rect">
            <a:avLst/>
          </a:prstGeom>
          <a:noFill/>
          <a:ln>
            <a:noFill/>
            <a:miter lim="800000"/>
          </a:ln>
        </p:spPr>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r>
              <a:rPr lang="en-US" altLang="en-US" sz="2400" b="1">
                <a:solidFill>
                  <a:schemeClr val="bg1"/>
                </a:solidFill>
                <a:latin typeface="Verdana" pitchFamily="2" charset="0"/>
                <a:ea typeface="Gulim" pitchFamily="2" charset="-127"/>
                <a:sym typeface="Verdana" pitchFamily="2" charset="0"/>
              </a:rPr>
              <a:t>virtual reality or VR</a:t>
            </a:r>
            <a:endParaRPr lang="en-US" altLang="en-US"/>
          </a:p>
        </p:txBody>
      </p:sp>
      <p:sp>
        <p:nvSpPr>
          <p:cNvPr id="7178" name="Rectangle 13"/>
          <p:cNvSpPr/>
          <p:nvPr/>
        </p:nvSpPr>
        <p:spPr>
          <a:xfrm>
            <a:off x="3717132" y="675482"/>
            <a:ext cx="5770562" cy="609600"/>
          </a:xfrm>
          <a:prstGeom prst="rect">
            <a:avLst/>
          </a:prstGeom>
          <a:noFill/>
          <a:ln>
            <a:noFill/>
            <a:miter lim="800000"/>
          </a:ln>
        </p:spPr>
        <p:txBody>
          <a:bodyPr anchor="ctr" anchorCtr="0"/>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endParaRPr lang="en-US" altLang="en-US" sz="2800" b="1" dirty="0">
              <a:solidFill>
                <a:schemeClr val="hlink"/>
              </a:solidFill>
              <a:latin typeface="Calibri" pitchFamily="2" charset="0"/>
              <a:ea typeface="幼圆"/>
              <a:sym typeface="幼圆" panose="02010509060101010101" charset="-122"/>
            </a:endParaRPr>
          </a:p>
        </p:txBody>
      </p:sp>
      <p:sp>
        <p:nvSpPr>
          <p:cNvPr id="7179" name="Text Box 15"/>
          <p:cNvSpPr/>
          <p:nvPr/>
        </p:nvSpPr>
        <p:spPr>
          <a:xfrm>
            <a:off x="3279776" y="2606675"/>
            <a:ext cx="6734175" cy="579438"/>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3200">
                <a:solidFill>
                  <a:schemeClr val="tx2"/>
                </a:solidFill>
                <a:latin typeface="Times New Roman" pitchFamily="2" charset="0"/>
                <a:sym typeface="Times New Roman" pitchFamily="2" charset="0"/>
              </a:rPr>
              <a:t>                                                       </a:t>
            </a:r>
            <a:endParaRPr lang="zh-CN" altLang="en-US"/>
          </a:p>
        </p:txBody>
      </p:sp>
      <p:sp>
        <p:nvSpPr>
          <p:cNvPr id="7180" name="Text Box 19"/>
          <p:cNvSpPr/>
          <p:nvPr/>
        </p:nvSpPr>
        <p:spPr>
          <a:xfrm>
            <a:off x="3053867" y="2213313"/>
            <a:ext cx="2048220" cy="579438"/>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3200" b="1" dirty="0">
                <a:solidFill>
                  <a:srgbClr val="FF0000"/>
                </a:solidFill>
                <a:latin typeface="Calibri" pitchFamily="2" charset="0"/>
                <a:sym typeface="Times New Roman" pitchFamily="2" charset="0"/>
              </a:rPr>
              <a:t>computers</a:t>
            </a:r>
          </a:p>
        </p:txBody>
      </p:sp>
      <p:sp>
        <p:nvSpPr>
          <p:cNvPr id="7181" name="Rectangle 24"/>
          <p:cNvSpPr/>
          <p:nvPr/>
        </p:nvSpPr>
        <p:spPr>
          <a:xfrm>
            <a:off x="2219010" y="1297934"/>
            <a:ext cx="7025001" cy="3046988"/>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marL="342900" indent="-342900"/>
            <a:endParaRPr lang="zh-CN" altLang="en-US" sz="3200" b="1" u="sng" dirty="0">
              <a:solidFill>
                <a:srgbClr val="000099"/>
              </a:solidFill>
              <a:latin typeface="Calibri" pitchFamily="2" charset="0"/>
              <a:sym typeface="Times New Roman" pitchFamily="2" charset="0"/>
            </a:endParaRPr>
          </a:p>
          <a:p>
            <a:pPr marL="342900" indent="-342900">
              <a:buAutoNum type="arabicPeriod"/>
            </a:pPr>
            <a:r>
              <a:rPr lang="en-US" altLang="en-US" sz="3200" b="1" dirty="0">
                <a:solidFill>
                  <a:schemeClr val="tx2"/>
                </a:solidFill>
                <a:latin typeface="Calibri" pitchFamily="2" charset="0"/>
                <a:sym typeface="Times New Roman" pitchFamily="2" charset="0"/>
              </a:rPr>
              <a:t>VR is a _______ world made by   _____________.</a:t>
            </a:r>
            <a:r>
              <a:rPr lang="zh-CN" altLang="en-US" sz="3200" b="1" dirty="0">
                <a:solidFill>
                  <a:schemeClr val="tx2"/>
                </a:solidFill>
                <a:latin typeface="Calibri" pitchFamily="2" charset="0"/>
                <a:sym typeface="Times New Roman" pitchFamily="2" charset="0"/>
              </a:rPr>
              <a:t> </a:t>
            </a:r>
            <a:r>
              <a:rPr lang="en-US" altLang="zh-CN" sz="3200" b="1" dirty="0">
                <a:solidFill>
                  <a:schemeClr val="tx2"/>
                </a:solidFill>
                <a:latin typeface="Calibri" pitchFamily="2" charset="0"/>
                <a:sym typeface="Times New Roman" pitchFamily="2" charset="0"/>
              </a:rPr>
              <a:t>It’s</a:t>
            </a:r>
            <a:r>
              <a:rPr lang="zh-CN" altLang="en-US" sz="3200" b="1" dirty="0">
                <a:solidFill>
                  <a:schemeClr val="tx2"/>
                </a:solidFill>
                <a:latin typeface="Calibri" pitchFamily="2" charset="0"/>
                <a:sym typeface="Times New Roman" pitchFamily="2" charset="0"/>
              </a:rPr>
              <a:t> </a:t>
            </a:r>
            <a:r>
              <a:rPr lang="en-US" altLang="en-US" sz="3200" b="1" dirty="0">
                <a:solidFill>
                  <a:schemeClr val="tx2"/>
                </a:solidFill>
                <a:latin typeface="Calibri" pitchFamily="2" charset="0"/>
                <a:sym typeface="Times New Roman" pitchFamily="2" charset="0"/>
              </a:rPr>
              <a:t>not _______.</a:t>
            </a:r>
            <a:endParaRPr lang="zh-CN" altLang="en-US" sz="3200" b="1" dirty="0">
              <a:solidFill>
                <a:schemeClr val="tx2"/>
              </a:solidFill>
              <a:latin typeface="Calibri" pitchFamily="2" charset="0"/>
              <a:sym typeface="Times New Roman" pitchFamily="2" charset="0"/>
            </a:endParaRPr>
          </a:p>
          <a:p>
            <a:pPr marL="342900" indent="-342900"/>
            <a:r>
              <a:rPr lang="en-US" altLang="en-US" sz="3200" b="1" dirty="0">
                <a:solidFill>
                  <a:schemeClr val="tx2"/>
                </a:solidFill>
                <a:latin typeface="Calibri" pitchFamily="2" charset="0"/>
                <a:sym typeface="Times New Roman" pitchFamily="2" charset="0"/>
              </a:rPr>
              <a:t> </a:t>
            </a:r>
            <a:endParaRPr lang="zh-CN" altLang="en-US" sz="3200" b="1" dirty="0">
              <a:solidFill>
                <a:schemeClr val="tx2"/>
              </a:solidFill>
              <a:latin typeface="Calibri" pitchFamily="2" charset="0"/>
              <a:sym typeface="Times New Roman" pitchFamily="2" charset="0"/>
            </a:endParaRPr>
          </a:p>
          <a:p>
            <a:r>
              <a:rPr lang="en-US" altLang="zh-CN" sz="3200" b="1" dirty="0">
                <a:solidFill>
                  <a:schemeClr val="tx2"/>
                </a:solidFill>
                <a:latin typeface="Calibri" pitchFamily="2" charset="0"/>
                <a:sym typeface="Times New Roman" pitchFamily="2" charset="0"/>
              </a:rPr>
              <a:t>2. W</a:t>
            </a:r>
            <a:r>
              <a:rPr lang="en-US" altLang="en-US" sz="3200" b="1" dirty="0">
                <a:solidFill>
                  <a:schemeClr val="tx2"/>
                </a:solidFill>
                <a:latin typeface="Calibri" pitchFamily="2" charset="0"/>
                <a:sym typeface="Times New Roman" pitchFamily="2" charset="0"/>
              </a:rPr>
              <a:t>hat devices</a:t>
            </a:r>
            <a:r>
              <a:rPr lang="zh-CN" altLang="en-US" sz="2400" b="1" dirty="0">
                <a:solidFill>
                  <a:schemeClr val="tx2"/>
                </a:solidFill>
                <a:latin typeface="Calibri" pitchFamily="2" charset="0"/>
                <a:sym typeface="Times New Roman" pitchFamily="2" charset="0"/>
              </a:rPr>
              <a:t>（设备）</a:t>
            </a:r>
            <a:r>
              <a:rPr lang="en-US" altLang="en-US" sz="2400" b="1" dirty="0">
                <a:solidFill>
                  <a:schemeClr val="tx2"/>
                </a:solidFill>
                <a:latin typeface="Calibri" pitchFamily="2" charset="0"/>
                <a:sym typeface="Times New Roman" pitchFamily="2" charset="0"/>
              </a:rPr>
              <a:t> </a:t>
            </a:r>
            <a:r>
              <a:rPr lang="en-US" altLang="en-US" sz="3200" b="1" dirty="0">
                <a:solidFill>
                  <a:schemeClr val="tx2"/>
                </a:solidFill>
                <a:latin typeface="Calibri" pitchFamily="2" charset="0"/>
                <a:sym typeface="Times New Roman" pitchFamily="2" charset="0"/>
              </a:rPr>
              <a:t>do we need?</a:t>
            </a:r>
            <a:endParaRPr lang="zh-CN" altLang="en-US" sz="3200" b="1" dirty="0">
              <a:solidFill>
                <a:schemeClr val="tx2"/>
              </a:solidFill>
              <a:latin typeface="Calibri" pitchFamily="2" charset="0"/>
              <a:sym typeface="Times New Roman" pitchFamily="2" charset="0"/>
            </a:endParaRPr>
          </a:p>
          <a:p>
            <a:pPr marL="342900" indent="-342900"/>
            <a:r>
              <a:rPr lang="en-US" altLang="en-US" sz="3200" b="1" dirty="0">
                <a:solidFill>
                  <a:schemeClr val="tx2"/>
                </a:solidFill>
                <a:latin typeface="Times New Roman" pitchFamily="2" charset="0"/>
                <a:sym typeface="Times New Roman" pitchFamily="2" charset="0"/>
              </a:rPr>
              <a:t>    </a:t>
            </a:r>
            <a:endParaRPr lang="zh-CN" altLang="en-US" dirty="0"/>
          </a:p>
        </p:txBody>
      </p:sp>
      <p:sp>
        <p:nvSpPr>
          <p:cNvPr id="7185" name="Text Box 19"/>
          <p:cNvSpPr/>
          <p:nvPr/>
        </p:nvSpPr>
        <p:spPr>
          <a:xfrm>
            <a:off x="7011835" y="2213313"/>
            <a:ext cx="1119188" cy="579438"/>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3200" b="1" dirty="0">
                <a:solidFill>
                  <a:srgbClr val="FF0000"/>
                </a:solidFill>
                <a:latin typeface="Calibri" pitchFamily="2" charset="0"/>
                <a:sym typeface="Times New Roman" pitchFamily="2" charset="0"/>
              </a:rPr>
              <a:t>real</a:t>
            </a:r>
          </a:p>
        </p:txBody>
      </p:sp>
      <p:pic>
        <p:nvPicPr>
          <p:cNvPr id="7187" name="Picture 30" descr="1020-1"/>
          <p:cNvPicPr>
            <a:picLocks noChangeAspect="1"/>
          </p:cNvPicPr>
          <p:nvPr/>
        </p:nvPicPr>
        <p:blipFill>
          <a:blip r:embed="rId3"/>
          <a:stretch>
            <a:fillRect/>
          </a:stretch>
        </p:blipFill>
        <p:spPr>
          <a:xfrm>
            <a:off x="2595461" y="4226047"/>
            <a:ext cx="1511300" cy="1146066"/>
          </a:xfrm>
          <a:prstGeom prst="rect">
            <a:avLst/>
          </a:prstGeom>
          <a:noFill/>
          <a:ln>
            <a:noFill/>
            <a:miter lim="800000"/>
          </a:ln>
        </p:spPr>
      </p:pic>
      <p:sp>
        <p:nvSpPr>
          <p:cNvPr id="7190" name="Text Box 39"/>
          <p:cNvSpPr/>
          <p:nvPr/>
        </p:nvSpPr>
        <p:spPr>
          <a:xfrm>
            <a:off x="4322625" y="5394678"/>
            <a:ext cx="1816100" cy="984885"/>
          </a:xfrm>
          <a:prstGeom prst="rect">
            <a:avLst/>
          </a:prstGeom>
          <a:noFill/>
          <a:ln>
            <a:noFill/>
            <a:miter lim="800000"/>
          </a:ln>
        </p:spPr>
        <p:txBody>
          <a:bodyPr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2800" b="1" dirty="0">
                <a:solidFill>
                  <a:srgbClr val="FF0000"/>
                </a:solidFill>
                <a:latin typeface="Calibri" pitchFamily="2" charset="0"/>
                <a:sym typeface="Times New Roman" pitchFamily="2" charset="0"/>
              </a:rPr>
              <a:t>A  headset</a:t>
            </a:r>
          </a:p>
          <a:p>
            <a:pPr>
              <a:spcBef>
                <a:spcPct val="50000"/>
              </a:spcBef>
            </a:pPr>
            <a:r>
              <a:rPr lang="zh-CN" altLang="en-US" sz="2000" b="1" dirty="0">
                <a:solidFill>
                  <a:srgbClr val="FF0000"/>
                </a:solidFill>
                <a:latin typeface="Calibri" pitchFamily="2" charset="0"/>
                <a:sym typeface="Times New Roman" pitchFamily="2" charset="0"/>
              </a:rPr>
              <a:t>     （头盔）</a:t>
            </a:r>
            <a:endParaRPr lang="en-US" altLang="en-US" sz="2000" b="1" dirty="0">
              <a:solidFill>
                <a:srgbClr val="FF0000"/>
              </a:solidFill>
              <a:latin typeface="Calibri" pitchFamily="2" charset="0"/>
              <a:sym typeface="Times New Roman" pitchFamily="2" charset="0"/>
            </a:endParaRPr>
          </a:p>
        </p:txBody>
      </p:sp>
      <p:sp>
        <p:nvSpPr>
          <p:cNvPr id="7191" name="Text Box 40"/>
          <p:cNvSpPr/>
          <p:nvPr/>
        </p:nvSpPr>
        <p:spPr>
          <a:xfrm>
            <a:off x="6186107" y="5379105"/>
            <a:ext cx="1473475" cy="984885"/>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2800" b="1" dirty="0">
                <a:solidFill>
                  <a:srgbClr val="FF0000"/>
                </a:solidFill>
                <a:latin typeface="Calibri" pitchFamily="2" charset="0"/>
                <a:sym typeface="Times New Roman" pitchFamily="2" charset="0"/>
              </a:rPr>
              <a:t>A screen</a:t>
            </a:r>
          </a:p>
          <a:p>
            <a:pPr>
              <a:spcBef>
                <a:spcPct val="50000"/>
              </a:spcBef>
            </a:pPr>
            <a:r>
              <a:rPr lang="zh-CN" altLang="en-US" sz="2000" b="1" dirty="0">
                <a:solidFill>
                  <a:srgbClr val="FF0000"/>
                </a:solidFill>
                <a:latin typeface="Calibri" pitchFamily="2" charset="0"/>
                <a:sym typeface="Times New Roman" pitchFamily="2" charset="0"/>
              </a:rPr>
              <a:t>   （屏幕）</a:t>
            </a:r>
            <a:endParaRPr lang="en-US" altLang="en-US" sz="2000" b="1" dirty="0">
              <a:solidFill>
                <a:srgbClr val="FF0000"/>
              </a:solidFill>
              <a:latin typeface="Calibri" pitchFamily="2" charset="0"/>
              <a:sym typeface="Times New Roman" pitchFamily="2" charset="0"/>
            </a:endParaRPr>
          </a:p>
        </p:txBody>
      </p:sp>
      <p:sp>
        <p:nvSpPr>
          <p:cNvPr id="7192" name="Text Box 41"/>
          <p:cNvSpPr/>
          <p:nvPr/>
        </p:nvSpPr>
        <p:spPr>
          <a:xfrm>
            <a:off x="2448202" y="5379105"/>
            <a:ext cx="1917148" cy="523220"/>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2800" b="1" dirty="0">
                <a:solidFill>
                  <a:srgbClr val="FF0000"/>
                </a:solidFill>
                <a:latin typeface="Calibri" pitchFamily="2" charset="0"/>
                <a:sym typeface="Times New Roman" pitchFamily="2" charset="0"/>
              </a:rPr>
              <a:t>A computer</a:t>
            </a:r>
            <a:endParaRPr lang="zh-CN" altLang="en-US" sz="2800" dirty="0">
              <a:latin typeface="Calibri" pitchFamily="2" charset="0"/>
            </a:endParaRPr>
          </a:p>
        </p:txBody>
      </p:sp>
      <p:sp>
        <p:nvSpPr>
          <p:cNvPr id="2" name="矩形 1">
            <a:extLst>
              <a:ext uri="{FF2B5EF4-FFF2-40B4-BE49-F238E27FC236}">
                <a16:creationId xmlns:a16="http://schemas.microsoft.com/office/drawing/2014/main" id="{48F9360F-3059-B3FA-05A3-BC8881C35555}"/>
              </a:ext>
            </a:extLst>
          </p:cNvPr>
          <p:cNvSpPr/>
          <p:nvPr/>
        </p:nvSpPr>
        <p:spPr>
          <a:xfrm>
            <a:off x="0" y="2034"/>
            <a:ext cx="5453269"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Task3 Para 2 :What is VR </a:t>
            </a:r>
          </a:p>
        </p:txBody>
      </p:sp>
      <p:pic>
        <p:nvPicPr>
          <p:cNvPr id="3" name="图片占位符 14">
            <a:extLst>
              <a:ext uri="{FF2B5EF4-FFF2-40B4-BE49-F238E27FC236}">
                <a16:creationId xmlns:a16="http://schemas.microsoft.com/office/drawing/2014/main" id="{67BC87F5-1362-8EC2-0B32-0A6B102D5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052" y="1947070"/>
            <a:ext cx="2428743" cy="1808655"/>
          </a:xfrm>
          <a:prstGeom prst="ellipse">
            <a:avLst/>
          </a:prstGeom>
        </p:spPr>
      </p:pic>
      <p:sp>
        <p:nvSpPr>
          <p:cNvPr id="4" name="Text Box 19">
            <a:extLst>
              <a:ext uri="{FF2B5EF4-FFF2-40B4-BE49-F238E27FC236}">
                <a16:creationId xmlns:a16="http://schemas.microsoft.com/office/drawing/2014/main" id="{65AD13EE-2582-5201-7C09-4301B61ED28E}"/>
              </a:ext>
            </a:extLst>
          </p:cNvPr>
          <p:cNvSpPr/>
          <p:nvPr/>
        </p:nvSpPr>
        <p:spPr>
          <a:xfrm>
            <a:off x="3874932" y="1744675"/>
            <a:ext cx="1305235" cy="584775"/>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3200" b="1" dirty="0">
                <a:solidFill>
                  <a:srgbClr val="FF0000"/>
                </a:solidFill>
                <a:latin typeface="Calibri" pitchFamily="2" charset="0"/>
                <a:sym typeface="Times New Roman" pitchFamily="2" charset="0"/>
              </a:rPr>
              <a:t>dream</a:t>
            </a:r>
          </a:p>
        </p:txBody>
      </p:sp>
      <p:pic>
        <p:nvPicPr>
          <p:cNvPr id="5" name="图片 4">
            <a:extLst>
              <a:ext uri="{FF2B5EF4-FFF2-40B4-BE49-F238E27FC236}">
                <a16:creationId xmlns:a16="http://schemas.microsoft.com/office/drawing/2014/main" id="{DEE30107-94CE-1D2E-2D4E-F410361B729E}"/>
              </a:ext>
            </a:extLst>
          </p:cNvPr>
          <p:cNvPicPr>
            <a:picLocks noChangeAspect="1"/>
          </p:cNvPicPr>
          <p:nvPr/>
        </p:nvPicPr>
        <p:blipFill>
          <a:blip r:embed="rId5"/>
          <a:stretch>
            <a:fillRect/>
          </a:stretch>
        </p:blipFill>
        <p:spPr>
          <a:xfrm>
            <a:off x="4340297" y="4219056"/>
            <a:ext cx="1554115" cy="1153057"/>
          </a:xfrm>
          <a:prstGeom prst="rect">
            <a:avLst/>
          </a:prstGeom>
        </p:spPr>
      </p:pic>
      <p:pic>
        <p:nvPicPr>
          <p:cNvPr id="6" name="图片 5">
            <a:extLst>
              <a:ext uri="{FF2B5EF4-FFF2-40B4-BE49-F238E27FC236}">
                <a16:creationId xmlns:a16="http://schemas.microsoft.com/office/drawing/2014/main" id="{D5B1058D-DC6A-B049-F8E2-44D4EB665EA2}"/>
              </a:ext>
            </a:extLst>
          </p:cNvPr>
          <p:cNvPicPr>
            <a:picLocks noChangeAspect="1"/>
          </p:cNvPicPr>
          <p:nvPr/>
        </p:nvPicPr>
        <p:blipFill>
          <a:blip r:embed="rId6"/>
          <a:stretch>
            <a:fillRect/>
          </a:stretch>
        </p:blipFill>
        <p:spPr>
          <a:xfrm>
            <a:off x="8071017" y="4209076"/>
            <a:ext cx="1577060" cy="1153058"/>
          </a:xfrm>
          <a:prstGeom prst="rect">
            <a:avLst/>
          </a:prstGeom>
        </p:spPr>
      </p:pic>
      <p:sp>
        <p:nvSpPr>
          <p:cNvPr id="9" name="Text Box 41">
            <a:extLst>
              <a:ext uri="{FF2B5EF4-FFF2-40B4-BE49-F238E27FC236}">
                <a16:creationId xmlns:a16="http://schemas.microsoft.com/office/drawing/2014/main" id="{6D9196E1-13E0-7127-D088-5E905E21C0AB}"/>
              </a:ext>
            </a:extLst>
          </p:cNvPr>
          <p:cNvSpPr/>
          <p:nvPr/>
        </p:nvSpPr>
        <p:spPr>
          <a:xfrm>
            <a:off x="7938238" y="5379105"/>
            <a:ext cx="1917148" cy="984885"/>
          </a:xfrm>
          <a:prstGeom prst="rect">
            <a:avLst/>
          </a:prstGeom>
          <a:noFill/>
          <a:ln>
            <a:noFill/>
            <a:miter lim="800000"/>
          </a:ln>
        </p:spPr>
        <p:txBody>
          <a:bodyPr wrap="square" anchor="t" anchorCtr="0">
            <a:spAutoFit/>
          </a:bodyPr>
          <a:lstStyle>
            <a:defPPr>
              <a:defRPr lang="zh-CN"/>
            </a:defPPr>
            <a:lvl1pPr marL="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 typeface="Arial" pitchFamily="34" charset="0"/>
              <a:buNone/>
              <a:defRPr lang="zh-CN" altLang="en-US" sz="1800" b="0" i="0" u="none" baseline="0">
                <a:solidFill>
                  <a:schemeClr val="tx1"/>
                </a:solidFill>
                <a:latin typeface="Arial" pitchFamily="34" charset="0"/>
                <a:ea typeface="宋体" pitchFamily="2" charset="-122"/>
              </a:defRPr>
            </a:lvl5pPr>
          </a:lstStyle>
          <a:p>
            <a:pPr>
              <a:spcBef>
                <a:spcPct val="50000"/>
              </a:spcBef>
            </a:pPr>
            <a:r>
              <a:rPr lang="en-US" altLang="en-US" sz="2800" b="1" dirty="0">
                <a:solidFill>
                  <a:srgbClr val="FF0000"/>
                </a:solidFill>
                <a:latin typeface="Calibri" pitchFamily="2" charset="0"/>
                <a:sym typeface="Times New Roman" pitchFamily="2" charset="0"/>
              </a:rPr>
              <a:t>A handle</a:t>
            </a:r>
          </a:p>
          <a:p>
            <a:pPr>
              <a:spcBef>
                <a:spcPct val="50000"/>
              </a:spcBef>
            </a:pPr>
            <a:r>
              <a:rPr lang="zh-CN" altLang="en-US" sz="2000" b="1" dirty="0">
                <a:solidFill>
                  <a:srgbClr val="FF0000"/>
                </a:solidFill>
                <a:latin typeface="Calibri" pitchFamily="2" charset="0"/>
                <a:sym typeface="Times New Roman" pitchFamily="2" charset="0"/>
              </a:rPr>
              <a:t>（手柄）</a:t>
            </a:r>
            <a:endParaRPr lang="zh-CN" altLang="en-US" sz="2000" dirty="0">
              <a:latin typeface="Calibri" pitchFamily="2" charset="0"/>
            </a:endParaRPr>
          </a:p>
        </p:txBody>
      </p:sp>
      <p:pic>
        <p:nvPicPr>
          <p:cNvPr id="7" name="图片 6">
            <a:extLst>
              <a:ext uri="{FF2B5EF4-FFF2-40B4-BE49-F238E27FC236}">
                <a16:creationId xmlns:a16="http://schemas.microsoft.com/office/drawing/2014/main" id="{65C84CED-E0D7-2724-DCC1-202CA9E999D7}"/>
              </a:ext>
            </a:extLst>
          </p:cNvPr>
          <p:cNvPicPr>
            <a:picLocks noChangeAspect="1"/>
          </p:cNvPicPr>
          <p:nvPr/>
        </p:nvPicPr>
        <p:blipFill>
          <a:blip r:embed="rId7"/>
          <a:stretch>
            <a:fillRect/>
          </a:stretch>
        </p:blipFill>
        <p:spPr>
          <a:xfrm>
            <a:off x="6173068" y="4204060"/>
            <a:ext cx="1574192" cy="1176501"/>
          </a:xfrm>
          <a:prstGeom prst="rect">
            <a:avLst/>
          </a:prstGeom>
        </p:spPr>
      </p:pic>
      <p:pic>
        <p:nvPicPr>
          <p:cNvPr id="8" name="图片 7">
            <a:extLst>
              <a:ext uri="{FF2B5EF4-FFF2-40B4-BE49-F238E27FC236}">
                <a16:creationId xmlns:a16="http://schemas.microsoft.com/office/drawing/2014/main" id="{7500044E-5B8C-5897-D0CC-779A93B5464C}"/>
              </a:ext>
            </a:extLst>
          </p:cNvPr>
          <p:cNvPicPr>
            <a:picLocks noChangeAspect="1"/>
          </p:cNvPicPr>
          <p:nvPr/>
        </p:nvPicPr>
        <p:blipFill>
          <a:blip r:embed="rId8"/>
          <a:stretch>
            <a:fillRect/>
          </a:stretch>
        </p:blipFill>
        <p:spPr>
          <a:xfrm>
            <a:off x="8733856" y="-73401"/>
            <a:ext cx="2302535" cy="1657113"/>
          </a:xfrm>
          <a:prstGeom prst="ellipse">
            <a:avLst/>
          </a:prstGeom>
        </p:spPr>
      </p:pic>
    </p:spTree>
    <p:extLst>
      <p:ext uri="{BB962C8B-B14F-4D97-AF65-F5344CB8AC3E}">
        <p14:creationId xmlns:p14="http://schemas.microsoft.com/office/powerpoint/2010/main" val="277748677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80"/>
                                        </p:tgtEl>
                                        <p:attrNameLst>
                                          <p:attrName>style.visibility</p:attrName>
                                        </p:attrNameLst>
                                      </p:cBhvr>
                                      <p:to>
                                        <p:strVal val="visible"/>
                                      </p:to>
                                    </p:set>
                                    <p:animEffect transition="in" filter="fade">
                                      <p:cBhvr>
                                        <p:cTn id="14" dur="1000"/>
                                        <p:tgtEl>
                                          <p:spTgt spid="7180"/>
                                        </p:tgtEl>
                                      </p:cBhvr>
                                    </p:animEffect>
                                    <p:anim calcmode="lin" valueType="num">
                                      <p:cBhvr>
                                        <p:cTn id="15" dur="1000" fill="hold"/>
                                        <p:tgtEl>
                                          <p:spTgt spid="7180"/>
                                        </p:tgtEl>
                                        <p:attrNameLst>
                                          <p:attrName>ppt_x</p:attrName>
                                        </p:attrNameLst>
                                      </p:cBhvr>
                                      <p:tavLst>
                                        <p:tav tm="0">
                                          <p:val>
                                            <p:strVal val="#ppt_x"/>
                                          </p:val>
                                        </p:tav>
                                        <p:tav tm="100000">
                                          <p:val>
                                            <p:strVal val="#ppt_x"/>
                                          </p:val>
                                        </p:tav>
                                      </p:tavLst>
                                    </p:anim>
                                    <p:anim calcmode="lin" valueType="num">
                                      <p:cBhvr>
                                        <p:cTn id="16" dur="1000" fill="hold"/>
                                        <p:tgtEl>
                                          <p:spTgt spid="71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85">
                                            <p:txEl>
                                              <p:pRg st="0" end="0"/>
                                            </p:txEl>
                                          </p:spTgt>
                                        </p:tgtEl>
                                        <p:attrNameLst>
                                          <p:attrName>style.visibility</p:attrName>
                                        </p:attrNameLst>
                                      </p:cBhvr>
                                      <p:to>
                                        <p:strVal val="visible"/>
                                      </p:to>
                                    </p:set>
                                    <p:animEffect transition="in" filter="fade">
                                      <p:cBhvr>
                                        <p:cTn id="21" dur="1000"/>
                                        <p:tgtEl>
                                          <p:spTgt spid="7185">
                                            <p:txEl>
                                              <p:pRg st="0" end="0"/>
                                            </p:txEl>
                                          </p:spTgt>
                                        </p:tgtEl>
                                      </p:cBhvr>
                                    </p:animEffect>
                                    <p:anim calcmode="lin" valueType="num">
                                      <p:cBhvr>
                                        <p:cTn id="22" dur="1000" fill="hold"/>
                                        <p:tgtEl>
                                          <p:spTgt spid="718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1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192"/>
                                        </p:tgtEl>
                                        <p:attrNameLst>
                                          <p:attrName>style.visibility</p:attrName>
                                        </p:attrNameLst>
                                      </p:cBhvr>
                                      <p:to>
                                        <p:strVal val="visible"/>
                                      </p:to>
                                    </p:set>
                                    <p:animEffect transition="in" filter="barn(inVertical)">
                                      <p:cBhvr>
                                        <p:cTn id="28" dur="500"/>
                                        <p:tgtEl>
                                          <p:spTgt spid="719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190">
                                            <p:txEl>
                                              <p:pRg st="0" end="0"/>
                                            </p:txEl>
                                          </p:spTgt>
                                        </p:tgtEl>
                                        <p:attrNameLst>
                                          <p:attrName>style.visibility</p:attrName>
                                        </p:attrNameLst>
                                      </p:cBhvr>
                                      <p:to>
                                        <p:strVal val="visible"/>
                                      </p:to>
                                    </p:set>
                                    <p:animEffect transition="in" filter="barn(inVertical)">
                                      <p:cBhvr>
                                        <p:cTn id="33" dur="500"/>
                                        <p:tgtEl>
                                          <p:spTgt spid="7190">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190">
                                            <p:txEl>
                                              <p:pRg st="1" end="1"/>
                                            </p:txEl>
                                          </p:spTgt>
                                        </p:tgtEl>
                                        <p:attrNameLst>
                                          <p:attrName>style.visibility</p:attrName>
                                        </p:attrNameLst>
                                      </p:cBhvr>
                                      <p:to>
                                        <p:strVal val="visible"/>
                                      </p:to>
                                    </p:set>
                                    <p:animEffect transition="in" filter="barn(inVertical)">
                                      <p:cBhvr>
                                        <p:cTn id="36" dur="500"/>
                                        <p:tgtEl>
                                          <p:spTgt spid="719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191">
                                            <p:txEl>
                                              <p:pRg st="0" end="0"/>
                                            </p:txEl>
                                          </p:spTgt>
                                        </p:tgtEl>
                                        <p:attrNameLst>
                                          <p:attrName>style.visibility</p:attrName>
                                        </p:attrNameLst>
                                      </p:cBhvr>
                                      <p:to>
                                        <p:strVal val="visible"/>
                                      </p:to>
                                    </p:set>
                                    <p:animEffect transition="in" filter="barn(inVertical)">
                                      <p:cBhvr>
                                        <p:cTn id="41" dur="500"/>
                                        <p:tgtEl>
                                          <p:spTgt spid="7191">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191">
                                            <p:txEl>
                                              <p:pRg st="1" end="1"/>
                                            </p:txEl>
                                          </p:spTgt>
                                        </p:tgtEl>
                                        <p:attrNameLst>
                                          <p:attrName>style.visibility</p:attrName>
                                        </p:attrNameLst>
                                      </p:cBhvr>
                                      <p:to>
                                        <p:strVal val="visible"/>
                                      </p:to>
                                    </p:set>
                                    <p:animEffect transition="in" filter="barn(inVertical)">
                                      <p:cBhvr>
                                        <p:cTn id="44" dur="500"/>
                                        <p:tgtEl>
                                          <p:spTgt spid="719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500"/>
                                        <p:tgtEl>
                                          <p:spTgt spid="9">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wipe(down)">
                                      <p:cBhvr>
                                        <p:cTn id="5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3"/>
            </p:par>
          </p:childTnLst>
        </p:cTn>
      </p:par>
    </p:tnLst>
    <p:bldLst>
      <p:bldP spid="7180" grpId="0"/>
      <p:bldP spid="719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日期占位符 3"/>
          <p:cNvSpPr txBox="1">
            <a:spLocks noGrp="1"/>
          </p:cNvSpPr>
          <p:nvPr>
            <p:ph type="dt" idx="10"/>
          </p:nvPr>
        </p:nvSpPr>
        <p:spPr bwMode="auto">
          <a:xfrm>
            <a:off x="1981200" y="6461126"/>
            <a:ext cx="2133600" cy="320675"/>
          </a:xfrm>
          <a:prstGeom prst="rect">
            <a:avLst/>
          </a:prstGeom>
          <a:noFill/>
          <a:ln>
            <a:miter lim="800000"/>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altLang="zh-CN">
                <a:latin typeface="+mj-lt" pitchFamily="34" charset="0"/>
                <a:ea typeface="宋体" pitchFamily="2" charset="-122"/>
              </a:rPr>
              <a:t>www.themegallery.com</a:t>
            </a:r>
          </a:p>
        </p:txBody>
      </p:sp>
      <p:sp>
        <p:nvSpPr>
          <p:cNvPr id="13315" name="页脚占位符 4"/>
          <p:cNvSpPr txBox="1">
            <a:spLocks noGrp="1"/>
          </p:cNvSpPr>
          <p:nvPr>
            <p:ph type="ftr" idx="11"/>
          </p:nvPr>
        </p:nvSpPr>
        <p:spPr bwMode="auto">
          <a:xfrm>
            <a:off x="7391400" y="6477001"/>
            <a:ext cx="2895600" cy="320675"/>
          </a:xfrm>
          <a:prstGeom prst="rect">
            <a:avLst/>
          </a:prstGeom>
          <a:noFill/>
          <a:ln>
            <a:miter lim="800000"/>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altLang="zh-CN">
                <a:latin typeface="+mj-lt" pitchFamily="34" charset="0"/>
                <a:ea typeface="宋体" pitchFamily="2" charset="-122"/>
              </a:rPr>
              <a:t>Company Logo</a:t>
            </a:r>
          </a:p>
        </p:txBody>
      </p:sp>
      <p:pic>
        <p:nvPicPr>
          <p:cNvPr id="13316" name="Picture 2" descr="white"/>
          <p:cNvPicPr>
            <a:picLocks noChangeAspect="1"/>
          </p:cNvPicPr>
          <p:nvPr/>
        </p:nvPicPr>
        <p:blipFill>
          <a:blip r:embed="rId3"/>
          <a:stretch>
            <a:fillRect/>
          </a:stretch>
        </p:blipFill>
        <p:spPr>
          <a:xfrm>
            <a:off x="1981200" y="6400800"/>
            <a:ext cx="8686800" cy="457200"/>
          </a:xfrm>
          <a:prstGeom prst="rect">
            <a:avLst/>
          </a:prstGeom>
          <a:noFill/>
          <a:ln>
            <a:noFill/>
            <a:miter lim="800000"/>
          </a:ln>
        </p:spPr>
      </p:pic>
      <p:sp>
        <p:nvSpPr>
          <p:cNvPr id="13318" name="Rectangle 4"/>
          <p:cNvSpPr/>
          <p:nvPr/>
        </p:nvSpPr>
        <p:spPr>
          <a:xfrm>
            <a:off x="2286000" y="685801"/>
            <a:ext cx="6019800" cy="519113"/>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r>
              <a:rPr lang="en-US" altLang="zh-CN" sz="2800" b="1">
                <a:solidFill>
                  <a:schemeClr val="bg1"/>
                </a:solidFill>
                <a:latin typeface="Arial Narrow" pitchFamily="34" charset="0"/>
              </a:rPr>
              <a:t>Para. 3-5 (Line 15~26):  Applications of VR</a:t>
            </a:r>
          </a:p>
        </p:txBody>
      </p:sp>
      <p:grpSp>
        <p:nvGrpSpPr>
          <p:cNvPr id="13319" name="Group 5"/>
          <p:cNvGrpSpPr/>
          <p:nvPr/>
        </p:nvGrpSpPr>
        <p:grpSpPr>
          <a:xfrm>
            <a:off x="2881860" y="47191"/>
            <a:ext cx="6324600" cy="685800"/>
            <a:chOff x="816" y="864"/>
            <a:chExt cx="3984" cy="432"/>
          </a:xfrm>
        </p:grpSpPr>
        <p:sp>
          <p:nvSpPr>
            <p:cNvPr id="13358" name="AutoShape 6"/>
            <p:cNvSpPr/>
            <p:nvPr/>
          </p:nvSpPr>
          <p:spPr bwMode="gray">
            <a:xfrm>
              <a:off x="816" y="864"/>
              <a:ext cx="3984" cy="43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miter lim="800000"/>
            </a:ln>
            <a:effectLst>
              <a:outerShdw dist="135003" dir="2928844" algn="ctr">
                <a:srgbClr val="000000">
                  <a:alpha val="50000"/>
                </a:srgbClr>
              </a:outerShdw>
            </a:effectLst>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9" name="Rectangle 7"/>
            <p:cNvSpPr/>
            <p:nvPr/>
          </p:nvSpPr>
          <p:spPr>
            <a:xfrm>
              <a:off x="1085" y="960"/>
              <a:ext cx="2078" cy="291"/>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buChar char="•"/>
              </a:pPr>
              <a:r>
                <a:rPr lang="en-US" altLang="zh-CN" sz="2400" b="1" dirty="0">
                  <a:solidFill>
                    <a:srgbClr val="000000"/>
                  </a:solidFill>
                </a:rPr>
                <a:t> VR has lots of uses.</a:t>
              </a:r>
            </a:p>
          </p:txBody>
        </p:sp>
      </p:grpSp>
      <p:sp>
        <p:nvSpPr>
          <p:cNvPr id="13320" name="AutoShape 8">
            <a:hlinkClick r:id="rId4" action="ppaction://hlinksldjump"/>
          </p:cNvPr>
          <p:cNvSpPr/>
          <p:nvPr/>
        </p:nvSpPr>
        <p:spPr bwMode="blackWhite">
          <a:xfrm>
            <a:off x="625112" y="2240664"/>
            <a:ext cx="1676400" cy="558800"/>
          </a:xfrm>
          <a:prstGeom prst="roundRect">
            <a:avLst>
              <a:gd name="adj" fmla="val 9106"/>
            </a:avLst>
          </a:prstGeom>
          <a:gradFill rotWithShape="1">
            <a:gsLst>
              <a:gs pos="0">
                <a:srgbClr val="990000"/>
              </a:gs>
              <a:gs pos="100000">
                <a:srgbClr val="B84D4D"/>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b="1" dirty="0">
                <a:solidFill>
                  <a:srgbClr val="FFFFFF"/>
                </a:solidFill>
              </a:rPr>
              <a:t>game</a:t>
            </a:r>
          </a:p>
        </p:txBody>
      </p:sp>
      <p:sp>
        <p:nvSpPr>
          <p:cNvPr id="13321" name="AutoShape 9"/>
          <p:cNvSpPr/>
          <p:nvPr/>
        </p:nvSpPr>
        <p:spPr bwMode="blackWhite">
          <a:xfrm>
            <a:off x="596128" y="3481188"/>
            <a:ext cx="1676400" cy="558800"/>
          </a:xfrm>
          <a:prstGeom prst="roundRect">
            <a:avLst>
              <a:gd name="adj" fmla="val 9106"/>
            </a:avLst>
          </a:prstGeom>
          <a:gradFill rotWithShape="1">
            <a:gsLst>
              <a:gs pos="0">
                <a:srgbClr val="699D5F"/>
              </a:gs>
              <a:gs pos="100000">
                <a:srgbClr val="96BB8F"/>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sz="2000" b="1" dirty="0">
                <a:solidFill>
                  <a:srgbClr val="FFFFFF"/>
                </a:solidFill>
              </a:rPr>
              <a:t>learning</a:t>
            </a:r>
          </a:p>
        </p:txBody>
      </p:sp>
      <p:sp>
        <p:nvSpPr>
          <p:cNvPr id="13322" name="AutoShape 10"/>
          <p:cNvSpPr/>
          <p:nvPr/>
        </p:nvSpPr>
        <p:spPr bwMode="blackWhite">
          <a:xfrm>
            <a:off x="625112" y="4971341"/>
            <a:ext cx="1676400" cy="544513"/>
          </a:xfrm>
          <a:prstGeom prst="roundRect">
            <a:avLst>
              <a:gd name="adj" fmla="val 9106"/>
            </a:avLst>
          </a:prstGeom>
          <a:gradFill rotWithShape="1">
            <a:gsLst>
              <a:gs pos="0">
                <a:srgbClr val="6699FF"/>
              </a:gs>
              <a:gs pos="100000">
                <a:srgbClr val="94B8FF"/>
              </a:gs>
            </a:gsLst>
            <a:lin ang="5400000" scaled="1"/>
          </a:gradFill>
          <a:ln w="25400">
            <a:solidFill>
              <a:srgbClr val="FFFFFF"/>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a:r>
              <a:rPr lang="en-US" altLang="zh-CN" sz="2000" b="1" dirty="0">
                <a:solidFill>
                  <a:srgbClr val="FFFFFF"/>
                </a:solidFill>
              </a:rPr>
              <a:t>see a doctor</a:t>
            </a:r>
          </a:p>
        </p:txBody>
      </p:sp>
      <p:cxnSp>
        <p:nvCxnSpPr>
          <p:cNvPr id="13323" name="Line 11">
            <a:hlinkClick r:id="rId5" action="ppaction://hlinksldjump"/>
          </p:cNvPr>
          <p:cNvCxnSpPr>
            <a:cxnSpLocks/>
          </p:cNvCxnSpPr>
          <p:nvPr/>
        </p:nvCxnSpPr>
        <p:spPr>
          <a:xfrm>
            <a:off x="384215" y="3209040"/>
            <a:ext cx="11273315" cy="0"/>
          </a:xfrm>
          <a:prstGeom prst="line">
            <a:avLst/>
          </a:prstGeom>
          <a:noFill/>
          <a:ln w="57150" cap="rnd">
            <a:solidFill>
              <a:schemeClr val="tx1"/>
            </a:solidFill>
            <a:prstDash val="sysDot"/>
            <a:miter lim="800000"/>
          </a:ln>
        </p:spPr>
      </p:cxnSp>
      <p:cxnSp>
        <p:nvCxnSpPr>
          <p:cNvPr id="13324" name="Line 12">
            <a:hlinkClick r:id="rId5" action="ppaction://hlinksldjump"/>
          </p:cNvPr>
          <p:cNvCxnSpPr>
            <a:cxnSpLocks/>
          </p:cNvCxnSpPr>
          <p:nvPr/>
        </p:nvCxnSpPr>
        <p:spPr>
          <a:xfrm>
            <a:off x="443460" y="4641436"/>
            <a:ext cx="11214070" cy="0"/>
          </a:xfrm>
          <a:prstGeom prst="line">
            <a:avLst/>
          </a:prstGeom>
          <a:noFill/>
          <a:ln w="57150" cap="rnd">
            <a:solidFill>
              <a:schemeClr val="tx1"/>
            </a:solidFill>
            <a:prstDash val="sysDot"/>
            <a:miter lim="800000"/>
          </a:ln>
        </p:spPr>
      </p:cxnSp>
      <p:cxnSp>
        <p:nvCxnSpPr>
          <p:cNvPr id="13325" name="Line 13">
            <a:hlinkClick r:id="rId5" action="ppaction://hlinksldjump"/>
          </p:cNvPr>
          <p:cNvCxnSpPr>
            <a:cxnSpLocks/>
          </p:cNvCxnSpPr>
          <p:nvPr/>
        </p:nvCxnSpPr>
        <p:spPr>
          <a:xfrm>
            <a:off x="2584361" y="1755495"/>
            <a:ext cx="0" cy="4596367"/>
          </a:xfrm>
          <a:prstGeom prst="line">
            <a:avLst/>
          </a:prstGeom>
          <a:noFill/>
          <a:ln w="57150" cap="rnd">
            <a:solidFill>
              <a:schemeClr val="tx1"/>
            </a:solidFill>
            <a:prstDash val="sysDot"/>
            <a:miter lim="800000"/>
          </a:ln>
        </p:spPr>
      </p:cxnSp>
      <p:cxnSp>
        <p:nvCxnSpPr>
          <p:cNvPr id="13326" name="Line 14">
            <a:hlinkClick r:id="rId5" action="ppaction://hlinksldjump"/>
          </p:cNvPr>
          <p:cNvCxnSpPr>
            <a:cxnSpLocks/>
          </p:cNvCxnSpPr>
          <p:nvPr/>
        </p:nvCxnSpPr>
        <p:spPr>
          <a:xfrm>
            <a:off x="5853447" y="1880859"/>
            <a:ext cx="0" cy="4519941"/>
          </a:xfrm>
          <a:prstGeom prst="line">
            <a:avLst/>
          </a:prstGeom>
          <a:noFill/>
          <a:ln w="57150" cap="rnd">
            <a:solidFill>
              <a:schemeClr val="tx1"/>
            </a:solidFill>
            <a:prstDash val="sysDot"/>
            <a:miter lim="800000"/>
          </a:ln>
        </p:spPr>
      </p:cxnSp>
      <p:sp>
        <p:nvSpPr>
          <p:cNvPr id="13327" name="AutoShape 15"/>
          <p:cNvSpPr/>
          <p:nvPr/>
        </p:nvSpPr>
        <p:spPr>
          <a:xfrm>
            <a:off x="384216" y="1687425"/>
            <a:ext cx="11686622" cy="4789576"/>
          </a:xfrm>
          <a:prstGeom prst="flowChartAlternateProcess">
            <a:avLst/>
          </a:prstGeom>
          <a:noFill/>
          <a:ln w="38100">
            <a:solidFill>
              <a:schemeClr val="tx1"/>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endParaRPr lang="zh-CN" altLang="zh-CN"/>
          </a:p>
        </p:txBody>
      </p:sp>
      <p:sp>
        <p:nvSpPr>
          <p:cNvPr id="13328" name="Text Box 16"/>
          <p:cNvSpPr/>
          <p:nvPr/>
        </p:nvSpPr>
        <p:spPr>
          <a:xfrm>
            <a:off x="6020872" y="1798461"/>
            <a:ext cx="5664813" cy="138499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can_______________, ___________ and 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play these games like_______________</a:t>
            </a:r>
          </a:p>
        </p:txBody>
      </p:sp>
      <p:grpSp>
        <p:nvGrpSpPr>
          <p:cNvPr id="13329" name="Group 17"/>
          <p:cNvGrpSpPr/>
          <p:nvPr/>
        </p:nvGrpSpPr>
        <p:grpSpPr>
          <a:xfrm>
            <a:off x="6764628" y="948120"/>
            <a:ext cx="2286000" cy="533400"/>
            <a:chOff x="1680" y="1440"/>
            <a:chExt cx="1440" cy="336"/>
          </a:xfrm>
        </p:grpSpPr>
        <p:grpSp>
          <p:nvGrpSpPr>
            <p:cNvPr id="13350" name="Group 18"/>
            <p:cNvGrpSpPr/>
            <p:nvPr/>
          </p:nvGrpSpPr>
          <p:grpSpPr>
            <a:xfrm>
              <a:off x="1680" y="1440"/>
              <a:ext cx="1440" cy="336"/>
              <a:chOff x="768" y="1396"/>
              <a:chExt cx="1367" cy="2348"/>
            </a:xfrm>
          </p:grpSpPr>
          <p:sp>
            <p:nvSpPr>
              <p:cNvPr id="13352" name="AutoShape 19"/>
              <p:cNvSpPr/>
              <p:nvPr/>
            </p:nvSpPr>
            <p:spPr bwMode="gray">
              <a:xfrm>
                <a:off x="768" y="1396"/>
                <a:ext cx="1363" cy="1800"/>
              </a:xfrm>
              <a:prstGeom prst="roundRect">
                <a:avLst>
                  <a:gd name="adj" fmla="val 17509"/>
                </a:avLst>
              </a:prstGeom>
              <a:gradFill rotWithShape="1">
                <a:gsLst>
                  <a:gs pos="0">
                    <a:srgbClr val="4E91D4"/>
                  </a:gs>
                  <a:gs pos="100000">
                    <a:srgbClr val="3477A4"/>
                  </a:gs>
                </a:gsLst>
                <a:lin ang="27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3" name="AutoShape 20"/>
              <p:cNvSpPr/>
              <p:nvPr/>
            </p:nvSpPr>
            <p:spPr bwMode="gray">
              <a:xfrm>
                <a:off x="789" y="1401"/>
                <a:ext cx="1322" cy="1766"/>
              </a:xfrm>
              <a:prstGeom prst="roundRect">
                <a:avLst>
                  <a:gd name="adj" fmla="val 16667"/>
                </a:avLst>
              </a:prstGeom>
              <a:solidFill>
                <a:srgbClr val="3CA1E6"/>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4" name="AutoShape 21"/>
              <p:cNvSpPr/>
              <p:nvPr/>
            </p:nvSpPr>
            <p:spPr bwMode="gray">
              <a:xfrm>
                <a:off x="800" y="2701"/>
                <a:ext cx="1304" cy="447"/>
              </a:xfrm>
              <a:prstGeom prst="roundRect">
                <a:avLst>
                  <a:gd name="adj" fmla="val 50000"/>
                </a:avLst>
              </a:prstGeom>
              <a:gradFill rotWithShape="1">
                <a:gsLst>
                  <a:gs pos="0">
                    <a:srgbClr val="3CA1E6">
                      <a:alpha val="0"/>
                    </a:srgbClr>
                  </a:gs>
                  <a:gs pos="100000">
                    <a:srgbClr val="9BCFF2"/>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5" name="AutoShape 22"/>
              <p:cNvSpPr/>
              <p:nvPr/>
            </p:nvSpPr>
            <p:spPr bwMode="gray">
              <a:xfrm>
                <a:off x="800" y="1415"/>
                <a:ext cx="1304" cy="446"/>
              </a:xfrm>
              <a:prstGeom prst="roundRect">
                <a:avLst>
                  <a:gd name="adj" fmla="val 50000"/>
                </a:avLst>
              </a:prstGeom>
              <a:gradFill rotWithShape="1">
                <a:gsLst>
                  <a:gs pos="0">
                    <a:srgbClr val="BEE0F7"/>
                  </a:gs>
                  <a:gs pos="100000">
                    <a:srgbClr val="3CA1E6">
                      <a:alpha val="0"/>
                    </a:srgbClr>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6" name="AutoShape 23"/>
              <p:cNvSpPr/>
              <p:nvPr/>
            </p:nvSpPr>
            <p:spPr bwMode="gray">
              <a:xfrm>
                <a:off x="772" y="3196"/>
                <a:ext cx="1363" cy="548"/>
              </a:xfrm>
              <a:prstGeom prst="roundRect">
                <a:avLst>
                  <a:gd name="adj" fmla="val 40389"/>
                </a:avLst>
              </a:prstGeom>
              <a:gradFill rotWithShape="1">
                <a:gsLst>
                  <a:gs pos="0">
                    <a:srgbClr val="729EB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57" name="AutoShape 24"/>
              <p:cNvSpPr/>
              <p:nvPr/>
            </p:nvSpPr>
            <p:spPr bwMode="gray">
              <a:xfrm>
                <a:off x="800" y="3211"/>
                <a:ext cx="1304" cy="487"/>
              </a:xfrm>
              <a:prstGeom prst="roundRect">
                <a:avLst>
                  <a:gd name="adj" fmla="val 50000"/>
                </a:avLst>
              </a:prstGeom>
              <a:gradFill rotWithShape="1">
                <a:gsLst>
                  <a:gs pos="0">
                    <a:srgbClr val="7DAFD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grpSp>
        <p:sp>
          <p:nvSpPr>
            <p:cNvPr id="13351" name="Rectangle 25"/>
            <p:cNvSpPr/>
            <p:nvPr/>
          </p:nvSpPr>
          <p:spPr>
            <a:xfrm>
              <a:off x="1872" y="1440"/>
              <a:ext cx="1056" cy="288"/>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spcBef>
                  <a:spcPct val="50000"/>
                </a:spcBef>
              </a:pPr>
              <a:r>
                <a:rPr lang="en-US" altLang="zh-CN" sz="2400" b="1" dirty="0">
                  <a:solidFill>
                    <a:schemeClr val="bg1"/>
                  </a:solidFill>
                </a:rPr>
                <a:t>with VR</a:t>
              </a:r>
            </a:p>
          </p:txBody>
        </p:sp>
      </p:grpSp>
      <p:sp>
        <p:nvSpPr>
          <p:cNvPr id="13330" name="Text Box 35"/>
          <p:cNvSpPr/>
          <p:nvPr/>
        </p:nvSpPr>
        <p:spPr>
          <a:xfrm>
            <a:off x="5975797" y="3241742"/>
            <a:ext cx="5879204" cy="1384995"/>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learn about many countries by _____________________________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learn history by______________________</a:t>
            </a:r>
          </a:p>
        </p:txBody>
      </p:sp>
      <p:sp>
        <p:nvSpPr>
          <p:cNvPr id="13331" name="Text Box 36"/>
          <p:cNvSpPr/>
          <p:nvPr/>
        </p:nvSpPr>
        <p:spPr>
          <a:xfrm>
            <a:off x="6042222" y="4901476"/>
            <a:ext cx="5506792" cy="1015663"/>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we don’t have to __________________</a:t>
            </a:r>
          </a:p>
          <a:p>
            <a:pPr eaLnBrk="1" hangingPunct="1">
              <a:spcBef>
                <a:spcPct val="50000"/>
              </a:spcBef>
              <a:buChar char="•"/>
            </a:pPr>
            <a:r>
              <a:rPr lang="en-US" altLang="zh-CN" sz="2400" b="1" dirty="0">
                <a:latin typeface="Times New Roman" panose="02020603050405020304" pitchFamily="18" charset="0"/>
                <a:cs typeface="Times New Roman" panose="02020603050405020304" pitchFamily="18" charset="0"/>
              </a:rPr>
              <a:t> we can __________________________</a:t>
            </a:r>
          </a:p>
        </p:txBody>
      </p:sp>
      <p:grpSp>
        <p:nvGrpSpPr>
          <p:cNvPr id="13337" name="Group 46"/>
          <p:cNvGrpSpPr/>
          <p:nvPr/>
        </p:nvGrpSpPr>
        <p:grpSpPr>
          <a:xfrm>
            <a:off x="2272528" y="948120"/>
            <a:ext cx="3552764" cy="533400"/>
            <a:chOff x="1680" y="1440"/>
            <a:chExt cx="1440" cy="336"/>
          </a:xfrm>
        </p:grpSpPr>
        <p:grpSp>
          <p:nvGrpSpPr>
            <p:cNvPr id="13342" name="Group 47"/>
            <p:cNvGrpSpPr/>
            <p:nvPr/>
          </p:nvGrpSpPr>
          <p:grpSpPr>
            <a:xfrm>
              <a:off x="1680" y="1440"/>
              <a:ext cx="1440" cy="336"/>
              <a:chOff x="768" y="1396"/>
              <a:chExt cx="1367" cy="2348"/>
            </a:xfrm>
          </p:grpSpPr>
          <p:sp>
            <p:nvSpPr>
              <p:cNvPr id="13344" name="AutoShape 48"/>
              <p:cNvSpPr/>
              <p:nvPr/>
            </p:nvSpPr>
            <p:spPr bwMode="gray">
              <a:xfrm>
                <a:off x="768" y="1396"/>
                <a:ext cx="1363" cy="1800"/>
              </a:xfrm>
              <a:prstGeom prst="roundRect">
                <a:avLst>
                  <a:gd name="adj" fmla="val 17509"/>
                </a:avLst>
              </a:prstGeom>
              <a:gradFill rotWithShape="1">
                <a:gsLst>
                  <a:gs pos="0">
                    <a:srgbClr val="4E91D4"/>
                  </a:gs>
                  <a:gs pos="100000">
                    <a:srgbClr val="3477A4"/>
                  </a:gs>
                </a:gsLst>
                <a:lin ang="27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5" name="AutoShape 49"/>
              <p:cNvSpPr/>
              <p:nvPr/>
            </p:nvSpPr>
            <p:spPr bwMode="gray">
              <a:xfrm>
                <a:off x="789" y="1401"/>
                <a:ext cx="1322" cy="1766"/>
              </a:xfrm>
              <a:prstGeom prst="roundRect">
                <a:avLst>
                  <a:gd name="adj" fmla="val 16667"/>
                </a:avLst>
              </a:prstGeom>
              <a:solidFill>
                <a:srgbClr val="3CA1E6"/>
              </a:soli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6" name="AutoShape 50"/>
              <p:cNvSpPr/>
              <p:nvPr/>
            </p:nvSpPr>
            <p:spPr bwMode="gray">
              <a:xfrm>
                <a:off x="800" y="2701"/>
                <a:ext cx="1304" cy="447"/>
              </a:xfrm>
              <a:prstGeom prst="roundRect">
                <a:avLst>
                  <a:gd name="adj" fmla="val 50000"/>
                </a:avLst>
              </a:prstGeom>
              <a:gradFill rotWithShape="1">
                <a:gsLst>
                  <a:gs pos="0">
                    <a:srgbClr val="3CA1E6">
                      <a:alpha val="0"/>
                    </a:srgbClr>
                  </a:gs>
                  <a:gs pos="100000">
                    <a:srgbClr val="9BCFF2"/>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7" name="AutoShape 51"/>
              <p:cNvSpPr/>
              <p:nvPr/>
            </p:nvSpPr>
            <p:spPr bwMode="gray">
              <a:xfrm>
                <a:off x="800" y="1415"/>
                <a:ext cx="1304" cy="446"/>
              </a:xfrm>
              <a:prstGeom prst="roundRect">
                <a:avLst>
                  <a:gd name="adj" fmla="val 50000"/>
                </a:avLst>
              </a:prstGeom>
              <a:gradFill rotWithShape="1">
                <a:gsLst>
                  <a:gs pos="0">
                    <a:srgbClr val="BEE0F7"/>
                  </a:gs>
                  <a:gs pos="100000">
                    <a:srgbClr val="3CA1E6">
                      <a:alpha val="0"/>
                    </a:srgbClr>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8" name="AutoShape 52"/>
              <p:cNvSpPr/>
              <p:nvPr/>
            </p:nvSpPr>
            <p:spPr bwMode="gray">
              <a:xfrm>
                <a:off x="772" y="3196"/>
                <a:ext cx="1363" cy="548"/>
              </a:xfrm>
              <a:prstGeom prst="roundRect">
                <a:avLst>
                  <a:gd name="adj" fmla="val 40389"/>
                </a:avLst>
              </a:prstGeom>
              <a:gradFill rotWithShape="1">
                <a:gsLst>
                  <a:gs pos="0">
                    <a:srgbClr val="729EB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sp>
            <p:nvSpPr>
              <p:cNvPr id="13349" name="AutoShape 53"/>
              <p:cNvSpPr/>
              <p:nvPr/>
            </p:nvSpPr>
            <p:spPr bwMode="gray">
              <a:xfrm>
                <a:off x="800" y="3211"/>
                <a:ext cx="1304" cy="487"/>
              </a:xfrm>
              <a:prstGeom prst="roundRect">
                <a:avLst>
                  <a:gd name="adj" fmla="val 50000"/>
                </a:avLst>
              </a:prstGeom>
              <a:gradFill rotWithShape="1">
                <a:gsLst>
                  <a:gs pos="0">
                    <a:srgbClr val="7DAFD4"/>
                  </a:gs>
                  <a:gs pos="100000">
                    <a:schemeClr val="bg1"/>
                  </a:gs>
                </a:gsLst>
                <a:lin ang="5400000" scaled="1"/>
              </a:gradFill>
              <a:ln>
                <a:no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eaLnBrk="1" hangingPunct="1"/>
                <a:endParaRPr lang="zh-CN" altLang="en-US"/>
              </a:p>
            </p:txBody>
          </p:sp>
        </p:grpSp>
        <p:sp>
          <p:nvSpPr>
            <p:cNvPr id="13343" name="Rectangle 54"/>
            <p:cNvSpPr/>
            <p:nvPr/>
          </p:nvSpPr>
          <p:spPr>
            <a:xfrm>
              <a:off x="1872" y="1440"/>
              <a:ext cx="1056" cy="252"/>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a:ea typeface="宋体" pitchFamily="2" charset="-122"/>
                </a:defRPr>
              </a:lvl5pPr>
            </a:lstStyle>
            <a:p>
              <a:pPr algn="ctr" eaLnBrk="1" hangingPunct="1">
                <a:spcBef>
                  <a:spcPct val="50000"/>
                </a:spcBef>
              </a:pPr>
              <a:r>
                <a:rPr lang="en-US" altLang="zh-CN" sz="2000" b="1" dirty="0">
                  <a:solidFill>
                    <a:schemeClr val="bg1"/>
                  </a:solidFill>
                </a:rPr>
                <a:t>without</a:t>
              </a:r>
              <a:r>
                <a:rPr lang="zh-CN" altLang="en-US" sz="2000" b="1" dirty="0">
                  <a:solidFill>
                    <a:schemeClr val="bg1"/>
                  </a:solidFill>
                </a:rPr>
                <a:t>（没有）</a:t>
              </a:r>
              <a:r>
                <a:rPr lang="en-US" altLang="zh-CN" sz="2000" b="1" dirty="0">
                  <a:solidFill>
                    <a:schemeClr val="bg1"/>
                  </a:solidFill>
                </a:rPr>
                <a:t> VR</a:t>
              </a:r>
            </a:p>
          </p:txBody>
        </p:sp>
      </p:grpSp>
      <p:sp>
        <p:nvSpPr>
          <p:cNvPr id="2" name="矩形 1">
            <a:extLst>
              <a:ext uri="{FF2B5EF4-FFF2-40B4-BE49-F238E27FC236}">
                <a16:creationId xmlns:a16="http://schemas.microsoft.com/office/drawing/2014/main" id="{EA694852-02D8-9B30-2A4E-60D3BE7A95BD}"/>
              </a:ext>
            </a:extLst>
          </p:cNvPr>
          <p:cNvSpPr/>
          <p:nvPr/>
        </p:nvSpPr>
        <p:spPr>
          <a:xfrm>
            <a:off x="0" y="9305"/>
            <a:ext cx="2746230"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Task4 Para 3</a:t>
            </a:r>
          </a:p>
        </p:txBody>
      </p:sp>
      <p:sp>
        <p:nvSpPr>
          <p:cNvPr id="14" name="文本框 13">
            <a:extLst>
              <a:ext uri="{FF2B5EF4-FFF2-40B4-BE49-F238E27FC236}">
                <a16:creationId xmlns:a16="http://schemas.microsoft.com/office/drawing/2014/main" id="{0807785E-01BA-F6E4-03B1-6961339C6DE5}"/>
              </a:ext>
            </a:extLst>
          </p:cNvPr>
          <p:cNvSpPr txBox="1"/>
          <p:nvPr/>
        </p:nvSpPr>
        <p:spPr>
          <a:xfrm>
            <a:off x="6709436" y="1800279"/>
            <a:ext cx="2461088"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drive a sports car</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BBFD028-C30B-42C9-093D-B482A861923B}"/>
              </a:ext>
            </a:extLst>
          </p:cNvPr>
          <p:cNvSpPr txBox="1"/>
          <p:nvPr/>
        </p:nvSpPr>
        <p:spPr>
          <a:xfrm>
            <a:off x="9125976" y="1796473"/>
            <a:ext cx="1584101"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fly a plane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FB39B44-B082-A5BF-7CDD-F35442D3D7EF}"/>
              </a:ext>
            </a:extLst>
          </p:cNvPr>
          <p:cNvSpPr txBox="1"/>
          <p:nvPr/>
        </p:nvSpPr>
        <p:spPr>
          <a:xfrm>
            <a:off x="6461861" y="2183169"/>
            <a:ext cx="2377339"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fight like a hero</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DE34524-1691-5949-C61D-306DABAC8BFA}"/>
              </a:ext>
            </a:extLst>
          </p:cNvPr>
          <p:cNvSpPr txBox="1"/>
          <p:nvPr/>
        </p:nvSpPr>
        <p:spPr>
          <a:xfrm>
            <a:off x="9122533" y="2711561"/>
            <a:ext cx="2461088"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in a real world</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F414DF4B-C007-4293-5643-072DDC82BD72}"/>
              </a:ext>
            </a:extLst>
          </p:cNvPr>
          <p:cNvPicPr>
            <a:picLocks noChangeAspect="1"/>
          </p:cNvPicPr>
          <p:nvPr/>
        </p:nvPicPr>
        <p:blipFill>
          <a:blip r:embed="rId6"/>
          <a:stretch>
            <a:fillRect/>
          </a:stretch>
        </p:blipFill>
        <p:spPr>
          <a:xfrm>
            <a:off x="2680528" y="1796473"/>
            <a:ext cx="1879574" cy="1254028"/>
          </a:xfrm>
          <a:prstGeom prst="rect">
            <a:avLst/>
          </a:prstGeom>
        </p:spPr>
      </p:pic>
      <p:pic>
        <p:nvPicPr>
          <p:cNvPr id="4" name="图片 3">
            <a:extLst>
              <a:ext uri="{FF2B5EF4-FFF2-40B4-BE49-F238E27FC236}">
                <a16:creationId xmlns:a16="http://schemas.microsoft.com/office/drawing/2014/main" id="{2DA4960E-B972-EFB5-5BF8-95151B8553BA}"/>
              </a:ext>
            </a:extLst>
          </p:cNvPr>
          <p:cNvPicPr>
            <a:picLocks noChangeAspect="1"/>
          </p:cNvPicPr>
          <p:nvPr/>
        </p:nvPicPr>
        <p:blipFill>
          <a:blip r:embed="rId7"/>
          <a:stretch>
            <a:fillRect/>
          </a:stretch>
        </p:blipFill>
        <p:spPr>
          <a:xfrm>
            <a:off x="4042954" y="1783409"/>
            <a:ext cx="1633636" cy="1256524"/>
          </a:xfrm>
          <a:prstGeom prst="rect">
            <a:avLst/>
          </a:prstGeom>
        </p:spPr>
      </p:pic>
      <p:pic>
        <p:nvPicPr>
          <p:cNvPr id="5" name="图片 4">
            <a:extLst>
              <a:ext uri="{FF2B5EF4-FFF2-40B4-BE49-F238E27FC236}">
                <a16:creationId xmlns:a16="http://schemas.microsoft.com/office/drawing/2014/main" id="{2BCE3324-3B14-4BE6-171A-38BD62E21881}"/>
              </a:ext>
            </a:extLst>
          </p:cNvPr>
          <p:cNvPicPr>
            <a:picLocks noChangeAspect="1"/>
          </p:cNvPicPr>
          <p:nvPr/>
        </p:nvPicPr>
        <p:blipFill>
          <a:blip r:embed="rId8"/>
          <a:stretch>
            <a:fillRect/>
          </a:stretch>
        </p:blipFill>
        <p:spPr>
          <a:xfrm>
            <a:off x="2749949" y="3262555"/>
            <a:ext cx="1722724" cy="1293681"/>
          </a:xfrm>
          <a:prstGeom prst="rect">
            <a:avLst/>
          </a:prstGeom>
        </p:spPr>
      </p:pic>
      <p:pic>
        <p:nvPicPr>
          <p:cNvPr id="6" name="图片 5">
            <a:extLst>
              <a:ext uri="{FF2B5EF4-FFF2-40B4-BE49-F238E27FC236}">
                <a16:creationId xmlns:a16="http://schemas.microsoft.com/office/drawing/2014/main" id="{DD4692D0-D127-30BE-AE10-CCC843D89916}"/>
              </a:ext>
            </a:extLst>
          </p:cNvPr>
          <p:cNvPicPr>
            <a:picLocks noChangeAspect="1"/>
          </p:cNvPicPr>
          <p:nvPr/>
        </p:nvPicPr>
        <p:blipFill>
          <a:blip r:embed="rId9"/>
          <a:stretch>
            <a:fillRect/>
          </a:stretch>
        </p:blipFill>
        <p:spPr>
          <a:xfrm>
            <a:off x="4042954" y="3229652"/>
            <a:ext cx="1633635" cy="1308831"/>
          </a:xfrm>
          <a:prstGeom prst="rect">
            <a:avLst/>
          </a:prstGeom>
        </p:spPr>
      </p:pic>
      <p:pic>
        <p:nvPicPr>
          <p:cNvPr id="8" name="图片 7">
            <a:extLst>
              <a:ext uri="{FF2B5EF4-FFF2-40B4-BE49-F238E27FC236}">
                <a16:creationId xmlns:a16="http://schemas.microsoft.com/office/drawing/2014/main" id="{D7C238CA-7071-717E-7345-4FAE18AA6F8C}"/>
              </a:ext>
            </a:extLst>
          </p:cNvPr>
          <p:cNvPicPr>
            <a:picLocks noChangeAspect="1"/>
          </p:cNvPicPr>
          <p:nvPr/>
        </p:nvPicPr>
        <p:blipFill>
          <a:blip r:embed="rId10"/>
          <a:stretch>
            <a:fillRect/>
          </a:stretch>
        </p:blipFill>
        <p:spPr>
          <a:xfrm>
            <a:off x="2622832" y="4742574"/>
            <a:ext cx="1849841" cy="1460289"/>
          </a:xfrm>
          <a:prstGeom prst="rect">
            <a:avLst/>
          </a:prstGeom>
        </p:spPr>
      </p:pic>
      <p:pic>
        <p:nvPicPr>
          <p:cNvPr id="7" name="图片 6">
            <a:extLst>
              <a:ext uri="{FF2B5EF4-FFF2-40B4-BE49-F238E27FC236}">
                <a16:creationId xmlns:a16="http://schemas.microsoft.com/office/drawing/2014/main" id="{B04C9D83-B0FA-00D3-9180-55C923534EF2}"/>
              </a:ext>
            </a:extLst>
          </p:cNvPr>
          <p:cNvPicPr>
            <a:picLocks noChangeAspect="1"/>
          </p:cNvPicPr>
          <p:nvPr/>
        </p:nvPicPr>
        <p:blipFill>
          <a:blip r:embed="rId11"/>
          <a:stretch>
            <a:fillRect/>
          </a:stretch>
        </p:blipFill>
        <p:spPr>
          <a:xfrm>
            <a:off x="4042954" y="4770107"/>
            <a:ext cx="1782338" cy="1460289"/>
          </a:xfrm>
          <a:prstGeom prst="rect">
            <a:avLst/>
          </a:prstGeom>
        </p:spPr>
      </p:pic>
    </p:spTree>
    <p:extLst>
      <p:ext uri="{BB962C8B-B14F-4D97-AF65-F5344CB8AC3E}">
        <p14:creationId xmlns:p14="http://schemas.microsoft.com/office/powerpoint/2010/main" val="1501156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arn(inVertical)">
                                      <p:cBhvr>
                                        <p:cTn id="7" dur="500"/>
                                        <p:tgtEl>
                                          <p:spTgt spid="133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3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3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3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32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3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3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3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3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337"/>
                                        </p:tgtEl>
                                        <p:attrNameLst>
                                          <p:attrName>style.visibility</p:attrName>
                                        </p:attrNameLst>
                                      </p:cBhvr>
                                      <p:to>
                                        <p:strVal val="visible"/>
                                      </p:to>
                                    </p:set>
                                    <p:animEffect transition="in" filter="fade">
                                      <p:cBhvr>
                                        <p:cTn id="30" dur="1000"/>
                                        <p:tgtEl>
                                          <p:spTgt spid="13337"/>
                                        </p:tgtEl>
                                      </p:cBhvr>
                                    </p:animEffect>
                                    <p:anim calcmode="lin" valueType="num">
                                      <p:cBhvr>
                                        <p:cTn id="31" dur="1000" fill="hold"/>
                                        <p:tgtEl>
                                          <p:spTgt spid="13337"/>
                                        </p:tgtEl>
                                        <p:attrNameLst>
                                          <p:attrName>ppt_x</p:attrName>
                                        </p:attrNameLst>
                                      </p:cBhvr>
                                      <p:tavLst>
                                        <p:tav tm="0">
                                          <p:val>
                                            <p:strVal val="#ppt_x"/>
                                          </p:val>
                                        </p:tav>
                                        <p:tav tm="100000">
                                          <p:val>
                                            <p:strVal val="#ppt_x"/>
                                          </p:val>
                                        </p:tav>
                                      </p:tavLst>
                                    </p:anim>
                                    <p:anim calcmode="lin" valueType="num">
                                      <p:cBhvr>
                                        <p:cTn id="32" dur="1000" fill="hold"/>
                                        <p:tgtEl>
                                          <p:spTgt spid="1333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3329"/>
                                        </p:tgtEl>
                                        <p:attrNameLst>
                                          <p:attrName>style.visibility</p:attrName>
                                        </p:attrNameLst>
                                      </p:cBhvr>
                                      <p:to>
                                        <p:strVal val="visible"/>
                                      </p:to>
                                    </p:set>
                                    <p:animEffect transition="in" filter="fade">
                                      <p:cBhvr>
                                        <p:cTn id="35" dur="1000"/>
                                        <p:tgtEl>
                                          <p:spTgt spid="13329"/>
                                        </p:tgtEl>
                                      </p:cBhvr>
                                    </p:animEffect>
                                    <p:anim calcmode="lin" valueType="num">
                                      <p:cBhvr>
                                        <p:cTn id="36" dur="1000" fill="hold"/>
                                        <p:tgtEl>
                                          <p:spTgt spid="13329"/>
                                        </p:tgtEl>
                                        <p:attrNameLst>
                                          <p:attrName>ppt_x</p:attrName>
                                        </p:attrNameLst>
                                      </p:cBhvr>
                                      <p:tavLst>
                                        <p:tav tm="0">
                                          <p:val>
                                            <p:strVal val="#ppt_x"/>
                                          </p:val>
                                        </p:tav>
                                        <p:tav tm="100000">
                                          <p:val>
                                            <p:strVal val="#ppt_x"/>
                                          </p:val>
                                        </p:tav>
                                      </p:tavLst>
                                    </p:anim>
                                    <p:anim calcmode="lin" valueType="num">
                                      <p:cBhvr>
                                        <p:cTn id="37" dur="1000" fill="hold"/>
                                        <p:tgtEl>
                                          <p:spTgt spid="133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3328"/>
                                        </p:tgtEl>
                                        <p:attrNameLst>
                                          <p:attrName>style.visibility</p:attrName>
                                        </p:attrNameLst>
                                      </p:cBhvr>
                                      <p:to>
                                        <p:strVal val="visible"/>
                                      </p:to>
                                    </p:set>
                                    <p:anim calcmode="lin" valueType="num">
                                      <p:cBhvr additive="base">
                                        <p:cTn id="72" dur="500" fill="hold"/>
                                        <p:tgtEl>
                                          <p:spTgt spid="13328"/>
                                        </p:tgtEl>
                                        <p:attrNameLst>
                                          <p:attrName>ppt_x</p:attrName>
                                        </p:attrNameLst>
                                      </p:cBhvr>
                                      <p:tavLst>
                                        <p:tav tm="0">
                                          <p:val>
                                            <p:strVal val="#ppt_x"/>
                                          </p:val>
                                        </p:tav>
                                        <p:tav tm="100000">
                                          <p:val>
                                            <p:strVal val="#ppt_x"/>
                                          </p:val>
                                        </p:tav>
                                      </p:tavLst>
                                    </p:anim>
                                    <p:anim calcmode="lin" valueType="num">
                                      <p:cBhvr additive="base">
                                        <p:cTn id="73" dur="500" fill="hold"/>
                                        <p:tgtEl>
                                          <p:spTgt spid="13328"/>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3330"/>
                                        </p:tgtEl>
                                        <p:attrNameLst>
                                          <p:attrName>style.visibility</p:attrName>
                                        </p:attrNameLst>
                                      </p:cBhvr>
                                      <p:to>
                                        <p:strVal val="visible"/>
                                      </p:to>
                                    </p:set>
                                    <p:anim calcmode="lin" valueType="num">
                                      <p:cBhvr additive="base">
                                        <p:cTn id="76" dur="500" fill="hold"/>
                                        <p:tgtEl>
                                          <p:spTgt spid="13330"/>
                                        </p:tgtEl>
                                        <p:attrNameLst>
                                          <p:attrName>ppt_x</p:attrName>
                                        </p:attrNameLst>
                                      </p:cBhvr>
                                      <p:tavLst>
                                        <p:tav tm="0">
                                          <p:val>
                                            <p:strVal val="#ppt_x"/>
                                          </p:val>
                                        </p:tav>
                                        <p:tav tm="100000">
                                          <p:val>
                                            <p:strVal val="#ppt_x"/>
                                          </p:val>
                                        </p:tav>
                                      </p:tavLst>
                                    </p:anim>
                                    <p:anim calcmode="lin" valueType="num">
                                      <p:cBhvr additive="base">
                                        <p:cTn id="77" dur="500" fill="hold"/>
                                        <p:tgtEl>
                                          <p:spTgt spid="13330"/>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3331"/>
                                        </p:tgtEl>
                                        <p:attrNameLst>
                                          <p:attrName>style.visibility</p:attrName>
                                        </p:attrNameLst>
                                      </p:cBhvr>
                                      <p:to>
                                        <p:strVal val="visible"/>
                                      </p:to>
                                    </p:set>
                                    <p:anim calcmode="lin" valueType="num">
                                      <p:cBhvr additive="base">
                                        <p:cTn id="80" dur="500" fill="hold"/>
                                        <p:tgtEl>
                                          <p:spTgt spid="13331"/>
                                        </p:tgtEl>
                                        <p:attrNameLst>
                                          <p:attrName>ppt_x</p:attrName>
                                        </p:attrNameLst>
                                      </p:cBhvr>
                                      <p:tavLst>
                                        <p:tav tm="0">
                                          <p:val>
                                            <p:strVal val="#ppt_x"/>
                                          </p:val>
                                        </p:tav>
                                        <p:tav tm="100000">
                                          <p:val>
                                            <p:strVal val="#ppt_x"/>
                                          </p:val>
                                        </p:tav>
                                      </p:tavLst>
                                    </p:anim>
                                    <p:anim calcmode="lin" valueType="num">
                                      <p:cBhvr additive="base">
                                        <p:cTn id="81" dur="500" fill="hold"/>
                                        <p:tgtEl>
                                          <p:spTgt spid="1333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1000"/>
                                        <p:tgtEl>
                                          <p:spTgt spid="14"/>
                                        </p:tgtEl>
                                      </p:cBhvr>
                                    </p:animEffect>
                                    <p:anim calcmode="lin" valueType="num">
                                      <p:cBhvr>
                                        <p:cTn id="87" dur="1000" fill="hold"/>
                                        <p:tgtEl>
                                          <p:spTgt spid="14"/>
                                        </p:tgtEl>
                                        <p:attrNameLst>
                                          <p:attrName>ppt_x</p:attrName>
                                        </p:attrNameLst>
                                      </p:cBhvr>
                                      <p:tavLst>
                                        <p:tav tm="0">
                                          <p:val>
                                            <p:strVal val="#ppt_x"/>
                                          </p:val>
                                        </p:tav>
                                        <p:tav tm="100000">
                                          <p:val>
                                            <p:strVal val="#ppt_x"/>
                                          </p:val>
                                        </p:tav>
                                      </p:tavLst>
                                    </p:anim>
                                    <p:anim calcmode="lin" valueType="num">
                                      <p:cBhvr>
                                        <p:cTn id="8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15">
                                            <p:txEl>
                                              <p:pRg st="0" end="0"/>
                                            </p:txEl>
                                          </p:spTgt>
                                        </p:tgtEl>
                                        <p:attrNameLst>
                                          <p:attrName>style.visibility</p:attrName>
                                        </p:attrNameLst>
                                      </p:cBhvr>
                                      <p:to>
                                        <p:strVal val="visible"/>
                                      </p:to>
                                    </p:set>
                                    <p:animEffect transition="in" filter="fade">
                                      <p:cBhvr>
                                        <p:cTn id="93" dur="1000"/>
                                        <p:tgtEl>
                                          <p:spTgt spid="15">
                                            <p:txEl>
                                              <p:pRg st="0" end="0"/>
                                            </p:txEl>
                                          </p:spTgt>
                                        </p:tgtEl>
                                      </p:cBhvr>
                                    </p:animEffect>
                                    <p:anim calcmode="lin" valueType="num">
                                      <p:cBhvr>
                                        <p:cTn id="9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1000"/>
                                        <p:tgtEl>
                                          <p:spTgt spid="16"/>
                                        </p:tgtEl>
                                      </p:cBhvr>
                                    </p:animEffect>
                                    <p:anim calcmode="lin" valueType="num">
                                      <p:cBhvr>
                                        <p:cTn id="101" dur="1000" fill="hold"/>
                                        <p:tgtEl>
                                          <p:spTgt spid="16"/>
                                        </p:tgtEl>
                                        <p:attrNameLst>
                                          <p:attrName>ppt_x</p:attrName>
                                        </p:attrNameLst>
                                      </p:cBhvr>
                                      <p:tavLst>
                                        <p:tav tm="0">
                                          <p:val>
                                            <p:strVal val="#ppt_x"/>
                                          </p:val>
                                        </p:tav>
                                        <p:tav tm="100000">
                                          <p:val>
                                            <p:strVal val="#ppt_x"/>
                                          </p:val>
                                        </p:tav>
                                      </p:tavLst>
                                    </p:anim>
                                    <p:anim calcmode="lin" valueType="num">
                                      <p:cBhvr>
                                        <p:cTn id="10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7">
                                            <p:txEl>
                                              <p:pRg st="0" end="0"/>
                                            </p:txEl>
                                          </p:spTgt>
                                        </p:tgtEl>
                                        <p:attrNameLst>
                                          <p:attrName>style.visibility</p:attrName>
                                        </p:attrNameLst>
                                      </p:cBhvr>
                                      <p:to>
                                        <p:strVal val="visible"/>
                                      </p:to>
                                    </p:set>
                                    <p:animEffect transition="in" filter="fade">
                                      <p:cBhvr>
                                        <p:cTn id="107" dur="1000"/>
                                        <p:tgtEl>
                                          <p:spTgt spid="17">
                                            <p:txEl>
                                              <p:pRg st="0" end="0"/>
                                            </p:txEl>
                                          </p:spTgt>
                                        </p:tgtEl>
                                      </p:cBhvr>
                                    </p:animEffect>
                                    <p:anim calcmode="lin" valueType="num">
                                      <p:cBhvr>
                                        <p:cTn id="10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0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p:bldP spid="13321" grpId="0" animBg="1"/>
      <p:bldP spid="13322" grpId="0" animBg="1"/>
      <p:bldP spid="13327" grpId="0" animBg="1"/>
      <p:bldP spid="13328" grpId="0"/>
      <p:bldP spid="13330" grpId="0"/>
      <p:bldP spid="13331"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
          <p:cNvSpPr txBox="1"/>
          <p:nvPr>
            <p:custDataLst>
              <p:tags r:id="rId1"/>
            </p:custDataLst>
          </p:nvPr>
        </p:nvSpPr>
        <p:spPr>
          <a:xfrm>
            <a:off x="5604388" y="2574267"/>
            <a:ext cx="4748980" cy="2175047"/>
          </a:xfrm>
          <a:prstGeom prst="rect">
            <a:avLst/>
          </a:prstGeom>
        </p:spPr>
        <p:txBody>
          <a:bodyPr wrap="square" anchor="ctr" anchorCtr="0"/>
          <a:lstStyle>
            <a:lvl1pPr marL="0" indent="0" algn="l" defTabSz="619125" rtl="0" eaLnBrk="1" latinLnBrk="0" hangingPunct="1">
              <a:lnSpc>
                <a:spcPct val="100000"/>
              </a:lnSpc>
              <a:spcBef>
                <a:spcPct val="0"/>
              </a:spcBef>
              <a:spcAft>
                <a:spcPct val="0"/>
              </a:spcAft>
              <a:buFont typeface="Arial" panose="020B0604020202020204" pitchFamily="34" charset="0"/>
              <a:buNone/>
              <a:defRPr sz="2800" b="1" kern="1200">
                <a:solidFill>
                  <a:schemeClr val="tx2"/>
                </a:solidFill>
                <a:latin typeface="+mj-lt"/>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en-US" altLang="zh-CN" sz="3200" kern="100" dirty="0">
                <a:solidFill>
                  <a:srgbClr val="000000"/>
                </a:solidFill>
                <a:effectLst/>
                <a:latin typeface="Times New Roman" panose="02020603050405020304" pitchFamily="18" charset="0"/>
                <a:ea typeface="+mn-ea"/>
                <a:cs typeface="Times New Roman" panose="02020603050405020304" pitchFamily="18" charset="0"/>
              </a:rPr>
              <a:t>What are they doing in the VR world?</a:t>
            </a:r>
            <a:endParaRPr lang="zh-CN" altLang="zh-CN" sz="3200" kern="100" dirty="0">
              <a:solidFill>
                <a:srgbClr val="000000"/>
              </a:solidFill>
              <a:effectLst/>
              <a:latin typeface="Times New Roman" panose="02020603050405020304" pitchFamily="18" charset="0"/>
              <a:ea typeface="+mn-ea"/>
              <a:cs typeface="Times New Roman" panose="02020603050405020304" pitchFamily="18" charset="0"/>
            </a:endParaRPr>
          </a:p>
        </p:txBody>
      </p:sp>
      <p:pic>
        <p:nvPicPr>
          <p:cNvPr id="10" name="图形 9" descr="有想法的人"/>
          <p:cNvPicPr>
            <a:picLocks noChangeAspect="1"/>
          </p:cNvPicPr>
          <p:nvPr>
            <p:custDataLst>
              <p:tags r:id="rId2"/>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977" y="1541880"/>
            <a:ext cx="914400" cy="914400"/>
          </a:xfrm>
          <a:prstGeom prst="rect">
            <a:avLst/>
          </a:prstGeom>
        </p:spPr>
      </p:pic>
      <p:pic>
        <p:nvPicPr>
          <p:cNvPr id="3" name="图片 2"/>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684377" y="1999080"/>
            <a:ext cx="3544529" cy="3544529"/>
          </a:xfrm>
          <a:prstGeom prst="rect">
            <a:avLst/>
          </a:prstGeom>
        </p:spPr>
      </p:pic>
      <p:sp>
        <p:nvSpPr>
          <p:cNvPr id="2" name="矩形 1">
            <a:extLst>
              <a:ext uri="{FF2B5EF4-FFF2-40B4-BE49-F238E27FC236}">
                <a16:creationId xmlns:a16="http://schemas.microsoft.com/office/drawing/2014/main" id="{80714EC5-0673-9955-8E3C-2DA734CF709F}"/>
              </a:ext>
            </a:extLst>
          </p:cNvPr>
          <p:cNvSpPr/>
          <p:nvPr/>
        </p:nvSpPr>
        <p:spPr>
          <a:xfrm>
            <a:off x="1721677" y="0"/>
            <a:ext cx="4138210" cy="76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Times New Roman" panose="02020603050405020304" pitchFamily="18" charset="0"/>
                <a:cs typeface="Times New Roman" panose="02020603050405020304" pitchFamily="18" charset="0"/>
                <a:sym typeface="Arial" panose="020B0604020202090204" pitchFamily="34" charset="0"/>
              </a:rPr>
              <a:t>Let’s guess</a:t>
            </a:r>
          </a:p>
        </p:txBody>
      </p:sp>
    </p:spTree>
    <p:extLst>
      <p:ext uri="{BB962C8B-B14F-4D97-AF65-F5344CB8AC3E}">
        <p14:creationId xmlns:p14="http://schemas.microsoft.com/office/powerpoint/2010/main" val="22924022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AS_UNIQUEID" val="409"/>
</p:tagLst>
</file>

<file path=ppt/tags/tag100.xml><?xml version="1.0" encoding="utf-8"?>
<p:tagLst xmlns:a="http://schemas.openxmlformats.org/drawingml/2006/main" xmlns:r="http://schemas.openxmlformats.org/officeDocument/2006/relationships" xmlns:p="http://schemas.openxmlformats.org/presentationml/2006/main">
  <p:tag name="AS_UNIQUEID" val="318"/>
</p:tagLst>
</file>

<file path=ppt/tags/tag1000.xml><?xml version="1.0" encoding="utf-8"?>
<p:tagLst xmlns:a="http://schemas.openxmlformats.org/drawingml/2006/main" xmlns:r="http://schemas.openxmlformats.org/officeDocument/2006/relationships" xmlns:p="http://schemas.openxmlformats.org/presentationml/2006/main">
  <p:tag name="AS_UNIQUEID" val="2470"/>
</p:tagLst>
</file>

<file path=ppt/tags/tag1001.xml><?xml version="1.0" encoding="utf-8"?>
<p:tagLst xmlns:a="http://schemas.openxmlformats.org/drawingml/2006/main" xmlns:r="http://schemas.openxmlformats.org/officeDocument/2006/relationships" xmlns:p="http://schemas.openxmlformats.org/presentationml/2006/main">
  <p:tag name="AS_UNIQUEID" val="2456"/>
</p:tagLst>
</file>

<file path=ppt/tags/tag1002.xml><?xml version="1.0" encoding="utf-8"?>
<p:tagLst xmlns:a="http://schemas.openxmlformats.org/drawingml/2006/main" xmlns:r="http://schemas.openxmlformats.org/officeDocument/2006/relationships" xmlns:p="http://schemas.openxmlformats.org/presentationml/2006/main">
  <p:tag name="AS_UNIQUEID" val="2457"/>
</p:tagLst>
</file>

<file path=ppt/tags/tag1003.xml><?xml version="1.0" encoding="utf-8"?>
<p:tagLst xmlns:a="http://schemas.openxmlformats.org/drawingml/2006/main" xmlns:r="http://schemas.openxmlformats.org/officeDocument/2006/relationships" xmlns:p="http://schemas.openxmlformats.org/presentationml/2006/main">
  <p:tag name="AS_UNIQUEID" val="2458"/>
</p:tagLst>
</file>

<file path=ppt/tags/tag1004.xml><?xml version="1.0" encoding="utf-8"?>
<p:tagLst xmlns:a="http://schemas.openxmlformats.org/drawingml/2006/main" xmlns:r="http://schemas.openxmlformats.org/officeDocument/2006/relationships" xmlns:p="http://schemas.openxmlformats.org/presentationml/2006/main">
  <p:tag name="AS_UNIQUEID" val="2459"/>
</p:tagLst>
</file>

<file path=ppt/tags/tag1005.xml><?xml version="1.0" encoding="utf-8"?>
<p:tagLst xmlns:a="http://schemas.openxmlformats.org/drawingml/2006/main" xmlns:r="http://schemas.openxmlformats.org/officeDocument/2006/relationships" xmlns:p="http://schemas.openxmlformats.org/presentationml/2006/main">
  <p:tag name="AS_UNIQUEID" val="2460"/>
</p:tagLst>
</file>

<file path=ppt/tags/tag1006.xml><?xml version="1.0" encoding="utf-8"?>
<p:tagLst xmlns:a="http://schemas.openxmlformats.org/drawingml/2006/main" xmlns:r="http://schemas.openxmlformats.org/officeDocument/2006/relationships" xmlns:p="http://schemas.openxmlformats.org/presentationml/2006/main">
  <p:tag name="AS_UNIQUEID" val="2461"/>
</p:tagLst>
</file>

<file path=ppt/tags/tag1007.xml><?xml version="1.0" encoding="utf-8"?>
<p:tagLst xmlns:a="http://schemas.openxmlformats.org/drawingml/2006/main" xmlns:r="http://schemas.openxmlformats.org/officeDocument/2006/relationships" xmlns:p="http://schemas.openxmlformats.org/presentationml/2006/main">
  <p:tag name="AS_UNIQUEID" val="2462"/>
</p:tagLst>
</file>

<file path=ppt/tags/tag1008.xml><?xml version="1.0" encoding="utf-8"?>
<p:tagLst xmlns:a="http://schemas.openxmlformats.org/drawingml/2006/main" xmlns:r="http://schemas.openxmlformats.org/officeDocument/2006/relationships" xmlns:p="http://schemas.openxmlformats.org/presentationml/2006/main">
  <p:tag name="AS_UNIQUEID" val="2448"/>
</p:tagLst>
</file>

<file path=ppt/tags/tag1009.xml><?xml version="1.0" encoding="utf-8"?>
<p:tagLst xmlns:a="http://schemas.openxmlformats.org/drawingml/2006/main" xmlns:r="http://schemas.openxmlformats.org/officeDocument/2006/relationships" xmlns:p="http://schemas.openxmlformats.org/presentationml/2006/main">
  <p:tag name="AS_UNIQUEID" val="2449"/>
</p:tagLst>
</file>

<file path=ppt/tags/tag101.xml><?xml version="1.0" encoding="utf-8"?>
<p:tagLst xmlns:a="http://schemas.openxmlformats.org/drawingml/2006/main" xmlns:r="http://schemas.openxmlformats.org/officeDocument/2006/relationships" xmlns:p="http://schemas.openxmlformats.org/presentationml/2006/main">
  <p:tag name="AS_UNIQUEID" val="319"/>
</p:tagLst>
</file>

<file path=ppt/tags/tag1010.xml><?xml version="1.0" encoding="utf-8"?>
<p:tagLst xmlns:a="http://schemas.openxmlformats.org/drawingml/2006/main" xmlns:r="http://schemas.openxmlformats.org/officeDocument/2006/relationships" xmlns:p="http://schemas.openxmlformats.org/presentationml/2006/main">
  <p:tag name="AS_UNIQUEID" val="2450"/>
</p:tagLst>
</file>

<file path=ppt/tags/tag1011.xml><?xml version="1.0" encoding="utf-8"?>
<p:tagLst xmlns:a="http://schemas.openxmlformats.org/drawingml/2006/main" xmlns:r="http://schemas.openxmlformats.org/officeDocument/2006/relationships" xmlns:p="http://schemas.openxmlformats.org/presentationml/2006/main">
  <p:tag name="AS_UNIQUEID" val="2451"/>
</p:tagLst>
</file>

<file path=ppt/tags/tag1012.xml><?xml version="1.0" encoding="utf-8"?>
<p:tagLst xmlns:a="http://schemas.openxmlformats.org/drawingml/2006/main" xmlns:r="http://schemas.openxmlformats.org/officeDocument/2006/relationships" xmlns:p="http://schemas.openxmlformats.org/presentationml/2006/main">
  <p:tag name="AS_UNIQUEID" val="2452"/>
</p:tagLst>
</file>

<file path=ppt/tags/tag1013.xml><?xml version="1.0" encoding="utf-8"?>
<p:tagLst xmlns:a="http://schemas.openxmlformats.org/drawingml/2006/main" xmlns:r="http://schemas.openxmlformats.org/officeDocument/2006/relationships" xmlns:p="http://schemas.openxmlformats.org/presentationml/2006/main">
  <p:tag name="AS_UNIQUEID" val="2453"/>
</p:tagLst>
</file>

<file path=ppt/tags/tag1014.xml><?xml version="1.0" encoding="utf-8"?>
<p:tagLst xmlns:a="http://schemas.openxmlformats.org/drawingml/2006/main" xmlns:r="http://schemas.openxmlformats.org/officeDocument/2006/relationships" xmlns:p="http://schemas.openxmlformats.org/presentationml/2006/main">
  <p:tag name="AS_UNIQUEID" val="2454"/>
</p:tagLst>
</file>

<file path=ppt/tags/tag1015.xml><?xml version="1.0" encoding="utf-8"?>
<p:tagLst xmlns:a="http://schemas.openxmlformats.org/drawingml/2006/main" xmlns:r="http://schemas.openxmlformats.org/officeDocument/2006/relationships" xmlns:p="http://schemas.openxmlformats.org/presentationml/2006/main">
  <p:tag name="AS_UNIQUEID" val="2422"/>
</p:tagLst>
</file>

<file path=ppt/tags/tag1016.xml><?xml version="1.0" encoding="utf-8"?>
<p:tagLst xmlns:a="http://schemas.openxmlformats.org/drawingml/2006/main" xmlns:r="http://schemas.openxmlformats.org/officeDocument/2006/relationships" xmlns:p="http://schemas.openxmlformats.org/presentationml/2006/main">
  <p:tag name="AS_UNIQUEID" val="2423"/>
</p:tagLst>
</file>

<file path=ppt/tags/tag1017.xml><?xml version="1.0" encoding="utf-8"?>
<p:tagLst xmlns:a="http://schemas.openxmlformats.org/drawingml/2006/main" xmlns:r="http://schemas.openxmlformats.org/officeDocument/2006/relationships" xmlns:p="http://schemas.openxmlformats.org/presentationml/2006/main">
  <p:tag name="AS_UNIQUEID" val="2424"/>
</p:tagLst>
</file>

<file path=ppt/tags/tag1018.xml><?xml version="1.0" encoding="utf-8"?>
<p:tagLst xmlns:a="http://schemas.openxmlformats.org/drawingml/2006/main" xmlns:r="http://schemas.openxmlformats.org/officeDocument/2006/relationships" xmlns:p="http://schemas.openxmlformats.org/presentationml/2006/main">
  <p:tag name="AS_UNIQUEID" val="2425"/>
</p:tagLst>
</file>

<file path=ppt/tags/tag1019.xml><?xml version="1.0" encoding="utf-8"?>
<p:tagLst xmlns:a="http://schemas.openxmlformats.org/drawingml/2006/main" xmlns:r="http://schemas.openxmlformats.org/officeDocument/2006/relationships" xmlns:p="http://schemas.openxmlformats.org/presentationml/2006/main">
  <p:tag name="AS_UNIQUEID" val="2426"/>
</p:tagLst>
</file>

<file path=ppt/tags/tag102.xml><?xml version="1.0" encoding="utf-8"?>
<p:tagLst xmlns:a="http://schemas.openxmlformats.org/drawingml/2006/main" xmlns:r="http://schemas.openxmlformats.org/officeDocument/2006/relationships" xmlns:p="http://schemas.openxmlformats.org/presentationml/2006/main">
  <p:tag name="AS_UNIQUEID" val="320"/>
</p:tagLst>
</file>

<file path=ppt/tags/tag1020.xml><?xml version="1.0" encoding="utf-8"?>
<p:tagLst xmlns:a="http://schemas.openxmlformats.org/drawingml/2006/main" xmlns:r="http://schemas.openxmlformats.org/officeDocument/2006/relationships" xmlns:p="http://schemas.openxmlformats.org/presentationml/2006/main">
  <p:tag name="AS_UNIQUEID" val="2427"/>
</p:tagLst>
</file>

<file path=ppt/tags/tag1021.xml><?xml version="1.0" encoding="utf-8"?>
<p:tagLst xmlns:a="http://schemas.openxmlformats.org/drawingml/2006/main" xmlns:r="http://schemas.openxmlformats.org/officeDocument/2006/relationships" xmlns:p="http://schemas.openxmlformats.org/presentationml/2006/main">
  <p:tag name="AS_UNIQUEID" val="2428"/>
</p:tagLst>
</file>

<file path=ppt/tags/tag1022.xml><?xml version="1.0" encoding="utf-8"?>
<p:tagLst xmlns:a="http://schemas.openxmlformats.org/drawingml/2006/main" xmlns:r="http://schemas.openxmlformats.org/officeDocument/2006/relationships" xmlns:p="http://schemas.openxmlformats.org/presentationml/2006/main">
  <p:tag name="AS_UNIQUEID" val="2429"/>
</p:tagLst>
</file>

<file path=ppt/tags/tag1023.xml><?xml version="1.0" encoding="utf-8"?>
<p:tagLst xmlns:a="http://schemas.openxmlformats.org/drawingml/2006/main" xmlns:r="http://schemas.openxmlformats.org/officeDocument/2006/relationships" xmlns:p="http://schemas.openxmlformats.org/presentationml/2006/main">
  <p:tag name="AS_UNIQUEID" val="2414"/>
</p:tagLst>
</file>

<file path=ppt/tags/tag1024.xml><?xml version="1.0" encoding="utf-8"?>
<p:tagLst xmlns:a="http://schemas.openxmlformats.org/drawingml/2006/main" xmlns:r="http://schemas.openxmlformats.org/officeDocument/2006/relationships" xmlns:p="http://schemas.openxmlformats.org/presentationml/2006/main">
  <p:tag name="AS_UNIQUEID" val="2415"/>
</p:tagLst>
</file>

<file path=ppt/tags/tag1025.xml><?xml version="1.0" encoding="utf-8"?>
<p:tagLst xmlns:a="http://schemas.openxmlformats.org/drawingml/2006/main" xmlns:r="http://schemas.openxmlformats.org/officeDocument/2006/relationships" xmlns:p="http://schemas.openxmlformats.org/presentationml/2006/main">
  <p:tag name="AS_UNIQUEID" val="2416"/>
</p:tagLst>
</file>

<file path=ppt/tags/tag1026.xml><?xml version="1.0" encoding="utf-8"?>
<p:tagLst xmlns:a="http://schemas.openxmlformats.org/drawingml/2006/main" xmlns:r="http://schemas.openxmlformats.org/officeDocument/2006/relationships" xmlns:p="http://schemas.openxmlformats.org/presentationml/2006/main">
  <p:tag name="AS_UNIQUEID" val="2417"/>
</p:tagLst>
</file>

<file path=ppt/tags/tag1027.xml><?xml version="1.0" encoding="utf-8"?>
<p:tagLst xmlns:a="http://schemas.openxmlformats.org/drawingml/2006/main" xmlns:r="http://schemas.openxmlformats.org/officeDocument/2006/relationships" xmlns:p="http://schemas.openxmlformats.org/presentationml/2006/main">
  <p:tag name="AS_UNIQUEID" val="2418"/>
</p:tagLst>
</file>

<file path=ppt/tags/tag1028.xml><?xml version="1.0" encoding="utf-8"?>
<p:tagLst xmlns:a="http://schemas.openxmlformats.org/drawingml/2006/main" xmlns:r="http://schemas.openxmlformats.org/officeDocument/2006/relationships" xmlns:p="http://schemas.openxmlformats.org/presentationml/2006/main">
  <p:tag name="AS_UNIQUEID" val="2419"/>
</p:tagLst>
</file>

<file path=ppt/tags/tag1029.xml><?xml version="1.0" encoding="utf-8"?>
<p:tagLst xmlns:a="http://schemas.openxmlformats.org/drawingml/2006/main" xmlns:r="http://schemas.openxmlformats.org/officeDocument/2006/relationships" xmlns:p="http://schemas.openxmlformats.org/presentationml/2006/main">
  <p:tag name="AS_UNIQUEID" val="2420"/>
</p:tagLst>
</file>

<file path=ppt/tags/tag103.xml><?xml version="1.0" encoding="utf-8"?>
<p:tagLst xmlns:a="http://schemas.openxmlformats.org/drawingml/2006/main" xmlns:r="http://schemas.openxmlformats.org/officeDocument/2006/relationships" xmlns:p="http://schemas.openxmlformats.org/presentationml/2006/main">
  <p:tag name="AS_UNIQUEID" val="321"/>
</p:tagLst>
</file>

<file path=ppt/tags/tag1030.xml><?xml version="1.0" encoding="utf-8"?>
<p:tagLst xmlns:a="http://schemas.openxmlformats.org/drawingml/2006/main" xmlns:r="http://schemas.openxmlformats.org/officeDocument/2006/relationships" xmlns:p="http://schemas.openxmlformats.org/presentationml/2006/main">
  <p:tag name="AS_UNIQUEID" val="2406"/>
</p:tagLst>
</file>

<file path=ppt/tags/tag1031.xml><?xml version="1.0" encoding="utf-8"?>
<p:tagLst xmlns:a="http://schemas.openxmlformats.org/drawingml/2006/main" xmlns:r="http://schemas.openxmlformats.org/officeDocument/2006/relationships" xmlns:p="http://schemas.openxmlformats.org/presentationml/2006/main">
  <p:tag name="AS_UNIQUEID" val="2407"/>
</p:tagLst>
</file>

<file path=ppt/tags/tag1032.xml><?xml version="1.0" encoding="utf-8"?>
<p:tagLst xmlns:a="http://schemas.openxmlformats.org/drawingml/2006/main" xmlns:r="http://schemas.openxmlformats.org/officeDocument/2006/relationships" xmlns:p="http://schemas.openxmlformats.org/presentationml/2006/main">
  <p:tag name="AS_UNIQUEID" val="2408"/>
</p:tagLst>
</file>

<file path=ppt/tags/tag1033.xml><?xml version="1.0" encoding="utf-8"?>
<p:tagLst xmlns:a="http://schemas.openxmlformats.org/drawingml/2006/main" xmlns:r="http://schemas.openxmlformats.org/officeDocument/2006/relationships" xmlns:p="http://schemas.openxmlformats.org/presentationml/2006/main">
  <p:tag name="AS_UNIQUEID" val="2409"/>
</p:tagLst>
</file>

<file path=ppt/tags/tag1034.xml><?xml version="1.0" encoding="utf-8"?>
<p:tagLst xmlns:a="http://schemas.openxmlformats.org/drawingml/2006/main" xmlns:r="http://schemas.openxmlformats.org/officeDocument/2006/relationships" xmlns:p="http://schemas.openxmlformats.org/presentationml/2006/main">
  <p:tag name="AS_UNIQUEID" val="2410"/>
</p:tagLst>
</file>

<file path=ppt/tags/tag1035.xml><?xml version="1.0" encoding="utf-8"?>
<p:tagLst xmlns:a="http://schemas.openxmlformats.org/drawingml/2006/main" xmlns:r="http://schemas.openxmlformats.org/officeDocument/2006/relationships" xmlns:p="http://schemas.openxmlformats.org/presentationml/2006/main">
  <p:tag name="AS_UNIQUEID" val="2411"/>
</p:tagLst>
</file>

<file path=ppt/tags/tag1036.xml><?xml version="1.0" encoding="utf-8"?>
<p:tagLst xmlns:a="http://schemas.openxmlformats.org/drawingml/2006/main" xmlns:r="http://schemas.openxmlformats.org/officeDocument/2006/relationships" xmlns:p="http://schemas.openxmlformats.org/presentationml/2006/main">
  <p:tag name="AS_UNIQUEID" val="2412"/>
</p:tagLst>
</file>

<file path=ppt/tags/tag1037.xml><?xml version="1.0" encoding="utf-8"?>
<p:tagLst xmlns:a="http://schemas.openxmlformats.org/drawingml/2006/main" xmlns:r="http://schemas.openxmlformats.org/officeDocument/2006/relationships" xmlns:p="http://schemas.openxmlformats.org/presentationml/2006/main">
  <p:tag name="AS_UNIQUEID" val="2398"/>
</p:tagLst>
</file>

<file path=ppt/tags/tag1038.xml><?xml version="1.0" encoding="utf-8"?>
<p:tagLst xmlns:a="http://schemas.openxmlformats.org/drawingml/2006/main" xmlns:r="http://schemas.openxmlformats.org/officeDocument/2006/relationships" xmlns:p="http://schemas.openxmlformats.org/presentationml/2006/main">
  <p:tag name="AS_UNIQUEID" val="2399"/>
</p:tagLst>
</file>

<file path=ppt/tags/tag1039.xml><?xml version="1.0" encoding="utf-8"?>
<p:tagLst xmlns:a="http://schemas.openxmlformats.org/drawingml/2006/main" xmlns:r="http://schemas.openxmlformats.org/officeDocument/2006/relationships" xmlns:p="http://schemas.openxmlformats.org/presentationml/2006/main">
  <p:tag name="AS_UNIQUEID" val="2400"/>
</p:tagLst>
</file>

<file path=ppt/tags/tag104.xml><?xml version="1.0" encoding="utf-8"?>
<p:tagLst xmlns:a="http://schemas.openxmlformats.org/drawingml/2006/main" xmlns:r="http://schemas.openxmlformats.org/officeDocument/2006/relationships" xmlns:p="http://schemas.openxmlformats.org/presentationml/2006/main">
  <p:tag name="AS_UNIQUEID" val="322"/>
</p:tagLst>
</file>

<file path=ppt/tags/tag1040.xml><?xml version="1.0" encoding="utf-8"?>
<p:tagLst xmlns:a="http://schemas.openxmlformats.org/drawingml/2006/main" xmlns:r="http://schemas.openxmlformats.org/officeDocument/2006/relationships" xmlns:p="http://schemas.openxmlformats.org/presentationml/2006/main">
  <p:tag name="AS_UNIQUEID" val="2401"/>
</p:tagLst>
</file>

<file path=ppt/tags/tag1041.xml><?xml version="1.0" encoding="utf-8"?>
<p:tagLst xmlns:a="http://schemas.openxmlformats.org/drawingml/2006/main" xmlns:r="http://schemas.openxmlformats.org/officeDocument/2006/relationships" xmlns:p="http://schemas.openxmlformats.org/presentationml/2006/main">
  <p:tag name="AS_UNIQUEID" val="2402"/>
</p:tagLst>
</file>

<file path=ppt/tags/tag1042.xml><?xml version="1.0" encoding="utf-8"?>
<p:tagLst xmlns:a="http://schemas.openxmlformats.org/drawingml/2006/main" xmlns:r="http://schemas.openxmlformats.org/officeDocument/2006/relationships" xmlns:p="http://schemas.openxmlformats.org/presentationml/2006/main">
  <p:tag name="AS_UNIQUEID" val="2403"/>
</p:tagLst>
</file>

<file path=ppt/tags/tag1043.xml><?xml version="1.0" encoding="utf-8"?>
<p:tagLst xmlns:a="http://schemas.openxmlformats.org/drawingml/2006/main" xmlns:r="http://schemas.openxmlformats.org/officeDocument/2006/relationships" xmlns:p="http://schemas.openxmlformats.org/presentationml/2006/main">
  <p:tag name="AS_UNIQUEID" val="2404"/>
</p:tagLst>
</file>

<file path=ppt/tags/tag1044.xml><?xml version="1.0" encoding="utf-8"?>
<p:tagLst xmlns:a="http://schemas.openxmlformats.org/drawingml/2006/main" xmlns:r="http://schemas.openxmlformats.org/officeDocument/2006/relationships" xmlns:p="http://schemas.openxmlformats.org/presentationml/2006/main">
  <p:tag name="AS_UNIQUEID" val="2390"/>
</p:tagLst>
</file>

<file path=ppt/tags/tag1045.xml><?xml version="1.0" encoding="utf-8"?>
<p:tagLst xmlns:a="http://schemas.openxmlformats.org/drawingml/2006/main" xmlns:r="http://schemas.openxmlformats.org/officeDocument/2006/relationships" xmlns:p="http://schemas.openxmlformats.org/presentationml/2006/main">
  <p:tag name="AS_UNIQUEID" val="2391"/>
</p:tagLst>
</file>

<file path=ppt/tags/tag1046.xml><?xml version="1.0" encoding="utf-8"?>
<p:tagLst xmlns:a="http://schemas.openxmlformats.org/drawingml/2006/main" xmlns:r="http://schemas.openxmlformats.org/officeDocument/2006/relationships" xmlns:p="http://schemas.openxmlformats.org/presentationml/2006/main">
  <p:tag name="AS_UNIQUEID" val="2392"/>
</p:tagLst>
</file>

<file path=ppt/tags/tag1047.xml><?xml version="1.0" encoding="utf-8"?>
<p:tagLst xmlns:a="http://schemas.openxmlformats.org/drawingml/2006/main" xmlns:r="http://schemas.openxmlformats.org/officeDocument/2006/relationships" xmlns:p="http://schemas.openxmlformats.org/presentationml/2006/main">
  <p:tag name="AS_UNIQUEID" val="2393"/>
</p:tagLst>
</file>

<file path=ppt/tags/tag1048.xml><?xml version="1.0" encoding="utf-8"?>
<p:tagLst xmlns:a="http://schemas.openxmlformats.org/drawingml/2006/main" xmlns:r="http://schemas.openxmlformats.org/officeDocument/2006/relationships" xmlns:p="http://schemas.openxmlformats.org/presentationml/2006/main">
  <p:tag name="AS_UNIQUEID" val="2394"/>
</p:tagLst>
</file>

<file path=ppt/tags/tag1049.xml><?xml version="1.0" encoding="utf-8"?>
<p:tagLst xmlns:a="http://schemas.openxmlformats.org/drawingml/2006/main" xmlns:r="http://schemas.openxmlformats.org/officeDocument/2006/relationships" xmlns:p="http://schemas.openxmlformats.org/presentationml/2006/main">
  <p:tag name="AS_UNIQUEID" val="2395"/>
</p:tagLst>
</file>

<file path=ppt/tags/tag105.xml><?xml version="1.0" encoding="utf-8"?>
<p:tagLst xmlns:a="http://schemas.openxmlformats.org/drawingml/2006/main" xmlns:r="http://schemas.openxmlformats.org/officeDocument/2006/relationships" xmlns:p="http://schemas.openxmlformats.org/presentationml/2006/main">
  <p:tag name="AS_UNIQUEID" val="323"/>
</p:tagLst>
</file>

<file path=ppt/tags/tag1050.xml><?xml version="1.0" encoding="utf-8"?>
<p:tagLst xmlns:a="http://schemas.openxmlformats.org/drawingml/2006/main" xmlns:r="http://schemas.openxmlformats.org/officeDocument/2006/relationships" xmlns:p="http://schemas.openxmlformats.org/presentationml/2006/main">
  <p:tag name="AS_UNIQUEID" val="2396"/>
</p:tagLst>
</file>

<file path=ppt/tags/tag1051.xml><?xml version="1.0" encoding="utf-8"?>
<p:tagLst xmlns:a="http://schemas.openxmlformats.org/drawingml/2006/main" xmlns:r="http://schemas.openxmlformats.org/officeDocument/2006/relationships" xmlns:p="http://schemas.openxmlformats.org/presentationml/2006/main">
  <p:tag name="AS_UNIQUEID" val="2382"/>
</p:tagLst>
</file>

<file path=ppt/tags/tag1052.xml><?xml version="1.0" encoding="utf-8"?>
<p:tagLst xmlns:a="http://schemas.openxmlformats.org/drawingml/2006/main" xmlns:r="http://schemas.openxmlformats.org/officeDocument/2006/relationships" xmlns:p="http://schemas.openxmlformats.org/presentationml/2006/main">
  <p:tag name="AS_UNIQUEID" val="2383"/>
</p:tagLst>
</file>

<file path=ppt/tags/tag1053.xml><?xml version="1.0" encoding="utf-8"?>
<p:tagLst xmlns:a="http://schemas.openxmlformats.org/drawingml/2006/main" xmlns:r="http://schemas.openxmlformats.org/officeDocument/2006/relationships" xmlns:p="http://schemas.openxmlformats.org/presentationml/2006/main">
  <p:tag name="AS_UNIQUEID" val="2384"/>
</p:tagLst>
</file>

<file path=ppt/tags/tag1054.xml><?xml version="1.0" encoding="utf-8"?>
<p:tagLst xmlns:a="http://schemas.openxmlformats.org/drawingml/2006/main" xmlns:r="http://schemas.openxmlformats.org/officeDocument/2006/relationships" xmlns:p="http://schemas.openxmlformats.org/presentationml/2006/main">
  <p:tag name="AS_UNIQUEID" val="2385"/>
</p:tagLst>
</file>

<file path=ppt/tags/tag1055.xml><?xml version="1.0" encoding="utf-8"?>
<p:tagLst xmlns:a="http://schemas.openxmlformats.org/drawingml/2006/main" xmlns:r="http://schemas.openxmlformats.org/officeDocument/2006/relationships" xmlns:p="http://schemas.openxmlformats.org/presentationml/2006/main">
  <p:tag name="AS_UNIQUEID" val="2386"/>
</p:tagLst>
</file>

<file path=ppt/tags/tag1056.xml><?xml version="1.0" encoding="utf-8"?>
<p:tagLst xmlns:a="http://schemas.openxmlformats.org/drawingml/2006/main" xmlns:r="http://schemas.openxmlformats.org/officeDocument/2006/relationships" xmlns:p="http://schemas.openxmlformats.org/presentationml/2006/main">
  <p:tag name="AS_UNIQUEID" val="2387"/>
</p:tagLst>
</file>

<file path=ppt/tags/tag1057.xml><?xml version="1.0" encoding="utf-8"?>
<p:tagLst xmlns:a="http://schemas.openxmlformats.org/drawingml/2006/main" xmlns:r="http://schemas.openxmlformats.org/officeDocument/2006/relationships" xmlns:p="http://schemas.openxmlformats.org/presentationml/2006/main">
  <p:tag name="AS_UNIQUEID" val="2388"/>
</p:tagLst>
</file>

<file path=ppt/tags/tag1058.xml><?xml version="1.0" encoding="utf-8"?>
<p:tagLst xmlns:a="http://schemas.openxmlformats.org/drawingml/2006/main" xmlns:r="http://schemas.openxmlformats.org/officeDocument/2006/relationships" xmlns:p="http://schemas.openxmlformats.org/presentationml/2006/main">
  <p:tag name="AS_UNIQUEID" val="2374"/>
</p:tagLst>
</file>

<file path=ppt/tags/tag1059.xml><?xml version="1.0" encoding="utf-8"?>
<p:tagLst xmlns:a="http://schemas.openxmlformats.org/drawingml/2006/main" xmlns:r="http://schemas.openxmlformats.org/officeDocument/2006/relationships" xmlns:p="http://schemas.openxmlformats.org/presentationml/2006/main">
  <p:tag name="AS_UNIQUEID" val="2375"/>
</p:tagLst>
</file>

<file path=ppt/tags/tag106.xml><?xml version="1.0" encoding="utf-8"?>
<p:tagLst xmlns:a="http://schemas.openxmlformats.org/drawingml/2006/main" xmlns:r="http://schemas.openxmlformats.org/officeDocument/2006/relationships" xmlns:p="http://schemas.openxmlformats.org/presentationml/2006/main">
  <p:tag name="AS_UNIQUEID" val="313"/>
</p:tagLst>
</file>

<file path=ppt/tags/tag1060.xml><?xml version="1.0" encoding="utf-8"?>
<p:tagLst xmlns:a="http://schemas.openxmlformats.org/drawingml/2006/main" xmlns:r="http://schemas.openxmlformats.org/officeDocument/2006/relationships" xmlns:p="http://schemas.openxmlformats.org/presentationml/2006/main">
  <p:tag name="AS_UNIQUEID" val="2376"/>
</p:tagLst>
</file>

<file path=ppt/tags/tag1061.xml><?xml version="1.0" encoding="utf-8"?>
<p:tagLst xmlns:a="http://schemas.openxmlformats.org/drawingml/2006/main" xmlns:r="http://schemas.openxmlformats.org/officeDocument/2006/relationships" xmlns:p="http://schemas.openxmlformats.org/presentationml/2006/main">
  <p:tag name="AS_UNIQUEID" val="2377"/>
</p:tagLst>
</file>

<file path=ppt/tags/tag1062.xml><?xml version="1.0" encoding="utf-8"?>
<p:tagLst xmlns:a="http://schemas.openxmlformats.org/drawingml/2006/main" xmlns:r="http://schemas.openxmlformats.org/officeDocument/2006/relationships" xmlns:p="http://schemas.openxmlformats.org/presentationml/2006/main">
  <p:tag name="AS_UNIQUEID" val="2378"/>
</p:tagLst>
</file>

<file path=ppt/tags/tag1063.xml><?xml version="1.0" encoding="utf-8"?>
<p:tagLst xmlns:a="http://schemas.openxmlformats.org/drawingml/2006/main" xmlns:r="http://schemas.openxmlformats.org/officeDocument/2006/relationships" xmlns:p="http://schemas.openxmlformats.org/presentationml/2006/main">
  <p:tag name="AS_UNIQUEID" val="2379"/>
</p:tagLst>
</file>

<file path=ppt/tags/tag1064.xml><?xml version="1.0" encoding="utf-8"?>
<p:tagLst xmlns:a="http://schemas.openxmlformats.org/drawingml/2006/main" xmlns:r="http://schemas.openxmlformats.org/officeDocument/2006/relationships" xmlns:p="http://schemas.openxmlformats.org/presentationml/2006/main">
  <p:tag name="AS_UNIQUEID" val="2380"/>
</p:tagLst>
</file>

<file path=ppt/tags/tag1065.xml><?xml version="1.0" encoding="utf-8"?>
<p:tagLst xmlns:a="http://schemas.openxmlformats.org/drawingml/2006/main" xmlns:r="http://schemas.openxmlformats.org/officeDocument/2006/relationships" xmlns:p="http://schemas.openxmlformats.org/presentationml/2006/main">
  <p:tag name="AS_UNIQUEID" val="2366"/>
</p:tagLst>
</file>

<file path=ppt/tags/tag1066.xml><?xml version="1.0" encoding="utf-8"?>
<p:tagLst xmlns:a="http://schemas.openxmlformats.org/drawingml/2006/main" xmlns:r="http://schemas.openxmlformats.org/officeDocument/2006/relationships" xmlns:p="http://schemas.openxmlformats.org/presentationml/2006/main">
  <p:tag name="AS_UNIQUEID" val="2367"/>
</p:tagLst>
</file>

<file path=ppt/tags/tag1067.xml><?xml version="1.0" encoding="utf-8"?>
<p:tagLst xmlns:a="http://schemas.openxmlformats.org/drawingml/2006/main" xmlns:r="http://schemas.openxmlformats.org/officeDocument/2006/relationships" xmlns:p="http://schemas.openxmlformats.org/presentationml/2006/main">
  <p:tag name="AS_UNIQUEID" val="2368"/>
</p:tagLst>
</file>

<file path=ppt/tags/tag1068.xml><?xml version="1.0" encoding="utf-8"?>
<p:tagLst xmlns:a="http://schemas.openxmlformats.org/drawingml/2006/main" xmlns:r="http://schemas.openxmlformats.org/officeDocument/2006/relationships" xmlns:p="http://schemas.openxmlformats.org/presentationml/2006/main">
  <p:tag name="AS_UNIQUEID" val="2369"/>
</p:tagLst>
</file>

<file path=ppt/tags/tag1069.xml><?xml version="1.0" encoding="utf-8"?>
<p:tagLst xmlns:a="http://schemas.openxmlformats.org/drawingml/2006/main" xmlns:r="http://schemas.openxmlformats.org/officeDocument/2006/relationships" xmlns:p="http://schemas.openxmlformats.org/presentationml/2006/main">
  <p:tag name="AS_UNIQUEID" val="2370"/>
</p:tagLst>
</file>

<file path=ppt/tags/tag107.xml><?xml version="1.0" encoding="utf-8"?>
<p:tagLst xmlns:a="http://schemas.openxmlformats.org/drawingml/2006/main" xmlns:r="http://schemas.openxmlformats.org/officeDocument/2006/relationships" xmlns:p="http://schemas.openxmlformats.org/presentationml/2006/main">
  <p:tag name="AS_UNIQUEID" val="314"/>
</p:tagLst>
</file>

<file path=ppt/tags/tag1070.xml><?xml version="1.0" encoding="utf-8"?>
<p:tagLst xmlns:a="http://schemas.openxmlformats.org/drawingml/2006/main" xmlns:r="http://schemas.openxmlformats.org/officeDocument/2006/relationships" xmlns:p="http://schemas.openxmlformats.org/presentationml/2006/main">
  <p:tag name="AS_UNIQUEID" val="2371"/>
</p:tagLst>
</file>

<file path=ppt/tags/tag1071.xml><?xml version="1.0" encoding="utf-8"?>
<p:tagLst xmlns:a="http://schemas.openxmlformats.org/drawingml/2006/main" xmlns:r="http://schemas.openxmlformats.org/officeDocument/2006/relationships" xmlns:p="http://schemas.openxmlformats.org/presentationml/2006/main">
  <p:tag name="AS_UNIQUEID" val="2372"/>
</p:tagLst>
</file>

<file path=ppt/tags/tag1072.xml><?xml version="1.0" encoding="utf-8"?>
<p:tagLst xmlns:a="http://schemas.openxmlformats.org/drawingml/2006/main" xmlns:r="http://schemas.openxmlformats.org/officeDocument/2006/relationships" xmlns:p="http://schemas.openxmlformats.org/presentationml/2006/main">
  <p:tag name="AS_UNIQUEID" val="2295"/>
</p:tagLst>
</file>

<file path=ppt/tags/tag1073.xml><?xml version="1.0" encoding="utf-8"?>
<p:tagLst xmlns:a="http://schemas.openxmlformats.org/drawingml/2006/main" xmlns:r="http://schemas.openxmlformats.org/officeDocument/2006/relationships" xmlns:p="http://schemas.openxmlformats.org/presentationml/2006/main">
  <p:tag name="AS_UNIQUEID" val="2303"/>
</p:tagLst>
</file>

<file path=ppt/tags/tag1074.xml><?xml version="1.0" encoding="utf-8"?>
<p:tagLst xmlns:a="http://schemas.openxmlformats.org/drawingml/2006/main" xmlns:r="http://schemas.openxmlformats.org/officeDocument/2006/relationships" xmlns:p="http://schemas.openxmlformats.org/presentationml/2006/main">
  <p:tag name="AS_UNIQUEID" val="2328"/>
</p:tagLst>
</file>

<file path=ppt/tags/tag1075.xml><?xml version="1.0" encoding="utf-8"?>
<p:tagLst xmlns:a="http://schemas.openxmlformats.org/drawingml/2006/main" xmlns:r="http://schemas.openxmlformats.org/officeDocument/2006/relationships" xmlns:p="http://schemas.openxmlformats.org/presentationml/2006/main">
  <p:tag name="AS_UNIQUEID" val="2329"/>
</p:tagLst>
</file>

<file path=ppt/tags/tag1076.xml><?xml version="1.0" encoding="utf-8"?>
<p:tagLst xmlns:a="http://schemas.openxmlformats.org/drawingml/2006/main" xmlns:r="http://schemas.openxmlformats.org/officeDocument/2006/relationships" xmlns:p="http://schemas.openxmlformats.org/presentationml/2006/main">
  <p:tag name="AS_UNIQUEID" val="2330"/>
</p:tagLst>
</file>

<file path=ppt/tags/tag1077.xml><?xml version="1.0" encoding="utf-8"?>
<p:tagLst xmlns:a="http://schemas.openxmlformats.org/drawingml/2006/main" xmlns:r="http://schemas.openxmlformats.org/officeDocument/2006/relationships" xmlns:p="http://schemas.openxmlformats.org/presentationml/2006/main">
  <p:tag name="AS_UNIQUEID" val="2331"/>
</p:tagLst>
</file>

<file path=ppt/tags/tag1078.xml><?xml version="1.0" encoding="utf-8"?>
<p:tagLst xmlns:a="http://schemas.openxmlformats.org/drawingml/2006/main" xmlns:r="http://schemas.openxmlformats.org/officeDocument/2006/relationships" xmlns:p="http://schemas.openxmlformats.org/presentationml/2006/main">
  <p:tag name="AS_UNIQUEID" val="2332"/>
</p:tagLst>
</file>

<file path=ppt/tags/tag1079.xml><?xml version="1.0" encoding="utf-8"?>
<p:tagLst xmlns:a="http://schemas.openxmlformats.org/drawingml/2006/main" xmlns:r="http://schemas.openxmlformats.org/officeDocument/2006/relationships" xmlns:p="http://schemas.openxmlformats.org/presentationml/2006/main">
  <p:tag name="AS_UNIQUEID" val="2340"/>
</p:tagLst>
</file>

<file path=ppt/tags/tag108.xml><?xml version="1.0" encoding="utf-8"?>
<p:tagLst xmlns:a="http://schemas.openxmlformats.org/drawingml/2006/main" xmlns:r="http://schemas.openxmlformats.org/officeDocument/2006/relationships" xmlns:p="http://schemas.openxmlformats.org/presentationml/2006/main">
  <p:tag name="AS_UNIQUEID" val="315"/>
</p:tagLst>
</file>

<file path=ppt/tags/tag1080.xml><?xml version="1.0" encoding="utf-8"?>
<p:tagLst xmlns:a="http://schemas.openxmlformats.org/drawingml/2006/main" xmlns:r="http://schemas.openxmlformats.org/officeDocument/2006/relationships" xmlns:p="http://schemas.openxmlformats.org/presentationml/2006/main">
  <p:tag name="AS_UNIQUEID" val="2348"/>
</p:tagLst>
</file>

<file path=ppt/tags/tag1081.xml><?xml version="1.0" encoding="utf-8"?>
<p:tagLst xmlns:a="http://schemas.openxmlformats.org/drawingml/2006/main" xmlns:r="http://schemas.openxmlformats.org/officeDocument/2006/relationships" xmlns:p="http://schemas.openxmlformats.org/presentationml/2006/main">
  <p:tag name="AS_UNIQUEID" val="2349"/>
</p:tagLst>
</file>

<file path=ppt/tags/tag1082.xml><?xml version="1.0" encoding="utf-8"?>
<p:tagLst xmlns:a="http://schemas.openxmlformats.org/drawingml/2006/main" xmlns:r="http://schemas.openxmlformats.org/officeDocument/2006/relationships" xmlns:p="http://schemas.openxmlformats.org/presentationml/2006/main">
  <p:tag name="AS_UNIQUEID" val="2350"/>
</p:tagLst>
</file>

<file path=ppt/tags/tag1083.xml><?xml version="1.0" encoding="utf-8"?>
<p:tagLst xmlns:a="http://schemas.openxmlformats.org/drawingml/2006/main" xmlns:r="http://schemas.openxmlformats.org/officeDocument/2006/relationships" xmlns:p="http://schemas.openxmlformats.org/presentationml/2006/main">
  <p:tag name="AS_UNIQUEID" val="2351"/>
</p:tagLst>
</file>

<file path=ppt/tags/tag1084.xml><?xml version="1.0" encoding="utf-8"?>
<p:tagLst xmlns:a="http://schemas.openxmlformats.org/drawingml/2006/main" xmlns:r="http://schemas.openxmlformats.org/officeDocument/2006/relationships" xmlns:p="http://schemas.openxmlformats.org/presentationml/2006/main">
  <p:tag name="AS_UNIQUEID" val="2352"/>
</p:tagLst>
</file>

<file path=ppt/tags/tag1085.xml><?xml version="1.0" encoding="utf-8"?>
<p:tagLst xmlns:a="http://schemas.openxmlformats.org/drawingml/2006/main" xmlns:r="http://schemas.openxmlformats.org/officeDocument/2006/relationships" xmlns:p="http://schemas.openxmlformats.org/presentationml/2006/main">
  <p:tag name="AS_UNIQUEID" val="2353"/>
</p:tagLst>
</file>

<file path=ppt/tags/tag1086.xml><?xml version="1.0" encoding="utf-8"?>
<p:tagLst xmlns:a="http://schemas.openxmlformats.org/drawingml/2006/main" xmlns:r="http://schemas.openxmlformats.org/officeDocument/2006/relationships" xmlns:p="http://schemas.openxmlformats.org/presentationml/2006/main">
  <p:tag name="AS_UNIQUEID" val="2354"/>
</p:tagLst>
</file>

<file path=ppt/tags/tag1087.xml><?xml version="1.0" encoding="utf-8"?>
<p:tagLst xmlns:a="http://schemas.openxmlformats.org/drawingml/2006/main" xmlns:r="http://schemas.openxmlformats.org/officeDocument/2006/relationships" xmlns:p="http://schemas.openxmlformats.org/presentationml/2006/main">
  <p:tag name="AS_UNIQUEID" val="2355"/>
</p:tagLst>
</file>

<file path=ppt/tags/tag1088.xml><?xml version="1.0" encoding="utf-8"?>
<p:tagLst xmlns:a="http://schemas.openxmlformats.org/drawingml/2006/main" xmlns:r="http://schemas.openxmlformats.org/officeDocument/2006/relationships" xmlns:p="http://schemas.openxmlformats.org/presentationml/2006/main">
  <p:tag name="AS_UNIQUEID" val="2356"/>
</p:tagLst>
</file>

<file path=ppt/tags/tag1089.xml><?xml version="1.0" encoding="utf-8"?>
<p:tagLst xmlns:a="http://schemas.openxmlformats.org/drawingml/2006/main" xmlns:r="http://schemas.openxmlformats.org/officeDocument/2006/relationships" xmlns:p="http://schemas.openxmlformats.org/presentationml/2006/main">
  <p:tag name="AS_UNIQUEID" val="2341"/>
</p:tagLst>
</file>

<file path=ppt/tags/tag109.xml><?xml version="1.0" encoding="utf-8"?>
<p:tagLst xmlns:a="http://schemas.openxmlformats.org/drawingml/2006/main" xmlns:r="http://schemas.openxmlformats.org/officeDocument/2006/relationships" xmlns:p="http://schemas.openxmlformats.org/presentationml/2006/main">
  <p:tag name="AS_UNIQUEID" val="316"/>
</p:tagLst>
</file>

<file path=ppt/tags/tag1090.xml><?xml version="1.0" encoding="utf-8"?>
<p:tagLst xmlns:a="http://schemas.openxmlformats.org/drawingml/2006/main" xmlns:r="http://schemas.openxmlformats.org/officeDocument/2006/relationships" xmlns:p="http://schemas.openxmlformats.org/presentationml/2006/main">
  <p:tag name="AS_UNIQUEID" val="2342"/>
</p:tagLst>
</file>

<file path=ppt/tags/tag1091.xml><?xml version="1.0" encoding="utf-8"?>
<p:tagLst xmlns:a="http://schemas.openxmlformats.org/drawingml/2006/main" xmlns:r="http://schemas.openxmlformats.org/officeDocument/2006/relationships" xmlns:p="http://schemas.openxmlformats.org/presentationml/2006/main">
  <p:tag name="AS_UNIQUEID" val="2343"/>
</p:tagLst>
</file>

<file path=ppt/tags/tag1092.xml><?xml version="1.0" encoding="utf-8"?>
<p:tagLst xmlns:a="http://schemas.openxmlformats.org/drawingml/2006/main" xmlns:r="http://schemas.openxmlformats.org/officeDocument/2006/relationships" xmlns:p="http://schemas.openxmlformats.org/presentationml/2006/main">
  <p:tag name="AS_UNIQUEID" val="2344"/>
</p:tagLst>
</file>

<file path=ppt/tags/tag1093.xml><?xml version="1.0" encoding="utf-8"?>
<p:tagLst xmlns:a="http://schemas.openxmlformats.org/drawingml/2006/main" xmlns:r="http://schemas.openxmlformats.org/officeDocument/2006/relationships" xmlns:p="http://schemas.openxmlformats.org/presentationml/2006/main">
  <p:tag name="AS_UNIQUEID" val="2345"/>
</p:tagLst>
</file>

<file path=ppt/tags/tag1094.xml><?xml version="1.0" encoding="utf-8"?>
<p:tagLst xmlns:a="http://schemas.openxmlformats.org/drawingml/2006/main" xmlns:r="http://schemas.openxmlformats.org/officeDocument/2006/relationships" xmlns:p="http://schemas.openxmlformats.org/presentationml/2006/main">
  <p:tag name="AS_UNIQUEID" val="2346"/>
</p:tagLst>
</file>

<file path=ppt/tags/tag1095.xml><?xml version="1.0" encoding="utf-8"?>
<p:tagLst xmlns:a="http://schemas.openxmlformats.org/drawingml/2006/main" xmlns:r="http://schemas.openxmlformats.org/officeDocument/2006/relationships" xmlns:p="http://schemas.openxmlformats.org/presentationml/2006/main">
  <p:tag name="AS_UNIQUEID" val="2347"/>
</p:tagLst>
</file>

<file path=ppt/tags/tag1096.xml><?xml version="1.0" encoding="utf-8"?>
<p:tagLst xmlns:a="http://schemas.openxmlformats.org/drawingml/2006/main" xmlns:r="http://schemas.openxmlformats.org/officeDocument/2006/relationships" xmlns:p="http://schemas.openxmlformats.org/presentationml/2006/main">
  <p:tag name="AS_UNIQUEID" val="2333"/>
</p:tagLst>
</file>

<file path=ppt/tags/tag1097.xml><?xml version="1.0" encoding="utf-8"?>
<p:tagLst xmlns:a="http://schemas.openxmlformats.org/drawingml/2006/main" xmlns:r="http://schemas.openxmlformats.org/officeDocument/2006/relationships" xmlns:p="http://schemas.openxmlformats.org/presentationml/2006/main">
  <p:tag name="AS_UNIQUEID" val="2334"/>
</p:tagLst>
</file>

<file path=ppt/tags/tag1098.xml><?xml version="1.0" encoding="utf-8"?>
<p:tagLst xmlns:a="http://schemas.openxmlformats.org/drawingml/2006/main" xmlns:r="http://schemas.openxmlformats.org/officeDocument/2006/relationships" xmlns:p="http://schemas.openxmlformats.org/presentationml/2006/main">
  <p:tag name="AS_UNIQUEID" val="2335"/>
</p:tagLst>
</file>

<file path=ppt/tags/tag1099.xml><?xml version="1.0" encoding="utf-8"?>
<p:tagLst xmlns:a="http://schemas.openxmlformats.org/drawingml/2006/main" xmlns:r="http://schemas.openxmlformats.org/officeDocument/2006/relationships" xmlns:p="http://schemas.openxmlformats.org/presentationml/2006/main">
  <p:tag name="AS_UNIQUEID" val="2336"/>
</p:tagLst>
</file>

<file path=ppt/tags/tag11.xml><?xml version="1.0" encoding="utf-8"?>
<p:tagLst xmlns:a="http://schemas.openxmlformats.org/drawingml/2006/main" xmlns:r="http://schemas.openxmlformats.org/officeDocument/2006/relationships" xmlns:p="http://schemas.openxmlformats.org/presentationml/2006/main">
  <p:tag name="AS_UNIQUEID" val="410"/>
</p:tagLst>
</file>

<file path=ppt/tags/tag110.xml><?xml version="1.0" encoding="utf-8"?>
<p:tagLst xmlns:a="http://schemas.openxmlformats.org/drawingml/2006/main" xmlns:r="http://schemas.openxmlformats.org/officeDocument/2006/relationships" xmlns:p="http://schemas.openxmlformats.org/presentationml/2006/main">
  <p:tag name="AS_UNIQUEID" val="317"/>
</p:tagLst>
</file>

<file path=ppt/tags/tag1100.xml><?xml version="1.0" encoding="utf-8"?>
<p:tagLst xmlns:a="http://schemas.openxmlformats.org/drawingml/2006/main" xmlns:r="http://schemas.openxmlformats.org/officeDocument/2006/relationships" xmlns:p="http://schemas.openxmlformats.org/presentationml/2006/main">
  <p:tag name="AS_UNIQUEID" val="2337"/>
</p:tagLst>
</file>

<file path=ppt/tags/tag1101.xml><?xml version="1.0" encoding="utf-8"?>
<p:tagLst xmlns:a="http://schemas.openxmlformats.org/drawingml/2006/main" xmlns:r="http://schemas.openxmlformats.org/officeDocument/2006/relationships" xmlns:p="http://schemas.openxmlformats.org/presentationml/2006/main">
  <p:tag name="AS_UNIQUEID" val="2338"/>
</p:tagLst>
</file>

<file path=ppt/tags/tag1102.xml><?xml version="1.0" encoding="utf-8"?>
<p:tagLst xmlns:a="http://schemas.openxmlformats.org/drawingml/2006/main" xmlns:r="http://schemas.openxmlformats.org/officeDocument/2006/relationships" xmlns:p="http://schemas.openxmlformats.org/presentationml/2006/main">
  <p:tag name="AS_UNIQUEID" val="2339"/>
</p:tagLst>
</file>

<file path=ppt/tags/tag1103.xml><?xml version="1.0" encoding="utf-8"?>
<p:tagLst xmlns:a="http://schemas.openxmlformats.org/drawingml/2006/main" xmlns:r="http://schemas.openxmlformats.org/officeDocument/2006/relationships" xmlns:p="http://schemas.openxmlformats.org/presentationml/2006/main">
  <p:tag name="AS_UNIQUEID" val="2304"/>
</p:tagLst>
</file>

<file path=ppt/tags/tag1104.xml><?xml version="1.0" encoding="utf-8"?>
<p:tagLst xmlns:a="http://schemas.openxmlformats.org/drawingml/2006/main" xmlns:r="http://schemas.openxmlformats.org/officeDocument/2006/relationships" xmlns:p="http://schemas.openxmlformats.org/presentationml/2006/main">
  <p:tag name="AS_UNIQUEID" val="2305"/>
</p:tagLst>
</file>

<file path=ppt/tags/tag1105.xml><?xml version="1.0" encoding="utf-8"?>
<p:tagLst xmlns:a="http://schemas.openxmlformats.org/drawingml/2006/main" xmlns:r="http://schemas.openxmlformats.org/officeDocument/2006/relationships" xmlns:p="http://schemas.openxmlformats.org/presentationml/2006/main">
  <p:tag name="AS_UNIQUEID" val="2306"/>
</p:tagLst>
</file>

<file path=ppt/tags/tag1106.xml><?xml version="1.0" encoding="utf-8"?>
<p:tagLst xmlns:a="http://schemas.openxmlformats.org/drawingml/2006/main" xmlns:r="http://schemas.openxmlformats.org/officeDocument/2006/relationships" xmlns:p="http://schemas.openxmlformats.org/presentationml/2006/main">
  <p:tag name="AS_UNIQUEID" val="2307"/>
</p:tagLst>
</file>

<file path=ppt/tags/tag1107.xml><?xml version="1.0" encoding="utf-8"?>
<p:tagLst xmlns:a="http://schemas.openxmlformats.org/drawingml/2006/main" xmlns:r="http://schemas.openxmlformats.org/officeDocument/2006/relationships" xmlns:p="http://schemas.openxmlformats.org/presentationml/2006/main">
  <p:tag name="AS_UNIQUEID" val="2308"/>
</p:tagLst>
</file>

<file path=ppt/tags/tag1108.xml><?xml version="1.0" encoding="utf-8"?>
<p:tagLst xmlns:a="http://schemas.openxmlformats.org/drawingml/2006/main" xmlns:r="http://schemas.openxmlformats.org/officeDocument/2006/relationships" xmlns:p="http://schemas.openxmlformats.org/presentationml/2006/main">
  <p:tag name="AS_UNIQUEID" val="2309"/>
</p:tagLst>
</file>

<file path=ppt/tags/tag1109.xml><?xml version="1.0" encoding="utf-8"?>
<p:tagLst xmlns:a="http://schemas.openxmlformats.org/drawingml/2006/main" xmlns:r="http://schemas.openxmlformats.org/officeDocument/2006/relationships" xmlns:p="http://schemas.openxmlformats.org/presentationml/2006/main">
  <p:tag name="AS_UNIQUEID" val="2310"/>
</p:tagLst>
</file>

<file path=ppt/tags/tag111.xml><?xml version="1.0" encoding="utf-8"?>
<p:tagLst xmlns:a="http://schemas.openxmlformats.org/drawingml/2006/main" xmlns:r="http://schemas.openxmlformats.org/officeDocument/2006/relationships" xmlns:p="http://schemas.openxmlformats.org/presentationml/2006/main">
  <p:tag name="AS_UNIQUEID" val="307"/>
</p:tagLst>
</file>

<file path=ppt/tags/tag1110.xml><?xml version="1.0" encoding="utf-8"?>
<p:tagLst xmlns:a="http://schemas.openxmlformats.org/drawingml/2006/main" xmlns:r="http://schemas.openxmlformats.org/officeDocument/2006/relationships" xmlns:p="http://schemas.openxmlformats.org/presentationml/2006/main">
  <p:tag name="AS_UNIQUEID" val="2315"/>
</p:tagLst>
</file>

<file path=ppt/tags/tag1111.xml><?xml version="1.0" encoding="utf-8"?>
<p:tagLst xmlns:a="http://schemas.openxmlformats.org/drawingml/2006/main" xmlns:r="http://schemas.openxmlformats.org/officeDocument/2006/relationships" xmlns:p="http://schemas.openxmlformats.org/presentationml/2006/main">
  <p:tag name="AS_UNIQUEID" val="2318"/>
</p:tagLst>
</file>

<file path=ppt/tags/tag1112.xml><?xml version="1.0" encoding="utf-8"?>
<p:tagLst xmlns:a="http://schemas.openxmlformats.org/drawingml/2006/main" xmlns:r="http://schemas.openxmlformats.org/officeDocument/2006/relationships" xmlns:p="http://schemas.openxmlformats.org/presentationml/2006/main">
  <p:tag name="AS_UNIQUEID" val="2319"/>
</p:tagLst>
</file>

<file path=ppt/tags/tag1113.xml><?xml version="1.0" encoding="utf-8"?>
<p:tagLst xmlns:a="http://schemas.openxmlformats.org/drawingml/2006/main" xmlns:r="http://schemas.openxmlformats.org/officeDocument/2006/relationships" xmlns:p="http://schemas.openxmlformats.org/presentationml/2006/main">
  <p:tag name="AS_UNIQUEID" val="2320"/>
</p:tagLst>
</file>

<file path=ppt/tags/tag1114.xml><?xml version="1.0" encoding="utf-8"?>
<p:tagLst xmlns:a="http://schemas.openxmlformats.org/drawingml/2006/main" xmlns:r="http://schemas.openxmlformats.org/officeDocument/2006/relationships" xmlns:p="http://schemas.openxmlformats.org/presentationml/2006/main">
  <p:tag name="AS_UNIQUEID" val="2321"/>
</p:tagLst>
</file>

<file path=ppt/tags/tag1115.xml><?xml version="1.0" encoding="utf-8"?>
<p:tagLst xmlns:a="http://schemas.openxmlformats.org/drawingml/2006/main" xmlns:r="http://schemas.openxmlformats.org/officeDocument/2006/relationships" xmlns:p="http://schemas.openxmlformats.org/presentationml/2006/main">
  <p:tag name="AS_UNIQUEID" val="2322"/>
</p:tagLst>
</file>

<file path=ppt/tags/tag1116.xml><?xml version="1.0" encoding="utf-8"?>
<p:tagLst xmlns:a="http://schemas.openxmlformats.org/drawingml/2006/main" xmlns:r="http://schemas.openxmlformats.org/officeDocument/2006/relationships" xmlns:p="http://schemas.openxmlformats.org/presentationml/2006/main">
  <p:tag name="AS_UNIQUEID" val="2323"/>
</p:tagLst>
</file>

<file path=ppt/tags/tag1117.xml><?xml version="1.0" encoding="utf-8"?>
<p:tagLst xmlns:a="http://schemas.openxmlformats.org/drawingml/2006/main" xmlns:r="http://schemas.openxmlformats.org/officeDocument/2006/relationships" xmlns:p="http://schemas.openxmlformats.org/presentationml/2006/main">
  <p:tag name="AS_UNIQUEID" val="2324"/>
</p:tagLst>
</file>

<file path=ppt/tags/tag1118.xml><?xml version="1.0" encoding="utf-8"?>
<p:tagLst xmlns:a="http://schemas.openxmlformats.org/drawingml/2006/main" xmlns:r="http://schemas.openxmlformats.org/officeDocument/2006/relationships" xmlns:p="http://schemas.openxmlformats.org/presentationml/2006/main">
  <p:tag name="AS_UNIQUEID" val="2325"/>
</p:tagLst>
</file>

<file path=ppt/tags/tag1119.xml><?xml version="1.0" encoding="utf-8"?>
<p:tagLst xmlns:a="http://schemas.openxmlformats.org/drawingml/2006/main" xmlns:r="http://schemas.openxmlformats.org/officeDocument/2006/relationships" xmlns:p="http://schemas.openxmlformats.org/presentationml/2006/main">
  <p:tag name="AS_UNIQUEID" val="2326"/>
</p:tagLst>
</file>

<file path=ppt/tags/tag112.xml><?xml version="1.0" encoding="utf-8"?>
<p:tagLst xmlns:a="http://schemas.openxmlformats.org/drawingml/2006/main" xmlns:r="http://schemas.openxmlformats.org/officeDocument/2006/relationships" xmlns:p="http://schemas.openxmlformats.org/presentationml/2006/main">
  <p:tag name="AS_UNIQUEID" val="308"/>
</p:tagLst>
</file>

<file path=ppt/tags/tag1120.xml><?xml version="1.0" encoding="utf-8"?>
<p:tagLst xmlns:a="http://schemas.openxmlformats.org/drawingml/2006/main" xmlns:r="http://schemas.openxmlformats.org/officeDocument/2006/relationships" xmlns:p="http://schemas.openxmlformats.org/presentationml/2006/main">
  <p:tag name="AS_UNIQUEID" val="2327"/>
</p:tagLst>
</file>

<file path=ppt/tags/tag1121.xml><?xml version="1.0" encoding="utf-8"?>
<p:tagLst xmlns:a="http://schemas.openxmlformats.org/drawingml/2006/main" xmlns:r="http://schemas.openxmlformats.org/officeDocument/2006/relationships" xmlns:p="http://schemas.openxmlformats.org/presentationml/2006/main">
  <p:tag name="AS_UNIQUEID" val="2316"/>
</p:tagLst>
</file>

<file path=ppt/tags/tag1122.xml><?xml version="1.0" encoding="utf-8"?>
<p:tagLst xmlns:a="http://schemas.openxmlformats.org/drawingml/2006/main" xmlns:r="http://schemas.openxmlformats.org/officeDocument/2006/relationships" xmlns:p="http://schemas.openxmlformats.org/presentationml/2006/main">
  <p:tag name="AS_UNIQUEID" val="2317"/>
</p:tagLst>
</file>

<file path=ppt/tags/tag1123.xml><?xml version="1.0" encoding="utf-8"?>
<p:tagLst xmlns:a="http://schemas.openxmlformats.org/drawingml/2006/main" xmlns:r="http://schemas.openxmlformats.org/officeDocument/2006/relationships" xmlns:p="http://schemas.openxmlformats.org/presentationml/2006/main">
  <p:tag name="AS_UNIQUEID" val="2311"/>
</p:tagLst>
</file>

<file path=ppt/tags/tag1124.xml><?xml version="1.0" encoding="utf-8"?>
<p:tagLst xmlns:a="http://schemas.openxmlformats.org/drawingml/2006/main" xmlns:r="http://schemas.openxmlformats.org/officeDocument/2006/relationships" xmlns:p="http://schemas.openxmlformats.org/presentationml/2006/main">
  <p:tag name="AS_UNIQUEID" val="2312"/>
</p:tagLst>
</file>

<file path=ppt/tags/tag1125.xml><?xml version="1.0" encoding="utf-8"?>
<p:tagLst xmlns:a="http://schemas.openxmlformats.org/drawingml/2006/main" xmlns:r="http://schemas.openxmlformats.org/officeDocument/2006/relationships" xmlns:p="http://schemas.openxmlformats.org/presentationml/2006/main">
  <p:tag name="AS_UNIQUEID" val="2313"/>
</p:tagLst>
</file>

<file path=ppt/tags/tag1126.xml><?xml version="1.0" encoding="utf-8"?>
<p:tagLst xmlns:a="http://schemas.openxmlformats.org/drawingml/2006/main" xmlns:r="http://schemas.openxmlformats.org/officeDocument/2006/relationships" xmlns:p="http://schemas.openxmlformats.org/presentationml/2006/main">
  <p:tag name="AS_UNIQUEID" val="2314"/>
</p:tagLst>
</file>

<file path=ppt/tags/tag1127.xml><?xml version="1.0" encoding="utf-8"?>
<p:tagLst xmlns:a="http://schemas.openxmlformats.org/drawingml/2006/main" xmlns:r="http://schemas.openxmlformats.org/officeDocument/2006/relationships" xmlns:p="http://schemas.openxmlformats.org/presentationml/2006/main">
  <p:tag name="AS_UNIQUEID" val="2296"/>
</p:tagLst>
</file>

<file path=ppt/tags/tag1128.xml><?xml version="1.0" encoding="utf-8"?>
<p:tagLst xmlns:a="http://schemas.openxmlformats.org/drawingml/2006/main" xmlns:r="http://schemas.openxmlformats.org/officeDocument/2006/relationships" xmlns:p="http://schemas.openxmlformats.org/presentationml/2006/main">
  <p:tag name="AS_UNIQUEID" val="2297"/>
</p:tagLst>
</file>

<file path=ppt/tags/tag1129.xml><?xml version="1.0" encoding="utf-8"?>
<p:tagLst xmlns:a="http://schemas.openxmlformats.org/drawingml/2006/main" xmlns:r="http://schemas.openxmlformats.org/officeDocument/2006/relationships" xmlns:p="http://schemas.openxmlformats.org/presentationml/2006/main">
  <p:tag name="AS_UNIQUEID" val="2298"/>
</p:tagLst>
</file>

<file path=ppt/tags/tag113.xml><?xml version="1.0" encoding="utf-8"?>
<p:tagLst xmlns:a="http://schemas.openxmlformats.org/drawingml/2006/main" xmlns:r="http://schemas.openxmlformats.org/officeDocument/2006/relationships" xmlns:p="http://schemas.openxmlformats.org/presentationml/2006/main">
  <p:tag name="AS_UNIQUEID" val="309"/>
</p:tagLst>
</file>

<file path=ppt/tags/tag1130.xml><?xml version="1.0" encoding="utf-8"?>
<p:tagLst xmlns:a="http://schemas.openxmlformats.org/drawingml/2006/main" xmlns:r="http://schemas.openxmlformats.org/officeDocument/2006/relationships" xmlns:p="http://schemas.openxmlformats.org/presentationml/2006/main">
  <p:tag name="AS_UNIQUEID" val="2299"/>
</p:tagLst>
</file>

<file path=ppt/tags/tag1131.xml><?xml version="1.0" encoding="utf-8"?>
<p:tagLst xmlns:a="http://schemas.openxmlformats.org/drawingml/2006/main" xmlns:r="http://schemas.openxmlformats.org/officeDocument/2006/relationships" xmlns:p="http://schemas.openxmlformats.org/presentationml/2006/main">
  <p:tag name="AS_UNIQUEID" val="2300"/>
</p:tagLst>
</file>

<file path=ppt/tags/tag1132.xml><?xml version="1.0" encoding="utf-8"?>
<p:tagLst xmlns:a="http://schemas.openxmlformats.org/drawingml/2006/main" xmlns:r="http://schemas.openxmlformats.org/officeDocument/2006/relationships" xmlns:p="http://schemas.openxmlformats.org/presentationml/2006/main">
  <p:tag name="AS_UNIQUEID" val="2301"/>
</p:tagLst>
</file>

<file path=ppt/tags/tag1133.xml><?xml version="1.0" encoding="utf-8"?>
<p:tagLst xmlns:a="http://schemas.openxmlformats.org/drawingml/2006/main" xmlns:r="http://schemas.openxmlformats.org/officeDocument/2006/relationships" xmlns:p="http://schemas.openxmlformats.org/presentationml/2006/main">
  <p:tag name="AS_UNIQUEID" val="2302"/>
</p:tagLst>
</file>

<file path=ppt/tags/tag1134.xml><?xml version="1.0" encoding="utf-8"?>
<p:tagLst xmlns:a="http://schemas.openxmlformats.org/drawingml/2006/main" xmlns:r="http://schemas.openxmlformats.org/officeDocument/2006/relationships" xmlns:p="http://schemas.openxmlformats.org/presentationml/2006/main">
  <p:tag name="AS_UNIQUEID" val="2289"/>
</p:tagLst>
</file>

<file path=ppt/tags/tag1135.xml><?xml version="1.0" encoding="utf-8"?>
<p:tagLst xmlns:a="http://schemas.openxmlformats.org/drawingml/2006/main" xmlns:r="http://schemas.openxmlformats.org/officeDocument/2006/relationships" xmlns:p="http://schemas.openxmlformats.org/presentationml/2006/main">
  <p:tag name="AS_UNIQUEID" val="2290"/>
</p:tagLst>
</file>

<file path=ppt/tags/tag1136.xml><?xml version="1.0" encoding="utf-8"?>
<p:tagLst xmlns:a="http://schemas.openxmlformats.org/drawingml/2006/main" xmlns:r="http://schemas.openxmlformats.org/officeDocument/2006/relationships" xmlns:p="http://schemas.openxmlformats.org/presentationml/2006/main">
  <p:tag name="AS_UNIQUEID" val="2291"/>
</p:tagLst>
</file>

<file path=ppt/tags/tag1137.xml><?xml version="1.0" encoding="utf-8"?>
<p:tagLst xmlns:a="http://schemas.openxmlformats.org/drawingml/2006/main" xmlns:r="http://schemas.openxmlformats.org/officeDocument/2006/relationships" xmlns:p="http://schemas.openxmlformats.org/presentationml/2006/main">
  <p:tag name="AS_UNIQUEID" val="2292"/>
</p:tagLst>
</file>

<file path=ppt/tags/tag1138.xml><?xml version="1.0" encoding="utf-8"?>
<p:tagLst xmlns:a="http://schemas.openxmlformats.org/drawingml/2006/main" xmlns:r="http://schemas.openxmlformats.org/officeDocument/2006/relationships" xmlns:p="http://schemas.openxmlformats.org/presentationml/2006/main">
  <p:tag name="AS_UNIQUEID" val="2293"/>
</p:tagLst>
</file>

<file path=ppt/tags/tag1139.xml><?xml version="1.0" encoding="utf-8"?>
<p:tagLst xmlns:a="http://schemas.openxmlformats.org/drawingml/2006/main" xmlns:r="http://schemas.openxmlformats.org/officeDocument/2006/relationships" xmlns:p="http://schemas.openxmlformats.org/presentationml/2006/main">
  <p:tag name="AS_UNIQUEID" val="2249"/>
</p:tagLst>
</file>

<file path=ppt/tags/tag114.xml><?xml version="1.0" encoding="utf-8"?>
<p:tagLst xmlns:a="http://schemas.openxmlformats.org/drawingml/2006/main" xmlns:r="http://schemas.openxmlformats.org/officeDocument/2006/relationships" xmlns:p="http://schemas.openxmlformats.org/presentationml/2006/main">
  <p:tag name="AS_UNIQUEID" val="310"/>
</p:tagLst>
</file>

<file path=ppt/tags/tag1140.xml><?xml version="1.0" encoding="utf-8"?>
<p:tagLst xmlns:a="http://schemas.openxmlformats.org/drawingml/2006/main" xmlns:r="http://schemas.openxmlformats.org/officeDocument/2006/relationships" xmlns:p="http://schemas.openxmlformats.org/presentationml/2006/main">
  <p:tag name="AS_UNIQUEID" val="2253"/>
</p:tagLst>
</file>

<file path=ppt/tags/tag1141.xml><?xml version="1.0" encoding="utf-8"?>
<p:tagLst xmlns:a="http://schemas.openxmlformats.org/drawingml/2006/main" xmlns:r="http://schemas.openxmlformats.org/officeDocument/2006/relationships" xmlns:p="http://schemas.openxmlformats.org/presentationml/2006/main">
  <p:tag name="AS_UNIQUEID" val="2262"/>
</p:tagLst>
</file>

<file path=ppt/tags/tag1142.xml><?xml version="1.0" encoding="utf-8"?>
<p:tagLst xmlns:a="http://schemas.openxmlformats.org/drawingml/2006/main" xmlns:r="http://schemas.openxmlformats.org/officeDocument/2006/relationships" xmlns:p="http://schemas.openxmlformats.org/presentationml/2006/main">
  <p:tag name="AS_UNIQUEID" val="2266"/>
</p:tagLst>
</file>

<file path=ppt/tags/tag1143.xml><?xml version="1.0" encoding="utf-8"?>
<p:tagLst xmlns:a="http://schemas.openxmlformats.org/drawingml/2006/main" xmlns:r="http://schemas.openxmlformats.org/officeDocument/2006/relationships" xmlns:p="http://schemas.openxmlformats.org/presentationml/2006/main">
  <p:tag name="AS_UNIQUEID" val="2270"/>
</p:tagLst>
</file>

<file path=ppt/tags/tag1144.xml><?xml version="1.0" encoding="utf-8"?>
<p:tagLst xmlns:a="http://schemas.openxmlformats.org/drawingml/2006/main" xmlns:r="http://schemas.openxmlformats.org/officeDocument/2006/relationships" xmlns:p="http://schemas.openxmlformats.org/presentationml/2006/main">
  <p:tag name="AS_UNIQUEID" val="2274"/>
</p:tagLst>
</file>

<file path=ppt/tags/tag1145.xml><?xml version="1.0" encoding="utf-8"?>
<p:tagLst xmlns:a="http://schemas.openxmlformats.org/drawingml/2006/main" xmlns:r="http://schemas.openxmlformats.org/officeDocument/2006/relationships" xmlns:p="http://schemas.openxmlformats.org/presentationml/2006/main">
  <p:tag name="AS_UNIQUEID" val="2278"/>
</p:tagLst>
</file>

<file path=ppt/tags/tag1146.xml><?xml version="1.0" encoding="utf-8"?>
<p:tagLst xmlns:a="http://schemas.openxmlformats.org/drawingml/2006/main" xmlns:r="http://schemas.openxmlformats.org/officeDocument/2006/relationships" xmlns:p="http://schemas.openxmlformats.org/presentationml/2006/main">
  <p:tag name="AS_UNIQUEID" val="2287"/>
</p:tagLst>
</file>

<file path=ppt/tags/tag1147.xml><?xml version="1.0" encoding="utf-8"?>
<p:tagLst xmlns:a="http://schemas.openxmlformats.org/drawingml/2006/main" xmlns:r="http://schemas.openxmlformats.org/officeDocument/2006/relationships" xmlns:p="http://schemas.openxmlformats.org/presentationml/2006/main">
  <p:tag name="AS_UNIQUEID" val="2279"/>
</p:tagLst>
</file>

<file path=ppt/tags/tag1148.xml><?xml version="1.0" encoding="utf-8"?>
<p:tagLst xmlns:a="http://schemas.openxmlformats.org/drawingml/2006/main" xmlns:r="http://schemas.openxmlformats.org/officeDocument/2006/relationships" xmlns:p="http://schemas.openxmlformats.org/presentationml/2006/main">
  <p:tag name="AS_UNIQUEID" val="2283"/>
</p:tagLst>
</file>

<file path=ppt/tags/tag1149.xml><?xml version="1.0" encoding="utf-8"?>
<p:tagLst xmlns:a="http://schemas.openxmlformats.org/drawingml/2006/main" xmlns:r="http://schemas.openxmlformats.org/officeDocument/2006/relationships" xmlns:p="http://schemas.openxmlformats.org/presentationml/2006/main">
  <p:tag name="AS_UNIQUEID" val="2284"/>
</p:tagLst>
</file>

<file path=ppt/tags/tag115.xml><?xml version="1.0" encoding="utf-8"?>
<p:tagLst xmlns:a="http://schemas.openxmlformats.org/drawingml/2006/main" xmlns:r="http://schemas.openxmlformats.org/officeDocument/2006/relationships" xmlns:p="http://schemas.openxmlformats.org/presentationml/2006/main">
  <p:tag name="AS_UNIQUEID" val="311"/>
</p:tagLst>
</file>

<file path=ppt/tags/tag1150.xml><?xml version="1.0" encoding="utf-8"?>
<p:tagLst xmlns:a="http://schemas.openxmlformats.org/drawingml/2006/main" xmlns:r="http://schemas.openxmlformats.org/officeDocument/2006/relationships" xmlns:p="http://schemas.openxmlformats.org/presentationml/2006/main">
  <p:tag name="AS_UNIQUEID" val="2285"/>
</p:tagLst>
</file>

<file path=ppt/tags/tag1151.xml><?xml version="1.0" encoding="utf-8"?>
<p:tagLst xmlns:a="http://schemas.openxmlformats.org/drawingml/2006/main" xmlns:r="http://schemas.openxmlformats.org/officeDocument/2006/relationships" xmlns:p="http://schemas.openxmlformats.org/presentationml/2006/main">
  <p:tag name="AS_UNIQUEID" val="2286"/>
</p:tagLst>
</file>

<file path=ppt/tags/tag1152.xml><?xml version="1.0" encoding="utf-8"?>
<p:tagLst xmlns:a="http://schemas.openxmlformats.org/drawingml/2006/main" xmlns:r="http://schemas.openxmlformats.org/officeDocument/2006/relationships" xmlns:p="http://schemas.openxmlformats.org/presentationml/2006/main">
  <p:tag name="AS_UNIQUEID" val="2280"/>
</p:tagLst>
</file>

<file path=ppt/tags/tag1153.xml><?xml version="1.0" encoding="utf-8"?>
<p:tagLst xmlns:a="http://schemas.openxmlformats.org/drawingml/2006/main" xmlns:r="http://schemas.openxmlformats.org/officeDocument/2006/relationships" xmlns:p="http://schemas.openxmlformats.org/presentationml/2006/main">
  <p:tag name="AS_UNIQUEID" val="2281"/>
</p:tagLst>
</file>

<file path=ppt/tags/tag1154.xml><?xml version="1.0" encoding="utf-8"?>
<p:tagLst xmlns:a="http://schemas.openxmlformats.org/drawingml/2006/main" xmlns:r="http://schemas.openxmlformats.org/officeDocument/2006/relationships" xmlns:p="http://schemas.openxmlformats.org/presentationml/2006/main">
  <p:tag name="AS_UNIQUEID" val="2282"/>
</p:tagLst>
</file>

<file path=ppt/tags/tag1155.xml><?xml version="1.0" encoding="utf-8"?>
<p:tagLst xmlns:a="http://schemas.openxmlformats.org/drawingml/2006/main" xmlns:r="http://schemas.openxmlformats.org/officeDocument/2006/relationships" xmlns:p="http://schemas.openxmlformats.org/presentationml/2006/main">
  <p:tag name="AS_UNIQUEID" val="2275"/>
</p:tagLst>
</file>

<file path=ppt/tags/tag1156.xml><?xml version="1.0" encoding="utf-8"?>
<p:tagLst xmlns:a="http://schemas.openxmlformats.org/drawingml/2006/main" xmlns:r="http://schemas.openxmlformats.org/officeDocument/2006/relationships" xmlns:p="http://schemas.openxmlformats.org/presentationml/2006/main">
  <p:tag name="AS_UNIQUEID" val="2276"/>
</p:tagLst>
</file>

<file path=ppt/tags/tag1157.xml><?xml version="1.0" encoding="utf-8"?>
<p:tagLst xmlns:a="http://schemas.openxmlformats.org/drawingml/2006/main" xmlns:r="http://schemas.openxmlformats.org/officeDocument/2006/relationships" xmlns:p="http://schemas.openxmlformats.org/presentationml/2006/main">
  <p:tag name="AS_UNIQUEID" val="2277"/>
</p:tagLst>
</file>

<file path=ppt/tags/tag1158.xml><?xml version="1.0" encoding="utf-8"?>
<p:tagLst xmlns:a="http://schemas.openxmlformats.org/drawingml/2006/main" xmlns:r="http://schemas.openxmlformats.org/officeDocument/2006/relationships" xmlns:p="http://schemas.openxmlformats.org/presentationml/2006/main">
  <p:tag name="AS_UNIQUEID" val="2271"/>
</p:tagLst>
</file>

<file path=ppt/tags/tag1159.xml><?xml version="1.0" encoding="utf-8"?>
<p:tagLst xmlns:a="http://schemas.openxmlformats.org/drawingml/2006/main" xmlns:r="http://schemas.openxmlformats.org/officeDocument/2006/relationships" xmlns:p="http://schemas.openxmlformats.org/presentationml/2006/main">
  <p:tag name="AS_UNIQUEID" val="2272"/>
</p:tagLst>
</file>

<file path=ppt/tags/tag116.xml><?xml version="1.0" encoding="utf-8"?>
<p:tagLst xmlns:a="http://schemas.openxmlformats.org/drawingml/2006/main" xmlns:r="http://schemas.openxmlformats.org/officeDocument/2006/relationships" xmlns:p="http://schemas.openxmlformats.org/presentationml/2006/main">
  <p:tag name="AS_UNIQUEID" val="301"/>
</p:tagLst>
</file>

<file path=ppt/tags/tag1160.xml><?xml version="1.0" encoding="utf-8"?>
<p:tagLst xmlns:a="http://schemas.openxmlformats.org/drawingml/2006/main" xmlns:r="http://schemas.openxmlformats.org/officeDocument/2006/relationships" xmlns:p="http://schemas.openxmlformats.org/presentationml/2006/main">
  <p:tag name="AS_UNIQUEID" val="2273"/>
</p:tagLst>
</file>

<file path=ppt/tags/tag1161.xml><?xml version="1.0" encoding="utf-8"?>
<p:tagLst xmlns:a="http://schemas.openxmlformats.org/drawingml/2006/main" xmlns:r="http://schemas.openxmlformats.org/officeDocument/2006/relationships" xmlns:p="http://schemas.openxmlformats.org/presentationml/2006/main">
  <p:tag name="AS_UNIQUEID" val="2267"/>
</p:tagLst>
</file>

<file path=ppt/tags/tag1162.xml><?xml version="1.0" encoding="utf-8"?>
<p:tagLst xmlns:a="http://schemas.openxmlformats.org/drawingml/2006/main" xmlns:r="http://schemas.openxmlformats.org/officeDocument/2006/relationships" xmlns:p="http://schemas.openxmlformats.org/presentationml/2006/main">
  <p:tag name="AS_UNIQUEID" val="2268"/>
</p:tagLst>
</file>

<file path=ppt/tags/tag1163.xml><?xml version="1.0" encoding="utf-8"?>
<p:tagLst xmlns:a="http://schemas.openxmlformats.org/drawingml/2006/main" xmlns:r="http://schemas.openxmlformats.org/officeDocument/2006/relationships" xmlns:p="http://schemas.openxmlformats.org/presentationml/2006/main">
  <p:tag name="AS_UNIQUEID" val="2269"/>
</p:tagLst>
</file>

<file path=ppt/tags/tag1164.xml><?xml version="1.0" encoding="utf-8"?>
<p:tagLst xmlns:a="http://schemas.openxmlformats.org/drawingml/2006/main" xmlns:r="http://schemas.openxmlformats.org/officeDocument/2006/relationships" xmlns:p="http://schemas.openxmlformats.org/presentationml/2006/main">
  <p:tag name="AS_UNIQUEID" val="2263"/>
</p:tagLst>
</file>

<file path=ppt/tags/tag1165.xml><?xml version="1.0" encoding="utf-8"?>
<p:tagLst xmlns:a="http://schemas.openxmlformats.org/drawingml/2006/main" xmlns:r="http://schemas.openxmlformats.org/officeDocument/2006/relationships" xmlns:p="http://schemas.openxmlformats.org/presentationml/2006/main">
  <p:tag name="AS_UNIQUEID" val="2264"/>
</p:tagLst>
</file>

<file path=ppt/tags/tag1166.xml><?xml version="1.0" encoding="utf-8"?>
<p:tagLst xmlns:a="http://schemas.openxmlformats.org/drawingml/2006/main" xmlns:r="http://schemas.openxmlformats.org/officeDocument/2006/relationships" xmlns:p="http://schemas.openxmlformats.org/presentationml/2006/main">
  <p:tag name="AS_UNIQUEID" val="2265"/>
</p:tagLst>
</file>

<file path=ppt/tags/tag1167.xml><?xml version="1.0" encoding="utf-8"?>
<p:tagLst xmlns:a="http://schemas.openxmlformats.org/drawingml/2006/main" xmlns:r="http://schemas.openxmlformats.org/officeDocument/2006/relationships" xmlns:p="http://schemas.openxmlformats.org/presentationml/2006/main">
  <p:tag name="AS_UNIQUEID" val="2254"/>
</p:tagLst>
</file>

<file path=ppt/tags/tag1168.xml><?xml version="1.0" encoding="utf-8"?>
<p:tagLst xmlns:a="http://schemas.openxmlformats.org/drawingml/2006/main" xmlns:r="http://schemas.openxmlformats.org/officeDocument/2006/relationships" xmlns:p="http://schemas.openxmlformats.org/presentationml/2006/main">
  <p:tag name="AS_UNIQUEID" val="2257"/>
</p:tagLst>
</file>

<file path=ppt/tags/tag1169.xml><?xml version="1.0" encoding="utf-8"?>
<p:tagLst xmlns:a="http://schemas.openxmlformats.org/drawingml/2006/main" xmlns:r="http://schemas.openxmlformats.org/officeDocument/2006/relationships" xmlns:p="http://schemas.openxmlformats.org/presentationml/2006/main">
  <p:tag name="AS_UNIQUEID" val="2258"/>
</p:tagLst>
</file>

<file path=ppt/tags/tag117.xml><?xml version="1.0" encoding="utf-8"?>
<p:tagLst xmlns:a="http://schemas.openxmlformats.org/drawingml/2006/main" xmlns:r="http://schemas.openxmlformats.org/officeDocument/2006/relationships" xmlns:p="http://schemas.openxmlformats.org/presentationml/2006/main">
  <p:tag name="AS_UNIQUEID" val="302"/>
</p:tagLst>
</file>

<file path=ppt/tags/tag1170.xml><?xml version="1.0" encoding="utf-8"?>
<p:tagLst xmlns:a="http://schemas.openxmlformats.org/drawingml/2006/main" xmlns:r="http://schemas.openxmlformats.org/officeDocument/2006/relationships" xmlns:p="http://schemas.openxmlformats.org/presentationml/2006/main">
  <p:tag name="AS_UNIQUEID" val="2259"/>
</p:tagLst>
</file>

<file path=ppt/tags/tag1171.xml><?xml version="1.0" encoding="utf-8"?>
<p:tagLst xmlns:a="http://schemas.openxmlformats.org/drawingml/2006/main" xmlns:r="http://schemas.openxmlformats.org/officeDocument/2006/relationships" xmlns:p="http://schemas.openxmlformats.org/presentationml/2006/main">
  <p:tag name="AS_UNIQUEID" val="2260"/>
</p:tagLst>
</file>

<file path=ppt/tags/tag1172.xml><?xml version="1.0" encoding="utf-8"?>
<p:tagLst xmlns:a="http://schemas.openxmlformats.org/drawingml/2006/main" xmlns:r="http://schemas.openxmlformats.org/officeDocument/2006/relationships" xmlns:p="http://schemas.openxmlformats.org/presentationml/2006/main">
  <p:tag name="AS_UNIQUEID" val="2261"/>
</p:tagLst>
</file>

<file path=ppt/tags/tag1173.xml><?xml version="1.0" encoding="utf-8"?>
<p:tagLst xmlns:a="http://schemas.openxmlformats.org/drawingml/2006/main" xmlns:r="http://schemas.openxmlformats.org/officeDocument/2006/relationships" xmlns:p="http://schemas.openxmlformats.org/presentationml/2006/main">
  <p:tag name="AS_UNIQUEID" val="2255"/>
</p:tagLst>
</file>

<file path=ppt/tags/tag1174.xml><?xml version="1.0" encoding="utf-8"?>
<p:tagLst xmlns:a="http://schemas.openxmlformats.org/drawingml/2006/main" xmlns:r="http://schemas.openxmlformats.org/officeDocument/2006/relationships" xmlns:p="http://schemas.openxmlformats.org/presentationml/2006/main">
  <p:tag name="AS_UNIQUEID" val="2256"/>
</p:tagLst>
</file>

<file path=ppt/tags/tag1175.xml><?xml version="1.0" encoding="utf-8"?>
<p:tagLst xmlns:a="http://schemas.openxmlformats.org/drawingml/2006/main" xmlns:r="http://schemas.openxmlformats.org/officeDocument/2006/relationships" xmlns:p="http://schemas.openxmlformats.org/presentationml/2006/main">
  <p:tag name="AS_UNIQUEID" val="2250"/>
</p:tagLst>
</file>

<file path=ppt/tags/tag1176.xml><?xml version="1.0" encoding="utf-8"?>
<p:tagLst xmlns:a="http://schemas.openxmlformats.org/drawingml/2006/main" xmlns:r="http://schemas.openxmlformats.org/officeDocument/2006/relationships" xmlns:p="http://schemas.openxmlformats.org/presentationml/2006/main">
  <p:tag name="AS_UNIQUEID" val="2251"/>
</p:tagLst>
</file>

<file path=ppt/tags/tag1177.xml><?xml version="1.0" encoding="utf-8"?>
<p:tagLst xmlns:a="http://schemas.openxmlformats.org/drawingml/2006/main" xmlns:r="http://schemas.openxmlformats.org/officeDocument/2006/relationships" xmlns:p="http://schemas.openxmlformats.org/presentationml/2006/main">
  <p:tag name="AS_UNIQUEID" val="2252"/>
</p:tagLst>
</file>

<file path=ppt/tags/tag1178.xml><?xml version="1.0" encoding="utf-8"?>
<p:tagLst xmlns:a="http://schemas.openxmlformats.org/drawingml/2006/main" xmlns:r="http://schemas.openxmlformats.org/officeDocument/2006/relationships" xmlns:p="http://schemas.openxmlformats.org/presentationml/2006/main">
  <p:tag name="AS_UNIQUEID" val="282"/>
</p:tagLst>
</file>

<file path=ppt/tags/tag1179.xml><?xml version="1.0" encoding="utf-8"?>
<p:tagLst xmlns:a="http://schemas.openxmlformats.org/drawingml/2006/main" xmlns:r="http://schemas.openxmlformats.org/officeDocument/2006/relationships" xmlns:p="http://schemas.openxmlformats.org/presentationml/2006/main">
  <p:tag name="AS_UNIQUEID" val="283"/>
</p:tagLst>
</file>

<file path=ppt/tags/tag118.xml><?xml version="1.0" encoding="utf-8"?>
<p:tagLst xmlns:a="http://schemas.openxmlformats.org/drawingml/2006/main" xmlns:r="http://schemas.openxmlformats.org/officeDocument/2006/relationships" xmlns:p="http://schemas.openxmlformats.org/presentationml/2006/main">
  <p:tag name="AS_UNIQUEID" val="303"/>
</p:tagLst>
</file>

<file path=ppt/tags/tag1180.xml><?xml version="1.0" encoding="utf-8"?>
<p:tagLst xmlns:a="http://schemas.openxmlformats.org/drawingml/2006/main" xmlns:r="http://schemas.openxmlformats.org/officeDocument/2006/relationships" xmlns:p="http://schemas.openxmlformats.org/presentationml/2006/main">
  <p:tag name="AS_UNIQUEID" val="284"/>
</p:tagLst>
</file>

<file path=ppt/tags/tag1181.xml><?xml version="1.0" encoding="utf-8"?>
<p:tagLst xmlns:a="http://schemas.openxmlformats.org/drawingml/2006/main" xmlns:r="http://schemas.openxmlformats.org/officeDocument/2006/relationships" xmlns:p="http://schemas.openxmlformats.org/presentationml/2006/main">
  <p:tag name="AS_UNIQUEID" val="324"/>
</p:tagLst>
</file>

<file path=ppt/tags/tag1182.xml><?xml version="1.0" encoding="utf-8"?>
<p:tagLst xmlns:a="http://schemas.openxmlformats.org/drawingml/2006/main" xmlns:r="http://schemas.openxmlformats.org/officeDocument/2006/relationships" xmlns:p="http://schemas.openxmlformats.org/presentationml/2006/main">
  <p:tag name="AS_UNIQUEID" val="362"/>
</p:tagLst>
</file>

<file path=ppt/tags/tag1183.xml><?xml version="1.0" encoding="utf-8"?>
<p:tagLst xmlns:a="http://schemas.openxmlformats.org/drawingml/2006/main" xmlns:r="http://schemas.openxmlformats.org/officeDocument/2006/relationships" xmlns:p="http://schemas.openxmlformats.org/presentationml/2006/main">
  <p:tag name="AS_UNIQUEID" val="397"/>
</p:tagLst>
</file>

<file path=ppt/tags/tag1184.xml><?xml version="1.0" encoding="utf-8"?>
<p:tagLst xmlns:a="http://schemas.openxmlformats.org/drawingml/2006/main" xmlns:r="http://schemas.openxmlformats.org/officeDocument/2006/relationships" xmlns:p="http://schemas.openxmlformats.org/presentationml/2006/main">
  <p:tag name="AS_UNIQUEID" val="407"/>
</p:tagLst>
</file>

<file path=ppt/tags/tag1185.xml><?xml version="1.0" encoding="utf-8"?>
<p:tagLst xmlns:a="http://schemas.openxmlformats.org/drawingml/2006/main" xmlns:r="http://schemas.openxmlformats.org/officeDocument/2006/relationships" xmlns:p="http://schemas.openxmlformats.org/presentationml/2006/main">
  <p:tag name="AS_UNIQUEID" val="408"/>
</p:tagLst>
</file>

<file path=ppt/tags/tag1186.xml><?xml version="1.0" encoding="utf-8"?>
<p:tagLst xmlns:a="http://schemas.openxmlformats.org/drawingml/2006/main" xmlns:r="http://schemas.openxmlformats.org/officeDocument/2006/relationships" xmlns:p="http://schemas.openxmlformats.org/presentationml/2006/main">
  <p:tag name="AS_UNIQUEID" val="409"/>
</p:tagLst>
</file>

<file path=ppt/tags/tag1187.xml><?xml version="1.0" encoding="utf-8"?>
<p:tagLst xmlns:a="http://schemas.openxmlformats.org/drawingml/2006/main" xmlns:r="http://schemas.openxmlformats.org/officeDocument/2006/relationships" xmlns:p="http://schemas.openxmlformats.org/presentationml/2006/main">
  <p:tag name="AS_UNIQUEID" val="410"/>
</p:tagLst>
</file>

<file path=ppt/tags/tag1188.xml><?xml version="1.0" encoding="utf-8"?>
<p:tagLst xmlns:a="http://schemas.openxmlformats.org/drawingml/2006/main" xmlns:r="http://schemas.openxmlformats.org/officeDocument/2006/relationships" xmlns:p="http://schemas.openxmlformats.org/presentationml/2006/main">
  <p:tag name="AS_UNIQUEID" val="398"/>
</p:tagLst>
</file>

<file path=ppt/tags/tag1189.xml><?xml version="1.0" encoding="utf-8"?>
<p:tagLst xmlns:a="http://schemas.openxmlformats.org/drawingml/2006/main" xmlns:r="http://schemas.openxmlformats.org/officeDocument/2006/relationships" xmlns:p="http://schemas.openxmlformats.org/presentationml/2006/main">
  <p:tag name="AS_UNIQUEID" val="399"/>
</p:tagLst>
</file>

<file path=ppt/tags/tag119.xml><?xml version="1.0" encoding="utf-8"?>
<p:tagLst xmlns:a="http://schemas.openxmlformats.org/drawingml/2006/main" xmlns:r="http://schemas.openxmlformats.org/officeDocument/2006/relationships" xmlns:p="http://schemas.openxmlformats.org/presentationml/2006/main">
  <p:tag name="AS_UNIQUEID" val="304"/>
</p:tagLst>
</file>

<file path=ppt/tags/tag1190.xml><?xml version="1.0" encoding="utf-8"?>
<p:tagLst xmlns:a="http://schemas.openxmlformats.org/drawingml/2006/main" xmlns:r="http://schemas.openxmlformats.org/officeDocument/2006/relationships" xmlns:p="http://schemas.openxmlformats.org/presentationml/2006/main">
  <p:tag name="AS_UNIQUEID" val="400"/>
</p:tagLst>
</file>

<file path=ppt/tags/tag1191.xml><?xml version="1.0" encoding="utf-8"?>
<p:tagLst xmlns:a="http://schemas.openxmlformats.org/drawingml/2006/main" xmlns:r="http://schemas.openxmlformats.org/officeDocument/2006/relationships" xmlns:p="http://schemas.openxmlformats.org/presentationml/2006/main">
  <p:tag name="AS_UNIQUEID" val="401"/>
</p:tagLst>
</file>

<file path=ppt/tags/tag1192.xml><?xml version="1.0" encoding="utf-8"?>
<p:tagLst xmlns:a="http://schemas.openxmlformats.org/drawingml/2006/main" xmlns:r="http://schemas.openxmlformats.org/officeDocument/2006/relationships" xmlns:p="http://schemas.openxmlformats.org/presentationml/2006/main">
  <p:tag name="AS_UNIQUEID" val="402"/>
</p:tagLst>
</file>

<file path=ppt/tags/tag1193.xml><?xml version="1.0" encoding="utf-8"?>
<p:tagLst xmlns:a="http://schemas.openxmlformats.org/drawingml/2006/main" xmlns:r="http://schemas.openxmlformats.org/officeDocument/2006/relationships" xmlns:p="http://schemas.openxmlformats.org/presentationml/2006/main">
  <p:tag name="AS_UNIQUEID" val="403"/>
</p:tagLst>
</file>

<file path=ppt/tags/tag1194.xml><?xml version="1.0" encoding="utf-8"?>
<p:tagLst xmlns:a="http://schemas.openxmlformats.org/drawingml/2006/main" xmlns:r="http://schemas.openxmlformats.org/officeDocument/2006/relationships" xmlns:p="http://schemas.openxmlformats.org/presentationml/2006/main">
  <p:tag name="AS_UNIQUEID" val="404"/>
</p:tagLst>
</file>

<file path=ppt/tags/tag1195.xml><?xml version="1.0" encoding="utf-8"?>
<p:tagLst xmlns:a="http://schemas.openxmlformats.org/drawingml/2006/main" xmlns:r="http://schemas.openxmlformats.org/officeDocument/2006/relationships" xmlns:p="http://schemas.openxmlformats.org/presentationml/2006/main">
  <p:tag name="AS_UNIQUEID" val="405"/>
</p:tagLst>
</file>

<file path=ppt/tags/tag1196.xml><?xml version="1.0" encoding="utf-8"?>
<p:tagLst xmlns:a="http://schemas.openxmlformats.org/drawingml/2006/main" xmlns:r="http://schemas.openxmlformats.org/officeDocument/2006/relationships" xmlns:p="http://schemas.openxmlformats.org/presentationml/2006/main">
  <p:tag name="AS_UNIQUEID" val="406"/>
</p:tagLst>
</file>

<file path=ppt/tags/tag1197.xml><?xml version="1.0" encoding="utf-8"?>
<p:tagLst xmlns:a="http://schemas.openxmlformats.org/drawingml/2006/main" xmlns:r="http://schemas.openxmlformats.org/officeDocument/2006/relationships" xmlns:p="http://schemas.openxmlformats.org/presentationml/2006/main">
  <p:tag name="AS_UNIQUEID" val="363"/>
</p:tagLst>
</file>

<file path=ppt/tags/tag1198.xml><?xml version="1.0" encoding="utf-8"?>
<p:tagLst xmlns:a="http://schemas.openxmlformats.org/drawingml/2006/main" xmlns:r="http://schemas.openxmlformats.org/officeDocument/2006/relationships" xmlns:p="http://schemas.openxmlformats.org/presentationml/2006/main">
  <p:tag name="AS_UNIQUEID" val="376"/>
</p:tagLst>
</file>

<file path=ppt/tags/tag1199.xml><?xml version="1.0" encoding="utf-8"?>
<p:tagLst xmlns:a="http://schemas.openxmlformats.org/drawingml/2006/main" xmlns:r="http://schemas.openxmlformats.org/officeDocument/2006/relationships" xmlns:p="http://schemas.openxmlformats.org/presentationml/2006/main">
  <p:tag name="AS_UNIQUEID" val="393"/>
</p:tagLst>
</file>

<file path=ppt/tags/tag12.xml><?xml version="1.0" encoding="utf-8"?>
<p:tagLst xmlns:a="http://schemas.openxmlformats.org/drawingml/2006/main" xmlns:r="http://schemas.openxmlformats.org/officeDocument/2006/relationships" xmlns:p="http://schemas.openxmlformats.org/presentationml/2006/main">
  <p:tag name="AS_UNIQUEID" val="398"/>
</p:tagLst>
</file>

<file path=ppt/tags/tag120.xml><?xml version="1.0" encoding="utf-8"?>
<p:tagLst xmlns:a="http://schemas.openxmlformats.org/drawingml/2006/main" xmlns:r="http://schemas.openxmlformats.org/officeDocument/2006/relationships" xmlns:p="http://schemas.openxmlformats.org/presentationml/2006/main">
  <p:tag name="AS_UNIQUEID" val="305"/>
</p:tagLst>
</file>

<file path=ppt/tags/tag1200.xml><?xml version="1.0" encoding="utf-8"?>
<p:tagLst xmlns:a="http://schemas.openxmlformats.org/drawingml/2006/main" xmlns:r="http://schemas.openxmlformats.org/officeDocument/2006/relationships" xmlns:p="http://schemas.openxmlformats.org/presentationml/2006/main">
  <p:tag name="AS_UNIQUEID" val="394"/>
</p:tagLst>
</file>

<file path=ppt/tags/tag1201.xml><?xml version="1.0" encoding="utf-8"?>
<p:tagLst xmlns:a="http://schemas.openxmlformats.org/drawingml/2006/main" xmlns:r="http://schemas.openxmlformats.org/officeDocument/2006/relationships" xmlns:p="http://schemas.openxmlformats.org/presentationml/2006/main">
  <p:tag name="AS_UNIQUEID" val="395"/>
</p:tagLst>
</file>

<file path=ppt/tags/tag1202.xml><?xml version="1.0" encoding="utf-8"?>
<p:tagLst xmlns:a="http://schemas.openxmlformats.org/drawingml/2006/main" xmlns:r="http://schemas.openxmlformats.org/officeDocument/2006/relationships" xmlns:p="http://schemas.openxmlformats.org/presentationml/2006/main">
  <p:tag name="AS_UNIQUEID" val="396"/>
</p:tagLst>
</file>

<file path=ppt/tags/tag1203.xml><?xml version="1.0" encoding="utf-8"?>
<p:tagLst xmlns:a="http://schemas.openxmlformats.org/drawingml/2006/main" xmlns:r="http://schemas.openxmlformats.org/officeDocument/2006/relationships" xmlns:p="http://schemas.openxmlformats.org/presentationml/2006/main">
  <p:tag name="AS_UNIQUEID" val="377"/>
</p:tagLst>
</file>

<file path=ppt/tags/tag1204.xml><?xml version="1.0" encoding="utf-8"?>
<p:tagLst xmlns:a="http://schemas.openxmlformats.org/drawingml/2006/main" xmlns:r="http://schemas.openxmlformats.org/officeDocument/2006/relationships" xmlns:p="http://schemas.openxmlformats.org/presentationml/2006/main">
  <p:tag name="AS_UNIQUEID" val="378"/>
</p:tagLst>
</file>

<file path=ppt/tags/tag1205.xml><?xml version="1.0" encoding="utf-8"?>
<p:tagLst xmlns:a="http://schemas.openxmlformats.org/drawingml/2006/main" xmlns:r="http://schemas.openxmlformats.org/officeDocument/2006/relationships" xmlns:p="http://schemas.openxmlformats.org/presentationml/2006/main">
  <p:tag name="AS_UNIQUEID" val="379"/>
</p:tagLst>
</file>

<file path=ppt/tags/tag1206.xml><?xml version="1.0" encoding="utf-8"?>
<p:tagLst xmlns:a="http://schemas.openxmlformats.org/drawingml/2006/main" xmlns:r="http://schemas.openxmlformats.org/officeDocument/2006/relationships" xmlns:p="http://schemas.openxmlformats.org/presentationml/2006/main">
  <p:tag name="AS_UNIQUEID" val="380"/>
</p:tagLst>
</file>

<file path=ppt/tags/tag1207.xml><?xml version="1.0" encoding="utf-8"?>
<p:tagLst xmlns:a="http://schemas.openxmlformats.org/drawingml/2006/main" xmlns:r="http://schemas.openxmlformats.org/officeDocument/2006/relationships" xmlns:p="http://schemas.openxmlformats.org/presentationml/2006/main">
  <p:tag name="AS_UNIQUEID" val="381"/>
</p:tagLst>
</file>

<file path=ppt/tags/tag1208.xml><?xml version="1.0" encoding="utf-8"?>
<p:tagLst xmlns:a="http://schemas.openxmlformats.org/drawingml/2006/main" xmlns:r="http://schemas.openxmlformats.org/officeDocument/2006/relationships" xmlns:p="http://schemas.openxmlformats.org/presentationml/2006/main">
  <p:tag name="AS_UNIQUEID" val="382"/>
</p:tagLst>
</file>

<file path=ppt/tags/tag1209.xml><?xml version="1.0" encoding="utf-8"?>
<p:tagLst xmlns:a="http://schemas.openxmlformats.org/drawingml/2006/main" xmlns:r="http://schemas.openxmlformats.org/officeDocument/2006/relationships" xmlns:p="http://schemas.openxmlformats.org/presentationml/2006/main">
  <p:tag name="AS_UNIQUEID" val="383"/>
</p:tagLst>
</file>

<file path=ppt/tags/tag121.xml><?xml version="1.0" encoding="utf-8"?>
<p:tagLst xmlns:a="http://schemas.openxmlformats.org/drawingml/2006/main" xmlns:r="http://schemas.openxmlformats.org/officeDocument/2006/relationships" xmlns:p="http://schemas.openxmlformats.org/presentationml/2006/main">
  <p:tag name="AS_UNIQUEID" val="295"/>
</p:tagLst>
</file>

<file path=ppt/tags/tag1210.xml><?xml version="1.0" encoding="utf-8"?>
<p:tagLst xmlns:a="http://schemas.openxmlformats.org/drawingml/2006/main" xmlns:r="http://schemas.openxmlformats.org/officeDocument/2006/relationships" xmlns:p="http://schemas.openxmlformats.org/presentationml/2006/main">
  <p:tag name="AS_UNIQUEID" val="384"/>
</p:tagLst>
</file>

<file path=ppt/tags/tag1211.xml><?xml version="1.0" encoding="utf-8"?>
<p:tagLst xmlns:a="http://schemas.openxmlformats.org/drawingml/2006/main" xmlns:r="http://schemas.openxmlformats.org/officeDocument/2006/relationships" xmlns:p="http://schemas.openxmlformats.org/presentationml/2006/main">
  <p:tag name="AS_UNIQUEID" val="385"/>
</p:tagLst>
</file>

<file path=ppt/tags/tag1212.xml><?xml version="1.0" encoding="utf-8"?>
<p:tagLst xmlns:a="http://schemas.openxmlformats.org/drawingml/2006/main" xmlns:r="http://schemas.openxmlformats.org/officeDocument/2006/relationships" xmlns:p="http://schemas.openxmlformats.org/presentationml/2006/main">
  <p:tag name="AS_UNIQUEID" val="386"/>
</p:tagLst>
</file>

<file path=ppt/tags/tag1213.xml><?xml version="1.0" encoding="utf-8"?>
<p:tagLst xmlns:a="http://schemas.openxmlformats.org/drawingml/2006/main" xmlns:r="http://schemas.openxmlformats.org/officeDocument/2006/relationships" xmlns:p="http://schemas.openxmlformats.org/presentationml/2006/main">
  <p:tag name="AS_UNIQUEID" val="387"/>
</p:tagLst>
</file>

<file path=ppt/tags/tag1214.xml><?xml version="1.0" encoding="utf-8"?>
<p:tagLst xmlns:a="http://schemas.openxmlformats.org/drawingml/2006/main" xmlns:r="http://schemas.openxmlformats.org/officeDocument/2006/relationships" xmlns:p="http://schemas.openxmlformats.org/presentationml/2006/main">
  <p:tag name="AS_UNIQUEID" val="388"/>
</p:tagLst>
</file>

<file path=ppt/tags/tag1215.xml><?xml version="1.0" encoding="utf-8"?>
<p:tagLst xmlns:a="http://schemas.openxmlformats.org/drawingml/2006/main" xmlns:r="http://schemas.openxmlformats.org/officeDocument/2006/relationships" xmlns:p="http://schemas.openxmlformats.org/presentationml/2006/main">
  <p:tag name="AS_UNIQUEID" val="389"/>
</p:tagLst>
</file>

<file path=ppt/tags/tag1216.xml><?xml version="1.0" encoding="utf-8"?>
<p:tagLst xmlns:a="http://schemas.openxmlformats.org/drawingml/2006/main" xmlns:r="http://schemas.openxmlformats.org/officeDocument/2006/relationships" xmlns:p="http://schemas.openxmlformats.org/presentationml/2006/main">
  <p:tag name="AS_UNIQUEID" val="390"/>
</p:tagLst>
</file>

<file path=ppt/tags/tag1217.xml><?xml version="1.0" encoding="utf-8"?>
<p:tagLst xmlns:a="http://schemas.openxmlformats.org/drawingml/2006/main" xmlns:r="http://schemas.openxmlformats.org/officeDocument/2006/relationships" xmlns:p="http://schemas.openxmlformats.org/presentationml/2006/main">
  <p:tag name="AS_UNIQUEID" val="391"/>
</p:tagLst>
</file>

<file path=ppt/tags/tag1218.xml><?xml version="1.0" encoding="utf-8"?>
<p:tagLst xmlns:a="http://schemas.openxmlformats.org/drawingml/2006/main" xmlns:r="http://schemas.openxmlformats.org/officeDocument/2006/relationships" xmlns:p="http://schemas.openxmlformats.org/presentationml/2006/main">
  <p:tag name="AS_UNIQUEID" val="392"/>
</p:tagLst>
</file>

<file path=ppt/tags/tag1219.xml><?xml version="1.0" encoding="utf-8"?>
<p:tagLst xmlns:a="http://schemas.openxmlformats.org/drawingml/2006/main" xmlns:r="http://schemas.openxmlformats.org/officeDocument/2006/relationships" xmlns:p="http://schemas.openxmlformats.org/presentationml/2006/main">
  <p:tag name="AS_UNIQUEID" val="364"/>
</p:tagLst>
</file>

<file path=ppt/tags/tag122.xml><?xml version="1.0" encoding="utf-8"?>
<p:tagLst xmlns:a="http://schemas.openxmlformats.org/drawingml/2006/main" xmlns:r="http://schemas.openxmlformats.org/officeDocument/2006/relationships" xmlns:p="http://schemas.openxmlformats.org/presentationml/2006/main">
  <p:tag name="AS_UNIQUEID" val="296"/>
</p:tagLst>
</file>

<file path=ppt/tags/tag1220.xml><?xml version="1.0" encoding="utf-8"?>
<p:tagLst xmlns:a="http://schemas.openxmlformats.org/drawingml/2006/main" xmlns:r="http://schemas.openxmlformats.org/officeDocument/2006/relationships" xmlns:p="http://schemas.openxmlformats.org/presentationml/2006/main">
  <p:tag name="AS_UNIQUEID" val="367"/>
</p:tagLst>
</file>

<file path=ppt/tags/tag1221.xml><?xml version="1.0" encoding="utf-8"?>
<p:tagLst xmlns:a="http://schemas.openxmlformats.org/drawingml/2006/main" xmlns:r="http://schemas.openxmlformats.org/officeDocument/2006/relationships" xmlns:p="http://schemas.openxmlformats.org/presentationml/2006/main">
  <p:tag name="AS_UNIQUEID" val="368"/>
</p:tagLst>
</file>

<file path=ppt/tags/tag1222.xml><?xml version="1.0" encoding="utf-8"?>
<p:tagLst xmlns:a="http://schemas.openxmlformats.org/drawingml/2006/main" xmlns:r="http://schemas.openxmlformats.org/officeDocument/2006/relationships" xmlns:p="http://schemas.openxmlformats.org/presentationml/2006/main">
  <p:tag name="AS_UNIQUEID" val="369"/>
</p:tagLst>
</file>

<file path=ppt/tags/tag1223.xml><?xml version="1.0" encoding="utf-8"?>
<p:tagLst xmlns:a="http://schemas.openxmlformats.org/drawingml/2006/main" xmlns:r="http://schemas.openxmlformats.org/officeDocument/2006/relationships" xmlns:p="http://schemas.openxmlformats.org/presentationml/2006/main">
  <p:tag name="AS_UNIQUEID" val="370"/>
</p:tagLst>
</file>

<file path=ppt/tags/tag1224.xml><?xml version="1.0" encoding="utf-8"?>
<p:tagLst xmlns:a="http://schemas.openxmlformats.org/drawingml/2006/main" xmlns:r="http://schemas.openxmlformats.org/officeDocument/2006/relationships" xmlns:p="http://schemas.openxmlformats.org/presentationml/2006/main">
  <p:tag name="AS_UNIQUEID" val="371"/>
</p:tagLst>
</file>

<file path=ppt/tags/tag1225.xml><?xml version="1.0" encoding="utf-8"?>
<p:tagLst xmlns:a="http://schemas.openxmlformats.org/drawingml/2006/main" xmlns:r="http://schemas.openxmlformats.org/officeDocument/2006/relationships" xmlns:p="http://schemas.openxmlformats.org/presentationml/2006/main">
  <p:tag name="AS_UNIQUEID" val="372"/>
</p:tagLst>
</file>

<file path=ppt/tags/tag1226.xml><?xml version="1.0" encoding="utf-8"?>
<p:tagLst xmlns:a="http://schemas.openxmlformats.org/drawingml/2006/main" xmlns:r="http://schemas.openxmlformats.org/officeDocument/2006/relationships" xmlns:p="http://schemas.openxmlformats.org/presentationml/2006/main">
  <p:tag name="AS_UNIQUEID" val="373"/>
</p:tagLst>
</file>

<file path=ppt/tags/tag1227.xml><?xml version="1.0" encoding="utf-8"?>
<p:tagLst xmlns:a="http://schemas.openxmlformats.org/drawingml/2006/main" xmlns:r="http://schemas.openxmlformats.org/officeDocument/2006/relationships" xmlns:p="http://schemas.openxmlformats.org/presentationml/2006/main">
  <p:tag name="AS_UNIQUEID" val="374"/>
</p:tagLst>
</file>

<file path=ppt/tags/tag1228.xml><?xml version="1.0" encoding="utf-8"?>
<p:tagLst xmlns:a="http://schemas.openxmlformats.org/drawingml/2006/main" xmlns:r="http://schemas.openxmlformats.org/officeDocument/2006/relationships" xmlns:p="http://schemas.openxmlformats.org/presentationml/2006/main">
  <p:tag name="AS_UNIQUEID" val="375"/>
</p:tagLst>
</file>

<file path=ppt/tags/tag1229.xml><?xml version="1.0" encoding="utf-8"?>
<p:tagLst xmlns:a="http://schemas.openxmlformats.org/drawingml/2006/main" xmlns:r="http://schemas.openxmlformats.org/officeDocument/2006/relationships" xmlns:p="http://schemas.openxmlformats.org/presentationml/2006/main">
  <p:tag name="AS_UNIQUEID" val="365"/>
</p:tagLst>
</file>

<file path=ppt/tags/tag123.xml><?xml version="1.0" encoding="utf-8"?>
<p:tagLst xmlns:a="http://schemas.openxmlformats.org/drawingml/2006/main" xmlns:r="http://schemas.openxmlformats.org/officeDocument/2006/relationships" xmlns:p="http://schemas.openxmlformats.org/presentationml/2006/main">
  <p:tag name="AS_UNIQUEID" val="297"/>
</p:tagLst>
</file>

<file path=ppt/tags/tag1230.xml><?xml version="1.0" encoding="utf-8"?>
<p:tagLst xmlns:a="http://schemas.openxmlformats.org/drawingml/2006/main" xmlns:r="http://schemas.openxmlformats.org/officeDocument/2006/relationships" xmlns:p="http://schemas.openxmlformats.org/presentationml/2006/main">
  <p:tag name="AS_UNIQUEID" val="366"/>
</p:tagLst>
</file>

<file path=ppt/tags/tag1231.xml><?xml version="1.0" encoding="utf-8"?>
<p:tagLst xmlns:a="http://schemas.openxmlformats.org/drawingml/2006/main" xmlns:r="http://schemas.openxmlformats.org/officeDocument/2006/relationships" xmlns:p="http://schemas.openxmlformats.org/presentationml/2006/main">
  <p:tag name="AS_UNIQUEID" val="325"/>
</p:tagLst>
</file>

<file path=ppt/tags/tag1232.xml><?xml version="1.0" encoding="utf-8"?>
<p:tagLst xmlns:a="http://schemas.openxmlformats.org/drawingml/2006/main" xmlns:r="http://schemas.openxmlformats.org/officeDocument/2006/relationships" xmlns:p="http://schemas.openxmlformats.org/presentationml/2006/main">
  <p:tag name="AS_UNIQUEID" val="353"/>
</p:tagLst>
</file>

<file path=ppt/tags/tag1233.xml><?xml version="1.0" encoding="utf-8"?>
<p:tagLst xmlns:a="http://schemas.openxmlformats.org/drawingml/2006/main" xmlns:r="http://schemas.openxmlformats.org/officeDocument/2006/relationships" xmlns:p="http://schemas.openxmlformats.org/presentationml/2006/main">
  <p:tag name="AS_UNIQUEID" val="354"/>
</p:tagLst>
</file>

<file path=ppt/tags/tag1234.xml><?xml version="1.0" encoding="utf-8"?>
<p:tagLst xmlns:a="http://schemas.openxmlformats.org/drawingml/2006/main" xmlns:r="http://schemas.openxmlformats.org/officeDocument/2006/relationships" xmlns:p="http://schemas.openxmlformats.org/presentationml/2006/main">
  <p:tag name="AS_UNIQUEID" val="355"/>
</p:tagLst>
</file>

<file path=ppt/tags/tag1235.xml><?xml version="1.0" encoding="utf-8"?>
<p:tagLst xmlns:a="http://schemas.openxmlformats.org/drawingml/2006/main" xmlns:r="http://schemas.openxmlformats.org/officeDocument/2006/relationships" xmlns:p="http://schemas.openxmlformats.org/presentationml/2006/main">
  <p:tag name="AS_UNIQUEID" val="356"/>
</p:tagLst>
</file>

<file path=ppt/tags/tag1236.xml><?xml version="1.0" encoding="utf-8"?>
<p:tagLst xmlns:a="http://schemas.openxmlformats.org/drawingml/2006/main" xmlns:r="http://schemas.openxmlformats.org/officeDocument/2006/relationships" xmlns:p="http://schemas.openxmlformats.org/presentationml/2006/main">
  <p:tag name="AS_UNIQUEID" val="357"/>
</p:tagLst>
</file>

<file path=ppt/tags/tag1237.xml><?xml version="1.0" encoding="utf-8"?>
<p:tagLst xmlns:a="http://schemas.openxmlformats.org/drawingml/2006/main" xmlns:r="http://schemas.openxmlformats.org/officeDocument/2006/relationships" xmlns:p="http://schemas.openxmlformats.org/presentationml/2006/main">
  <p:tag name="AS_UNIQUEID" val="358"/>
</p:tagLst>
</file>

<file path=ppt/tags/tag1238.xml><?xml version="1.0" encoding="utf-8"?>
<p:tagLst xmlns:a="http://schemas.openxmlformats.org/drawingml/2006/main" xmlns:r="http://schemas.openxmlformats.org/officeDocument/2006/relationships" xmlns:p="http://schemas.openxmlformats.org/presentationml/2006/main">
  <p:tag name="AS_UNIQUEID" val="359"/>
</p:tagLst>
</file>

<file path=ppt/tags/tag1239.xml><?xml version="1.0" encoding="utf-8"?>
<p:tagLst xmlns:a="http://schemas.openxmlformats.org/drawingml/2006/main" xmlns:r="http://schemas.openxmlformats.org/officeDocument/2006/relationships" xmlns:p="http://schemas.openxmlformats.org/presentationml/2006/main">
  <p:tag name="AS_UNIQUEID" val="360"/>
</p:tagLst>
</file>

<file path=ppt/tags/tag124.xml><?xml version="1.0" encoding="utf-8"?>
<p:tagLst xmlns:a="http://schemas.openxmlformats.org/drawingml/2006/main" xmlns:r="http://schemas.openxmlformats.org/officeDocument/2006/relationships" xmlns:p="http://schemas.openxmlformats.org/presentationml/2006/main">
  <p:tag name="AS_UNIQUEID" val="298"/>
</p:tagLst>
</file>

<file path=ppt/tags/tag1240.xml><?xml version="1.0" encoding="utf-8"?>
<p:tagLst xmlns:a="http://schemas.openxmlformats.org/drawingml/2006/main" xmlns:r="http://schemas.openxmlformats.org/officeDocument/2006/relationships" xmlns:p="http://schemas.openxmlformats.org/presentationml/2006/main">
  <p:tag name="AS_UNIQUEID" val="361"/>
</p:tagLst>
</file>

<file path=ppt/tags/tag1241.xml><?xml version="1.0" encoding="utf-8"?>
<p:tagLst xmlns:a="http://schemas.openxmlformats.org/drawingml/2006/main" xmlns:r="http://schemas.openxmlformats.org/officeDocument/2006/relationships" xmlns:p="http://schemas.openxmlformats.org/presentationml/2006/main">
  <p:tag name="AS_UNIQUEID" val="326"/>
</p:tagLst>
</file>

<file path=ppt/tags/tag1242.xml><?xml version="1.0" encoding="utf-8"?>
<p:tagLst xmlns:a="http://schemas.openxmlformats.org/drawingml/2006/main" xmlns:r="http://schemas.openxmlformats.org/officeDocument/2006/relationships" xmlns:p="http://schemas.openxmlformats.org/presentationml/2006/main">
  <p:tag name="AS_UNIQUEID" val="327"/>
</p:tagLst>
</file>

<file path=ppt/tags/tag1243.xml><?xml version="1.0" encoding="utf-8"?>
<p:tagLst xmlns:a="http://schemas.openxmlformats.org/drawingml/2006/main" xmlns:r="http://schemas.openxmlformats.org/officeDocument/2006/relationships" xmlns:p="http://schemas.openxmlformats.org/presentationml/2006/main">
  <p:tag name="AS_UNIQUEID" val="328"/>
</p:tagLst>
</file>

<file path=ppt/tags/tag1244.xml><?xml version="1.0" encoding="utf-8"?>
<p:tagLst xmlns:a="http://schemas.openxmlformats.org/drawingml/2006/main" xmlns:r="http://schemas.openxmlformats.org/officeDocument/2006/relationships" xmlns:p="http://schemas.openxmlformats.org/presentationml/2006/main">
  <p:tag name="AS_UNIQUEID" val="333"/>
</p:tagLst>
</file>

<file path=ppt/tags/tag1245.xml><?xml version="1.0" encoding="utf-8"?>
<p:tagLst xmlns:a="http://schemas.openxmlformats.org/drawingml/2006/main" xmlns:r="http://schemas.openxmlformats.org/officeDocument/2006/relationships" xmlns:p="http://schemas.openxmlformats.org/presentationml/2006/main">
  <p:tag name="AS_UNIQUEID" val="343"/>
</p:tagLst>
</file>

<file path=ppt/tags/tag1246.xml><?xml version="1.0" encoding="utf-8"?>
<p:tagLst xmlns:a="http://schemas.openxmlformats.org/drawingml/2006/main" xmlns:r="http://schemas.openxmlformats.org/officeDocument/2006/relationships" xmlns:p="http://schemas.openxmlformats.org/presentationml/2006/main">
  <p:tag name="AS_UNIQUEID" val="344"/>
</p:tagLst>
</file>

<file path=ppt/tags/tag1247.xml><?xml version="1.0" encoding="utf-8"?>
<p:tagLst xmlns:a="http://schemas.openxmlformats.org/drawingml/2006/main" xmlns:r="http://schemas.openxmlformats.org/officeDocument/2006/relationships" xmlns:p="http://schemas.openxmlformats.org/presentationml/2006/main">
  <p:tag name="AS_UNIQUEID" val="345"/>
</p:tagLst>
</file>

<file path=ppt/tags/tag1248.xml><?xml version="1.0" encoding="utf-8"?>
<p:tagLst xmlns:a="http://schemas.openxmlformats.org/drawingml/2006/main" xmlns:r="http://schemas.openxmlformats.org/officeDocument/2006/relationships" xmlns:p="http://schemas.openxmlformats.org/presentationml/2006/main">
  <p:tag name="AS_UNIQUEID" val="346"/>
</p:tagLst>
</file>

<file path=ppt/tags/tag1249.xml><?xml version="1.0" encoding="utf-8"?>
<p:tagLst xmlns:a="http://schemas.openxmlformats.org/drawingml/2006/main" xmlns:r="http://schemas.openxmlformats.org/officeDocument/2006/relationships" xmlns:p="http://schemas.openxmlformats.org/presentationml/2006/main">
  <p:tag name="AS_UNIQUEID" val="347"/>
</p:tagLst>
</file>

<file path=ppt/tags/tag125.xml><?xml version="1.0" encoding="utf-8"?>
<p:tagLst xmlns:a="http://schemas.openxmlformats.org/drawingml/2006/main" xmlns:r="http://schemas.openxmlformats.org/officeDocument/2006/relationships" xmlns:p="http://schemas.openxmlformats.org/presentationml/2006/main">
  <p:tag name="AS_UNIQUEID" val="299"/>
</p:tagLst>
</file>

<file path=ppt/tags/tag1250.xml><?xml version="1.0" encoding="utf-8"?>
<p:tagLst xmlns:a="http://schemas.openxmlformats.org/drawingml/2006/main" xmlns:r="http://schemas.openxmlformats.org/officeDocument/2006/relationships" xmlns:p="http://schemas.openxmlformats.org/presentationml/2006/main">
  <p:tag name="AS_UNIQUEID" val="348"/>
</p:tagLst>
</file>

<file path=ppt/tags/tag1251.xml><?xml version="1.0" encoding="utf-8"?>
<p:tagLst xmlns:a="http://schemas.openxmlformats.org/drawingml/2006/main" xmlns:r="http://schemas.openxmlformats.org/officeDocument/2006/relationships" xmlns:p="http://schemas.openxmlformats.org/presentationml/2006/main">
  <p:tag name="AS_UNIQUEID" val="349"/>
</p:tagLst>
</file>

<file path=ppt/tags/tag1252.xml><?xml version="1.0" encoding="utf-8"?>
<p:tagLst xmlns:a="http://schemas.openxmlformats.org/drawingml/2006/main" xmlns:r="http://schemas.openxmlformats.org/officeDocument/2006/relationships" xmlns:p="http://schemas.openxmlformats.org/presentationml/2006/main">
  <p:tag name="AS_UNIQUEID" val="350"/>
</p:tagLst>
</file>

<file path=ppt/tags/tag1253.xml><?xml version="1.0" encoding="utf-8"?>
<p:tagLst xmlns:a="http://schemas.openxmlformats.org/drawingml/2006/main" xmlns:r="http://schemas.openxmlformats.org/officeDocument/2006/relationships" xmlns:p="http://schemas.openxmlformats.org/presentationml/2006/main">
  <p:tag name="AS_UNIQUEID" val="351"/>
</p:tagLst>
</file>

<file path=ppt/tags/tag1254.xml><?xml version="1.0" encoding="utf-8"?>
<p:tagLst xmlns:a="http://schemas.openxmlformats.org/drawingml/2006/main" xmlns:r="http://schemas.openxmlformats.org/officeDocument/2006/relationships" xmlns:p="http://schemas.openxmlformats.org/presentationml/2006/main">
  <p:tag name="AS_UNIQUEID" val="352"/>
</p:tagLst>
</file>

<file path=ppt/tags/tag1255.xml><?xml version="1.0" encoding="utf-8"?>
<p:tagLst xmlns:a="http://schemas.openxmlformats.org/drawingml/2006/main" xmlns:r="http://schemas.openxmlformats.org/officeDocument/2006/relationships" xmlns:p="http://schemas.openxmlformats.org/presentationml/2006/main">
  <p:tag name="AS_UNIQUEID" val="334"/>
</p:tagLst>
</file>

<file path=ppt/tags/tag1256.xml><?xml version="1.0" encoding="utf-8"?>
<p:tagLst xmlns:a="http://schemas.openxmlformats.org/drawingml/2006/main" xmlns:r="http://schemas.openxmlformats.org/officeDocument/2006/relationships" xmlns:p="http://schemas.openxmlformats.org/presentationml/2006/main">
  <p:tag name="AS_UNIQUEID" val="335"/>
</p:tagLst>
</file>

<file path=ppt/tags/tag1257.xml><?xml version="1.0" encoding="utf-8"?>
<p:tagLst xmlns:a="http://schemas.openxmlformats.org/drawingml/2006/main" xmlns:r="http://schemas.openxmlformats.org/officeDocument/2006/relationships" xmlns:p="http://schemas.openxmlformats.org/presentationml/2006/main">
  <p:tag name="AS_UNIQUEID" val="336"/>
</p:tagLst>
</file>

<file path=ppt/tags/tag1258.xml><?xml version="1.0" encoding="utf-8"?>
<p:tagLst xmlns:a="http://schemas.openxmlformats.org/drawingml/2006/main" xmlns:r="http://schemas.openxmlformats.org/officeDocument/2006/relationships" xmlns:p="http://schemas.openxmlformats.org/presentationml/2006/main">
  <p:tag name="AS_UNIQUEID" val="337"/>
</p:tagLst>
</file>

<file path=ppt/tags/tag1259.xml><?xml version="1.0" encoding="utf-8"?>
<p:tagLst xmlns:a="http://schemas.openxmlformats.org/drawingml/2006/main" xmlns:r="http://schemas.openxmlformats.org/officeDocument/2006/relationships" xmlns:p="http://schemas.openxmlformats.org/presentationml/2006/main">
  <p:tag name="AS_UNIQUEID" val="338"/>
</p:tagLst>
</file>

<file path=ppt/tags/tag126.xml><?xml version="1.0" encoding="utf-8"?>
<p:tagLst xmlns:a="http://schemas.openxmlformats.org/drawingml/2006/main" xmlns:r="http://schemas.openxmlformats.org/officeDocument/2006/relationships" xmlns:p="http://schemas.openxmlformats.org/presentationml/2006/main">
  <p:tag name="AS_UNIQUEID" val="289"/>
</p:tagLst>
</file>

<file path=ppt/tags/tag1260.xml><?xml version="1.0" encoding="utf-8"?>
<p:tagLst xmlns:a="http://schemas.openxmlformats.org/drawingml/2006/main" xmlns:r="http://schemas.openxmlformats.org/officeDocument/2006/relationships" xmlns:p="http://schemas.openxmlformats.org/presentationml/2006/main">
  <p:tag name="AS_UNIQUEID" val="339"/>
</p:tagLst>
</file>

<file path=ppt/tags/tag1261.xml><?xml version="1.0" encoding="utf-8"?>
<p:tagLst xmlns:a="http://schemas.openxmlformats.org/drawingml/2006/main" xmlns:r="http://schemas.openxmlformats.org/officeDocument/2006/relationships" xmlns:p="http://schemas.openxmlformats.org/presentationml/2006/main">
  <p:tag name="AS_UNIQUEID" val="340"/>
</p:tagLst>
</file>

<file path=ppt/tags/tag1262.xml><?xml version="1.0" encoding="utf-8"?>
<p:tagLst xmlns:a="http://schemas.openxmlformats.org/drawingml/2006/main" xmlns:r="http://schemas.openxmlformats.org/officeDocument/2006/relationships" xmlns:p="http://schemas.openxmlformats.org/presentationml/2006/main">
  <p:tag name="AS_UNIQUEID" val="341"/>
</p:tagLst>
</file>

<file path=ppt/tags/tag1263.xml><?xml version="1.0" encoding="utf-8"?>
<p:tagLst xmlns:a="http://schemas.openxmlformats.org/drawingml/2006/main" xmlns:r="http://schemas.openxmlformats.org/officeDocument/2006/relationships" xmlns:p="http://schemas.openxmlformats.org/presentationml/2006/main">
  <p:tag name="AS_UNIQUEID" val="342"/>
</p:tagLst>
</file>

<file path=ppt/tags/tag1264.xml><?xml version="1.0" encoding="utf-8"?>
<p:tagLst xmlns:a="http://schemas.openxmlformats.org/drawingml/2006/main" xmlns:r="http://schemas.openxmlformats.org/officeDocument/2006/relationships" xmlns:p="http://schemas.openxmlformats.org/presentationml/2006/main">
  <p:tag name="AS_UNIQUEID" val="329"/>
</p:tagLst>
</file>

<file path=ppt/tags/tag1265.xml><?xml version="1.0" encoding="utf-8"?>
<p:tagLst xmlns:a="http://schemas.openxmlformats.org/drawingml/2006/main" xmlns:r="http://schemas.openxmlformats.org/officeDocument/2006/relationships" xmlns:p="http://schemas.openxmlformats.org/presentationml/2006/main">
  <p:tag name="AS_UNIQUEID" val="330"/>
</p:tagLst>
</file>

<file path=ppt/tags/tag1266.xml><?xml version="1.0" encoding="utf-8"?>
<p:tagLst xmlns:a="http://schemas.openxmlformats.org/drawingml/2006/main" xmlns:r="http://schemas.openxmlformats.org/officeDocument/2006/relationships" xmlns:p="http://schemas.openxmlformats.org/presentationml/2006/main">
  <p:tag name="AS_UNIQUEID" val="331"/>
</p:tagLst>
</file>

<file path=ppt/tags/tag1267.xml><?xml version="1.0" encoding="utf-8"?>
<p:tagLst xmlns:a="http://schemas.openxmlformats.org/drawingml/2006/main" xmlns:r="http://schemas.openxmlformats.org/officeDocument/2006/relationships" xmlns:p="http://schemas.openxmlformats.org/presentationml/2006/main">
  <p:tag name="AS_UNIQUEID" val="332"/>
</p:tagLst>
</file>

<file path=ppt/tags/tag1268.xml><?xml version="1.0" encoding="utf-8"?>
<p:tagLst xmlns:a="http://schemas.openxmlformats.org/drawingml/2006/main" xmlns:r="http://schemas.openxmlformats.org/officeDocument/2006/relationships" xmlns:p="http://schemas.openxmlformats.org/presentationml/2006/main">
  <p:tag name="AS_UNIQUEID" val="285"/>
</p:tagLst>
</file>

<file path=ppt/tags/tag1269.xml><?xml version="1.0" encoding="utf-8"?>
<p:tagLst xmlns:a="http://schemas.openxmlformats.org/drawingml/2006/main" xmlns:r="http://schemas.openxmlformats.org/officeDocument/2006/relationships" xmlns:p="http://schemas.openxmlformats.org/presentationml/2006/main">
  <p:tag name="AS_UNIQUEID" val="286"/>
</p:tagLst>
</file>

<file path=ppt/tags/tag127.xml><?xml version="1.0" encoding="utf-8"?>
<p:tagLst xmlns:a="http://schemas.openxmlformats.org/drawingml/2006/main" xmlns:r="http://schemas.openxmlformats.org/officeDocument/2006/relationships" xmlns:p="http://schemas.openxmlformats.org/presentationml/2006/main">
  <p:tag name="AS_UNIQUEID" val="290"/>
</p:tagLst>
</file>

<file path=ppt/tags/tag1270.xml><?xml version="1.0" encoding="utf-8"?>
<p:tagLst xmlns:a="http://schemas.openxmlformats.org/drawingml/2006/main" xmlns:r="http://schemas.openxmlformats.org/officeDocument/2006/relationships" xmlns:p="http://schemas.openxmlformats.org/presentationml/2006/main">
  <p:tag name="AS_UNIQUEID" val="287"/>
</p:tagLst>
</file>

<file path=ppt/tags/tag1271.xml><?xml version="1.0" encoding="utf-8"?>
<p:tagLst xmlns:a="http://schemas.openxmlformats.org/drawingml/2006/main" xmlns:r="http://schemas.openxmlformats.org/officeDocument/2006/relationships" xmlns:p="http://schemas.openxmlformats.org/presentationml/2006/main">
  <p:tag name="AS_UNIQUEID" val="288"/>
</p:tagLst>
</file>

<file path=ppt/tags/tag1272.xml><?xml version="1.0" encoding="utf-8"?>
<p:tagLst xmlns:a="http://schemas.openxmlformats.org/drawingml/2006/main" xmlns:r="http://schemas.openxmlformats.org/officeDocument/2006/relationships" xmlns:p="http://schemas.openxmlformats.org/presentationml/2006/main">
  <p:tag name="AS_UNIQUEID" val="294"/>
</p:tagLst>
</file>

<file path=ppt/tags/tag1273.xml><?xml version="1.0" encoding="utf-8"?>
<p:tagLst xmlns:a="http://schemas.openxmlformats.org/drawingml/2006/main" xmlns:r="http://schemas.openxmlformats.org/officeDocument/2006/relationships" xmlns:p="http://schemas.openxmlformats.org/presentationml/2006/main">
  <p:tag name="AS_UNIQUEID" val="300"/>
</p:tagLst>
</file>

<file path=ppt/tags/tag1274.xml><?xml version="1.0" encoding="utf-8"?>
<p:tagLst xmlns:a="http://schemas.openxmlformats.org/drawingml/2006/main" xmlns:r="http://schemas.openxmlformats.org/officeDocument/2006/relationships" xmlns:p="http://schemas.openxmlformats.org/presentationml/2006/main">
  <p:tag name="AS_UNIQUEID" val="306"/>
</p:tagLst>
</file>

<file path=ppt/tags/tag1275.xml><?xml version="1.0" encoding="utf-8"?>
<p:tagLst xmlns:a="http://schemas.openxmlformats.org/drawingml/2006/main" xmlns:r="http://schemas.openxmlformats.org/officeDocument/2006/relationships" xmlns:p="http://schemas.openxmlformats.org/presentationml/2006/main">
  <p:tag name="AS_UNIQUEID" val="312"/>
</p:tagLst>
</file>

<file path=ppt/tags/tag1276.xml><?xml version="1.0" encoding="utf-8"?>
<p:tagLst xmlns:a="http://schemas.openxmlformats.org/drawingml/2006/main" xmlns:r="http://schemas.openxmlformats.org/officeDocument/2006/relationships" xmlns:p="http://schemas.openxmlformats.org/presentationml/2006/main">
  <p:tag name="AS_UNIQUEID" val="318"/>
</p:tagLst>
</file>

<file path=ppt/tags/tag1277.xml><?xml version="1.0" encoding="utf-8"?>
<p:tagLst xmlns:a="http://schemas.openxmlformats.org/drawingml/2006/main" xmlns:r="http://schemas.openxmlformats.org/officeDocument/2006/relationships" xmlns:p="http://schemas.openxmlformats.org/presentationml/2006/main">
  <p:tag name="AS_UNIQUEID" val="319"/>
</p:tagLst>
</file>

<file path=ppt/tags/tag1278.xml><?xml version="1.0" encoding="utf-8"?>
<p:tagLst xmlns:a="http://schemas.openxmlformats.org/drawingml/2006/main" xmlns:r="http://schemas.openxmlformats.org/officeDocument/2006/relationships" xmlns:p="http://schemas.openxmlformats.org/presentationml/2006/main">
  <p:tag name="AS_UNIQUEID" val="320"/>
</p:tagLst>
</file>

<file path=ppt/tags/tag1279.xml><?xml version="1.0" encoding="utf-8"?>
<p:tagLst xmlns:a="http://schemas.openxmlformats.org/drawingml/2006/main" xmlns:r="http://schemas.openxmlformats.org/officeDocument/2006/relationships" xmlns:p="http://schemas.openxmlformats.org/presentationml/2006/main">
  <p:tag name="AS_UNIQUEID" val="321"/>
</p:tagLst>
</file>

<file path=ppt/tags/tag128.xml><?xml version="1.0" encoding="utf-8"?>
<p:tagLst xmlns:a="http://schemas.openxmlformats.org/drawingml/2006/main" xmlns:r="http://schemas.openxmlformats.org/officeDocument/2006/relationships" xmlns:p="http://schemas.openxmlformats.org/presentationml/2006/main">
  <p:tag name="AS_UNIQUEID" val="291"/>
</p:tagLst>
</file>

<file path=ppt/tags/tag1280.xml><?xml version="1.0" encoding="utf-8"?>
<p:tagLst xmlns:a="http://schemas.openxmlformats.org/drawingml/2006/main" xmlns:r="http://schemas.openxmlformats.org/officeDocument/2006/relationships" xmlns:p="http://schemas.openxmlformats.org/presentationml/2006/main">
  <p:tag name="AS_UNIQUEID" val="322"/>
</p:tagLst>
</file>

<file path=ppt/tags/tag1281.xml><?xml version="1.0" encoding="utf-8"?>
<p:tagLst xmlns:a="http://schemas.openxmlformats.org/drawingml/2006/main" xmlns:r="http://schemas.openxmlformats.org/officeDocument/2006/relationships" xmlns:p="http://schemas.openxmlformats.org/presentationml/2006/main">
  <p:tag name="AS_UNIQUEID" val="323"/>
</p:tagLst>
</file>

<file path=ppt/tags/tag1282.xml><?xml version="1.0" encoding="utf-8"?>
<p:tagLst xmlns:a="http://schemas.openxmlformats.org/drawingml/2006/main" xmlns:r="http://schemas.openxmlformats.org/officeDocument/2006/relationships" xmlns:p="http://schemas.openxmlformats.org/presentationml/2006/main">
  <p:tag name="AS_UNIQUEID" val="313"/>
</p:tagLst>
</file>

<file path=ppt/tags/tag1283.xml><?xml version="1.0" encoding="utf-8"?>
<p:tagLst xmlns:a="http://schemas.openxmlformats.org/drawingml/2006/main" xmlns:r="http://schemas.openxmlformats.org/officeDocument/2006/relationships" xmlns:p="http://schemas.openxmlformats.org/presentationml/2006/main">
  <p:tag name="AS_UNIQUEID" val="314"/>
</p:tagLst>
</file>

<file path=ppt/tags/tag1284.xml><?xml version="1.0" encoding="utf-8"?>
<p:tagLst xmlns:a="http://schemas.openxmlformats.org/drawingml/2006/main" xmlns:r="http://schemas.openxmlformats.org/officeDocument/2006/relationships" xmlns:p="http://schemas.openxmlformats.org/presentationml/2006/main">
  <p:tag name="AS_UNIQUEID" val="315"/>
</p:tagLst>
</file>

<file path=ppt/tags/tag1285.xml><?xml version="1.0" encoding="utf-8"?>
<p:tagLst xmlns:a="http://schemas.openxmlformats.org/drawingml/2006/main" xmlns:r="http://schemas.openxmlformats.org/officeDocument/2006/relationships" xmlns:p="http://schemas.openxmlformats.org/presentationml/2006/main">
  <p:tag name="AS_UNIQUEID" val="316"/>
</p:tagLst>
</file>

<file path=ppt/tags/tag1286.xml><?xml version="1.0" encoding="utf-8"?>
<p:tagLst xmlns:a="http://schemas.openxmlformats.org/drawingml/2006/main" xmlns:r="http://schemas.openxmlformats.org/officeDocument/2006/relationships" xmlns:p="http://schemas.openxmlformats.org/presentationml/2006/main">
  <p:tag name="AS_UNIQUEID" val="317"/>
</p:tagLst>
</file>

<file path=ppt/tags/tag1287.xml><?xml version="1.0" encoding="utf-8"?>
<p:tagLst xmlns:a="http://schemas.openxmlformats.org/drawingml/2006/main" xmlns:r="http://schemas.openxmlformats.org/officeDocument/2006/relationships" xmlns:p="http://schemas.openxmlformats.org/presentationml/2006/main">
  <p:tag name="AS_UNIQUEID" val="307"/>
</p:tagLst>
</file>

<file path=ppt/tags/tag1288.xml><?xml version="1.0" encoding="utf-8"?>
<p:tagLst xmlns:a="http://schemas.openxmlformats.org/drawingml/2006/main" xmlns:r="http://schemas.openxmlformats.org/officeDocument/2006/relationships" xmlns:p="http://schemas.openxmlformats.org/presentationml/2006/main">
  <p:tag name="AS_UNIQUEID" val="308"/>
</p:tagLst>
</file>

<file path=ppt/tags/tag1289.xml><?xml version="1.0" encoding="utf-8"?>
<p:tagLst xmlns:a="http://schemas.openxmlformats.org/drawingml/2006/main" xmlns:r="http://schemas.openxmlformats.org/officeDocument/2006/relationships" xmlns:p="http://schemas.openxmlformats.org/presentationml/2006/main">
  <p:tag name="AS_UNIQUEID" val="309"/>
</p:tagLst>
</file>

<file path=ppt/tags/tag129.xml><?xml version="1.0" encoding="utf-8"?>
<p:tagLst xmlns:a="http://schemas.openxmlformats.org/drawingml/2006/main" xmlns:r="http://schemas.openxmlformats.org/officeDocument/2006/relationships" xmlns:p="http://schemas.openxmlformats.org/presentationml/2006/main">
  <p:tag name="AS_UNIQUEID" val="292"/>
</p:tagLst>
</file>

<file path=ppt/tags/tag1290.xml><?xml version="1.0" encoding="utf-8"?>
<p:tagLst xmlns:a="http://schemas.openxmlformats.org/drawingml/2006/main" xmlns:r="http://schemas.openxmlformats.org/officeDocument/2006/relationships" xmlns:p="http://schemas.openxmlformats.org/presentationml/2006/main">
  <p:tag name="AS_UNIQUEID" val="310"/>
</p:tagLst>
</file>

<file path=ppt/tags/tag1291.xml><?xml version="1.0" encoding="utf-8"?>
<p:tagLst xmlns:a="http://schemas.openxmlformats.org/drawingml/2006/main" xmlns:r="http://schemas.openxmlformats.org/officeDocument/2006/relationships" xmlns:p="http://schemas.openxmlformats.org/presentationml/2006/main">
  <p:tag name="AS_UNIQUEID" val="311"/>
</p:tagLst>
</file>

<file path=ppt/tags/tag1292.xml><?xml version="1.0" encoding="utf-8"?>
<p:tagLst xmlns:a="http://schemas.openxmlformats.org/drawingml/2006/main" xmlns:r="http://schemas.openxmlformats.org/officeDocument/2006/relationships" xmlns:p="http://schemas.openxmlformats.org/presentationml/2006/main">
  <p:tag name="AS_UNIQUEID" val="301"/>
</p:tagLst>
</file>

<file path=ppt/tags/tag1293.xml><?xml version="1.0" encoding="utf-8"?>
<p:tagLst xmlns:a="http://schemas.openxmlformats.org/drawingml/2006/main" xmlns:r="http://schemas.openxmlformats.org/officeDocument/2006/relationships" xmlns:p="http://schemas.openxmlformats.org/presentationml/2006/main">
  <p:tag name="AS_UNIQUEID" val="302"/>
</p:tagLst>
</file>

<file path=ppt/tags/tag1294.xml><?xml version="1.0" encoding="utf-8"?>
<p:tagLst xmlns:a="http://schemas.openxmlformats.org/drawingml/2006/main" xmlns:r="http://schemas.openxmlformats.org/officeDocument/2006/relationships" xmlns:p="http://schemas.openxmlformats.org/presentationml/2006/main">
  <p:tag name="AS_UNIQUEID" val="303"/>
</p:tagLst>
</file>

<file path=ppt/tags/tag1295.xml><?xml version="1.0" encoding="utf-8"?>
<p:tagLst xmlns:a="http://schemas.openxmlformats.org/drawingml/2006/main" xmlns:r="http://schemas.openxmlformats.org/officeDocument/2006/relationships" xmlns:p="http://schemas.openxmlformats.org/presentationml/2006/main">
  <p:tag name="AS_UNIQUEID" val="304"/>
</p:tagLst>
</file>

<file path=ppt/tags/tag1296.xml><?xml version="1.0" encoding="utf-8"?>
<p:tagLst xmlns:a="http://schemas.openxmlformats.org/drawingml/2006/main" xmlns:r="http://schemas.openxmlformats.org/officeDocument/2006/relationships" xmlns:p="http://schemas.openxmlformats.org/presentationml/2006/main">
  <p:tag name="AS_UNIQUEID" val="305"/>
</p:tagLst>
</file>

<file path=ppt/tags/tag1297.xml><?xml version="1.0" encoding="utf-8"?>
<p:tagLst xmlns:a="http://schemas.openxmlformats.org/drawingml/2006/main" xmlns:r="http://schemas.openxmlformats.org/officeDocument/2006/relationships" xmlns:p="http://schemas.openxmlformats.org/presentationml/2006/main">
  <p:tag name="AS_UNIQUEID" val="295"/>
</p:tagLst>
</file>

<file path=ppt/tags/tag1298.xml><?xml version="1.0" encoding="utf-8"?>
<p:tagLst xmlns:a="http://schemas.openxmlformats.org/drawingml/2006/main" xmlns:r="http://schemas.openxmlformats.org/officeDocument/2006/relationships" xmlns:p="http://schemas.openxmlformats.org/presentationml/2006/main">
  <p:tag name="AS_UNIQUEID" val="296"/>
</p:tagLst>
</file>

<file path=ppt/tags/tag1299.xml><?xml version="1.0" encoding="utf-8"?>
<p:tagLst xmlns:a="http://schemas.openxmlformats.org/drawingml/2006/main" xmlns:r="http://schemas.openxmlformats.org/officeDocument/2006/relationships" xmlns:p="http://schemas.openxmlformats.org/presentationml/2006/main">
  <p:tag name="AS_UNIQUEID" val="297"/>
</p:tagLst>
</file>

<file path=ppt/tags/tag13.xml><?xml version="1.0" encoding="utf-8"?>
<p:tagLst xmlns:a="http://schemas.openxmlformats.org/drawingml/2006/main" xmlns:r="http://schemas.openxmlformats.org/officeDocument/2006/relationships" xmlns:p="http://schemas.openxmlformats.org/presentationml/2006/main">
  <p:tag name="AS_UNIQUEID" val="399"/>
</p:tagLst>
</file>

<file path=ppt/tags/tag130.xml><?xml version="1.0" encoding="utf-8"?>
<p:tagLst xmlns:a="http://schemas.openxmlformats.org/drawingml/2006/main" xmlns:r="http://schemas.openxmlformats.org/officeDocument/2006/relationships" xmlns:p="http://schemas.openxmlformats.org/presentationml/2006/main">
  <p:tag name="AS_UNIQUEID" val="293"/>
</p:tagLst>
</file>

<file path=ppt/tags/tag1300.xml><?xml version="1.0" encoding="utf-8"?>
<p:tagLst xmlns:a="http://schemas.openxmlformats.org/drawingml/2006/main" xmlns:r="http://schemas.openxmlformats.org/officeDocument/2006/relationships" xmlns:p="http://schemas.openxmlformats.org/presentationml/2006/main">
  <p:tag name="AS_UNIQUEID" val="298"/>
</p:tagLst>
</file>

<file path=ppt/tags/tag1301.xml><?xml version="1.0" encoding="utf-8"?>
<p:tagLst xmlns:a="http://schemas.openxmlformats.org/drawingml/2006/main" xmlns:r="http://schemas.openxmlformats.org/officeDocument/2006/relationships" xmlns:p="http://schemas.openxmlformats.org/presentationml/2006/main">
  <p:tag name="AS_UNIQUEID" val="299"/>
</p:tagLst>
</file>

<file path=ppt/tags/tag1302.xml><?xml version="1.0" encoding="utf-8"?>
<p:tagLst xmlns:a="http://schemas.openxmlformats.org/drawingml/2006/main" xmlns:r="http://schemas.openxmlformats.org/officeDocument/2006/relationships" xmlns:p="http://schemas.openxmlformats.org/presentationml/2006/main">
  <p:tag name="AS_UNIQUEID" val="289"/>
</p:tagLst>
</file>

<file path=ppt/tags/tag1303.xml><?xml version="1.0" encoding="utf-8"?>
<p:tagLst xmlns:a="http://schemas.openxmlformats.org/drawingml/2006/main" xmlns:r="http://schemas.openxmlformats.org/officeDocument/2006/relationships" xmlns:p="http://schemas.openxmlformats.org/presentationml/2006/main">
  <p:tag name="AS_UNIQUEID" val="290"/>
</p:tagLst>
</file>

<file path=ppt/tags/tag1304.xml><?xml version="1.0" encoding="utf-8"?>
<p:tagLst xmlns:a="http://schemas.openxmlformats.org/drawingml/2006/main" xmlns:r="http://schemas.openxmlformats.org/officeDocument/2006/relationships" xmlns:p="http://schemas.openxmlformats.org/presentationml/2006/main">
  <p:tag name="AS_UNIQUEID" val="291"/>
</p:tagLst>
</file>

<file path=ppt/tags/tag1305.xml><?xml version="1.0" encoding="utf-8"?>
<p:tagLst xmlns:a="http://schemas.openxmlformats.org/drawingml/2006/main" xmlns:r="http://schemas.openxmlformats.org/officeDocument/2006/relationships" xmlns:p="http://schemas.openxmlformats.org/presentationml/2006/main">
  <p:tag name="AS_UNIQUEID" val="292"/>
</p:tagLst>
</file>

<file path=ppt/tags/tag1306.xml><?xml version="1.0" encoding="utf-8"?>
<p:tagLst xmlns:a="http://schemas.openxmlformats.org/drawingml/2006/main" xmlns:r="http://schemas.openxmlformats.org/officeDocument/2006/relationships" xmlns:p="http://schemas.openxmlformats.org/presentationml/2006/main">
  <p:tag name="AS_UNIQUEID" val="293"/>
</p:tagLst>
</file>

<file path=ppt/tags/tag1307.xml><?xml version="1.0" encoding="utf-8"?>
<p:tagLst xmlns:a="http://schemas.openxmlformats.org/drawingml/2006/main" xmlns:r="http://schemas.openxmlformats.org/officeDocument/2006/relationships" xmlns:p="http://schemas.openxmlformats.org/presentationml/2006/main">
  <p:tag name="AS_UNIQUEID" val="412"/>
</p:tagLst>
</file>

<file path=ppt/tags/tag1308.xml><?xml version="1.0" encoding="utf-8"?>
<p:tagLst xmlns:a="http://schemas.openxmlformats.org/drawingml/2006/main" xmlns:r="http://schemas.openxmlformats.org/officeDocument/2006/relationships" xmlns:p="http://schemas.openxmlformats.org/presentationml/2006/main">
  <p:tag name="AS_UNIQUEID" val="413"/>
</p:tagLst>
</file>

<file path=ppt/tags/tag1309.xml><?xml version="1.0" encoding="utf-8"?>
<p:tagLst xmlns:a="http://schemas.openxmlformats.org/drawingml/2006/main" xmlns:r="http://schemas.openxmlformats.org/officeDocument/2006/relationships" xmlns:p="http://schemas.openxmlformats.org/presentationml/2006/main">
  <p:tag name="AS_UNIQUEID" val="414"/>
</p:tagLst>
</file>

<file path=ppt/tags/tag131.xml><?xml version="1.0" encoding="utf-8"?>
<p:tagLst xmlns:a="http://schemas.openxmlformats.org/drawingml/2006/main" xmlns:r="http://schemas.openxmlformats.org/officeDocument/2006/relationships" xmlns:p="http://schemas.openxmlformats.org/presentationml/2006/main">
  <p:tag name="AS_UNIQUEID" val="2246"/>
</p:tagLst>
</file>

<file path=ppt/tags/tag1310.xml><?xml version="1.0" encoding="utf-8"?>
<p:tagLst xmlns:a="http://schemas.openxmlformats.org/drawingml/2006/main" xmlns:r="http://schemas.openxmlformats.org/officeDocument/2006/relationships" xmlns:p="http://schemas.openxmlformats.org/presentationml/2006/main">
  <p:tag name="AS_UNIQUEID" val="454"/>
</p:tagLst>
</file>

<file path=ppt/tags/tag1311.xml><?xml version="1.0" encoding="utf-8"?>
<p:tagLst xmlns:a="http://schemas.openxmlformats.org/drawingml/2006/main" xmlns:r="http://schemas.openxmlformats.org/officeDocument/2006/relationships" xmlns:p="http://schemas.openxmlformats.org/presentationml/2006/main">
  <p:tag name="AS_UNIQUEID" val="492"/>
</p:tagLst>
</file>

<file path=ppt/tags/tag1312.xml><?xml version="1.0" encoding="utf-8"?>
<p:tagLst xmlns:a="http://schemas.openxmlformats.org/drawingml/2006/main" xmlns:r="http://schemas.openxmlformats.org/officeDocument/2006/relationships" xmlns:p="http://schemas.openxmlformats.org/presentationml/2006/main">
  <p:tag name="AS_UNIQUEID" val="527"/>
</p:tagLst>
</file>

<file path=ppt/tags/tag1313.xml><?xml version="1.0" encoding="utf-8"?>
<p:tagLst xmlns:a="http://schemas.openxmlformats.org/drawingml/2006/main" xmlns:r="http://schemas.openxmlformats.org/officeDocument/2006/relationships" xmlns:p="http://schemas.openxmlformats.org/presentationml/2006/main">
  <p:tag name="AS_UNIQUEID" val="537"/>
</p:tagLst>
</file>

<file path=ppt/tags/tag1314.xml><?xml version="1.0" encoding="utf-8"?>
<p:tagLst xmlns:a="http://schemas.openxmlformats.org/drawingml/2006/main" xmlns:r="http://schemas.openxmlformats.org/officeDocument/2006/relationships" xmlns:p="http://schemas.openxmlformats.org/presentationml/2006/main">
  <p:tag name="AS_UNIQUEID" val="538"/>
</p:tagLst>
</file>

<file path=ppt/tags/tag1315.xml><?xml version="1.0" encoding="utf-8"?>
<p:tagLst xmlns:a="http://schemas.openxmlformats.org/drawingml/2006/main" xmlns:r="http://schemas.openxmlformats.org/officeDocument/2006/relationships" xmlns:p="http://schemas.openxmlformats.org/presentationml/2006/main">
  <p:tag name="AS_UNIQUEID" val="528"/>
</p:tagLst>
</file>

<file path=ppt/tags/tag1316.xml><?xml version="1.0" encoding="utf-8"?>
<p:tagLst xmlns:a="http://schemas.openxmlformats.org/drawingml/2006/main" xmlns:r="http://schemas.openxmlformats.org/officeDocument/2006/relationships" xmlns:p="http://schemas.openxmlformats.org/presentationml/2006/main">
  <p:tag name="AS_UNIQUEID" val="529"/>
</p:tagLst>
</file>

<file path=ppt/tags/tag1317.xml><?xml version="1.0" encoding="utf-8"?>
<p:tagLst xmlns:a="http://schemas.openxmlformats.org/drawingml/2006/main" xmlns:r="http://schemas.openxmlformats.org/officeDocument/2006/relationships" xmlns:p="http://schemas.openxmlformats.org/presentationml/2006/main">
  <p:tag name="AS_UNIQUEID" val="530"/>
</p:tagLst>
</file>

<file path=ppt/tags/tag1318.xml><?xml version="1.0" encoding="utf-8"?>
<p:tagLst xmlns:a="http://schemas.openxmlformats.org/drawingml/2006/main" xmlns:r="http://schemas.openxmlformats.org/officeDocument/2006/relationships" xmlns:p="http://schemas.openxmlformats.org/presentationml/2006/main">
  <p:tag name="AS_UNIQUEID" val="531"/>
</p:tagLst>
</file>

<file path=ppt/tags/tag1319.xml><?xml version="1.0" encoding="utf-8"?>
<p:tagLst xmlns:a="http://schemas.openxmlformats.org/drawingml/2006/main" xmlns:r="http://schemas.openxmlformats.org/officeDocument/2006/relationships" xmlns:p="http://schemas.openxmlformats.org/presentationml/2006/main">
  <p:tag name="AS_UNIQUEID" val="532"/>
</p:tagLst>
</file>

<file path=ppt/tags/tag132.xml><?xml version="1.0" encoding="utf-8"?>
<p:tagLst xmlns:a="http://schemas.openxmlformats.org/drawingml/2006/main" xmlns:r="http://schemas.openxmlformats.org/officeDocument/2006/relationships" xmlns:p="http://schemas.openxmlformats.org/presentationml/2006/main">
  <p:tag name="AS_UNIQUEID" val="2247"/>
</p:tagLst>
</file>

<file path=ppt/tags/tag1320.xml><?xml version="1.0" encoding="utf-8"?>
<p:tagLst xmlns:a="http://schemas.openxmlformats.org/drawingml/2006/main" xmlns:r="http://schemas.openxmlformats.org/officeDocument/2006/relationships" xmlns:p="http://schemas.openxmlformats.org/presentationml/2006/main">
  <p:tag name="AS_UNIQUEID" val="533"/>
</p:tagLst>
</file>

<file path=ppt/tags/tag1321.xml><?xml version="1.0" encoding="utf-8"?>
<p:tagLst xmlns:a="http://schemas.openxmlformats.org/drawingml/2006/main" xmlns:r="http://schemas.openxmlformats.org/officeDocument/2006/relationships" xmlns:p="http://schemas.openxmlformats.org/presentationml/2006/main">
  <p:tag name="AS_UNIQUEID" val="534"/>
</p:tagLst>
</file>

<file path=ppt/tags/tag1322.xml><?xml version="1.0" encoding="utf-8"?>
<p:tagLst xmlns:a="http://schemas.openxmlformats.org/drawingml/2006/main" xmlns:r="http://schemas.openxmlformats.org/officeDocument/2006/relationships" xmlns:p="http://schemas.openxmlformats.org/presentationml/2006/main">
  <p:tag name="AS_UNIQUEID" val="535"/>
</p:tagLst>
</file>

<file path=ppt/tags/tag1323.xml><?xml version="1.0" encoding="utf-8"?>
<p:tagLst xmlns:a="http://schemas.openxmlformats.org/drawingml/2006/main" xmlns:r="http://schemas.openxmlformats.org/officeDocument/2006/relationships" xmlns:p="http://schemas.openxmlformats.org/presentationml/2006/main">
  <p:tag name="AS_UNIQUEID" val="536"/>
</p:tagLst>
</file>

<file path=ppt/tags/tag1324.xml><?xml version="1.0" encoding="utf-8"?>
<p:tagLst xmlns:a="http://schemas.openxmlformats.org/drawingml/2006/main" xmlns:r="http://schemas.openxmlformats.org/officeDocument/2006/relationships" xmlns:p="http://schemas.openxmlformats.org/presentationml/2006/main">
  <p:tag name="AS_UNIQUEID" val="493"/>
</p:tagLst>
</file>

<file path=ppt/tags/tag1325.xml><?xml version="1.0" encoding="utf-8"?>
<p:tagLst xmlns:a="http://schemas.openxmlformats.org/drawingml/2006/main" xmlns:r="http://schemas.openxmlformats.org/officeDocument/2006/relationships" xmlns:p="http://schemas.openxmlformats.org/presentationml/2006/main">
  <p:tag name="AS_UNIQUEID" val="506"/>
</p:tagLst>
</file>

<file path=ppt/tags/tag1326.xml><?xml version="1.0" encoding="utf-8"?>
<p:tagLst xmlns:a="http://schemas.openxmlformats.org/drawingml/2006/main" xmlns:r="http://schemas.openxmlformats.org/officeDocument/2006/relationships" xmlns:p="http://schemas.openxmlformats.org/presentationml/2006/main">
  <p:tag name="AS_UNIQUEID" val="523"/>
</p:tagLst>
</file>

<file path=ppt/tags/tag1327.xml><?xml version="1.0" encoding="utf-8"?>
<p:tagLst xmlns:a="http://schemas.openxmlformats.org/drawingml/2006/main" xmlns:r="http://schemas.openxmlformats.org/officeDocument/2006/relationships" xmlns:p="http://schemas.openxmlformats.org/presentationml/2006/main">
  <p:tag name="AS_UNIQUEID" val="524"/>
</p:tagLst>
</file>

<file path=ppt/tags/tag1328.xml><?xml version="1.0" encoding="utf-8"?>
<p:tagLst xmlns:a="http://schemas.openxmlformats.org/drawingml/2006/main" xmlns:r="http://schemas.openxmlformats.org/officeDocument/2006/relationships" xmlns:p="http://schemas.openxmlformats.org/presentationml/2006/main">
  <p:tag name="AS_UNIQUEID" val="525"/>
</p:tagLst>
</file>

<file path=ppt/tags/tag1329.xml><?xml version="1.0" encoding="utf-8"?>
<p:tagLst xmlns:a="http://schemas.openxmlformats.org/drawingml/2006/main" xmlns:r="http://schemas.openxmlformats.org/officeDocument/2006/relationships" xmlns:p="http://schemas.openxmlformats.org/presentationml/2006/main">
  <p:tag name="AS_UNIQUEID" val="526"/>
</p:tagLst>
</file>

<file path=ppt/tags/tag133.xml><?xml version="1.0" encoding="utf-8"?>
<p:tagLst xmlns:a="http://schemas.openxmlformats.org/drawingml/2006/main" xmlns:r="http://schemas.openxmlformats.org/officeDocument/2006/relationships" xmlns:p="http://schemas.openxmlformats.org/presentationml/2006/main">
  <p:tag name="AS_UNIQUEID" val="2248"/>
</p:tagLst>
</file>

<file path=ppt/tags/tag1330.xml><?xml version="1.0" encoding="utf-8"?>
<p:tagLst xmlns:a="http://schemas.openxmlformats.org/drawingml/2006/main" xmlns:r="http://schemas.openxmlformats.org/officeDocument/2006/relationships" xmlns:p="http://schemas.openxmlformats.org/presentationml/2006/main">
  <p:tag name="AS_UNIQUEID" val="507"/>
</p:tagLst>
</file>

<file path=ppt/tags/tag1331.xml><?xml version="1.0" encoding="utf-8"?>
<p:tagLst xmlns:a="http://schemas.openxmlformats.org/drawingml/2006/main" xmlns:r="http://schemas.openxmlformats.org/officeDocument/2006/relationships" xmlns:p="http://schemas.openxmlformats.org/presentationml/2006/main">
  <p:tag name="AS_UNIQUEID" val="508"/>
</p:tagLst>
</file>

<file path=ppt/tags/tag1332.xml><?xml version="1.0" encoding="utf-8"?>
<p:tagLst xmlns:a="http://schemas.openxmlformats.org/drawingml/2006/main" xmlns:r="http://schemas.openxmlformats.org/officeDocument/2006/relationships" xmlns:p="http://schemas.openxmlformats.org/presentationml/2006/main">
  <p:tag name="AS_UNIQUEID" val="509"/>
</p:tagLst>
</file>

<file path=ppt/tags/tag1333.xml><?xml version="1.0" encoding="utf-8"?>
<p:tagLst xmlns:a="http://schemas.openxmlformats.org/drawingml/2006/main" xmlns:r="http://schemas.openxmlformats.org/officeDocument/2006/relationships" xmlns:p="http://schemas.openxmlformats.org/presentationml/2006/main">
  <p:tag name="AS_UNIQUEID" val="510"/>
</p:tagLst>
</file>

<file path=ppt/tags/tag1334.xml><?xml version="1.0" encoding="utf-8"?>
<p:tagLst xmlns:a="http://schemas.openxmlformats.org/drawingml/2006/main" xmlns:r="http://schemas.openxmlformats.org/officeDocument/2006/relationships" xmlns:p="http://schemas.openxmlformats.org/presentationml/2006/main">
  <p:tag name="AS_UNIQUEID" val="511"/>
</p:tagLst>
</file>

<file path=ppt/tags/tag1335.xml><?xml version="1.0" encoding="utf-8"?>
<p:tagLst xmlns:a="http://schemas.openxmlformats.org/drawingml/2006/main" xmlns:r="http://schemas.openxmlformats.org/officeDocument/2006/relationships" xmlns:p="http://schemas.openxmlformats.org/presentationml/2006/main">
  <p:tag name="AS_UNIQUEID" val="512"/>
</p:tagLst>
</file>

<file path=ppt/tags/tag1336.xml><?xml version="1.0" encoding="utf-8"?>
<p:tagLst xmlns:a="http://schemas.openxmlformats.org/drawingml/2006/main" xmlns:r="http://schemas.openxmlformats.org/officeDocument/2006/relationships" xmlns:p="http://schemas.openxmlformats.org/presentationml/2006/main">
  <p:tag name="AS_UNIQUEID" val="513"/>
</p:tagLst>
</file>

<file path=ppt/tags/tag1337.xml><?xml version="1.0" encoding="utf-8"?>
<p:tagLst xmlns:a="http://schemas.openxmlformats.org/drawingml/2006/main" xmlns:r="http://schemas.openxmlformats.org/officeDocument/2006/relationships" xmlns:p="http://schemas.openxmlformats.org/presentationml/2006/main">
  <p:tag name="AS_UNIQUEID" val="514"/>
</p:tagLst>
</file>

<file path=ppt/tags/tag1338.xml><?xml version="1.0" encoding="utf-8"?>
<p:tagLst xmlns:a="http://schemas.openxmlformats.org/drawingml/2006/main" xmlns:r="http://schemas.openxmlformats.org/officeDocument/2006/relationships" xmlns:p="http://schemas.openxmlformats.org/presentationml/2006/main">
  <p:tag name="AS_UNIQUEID" val="515"/>
</p:tagLst>
</file>

<file path=ppt/tags/tag1339.xml><?xml version="1.0" encoding="utf-8"?>
<p:tagLst xmlns:a="http://schemas.openxmlformats.org/drawingml/2006/main" xmlns:r="http://schemas.openxmlformats.org/officeDocument/2006/relationships" xmlns:p="http://schemas.openxmlformats.org/presentationml/2006/main">
  <p:tag name="AS_UNIQUEID" val="516"/>
</p:tagLst>
</file>

<file path=ppt/tags/tag134.xml><?xml version="1.0" encoding="utf-8"?>
<p:tagLst xmlns:a="http://schemas.openxmlformats.org/drawingml/2006/main" xmlns:r="http://schemas.openxmlformats.org/officeDocument/2006/relationships" xmlns:p="http://schemas.openxmlformats.org/presentationml/2006/main">
  <p:tag name="AS_UNIQUEID" val="2288"/>
</p:tagLst>
</file>

<file path=ppt/tags/tag1340.xml><?xml version="1.0" encoding="utf-8"?>
<p:tagLst xmlns:a="http://schemas.openxmlformats.org/drawingml/2006/main" xmlns:r="http://schemas.openxmlformats.org/officeDocument/2006/relationships" xmlns:p="http://schemas.openxmlformats.org/presentationml/2006/main">
  <p:tag name="AS_UNIQUEID" val="517"/>
</p:tagLst>
</file>

<file path=ppt/tags/tag1341.xml><?xml version="1.0" encoding="utf-8"?>
<p:tagLst xmlns:a="http://schemas.openxmlformats.org/drawingml/2006/main" xmlns:r="http://schemas.openxmlformats.org/officeDocument/2006/relationships" xmlns:p="http://schemas.openxmlformats.org/presentationml/2006/main">
  <p:tag name="AS_UNIQUEID" val="518"/>
</p:tagLst>
</file>

<file path=ppt/tags/tag1342.xml><?xml version="1.0" encoding="utf-8"?>
<p:tagLst xmlns:a="http://schemas.openxmlformats.org/drawingml/2006/main" xmlns:r="http://schemas.openxmlformats.org/officeDocument/2006/relationships" xmlns:p="http://schemas.openxmlformats.org/presentationml/2006/main">
  <p:tag name="AS_UNIQUEID" val="519"/>
</p:tagLst>
</file>

<file path=ppt/tags/tag1343.xml><?xml version="1.0" encoding="utf-8"?>
<p:tagLst xmlns:a="http://schemas.openxmlformats.org/drawingml/2006/main" xmlns:r="http://schemas.openxmlformats.org/officeDocument/2006/relationships" xmlns:p="http://schemas.openxmlformats.org/presentationml/2006/main">
  <p:tag name="AS_UNIQUEID" val="520"/>
</p:tagLst>
</file>

<file path=ppt/tags/tag1344.xml><?xml version="1.0" encoding="utf-8"?>
<p:tagLst xmlns:a="http://schemas.openxmlformats.org/drawingml/2006/main" xmlns:r="http://schemas.openxmlformats.org/officeDocument/2006/relationships" xmlns:p="http://schemas.openxmlformats.org/presentationml/2006/main">
  <p:tag name="AS_UNIQUEID" val="521"/>
</p:tagLst>
</file>

<file path=ppt/tags/tag1345.xml><?xml version="1.0" encoding="utf-8"?>
<p:tagLst xmlns:a="http://schemas.openxmlformats.org/drawingml/2006/main" xmlns:r="http://schemas.openxmlformats.org/officeDocument/2006/relationships" xmlns:p="http://schemas.openxmlformats.org/presentationml/2006/main">
  <p:tag name="AS_UNIQUEID" val="522"/>
</p:tagLst>
</file>

<file path=ppt/tags/tag1346.xml><?xml version="1.0" encoding="utf-8"?>
<p:tagLst xmlns:a="http://schemas.openxmlformats.org/drawingml/2006/main" xmlns:r="http://schemas.openxmlformats.org/officeDocument/2006/relationships" xmlns:p="http://schemas.openxmlformats.org/presentationml/2006/main">
  <p:tag name="AS_UNIQUEID" val="494"/>
</p:tagLst>
</file>

<file path=ppt/tags/tag1347.xml><?xml version="1.0" encoding="utf-8"?>
<p:tagLst xmlns:a="http://schemas.openxmlformats.org/drawingml/2006/main" xmlns:r="http://schemas.openxmlformats.org/officeDocument/2006/relationships" xmlns:p="http://schemas.openxmlformats.org/presentationml/2006/main">
  <p:tag name="AS_UNIQUEID" val="497"/>
</p:tagLst>
</file>

<file path=ppt/tags/tag1348.xml><?xml version="1.0" encoding="utf-8"?>
<p:tagLst xmlns:a="http://schemas.openxmlformats.org/drawingml/2006/main" xmlns:r="http://schemas.openxmlformats.org/officeDocument/2006/relationships" xmlns:p="http://schemas.openxmlformats.org/presentationml/2006/main">
  <p:tag name="AS_UNIQUEID" val="498"/>
</p:tagLst>
</file>

<file path=ppt/tags/tag1349.xml><?xml version="1.0" encoding="utf-8"?>
<p:tagLst xmlns:a="http://schemas.openxmlformats.org/drawingml/2006/main" xmlns:r="http://schemas.openxmlformats.org/officeDocument/2006/relationships" xmlns:p="http://schemas.openxmlformats.org/presentationml/2006/main">
  <p:tag name="AS_UNIQUEID" val="499"/>
</p:tagLst>
</file>

<file path=ppt/tags/tag135.xml><?xml version="1.0" encoding="utf-8"?>
<p:tagLst xmlns:a="http://schemas.openxmlformats.org/drawingml/2006/main" xmlns:r="http://schemas.openxmlformats.org/officeDocument/2006/relationships" xmlns:p="http://schemas.openxmlformats.org/presentationml/2006/main">
  <p:tag name="AS_UNIQUEID" val="2294"/>
</p:tagLst>
</file>

<file path=ppt/tags/tag1350.xml><?xml version="1.0" encoding="utf-8"?>
<p:tagLst xmlns:a="http://schemas.openxmlformats.org/drawingml/2006/main" xmlns:r="http://schemas.openxmlformats.org/officeDocument/2006/relationships" xmlns:p="http://schemas.openxmlformats.org/presentationml/2006/main">
  <p:tag name="AS_UNIQUEID" val="500"/>
</p:tagLst>
</file>

<file path=ppt/tags/tag1351.xml><?xml version="1.0" encoding="utf-8"?>
<p:tagLst xmlns:a="http://schemas.openxmlformats.org/drawingml/2006/main" xmlns:r="http://schemas.openxmlformats.org/officeDocument/2006/relationships" xmlns:p="http://schemas.openxmlformats.org/presentationml/2006/main">
  <p:tag name="AS_UNIQUEID" val="501"/>
</p:tagLst>
</file>

<file path=ppt/tags/tag1352.xml><?xml version="1.0" encoding="utf-8"?>
<p:tagLst xmlns:a="http://schemas.openxmlformats.org/drawingml/2006/main" xmlns:r="http://schemas.openxmlformats.org/officeDocument/2006/relationships" xmlns:p="http://schemas.openxmlformats.org/presentationml/2006/main">
  <p:tag name="AS_UNIQUEID" val="502"/>
</p:tagLst>
</file>

<file path=ppt/tags/tag1353.xml><?xml version="1.0" encoding="utf-8"?>
<p:tagLst xmlns:a="http://schemas.openxmlformats.org/drawingml/2006/main" xmlns:r="http://schemas.openxmlformats.org/officeDocument/2006/relationships" xmlns:p="http://schemas.openxmlformats.org/presentationml/2006/main">
  <p:tag name="AS_UNIQUEID" val="503"/>
</p:tagLst>
</file>

<file path=ppt/tags/tag1354.xml><?xml version="1.0" encoding="utf-8"?>
<p:tagLst xmlns:a="http://schemas.openxmlformats.org/drawingml/2006/main" xmlns:r="http://schemas.openxmlformats.org/officeDocument/2006/relationships" xmlns:p="http://schemas.openxmlformats.org/presentationml/2006/main">
  <p:tag name="AS_UNIQUEID" val="504"/>
</p:tagLst>
</file>

<file path=ppt/tags/tag1355.xml><?xml version="1.0" encoding="utf-8"?>
<p:tagLst xmlns:a="http://schemas.openxmlformats.org/drawingml/2006/main" xmlns:r="http://schemas.openxmlformats.org/officeDocument/2006/relationships" xmlns:p="http://schemas.openxmlformats.org/presentationml/2006/main">
  <p:tag name="AS_UNIQUEID" val="505"/>
</p:tagLst>
</file>

<file path=ppt/tags/tag1356.xml><?xml version="1.0" encoding="utf-8"?>
<p:tagLst xmlns:a="http://schemas.openxmlformats.org/drawingml/2006/main" xmlns:r="http://schemas.openxmlformats.org/officeDocument/2006/relationships" xmlns:p="http://schemas.openxmlformats.org/presentationml/2006/main">
  <p:tag name="AS_UNIQUEID" val="495"/>
</p:tagLst>
</file>

<file path=ppt/tags/tag1357.xml><?xml version="1.0" encoding="utf-8"?>
<p:tagLst xmlns:a="http://schemas.openxmlformats.org/drawingml/2006/main" xmlns:r="http://schemas.openxmlformats.org/officeDocument/2006/relationships" xmlns:p="http://schemas.openxmlformats.org/presentationml/2006/main">
  <p:tag name="AS_UNIQUEID" val="496"/>
</p:tagLst>
</file>

<file path=ppt/tags/tag1358.xml><?xml version="1.0" encoding="utf-8"?>
<p:tagLst xmlns:a="http://schemas.openxmlformats.org/drawingml/2006/main" xmlns:r="http://schemas.openxmlformats.org/officeDocument/2006/relationships" xmlns:p="http://schemas.openxmlformats.org/presentationml/2006/main">
  <p:tag name="AS_UNIQUEID" val="455"/>
</p:tagLst>
</file>

<file path=ppt/tags/tag1359.xml><?xml version="1.0" encoding="utf-8"?>
<p:tagLst xmlns:a="http://schemas.openxmlformats.org/drawingml/2006/main" xmlns:r="http://schemas.openxmlformats.org/officeDocument/2006/relationships" xmlns:p="http://schemas.openxmlformats.org/presentationml/2006/main">
  <p:tag name="AS_UNIQUEID" val="483"/>
</p:tagLst>
</file>

<file path=ppt/tags/tag136.xml><?xml version="1.0" encoding="utf-8"?>
<p:tagLst xmlns:a="http://schemas.openxmlformats.org/drawingml/2006/main" xmlns:r="http://schemas.openxmlformats.org/officeDocument/2006/relationships" xmlns:p="http://schemas.openxmlformats.org/presentationml/2006/main">
  <p:tag name="AS_UNIQUEID" val="2357"/>
</p:tagLst>
</file>

<file path=ppt/tags/tag1360.xml><?xml version="1.0" encoding="utf-8"?>
<p:tagLst xmlns:a="http://schemas.openxmlformats.org/drawingml/2006/main" xmlns:r="http://schemas.openxmlformats.org/officeDocument/2006/relationships" xmlns:p="http://schemas.openxmlformats.org/presentationml/2006/main">
  <p:tag name="AS_UNIQUEID" val="484"/>
</p:tagLst>
</file>

<file path=ppt/tags/tag1361.xml><?xml version="1.0" encoding="utf-8"?>
<p:tagLst xmlns:a="http://schemas.openxmlformats.org/drawingml/2006/main" xmlns:r="http://schemas.openxmlformats.org/officeDocument/2006/relationships" xmlns:p="http://schemas.openxmlformats.org/presentationml/2006/main">
  <p:tag name="AS_UNIQUEID" val="485"/>
</p:tagLst>
</file>

<file path=ppt/tags/tag1362.xml><?xml version="1.0" encoding="utf-8"?>
<p:tagLst xmlns:a="http://schemas.openxmlformats.org/drawingml/2006/main" xmlns:r="http://schemas.openxmlformats.org/officeDocument/2006/relationships" xmlns:p="http://schemas.openxmlformats.org/presentationml/2006/main">
  <p:tag name="AS_UNIQUEID" val="486"/>
</p:tagLst>
</file>

<file path=ppt/tags/tag1363.xml><?xml version="1.0" encoding="utf-8"?>
<p:tagLst xmlns:a="http://schemas.openxmlformats.org/drawingml/2006/main" xmlns:r="http://schemas.openxmlformats.org/officeDocument/2006/relationships" xmlns:p="http://schemas.openxmlformats.org/presentationml/2006/main">
  <p:tag name="AS_UNIQUEID" val="487"/>
</p:tagLst>
</file>

<file path=ppt/tags/tag1364.xml><?xml version="1.0" encoding="utf-8"?>
<p:tagLst xmlns:a="http://schemas.openxmlformats.org/drawingml/2006/main" xmlns:r="http://schemas.openxmlformats.org/officeDocument/2006/relationships" xmlns:p="http://schemas.openxmlformats.org/presentationml/2006/main">
  <p:tag name="AS_UNIQUEID" val="488"/>
</p:tagLst>
</file>

<file path=ppt/tags/tag1365.xml><?xml version="1.0" encoding="utf-8"?>
<p:tagLst xmlns:a="http://schemas.openxmlformats.org/drawingml/2006/main" xmlns:r="http://schemas.openxmlformats.org/officeDocument/2006/relationships" xmlns:p="http://schemas.openxmlformats.org/presentationml/2006/main">
  <p:tag name="AS_UNIQUEID" val="489"/>
</p:tagLst>
</file>

<file path=ppt/tags/tag1366.xml><?xml version="1.0" encoding="utf-8"?>
<p:tagLst xmlns:a="http://schemas.openxmlformats.org/drawingml/2006/main" xmlns:r="http://schemas.openxmlformats.org/officeDocument/2006/relationships" xmlns:p="http://schemas.openxmlformats.org/presentationml/2006/main">
  <p:tag name="AS_UNIQUEID" val="490"/>
</p:tagLst>
</file>

<file path=ppt/tags/tag1367.xml><?xml version="1.0" encoding="utf-8"?>
<p:tagLst xmlns:a="http://schemas.openxmlformats.org/drawingml/2006/main" xmlns:r="http://schemas.openxmlformats.org/officeDocument/2006/relationships" xmlns:p="http://schemas.openxmlformats.org/presentationml/2006/main">
  <p:tag name="AS_UNIQUEID" val="491"/>
</p:tagLst>
</file>

<file path=ppt/tags/tag1368.xml><?xml version="1.0" encoding="utf-8"?>
<p:tagLst xmlns:a="http://schemas.openxmlformats.org/drawingml/2006/main" xmlns:r="http://schemas.openxmlformats.org/officeDocument/2006/relationships" xmlns:p="http://schemas.openxmlformats.org/presentationml/2006/main">
  <p:tag name="AS_UNIQUEID" val="456"/>
</p:tagLst>
</file>

<file path=ppt/tags/tag1369.xml><?xml version="1.0" encoding="utf-8"?>
<p:tagLst xmlns:a="http://schemas.openxmlformats.org/drawingml/2006/main" xmlns:r="http://schemas.openxmlformats.org/officeDocument/2006/relationships" xmlns:p="http://schemas.openxmlformats.org/presentationml/2006/main">
  <p:tag name="AS_UNIQUEID" val="457"/>
</p:tagLst>
</file>

<file path=ppt/tags/tag137.xml><?xml version="1.0" encoding="utf-8"?>
<p:tagLst xmlns:a="http://schemas.openxmlformats.org/drawingml/2006/main" xmlns:r="http://schemas.openxmlformats.org/officeDocument/2006/relationships" xmlns:p="http://schemas.openxmlformats.org/presentationml/2006/main">
  <p:tag name="AS_UNIQUEID" val="2489"/>
</p:tagLst>
</file>

<file path=ppt/tags/tag1370.xml><?xml version="1.0" encoding="utf-8"?>
<p:tagLst xmlns:a="http://schemas.openxmlformats.org/drawingml/2006/main" xmlns:r="http://schemas.openxmlformats.org/officeDocument/2006/relationships" xmlns:p="http://schemas.openxmlformats.org/presentationml/2006/main">
  <p:tag name="AS_UNIQUEID" val="458"/>
</p:tagLst>
</file>

<file path=ppt/tags/tag1371.xml><?xml version="1.0" encoding="utf-8"?>
<p:tagLst xmlns:a="http://schemas.openxmlformats.org/drawingml/2006/main" xmlns:r="http://schemas.openxmlformats.org/officeDocument/2006/relationships" xmlns:p="http://schemas.openxmlformats.org/presentationml/2006/main">
  <p:tag name="AS_UNIQUEID" val="463"/>
</p:tagLst>
</file>

<file path=ppt/tags/tag1372.xml><?xml version="1.0" encoding="utf-8"?>
<p:tagLst xmlns:a="http://schemas.openxmlformats.org/drawingml/2006/main" xmlns:r="http://schemas.openxmlformats.org/officeDocument/2006/relationships" xmlns:p="http://schemas.openxmlformats.org/presentationml/2006/main">
  <p:tag name="AS_UNIQUEID" val="473"/>
</p:tagLst>
</file>

<file path=ppt/tags/tag1373.xml><?xml version="1.0" encoding="utf-8"?>
<p:tagLst xmlns:a="http://schemas.openxmlformats.org/drawingml/2006/main" xmlns:r="http://schemas.openxmlformats.org/officeDocument/2006/relationships" xmlns:p="http://schemas.openxmlformats.org/presentationml/2006/main">
  <p:tag name="AS_UNIQUEID" val="474"/>
</p:tagLst>
</file>

<file path=ppt/tags/tag1374.xml><?xml version="1.0" encoding="utf-8"?>
<p:tagLst xmlns:a="http://schemas.openxmlformats.org/drawingml/2006/main" xmlns:r="http://schemas.openxmlformats.org/officeDocument/2006/relationships" xmlns:p="http://schemas.openxmlformats.org/presentationml/2006/main">
  <p:tag name="AS_UNIQUEID" val="475"/>
</p:tagLst>
</file>

<file path=ppt/tags/tag1375.xml><?xml version="1.0" encoding="utf-8"?>
<p:tagLst xmlns:a="http://schemas.openxmlformats.org/drawingml/2006/main" xmlns:r="http://schemas.openxmlformats.org/officeDocument/2006/relationships" xmlns:p="http://schemas.openxmlformats.org/presentationml/2006/main">
  <p:tag name="AS_UNIQUEID" val="476"/>
</p:tagLst>
</file>

<file path=ppt/tags/tag1376.xml><?xml version="1.0" encoding="utf-8"?>
<p:tagLst xmlns:a="http://schemas.openxmlformats.org/drawingml/2006/main" xmlns:r="http://schemas.openxmlformats.org/officeDocument/2006/relationships" xmlns:p="http://schemas.openxmlformats.org/presentationml/2006/main">
  <p:tag name="AS_UNIQUEID" val="477"/>
</p:tagLst>
</file>

<file path=ppt/tags/tag1377.xml><?xml version="1.0" encoding="utf-8"?>
<p:tagLst xmlns:a="http://schemas.openxmlformats.org/drawingml/2006/main" xmlns:r="http://schemas.openxmlformats.org/officeDocument/2006/relationships" xmlns:p="http://schemas.openxmlformats.org/presentationml/2006/main">
  <p:tag name="AS_UNIQUEID" val="478"/>
</p:tagLst>
</file>

<file path=ppt/tags/tag1378.xml><?xml version="1.0" encoding="utf-8"?>
<p:tagLst xmlns:a="http://schemas.openxmlformats.org/drawingml/2006/main" xmlns:r="http://schemas.openxmlformats.org/officeDocument/2006/relationships" xmlns:p="http://schemas.openxmlformats.org/presentationml/2006/main">
  <p:tag name="AS_UNIQUEID" val="479"/>
</p:tagLst>
</file>

<file path=ppt/tags/tag1379.xml><?xml version="1.0" encoding="utf-8"?>
<p:tagLst xmlns:a="http://schemas.openxmlformats.org/drawingml/2006/main" xmlns:r="http://schemas.openxmlformats.org/officeDocument/2006/relationships" xmlns:p="http://schemas.openxmlformats.org/presentationml/2006/main">
  <p:tag name="AS_UNIQUEID" val="480"/>
</p:tagLst>
</file>

<file path=ppt/tags/tag138.xml><?xml version="1.0" encoding="utf-8"?>
<p:tagLst xmlns:a="http://schemas.openxmlformats.org/drawingml/2006/main" xmlns:r="http://schemas.openxmlformats.org/officeDocument/2006/relationships" xmlns:p="http://schemas.openxmlformats.org/presentationml/2006/main">
  <p:tag name="AS_UNIQUEID" val="2499"/>
</p:tagLst>
</file>

<file path=ppt/tags/tag1380.xml><?xml version="1.0" encoding="utf-8"?>
<p:tagLst xmlns:a="http://schemas.openxmlformats.org/drawingml/2006/main" xmlns:r="http://schemas.openxmlformats.org/officeDocument/2006/relationships" xmlns:p="http://schemas.openxmlformats.org/presentationml/2006/main">
  <p:tag name="AS_UNIQUEID" val="481"/>
</p:tagLst>
</file>

<file path=ppt/tags/tag1381.xml><?xml version="1.0" encoding="utf-8"?>
<p:tagLst xmlns:a="http://schemas.openxmlformats.org/drawingml/2006/main" xmlns:r="http://schemas.openxmlformats.org/officeDocument/2006/relationships" xmlns:p="http://schemas.openxmlformats.org/presentationml/2006/main">
  <p:tag name="AS_UNIQUEID" val="482"/>
</p:tagLst>
</file>

<file path=ppt/tags/tag1382.xml><?xml version="1.0" encoding="utf-8"?>
<p:tagLst xmlns:a="http://schemas.openxmlformats.org/drawingml/2006/main" xmlns:r="http://schemas.openxmlformats.org/officeDocument/2006/relationships" xmlns:p="http://schemas.openxmlformats.org/presentationml/2006/main">
  <p:tag name="AS_UNIQUEID" val="464"/>
</p:tagLst>
</file>

<file path=ppt/tags/tag1383.xml><?xml version="1.0" encoding="utf-8"?>
<p:tagLst xmlns:a="http://schemas.openxmlformats.org/drawingml/2006/main" xmlns:r="http://schemas.openxmlformats.org/officeDocument/2006/relationships" xmlns:p="http://schemas.openxmlformats.org/presentationml/2006/main">
  <p:tag name="AS_UNIQUEID" val="465"/>
</p:tagLst>
</file>

<file path=ppt/tags/tag1384.xml><?xml version="1.0" encoding="utf-8"?>
<p:tagLst xmlns:a="http://schemas.openxmlformats.org/drawingml/2006/main" xmlns:r="http://schemas.openxmlformats.org/officeDocument/2006/relationships" xmlns:p="http://schemas.openxmlformats.org/presentationml/2006/main">
  <p:tag name="AS_UNIQUEID" val="466"/>
</p:tagLst>
</file>

<file path=ppt/tags/tag1385.xml><?xml version="1.0" encoding="utf-8"?>
<p:tagLst xmlns:a="http://schemas.openxmlformats.org/drawingml/2006/main" xmlns:r="http://schemas.openxmlformats.org/officeDocument/2006/relationships" xmlns:p="http://schemas.openxmlformats.org/presentationml/2006/main">
  <p:tag name="AS_UNIQUEID" val="467"/>
</p:tagLst>
</file>

<file path=ppt/tags/tag1386.xml><?xml version="1.0" encoding="utf-8"?>
<p:tagLst xmlns:a="http://schemas.openxmlformats.org/drawingml/2006/main" xmlns:r="http://schemas.openxmlformats.org/officeDocument/2006/relationships" xmlns:p="http://schemas.openxmlformats.org/presentationml/2006/main">
  <p:tag name="AS_UNIQUEID" val="468"/>
</p:tagLst>
</file>

<file path=ppt/tags/tag1387.xml><?xml version="1.0" encoding="utf-8"?>
<p:tagLst xmlns:a="http://schemas.openxmlformats.org/drawingml/2006/main" xmlns:r="http://schemas.openxmlformats.org/officeDocument/2006/relationships" xmlns:p="http://schemas.openxmlformats.org/presentationml/2006/main">
  <p:tag name="AS_UNIQUEID" val="469"/>
</p:tagLst>
</file>

<file path=ppt/tags/tag1388.xml><?xml version="1.0" encoding="utf-8"?>
<p:tagLst xmlns:a="http://schemas.openxmlformats.org/drawingml/2006/main" xmlns:r="http://schemas.openxmlformats.org/officeDocument/2006/relationships" xmlns:p="http://schemas.openxmlformats.org/presentationml/2006/main">
  <p:tag name="AS_UNIQUEID" val="470"/>
</p:tagLst>
</file>

<file path=ppt/tags/tag1389.xml><?xml version="1.0" encoding="utf-8"?>
<p:tagLst xmlns:a="http://schemas.openxmlformats.org/drawingml/2006/main" xmlns:r="http://schemas.openxmlformats.org/officeDocument/2006/relationships" xmlns:p="http://schemas.openxmlformats.org/presentationml/2006/main">
  <p:tag name="AS_UNIQUEID" val="471"/>
</p:tagLst>
</file>

<file path=ppt/tags/tag139.xml><?xml version="1.0" encoding="utf-8"?>
<p:tagLst xmlns:a="http://schemas.openxmlformats.org/drawingml/2006/main" xmlns:r="http://schemas.openxmlformats.org/officeDocument/2006/relationships" xmlns:p="http://schemas.openxmlformats.org/presentationml/2006/main">
  <p:tag name="AS_UNIQUEID" val="2504"/>
</p:tagLst>
</file>

<file path=ppt/tags/tag1390.xml><?xml version="1.0" encoding="utf-8"?>
<p:tagLst xmlns:a="http://schemas.openxmlformats.org/drawingml/2006/main" xmlns:r="http://schemas.openxmlformats.org/officeDocument/2006/relationships" xmlns:p="http://schemas.openxmlformats.org/presentationml/2006/main">
  <p:tag name="AS_UNIQUEID" val="472"/>
</p:tagLst>
</file>

<file path=ppt/tags/tag1391.xml><?xml version="1.0" encoding="utf-8"?>
<p:tagLst xmlns:a="http://schemas.openxmlformats.org/drawingml/2006/main" xmlns:r="http://schemas.openxmlformats.org/officeDocument/2006/relationships" xmlns:p="http://schemas.openxmlformats.org/presentationml/2006/main">
  <p:tag name="AS_UNIQUEID" val="459"/>
</p:tagLst>
</file>

<file path=ppt/tags/tag1392.xml><?xml version="1.0" encoding="utf-8"?>
<p:tagLst xmlns:a="http://schemas.openxmlformats.org/drawingml/2006/main" xmlns:r="http://schemas.openxmlformats.org/officeDocument/2006/relationships" xmlns:p="http://schemas.openxmlformats.org/presentationml/2006/main">
  <p:tag name="AS_UNIQUEID" val="460"/>
</p:tagLst>
</file>

<file path=ppt/tags/tag1393.xml><?xml version="1.0" encoding="utf-8"?>
<p:tagLst xmlns:a="http://schemas.openxmlformats.org/drawingml/2006/main" xmlns:r="http://schemas.openxmlformats.org/officeDocument/2006/relationships" xmlns:p="http://schemas.openxmlformats.org/presentationml/2006/main">
  <p:tag name="AS_UNIQUEID" val="461"/>
</p:tagLst>
</file>

<file path=ppt/tags/tag1394.xml><?xml version="1.0" encoding="utf-8"?>
<p:tagLst xmlns:a="http://schemas.openxmlformats.org/drawingml/2006/main" xmlns:r="http://schemas.openxmlformats.org/officeDocument/2006/relationships" xmlns:p="http://schemas.openxmlformats.org/presentationml/2006/main">
  <p:tag name="AS_UNIQUEID" val="462"/>
</p:tagLst>
</file>

<file path=ppt/tags/tag1395.xml><?xml version="1.0" encoding="utf-8"?>
<p:tagLst xmlns:a="http://schemas.openxmlformats.org/drawingml/2006/main" xmlns:r="http://schemas.openxmlformats.org/officeDocument/2006/relationships" xmlns:p="http://schemas.openxmlformats.org/presentationml/2006/main">
  <p:tag name="AS_UNIQUEID" val="415"/>
</p:tagLst>
</file>

<file path=ppt/tags/tag1396.xml><?xml version="1.0" encoding="utf-8"?>
<p:tagLst xmlns:a="http://schemas.openxmlformats.org/drawingml/2006/main" xmlns:r="http://schemas.openxmlformats.org/officeDocument/2006/relationships" xmlns:p="http://schemas.openxmlformats.org/presentationml/2006/main">
  <p:tag name="AS_UNIQUEID" val="416"/>
</p:tagLst>
</file>

<file path=ppt/tags/tag1397.xml><?xml version="1.0" encoding="utf-8"?>
<p:tagLst xmlns:a="http://schemas.openxmlformats.org/drawingml/2006/main" xmlns:r="http://schemas.openxmlformats.org/officeDocument/2006/relationships" xmlns:p="http://schemas.openxmlformats.org/presentationml/2006/main">
  <p:tag name="AS_UNIQUEID" val="417"/>
</p:tagLst>
</file>

<file path=ppt/tags/tag1398.xml><?xml version="1.0" encoding="utf-8"?>
<p:tagLst xmlns:a="http://schemas.openxmlformats.org/drawingml/2006/main" xmlns:r="http://schemas.openxmlformats.org/officeDocument/2006/relationships" xmlns:p="http://schemas.openxmlformats.org/presentationml/2006/main">
  <p:tag name="AS_UNIQUEID" val="418"/>
</p:tagLst>
</file>

<file path=ppt/tags/tag1399.xml><?xml version="1.0" encoding="utf-8"?>
<p:tagLst xmlns:a="http://schemas.openxmlformats.org/drawingml/2006/main" xmlns:r="http://schemas.openxmlformats.org/officeDocument/2006/relationships" xmlns:p="http://schemas.openxmlformats.org/presentationml/2006/main">
  <p:tag name="AS_UNIQUEID" val="424"/>
</p:tagLst>
</file>

<file path=ppt/tags/tag14.xml><?xml version="1.0" encoding="utf-8"?>
<p:tagLst xmlns:a="http://schemas.openxmlformats.org/drawingml/2006/main" xmlns:r="http://schemas.openxmlformats.org/officeDocument/2006/relationships" xmlns:p="http://schemas.openxmlformats.org/presentationml/2006/main">
  <p:tag name="AS_UNIQUEID" val="400"/>
</p:tagLst>
</file>

<file path=ppt/tags/tag140.xml><?xml version="1.0" encoding="utf-8"?>
<p:tagLst xmlns:a="http://schemas.openxmlformats.org/drawingml/2006/main" xmlns:r="http://schemas.openxmlformats.org/officeDocument/2006/relationships" xmlns:p="http://schemas.openxmlformats.org/presentationml/2006/main">
  <p:tag name="AS_UNIQUEID" val="2977"/>
</p:tagLst>
</file>

<file path=ppt/tags/tag1400.xml><?xml version="1.0" encoding="utf-8"?>
<p:tagLst xmlns:a="http://schemas.openxmlformats.org/drawingml/2006/main" xmlns:r="http://schemas.openxmlformats.org/officeDocument/2006/relationships" xmlns:p="http://schemas.openxmlformats.org/presentationml/2006/main">
  <p:tag name="AS_UNIQUEID" val="430"/>
</p:tagLst>
</file>

<file path=ppt/tags/tag1401.xml><?xml version="1.0" encoding="utf-8"?>
<p:tagLst xmlns:a="http://schemas.openxmlformats.org/drawingml/2006/main" xmlns:r="http://schemas.openxmlformats.org/officeDocument/2006/relationships" xmlns:p="http://schemas.openxmlformats.org/presentationml/2006/main">
  <p:tag name="AS_UNIQUEID" val="436"/>
</p:tagLst>
</file>

<file path=ppt/tags/tag1402.xml><?xml version="1.0" encoding="utf-8"?>
<p:tagLst xmlns:a="http://schemas.openxmlformats.org/drawingml/2006/main" xmlns:r="http://schemas.openxmlformats.org/officeDocument/2006/relationships" xmlns:p="http://schemas.openxmlformats.org/presentationml/2006/main">
  <p:tag name="AS_UNIQUEID" val="442"/>
</p:tagLst>
</file>

<file path=ppt/tags/tag1403.xml><?xml version="1.0" encoding="utf-8"?>
<p:tagLst xmlns:a="http://schemas.openxmlformats.org/drawingml/2006/main" xmlns:r="http://schemas.openxmlformats.org/officeDocument/2006/relationships" xmlns:p="http://schemas.openxmlformats.org/presentationml/2006/main">
  <p:tag name="AS_UNIQUEID" val="448"/>
</p:tagLst>
</file>

<file path=ppt/tags/tag1404.xml><?xml version="1.0" encoding="utf-8"?>
<p:tagLst xmlns:a="http://schemas.openxmlformats.org/drawingml/2006/main" xmlns:r="http://schemas.openxmlformats.org/officeDocument/2006/relationships" xmlns:p="http://schemas.openxmlformats.org/presentationml/2006/main">
  <p:tag name="AS_UNIQUEID" val="449"/>
</p:tagLst>
</file>

<file path=ppt/tags/tag1405.xml><?xml version="1.0" encoding="utf-8"?>
<p:tagLst xmlns:a="http://schemas.openxmlformats.org/drawingml/2006/main" xmlns:r="http://schemas.openxmlformats.org/officeDocument/2006/relationships" xmlns:p="http://schemas.openxmlformats.org/presentationml/2006/main">
  <p:tag name="AS_UNIQUEID" val="450"/>
</p:tagLst>
</file>

<file path=ppt/tags/tag1406.xml><?xml version="1.0" encoding="utf-8"?>
<p:tagLst xmlns:a="http://schemas.openxmlformats.org/drawingml/2006/main" xmlns:r="http://schemas.openxmlformats.org/officeDocument/2006/relationships" xmlns:p="http://schemas.openxmlformats.org/presentationml/2006/main">
  <p:tag name="AS_UNIQUEID" val="451"/>
</p:tagLst>
</file>

<file path=ppt/tags/tag1407.xml><?xml version="1.0" encoding="utf-8"?>
<p:tagLst xmlns:a="http://schemas.openxmlformats.org/drawingml/2006/main" xmlns:r="http://schemas.openxmlformats.org/officeDocument/2006/relationships" xmlns:p="http://schemas.openxmlformats.org/presentationml/2006/main">
  <p:tag name="AS_UNIQUEID" val="452"/>
</p:tagLst>
</file>

<file path=ppt/tags/tag1408.xml><?xml version="1.0" encoding="utf-8"?>
<p:tagLst xmlns:a="http://schemas.openxmlformats.org/drawingml/2006/main" xmlns:r="http://schemas.openxmlformats.org/officeDocument/2006/relationships" xmlns:p="http://schemas.openxmlformats.org/presentationml/2006/main">
  <p:tag name="AS_UNIQUEID" val="453"/>
</p:tagLst>
</file>

<file path=ppt/tags/tag1409.xml><?xml version="1.0" encoding="utf-8"?>
<p:tagLst xmlns:a="http://schemas.openxmlformats.org/drawingml/2006/main" xmlns:r="http://schemas.openxmlformats.org/officeDocument/2006/relationships" xmlns:p="http://schemas.openxmlformats.org/presentationml/2006/main">
  <p:tag name="AS_UNIQUEID" val="443"/>
</p:tagLst>
</file>

<file path=ppt/tags/tag141.xml><?xml version="1.0" encoding="utf-8"?>
<p:tagLst xmlns:a="http://schemas.openxmlformats.org/drawingml/2006/main" xmlns:r="http://schemas.openxmlformats.org/officeDocument/2006/relationships" xmlns:p="http://schemas.openxmlformats.org/presentationml/2006/main">
  <p:tag name="AS_UNIQUEID" val="3248"/>
</p:tagLst>
</file>

<file path=ppt/tags/tag1410.xml><?xml version="1.0" encoding="utf-8"?>
<p:tagLst xmlns:a="http://schemas.openxmlformats.org/drawingml/2006/main" xmlns:r="http://schemas.openxmlformats.org/officeDocument/2006/relationships" xmlns:p="http://schemas.openxmlformats.org/presentationml/2006/main">
  <p:tag name="AS_UNIQUEID" val="444"/>
</p:tagLst>
</file>

<file path=ppt/tags/tag1411.xml><?xml version="1.0" encoding="utf-8"?>
<p:tagLst xmlns:a="http://schemas.openxmlformats.org/drawingml/2006/main" xmlns:r="http://schemas.openxmlformats.org/officeDocument/2006/relationships" xmlns:p="http://schemas.openxmlformats.org/presentationml/2006/main">
  <p:tag name="AS_UNIQUEID" val="445"/>
</p:tagLst>
</file>

<file path=ppt/tags/tag1412.xml><?xml version="1.0" encoding="utf-8"?>
<p:tagLst xmlns:a="http://schemas.openxmlformats.org/drawingml/2006/main" xmlns:r="http://schemas.openxmlformats.org/officeDocument/2006/relationships" xmlns:p="http://schemas.openxmlformats.org/presentationml/2006/main">
  <p:tag name="AS_UNIQUEID" val="446"/>
</p:tagLst>
</file>

<file path=ppt/tags/tag1413.xml><?xml version="1.0" encoding="utf-8"?>
<p:tagLst xmlns:a="http://schemas.openxmlformats.org/drawingml/2006/main" xmlns:r="http://schemas.openxmlformats.org/officeDocument/2006/relationships" xmlns:p="http://schemas.openxmlformats.org/presentationml/2006/main">
  <p:tag name="AS_UNIQUEID" val="447"/>
</p:tagLst>
</file>

<file path=ppt/tags/tag1414.xml><?xml version="1.0" encoding="utf-8"?>
<p:tagLst xmlns:a="http://schemas.openxmlformats.org/drawingml/2006/main" xmlns:r="http://schemas.openxmlformats.org/officeDocument/2006/relationships" xmlns:p="http://schemas.openxmlformats.org/presentationml/2006/main">
  <p:tag name="AS_UNIQUEID" val="437"/>
</p:tagLst>
</file>

<file path=ppt/tags/tag1415.xml><?xml version="1.0" encoding="utf-8"?>
<p:tagLst xmlns:a="http://schemas.openxmlformats.org/drawingml/2006/main" xmlns:r="http://schemas.openxmlformats.org/officeDocument/2006/relationships" xmlns:p="http://schemas.openxmlformats.org/presentationml/2006/main">
  <p:tag name="AS_UNIQUEID" val="438"/>
</p:tagLst>
</file>

<file path=ppt/tags/tag1416.xml><?xml version="1.0" encoding="utf-8"?>
<p:tagLst xmlns:a="http://schemas.openxmlformats.org/drawingml/2006/main" xmlns:r="http://schemas.openxmlformats.org/officeDocument/2006/relationships" xmlns:p="http://schemas.openxmlformats.org/presentationml/2006/main">
  <p:tag name="AS_UNIQUEID" val="439"/>
</p:tagLst>
</file>

<file path=ppt/tags/tag1417.xml><?xml version="1.0" encoding="utf-8"?>
<p:tagLst xmlns:a="http://schemas.openxmlformats.org/drawingml/2006/main" xmlns:r="http://schemas.openxmlformats.org/officeDocument/2006/relationships" xmlns:p="http://schemas.openxmlformats.org/presentationml/2006/main">
  <p:tag name="AS_UNIQUEID" val="440"/>
</p:tagLst>
</file>

<file path=ppt/tags/tag1418.xml><?xml version="1.0" encoding="utf-8"?>
<p:tagLst xmlns:a="http://schemas.openxmlformats.org/drawingml/2006/main" xmlns:r="http://schemas.openxmlformats.org/officeDocument/2006/relationships" xmlns:p="http://schemas.openxmlformats.org/presentationml/2006/main">
  <p:tag name="AS_UNIQUEID" val="441"/>
</p:tagLst>
</file>

<file path=ppt/tags/tag1419.xml><?xml version="1.0" encoding="utf-8"?>
<p:tagLst xmlns:a="http://schemas.openxmlformats.org/drawingml/2006/main" xmlns:r="http://schemas.openxmlformats.org/officeDocument/2006/relationships" xmlns:p="http://schemas.openxmlformats.org/presentationml/2006/main">
  <p:tag name="AS_UNIQUEID" val="431"/>
</p:tagLst>
</file>

<file path=ppt/tags/tag142.xml><?xml version="1.0" encoding="utf-8"?>
<p:tagLst xmlns:a="http://schemas.openxmlformats.org/drawingml/2006/main" xmlns:r="http://schemas.openxmlformats.org/officeDocument/2006/relationships" xmlns:p="http://schemas.openxmlformats.org/presentationml/2006/main">
  <p:tag name="AS_UNIQUEID" val="3249"/>
</p:tagLst>
</file>

<file path=ppt/tags/tag1420.xml><?xml version="1.0" encoding="utf-8"?>
<p:tagLst xmlns:a="http://schemas.openxmlformats.org/drawingml/2006/main" xmlns:r="http://schemas.openxmlformats.org/officeDocument/2006/relationships" xmlns:p="http://schemas.openxmlformats.org/presentationml/2006/main">
  <p:tag name="AS_UNIQUEID" val="432"/>
</p:tagLst>
</file>

<file path=ppt/tags/tag1421.xml><?xml version="1.0" encoding="utf-8"?>
<p:tagLst xmlns:a="http://schemas.openxmlformats.org/drawingml/2006/main" xmlns:r="http://schemas.openxmlformats.org/officeDocument/2006/relationships" xmlns:p="http://schemas.openxmlformats.org/presentationml/2006/main">
  <p:tag name="AS_UNIQUEID" val="433"/>
</p:tagLst>
</file>

<file path=ppt/tags/tag1422.xml><?xml version="1.0" encoding="utf-8"?>
<p:tagLst xmlns:a="http://schemas.openxmlformats.org/drawingml/2006/main" xmlns:r="http://schemas.openxmlformats.org/officeDocument/2006/relationships" xmlns:p="http://schemas.openxmlformats.org/presentationml/2006/main">
  <p:tag name="AS_UNIQUEID" val="434"/>
</p:tagLst>
</file>

<file path=ppt/tags/tag1423.xml><?xml version="1.0" encoding="utf-8"?>
<p:tagLst xmlns:a="http://schemas.openxmlformats.org/drawingml/2006/main" xmlns:r="http://schemas.openxmlformats.org/officeDocument/2006/relationships" xmlns:p="http://schemas.openxmlformats.org/presentationml/2006/main">
  <p:tag name="AS_UNIQUEID" val="435"/>
</p:tagLst>
</file>

<file path=ppt/tags/tag1424.xml><?xml version="1.0" encoding="utf-8"?>
<p:tagLst xmlns:a="http://schemas.openxmlformats.org/drawingml/2006/main" xmlns:r="http://schemas.openxmlformats.org/officeDocument/2006/relationships" xmlns:p="http://schemas.openxmlformats.org/presentationml/2006/main">
  <p:tag name="AS_UNIQUEID" val="425"/>
</p:tagLst>
</file>

<file path=ppt/tags/tag1425.xml><?xml version="1.0" encoding="utf-8"?>
<p:tagLst xmlns:a="http://schemas.openxmlformats.org/drawingml/2006/main" xmlns:r="http://schemas.openxmlformats.org/officeDocument/2006/relationships" xmlns:p="http://schemas.openxmlformats.org/presentationml/2006/main">
  <p:tag name="AS_UNIQUEID" val="426"/>
</p:tagLst>
</file>

<file path=ppt/tags/tag1426.xml><?xml version="1.0" encoding="utf-8"?>
<p:tagLst xmlns:a="http://schemas.openxmlformats.org/drawingml/2006/main" xmlns:r="http://schemas.openxmlformats.org/officeDocument/2006/relationships" xmlns:p="http://schemas.openxmlformats.org/presentationml/2006/main">
  <p:tag name="AS_UNIQUEID" val="427"/>
</p:tagLst>
</file>

<file path=ppt/tags/tag1427.xml><?xml version="1.0" encoding="utf-8"?>
<p:tagLst xmlns:a="http://schemas.openxmlformats.org/drawingml/2006/main" xmlns:r="http://schemas.openxmlformats.org/officeDocument/2006/relationships" xmlns:p="http://schemas.openxmlformats.org/presentationml/2006/main">
  <p:tag name="AS_UNIQUEID" val="428"/>
</p:tagLst>
</file>

<file path=ppt/tags/tag1428.xml><?xml version="1.0" encoding="utf-8"?>
<p:tagLst xmlns:a="http://schemas.openxmlformats.org/drawingml/2006/main" xmlns:r="http://schemas.openxmlformats.org/officeDocument/2006/relationships" xmlns:p="http://schemas.openxmlformats.org/presentationml/2006/main">
  <p:tag name="AS_UNIQUEID" val="429"/>
</p:tagLst>
</file>

<file path=ppt/tags/tag1429.xml><?xml version="1.0" encoding="utf-8"?>
<p:tagLst xmlns:a="http://schemas.openxmlformats.org/drawingml/2006/main" xmlns:r="http://schemas.openxmlformats.org/officeDocument/2006/relationships" xmlns:p="http://schemas.openxmlformats.org/presentationml/2006/main">
  <p:tag name="AS_UNIQUEID" val="419"/>
</p:tagLst>
</file>

<file path=ppt/tags/tag143.xml><?xml version="1.0" encoding="utf-8"?>
<p:tagLst xmlns:a="http://schemas.openxmlformats.org/drawingml/2006/main" xmlns:r="http://schemas.openxmlformats.org/officeDocument/2006/relationships" xmlns:p="http://schemas.openxmlformats.org/presentationml/2006/main">
  <p:tag name="AS_UNIQUEID" val="3250"/>
</p:tagLst>
</file>

<file path=ppt/tags/tag1430.xml><?xml version="1.0" encoding="utf-8"?>
<p:tagLst xmlns:a="http://schemas.openxmlformats.org/drawingml/2006/main" xmlns:r="http://schemas.openxmlformats.org/officeDocument/2006/relationships" xmlns:p="http://schemas.openxmlformats.org/presentationml/2006/main">
  <p:tag name="AS_UNIQUEID" val="420"/>
</p:tagLst>
</file>

<file path=ppt/tags/tag1431.xml><?xml version="1.0" encoding="utf-8"?>
<p:tagLst xmlns:a="http://schemas.openxmlformats.org/drawingml/2006/main" xmlns:r="http://schemas.openxmlformats.org/officeDocument/2006/relationships" xmlns:p="http://schemas.openxmlformats.org/presentationml/2006/main">
  <p:tag name="AS_UNIQUEID" val="421"/>
</p:tagLst>
</file>

<file path=ppt/tags/tag1432.xml><?xml version="1.0" encoding="utf-8"?>
<p:tagLst xmlns:a="http://schemas.openxmlformats.org/drawingml/2006/main" xmlns:r="http://schemas.openxmlformats.org/officeDocument/2006/relationships" xmlns:p="http://schemas.openxmlformats.org/presentationml/2006/main">
  <p:tag name="AS_UNIQUEID" val="422"/>
</p:tagLst>
</file>

<file path=ppt/tags/tag1433.xml><?xml version="1.0" encoding="utf-8"?>
<p:tagLst xmlns:a="http://schemas.openxmlformats.org/drawingml/2006/main" xmlns:r="http://schemas.openxmlformats.org/officeDocument/2006/relationships" xmlns:p="http://schemas.openxmlformats.org/presentationml/2006/main">
  <p:tag name="AS_UNIQUEID" val="423"/>
</p:tagLst>
</file>

<file path=ppt/tags/tag1434.xml><?xml version="1.0" encoding="utf-8"?>
<p:tagLst xmlns:a="http://schemas.openxmlformats.org/drawingml/2006/main" xmlns:r="http://schemas.openxmlformats.org/officeDocument/2006/relationships" xmlns:p="http://schemas.openxmlformats.org/presentationml/2006/main">
  <p:tag name="AS_UNIQUEID" val="541"/>
</p:tagLst>
</file>

<file path=ppt/tags/tag1435.xml><?xml version="1.0" encoding="utf-8"?>
<p:tagLst xmlns:a="http://schemas.openxmlformats.org/drawingml/2006/main" xmlns:r="http://schemas.openxmlformats.org/officeDocument/2006/relationships" xmlns:p="http://schemas.openxmlformats.org/presentationml/2006/main">
  <p:tag name="AS_UNIQUEID" val="542"/>
</p:tagLst>
</file>

<file path=ppt/tags/tag1436.xml><?xml version="1.0" encoding="utf-8"?>
<p:tagLst xmlns:a="http://schemas.openxmlformats.org/drawingml/2006/main" xmlns:r="http://schemas.openxmlformats.org/officeDocument/2006/relationships" xmlns:p="http://schemas.openxmlformats.org/presentationml/2006/main">
  <p:tag name="AS_UNIQUEID" val="543"/>
</p:tagLst>
</file>

<file path=ppt/tags/tag1437.xml><?xml version="1.0" encoding="utf-8"?>
<p:tagLst xmlns:a="http://schemas.openxmlformats.org/drawingml/2006/main" xmlns:r="http://schemas.openxmlformats.org/officeDocument/2006/relationships" xmlns:p="http://schemas.openxmlformats.org/presentationml/2006/main">
  <p:tag name="AS_UNIQUEID" val="583"/>
</p:tagLst>
</file>

<file path=ppt/tags/tag1438.xml><?xml version="1.0" encoding="utf-8"?>
<p:tagLst xmlns:a="http://schemas.openxmlformats.org/drawingml/2006/main" xmlns:r="http://schemas.openxmlformats.org/officeDocument/2006/relationships" xmlns:p="http://schemas.openxmlformats.org/presentationml/2006/main">
  <p:tag name="AS_UNIQUEID" val="621"/>
</p:tagLst>
</file>

<file path=ppt/tags/tag1439.xml><?xml version="1.0" encoding="utf-8"?>
<p:tagLst xmlns:a="http://schemas.openxmlformats.org/drawingml/2006/main" xmlns:r="http://schemas.openxmlformats.org/officeDocument/2006/relationships" xmlns:p="http://schemas.openxmlformats.org/presentationml/2006/main">
  <p:tag name="AS_UNIQUEID" val="656"/>
</p:tagLst>
</file>

<file path=ppt/tags/tag144.xml><?xml version="1.0" encoding="utf-8"?>
<p:tagLst xmlns:a="http://schemas.openxmlformats.org/drawingml/2006/main" xmlns:r="http://schemas.openxmlformats.org/officeDocument/2006/relationships" xmlns:p="http://schemas.openxmlformats.org/presentationml/2006/main">
  <p:tag name="AS_UNIQUEID" val="3251"/>
</p:tagLst>
</file>

<file path=ppt/tags/tag1440.xml><?xml version="1.0" encoding="utf-8"?>
<p:tagLst xmlns:a="http://schemas.openxmlformats.org/drawingml/2006/main" xmlns:r="http://schemas.openxmlformats.org/officeDocument/2006/relationships" xmlns:p="http://schemas.openxmlformats.org/presentationml/2006/main">
  <p:tag name="AS_UNIQUEID" val="666"/>
</p:tagLst>
</file>

<file path=ppt/tags/tag1441.xml><?xml version="1.0" encoding="utf-8"?>
<p:tagLst xmlns:a="http://schemas.openxmlformats.org/drawingml/2006/main" xmlns:r="http://schemas.openxmlformats.org/officeDocument/2006/relationships" xmlns:p="http://schemas.openxmlformats.org/presentationml/2006/main">
  <p:tag name="AS_UNIQUEID" val="667"/>
</p:tagLst>
</file>

<file path=ppt/tags/tag1442.xml><?xml version="1.0" encoding="utf-8"?>
<p:tagLst xmlns:a="http://schemas.openxmlformats.org/drawingml/2006/main" xmlns:r="http://schemas.openxmlformats.org/officeDocument/2006/relationships" xmlns:p="http://schemas.openxmlformats.org/presentationml/2006/main">
  <p:tag name="AS_UNIQUEID" val="657"/>
</p:tagLst>
</file>

<file path=ppt/tags/tag1443.xml><?xml version="1.0" encoding="utf-8"?>
<p:tagLst xmlns:a="http://schemas.openxmlformats.org/drawingml/2006/main" xmlns:r="http://schemas.openxmlformats.org/officeDocument/2006/relationships" xmlns:p="http://schemas.openxmlformats.org/presentationml/2006/main">
  <p:tag name="AS_UNIQUEID" val="658"/>
</p:tagLst>
</file>

<file path=ppt/tags/tag1444.xml><?xml version="1.0" encoding="utf-8"?>
<p:tagLst xmlns:a="http://schemas.openxmlformats.org/drawingml/2006/main" xmlns:r="http://schemas.openxmlformats.org/officeDocument/2006/relationships" xmlns:p="http://schemas.openxmlformats.org/presentationml/2006/main">
  <p:tag name="AS_UNIQUEID" val="659"/>
</p:tagLst>
</file>

<file path=ppt/tags/tag1445.xml><?xml version="1.0" encoding="utf-8"?>
<p:tagLst xmlns:a="http://schemas.openxmlformats.org/drawingml/2006/main" xmlns:r="http://schemas.openxmlformats.org/officeDocument/2006/relationships" xmlns:p="http://schemas.openxmlformats.org/presentationml/2006/main">
  <p:tag name="AS_UNIQUEID" val="660"/>
</p:tagLst>
</file>

<file path=ppt/tags/tag1446.xml><?xml version="1.0" encoding="utf-8"?>
<p:tagLst xmlns:a="http://schemas.openxmlformats.org/drawingml/2006/main" xmlns:r="http://schemas.openxmlformats.org/officeDocument/2006/relationships" xmlns:p="http://schemas.openxmlformats.org/presentationml/2006/main">
  <p:tag name="AS_UNIQUEID" val="661"/>
</p:tagLst>
</file>

<file path=ppt/tags/tag1447.xml><?xml version="1.0" encoding="utf-8"?>
<p:tagLst xmlns:a="http://schemas.openxmlformats.org/drawingml/2006/main" xmlns:r="http://schemas.openxmlformats.org/officeDocument/2006/relationships" xmlns:p="http://schemas.openxmlformats.org/presentationml/2006/main">
  <p:tag name="AS_UNIQUEID" val="662"/>
</p:tagLst>
</file>

<file path=ppt/tags/tag1448.xml><?xml version="1.0" encoding="utf-8"?>
<p:tagLst xmlns:a="http://schemas.openxmlformats.org/drawingml/2006/main" xmlns:r="http://schemas.openxmlformats.org/officeDocument/2006/relationships" xmlns:p="http://schemas.openxmlformats.org/presentationml/2006/main">
  <p:tag name="AS_UNIQUEID" val="663"/>
</p:tagLst>
</file>

<file path=ppt/tags/tag1449.xml><?xml version="1.0" encoding="utf-8"?>
<p:tagLst xmlns:a="http://schemas.openxmlformats.org/drawingml/2006/main" xmlns:r="http://schemas.openxmlformats.org/officeDocument/2006/relationships" xmlns:p="http://schemas.openxmlformats.org/presentationml/2006/main">
  <p:tag name="AS_UNIQUEID" val="664"/>
</p:tagLst>
</file>

<file path=ppt/tags/tag145.xml><?xml version="1.0" encoding="utf-8"?>
<p:tagLst xmlns:a="http://schemas.openxmlformats.org/drawingml/2006/main" xmlns:r="http://schemas.openxmlformats.org/officeDocument/2006/relationships" xmlns:p="http://schemas.openxmlformats.org/presentationml/2006/main">
  <p:tag name="AS_UNIQUEID" val="3252"/>
</p:tagLst>
</file>

<file path=ppt/tags/tag1450.xml><?xml version="1.0" encoding="utf-8"?>
<p:tagLst xmlns:a="http://schemas.openxmlformats.org/drawingml/2006/main" xmlns:r="http://schemas.openxmlformats.org/officeDocument/2006/relationships" xmlns:p="http://schemas.openxmlformats.org/presentationml/2006/main">
  <p:tag name="AS_UNIQUEID" val="665"/>
</p:tagLst>
</file>

<file path=ppt/tags/tag1451.xml><?xml version="1.0" encoding="utf-8"?>
<p:tagLst xmlns:a="http://schemas.openxmlformats.org/drawingml/2006/main" xmlns:r="http://schemas.openxmlformats.org/officeDocument/2006/relationships" xmlns:p="http://schemas.openxmlformats.org/presentationml/2006/main">
  <p:tag name="AS_UNIQUEID" val="622"/>
</p:tagLst>
</file>

<file path=ppt/tags/tag1452.xml><?xml version="1.0" encoding="utf-8"?>
<p:tagLst xmlns:a="http://schemas.openxmlformats.org/drawingml/2006/main" xmlns:r="http://schemas.openxmlformats.org/officeDocument/2006/relationships" xmlns:p="http://schemas.openxmlformats.org/presentationml/2006/main">
  <p:tag name="AS_UNIQUEID" val="635"/>
</p:tagLst>
</file>

<file path=ppt/tags/tag1453.xml><?xml version="1.0" encoding="utf-8"?>
<p:tagLst xmlns:a="http://schemas.openxmlformats.org/drawingml/2006/main" xmlns:r="http://schemas.openxmlformats.org/officeDocument/2006/relationships" xmlns:p="http://schemas.openxmlformats.org/presentationml/2006/main">
  <p:tag name="AS_UNIQUEID" val="652"/>
</p:tagLst>
</file>

<file path=ppt/tags/tag1454.xml><?xml version="1.0" encoding="utf-8"?>
<p:tagLst xmlns:a="http://schemas.openxmlformats.org/drawingml/2006/main" xmlns:r="http://schemas.openxmlformats.org/officeDocument/2006/relationships" xmlns:p="http://schemas.openxmlformats.org/presentationml/2006/main">
  <p:tag name="AS_UNIQUEID" val="653"/>
</p:tagLst>
</file>

<file path=ppt/tags/tag1455.xml><?xml version="1.0" encoding="utf-8"?>
<p:tagLst xmlns:a="http://schemas.openxmlformats.org/drawingml/2006/main" xmlns:r="http://schemas.openxmlformats.org/officeDocument/2006/relationships" xmlns:p="http://schemas.openxmlformats.org/presentationml/2006/main">
  <p:tag name="AS_UNIQUEID" val="654"/>
</p:tagLst>
</file>

<file path=ppt/tags/tag1456.xml><?xml version="1.0" encoding="utf-8"?>
<p:tagLst xmlns:a="http://schemas.openxmlformats.org/drawingml/2006/main" xmlns:r="http://schemas.openxmlformats.org/officeDocument/2006/relationships" xmlns:p="http://schemas.openxmlformats.org/presentationml/2006/main">
  <p:tag name="AS_UNIQUEID" val="655"/>
</p:tagLst>
</file>

<file path=ppt/tags/tag1457.xml><?xml version="1.0" encoding="utf-8"?>
<p:tagLst xmlns:a="http://schemas.openxmlformats.org/drawingml/2006/main" xmlns:r="http://schemas.openxmlformats.org/officeDocument/2006/relationships" xmlns:p="http://schemas.openxmlformats.org/presentationml/2006/main">
  <p:tag name="AS_UNIQUEID" val="636"/>
</p:tagLst>
</file>

<file path=ppt/tags/tag1458.xml><?xml version="1.0" encoding="utf-8"?>
<p:tagLst xmlns:a="http://schemas.openxmlformats.org/drawingml/2006/main" xmlns:r="http://schemas.openxmlformats.org/officeDocument/2006/relationships" xmlns:p="http://schemas.openxmlformats.org/presentationml/2006/main">
  <p:tag name="AS_UNIQUEID" val="637"/>
</p:tagLst>
</file>

<file path=ppt/tags/tag1459.xml><?xml version="1.0" encoding="utf-8"?>
<p:tagLst xmlns:a="http://schemas.openxmlformats.org/drawingml/2006/main" xmlns:r="http://schemas.openxmlformats.org/officeDocument/2006/relationships" xmlns:p="http://schemas.openxmlformats.org/presentationml/2006/main">
  <p:tag name="AS_UNIQUEID" val="638"/>
</p:tagLst>
</file>

<file path=ppt/tags/tag146.xml><?xml version="1.0" encoding="utf-8"?>
<p:tagLst xmlns:a="http://schemas.openxmlformats.org/drawingml/2006/main" xmlns:r="http://schemas.openxmlformats.org/officeDocument/2006/relationships" xmlns:p="http://schemas.openxmlformats.org/presentationml/2006/main">
  <p:tag name="AS_UNIQUEID" val="3253"/>
</p:tagLst>
</file>

<file path=ppt/tags/tag1460.xml><?xml version="1.0" encoding="utf-8"?>
<p:tagLst xmlns:a="http://schemas.openxmlformats.org/drawingml/2006/main" xmlns:r="http://schemas.openxmlformats.org/officeDocument/2006/relationships" xmlns:p="http://schemas.openxmlformats.org/presentationml/2006/main">
  <p:tag name="AS_UNIQUEID" val="639"/>
</p:tagLst>
</file>

<file path=ppt/tags/tag1461.xml><?xml version="1.0" encoding="utf-8"?>
<p:tagLst xmlns:a="http://schemas.openxmlformats.org/drawingml/2006/main" xmlns:r="http://schemas.openxmlformats.org/officeDocument/2006/relationships" xmlns:p="http://schemas.openxmlformats.org/presentationml/2006/main">
  <p:tag name="AS_UNIQUEID" val="640"/>
</p:tagLst>
</file>

<file path=ppt/tags/tag1462.xml><?xml version="1.0" encoding="utf-8"?>
<p:tagLst xmlns:a="http://schemas.openxmlformats.org/drawingml/2006/main" xmlns:r="http://schemas.openxmlformats.org/officeDocument/2006/relationships" xmlns:p="http://schemas.openxmlformats.org/presentationml/2006/main">
  <p:tag name="AS_UNIQUEID" val="641"/>
</p:tagLst>
</file>

<file path=ppt/tags/tag1463.xml><?xml version="1.0" encoding="utf-8"?>
<p:tagLst xmlns:a="http://schemas.openxmlformats.org/drawingml/2006/main" xmlns:r="http://schemas.openxmlformats.org/officeDocument/2006/relationships" xmlns:p="http://schemas.openxmlformats.org/presentationml/2006/main">
  <p:tag name="AS_UNIQUEID" val="642"/>
</p:tagLst>
</file>

<file path=ppt/tags/tag1464.xml><?xml version="1.0" encoding="utf-8"?>
<p:tagLst xmlns:a="http://schemas.openxmlformats.org/drawingml/2006/main" xmlns:r="http://schemas.openxmlformats.org/officeDocument/2006/relationships" xmlns:p="http://schemas.openxmlformats.org/presentationml/2006/main">
  <p:tag name="AS_UNIQUEID" val="643"/>
</p:tagLst>
</file>

<file path=ppt/tags/tag1465.xml><?xml version="1.0" encoding="utf-8"?>
<p:tagLst xmlns:a="http://schemas.openxmlformats.org/drawingml/2006/main" xmlns:r="http://schemas.openxmlformats.org/officeDocument/2006/relationships" xmlns:p="http://schemas.openxmlformats.org/presentationml/2006/main">
  <p:tag name="AS_UNIQUEID" val="644"/>
</p:tagLst>
</file>

<file path=ppt/tags/tag1466.xml><?xml version="1.0" encoding="utf-8"?>
<p:tagLst xmlns:a="http://schemas.openxmlformats.org/drawingml/2006/main" xmlns:r="http://schemas.openxmlformats.org/officeDocument/2006/relationships" xmlns:p="http://schemas.openxmlformats.org/presentationml/2006/main">
  <p:tag name="AS_UNIQUEID" val="645"/>
</p:tagLst>
</file>

<file path=ppt/tags/tag1467.xml><?xml version="1.0" encoding="utf-8"?>
<p:tagLst xmlns:a="http://schemas.openxmlformats.org/drawingml/2006/main" xmlns:r="http://schemas.openxmlformats.org/officeDocument/2006/relationships" xmlns:p="http://schemas.openxmlformats.org/presentationml/2006/main">
  <p:tag name="AS_UNIQUEID" val="646"/>
</p:tagLst>
</file>

<file path=ppt/tags/tag1468.xml><?xml version="1.0" encoding="utf-8"?>
<p:tagLst xmlns:a="http://schemas.openxmlformats.org/drawingml/2006/main" xmlns:r="http://schemas.openxmlformats.org/officeDocument/2006/relationships" xmlns:p="http://schemas.openxmlformats.org/presentationml/2006/main">
  <p:tag name="AS_UNIQUEID" val="647"/>
</p:tagLst>
</file>

<file path=ppt/tags/tag1469.xml><?xml version="1.0" encoding="utf-8"?>
<p:tagLst xmlns:a="http://schemas.openxmlformats.org/drawingml/2006/main" xmlns:r="http://schemas.openxmlformats.org/officeDocument/2006/relationships" xmlns:p="http://schemas.openxmlformats.org/presentationml/2006/main">
  <p:tag name="AS_UNIQUEID" val="648"/>
</p:tagLst>
</file>

<file path=ppt/tags/tag147.xml><?xml version="1.0" encoding="utf-8"?>
<p:tagLst xmlns:a="http://schemas.openxmlformats.org/drawingml/2006/main" xmlns:r="http://schemas.openxmlformats.org/officeDocument/2006/relationships" xmlns:p="http://schemas.openxmlformats.org/presentationml/2006/main">
  <p:tag name="AS_UNIQUEID" val="3257"/>
</p:tagLst>
</file>

<file path=ppt/tags/tag1470.xml><?xml version="1.0" encoding="utf-8"?>
<p:tagLst xmlns:a="http://schemas.openxmlformats.org/drawingml/2006/main" xmlns:r="http://schemas.openxmlformats.org/officeDocument/2006/relationships" xmlns:p="http://schemas.openxmlformats.org/presentationml/2006/main">
  <p:tag name="AS_UNIQUEID" val="649"/>
</p:tagLst>
</file>

<file path=ppt/tags/tag1471.xml><?xml version="1.0" encoding="utf-8"?>
<p:tagLst xmlns:a="http://schemas.openxmlformats.org/drawingml/2006/main" xmlns:r="http://schemas.openxmlformats.org/officeDocument/2006/relationships" xmlns:p="http://schemas.openxmlformats.org/presentationml/2006/main">
  <p:tag name="AS_UNIQUEID" val="650"/>
</p:tagLst>
</file>

<file path=ppt/tags/tag1472.xml><?xml version="1.0" encoding="utf-8"?>
<p:tagLst xmlns:a="http://schemas.openxmlformats.org/drawingml/2006/main" xmlns:r="http://schemas.openxmlformats.org/officeDocument/2006/relationships" xmlns:p="http://schemas.openxmlformats.org/presentationml/2006/main">
  <p:tag name="AS_UNIQUEID" val="651"/>
</p:tagLst>
</file>

<file path=ppt/tags/tag1473.xml><?xml version="1.0" encoding="utf-8"?>
<p:tagLst xmlns:a="http://schemas.openxmlformats.org/drawingml/2006/main" xmlns:r="http://schemas.openxmlformats.org/officeDocument/2006/relationships" xmlns:p="http://schemas.openxmlformats.org/presentationml/2006/main">
  <p:tag name="AS_UNIQUEID" val="623"/>
</p:tagLst>
</file>

<file path=ppt/tags/tag1474.xml><?xml version="1.0" encoding="utf-8"?>
<p:tagLst xmlns:a="http://schemas.openxmlformats.org/drawingml/2006/main" xmlns:r="http://schemas.openxmlformats.org/officeDocument/2006/relationships" xmlns:p="http://schemas.openxmlformats.org/presentationml/2006/main">
  <p:tag name="AS_UNIQUEID" val="626"/>
</p:tagLst>
</file>

<file path=ppt/tags/tag1475.xml><?xml version="1.0" encoding="utf-8"?>
<p:tagLst xmlns:a="http://schemas.openxmlformats.org/drawingml/2006/main" xmlns:r="http://schemas.openxmlformats.org/officeDocument/2006/relationships" xmlns:p="http://schemas.openxmlformats.org/presentationml/2006/main">
  <p:tag name="AS_UNIQUEID" val="627"/>
</p:tagLst>
</file>

<file path=ppt/tags/tag1476.xml><?xml version="1.0" encoding="utf-8"?>
<p:tagLst xmlns:a="http://schemas.openxmlformats.org/drawingml/2006/main" xmlns:r="http://schemas.openxmlformats.org/officeDocument/2006/relationships" xmlns:p="http://schemas.openxmlformats.org/presentationml/2006/main">
  <p:tag name="AS_UNIQUEID" val="628"/>
</p:tagLst>
</file>

<file path=ppt/tags/tag1477.xml><?xml version="1.0" encoding="utf-8"?>
<p:tagLst xmlns:a="http://schemas.openxmlformats.org/drawingml/2006/main" xmlns:r="http://schemas.openxmlformats.org/officeDocument/2006/relationships" xmlns:p="http://schemas.openxmlformats.org/presentationml/2006/main">
  <p:tag name="AS_UNIQUEID" val="629"/>
</p:tagLst>
</file>

<file path=ppt/tags/tag1478.xml><?xml version="1.0" encoding="utf-8"?>
<p:tagLst xmlns:a="http://schemas.openxmlformats.org/drawingml/2006/main" xmlns:r="http://schemas.openxmlformats.org/officeDocument/2006/relationships" xmlns:p="http://schemas.openxmlformats.org/presentationml/2006/main">
  <p:tag name="AS_UNIQUEID" val="630"/>
</p:tagLst>
</file>

<file path=ppt/tags/tag1479.xml><?xml version="1.0" encoding="utf-8"?>
<p:tagLst xmlns:a="http://schemas.openxmlformats.org/drawingml/2006/main" xmlns:r="http://schemas.openxmlformats.org/officeDocument/2006/relationships" xmlns:p="http://schemas.openxmlformats.org/presentationml/2006/main">
  <p:tag name="AS_UNIQUEID" val="631"/>
</p:tagLst>
</file>

<file path=ppt/tags/tag148.xml><?xml version="1.0" encoding="utf-8"?>
<p:tagLst xmlns:a="http://schemas.openxmlformats.org/drawingml/2006/main" xmlns:r="http://schemas.openxmlformats.org/officeDocument/2006/relationships" xmlns:p="http://schemas.openxmlformats.org/presentationml/2006/main">
  <p:tag name="AS_UNIQUEID" val="3258"/>
</p:tagLst>
</file>

<file path=ppt/tags/tag1480.xml><?xml version="1.0" encoding="utf-8"?>
<p:tagLst xmlns:a="http://schemas.openxmlformats.org/drawingml/2006/main" xmlns:r="http://schemas.openxmlformats.org/officeDocument/2006/relationships" xmlns:p="http://schemas.openxmlformats.org/presentationml/2006/main">
  <p:tag name="AS_UNIQUEID" val="632"/>
</p:tagLst>
</file>

<file path=ppt/tags/tag1481.xml><?xml version="1.0" encoding="utf-8"?>
<p:tagLst xmlns:a="http://schemas.openxmlformats.org/drawingml/2006/main" xmlns:r="http://schemas.openxmlformats.org/officeDocument/2006/relationships" xmlns:p="http://schemas.openxmlformats.org/presentationml/2006/main">
  <p:tag name="AS_UNIQUEID" val="633"/>
</p:tagLst>
</file>

<file path=ppt/tags/tag1482.xml><?xml version="1.0" encoding="utf-8"?>
<p:tagLst xmlns:a="http://schemas.openxmlformats.org/drawingml/2006/main" xmlns:r="http://schemas.openxmlformats.org/officeDocument/2006/relationships" xmlns:p="http://schemas.openxmlformats.org/presentationml/2006/main">
  <p:tag name="AS_UNIQUEID" val="634"/>
</p:tagLst>
</file>

<file path=ppt/tags/tag1483.xml><?xml version="1.0" encoding="utf-8"?>
<p:tagLst xmlns:a="http://schemas.openxmlformats.org/drawingml/2006/main" xmlns:r="http://schemas.openxmlformats.org/officeDocument/2006/relationships" xmlns:p="http://schemas.openxmlformats.org/presentationml/2006/main">
  <p:tag name="AS_UNIQUEID" val="624"/>
</p:tagLst>
</file>

<file path=ppt/tags/tag1484.xml><?xml version="1.0" encoding="utf-8"?>
<p:tagLst xmlns:a="http://schemas.openxmlformats.org/drawingml/2006/main" xmlns:r="http://schemas.openxmlformats.org/officeDocument/2006/relationships" xmlns:p="http://schemas.openxmlformats.org/presentationml/2006/main">
  <p:tag name="AS_UNIQUEID" val="625"/>
</p:tagLst>
</file>

<file path=ppt/tags/tag1485.xml><?xml version="1.0" encoding="utf-8"?>
<p:tagLst xmlns:a="http://schemas.openxmlformats.org/drawingml/2006/main" xmlns:r="http://schemas.openxmlformats.org/officeDocument/2006/relationships" xmlns:p="http://schemas.openxmlformats.org/presentationml/2006/main">
  <p:tag name="AS_UNIQUEID" val="584"/>
</p:tagLst>
</file>

<file path=ppt/tags/tag1486.xml><?xml version="1.0" encoding="utf-8"?>
<p:tagLst xmlns:a="http://schemas.openxmlformats.org/drawingml/2006/main" xmlns:r="http://schemas.openxmlformats.org/officeDocument/2006/relationships" xmlns:p="http://schemas.openxmlformats.org/presentationml/2006/main">
  <p:tag name="AS_UNIQUEID" val="612"/>
</p:tagLst>
</file>

<file path=ppt/tags/tag1487.xml><?xml version="1.0" encoding="utf-8"?>
<p:tagLst xmlns:a="http://schemas.openxmlformats.org/drawingml/2006/main" xmlns:r="http://schemas.openxmlformats.org/officeDocument/2006/relationships" xmlns:p="http://schemas.openxmlformats.org/presentationml/2006/main">
  <p:tag name="AS_UNIQUEID" val="613"/>
</p:tagLst>
</file>

<file path=ppt/tags/tag1488.xml><?xml version="1.0" encoding="utf-8"?>
<p:tagLst xmlns:a="http://schemas.openxmlformats.org/drawingml/2006/main" xmlns:r="http://schemas.openxmlformats.org/officeDocument/2006/relationships" xmlns:p="http://schemas.openxmlformats.org/presentationml/2006/main">
  <p:tag name="AS_UNIQUEID" val="614"/>
</p:tagLst>
</file>

<file path=ppt/tags/tag1489.xml><?xml version="1.0" encoding="utf-8"?>
<p:tagLst xmlns:a="http://schemas.openxmlformats.org/drawingml/2006/main" xmlns:r="http://schemas.openxmlformats.org/officeDocument/2006/relationships" xmlns:p="http://schemas.openxmlformats.org/presentationml/2006/main">
  <p:tag name="AS_UNIQUEID" val="615"/>
</p:tagLst>
</file>

<file path=ppt/tags/tag149.xml><?xml version="1.0" encoding="utf-8"?>
<p:tagLst xmlns:a="http://schemas.openxmlformats.org/drawingml/2006/main" xmlns:r="http://schemas.openxmlformats.org/officeDocument/2006/relationships" xmlns:p="http://schemas.openxmlformats.org/presentationml/2006/main">
  <p:tag name="AS_UNIQUEID" val="3273"/>
</p:tagLst>
</file>

<file path=ppt/tags/tag1490.xml><?xml version="1.0" encoding="utf-8"?>
<p:tagLst xmlns:a="http://schemas.openxmlformats.org/drawingml/2006/main" xmlns:r="http://schemas.openxmlformats.org/officeDocument/2006/relationships" xmlns:p="http://schemas.openxmlformats.org/presentationml/2006/main">
  <p:tag name="AS_UNIQUEID" val="616"/>
</p:tagLst>
</file>

<file path=ppt/tags/tag1491.xml><?xml version="1.0" encoding="utf-8"?>
<p:tagLst xmlns:a="http://schemas.openxmlformats.org/drawingml/2006/main" xmlns:r="http://schemas.openxmlformats.org/officeDocument/2006/relationships" xmlns:p="http://schemas.openxmlformats.org/presentationml/2006/main">
  <p:tag name="AS_UNIQUEID" val="617"/>
</p:tagLst>
</file>

<file path=ppt/tags/tag1492.xml><?xml version="1.0" encoding="utf-8"?>
<p:tagLst xmlns:a="http://schemas.openxmlformats.org/drawingml/2006/main" xmlns:r="http://schemas.openxmlformats.org/officeDocument/2006/relationships" xmlns:p="http://schemas.openxmlformats.org/presentationml/2006/main">
  <p:tag name="AS_UNIQUEID" val="618"/>
</p:tagLst>
</file>

<file path=ppt/tags/tag1493.xml><?xml version="1.0" encoding="utf-8"?>
<p:tagLst xmlns:a="http://schemas.openxmlformats.org/drawingml/2006/main" xmlns:r="http://schemas.openxmlformats.org/officeDocument/2006/relationships" xmlns:p="http://schemas.openxmlformats.org/presentationml/2006/main">
  <p:tag name="AS_UNIQUEID" val="619"/>
</p:tagLst>
</file>

<file path=ppt/tags/tag1494.xml><?xml version="1.0" encoding="utf-8"?>
<p:tagLst xmlns:a="http://schemas.openxmlformats.org/drawingml/2006/main" xmlns:r="http://schemas.openxmlformats.org/officeDocument/2006/relationships" xmlns:p="http://schemas.openxmlformats.org/presentationml/2006/main">
  <p:tag name="AS_UNIQUEID" val="620"/>
</p:tagLst>
</file>

<file path=ppt/tags/tag1495.xml><?xml version="1.0" encoding="utf-8"?>
<p:tagLst xmlns:a="http://schemas.openxmlformats.org/drawingml/2006/main" xmlns:r="http://schemas.openxmlformats.org/officeDocument/2006/relationships" xmlns:p="http://schemas.openxmlformats.org/presentationml/2006/main">
  <p:tag name="AS_UNIQUEID" val="585"/>
</p:tagLst>
</file>

<file path=ppt/tags/tag1496.xml><?xml version="1.0" encoding="utf-8"?>
<p:tagLst xmlns:a="http://schemas.openxmlformats.org/drawingml/2006/main" xmlns:r="http://schemas.openxmlformats.org/officeDocument/2006/relationships" xmlns:p="http://schemas.openxmlformats.org/presentationml/2006/main">
  <p:tag name="AS_UNIQUEID" val="586"/>
</p:tagLst>
</file>

<file path=ppt/tags/tag1497.xml><?xml version="1.0" encoding="utf-8"?>
<p:tagLst xmlns:a="http://schemas.openxmlformats.org/drawingml/2006/main" xmlns:r="http://schemas.openxmlformats.org/officeDocument/2006/relationships" xmlns:p="http://schemas.openxmlformats.org/presentationml/2006/main">
  <p:tag name="AS_UNIQUEID" val="587"/>
</p:tagLst>
</file>

<file path=ppt/tags/tag1498.xml><?xml version="1.0" encoding="utf-8"?>
<p:tagLst xmlns:a="http://schemas.openxmlformats.org/drawingml/2006/main" xmlns:r="http://schemas.openxmlformats.org/officeDocument/2006/relationships" xmlns:p="http://schemas.openxmlformats.org/presentationml/2006/main">
  <p:tag name="AS_UNIQUEID" val="592"/>
</p:tagLst>
</file>

<file path=ppt/tags/tag1499.xml><?xml version="1.0" encoding="utf-8"?>
<p:tagLst xmlns:a="http://schemas.openxmlformats.org/drawingml/2006/main" xmlns:r="http://schemas.openxmlformats.org/officeDocument/2006/relationships" xmlns:p="http://schemas.openxmlformats.org/presentationml/2006/main">
  <p:tag name="AS_UNIQUEID" val="602"/>
</p:tagLst>
</file>

<file path=ppt/tags/tag15.xml><?xml version="1.0" encoding="utf-8"?>
<p:tagLst xmlns:a="http://schemas.openxmlformats.org/drawingml/2006/main" xmlns:r="http://schemas.openxmlformats.org/officeDocument/2006/relationships" xmlns:p="http://schemas.openxmlformats.org/presentationml/2006/main">
  <p:tag name="AS_UNIQUEID" val="401"/>
</p:tagLst>
</file>

<file path=ppt/tags/tag150.xml><?xml version="1.0" encoding="utf-8"?>
<p:tagLst xmlns:a="http://schemas.openxmlformats.org/drawingml/2006/main" xmlns:r="http://schemas.openxmlformats.org/officeDocument/2006/relationships" xmlns:p="http://schemas.openxmlformats.org/presentationml/2006/main">
  <p:tag name="AS_UNIQUEID" val="3274"/>
</p:tagLst>
</file>

<file path=ppt/tags/tag1500.xml><?xml version="1.0" encoding="utf-8"?>
<p:tagLst xmlns:a="http://schemas.openxmlformats.org/drawingml/2006/main" xmlns:r="http://schemas.openxmlformats.org/officeDocument/2006/relationships" xmlns:p="http://schemas.openxmlformats.org/presentationml/2006/main">
  <p:tag name="AS_UNIQUEID" val="603"/>
</p:tagLst>
</file>

<file path=ppt/tags/tag1501.xml><?xml version="1.0" encoding="utf-8"?>
<p:tagLst xmlns:a="http://schemas.openxmlformats.org/drawingml/2006/main" xmlns:r="http://schemas.openxmlformats.org/officeDocument/2006/relationships" xmlns:p="http://schemas.openxmlformats.org/presentationml/2006/main">
  <p:tag name="AS_UNIQUEID" val="604"/>
</p:tagLst>
</file>

<file path=ppt/tags/tag1502.xml><?xml version="1.0" encoding="utf-8"?>
<p:tagLst xmlns:a="http://schemas.openxmlformats.org/drawingml/2006/main" xmlns:r="http://schemas.openxmlformats.org/officeDocument/2006/relationships" xmlns:p="http://schemas.openxmlformats.org/presentationml/2006/main">
  <p:tag name="AS_UNIQUEID" val="605"/>
</p:tagLst>
</file>

<file path=ppt/tags/tag1503.xml><?xml version="1.0" encoding="utf-8"?>
<p:tagLst xmlns:a="http://schemas.openxmlformats.org/drawingml/2006/main" xmlns:r="http://schemas.openxmlformats.org/officeDocument/2006/relationships" xmlns:p="http://schemas.openxmlformats.org/presentationml/2006/main">
  <p:tag name="AS_UNIQUEID" val="606"/>
</p:tagLst>
</file>

<file path=ppt/tags/tag1504.xml><?xml version="1.0" encoding="utf-8"?>
<p:tagLst xmlns:a="http://schemas.openxmlformats.org/drawingml/2006/main" xmlns:r="http://schemas.openxmlformats.org/officeDocument/2006/relationships" xmlns:p="http://schemas.openxmlformats.org/presentationml/2006/main">
  <p:tag name="AS_UNIQUEID" val="607"/>
</p:tagLst>
</file>

<file path=ppt/tags/tag1505.xml><?xml version="1.0" encoding="utf-8"?>
<p:tagLst xmlns:a="http://schemas.openxmlformats.org/drawingml/2006/main" xmlns:r="http://schemas.openxmlformats.org/officeDocument/2006/relationships" xmlns:p="http://schemas.openxmlformats.org/presentationml/2006/main">
  <p:tag name="AS_UNIQUEID" val="608"/>
</p:tagLst>
</file>

<file path=ppt/tags/tag1506.xml><?xml version="1.0" encoding="utf-8"?>
<p:tagLst xmlns:a="http://schemas.openxmlformats.org/drawingml/2006/main" xmlns:r="http://schemas.openxmlformats.org/officeDocument/2006/relationships" xmlns:p="http://schemas.openxmlformats.org/presentationml/2006/main">
  <p:tag name="AS_UNIQUEID" val="609"/>
</p:tagLst>
</file>

<file path=ppt/tags/tag1507.xml><?xml version="1.0" encoding="utf-8"?>
<p:tagLst xmlns:a="http://schemas.openxmlformats.org/drawingml/2006/main" xmlns:r="http://schemas.openxmlformats.org/officeDocument/2006/relationships" xmlns:p="http://schemas.openxmlformats.org/presentationml/2006/main">
  <p:tag name="AS_UNIQUEID" val="610"/>
</p:tagLst>
</file>

<file path=ppt/tags/tag1508.xml><?xml version="1.0" encoding="utf-8"?>
<p:tagLst xmlns:a="http://schemas.openxmlformats.org/drawingml/2006/main" xmlns:r="http://schemas.openxmlformats.org/officeDocument/2006/relationships" xmlns:p="http://schemas.openxmlformats.org/presentationml/2006/main">
  <p:tag name="AS_UNIQUEID" val="611"/>
</p:tagLst>
</file>

<file path=ppt/tags/tag1509.xml><?xml version="1.0" encoding="utf-8"?>
<p:tagLst xmlns:a="http://schemas.openxmlformats.org/drawingml/2006/main" xmlns:r="http://schemas.openxmlformats.org/officeDocument/2006/relationships" xmlns:p="http://schemas.openxmlformats.org/presentationml/2006/main">
  <p:tag name="AS_UNIQUEID" val="593"/>
</p:tagLst>
</file>

<file path=ppt/tags/tag151.xml><?xml version="1.0" encoding="utf-8"?>
<p:tagLst xmlns:a="http://schemas.openxmlformats.org/drawingml/2006/main" xmlns:r="http://schemas.openxmlformats.org/officeDocument/2006/relationships" xmlns:p="http://schemas.openxmlformats.org/presentationml/2006/main">
  <p:tag name="AS_UNIQUEID" val="3277"/>
</p:tagLst>
</file>

<file path=ppt/tags/tag1510.xml><?xml version="1.0" encoding="utf-8"?>
<p:tagLst xmlns:a="http://schemas.openxmlformats.org/drawingml/2006/main" xmlns:r="http://schemas.openxmlformats.org/officeDocument/2006/relationships" xmlns:p="http://schemas.openxmlformats.org/presentationml/2006/main">
  <p:tag name="AS_UNIQUEID" val="594"/>
</p:tagLst>
</file>

<file path=ppt/tags/tag1511.xml><?xml version="1.0" encoding="utf-8"?>
<p:tagLst xmlns:a="http://schemas.openxmlformats.org/drawingml/2006/main" xmlns:r="http://schemas.openxmlformats.org/officeDocument/2006/relationships" xmlns:p="http://schemas.openxmlformats.org/presentationml/2006/main">
  <p:tag name="AS_UNIQUEID" val="595"/>
</p:tagLst>
</file>

<file path=ppt/tags/tag1512.xml><?xml version="1.0" encoding="utf-8"?>
<p:tagLst xmlns:a="http://schemas.openxmlformats.org/drawingml/2006/main" xmlns:r="http://schemas.openxmlformats.org/officeDocument/2006/relationships" xmlns:p="http://schemas.openxmlformats.org/presentationml/2006/main">
  <p:tag name="AS_UNIQUEID" val="596"/>
</p:tagLst>
</file>

<file path=ppt/tags/tag1513.xml><?xml version="1.0" encoding="utf-8"?>
<p:tagLst xmlns:a="http://schemas.openxmlformats.org/drawingml/2006/main" xmlns:r="http://schemas.openxmlformats.org/officeDocument/2006/relationships" xmlns:p="http://schemas.openxmlformats.org/presentationml/2006/main">
  <p:tag name="AS_UNIQUEID" val="597"/>
</p:tagLst>
</file>

<file path=ppt/tags/tag1514.xml><?xml version="1.0" encoding="utf-8"?>
<p:tagLst xmlns:a="http://schemas.openxmlformats.org/drawingml/2006/main" xmlns:r="http://schemas.openxmlformats.org/officeDocument/2006/relationships" xmlns:p="http://schemas.openxmlformats.org/presentationml/2006/main">
  <p:tag name="AS_UNIQUEID" val="598"/>
</p:tagLst>
</file>

<file path=ppt/tags/tag1515.xml><?xml version="1.0" encoding="utf-8"?>
<p:tagLst xmlns:a="http://schemas.openxmlformats.org/drawingml/2006/main" xmlns:r="http://schemas.openxmlformats.org/officeDocument/2006/relationships" xmlns:p="http://schemas.openxmlformats.org/presentationml/2006/main">
  <p:tag name="AS_UNIQUEID" val="599"/>
</p:tagLst>
</file>

<file path=ppt/tags/tag1516.xml><?xml version="1.0" encoding="utf-8"?>
<p:tagLst xmlns:a="http://schemas.openxmlformats.org/drawingml/2006/main" xmlns:r="http://schemas.openxmlformats.org/officeDocument/2006/relationships" xmlns:p="http://schemas.openxmlformats.org/presentationml/2006/main">
  <p:tag name="AS_UNIQUEID" val="600"/>
</p:tagLst>
</file>

<file path=ppt/tags/tag1517.xml><?xml version="1.0" encoding="utf-8"?>
<p:tagLst xmlns:a="http://schemas.openxmlformats.org/drawingml/2006/main" xmlns:r="http://schemas.openxmlformats.org/officeDocument/2006/relationships" xmlns:p="http://schemas.openxmlformats.org/presentationml/2006/main">
  <p:tag name="AS_UNIQUEID" val="601"/>
</p:tagLst>
</file>

<file path=ppt/tags/tag1518.xml><?xml version="1.0" encoding="utf-8"?>
<p:tagLst xmlns:a="http://schemas.openxmlformats.org/drawingml/2006/main" xmlns:r="http://schemas.openxmlformats.org/officeDocument/2006/relationships" xmlns:p="http://schemas.openxmlformats.org/presentationml/2006/main">
  <p:tag name="AS_UNIQUEID" val="588"/>
</p:tagLst>
</file>

<file path=ppt/tags/tag1519.xml><?xml version="1.0" encoding="utf-8"?>
<p:tagLst xmlns:a="http://schemas.openxmlformats.org/drawingml/2006/main" xmlns:r="http://schemas.openxmlformats.org/officeDocument/2006/relationships" xmlns:p="http://schemas.openxmlformats.org/presentationml/2006/main">
  <p:tag name="AS_UNIQUEID" val="589"/>
</p:tagLst>
</file>

<file path=ppt/tags/tag152.xml><?xml version="1.0" encoding="utf-8"?>
<p:tagLst xmlns:a="http://schemas.openxmlformats.org/drawingml/2006/main" xmlns:r="http://schemas.openxmlformats.org/officeDocument/2006/relationships" xmlns:p="http://schemas.openxmlformats.org/presentationml/2006/main">
  <p:tag name="AS_UNIQUEID" val="3280"/>
</p:tagLst>
</file>

<file path=ppt/tags/tag1520.xml><?xml version="1.0" encoding="utf-8"?>
<p:tagLst xmlns:a="http://schemas.openxmlformats.org/drawingml/2006/main" xmlns:r="http://schemas.openxmlformats.org/officeDocument/2006/relationships" xmlns:p="http://schemas.openxmlformats.org/presentationml/2006/main">
  <p:tag name="AS_UNIQUEID" val="590"/>
</p:tagLst>
</file>

<file path=ppt/tags/tag1521.xml><?xml version="1.0" encoding="utf-8"?>
<p:tagLst xmlns:a="http://schemas.openxmlformats.org/drawingml/2006/main" xmlns:r="http://schemas.openxmlformats.org/officeDocument/2006/relationships" xmlns:p="http://schemas.openxmlformats.org/presentationml/2006/main">
  <p:tag name="AS_UNIQUEID" val="591"/>
</p:tagLst>
</file>

<file path=ppt/tags/tag1522.xml><?xml version="1.0" encoding="utf-8"?>
<p:tagLst xmlns:a="http://schemas.openxmlformats.org/drawingml/2006/main" xmlns:r="http://schemas.openxmlformats.org/officeDocument/2006/relationships" xmlns:p="http://schemas.openxmlformats.org/presentationml/2006/main">
  <p:tag name="AS_UNIQUEID" val="544"/>
</p:tagLst>
</file>

<file path=ppt/tags/tag1523.xml><?xml version="1.0" encoding="utf-8"?>
<p:tagLst xmlns:a="http://schemas.openxmlformats.org/drawingml/2006/main" xmlns:r="http://schemas.openxmlformats.org/officeDocument/2006/relationships" xmlns:p="http://schemas.openxmlformats.org/presentationml/2006/main">
  <p:tag name="AS_UNIQUEID" val="545"/>
</p:tagLst>
</file>

<file path=ppt/tags/tag1524.xml><?xml version="1.0" encoding="utf-8"?>
<p:tagLst xmlns:a="http://schemas.openxmlformats.org/drawingml/2006/main" xmlns:r="http://schemas.openxmlformats.org/officeDocument/2006/relationships" xmlns:p="http://schemas.openxmlformats.org/presentationml/2006/main">
  <p:tag name="AS_UNIQUEID" val="546"/>
</p:tagLst>
</file>

<file path=ppt/tags/tag1525.xml><?xml version="1.0" encoding="utf-8"?>
<p:tagLst xmlns:a="http://schemas.openxmlformats.org/drawingml/2006/main" xmlns:r="http://schemas.openxmlformats.org/officeDocument/2006/relationships" xmlns:p="http://schemas.openxmlformats.org/presentationml/2006/main">
  <p:tag name="AS_UNIQUEID" val="547"/>
</p:tagLst>
</file>

<file path=ppt/tags/tag1526.xml><?xml version="1.0" encoding="utf-8"?>
<p:tagLst xmlns:a="http://schemas.openxmlformats.org/drawingml/2006/main" xmlns:r="http://schemas.openxmlformats.org/officeDocument/2006/relationships" xmlns:p="http://schemas.openxmlformats.org/presentationml/2006/main">
  <p:tag name="AS_UNIQUEID" val="553"/>
</p:tagLst>
</file>

<file path=ppt/tags/tag1527.xml><?xml version="1.0" encoding="utf-8"?>
<p:tagLst xmlns:a="http://schemas.openxmlformats.org/drawingml/2006/main" xmlns:r="http://schemas.openxmlformats.org/officeDocument/2006/relationships" xmlns:p="http://schemas.openxmlformats.org/presentationml/2006/main">
  <p:tag name="AS_UNIQUEID" val="559"/>
</p:tagLst>
</file>

<file path=ppt/tags/tag1528.xml><?xml version="1.0" encoding="utf-8"?>
<p:tagLst xmlns:a="http://schemas.openxmlformats.org/drawingml/2006/main" xmlns:r="http://schemas.openxmlformats.org/officeDocument/2006/relationships" xmlns:p="http://schemas.openxmlformats.org/presentationml/2006/main">
  <p:tag name="AS_UNIQUEID" val="565"/>
</p:tagLst>
</file>

<file path=ppt/tags/tag1529.xml><?xml version="1.0" encoding="utf-8"?>
<p:tagLst xmlns:a="http://schemas.openxmlformats.org/drawingml/2006/main" xmlns:r="http://schemas.openxmlformats.org/officeDocument/2006/relationships" xmlns:p="http://schemas.openxmlformats.org/presentationml/2006/main">
  <p:tag name="AS_UNIQUEID" val="571"/>
</p:tagLst>
</file>

<file path=ppt/tags/tag153.xml><?xml version="1.0" encoding="utf-8"?>
<p:tagLst xmlns:a="http://schemas.openxmlformats.org/drawingml/2006/main" xmlns:r="http://schemas.openxmlformats.org/officeDocument/2006/relationships" xmlns:p="http://schemas.openxmlformats.org/presentationml/2006/main">
  <p:tag name="AS_UNIQUEID" val="3283"/>
</p:tagLst>
</file>

<file path=ppt/tags/tag1530.xml><?xml version="1.0" encoding="utf-8"?>
<p:tagLst xmlns:a="http://schemas.openxmlformats.org/drawingml/2006/main" xmlns:r="http://schemas.openxmlformats.org/officeDocument/2006/relationships" xmlns:p="http://schemas.openxmlformats.org/presentationml/2006/main">
  <p:tag name="AS_UNIQUEID" val="577"/>
</p:tagLst>
</file>

<file path=ppt/tags/tag1531.xml><?xml version="1.0" encoding="utf-8"?>
<p:tagLst xmlns:a="http://schemas.openxmlformats.org/drawingml/2006/main" xmlns:r="http://schemas.openxmlformats.org/officeDocument/2006/relationships" xmlns:p="http://schemas.openxmlformats.org/presentationml/2006/main">
  <p:tag name="AS_UNIQUEID" val="578"/>
</p:tagLst>
</file>

<file path=ppt/tags/tag1532.xml><?xml version="1.0" encoding="utf-8"?>
<p:tagLst xmlns:a="http://schemas.openxmlformats.org/drawingml/2006/main" xmlns:r="http://schemas.openxmlformats.org/officeDocument/2006/relationships" xmlns:p="http://schemas.openxmlformats.org/presentationml/2006/main">
  <p:tag name="AS_UNIQUEID" val="579"/>
</p:tagLst>
</file>

<file path=ppt/tags/tag1533.xml><?xml version="1.0" encoding="utf-8"?>
<p:tagLst xmlns:a="http://schemas.openxmlformats.org/drawingml/2006/main" xmlns:r="http://schemas.openxmlformats.org/officeDocument/2006/relationships" xmlns:p="http://schemas.openxmlformats.org/presentationml/2006/main">
  <p:tag name="AS_UNIQUEID" val="580"/>
</p:tagLst>
</file>

<file path=ppt/tags/tag1534.xml><?xml version="1.0" encoding="utf-8"?>
<p:tagLst xmlns:a="http://schemas.openxmlformats.org/drawingml/2006/main" xmlns:r="http://schemas.openxmlformats.org/officeDocument/2006/relationships" xmlns:p="http://schemas.openxmlformats.org/presentationml/2006/main">
  <p:tag name="AS_UNIQUEID" val="581"/>
</p:tagLst>
</file>

<file path=ppt/tags/tag1535.xml><?xml version="1.0" encoding="utf-8"?>
<p:tagLst xmlns:a="http://schemas.openxmlformats.org/drawingml/2006/main" xmlns:r="http://schemas.openxmlformats.org/officeDocument/2006/relationships" xmlns:p="http://schemas.openxmlformats.org/presentationml/2006/main">
  <p:tag name="AS_UNIQUEID" val="582"/>
</p:tagLst>
</file>

<file path=ppt/tags/tag1536.xml><?xml version="1.0" encoding="utf-8"?>
<p:tagLst xmlns:a="http://schemas.openxmlformats.org/drawingml/2006/main" xmlns:r="http://schemas.openxmlformats.org/officeDocument/2006/relationships" xmlns:p="http://schemas.openxmlformats.org/presentationml/2006/main">
  <p:tag name="AS_UNIQUEID" val="572"/>
</p:tagLst>
</file>

<file path=ppt/tags/tag1537.xml><?xml version="1.0" encoding="utf-8"?>
<p:tagLst xmlns:a="http://schemas.openxmlformats.org/drawingml/2006/main" xmlns:r="http://schemas.openxmlformats.org/officeDocument/2006/relationships" xmlns:p="http://schemas.openxmlformats.org/presentationml/2006/main">
  <p:tag name="AS_UNIQUEID" val="573"/>
</p:tagLst>
</file>

<file path=ppt/tags/tag1538.xml><?xml version="1.0" encoding="utf-8"?>
<p:tagLst xmlns:a="http://schemas.openxmlformats.org/drawingml/2006/main" xmlns:r="http://schemas.openxmlformats.org/officeDocument/2006/relationships" xmlns:p="http://schemas.openxmlformats.org/presentationml/2006/main">
  <p:tag name="AS_UNIQUEID" val="574"/>
</p:tagLst>
</file>

<file path=ppt/tags/tag1539.xml><?xml version="1.0" encoding="utf-8"?>
<p:tagLst xmlns:a="http://schemas.openxmlformats.org/drawingml/2006/main" xmlns:r="http://schemas.openxmlformats.org/officeDocument/2006/relationships" xmlns:p="http://schemas.openxmlformats.org/presentationml/2006/main">
  <p:tag name="AS_UNIQUEID" val="575"/>
</p:tagLst>
</file>

<file path=ppt/tags/tag154.xml><?xml version="1.0" encoding="utf-8"?>
<p:tagLst xmlns:a="http://schemas.openxmlformats.org/drawingml/2006/main" xmlns:r="http://schemas.openxmlformats.org/officeDocument/2006/relationships" xmlns:p="http://schemas.openxmlformats.org/presentationml/2006/main">
  <p:tag name="AS_UNIQUEID" val="3284"/>
</p:tagLst>
</file>

<file path=ppt/tags/tag1540.xml><?xml version="1.0" encoding="utf-8"?>
<p:tagLst xmlns:a="http://schemas.openxmlformats.org/drawingml/2006/main" xmlns:r="http://schemas.openxmlformats.org/officeDocument/2006/relationships" xmlns:p="http://schemas.openxmlformats.org/presentationml/2006/main">
  <p:tag name="AS_UNIQUEID" val="576"/>
</p:tagLst>
</file>

<file path=ppt/tags/tag1541.xml><?xml version="1.0" encoding="utf-8"?>
<p:tagLst xmlns:a="http://schemas.openxmlformats.org/drawingml/2006/main" xmlns:r="http://schemas.openxmlformats.org/officeDocument/2006/relationships" xmlns:p="http://schemas.openxmlformats.org/presentationml/2006/main">
  <p:tag name="AS_UNIQUEID" val="566"/>
</p:tagLst>
</file>

<file path=ppt/tags/tag1542.xml><?xml version="1.0" encoding="utf-8"?>
<p:tagLst xmlns:a="http://schemas.openxmlformats.org/drawingml/2006/main" xmlns:r="http://schemas.openxmlformats.org/officeDocument/2006/relationships" xmlns:p="http://schemas.openxmlformats.org/presentationml/2006/main">
  <p:tag name="AS_UNIQUEID" val="567"/>
</p:tagLst>
</file>

<file path=ppt/tags/tag1543.xml><?xml version="1.0" encoding="utf-8"?>
<p:tagLst xmlns:a="http://schemas.openxmlformats.org/drawingml/2006/main" xmlns:r="http://schemas.openxmlformats.org/officeDocument/2006/relationships" xmlns:p="http://schemas.openxmlformats.org/presentationml/2006/main">
  <p:tag name="AS_UNIQUEID" val="568"/>
</p:tagLst>
</file>

<file path=ppt/tags/tag1544.xml><?xml version="1.0" encoding="utf-8"?>
<p:tagLst xmlns:a="http://schemas.openxmlformats.org/drawingml/2006/main" xmlns:r="http://schemas.openxmlformats.org/officeDocument/2006/relationships" xmlns:p="http://schemas.openxmlformats.org/presentationml/2006/main">
  <p:tag name="AS_UNIQUEID" val="569"/>
</p:tagLst>
</file>

<file path=ppt/tags/tag1545.xml><?xml version="1.0" encoding="utf-8"?>
<p:tagLst xmlns:a="http://schemas.openxmlformats.org/drawingml/2006/main" xmlns:r="http://schemas.openxmlformats.org/officeDocument/2006/relationships" xmlns:p="http://schemas.openxmlformats.org/presentationml/2006/main">
  <p:tag name="AS_UNIQUEID" val="570"/>
</p:tagLst>
</file>

<file path=ppt/tags/tag1546.xml><?xml version="1.0" encoding="utf-8"?>
<p:tagLst xmlns:a="http://schemas.openxmlformats.org/drawingml/2006/main" xmlns:r="http://schemas.openxmlformats.org/officeDocument/2006/relationships" xmlns:p="http://schemas.openxmlformats.org/presentationml/2006/main">
  <p:tag name="AS_UNIQUEID" val="560"/>
</p:tagLst>
</file>

<file path=ppt/tags/tag1547.xml><?xml version="1.0" encoding="utf-8"?>
<p:tagLst xmlns:a="http://schemas.openxmlformats.org/drawingml/2006/main" xmlns:r="http://schemas.openxmlformats.org/officeDocument/2006/relationships" xmlns:p="http://schemas.openxmlformats.org/presentationml/2006/main">
  <p:tag name="AS_UNIQUEID" val="561"/>
</p:tagLst>
</file>

<file path=ppt/tags/tag1548.xml><?xml version="1.0" encoding="utf-8"?>
<p:tagLst xmlns:a="http://schemas.openxmlformats.org/drawingml/2006/main" xmlns:r="http://schemas.openxmlformats.org/officeDocument/2006/relationships" xmlns:p="http://schemas.openxmlformats.org/presentationml/2006/main">
  <p:tag name="AS_UNIQUEID" val="562"/>
</p:tagLst>
</file>

<file path=ppt/tags/tag1549.xml><?xml version="1.0" encoding="utf-8"?>
<p:tagLst xmlns:a="http://schemas.openxmlformats.org/drawingml/2006/main" xmlns:r="http://schemas.openxmlformats.org/officeDocument/2006/relationships" xmlns:p="http://schemas.openxmlformats.org/presentationml/2006/main">
  <p:tag name="AS_UNIQUEID" val="563"/>
</p:tagLst>
</file>

<file path=ppt/tags/tag155.xml><?xml version="1.0" encoding="utf-8"?>
<p:tagLst xmlns:a="http://schemas.openxmlformats.org/drawingml/2006/main" xmlns:r="http://schemas.openxmlformats.org/officeDocument/2006/relationships" xmlns:p="http://schemas.openxmlformats.org/presentationml/2006/main">
  <p:tag name="AS_UNIQUEID" val="3285"/>
</p:tagLst>
</file>

<file path=ppt/tags/tag1550.xml><?xml version="1.0" encoding="utf-8"?>
<p:tagLst xmlns:a="http://schemas.openxmlformats.org/drawingml/2006/main" xmlns:r="http://schemas.openxmlformats.org/officeDocument/2006/relationships" xmlns:p="http://schemas.openxmlformats.org/presentationml/2006/main">
  <p:tag name="AS_UNIQUEID" val="564"/>
</p:tagLst>
</file>

<file path=ppt/tags/tag1551.xml><?xml version="1.0" encoding="utf-8"?>
<p:tagLst xmlns:a="http://schemas.openxmlformats.org/drawingml/2006/main" xmlns:r="http://schemas.openxmlformats.org/officeDocument/2006/relationships" xmlns:p="http://schemas.openxmlformats.org/presentationml/2006/main">
  <p:tag name="AS_UNIQUEID" val="554"/>
</p:tagLst>
</file>

<file path=ppt/tags/tag1552.xml><?xml version="1.0" encoding="utf-8"?>
<p:tagLst xmlns:a="http://schemas.openxmlformats.org/drawingml/2006/main" xmlns:r="http://schemas.openxmlformats.org/officeDocument/2006/relationships" xmlns:p="http://schemas.openxmlformats.org/presentationml/2006/main">
  <p:tag name="AS_UNIQUEID" val="555"/>
</p:tagLst>
</file>

<file path=ppt/tags/tag1553.xml><?xml version="1.0" encoding="utf-8"?>
<p:tagLst xmlns:a="http://schemas.openxmlformats.org/drawingml/2006/main" xmlns:r="http://schemas.openxmlformats.org/officeDocument/2006/relationships" xmlns:p="http://schemas.openxmlformats.org/presentationml/2006/main">
  <p:tag name="AS_UNIQUEID" val="556"/>
</p:tagLst>
</file>

<file path=ppt/tags/tag1554.xml><?xml version="1.0" encoding="utf-8"?>
<p:tagLst xmlns:a="http://schemas.openxmlformats.org/drawingml/2006/main" xmlns:r="http://schemas.openxmlformats.org/officeDocument/2006/relationships" xmlns:p="http://schemas.openxmlformats.org/presentationml/2006/main">
  <p:tag name="AS_UNIQUEID" val="557"/>
</p:tagLst>
</file>

<file path=ppt/tags/tag1555.xml><?xml version="1.0" encoding="utf-8"?>
<p:tagLst xmlns:a="http://schemas.openxmlformats.org/drawingml/2006/main" xmlns:r="http://schemas.openxmlformats.org/officeDocument/2006/relationships" xmlns:p="http://schemas.openxmlformats.org/presentationml/2006/main">
  <p:tag name="AS_UNIQUEID" val="558"/>
</p:tagLst>
</file>

<file path=ppt/tags/tag1556.xml><?xml version="1.0" encoding="utf-8"?>
<p:tagLst xmlns:a="http://schemas.openxmlformats.org/drawingml/2006/main" xmlns:r="http://schemas.openxmlformats.org/officeDocument/2006/relationships" xmlns:p="http://schemas.openxmlformats.org/presentationml/2006/main">
  <p:tag name="AS_UNIQUEID" val="548"/>
</p:tagLst>
</file>

<file path=ppt/tags/tag1557.xml><?xml version="1.0" encoding="utf-8"?>
<p:tagLst xmlns:a="http://schemas.openxmlformats.org/drawingml/2006/main" xmlns:r="http://schemas.openxmlformats.org/officeDocument/2006/relationships" xmlns:p="http://schemas.openxmlformats.org/presentationml/2006/main">
  <p:tag name="AS_UNIQUEID" val="549"/>
</p:tagLst>
</file>

<file path=ppt/tags/tag1558.xml><?xml version="1.0" encoding="utf-8"?>
<p:tagLst xmlns:a="http://schemas.openxmlformats.org/drawingml/2006/main" xmlns:r="http://schemas.openxmlformats.org/officeDocument/2006/relationships" xmlns:p="http://schemas.openxmlformats.org/presentationml/2006/main">
  <p:tag name="AS_UNIQUEID" val="550"/>
</p:tagLst>
</file>

<file path=ppt/tags/tag1559.xml><?xml version="1.0" encoding="utf-8"?>
<p:tagLst xmlns:a="http://schemas.openxmlformats.org/drawingml/2006/main" xmlns:r="http://schemas.openxmlformats.org/officeDocument/2006/relationships" xmlns:p="http://schemas.openxmlformats.org/presentationml/2006/main">
  <p:tag name="AS_UNIQUEID" val="551"/>
</p:tagLst>
</file>

<file path=ppt/tags/tag156.xml><?xml version="1.0" encoding="utf-8"?>
<p:tagLst xmlns:a="http://schemas.openxmlformats.org/drawingml/2006/main" xmlns:r="http://schemas.openxmlformats.org/officeDocument/2006/relationships" xmlns:p="http://schemas.openxmlformats.org/presentationml/2006/main">
  <p:tag name="AS_UNIQUEID" val="3288"/>
</p:tagLst>
</file>

<file path=ppt/tags/tag1560.xml><?xml version="1.0" encoding="utf-8"?>
<p:tagLst xmlns:a="http://schemas.openxmlformats.org/drawingml/2006/main" xmlns:r="http://schemas.openxmlformats.org/officeDocument/2006/relationships" xmlns:p="http://schemas.openxmlformats.org/presentationml/2006/main">
  <p:tag name="AS_UNIQUEID" val="552"/>
</p:tagLst>
</file>

<file path=ppt/tags/tag1561.xml><?xml version="1.0" encoding="utf-8"?>
<p:tagLst xmlns:a="http://schemas.openxmlformats.org/drawingml/2006/main" xmlns:r="http://schemas.openxmlformats.org/officeDocument/2006/relationships" xmlns:p="http://schemas.openxmlformats.org/presentationml/2006/main">
  <p:tag name="AS_UNIQUEID" val="669"/>
</p:tagLst>
</file>

<file path=ppt/tags/tag1562.xml><?xml version="1.0" encoding="utf-8"?>
<p:tagLst xmlns:a="http://schemas.openxmlformats.org/drawingml/2006/main" xmlns:r="http://schemas.openxmlformats.org/officeDocument/2006/relationships" xmlns:p="http://schemas.openxmlformats.org/presentationml/2006/main">
  <p:tag name="AS_UNIQUEID" val="670"/>
</p:tagLst>
</file>

<file path=ppt/tags/tag1563.xml><?xml version="1.0" encoding="utf-8"?>
<p:tagLst xmlns:a="http://schemas.openxmlformats.org/drawingml/2006/main" xmlns:r="http://schemas.openxmlformats.org/officeDocument/2006/relationships" xmlns:p="http://schemas.openxmlformats.org/presentationml/2006/main">
  <p:tag name="AS_UNIQUEID" val="671"/>
</p:tagLst>
</file>

<file path=ppt/tags/tag1564.xml><?xml version="1.0" encoding="utf-8"?>
<p:tagLst xmlns:a="http://schemas.openxmlformats.org/drawingml/2006/main" xmlns:r="http://schemas.openxmlformats.org/officeDocument/2006/relationships" xmlns:p="http://schemas.openxmlformats.org/presentationml/2006/main">
  <p:tag name="AS_UNIQUEID" val="711"/>
</p:tagLst>
</file>

<file path=ppt/tags/tag1565.xml><?xml version="1.0" encoding="utf-8"?>
<p:tagLst xmlns:a="http://schemas.openxmlformats.org/drawingml/2006/main" xmlns:r="http://schemas.openxmlformats.org/officeDocument/2006/relationships" xmlns:p="http://schemas.openxmlformats.org/presentationml/2006/main">
  <p:tag name="AS_UNIQUEID" val="749"/>
</p:tagLst>
</file>

<file path=ppt/tags/tag1566.xml><?xml version="1.0" encoding="utf-8"?>
<p:tagLst xmlns:a="http://schemas.openxmlformats.org/drawingml/2006/main" xmlns:r="http://schemas.openxmlformats.org/officeDocument/2006/relationships" xmlns:p="http://schemas.openxmlformats.org/presentationml/2006/main">
  <p:tag name="AS_UNIQUEID" val="784"/>
</p:tagLst>
</file>

<file path=ppt/tags/tag1567.xml><?xml version="1.0" encoding="utf-8"?>
<p:tagLst xmlns:a="http://schemas.openxmlformats.org/drawingml/2006/main" xmlns:r="http://schemas.openxmlformats.org/officeDocument/2006/relationships" xmlns:p="http://schemas.openxmlformats.org/presentationml/2006/main">
  <p:tag name="AS_UNIQUEID" val="794"/>
</p:tagLst>
</file>

<file path=ppt/tags/tag1568.xml><?xml version="1.0" encoding="utf-8"?>
<p:tagLst xmlns:a="http://schemas.openxmlformats.org/drawingml/2006/main" xmlns:r="http://schemas.openxmlformats.org/officeDocument/2006/relationships" xmlns:p="http://schemas.openxmlformats.org/presentationml/2006/main">
  <p:tag name="AS_UNIQUEID" val="795"/>
</p:tagLst>
</file>

<file path=ppt/tags/tag1569.xml><?xml version="1.0" encoding="utf-8"?>
<p:tagLst xmlns:a="http://schemas.openxmlformats.org/drawingml/2006/main" xmlns:r="http://schemas.openxmlformats.org/officeDocument/2006/relationships" xmlns:p="http://schemas.openxmlformats.org/presentationml/2006/main">
  <p:tag name="AS_UNIQUEID" val="796"/>
</p:tagLst>
</file>

<file path=ppt/tags/tag157.xml><?xml version="1.0" encoding="utf-8"?>
<p:tagLst xmlns:a="http://schemas.openxmlformats.org/drawingml/2006/main" xmlns:r="http://schemas.openxmlformats.org/officeDocument/2006/relationships" xmlns:p="http://schemas.openxmlformats.org/presentationml/2006/main">
  <p:tag name="AS_UNIQUEID" val="3291"/>
</p:tagLst>
</file>

<file path=ppt/tags/tag1570.xml><?xml version="1.0" encoding="utf-8"?>
<p:tagLst xmlns:a="http://schemas.openxmlformats.org/drawingml/2006/main" xmlns:r="http://schemas.openxmlformats.org/officeDocument/2006/relationships" xmlns:p="http://schemas.openxmlformats.org/presentationml/2006/main">
  <p:tag name="AS_UNIQUEID" val="797"/>
</p:tagLst>
</file>

<file path=ppt/tags/tag1571.xml><?xml version="1.0" encoding="utf-8"?>
<p:tagLst xmlns:a="http://schemas.openxmlformats.org/drawingml/2006/main" xmlns:r="http://schemas.openxmlformats.org/officeDocument/2006/relationships" xmlns:p="http://schemas.openxmlformats.org/presentationml/2006/main">
  <p:tag name="AS_UNIQUEID" val="798"/>
</p:tagLst>
</file>

<file path=ppt/tags/tag1572.xml><?xml version="1.0" encoding="utf-8"?>
<p:tagLst xmlns:a="http://schemas.openxmlformats.org/drawingml/2006/main" xmlns:r="http://schemas.openxmlformats.org/officeDocument/2006/relationships" xmlns:p="http://schemas.openxmlformats.org/presentationml/2006/main">
  <p:tag name="AS_UNIQUEID" val="799"/>
</p:tagLst>
</file>

<file path=ppt/tags/tag1573.xml><?xml version="1.0" encoding="utf-8"?>
<p:tagLst xmlns:a="http://schemas.openxmlformats.org/drawingml/2006/main" xmlns:r="http://schemas.openxmlformats.org/officeDocument/2006/relationships" xmlns:p="http://schemas.openxmlformats.org/presentationml/2006/main">
  <p:tag name="AS_UNIQUEID" val="785"/>
</p:tagLst>
</file>

<file path=ppt/tags/tag1574.xml><?xml version="1.0" encoding="utf-8"?>
<p:tagLst xmlns:a="http://schemas.openxmlformats.org/drawingml/2006/main" xmlns:r="http://schemas.openxmlformats.org/officeDocument/2006/relationships" xmlns:p="http://schemas.openxmlformats.org/presentationml/2006/main">
  <p:tag name="AS_UNIQUEID" val="786"/>
</p:tagLst>
</file>

<file path=ppt/tags/tag1575.xml><?xml version="1.0" encoding="utf-8"?>
<p:tagLst xmlns:a="http://schemas.openxmlformats.org/drawingml/2006/main" xmlns:r="http://schemas.openxmlformats.org/officeDocument/2006/relationships" xmlns:p="http://schemas.openxmlformats.org/presentationml/2006/main">
  <p:tag name="AS_UNIQUEID" val="787"/>
</p:tagLst>
</file>

<file path=ppt/tags/tag1576.xml><?xml version="1.0" encoding="utf-8"?>
<p:tagLst xmlns:a="http://schemas.openxmlformats.org/drawingml/2006/main" xmlns:r="http://schemas.openxmlformats.org/officeDocument/2006/relationships" xmlns:p="http://schemas.openxmlformats.org/presentationml/2006/main">
  <p:tag name="AS_UNIQUEID" val="788"/>
</p:tagLst>
</file>

<file path=ppt/tags/tag1577.xml><?xml version="1.0" encoding="utf-8"?>
<p:tagLst xmlns:a="http://schemas.openxmlformats.org/drawingml/2006/main" xmlns:r="http://schemas.openxmlformats.org/officeDocument/2006/relationships" xmlns:p="http://schemas.openxmlformats.org/presentationml/2006/main">
  <p:tag name="AS_UNIQUEID" val="789"/>
</p:tagLst>
</file>

<file path=ppt/tags/tag1578.xml><?xml version="1.0" encoding="utf-8"?>
<p:tagLst xmlns:a="http://schemas.openxmlformats.org/drawingml/2006/main" xmlns:r="http://schemas.openxmlformats.org/officeDocument/2006/relationships" xmlns:p="http://schemas.openxmlformats.org/presentationml/2006/main">
  <p:tag name="AS_UNIQUEID" val="790"/>
</p:tagLst>
</file>

<file path=ppt/tags/tag1579.xml><?xml version="1.0" encoding="utf-8"?>
<p:tagLst xmlns:a="http://schemas.openxmlformats.org/drawingml/2006/main" xmlns:r="http://schemas.openxmlformats.org/officeDocument/2006/relationships" xmlns:p="http://schemas.openxmlformats.org/presentationml/2006/main">
  <p:tag name="AS_UNIQUEID" val="791"/>
</p:tagLst>
</file>

<file path=ppt/tags/tag158.xml><?xml version="1.0" encoding="utf-8"?>
<p:tagLst xmlns:a="http://schemas.openxmlformats.org/drawingml/2006/main" xmlns:r="http://schemas.openxmlformats.org/officeDocument/2006/relationships" xmlns:p="http://schemas.openxmlformats.org/presentationml/2006/main">
  <p:tag name="AS_UNIQUEID" val="3292"/>
</p:tagLst>
</file>

<file path=ppt/tags/tag1580.xml><?xml version="1.0" encoding="utf-8"?>
<p:tagLst xmlns:a="http://schemas.openxmlformats.org/drawingml/2006/main" xmlns:r="http://schemas.openxmlformats.org/officeDocument/2006/relationships" xmlns:p="http://schemas.openxmlformats.org/presentationml/2006/main">
  <p:tag name="AS_UNIQUEID" val="792"/>
</p:tagLst>
</file>

<file path=ppt/tags/tag1581.xml><?xml version="1.0" encoding="utf-8"?>
<p:tagLst xmlns:a="http://schemas.openxmlformats.org/drawingml/2006/main" xmlns:r="http://schemas.openxmlformats.org/officeDocument/2006/relationships" xmlns:p="http://schemas.openxmlformats.org/presentationml/2006/main">
  <p:tag name="AS_UNIQUEID" val="793"/>
</p:tagLst>
</file>

<file path=ppt/tags/tag1582.xml><?xml version="1.0" encoding="utf-8"?>
<p:tagLst xmlns:a="http://schemas.openxmlformats.org/drawingml/2006/main" xmlns:r="http://schemas.openxmlformats.org/officeDocument/2006/relationships" xmlns:p="http://schemas.openxmlformats.org/presentationml/2006/main">
  <p:tag name="AS_UNIQUEID" val="750"/>
</p:tagLst>
</file>

<file path=ppt/tags/tag1583.xml><?xml version="1.0" encoding="utf-8"?>
<p:tagLst xmlns:a="http://schemas.openxmlformats.org/drawingml/2006/main" xmlns:r="http://schemas.openxmlformats.org/officeDocument/2006/relationships" xmlns:p="http://schemas.openxmlformats.org/presentationml/2006/main">
  <p:tag name="AS_UNIQUEID" val="763"/>
</p:tagLst>
</file>

<file path=ppt/tags/tag1584.xml><?xml version="1.0" encoding="utf-8"?>
<p:tagLst xmlns:a="http://schemas.openxmlformats.org/drawingml/2006/main" xmlns:r="http://schemas.openxmlformats.org/officeDocument/2006/relationships" xmlns:p="http://schemas.openxmlformats.org/presentationml/2006/main">
  <p:tag name="AS_UNIQUEID" val="780"/>
</p:tagLst>
</file>

<file path=ppt/tags/tag1585.xml><?xml version="1.0" encoding="utf-8"?>
<p:tagLst xmlns:a="http://schemas.openxmlformats.org/drawingml/2006/main" xmlns:r="http://schemas.openxmlformats.org/officeDocument/2006/relationships" xmlns:p="http://schemas.openxmlformats.org/presentationml/2006/main">
  <p:tag name="AS_UNIQUEID" val="781"/>
</p:tagLst>
</file>

<file path=ppt/tags/tag1586.xml><?xml version="1.0" encoding="utf-8"?>
<p:tagLst xmlns:a="http://schemas.openxmlformats.org/drawingml/2006/main" xmlns:r="http://schemas.openxmlformats.org/officeDocument/2006/relationships" xmlns:p="http://schemas.openxmlformats.org/presentationml/2006/main">
  <p:tag name="AS_UNIQUEID" val="782"/>
</p:tagLst>
</file>

<file path=ppt/tags/tag1587.xml><?xml version="1.0" encoding="utf-8"?>
<p:tagLst xmlns:a="http://schemas.openxmlformats.org/drawingml/2006/main" xmlns:r="http://schemas.openxmlformats.org/officeDocument/2006/relationships" xmlns:p="http://schemas.openxmlformats.org/presentationml/2006/main">
  <p:tag name="AS_UNIQUEID" val="783"/>
</p:tagLst>
</file>

<file path=ppt/tags/tag1588.xml><?xml version="1.0" encoding="utf-8"?>
<p:tagLst xmlns:a="http://schemas.openxmlformats.org/drawingml/2006/main" xmlns:r="http://schemas.openxmlformats.org/officeDocument/2006/relationships" xmlns:p="http://schemas.openxmlformats.org/presentationml/2006/main">
  <p:tag name="AS_UNIQUEID" val="764"/>
</p:tagLst>
</file>

<file path=ppt/tags/tag1589.xml><?xml version="1.0" encoding="utf-8"?>
<p:tagLst xmlns:a="http://schemas.openxmlformats.org/drawingml/2006/main" xmlns:r="http://schemas.openxmlformats.org/officeDocument/2006/relationships" xmlns:p="http://schemas.openxmlformats.org/presentationml/2006/main">
  <p:tag name="AS_UNIQUEID" val="765"/>
</p:tagLst>
</file>

<file path=ppt/tags/tag159.xml><?xml version="1.0" encoding="utf-8"?>
<p:tagLst xmlns:a="http://schemas.openxmlformats.org/drawingml/2006/main" xmlns:r="http://schemas.openxmlformats.org/officeDocument/2006/relationships" xmlns:p="http://schemas.openxmlformats.org/presentationml/2006/main">
  <p:tag name="AS_UNIQUEID" val="3289"/>
</p:tagLst>
</file>

<file path=ppt/tags/tag1590.xml><?xml version="1.0" encoding="utf-8"?>
<p:tagLst xmlns:a="http://schemas.openxmlformats.org/drawingml/2006/main" xmlns:r="http://schemas.openxmlformats.org/officeDocument/2006/relationships" xmlns:p="http://schemas.openxmlformats.org/presentationml/2006/main">
  <p:tag name="AS_UNIQUEID" val="766"/>
</p:tagLst>
</file>

<file path=ppt/tags/tag1591.xml><?xml version="1.0" encoding="utf-8"?>
<p:tagLst xmlns:a="http://schemas.openxmlformats.org/drawingml/2006/main" xmlns:r="http://schemas.openxmlformats.org/officeDocument/2006/relationships" xmlns:p="http://schemas.openxmlformats.org/presentationml/2006/main">
  <p:tag name="AS_UNIQUEID" val="767"/>
</p:tagLst>
</file>

<file path=ppt/tags/tag1592.xml><?xml version="1.0" encoding="utf-8"?>
<p:tagLst xmlns:a="http://schemas.openxmlformats.org/drawingml/2006/main" xmlns:r="http://schemas.openxmlformats.org/officeDocument/2006/relationships" xmlns:p="http://schemas.openxmlformats.org/presentationml/2006/main">
  <p:tag name="AS_UNIQUEID" val="768"/>
</p:tagLst>
</file>

<file path=ppt/tags/tag1593.xml><?xml version="1.0" encoding="utf-8"?>
<p:tagLst xmlns:a="http://schemas.openxmlformats.org/drawingml/2006/main" xmlns:r="http://schemas.openxmlformats.org/officeDocument/2006/relationships" xmlns:p="http://schemas.openxmlformats.org/presentationml/2006/main">
  <p:tag name="AS_UNIQUEID" val="769"/>
</p:tagLst>
</file>

<file path=ppt/tags/tag1594.xml><?xml version="1.0" encoding="utf-8"?>
<p:tagLst xmlns:a="http://schemas.openxmlformats.org/drawingml/2006/main" xmlns:r="http://schemas.openxmlformats.org/officeDocument/2006/relationships" xmlns:p="http://schemas.openxmlformats.org/presentationml/2006/main">
  <p:tag name="AS_UNIQUEID" val="770"/>
</p:tagLst>
</file>

<file path=ppt/tags/tag1595.xml><?xml version="1.0" encoding="utf-8"?>
<p:tagLst xmlns:a="http://schemas.openxmlformats.org/drawingml/2006/main" xmlns:r="http://schemas.openxmlformats.org/officeDocument/2006/relationships" xmlns:p="http://schemas.openxmlformats.org/presentationml/2006/main">
  <p:tag name="AS_UNIQUEID" val="771"/>
</p:tagLst>
</file>

<file path=ppt/tags/tag1596.xml><?xml version="1.0" encoding="utf-8"?>
<p:tagLst xmlns:a="http://schemas.openxmlformats.org/drawingml/2006/main" xmlns:r="http://schemas.openxmlformats.org/officeDocument/2006/relationships" xmlns:p="http://schemas.openxmlformats.org/presentationml/2006/main">
  <p:tag name="AS_UNIQUEID" val="772"/>
</p:tagLst>
</file>

<file path=ppt/tags/tag1597.xml><?xml version="1.0" encoding="utf-8"?>
<p:tagLst xmlns:a="http://schemas.openxmlformats.org/drawingml/2006/main" xmlns:r="http://schemas.openxmlformats.org/officeDocument/2006/relationships" xmlns:p="http://schemas.openxmlformats.org/presentationml/2006/main">
  <p:tag name="AS_UNIQUEID" val="773"/>
</p:tagLst>
</file>

<file path=ppt/tags/tag1598.xml><?xml version="1.0" encoding="utf-8"?>
<p:tagLst xmlns:a="http://schemas.openxmlformats.org/drawingml/2006/main" xmlns:r="http://schemas.openxmlformats.org/officeDocument/2006/relationships" xmlns:p="http://schemas.openxmlformats.org/presentationml/2006/main">
  <p:tag name="AS_UNIQUEID" val="774"/>
</p:tagLst>
</file>

<file path=ppt/tags/tag1599.xml><?xml version="1.0" encoding="utf-8"?>
<p:tagLst xmlns:a="http://schemas.openxmlformats.org/drawingml/2006/main" xmlns:r="http://schemas.openxmlformats.org/officeDocument/2006/relationships" xmlns:p="http://schemas.openxmlformats.org/presentationml/2006/main">
  <p:tag name="AS_UNIQUEID" val="775"/>
</p:tagLst>
</file>

<file path=ppt/tags/tag16.xml><?xml version="1.0" encoding="utf-8"?>
<p:tagLst xmlns:a="http://schemas.openxmlformats.org/drawingml/2006/main" xmlns:r="http://schemas.openxmlformats.org/officeDocument/2006/relationships" xmlns:p="http://schemas.openxmlformats.org/presentationml/2006/main">
  <p:tag name="AS_UNIQUEID" val="402"/>
</p:tagLst>
</file>

<file path=ppt/tags/tag160.xml><?xml version="1.0" encoding="utf-8"?>
<p:tagLst xmlns:a="http://schemas.openxmlformats.org/drawingml/2006/main" xmlns:r="http://schemas.openxmlformats.org/officeDocument/2006/relationships" xmlns:p="http://schemas.openxmlformats.org/presentationml/2006/main">
  <p:tag name="AS_UNIQUEID" val="3290"/>
</p:tagLst>
</file>

<file path=ppt/tags/tag1600.xml><?xml version="1.0" encoding="utf-8"?>
<p:tagLst xmlns:a="http://schemas.openxmlformats.org/drawingml/2006/main" xmlns:r="http://schemas.openxmlformats.org/officeDocument/2006/relationships" xmlns:p="http://schemas.openxmlformats.org/presentationml/2006/main">
  <p:tag name="AS_UNIQUEID" val="776"/>
</p:tagLst>
</file>

<file path=ppt/tags/tag1601.xml><?xml version="1.0" encoding="utf-8"?>
<p:tagLst xmlns:a="http://schemas.openxmlformats.org/drawingml/2006/main" xmlns:r="http://schemas.openxmlformats.org/officeDocument/2006/relationships" xmlns:p="http://schemas.openxmlformats.org/presentationml/2006/main">
  <p:tag name="AS_UNIQUEID" val="777"/>
</p:tagLst>
</file>

<file path=ppt/tags/tag1602.xml><?xml version="1.0" encoding="utf-8"?>
<p:tagLst xmlns:a="http://schemas.openxmlformats.org/drawingml/2006/main" xmlns:r="http://schemas.openxmlformats.org/officeDocument/2006/relationships" xmlns:p="http://schemas.openxmlformats.org/presentationml/2006/main">
  <p:tag name="AS_UNIQUEID" val="778"/>
</p:tagLst>
</file>

<file path=ppt/tags/tag1603.xml><?xml version="1.0" encoding="utf-8"?>
<p:tagLst xmlns:a="http://schemas.openxmlformats.org/drawingml/2006/main" xmlns:r="http://schemas.openxmlformats.org/officeDocument/2006/relationships" xmlns:p="http://schemas.openxmlformats.org/presentationml/2006/main">
  <p:tag name="AS_UNIQUEID" val="779"/>
</p:tagLst>
</file>

<file path=ppt/tags/tag1604.xml><?xml version="1.0" encoding="utf-8"?>
<p:tagLst xmlns:a="http://schemas.openxmlformats.org/drawingml/2006/main" xmlns:r="http://schemas.openxmlformats.org/officeDocument/2006/relationships" xmlns:p="http://schemas.openxmlformats.org/presentationml/2006/main">
  <p:tag name="AS_UNIQUEID" val="751"/>
</p:tagLst>
</file>

<file path=ppt/tags/tag1605.xml><?xml version="1.0" encoding="utf-8"?>
<p:tagLst xmlns:a="http://schemas.openxmlformats.org/drawingml/2006/main" xmlns:r="http://schemas.openxmlformats.org/officeDocument/2006/relationships" xmlns:p="http://schemas.openxmlformats.org/presentationml/2006/main">
  <p:tag name="AS_UNIQUEID" val="754"/>
</p:tagLst>
</file>

<file path=ppt/tags/tag1606.xml><?xml version="1.0" encoding="utf-8"?>
<p:tagLst xmlns:a="http://schemas.openxmlformats.org/drawingml/2006/main" xmlns:r="http://schemas.openxmlformats.org/officeDocument/2006/relationships" xmlns:p="http://schemas.openxmlformats.org/presentationml/2006/main">
  <p:tag name="AS_UNIQUEID" val="755"/>
</p:tagLst>
</file>

<file path=ppt/tags/tag1607.xml><?xml version="1.0" encoding="utf-8"?>
<p:tagLst xmlns:a="http://schemas.openxmlformats.org/drawingml/2006/main" xmlns:r="http://schemas.openxmlformats.org/officeDocument/2006/relationships" xmlns:p="http://schemas.openxmlformats.org/presentationml/2006/main">
  <p:tag name="AS_UNIQUEID" val="756"/>
</p:tagLst>
</file>

<file path=ppt/tags/tag1608.xml><?xml version="1.0" encoding="utf-8"?>
<p:tagLst xmlns:a="http://schemas.openxmlformats.org/drawingml/2006/main" xmlns:r="http://schemas.openxmlformats.org/officeDocument/2006/relationships" xmlns:p="http://schemas.openxmlformats.org/presentationml/2006/main">
  <p:tag name="AS_UNIQUEID" val="757"/>
</p:tagLst>
</file>

<file path=ppt/tags/tag1609.xml><?xml version="1.0" encoding="utf-8"?>
<p:tagLst xmlns:a="http://schemas.openxmlformats.org/drawingml/2006/main" xmlns:r="http://schemas.openxmlformats.org/officeDocument/2006/relationships" xmlns:p="http://schemas.openxmlformats.org/presentationml/2006/main">
  <p:tag name="AS_UNIQUEID" val="758"/>
</p:tagLst>
</file>

<file path=ppt/tags/tag161.xml><?xml version="1.0" encoding="utf-8"?>
<p:tagLst xmlns:a="http://schemas.openxmlformats.org/drawingml/2006/main" xmlns:r="http://schemas.openxmlformats.org/officeDocument/2006/relationships" xmlns:p="http://schemas.openxmlformats.org/presentationml/2006/main">
  <p:tag name="AS_UNIQUEID" val="3286"/>
</p:tagLst>
</file>

<file path=ppt/tags/tag1610.xml><?xml version="1.0" encoding="utf-8"?>
<p:tagLst xmlns:a="http://schemas.openxmlformats.org/drawingml/2006/main" xmlns:r="http://schemas.openxmlformats.org/officeDocument/2006/relationships" xmlns:p="http://schemas.openxmlformats.org/presentationml/2006/main">
  <p:tag name="AS_UNIQUEID" val="759"/>
</p:tagLst>
</file>

<file path=ppt/tags/tag1611.xml><?xml version="1.0" encoding="utf-8"?>
<p:tagLst xmlns:a="http://schemas.openxmlformats.org/drawingml/2006/main" xmlns:r="http://schemas.openxmlformats.org/officeDocument/2006/relationships" xmlns:p="http://schemas.openxmlformats.org/presentationml/2006/main">
  <p:tag name="AS_UNIQUEID" val="760"/>
</p:tagLst>
</file>

<file path=ppt/tags/tag1612.xml><?xml version="1.0" encoding="utf-8"?>
<p:tagLst xmlns:a="http://schemas.openxmlformats.org/drawingml/2006/main" xmlns:r="http://schemas.openxmlformats.org/officeDocument/2006/relationships" xmlns:p="http://schemas.openxmlformats.org/presentationml/2006/main">
  <p:tag name="AS_UNIQUEID" val="761"/>
</p:tagLst>
</file>

<file path=ppt/tags/tag1613.xml><?xml version="1.0" encoding="utf-8"?>
<p:tagLst xmlns:a="http://schemas.openxmlformats.org/drawingml/2006/main" xmlns:r="http://schemas.openxmlformats.org/officeDocument/2006/relationships" xmlns:p="http://schemas.openxmlformats.org/presentationml/2006/main">
  <p:tag name="AS_UNIQUEID" val="762"/>
</p:tagLst>
</file>

<file path=ppt/tags/tag1614.xml><?xml version="1.0" encoding="utf-8"?>
<p:tagLst xmlns:a="http://schemas.openxmlformats.org/drawingml/2006/main" xmlns:r="http://schemas.openxmlformats.org/officeDocument/2006/relationships" xmlns:p="http://schemas.openxmlformats.org/presentationml/2006/main">
  <p:tag name="AS_UNIQUEID" val="752"/>
</p:tagLst>
</file>

<file path=ppt/tags/tag1615.xml><?xml version="1.0" encoding="utf-8"?>
<p:tagLst xmlns:a="http://schemas.openxmlformats.org/drawingml/2006/main" xmlns:r="http://schemas.openxmlformats.org/officeDocument/2006/relationships" xmlns:p="http://schemas.openxmlformats.org/presentationml/2006/main">
  <p:tag name="AS_UNIQUEID" val="753"/>
</p:tagLst>
</file>

<file path=ppt/tags/tag1616.xml><?xml version="1.0" encoding="utf-8"?>
<p:tagLst xmlns:a="http://schemas.openxmlformats.org/drawingml/2006/main" xmlns:r="http://schemas.openxmlformats.org/officeDocument/2006/relationships" xmlns:p="http://schemas.openxmlformats.org/presentationml/2006/main">
  <p:tag name="AS_UNIQUEID" val="712"/>
</p:tagLst>
</file>

<file path=ppt/tags/tag1617.xml><?xml version="1.0" encoding="utf-8"?>
<p:tagLst xmlns:a="http://schemas.openxmlformats.org/drawingml/2006/main" xmlns:r="http://schemas.openxmlformats.org/officeDocument/2006/relationships" xmlns:p="http://schemas.openxmlformats.org/presentationml/2006/main">
  <p:tag name="AS_UNIQUEID" val="740"/>
</p:tagLst>
</file>

<file path=ppt/tags/tag1618.xml><?xml version="1.0" encoding="utf-8"?>
<p:tagLst xmlns:a="http://schemas.openxmlformats.org/drawingml/2006/main" xmlns:r="http://schemas.openxmlformats.org/officeDocument/2006/relationships" xmlns:p="http://schemas.openxmlformats.org/presentationml/2006/main">
  <p:tag name="AS_UNIQUEID" val="741"/>
</p:tagLst>
</file>

<file path=ppt/tags/tag1619.xml><?xml version="1.0" encoding="utf-8"?>
<p:tagLst xmlns:a="http://schemas.openxmlformats.org/drawingml/2006/main" xmlns:r="http://schemas.openxmlformats.org/officeDocument/2006/relationships" xmlns:p="http://schemas.openxmlformats.org/presentationml/2006/main">
  <p:tag name="AS_UNIQUEID" val="742"/>
</p:tagLst>
</file>

<file path=ppt/tags/tag162.xml><?xml version="1.0" encoding="utf-8"?>
<p:tagLst xmlns:a="http://schemas.openxmlformats.org/drawingml/2006/main" xmlns:r="http://schemas.openxmlformats.org/officeDocument/2006/relationships" xmlns:p="http://schemas.openxmlformats.org/presentationml/2006/main">
  <p:tag name="AS_UNIQUEID" val="3287"/>
</p:tagLst>
</file>

<file path=ppt/tags/tag1620.xml><?xml version="1.0" encoding="utf-8"?>
<p:tagLst xmlns:a="http://schemas.openxmlformats.org/drawingml/2006/main" xmlns:r="http://schemas.openxmlformats.org/officeDocument/2006/relationships" xmlns:p="http://schemas.openxmlformats.org/presentationml/2006/main">
  <p:tag name="AS_UNIQUEID" val="743"/>
</p:tagLst>
</file>

<file path=ppt/tags/tag1621.xml><?xml version="1.0" encoding="utf-8"?>
<p:tagLst xmlns:a="http://schemas.openxmlformats.org/drawingml/2006/main" xmlns:r="http://schemas.openxmlformats.org/officeDocument/2006/relationships" xmlns:p="http://schemas.openxmlformats.org/presentationml/2006/main">
  <p:tag name="AS_UNIQUEID" val="744"/>
</p:tagLst>
</file>

<file path=ppt/tags/tag1622.xml><?xml version="1.0" encoding="utf-8"?>
<p:tagLst xmlns:a="http://schemas.openxmlformats.org/drawingml/2006/main" xmlns:r="http://schemas.openxmlformats.org/officeDocument/2006/relationships" xmlns:p="http://schemas.openxmlformats.org/presentationml/2006/main">
  <p:tag name="AS_UNIQUEID" val="745"/>
</p:tagLst>
</file>

<file path=ppt/tags/tag1623.xml><?xml version="1.0" encoding="utf-8"?>
<p:tagLst xmlns:a="http://schemas.openxmlformats.org/drawingml/2006/main" xmlns:r="http://schemas.openxmlformats.org/officeDocument/2006/relationships" xmlns:p="http://schemas.openxmlformats.org/presentationml/2006/main">
  <p:tag name="AS_UNIQUEID" val="746"/>
</p:tagLst>
</file>

<file path=ppt/tags/tag1624.xml><?xml version="1.0" encoding="utf-8"?>
<p:tagLst xmlns:a="http://schemas.openxmlformats.org/drawingml/2006/main" xmlns:r="http://schemas.openxmlformats.org/officeDocument/2006/relationships" xmlns:p="http://schemas.openxmlformats.org/presentationml/2006/main">
  <p:tag name="AS_UNIQUEID" val="747"/>
</p:tagLst>
</file>

<file path=ppt/tags/tag1625.xml><?xml version="1.0" encoding="utf-8"?>
<p:tagLst xmlns:a="http://schemas.openxmlformats.org/drawingml/2006/main" xmlns:r="http://schemas.openxmlformats.org/officeDocument/2006/relationships" xmlns:p="http://schemas.openxmlformats.org/presentationml/2006/main">
  <p:tag name="AS_UNIQUEID" val="748"/>
</p:tagLst>
</file>

<file path=ppt/tags/tag1626.xml><?xml version="1.0" encoding="utf-8"?>
<p:tagLst xmlns:a="http://schemas.openxmlformats.org/drawingml/2006/main" xmlns:r="http://schemas.openxmlformats.org/officeDocument/2006/relationships" xmlns:p="http://schemas.openxmlformats.org/presentationml/2006/main">
  <p:tag name="AS_UNIQUEID" val="713"/>
</p:tagLst>
</file>

<file path=ppt/tags/tag1627.xml><?xml version="1.0" encoding="utf-8"?>
<p:tagLst xmlns:a="http://schemas.openxmlformats.org/drawingml/2006/main" xmlns:r="http://schemas.openxmlformats.org/officeDocument/2006/relationships" xmlns:p="http://schemas.openxmlformats.org/presentationml/2006/main">
  <p:tag name="AS_UNIQUEID" val="714"/>
</p:tagLst>
</file>

<file path=ppt/tags/tag1628.xml><?xml version="1.0" encoding="utf-8"?>
<p:tagLst xmlns:a="http://schemas.openxmlformats.org/drawingml/2006/main" xmlns:r="http://schemas.openxmlformats.org/officeDocument/2006/relationships" xmlns:p="http://schemas.openxmlformats.org/presentationml/2006/main">
  <p:tag name="AS_UNIQUEID" val="715"/>
</p:tagLst>
</file>

<file path=ppt/tags/tag1629.xml><?xml version="1.0" encoding="utf-8"?>
<p:tagLst xmlns:a="http://schemas.openxmlformats.org/drawingml/2006/main" xmlns:r="http://schemas.openxmlformats.org/officeDocument/2006/relationships" xmlns:p="http://schemas.openxmlformats.org/presentationml/2006/main">
  <p:tag name="AS_UNIQUEID" val="720"/>
</p:tagLst>
</file>

<file path=ppt/tags/tag163.xml><?xml version="1.0" encoding="utf-8"?>
<p:tagLst xmlns:a="http://schemas.openxmlformats.org/drawingml/2006/main" xmlns:r="http://schemas.openxmlformats.org/officeDocument/2006/relationships" xmlns:p="http://schemas.openxmlformats.org/presentationml/2006/main">
  <p:tag name="AS_UNIQUEID" val="3281"/>
</p:tagLst>
</file>

<file path=ppt/tags/tag1630.xml><?xml version="1.0" encoding="utf-8"?>
<p:tagLst xmlns:a="http://schemas.openxmlformats.org/drawingml/2006/main" xmlns:r="http://schemas.openxmlformats.org/officeDocument/2006/relationships" xmlns:p="http://schemas.openxmlformats.org/presentationml/2006/main">
  <p:tag name="AS_UNIQUEID" val="730"/>
</p:tagLst>
</file>

<file path=ppt/tags/tag1631.xml><?xml version="1.0" encoding="utf-8"?>
<p:tagLst xmlns:a="http://schemas.openxmlformats.org/drawingml/2006/main" xmlns:r="http://schemas.openxmlformats.org/officeDocument/2006/relationships" xmlns:p="http://schemas.openxmlformats.org/presentationml/2006/main">
  <p:tag name="AS_UNIQUEID" val="731"/>
</p:tagLst>
</file>

<file path=ppt/tags/tag1632.xml><?xml version="1.0" encoding="utf-8"?>
<p:tagLst xmlns:a="http://schemas.openxmlformats.org/drawingml/2006/main" xmlns:r="http://schemas.openxmlformats.org/officeDocument/2006/relationships" xmlns:p="http://schemas.openxmlformats.org/presentationml/2006/main">
  <p:tag name="AS_UNIQUEID" val="732"/>
</p:tagLst>
</file>

<file path=ppt/tags/tag1633.xml><?xml version="1.0" encoding="utf-8"?>
<p:tagLst xmlns:a="http://schemas.openxmlformats.org/drawingml/2006/main" xmlns:r="http://schemas.openxmlformats.org/officeDocument/2006/relationships" xmlns:p="http://schemas.openxmlformats.org/presentationml/2006/main">
  <p:tag name="AS_UNIQUEID" val="733"/>
</p:tagLst>
</file>

<file path=ppt/tags/tag1634.xml><?xml version="1.0" encoding="utf-8"?>
<p:tagLst xmlns:a="http://schemas.openxmlformats.org/drawingml/2006/main" xmlns:r="http://schemas.openxmlformats.org/officeDocument/2006/relationships" xmlns:p="http://schemas.openxmlformats.org/presentationml/2006/main">
  <p:tag name="AS_UNIQUEID" val="734"/>
</p:tagLst>
</file>

<file path=ppt/tags/tag1635.xml><?xml version="1.0" encoding="utf-8"?>
<p:tagLst xmlns:a="http://schemas.openxmlformats.org/drawingml/2006/main" xmlns:r="http://schemas.openxmlformats.org/officeDocument/2006/relationships" xmlns:p="http://schemas.openxmlformats.org/presentationml/2006/main">
  <p:tag name="AS_UNIQUEID" val="735"/>
</p:tagLst>
</file>

<file path=ppt/tags/tag1636.xml><?xml version="1.0" encoding="utf-8"?>
<p:tagLst xmlns:a="http://schemas.openxmlformats.org/drawingml/2006/main" xmlns:r="http://schemas.openxmlformats.org/officeDocument/2006/relationships" xmlns:p="http://schemas.openxmlformats.org/presentationml/2006/main">
  <p:tag name="AS_UNIQUEID" val="736"/>
</p:tagLst>
</file>

<file path=ppt/tags/tag1637.xml><?xml version="1.0" encoding="utf-8"?>
<p:tagLst xmlns:a="http://schemas.openxmlformats.org/drawingml/2006/main" xmlns:r="http://schemas.openxmlformats.org/officeDocument/2006/relationships" xmlns:p="http://schemas.openxmlformats.org/presentationml/2006/main">
  <p:tag name="AS_UNIQUEID" val="737"/>
</p:tagLst>
</file>

<file path=ppt/tags/tag1638.xml><?xml version="1.0" encoding="utf-8"?>
<p:tagLst xmlns:a="http://schemas.openxmlformats.org/drawingml/2006/main" xmlns:r="http://schemas.openxmlformats.org/officeDocument/2006/relationships" xmlns:p="http://schemas.openxmlformats.org/presentationml/2006/main">
  <p:tag name="AS_UNIQUEID" val="738"/>
</p:tagLst>
</file>

<file path=ppt/tags/tag1639.xml><?xml version="1.0" encoding="utf-8"?>
<p:tagLst xmlns:a="http://schemas.openxmlformats.org/drawingml/2006/main" xmlns:r="http://schemas.openxmlformats.org/officeDocument/2006/relationships" xmlns:p="http://schemas.openxmlformats.org/presentationml/2006/main">
  <p:tag name="AS_UNIQUEID" val="739"/>
</p:tagLst>
</file>

<file path=ppt/tags/tag164.xml><?xml version="1.0" encoding="utf-8"?>
<p:tagLst xmlns:a="http://schemas.openxmlformats.org/drawingml/2006/main" xmlns:r="http://schemas.openxmlformats.org/officeDocument/2006/relationships" xmlns:p="http://schemas.openxmlformats.org/presentationml/2006/main">
  <p:tag name="AS_UNIQUEID" val="3282"/>
</p:tagLst>
</file>

<file path=ppt/tags/tag1640.xml><?xml version="1.0" encoding="utf-8"?>
<p:tagLst xmlns:a="http://schemas.openxmlformats.org/drawingml/2006/main" xmlns:r="http://schemas.openxmlformats.org/officeDocument/2006/relationships" xmlns:p="http://schemas.openxmlformats.org/presentationml/2006/main">
  <p:tag name="AS_UNIQUEID" val="721"/>
</p:tagLst>
</file>

<file path=ppt/tags/tag1641.xml><?xml version="1.0" encoding="utf-8"?>
<p:tagLst xmlns:a="http://schemas.openxmlformats.org/drawingml/2006/main" xmlns:r="http://schemas.openxmlformats.org/officeDocument/2006/relationships" xmlns:p="http://schemas.openxmlformats.org/presentationml/2006/main">
  <p:tag name="AS_UNIQUEID" val="722"/>
</p:tagLst>
</file>

<file path=ppt/tags/tag1642.xml><?xml version="1.0" encoding="utf-8"?>
<p:tagLst xmlns:a="http://schemas.openxmlformats.org/drawingml/2006/main" xmlns:r="http://schemas.openxmlformats.org/officeDocument/2006/relationships" xmlns:p="http://schemas.openxmlformats.org/presentationml/2006/main">
  <p:tag name="AS_UNIQUEID" val="723"/>
</p:tagLst>
</file>

<file path=ppt/tags/tag1643.xml><?xml version="1.0" encoding="utf-8"?>
<p:tagLst xmlns:a="http://schemas.openxmlformats.org/drawingml/2006/main" xmlns:r="http://schemas.openxmlformats.org/officeDocument/2006/relationships" xmlns:p="http://schemas.openxmlformats.org/presentationml/2006/main">
  <p:tag name="AS_UNIQUEID" val="724"/>
</p:tagLst>
</file>

<file path=ppt/tags/tag1644.xml><?xml version="1.0" encoding="utf-8"?>
<p:tagLst xmlns:a="http://schemas.openxmlformats.org/drawingml/2006/main" xmlns:r="http://schemas.openxmlformats.org/officeDocument/2006/relationships" xmlns:p="http://schemas.openxmlformats.org/presentationml/2006/main">
  <p:tag name="AS_UNIQUEID" val="725"/>
</p:tagLst>
</file>

<file path=ppt/tags/tag1645.xml><?xml version="1.0" encoding="utf-8"?>
<p:tagLst xmlns:a="http://schemas.openxmlformats.org/drawingml/2006/main" xmlns:r="http://schemas.openxmlformats.org/officeDocument/2006/relationships" xmlns:p="http://schemas.openxmlformats.org/presentationml/2006/main">
  <p:tag name="AS_UNIQUEID" val="726"/>
</p:tagLst>
</file>

<file path=ppt/tags/tag1646.xml><?xml version="1.0" encoding="utf-8"?>
<p:tagLst xmlns:a="http://schemas.openxmlformats.org/drawingml/2006/main" xmlns:r="http://schemas.openxmlformats.org/officeDocument/2006/relationships" xmlns:p="http://schemas.openxmlformats.org/presentationml/2006/main">
  <p:tag name="AS_UNIQUEID" val="727"/>
</p:tagLst>
</file>

<file path=ppt/tags/tag1647.xml><?xml version="1.0" encoding="utf-8"?>
<p:tagLst xmlns:a="http://schemas.openxmlformats.org/drawingml/2006/main" xmlns:r="http://schemas.openxmlformats.org/officeDocument/2006/relationships" xmlns:p="http://schemas.openxmlformats.org/presentationml/2006/main">
  <p:tag name="AS_UNIQUEID" val="728"/>
</p:tagLst>
</file>

<file path=ppt/tags/tag1648.xml><?xml version="1.0" encoding="utf-8"?>
<p:tagLst xmlns:a="http://schemas.openxmlformats.org/drawingml/2006/main" xmlns:r="http://schemas.openxmlformats.org/officeDocument/2006/relationships" xmlns:p="http://schemas.openxmlformats.org/presentationml/2006/main">
  <p:tag name="AS_UNIQUEID" val="729"/>
</p:tagLst>
</file>

<file path=ppt/tags/tag1649.xml><?xml version="1.0" encoding="utf-8"?>
<p:tagLst xmlns:a="http://schemas.openxmlformats.org/drawingml/2006/main" xmlns:r="http://schemas.openxmlformats.org/officeDocument/2006/relationships" xmlns:p="http://schemas.openxmlformats.org/presentationml/2006/main">
  <p:tag name="AS_UNIQUEID" val="716"/>
</p:tagLst>
</file>

<file path=ppt/tags/tag165.xml><?xml version="1.0" encoding="utf-8"?>
<p:tagLst xmlns:a="http://schemas.openxmlformats.org/drawingml/2006/main" xmlns:r="http://schemas.openxmlformats.org/officeDocument/2006/relationships" xmlns:p="http://schemas.openxmlformats.org/presentationml/2006/main">
  <p:tag name="AS_UNIQUEID" val="3278"/>
</p:tagLst>
</file>

<file path=ppt/tags/tag1650.xml><?xml version="1.0" encoding="utf-8"?>
<p:tagLst xmlns:a="http://schemas.openxmlformats.org/drawingml/2006/main" xmlns:r="http://schemas.openxmlformats.org/officeDocument/2006/relationships" xmlns:p="http://schemas.openxmlformats.org/presentationml/2006/main">
  <p:tag name="AS_UNIQUEID" val="717"/>
</p:tagLst>
</file>

<file path=ppt/tags/tag1651.xml><?xml version="1.0" encoding="utf-8"?>
<p:tagLst xmlns:a="http://schemas.openxmlformats.org/drawingml/2006/main" xmlns:r="http://schemas.openxmlformats.org/officeDocument/2006/relationships" xmlns:p="http://schemas.openxmlformats.org/presentationml/2006/main">
  <p:tag name="AS_UNIQUEID" val="718"/>
</p:tagLst>
</file>

<file path=ppt/tags/tag1652.xml><?xml version="1.0" encoding="utf-8"?>
<p:tagLst xmlns:a="http://schemas.openxmlformats.org/drawingml/2006/main" xmlns:r="http://schemas.openxmlformats.org/officeDocument/2006/relationships" xmlns:p="http://schemas.openxmlformats.org/presentationml/2006/main">
  <p:tag name="AS_UNIQUEID" val="719"/>
</p:tagLst>
</file>

<file path=ppt/tags/tag1653.xml><?xml version="1.0" encoding="utf-8"?>
<p:tagLst xmlns:a="http://schemas.openxmlformats.org/drawingml/2006/main" xmlns:r="http://schemas.openxmlformats.org/officeDocument/2006/relationships" xmlns:p="http://schemas.openxmlformats.org/presentationml/2006/main">
  <p:tag name="AS_UNIQUEID" val="672"/>
</p:tagLst>
</file>

<file path=ppt/tags/tag1654.xml><?xml version="1.0" encoding="utf-8"?>
<p:tagLst xmlns:a="http://schemas.openxmlformats.org/drawingml/2006/main" xmlns:r="http://schemas.openxmlformats.org/officeDocument/2006/relationships" xmlns:p="http://schemas.openxmlformats.org/presentationml/2006/main">
  <p:tag name="AS_UNIQUEID" val="673"/>
</p:tagLst>
</file>

<file path=ppt/tags/tag1655.xml><?xml version="1.0" encoding="utf-8"?>
<p:tagLst xmlns:a="http://schemas.openxmlformats.org/drawingml/2006/main" xmlns:r="http://schemas.openxmlformats.org/officeDocument/2006/relationships" xmlns:p="http://schemas.openxmlformats.org/presentationml/2006/main">
  <p:tag name="AS_UNIQUEID" val="674"/>
</p:tagLst>
</file>

<file path=ppt/tags/tag1656.xml><?xml version="1.0" encoding="utf-8"?>
<p:tagLst xmlns:a="http://schemas.openxmlformats.org/drawingml/2006/main" xmlns:r="http://schemas.openxmlformats.org/officeDocument/2006/relationships" xmlns:p="http://schemas.openxmlformats.org/presentationml/2006/main">
  <p:tag name="AS_UNIQUEID" val="675"/>
</p:tagLst>
</file>

<file path=ppt/tags/tag1657.xml><?xml version="1.0" encoding="utf-8"?>
<p:tagLst xmlns:a="http://schemas.openxmlformats.org/drawingml/2006/main" xmlns:r="http://schemas.openxmlformats.org/officeDocument/2006/relationships" xmlns:p="http://schemas.openxmlformats.org/presentationml/2006/main">
  <p:tag name="AS_UNIQUEID" val="681"/>
</p:tagLst>
</file>

<file path=ppt/tags/tag1658.xml><?xml version="1.0" encoding="utf-8"?>
<p:tagLst xmlns:a="http://schemas.openxmlformats.org/drawingml/2006/main" xmlns:r="http://schemas.openxmlformats.org/officeDocument/2006/relationships" xmlns:p="http://schemas.openxmlformats.org/presentationml/2006/main">
  <p:tag name="AS_UNIQUEID" val="687"/>
</p:tagLst>
</file>

<file path=ppt/tags/tag1659.xml><?xml version="1.0" encoding="utf-8"?>
<p:tagLst xmlns:a="http://schemas.openxmlformats.org/drawingml/2006/main" xmlns:r="http://schemas.openxmlformats.org/officeDocument/2006/relationships" xmlns:p="http://schemas.openxmlformats.org/presentationml/2006/main">
  <p:tag name="AS_UNIQUEID" val="693"/>
</p:tagLst>
</file>

<file path=ppt/tags/tag166.xml><?xml version="1.0" encoding="utf-8"?>
<p:tagLst xmlns:a="http://schemas.openxmlformats.org/drawingml/2006/main" xmlns:r="http://schemas.openxmlformats.org/officeDocument/2006/relationships" xmlns:p="http://schemas.openxmlformats.org/presentationml/2006/main">
  <p:tag name="AS_UNIQUEID" val="3279"/>
</p:tagLst>
</file>

<file path=ppt/tags/tag1660.xml><?xml version="1.0" encoding="utf-8"?>
<p:tagLst xmlns:a="http://schemas.openxmlformats.org/drawingml/2006/main" xmlns:r="http://schemas.openxmlformats.org/officeDocument/2006/relationships" xmlns:p="http://schemas.openxmlformats.org/presentationml/2006/main">
  <p:tag name="AS_UNIQUEID" val="699"/>
</p:tagLst>
</file>

<file path=ppt/tags/tag1661.xml><?xml version="1.0" encoding="utf-8"?>
<p:tagLst xmlns:a="http://schemas.openxmlformats.org/drawingml/2006/main" xmlns:r="http://schemas.openxmlformats.org/officeDocument/2006/relationships" xmlns:p="http://schemas.openxmlformats.org/presentationml/2006/main">
  <p:tag name="AS_UNIQUEID" val="705"/>
</p:tagLst>
</file>

<file path=ppt/tags/tag1662.xml><?xml version="1.0" encoding="utf-8"?>
<p:tagLst xmlns:a="http://schemas.openxmlformats.org/drawingml/2006/main" xmlns:r="http://schemas.openxmlformats.org/officeDocument/2006/relationships" xmlns:p="http://schemas.openxmlformats.org/presentationml/2006/main">
  <p:tag name="AS_UNIQUEID" val="706"/>
</p:tagLst>
</file>

<file path=ppt/tags/tag1663.xml><?xml version="1.0" encoding="utf-8"?>
<p:tagLst xmlns:a="http://schemas.openxmlformats.org/drawingml/2006/main" xmlns:r="http://schemas.openxmlformats.org/officeDocument/2006/relationships" xmlns:p="http://schemas.openxmlformats.org/presentationml/2006/main">
  <p:tag name="AS_UNIQUEID" val="707"/>
</p:tagLst>
</file>

<file path=ppt/tags/tag1664.xml><?xml version="1.0" encoding="utf-8"?>
<p:tagLst xmlns:a="http://schemas.openxmlformats.org/drawingml/2006/main" xmlns:r="http://schemas.openxmlformats.org/officeDocument/2006/relationships" xmlns:p="http://schemas.openxmlformats.org/presentationml/2006/main">
  <p:tag name="AS_UNIQUEID" val="708"/>
</p:tagLst>
</file>

<file path=ppt/tags/tag1665.xml><?xml version="1.0" encoding="utf-8"?>
<p:tagLst xmlns:a="http://schemas.openxmlformats.org/drawingml/2006/main" xmlns:r="http://schemas.openxmlformats.org/officeDocument/2006/relationships" xmlns:p="http://schemas.openxmlformats.org/presentationml/2006/main">
  <p:tag name="AS_UNIQUEID" val="709"/>
</p:tagLst>
</file>

<file path=ppt/tags/tag1666.xml><?xml version="1.0" encoding="utf-8"?>
<p:tagLst xmlns:a="http://schemas.openxmlformats.org/drawingml/2006/main" xmlns:r="http://schemas.openxmlformats.org/officeDocument/2006/relationships" xmlns:p="http://schemas.openxmlformats.org/presentationml/2006/main">
  <p:tag name="AS_UNIQUEID" val="710"/>
</p:tagLst>
</file>

<file path=ppt/tags/tag1667.xml><?xml version="1.0" encoding="utf-8"?>
<p:tagLst xmlns:a="http://schemas.openxmlformats.org/drawingml/2006/main" xmlns:r="http://schemas.openxmlformats.org/officeDocument/2006/relationships" xmlns:p="http://schemas.openxmlformats.org/presentationml/2006/main">
  <p:tag name="AS_UNIQUEID" val="700"/>
</p:tagLst>
</file>

<file path=ppt/tags/tag1668.xml><?xml version="1.0" encoding="utf-8"?>
<p:tagLst xmlns:a="http://schemas.openxmlformats.org/drawingml/2006/main" xmlns:r="http://schemas.openxmlformats.org/officeDocument/2006/relationships" xmlns:p="http://schemas.openxmlformats.org/presentationml/2006/main">
  <p:tag name="AS_UNIQUEID" val="701"/>
</p:tagLst>
</file>

<file path=ppt/tags/tag1669.xml><?xml version="1.0" encoding="utf-8"?>
<p:tagLst xmlns:a="http://schemas.openxmlformats.org/drawingml/2006/main" xmlns:r="http://schemas.openxmlformats.org/officeDocument/2006/relationships" xmlns:p="http://schemas.openxmlformats.org/presentationml/2006/main">
  <p:tag name="AS_UNIQUEID" val="702"/>
</p:tagLst>
</file>

<file path=ppt/tags/tag167.xml><?xml version="1.0" encoding="utf-8"?>
<p:tagLst xmlns:a="http://schemas.openxmlformats.org/drawingml/2006/main" xmlns:r="http://schemas.openxmlformats.org/officeDocument/2006/relationships" xmlns:p="http://schemas.openxmlformats.org/presentationml/2006/main">
  <p:tag name="AS_UNIQUEID" val="3275"/>
</p:tagLst>
</file>

<file path=ppt/tags/tag1670.xml><?xml version="1.0" encoding="utf-8"?>
<p:tagLst xmlns:a="http://schemas.openxmlformats.org/drawingml/2006/main" xmlns:r="http://schemas.openxmlformats.org/officeDocument/2006/relationships" xmlns:p="http://schemas.openxmlformats.org/presentationml/2006/main">
  <p:tag name="AS_UNIQUEID" val="703"/>
</p:tagLst>
</file>

<file path=ppt/tags/tag1671.xml><?xml version="1.0" encoding="utf-8"?>
<p:tagLst xmlns:a="http://schemas.openxmlformats.org/drawingml/2006/main" xmlns:r="http://schemas.openxmlformats.org/officeDocument/2006/relationships" xmlns:p="http://schemas.openxmlformats.org/presentationml/2006/main">
  <p:tag name="AS_UNIQUEID" val="704"/>
</p:tagLst>
</file>

<file path=ppt/tags/tag1672.xml><?xml version="1.0" encoding="utf-8"?>
<p:tagLst xmlns:a="http://schemas.openxmlformats.org/drawingml/2006/main" xmlns:r="http://schemas.openxmlformats.org/officeDocument/2006/relationships" xmlns:p="http://schemas.openxmlformats.org/presentationml/2006/main">
  <p:tag name="AS_UNIQUEID" val="694"/>
</p:tagLst>
</file>

<file path=ppt/tags/tag1673.xml><?xml version="1.0" encoding="utf-8"?>
<p:tagLst xmlns:a="http://schemas.openxmlformats.org/drawingml/2006/main" xmlns:r="http://schemas.openxmlformats.org/officeDocument/2006/relationships" xmlns:p="http://schemas.openxmlformats.org/presentationml/2006/main">
  <p:tag name="AS_UNIQUEID" val="695"/>
</p:tagLst>
</file>

<file path=ppt/tags/tag1674.xml><?xml version="1.0" encoding="utf-8"?>
<p:tagLst xmlns:a="http://schemas.openxmlformats.org/drawingml/2006/main" xmlns:r="http://schemas.openxmlformats.org/officeDocument/2006/relationships" xmlns:p="http://schemas.openxmlformats.org/presentationml/2006/main">
  <p:tag name="AS_UNIQUEID" val="696"/>
</p:tagLst>
</file>

<file path=ppt/tags/tag1675.xml><?xml version="1.0" encoding="utf-8"?>
<p:tagLst xmlns:a="http://schemas.openxmlformats.org/drawingml/2006/main" xmlns:r="http://schemas.openxmlformats.org/officeDocument/2006/relationships" xmlns:p="http://schemas.openxmlformats.org/presentationml/2006/main">
  <p:tag name="AS_UNIQUEID" val="697"/>
</p:tagLst>
</file>

<file path=ppt/tags/tag1676.xml><?xml version="1.0" encoding="utf-8"?>
<p:tagLst xmlns:a="http://schemas.openxmlformats.org/drawingml/2006/main" xmlns:r="http://schemas.openxmlformats.org/officeDocument/2006/relationships" xmlns:p="http://schemas.openxmlformats.org/presentationml/2006/main">
  <p:tag name="AS_UNIQUEID" val="698"/>
</p:tagLst>
</file>

<file path=ppt/tags/tag1677.xml><?xml version="1.0" encoding="utf-8"?>
<p:tagLst xmlns:a="http://schemas.openxmlformats.org/drawingml/2006/main" xmlns:r="http://schemas.openxmlformats.org/officeDocument/2006/relationships" xmlns:p="http://schemas.openxmlformats.org/presentationml/2006/main">
  <p:tag name="AS_UNIQUEID" val="688"/>
</p:tagLst>
</file>

<file path=ppt/tags/tag1678.xml><?xml version="1.0" encoding="utf-8"?>
<p:tagLst xmlns:a="http://schemas.openxmlformats.org/drawingml/2006/main" xmlns:r="http://schemas.openxmlformats.org/officeDocument/2006/relationships" xmlns:p="http://schemas.openxmlformats.org/presentationml/2006/main">
  <p:tag name="AS_UNIQUEID" val="689"/>
</p:tagLst>
</file>

<file path=ppt/tags/tag1679.xml><?xml version="1.0" encoding="utf-8"?>
<p:tagLst xmlns:a="http://schemas.openxmlformats.org/drawingml/2006/main" xmlns:r="http://schemas.openxmlformats.org/officeDocument/2006/relationships" xmlns:p="http://schemas.openxmlformats.org/presentationml/2006/main">
  <p:tag name="AS_UNIQUEID" val="690"/>
</p:tagLst>
</file>

<file path=ppt/tags/tag168.xml><?xml version="1.0" encoding="utf-8"?>
<p:tagLst xmlns:a="http://schemas.openxmlformats.org/drawingml/2006/main" xmlns:r="http://schemas.openxmlformats.org/officeDocument/2006/relationships" xmlns:p="http://schemas.openxmlformats.org/presentationml/2006/main">
  <p:tag name="AS_UNIQUEID" val="3276"/>
</p:tagLst>
</file>

<file path=ppt/tags/tag1680.xml><?xml version="1.0" encoding="utf-8"?>
<p:tagLst xmlns:a="http://schemas.openxmlformats.org/drawingml/2006/main" xmlns:r="http://schemas.openxmlformats.org/officeDocument/2006/relationships" xmlns:p="http://schemas.openxmlformats.org/presentationml/2006/main">
  <p:tag name="AS_UNIQUEID" val="691"/>
</p:tagLst>
</file>

<file path=ppt/tags/tag1681.xml><?xml version="1.0" encoding="utf-8"?>
<p:tagLst xmlns:a="http://schemas.openxmlformats.org/drawingml/2006/main" xmlns:r="http://schemas.openxmlformats.org/officeDocument/2006/relationships" xmlns:p="http://schemas.openxmlformats.org/presentationml/2006/main">
  <p:tag name="AS_UNIQUEID" val="692"/>
</p:tagLst>
</file>

<file path=ppt/tags/tag1682.xml><?xml version="1.0" encoding="utf-8"?>
<p:tagLst xmlns:a="http://schemas.openxmlformats.org/drawingml/2006/main" xmlns:r="http://schemas.openxmlformats.org/officeDocument/2006/relationships" xmlns:p="http://schemas.openxmlformats.org/presentationml/2006/main">
  <p:tag name="AS_UNIQUEID" val="682"/>
</p:tagLst>
</file>

<file path=ppt/tags/tag1683.xml><?xml version="1.0" encoding="utf-8"?>
<p:tagLst xmlns:a="http://schemas.openxmlformats.org/drawingml/2006/main" xmlns:r="http://schemas.openxmlformats.org/officeDocument/2006/relationships" xmlns:p="http://schemas.openxmlformats.org/presentationml/2006/main">
  <p:tag name="AS_UNIQUEID" val="683"/>
</p:tagLst>
</file>

<file path=ppt/tags/tag1684.xml><?xml version="1.0" encoding="utf-8"?>
<p:tagLst xmlns:a="http://schemas.openxmlformats.org/drawingml/2006/main" xmlns:r="http://schemas.openxmlformats.org/officeDocument/2006/relationships" xmlns:p="http://schemas.openxmlformats.org/presentationml/2006/main">
  <p:tag name="AS_UNIQUEID" val="684"/>
</p:tagLst>
</file>

<file path=ppt/tags/tag1685.xml><?xml version="1.0" encoding="utf-8"?>
<p:tagLst xmlns:a="http://schemas.openxmlformats.org/drawingml/2006/main" xmlns:r="http://schemas.openxmlformats.org/officeDocument/2006/relationships" xmlns:p="http://schemas.openxmlformats.org/presentationml/2006/main">
  <p:tag name="AS_UNIQUEID" val="685"/>
</p:tagLst>
</file>

<file path=ppt/tags/tag1686.xml><?xml version="1.0" encoding="utf-8"?>
<p:tagLst xmlns:a="http://schemas.openxmlformats.org/drawingml/2006/main" xmlns:r="http://schemas.openxmlformats.org/officeDocument/2006/relationships" xmlns:p="http://schemas.openxmlformats.org/presentationml/2006/main">
  <p:tag name="AS_UNIQUEID" val="686"/>
</p:tagLst>
</file>

<file path=ppt/tags/tag1687.xml><?xml version="1.0" encoding="utf-8"?>
<p:tagLst xmlns:a="http://schemas.openxmlformats.org/drawingml/2006/main" xmlns:r="http://schemas.openxmlformats.org/officeDocument/2006/relationships" xmlns:p="http://schemas.openxmlformats.org/presentationml/2006/main">
  <p:tag name="AS_UNIQUEID" val="676"/>
</p:tagLst>
</file>

<file path=ppt/tags/tag1688.xml><?xml version="1.0" encoding="utf-8"?>
<p:tagLst xmlns:a="http://schemas.openxmlformats.org/drawingml/2006/main" xmlns:r="http://schemas.openxmlformats.org/officeDocument/2006/relationships" xmlns:p="http://schemas.openxmlformats.org/presentationml/2006/main">
  <p:tag name="AS_UNIQUEID" val="677"/>
</p:tagLst>
</file>

<file path=ppt/tags/tag1689.xml><?xml version="1.0" encoding="utf-8"?>
<p:tagLst xmlns:a="http://schemas.openxmlformats.org/drawingml/2006/main" xmlns:r="http://schemas.openxmlformats.org/officeDocument/2006/relationships" xmlns:p="http://schemas.openxmlformats.org/presentationml/2006/main">
  <p:tag name="AS_UNIQUEID" val="678"/>
</p:tagLst>
</file>

<file path=ppt/tags/tag169.xml><?xml version="1.0" encoding="utf-8"?>
<p:tagLst xmlns:a="http://schemas.openxmlformats.org/drawingml/2006/main" xmlns:r="http://schemas.openxmlformats.org/officeDocument/2006/relationships" xmlns:p="http://schemas.openxmlformats.org/presentationml/2006/main">
  <p:tag name="AS_UNIQUEID" val="3259"/>
</p:tagLst>
</file>

<file path=ppt/tags/tag1690.xml><?xml version="1.0" encoding="utf-8"?>
<p:tagLst xmlns:a="http://schemas.openxmlformats.org/drawingml/2006/main" xmlns:r="http://schemas.openxmlformats.org/officeDocument/2006/relationships" xmlns:p="http://schemas.openxmlformats.org/presentationml/2006/main">
  <p:tag name="AS_UNIQUEID" val="679"/>
</p:tagLst>
</file>

<file path=ppt/tags/tag1691.xml><?xml version="1.0" encoding="utf-8"?>
<p:tagLst xmlns:a="http://schemas.openxmlformats.org/drawingml/2006/main" xmlns:r="http://schemas.openxmlformats.org/officeDocument/2006/relationships" xmlns:p="http://schemas.openxmlformats.org/presentationml/2006/main">
  <p:tag name="AS_UNIQUEID" val="680"/>
</p:tagLst>
</file>

<file path=ppt/tags/tag1692.xml><?xml version="1.0" encoding="utf-8"?>
<p:tagLst xmlns:a="http://schemas.openxmlformats.org/drawingml/2006/main" xmlns:r="http://schemas.openxmlformats.org/officeDocument/2006/relationships" xmlns:p="http://schemas.openxmlformats.org/presentationml/2006/main">
  <p:tag name="AS_UNIQUEID" val="801"/>
</p:tagLst>
</file>

<file path=ppt/tags/tag1693.xml><?xml version="1.0" encoding="utf-8"?>
<p:tagLst xmlns:a="http://schemas.openxmlformats.org/drawingml/2006/main" xmlns:r="http://schemas.openxmlformats.org/officeDocument/2006/relationships" xmlns:p="http://schemas.openxmlformats.org/presentationml/2006/main">
  <p:tag name="AS_UNIQUEID" val="802"/>
</p:tagLst>
</file>

<file path=ppt/tags/tag1694.xml><?xml version="1.0" encoding="utf-8"?>
<p:tagLst xmlns:a="http://schemas.openxmlformats.org/drawingml/2006/main" xmlns:r="http://schemas.openxmlformats.org/officeDocument/2006/relationships" xmlns:p="http://schemas.openxmlformats.org/presentationml/2006/main">
  <p:tag name="AS_UNIQUEID" val="803"/>
</p:tagLst>
</file>

<file path=ppt/tags/tag1695.xml><?xml version="1.0" encoding="utf-8"?>
<p:tagLst xmlns:a="http://schemas.openxmlformats.org/drawingml/2006/main" xmlns:r="http://schemas.openxmlformats.org/officeDocument/2006/relationships" xmlns:p="http://schemas.openxmlformats.org/presentationml/2006/main">
  <p:tag name="AS_UNIQUEID" val="843"/>
</p:tagLst>
</file>

<file path=ppt/tags/tag1696.xml><?xml version="1.0" encoding="utf-8"?>
<p:tagLst xmlns:a="http://schemas.openxmlformats.org/drawingml/2006/main" xmlns:r="http://schemas.openxmlformats.org/officeDocument/2006/relationships" xmlns:p="http://schemas.openxmlformats.org/presentationml/2006/main">
  <p:tag name="AS_UNIQUEID" val="881"/>
</p:tagLst>
</file>

<file path=ppt/tags/tag1697.xml><?xml version="1.0" encoding="utf-8"?>
<p:tagLst xmlns:a="http://schemas.openxmlformats.org/drawingml/2006/main" xmlns:r="http://schemas.openxmlformats.org/officeDocument/2006/relationships" xmlns:p="http://schemas.openxmlformats.org/presentationml/2006/main">
  <p:tag name="AS_UNIQUEID" val="916"/>
</p:tagLst>
</file>

<file path=ppt/tags/tag1698.xml><?xml version="1.0" encoding="utf-8"?>
<p:tagLst xmlns:a="http://schemas.openxmlformats.org/drawingml/2006/main" xmlns:r="http://schemas.openxmlformats.org/officeDocument/2006/relationships" xmlns:p="http://schemas.openxmlformats.org/presentationml/2006/main">
  <p:tag name="AS_UNIQUEID" val="926"/>
</p:tagLst>
</file>

<file path=ppt/tags/tag1699.xml><?xml version="1.0" encoding="utf-8"?>
<p:tagLst xmlns:a="http://schemas.openxmlformats.org/drawingml/2006/main" xmlns:r="http://schemas.openxmlformats.org/officeDocument/2006/relationships" xmlns:p="http://schemas.openxmlformats.org/presentationml/2006/main">
  <p:tag name="AS_UNIQUEID" val="927"/>
</p:tagLst>
</file>

<file path=ppt/tags/tag17.xml><?xml version="1.0" encoding="utf-8"?>
<p:tagLst xmlns:a="http://schemas.openxmlformats.org/drawingml/2006/main" xmlns:r="http://schemas.openxmlformats.org/officeDocument/2006/relationships" xmlns:p="http://schemas.openxmlformats.org/presentationml/2006/main">
  <p:tag name="AS_UNIQUEID" val="403"/>
</p:tagLst>
</file>

<file path=ppt/tags/tag170.xml><?xml version="1.0" encoding="utf-8"?>
<p:tagLst xmlns:a="http://schemas.openxmlformats.org/drawingml/2006/main" xmlns:r="http://schemas.openxmlformats.org/officeDocument/2006/relationships" xmlns:p="http://schemas.openxmlformats.org/presentationml/2006/main">
  <p:tag name="AS_UNIQUEID" val="3260"/>
</p:tagLst>
</file>

<file path=ppt/tags/tag1700.xml><?xml version="1.0" encoding="utf-8"?>
<p:tagLst xmlns:a="http://schemas.openxmlformats.org/drawingml/2006/main" xmlns:r="http://schemas.openxmlformats.org/officeDocument/2006/relationships" xmlns:p="http://schemas.openxmlformats.org/presentationml/2006/main">
  <p:tag name="AS_UNIQUEID" val="928"/>
</p:tagLst>
</file>

<file path=ppt/tags/tag1701.xml><?xml version="1.0" encoding="utf-8"?>
<p:tagLst xmlns:a="http://schemas.openxmlformats.org/drawingml/2006/main" xmlns:r="http://schemas.openxmlformats.org/officeDocument/2006/relationships" xmlns:p="http://schemas.openxmlformats.org/presentationml/2006/main">
  <p:tag name="AS_UNIQUEID" val="917"/>
</p:tagLst>
</file>

<file path=ppt/tags/tag1702.xml><?xml version="1.0" encoding="utf-8"?>
<p:tagLst xmlns:a="http://schemas.openxmlformats.org/drawingml/2006/main" xmlns:r="http://schemas.openxmlformats.org/officeDocument/2006/relationships" xmlns:p="http://schemas.openxmlformats.org/presentationml/2006/main">
  <p:tag name="AS_UNIQUEID" val="918"/>
</p:tagLst>
</file>

<file path=ppt/tags/tag1703.xml><?xml version="1.0" encoding="utf-8"?>
<p:tagLst xmlns:a="http://schemas.openxmlformats.org/drawingml/2006/main" xmlns:r="http://schemas.openxmlformats.org/officeDocument/2006/relationships" xmlns:p="http://schemas.openxmlformats.org/presentationml/2006/main">
  <p:tag name="AS_UNIQUEID" val="919"/>
</p:tagLst>
</file>

<file path=ppt/tags/tag1704.xml><?xml version="1.0" encoding="utf-8"?>
<p:tagLst xmlns:a="http://schemas.openxmlformats.org/drawingml/2006/main" xmlns:r="http://schemas.openxmlformats.org/officeDocument/2006/relationships" xmlns:p="http://schemas.openxmlformats.org/presentationml/2006/main">
  <p:tag name="AS_UNIQUEID" val="920"/>
</p:tagLst>
</file>

<file path=ppt/tags/tag1705.xml><?xml version="1.0" encoding="utf-8"?>
<p:tagLst xmlns:a="http://schemas.openxmlformats.org/drawingml/2006/main" xmlns:r="http://schemas.openxmlformats.org/officeDocument/2006/relationships" xmlns:p="http://schemas.openxmlformats.org/presentationml/2006/main">
  <p:tag name="AS_UNIQUEID" val="921"/>
</p:tagLst>
</file>

<file path=ppt/tags/tag1706.xml><?xml version="1.0" encoding="utf-8"?>
<p:tagLst xmlns:a="http://schemas.openxmlformats.org/drawingml/2006/main" xmlns:r="http://schemas.openxmlformats.org/officeDocument/2006/relationships" xmlns:p="http://schemas.openxmlformats.org/presentationml/2006/main">
  <p:tag name="AS_UNIQUEID" val="922"/>
</p:tagLst>
</file>

<file path=ppt/tags/tag1707.xml><?xml version="1.0" encoding="utf-8"?>
<p:tagLst xmlns:a="http://schemas.openxmlformats.org/drawingml/2006/main" xmlns:r="http://schemas.openxmlformats.org/officeDocument/2006/relationships" xmlns:p="http://schemas.openxmlformats.org/presentationml/2006/main">
  <p:tag name="AS_UNIQUEID" val="923"/>
</p:tagLst>
</file>

<file path=ppt/tags/tag1708.xml><?xml version="1.0" encoding="utf-8"?>
<p:tagLst xmlns:a="http://schemas.openxmlformats.org/drawingml/2006/main" xmlns:r="http://schemas.openxmlformats.org/officeDocument/2006/relationships" xmlns:p="http://schemas.openxmlformats.org/presentationml/2006/main">
  <p:tag name="AS_UNIQUEID" val="924"/>
</p:tagLst>
</file>

<file path=ppt/tags/tag1709.xml><?xml version="1.0" encoding="utf-8"?>
<p:tagLst xmlns:a="http://schemas.openxmlformats.org/drawingml/2006/main" xmlns:r="http://schemas.openxmlformats.org/officeDocument/2006/relationships" xmlns:p="http://schemas.openxmlformats.org/presentationml/2006/main">
  <p:tag name="AS_UNIQUEID" val="925"/>
</p:tagLst>
</file>

<file path=ppt/tags/tag171.xml><?xml version="1.0" encoding="utf-8"?>
<p:tagLst xmlns:a="http://schemas.openxmlformats.org/drawingml/2006/main" xmlns:r="http://schemas.openxmlformats.org/officeDocument/2006/relationships" xmlns:p="http://schemas.openxmlformats.org/presentationml/2006/main">
  <p:tag name="AS_UNIQUEID" val="3261"/>
</p:tagLst>
</file>

<file path=ppt/tags/tag1710.xml><?xml version="1.0" encoding="utf-8"?>
<p:tagLst xmlns:a="http://schemas.openxmlformats.org/drawingml/2006/main" xmlns:r="http://schemas.openxmlformats.org/officeDocument/2006/relationships" xmlns:p="http://schemas.openxmlformats.org/presentationml/2006/main">
  <p:tag name="AS_UNIQUEID" val="882"/>
</p:tagLst>
</file>

<file path=ppt/tags/tag1711.xml><?xml version="1.0" encoding="utf-8"?>
<p:tagLst xmlns:a="http://schemas.openxmlformats.org/drawingml/2006/main" xmlns:r="http://schemas.openxmlformats.org/officeDocument/2006/relationships" xmlns:p="http://schemas.openxmlformats.org/presentationml/2006/main">
  <p:tag name="AS_UNIQUEID" val="895"/>
</p:tagLst>
</file>

<file path=ppt/tags/tag1712.xml><?xml version="1.0" encoding="utf-8"?>
<p:tagLst xmlns:a="http://schemas.openxmlformats.org/drawingml/2006/main" xmlns:r="http://schemas.openxmlformats.org/officeDocument/2006/relationships" xmlns:p="http://schemas.openxmlformats.org/presentationml/2006/main">
  <p:tag name="AS_UNIQUEID" val="912"/>
</p:tagLst>
</file>

<file path=ppt/tags/tag1713.xml><?xml version="1.0" encoding="utf-8"?>
<p:tagLst xmlns:a="http://schemas.openxmlformats.org/drawingml/2006/main" xmlns:r="http://schemas.openxmlformats.org/officeDocument/2006/relationships" xmlns:p="http://schemas.openxmlformats.org/presentationml/2006/main">
  <p:tag name="AS_UNIQUEID" val="913"/>
</p:tagLst>
</file>

<file path=ppt/tags/tag1714.xml><?xml version="1.0" encoding="utf-8"?>
<p:tagLst xmlns:a="http://schemas.openxmlformats.org/drawingml/2006/main" xmlns:r="http://schemas.openxmlformats.org/officeDocument/2006/relationships" xmlns:p="http://schemas.openxmlformats.org/presentationml/2006/main">
  <p:tag name="AS_UNIQUEID" val="914"/>
</p:tagLst>
</file>

<file path=ppt/tags/tag1715.xml><?xml version="1.0" encoding="utf-8"?>
<p:tagLst xmlns:a="http://schemas.openxmlformats.org/drawingml/2006/main" xmlns:r="http://schemas.openxmlformats.org/officeDocument/2006/relationships" xmlns:p="http://schemas.openxmlformats.org/presentationml/2006/main">
  <p:tag name="AS_UNIQUEID" val="915"/>
</p:tagLst>
</file>

<file path=ppt/tags/tag1716.xml><?xml version="1.0" encoding="utf-8"?>
<p:tagLst xmlns:a="http://schemas.openxmlformats.org/drawingml/2006/main" xmlns:r="http://schemas.openxmlformats.org/officeDocument/2006/relationships" xmlns:p="http://schemas.openxmlformats.org/presentationml/2006/main">
  <p:tag name="AS_UNIQUEID" val="896"/>
</p:tagLst>
</file>

<file path=ppt/tags/tag1717.xml><?xml version="1.0" encoding="utf-8"?>
<p:tagLst xmlns:a="http://schemas.openxmlformats.org/drawingml/2006/main" xmlns:r="http://schemas.openxmlformats.org/officeDocument/2006/relationships" xmlns:p="http://schemas.openxmlformats.org/presentationml/2006/main">
  <p:tag name="AS_UNIQUEID" val="897"/>
</p:tagLst>
</file>

<file path=ppt/tags/tag1718.xml><?xml version="1.0" encoding="utf-8"?>
<p:tagLst xmlns:a="http://schemas.openxmlformats.org/drawingml/2006/main" xmlns:r="http://schemas.openxmlformats.org/officeDocument/2006/relationships" xmlns:p="http://schemas.openxmlformats.org/presentationml/2006/main">
  <p:tag name="AS_UNIQUEID" val="898"/>
</p:tagLst>
</file>

<file path=ppt/tags/tag1719.xml><?xml version="1.0" encoding="utf-8"?>
<p:tagLst xmlns:a="http://schemas.openxmlformats.org/drawingml/2006/main" xmlns:r="http://schemas.openxmlformats.org/officeDocument/2006/relationships" xmlns:p="http://schemas.openxmlformats.org/presentationml/2006/main">
  <p:tag name="AS_UNIQUEID" val="899"/>
</p:tagLst>
</file>

<file path=ppt/tags/tag172.xml><?xml version="1.0" encoding="utf-8"?>
<p:tagLst xmlns:a="http://schemas.openxmlformats.org/drawingml/2006/main" xmlns:r="http://schemas.openxmlformats.org/officeDocument/2006/relationships" xmlns:p="http://schemas.openxmlformats.org/presentationml/2006/main">
  <p:tag name="AS_UNIQUEID" val="3262"/>
</p:tagLst>
</file>

<file path=ppt/tags/tag1720.xml><?xml version="1.0" encoding="utf-8"?>
<p:tagLst xmlns:a="http://schemas.openxmlformats.org/drawingml/2006/main" xmlns:r="http://schemas.openxmlformats.org/officeDocument/2006/relationships" xmlns:p="http://schemas.openxmlformats.org/presentationml/2006/main">
  <p:tag name="AS_UNIQUEID" val="900"/>
</p:tagLst>
</file>

<file path=ppt/tags/tag1721.xml><?xml version="1.0" encoding="utf-8"?>
<p:tagLst xmlns:a="http://schemas.openxmlformats.org/drawingml/2006/main" xmlns:r="http://schemas.openxmlformats.org/officeDocument/2006/relationships" xmlns:p="http://schemas.openxmlformats.org/presentationml/2006/main">
  <p:tag name="AS_UNIQUEID" val="901"/>
</p:tagLst>
</file>

<file path=ppt/tags/tag1722.xml><?xml version="1.0" encoding="utf-8"?>
<p:tagLst xmlns:a="http://schemas.openxmlformats.org/drawingml/2006/main" xmlns:r="http://schemas.openxmlformats.org/officeDocument/2006/relationships" xmlns:p="http://schemas.openxmlformats.org/presentationml/2006/main">
  <p:tag name="AS_UNIQUEID" val="902"/>
</p:tagLst>
</file>

<file path=ppt/tags/tag1723.xml><?xml version="1.0" encoding="utf-8"?>
<p:tagLst xmlns:a="http://schemas.openxmlformats.org/drawingml/2006/main" xmlns:r="http://schemas.openxmlformats.org/officeDocument/2006/relationships" xmlns:p="http://schemas.openxmlformats.org/presentationml/2006/main">
  <p:tag name="AS_UNIQUEID" val="903"/>
</p:tagLst>
</file>

<file path=ppt/tags/tag1724.xml><?xml version="1.0" encoding="utf-8"?>
<p:tagLst xmlns:a="http://schemas.openxmlformats.org/drawingml/2006/main" xmlns:r="http://schemas.openxmlformats.org/officeDocument/2006/relationships" xmlns:p="http://schemas.openxmlformats.org/presentationml/2006/main">
  <p:tag name="AS_UNIQUEID" val="904"/>
</p:tagLst>
</file>

<file path=ppt/tags/tag1725.xml><?xml version="1.0" encoding="utf-8"?>
<p:tagLst xmlns:a="http://schemas.openxmlformats.org/drawingml/2006/main" xmlns:r="http://schemas.openxmlformats.org/officeDocument/2006/relationships" xmlns:p="http://schemas.openxmlformats.org/presentationml/2006/main">
  <p:tag name="AS_UNIQUEID" val="905"/>
</p:tagLst>
</file>

<file path=ppt/tags/tag1726.xml><?xml version="1.0" encoding="utf-8"?>
<p:tagLst xmlns:a="http://schemas.openxmlformats.org/drawingml/2006/main" xmlns:r="http://schemas.openxmlformats.org/officeDocument/2006/relationships" xmlns:p="http://schemas.openxmlformats.org/presentationml/2006/main">
  <p:tag name="AS_UNIQUEID" val="906"/>
</p:tagLst>
</file>

<file path=ppt/tags/tag1727.xml><?xml version="1.0" encoding="utf-8"?>
<p:tagLst xmlns:a="http://schemas.openxmlformats.org/drawingml/2006/main" xmlns:r="http://schemas.openxmlformats.org/officeDocument/2006/relationships" xmlns:p="http://schemas.openxmlformats.org/presentationml/2006/main">
  <p:tag name="AS_UNIQUEID" val="907"/>
</p:tagLst>
</file>

<file path=ppt/tags/tag1728.xml><?xml version="1.0" encoding="utf-8"?>
<p:tagLst xmlns:a="http://schemas.openxmlformats.org/drawingml/2006/main" xmlns:r="http://schemas.openxmlformats.org/officeDocument/2006/relationships" xmlns:p="http://schemas.openxmlformats.org/presentationml/2006/main">
  <p:tag name="AS_UNIQUEID" val="908"/>
</p:tagLst>
</file>

<file path=ppt/tags/tag1729.xml><?xml version="1.0" encoding="utf-8"?>
<p:tagLst xmlns:a="http://schemas.openxmlformats.org/drawingml/2006/main" xmlns:r="http://schemas.openxmlformats.org/officeDocument/2006/relationships" xmlns:p="http://schemas.openxmlformats.org/presentationml/2006/main">
  <p:tag name="AS_UNIQUEID" val="909"/>
</p:tagLst>
</file>

<file path=ppt/tags/tag173.xml><?xml version="1.0" encoding="utf-8"?>
<p:tagLst xmlns:a="http://schemas.openxmlformats.org/drawingml/2006/main" xmlns:r="http://schemas.openxmlformats.org/officeDocument/2006/relationships" xmlns:p="http://schemas.openxmlformats.org/presentationml/2006/main">
  <p:tag name="AS_UNIQUEID" val="3263"/>
</p:tagLst>
</file>

<file path=ppt/tags/tag1730.xml><?xml version="1.0" encoding="utf-8"?>
<p:tagLst xmlns:a="http://schemas.openxmlformats.org/drawingml/2006/main" xmlns:r="http://schemas.openxmlformats.org/officeDocument/2006/relationships" xmlns:p="http://schemas.openxmlformats.org/presentationml/2006/main">
  <p:tag name="AS_UNIQUEID" val="910"/>
</p:tagLst>
</file>

<file path=ppt/tags/tag1731.xml><?xml version="1.0" encoding="utf-8"?>
<p:tagLst xmlns:a="http://schemas.openxmlformats.org/drawingml/2006/main" xmlns:r="http://schemas.openxmlformats.org/officeDocument/2006/relationships" xmlns:p="http://schemas.openxmlformats.org/presentationml/2006/main">
  <p:tag name="AS_UNIQUEID" val="911"/>
</p:tagLst>
</file>

<file path=ppt/tags/tag1732.xml><?xml version="1.0" encoding="utf-8"?>
<p:tagLst xmlns:a="http://schemas.openxmlformats.org/drawingml/2006/main" xmlns:r="http://schemas.openxmlformats.org/officeDocument/2006/relationships" xmlns:p="http://schemas.openxmlformats.org/presentationml/2006/main">
  <p:tag name="AS_UNIQUEID" val="883"/>
</p:tagLst>
</file>

<file path=ppt/tags/tag1733.xml><?xml version="1.0" encoding="utf-8"?>
<p:tagLst xmlns:a="http://schemas.openxmlformats.org/drawingml/2006/main" xmlns:r="http://schemas.openxmlformats.org/officeDocument/2006/relationships" xmlns:p="http://schemas.openxmlformats.org/presentationml/2006/main">
  <p:tag name="AS_UNIQUEID" val="886"/>
</p:tagLst>
</file>

<file path=ppt/tags/tag1734.xml><?xml version="1.0" encoding="utf-8"?>
<p:tagLst xmlns:a="http://schemas.openxmlformats.org/drawingml/2006/main" xmlns:r="http://schemas.openxmlformats.org/officeDocument/2006/relationships" xmlns:p="http://schemas.openxmlformats.org/presentationml/2006/main">
  <p:tag name="AS_UNIQUEID" val="887"/>
</p:tagLst>
</file>

<file path=ppt/tags/tag1735.xml><?xml version="1.0" encoding="utf-8"?>
<p:tagLst xmlns:a="http://schemas.openxmlformats.org/drawingml/2006/main" xmlns:r="http://schemas.openxmlformats.org/officeDocument/2006/relationships" xmlns:p="http://schemas.openxmlformats.org/presentationml/2006/main">
  <p:tag name="AS_UNIQUEID" val="888"/>
</p:tagLst>
</file>

<file path=ppt/tags/tag1736.xml><?xml version="1.0" encoding="utf-8"?>
<p:tagLst xmlns:a="http://schemas.openxmlformats.org/drawingml/2006/main" xmlns:r="http://schemas.openxmlformats.org/officeDocument/2006/relationships" xmlns:p="http://schemas.openxmlformats.org/presentationml/2006/main">
  <p:tag name="AS_UNIQUEID" val="889"/>
</p:tagLst>
</file>

<file path=ppt/tags/tag1737.xml><?xml version="1.0" encoding="utf-8"?>
<p:tagLst xmlns:a="http://schemas.openxmlformats.org/drawingml/2006/main" xmlns:r="http://schemas.openxmlformats.org/officeDocument/2006/relationships" xmlns:p="http://schemas.openxmlformats.org/presentationml/2006/main">
  <p:tag name="AS_UNIQUEID" val="890"/>
</p:tagLst>
</file>

<file path=ppt/tags/tag1738.xml><?xml version="1.0" encoding="utf-8"?>
<p:tagLst xmlns:a="http://schemas.openxmlformats.org/drawingml/2006/main" xmlns:r="http://schemas.openxmlformats.org/officeDocument/2006/relationships" xmlns:p="http://schemas.openxmlformats.org/presentationml/2006/main">
  <p:tag name="AS_UNIQUEID" val="891"/>
</p:tagLst>
</file>

<file path=ppt/tags/tag1739.xml><?xml version="1.0" encoding="utf-8"?>
<p:tagLst xmlns:a="http://schemas.openxmlformats.org/drawingml/2006/main" xmlns:r="http://schemas.openxmlformats.org/officeDocument/2006/relationships" xmlns:p="http://schemas.openxmlformats.org/presentationml/2006/main">
  <p:tag name="AS_UNIQUEID" val="892"/>
</p:tagLst>
</file>

<file path=ppt/tags/tag174.xml><?xml version="1.0" encoding="utf-8"?>
<p:tagLst xmlns:a="http://schemas.openxmlformats.org/drawingml/2006/main" xmlns:r="http://schemas.openxmlformats.org/officeDocument/2006/relationships" xmlns:p="http://schemas.openxmlformats.org/presentationml/2006/main">
  <p:tag name="AS_UNIQUEID" val="3264"/>
</p:tagLst>
</file>

<file path=ppt/tags/tag1740.xml><?xml version="1.0" encoding="utf-8"?>
<p:tagLst xmlns:a="http://schemas.openxmlformats.org/drawingml/2006/main" xmlns:r="http://schemas.openxmlformats.org/officeDocument/2006/relationships" xmlns:p="http://schemas.openxmlformats.org/presentationml/2006/main">
  <p:tag name="AS_UNIQUEID" val="893"/>
</p:tagLst>
</file>

<file path=ppt/tags/tag1741.xml><?xml version="1.0" encoding="utf-8"?>
<p:tagLst xmlns:a="http://schemas.openxmlformats.org/drawingml/2006/main" xmlns:r="http://schemas.openxmlformats.org/officeDocument/2006/relationships" xmlns:p="http://schemas.openxmlformats.org/presentationml/2006/main">
  <p:tag name="AS_UNIQUEID" val="894"/>
</p:tagLst>
</file>

<file path=ppt/tags/tag1742.xml><?xml version="1.0" encoding="utf-8"?>
<p:tagLst xmlns:a="http://schemas.openxmlformats.org/drawingml/2006/main" xmlns:r="http://schemas.openxmlformats.org/officeDocument/2006/relationships" xmlns:p="http://schemas.openxmlformats.org/presentationml/2006/main">
  <p:tag name="AS_UNIQUEID" val="884"/>
</p:tagLst>
</file>

<file path=ppt/tags/tag1743.xml><?xml version="1.0" encoding="utf-8"?>
<p:tagLst xmlns:a="http://schemas.openxmlformats.org/drawingml/2006/main" xmlns:r="http://schemas.openxmlformats.org/officeDocument/2006/relationships" xmlns:p="http://schemas.openxmlformats.org/presentationml/2006/main">
  <p:tag name="AS_UNIQUEID" val="885"/>
</p:tagLst>
</file>

<file path=ppt/tags/tag1744.xml><?xml version="1.0" encoding="utf-8"?>
<p:tagLst xmlns:a="http://schemas.openxmlformats.org/drawingml/2006/main" xmlns:r="http://schemas.openxmlformats.org/officeDocument/2006/relationships" xmlns:p="http://schemas.openxmlformats.org/presentationml/2006/main">
  <p:tag name="AS_UNIQUEID" val="844"/>
</p:tagLst>
</file>

<file path=ppt/tags/tag1745.xml><?xml version="1.0" encoding="utf-8"?>
<p:tagLst xmlns:a="http://schemas.openxmlformats.org/drawingml/2006/main" xmlns:r="http://schemas.openxmlformats.org/officeDocument/2006/relationships" xmlns:p="http://schemas.openxmlformats.org/presentationml/2006/main">
  <p:tag name="AS_UNIQUEID" val="872"/>
</p:tagLst>
</file>

<file path=ppt/tags/tag1746.xml><?xml version="1.0" encoding="utf-8"?>
<p:tagLst xmlns:a="http://schemas.openxmlformats.org/drawingml/2006/main" xmlns:r="http://schemas.openxmlformats.org/officeDocument/2006/relationships" xmlns:p="http://schemas.openxmlformats.org/presentationml/2006/main">
  <p:tag name="AS_UNIQUEID" val="873"/>
</p:tagLst>
</file>

<file path=ppt/tags/tag1747.xml><?xml version="1.0" encoding="utf-8"?>
<p:tagLst xmlns:a="http://schemas.openxmlformats.org/drawingml/2006/main" xmlns:r="http://schemas.openxmlformats.org/officeDocument/2006/relationships" xmlns:p="http://schemas.openxmlformats.org/presentationml/2006/main">
  <p:tag name="AS_UNIQUEID" val="874"/>
</p:tagLst>
</file>

<file path=ppt/tags/tag1748.xml><?xml version="1.0" encoding="utf-8"?>
<p:tagLst xmlns:a="http://schemas.openxmlformats.org/drawingml/2006/main" xmlns:r="http://schemas.openxmlformats.org/officeDocument/2006/relationships" xmlns:p="http://schemas.openxmlformats.org/presentationml/2006/main">
  <p:tag name="AS_UNIQUEID" val="875"/>
</p:tagLst>
</file>

<file path=ppt/tags/tag1749.xml><?xml version="1.0" encoding="utf-8"?>
<p:tagLst xmlns:a="http://schemas.openxmlformats.org/drawingml/2006/main" xmlns:r="http://schemas.openxmlformats.org/officeDocument/2006/relationships" xmlns:p="http://schemas.openxmlformats.org/presentationml/2006/main">
  <p:tag name="AS_UNIQUEID" val="876"/>
</p:tagLst>
</file>

<file path=ppt/tags/tag175.xml><?xml version="1.0" encoding="utf-8"?>
<p:tagLst xmlns:a="http://schemas.openxmlformats.org/drawingml/2006/main" xmlns:r="http://schemas.openxmlformats.org/officeDocument/2006/relationships" xmlns:p="http://schemas.openxmlformats.org/presentationml/2006/main">
  <p:tag name="AS_UNIQUEID" val="3265"/>
</p:tagLst>
</file>

<file path=ppt/tags/tag1750.xml><?xml version="1.0" encoding="utf-8"?>
<p:tagLst xmlns:a="http://schemas.openxmlformats.org/drawingml/2006/main" xmlns:r="http://schemas.openxmlformats.org/officeDocument/2006/relationships" xmlns:p="http://schemas.openxmlformats.org/presentationml/2006/main">
  <p:tag name="AS_UNIQUEID" val="877"/>
</p:tagLst>
</file>

<file path=ppt/tags/tag1751.xml><?xml version="1.0" encoding="utf-8"?>
<p:tagLst xmlns:a="http://schemas.openxmlformats.org/drawingml/2006/main" xmlns:r="http://schemas.openxmlformats.org/officeDocument/2006/relationships" xmlns:p="http://schemas.openxmlformats.org/presentationml/2006/main">
  <p:tag name="AS_UNIQUEID" val="878"/>
</p:tagLst>
</file>

<file path=ppt/tags/tag1752.xml><?xml version="1.0" encoding="utf-8"?>
<p:tagLst xmlns:a="http://schemas.openxmlformats.org/drawingml/2006/main" xmlns:r="http://schemas.openxmlformats.org/officeDocument/2006/relationships" xmlns:p="http://schemas.openxmlformats.org/presentationml/2006/main">
  <p:tag name="AS_UNIQUEID" val="879"/>
</p:tagLst>
</file>

<file path=ppt/tags/tag1753.xml><?xml version="1.0" encoding="utf-8"?>
<p:tagLst xmlns:a="http://schemas.openxmlformats.org/drawingml/2006/main" xmlns:r="http://schemas.openxmlformats.org/officeDocument/2006/relationships" xmlns:p="http://schemas.openxmlformats.org/presentationml/2006/main">
  <p:tag name="AS_UNIQUEID" val="880"/>
</p:tagLst>
</file>

<file path=ppt/tags/tag1754.xml><?xml version="1.0" encoding="utf-8"?>
<p:tagLst xmlns:a="http://schemas.openxmlformats.org/drawingml/2006/main" xmlns:r="http://schemas.openxmlformats.org/officeDocument/2006/relationships" xmlns:p="http://schemas.openxmlformats.org/presentationml/2006/main">
  <p:tag name="AS_UNIQUEID" val="845"/>
</p:tagLst>
</file>

<file path=ppt/tags/tag1755.xml><?xml version="1.0" encoding="utf-8"?>
<p:tagLst xmlns:a="http://schemas.openxmlformats.org/drawingml/2006/main" xmlns:r="http://schemas.openxmlformats.org/officeDocument/2006/relationships" xmlns:p="http://schemas.openxmlformats.org/presentationml/2006/main">
  <p:tag name="AS_UNIQUEID" val="846"/>
</p:tagLst>
</file>

<file path=ppt/tags/tag1756.xml><?xml version="1.0" encoding="utf-8"?>
<p:tagLst xmlns:a="http://schemas.openxmlformats.org/drawingml/2006/main" xmlns:r="http://schemas.openxmlformats.org/officeDocument/2006/relationships" xmlns:p="http://schemas.openxmlformats.org/presentationml/2006/main">
  <p:tag name="AS_UNIQUEID" val="847"/>
</p:tagLst>
</file>

<file path=ppt/tags/tag1757.xml><?xml version="1.0" encoding="utf-8"?>
<p:tagLst xmlns:a="http://schemas.openxmlformats.org/drawingml/2006/main" xmlns:r="http://schemas.openxmlformats.org/officeDocument/2006/relationships" xmlns:p="http://schemas.openxmlformats.org/presentationml/2006/main">
  <p:tag name="AS_UNIQUEID" val="852"/>
</p:tagLst>
</file>

<file path=ppt/tags/tag1758.xml><?xml version="1.0" encoding="utf-8"?>
<p:tagLst xmlns:a="http://schemas.openxmlformats.org/drawingml/2006/main" xmlns:r="http://schemas.openxmlformats.org/officeDocument/2006/relationships" xmlns:p="http://schemas.openxmlformats.org/presentationml/2006/main">
  <p:tag name="AS_UNIQUEID" val="862"/>
</p:tagLst>
</file>

<file path=ppt/tags/tag1759.xml><?xml version="1.0" encoding="utf-8"?>
<p:tagLst xmlns:a="http://schemas.openxmlformats.org/drawingml/2006/main" xmlns:r="http://schemas.openxmlformats.org/officeDocument/2006/relationships" xmlns:p="http://schemas.openxmlformats.org/presentationml/2006/main">
  <p:tag name="AS_UNIQUEID" val="863"/>
</p:tagLst>
</file>

<file path=ppt/tags/tag176.xml><?xml version="1.0" encoding="utf-8"?>
<p:tagLst xmlns:a="http://schemas.openxmlformats.org/drawingml/2006/main" xmlns:r="http://schemas.openxmlformats.org/officeDocument/2006/relationships" xmlns:p="http://schemas.openxmlformats.org/presentationml/2006/main">
  <p:tag name="AS_UNIQUEID" val="3266"/>
</p:tagLst>
</file>

<file path=ppt/tags/tag1760.xml><?xml version="1.0" encoding="utf-8"?>
<p:tagLst xmlns:a="http://schemas.openxmlformats.org/drawingml/2006/main" xmlns:r="http://schemas.openxmlformats.org/officeDocument/2006/relationships" xmlns:p="http://schemas.openxmlformats.org/presentationml/2006/main">
  <p:tag name="AS_UNIQUEID" val="864"/>
</p:tagLst>
</file>

<file path=ppt/tags/tag1761.xml><?xml version="1.0" encoding="utf-8"?>
<p:tagLst xmlns:a="http://schemas.openxmlformats.org/drawingml/2006/main" xmlns:r="http://schemas.openxmlformats.org/officeDocument/2006/relationships" xmlns:p="http://schemas.openxmlformats.org/presentationml/2006/main">
  <p:tag name="AS_UNIQUEID" val="865"/>
</p:tagLst>
</file>

<file path=ppt/tags/tag1762.xml><?xml version="1.0" encoding="utf-8"?>
<p:tagLst xmlns:a="http://schemas.openxmlformats.org/drawingml/2006/main" xmlns:r="http://schemas.openxmlformats.org/officeDocument/2006/relationships" xmlns:p="http://schemas.openxmlformats.org/presentationml/2006/main">
  <p:tag name="AS_UNIQUEID" val="866"/>
</p:tagLst>
</file>

<file path=ppt/tags/tag1763.xml><?xml version="1.0" encoding="utf-8"?>
<p:tagLst xmlns:a="http://schemas.openxmlformats.org/drawingml/2006/main" xmlns:r="http://schemas.openxmlformats.org/officeDocument/2006/relationships" xmlns:p="http://schemas.openxmlformats.org/presentationml/2006/main">
  <p:tag name="AS_UNIQUEID" val="867"/>
</p:tagLst>
</file>

<file path=ppt/tags/tag1764.xml><?xml version="1.0" encoding="utf-8"?>
<p:tagLst xmlns:a="http://schemas.openxmlformats.org/drawingml/2006/main" xmlns:r="http://schemas.openxmlformats.org/officeDocument/2006/relationships" xmlns:p="http://schemas.openxmlformats.org/presentationml/2006/main">
  <p:tag name="AS_UNIQUEID" val="868"/>
</p:tagLst>
</file>

<file path=ppt/tags/tag1765.xml><?xml version="1.0" encoding="utf-8"?>
<p:tagLst xmlns:a="http://schemas.openxmlformats.org/drawingml/2006/main" xmlns:r="http://schemas.openxmlformats.org/officeDocument/2006/relationships" xmlns:p="http://schemas.openxmlformats.org/presentationml/2006/main">
  <p:tag name="AS_UNIQUEID" val="869"/>
</p:tagLst>
</file>

<file path=ppt/tags/tag1766.xml><?xml version="1.0" encoding="utf-8"?>
<p:tagLst xmlns:a="http://schemas.openxmlformats.org/drawingml/2006/main" xmlns:r="http://schemas.openxmlformats.org/officeDocument/2006/relationships" xmlns:p="http://schemas.openxmlformats.org/presentationml/2006/main">
  <p:tag name="AS_UNIQUEID" val="870"/>
</p:tagLst>
</file>

<file path=ppt/tags/tag1767.xml><?xml version="1.0" encoding="utf-8"?>
<p:tagLst xmlns:a="http://schemas.openxmlformats.org/drawingml/2006/main" xmlns:r="http://schemas.openxmlformats.org/officeDocument/2006/relationships" xmlns:p="http://schemas.openxmlformats.org/presentationml/2006/main">
  <p:tag name="AS_UNIQUEID" val="871"/>
</p:tagLst>
</file>

<file path=ppt/tags/tag1768.xml><?xml version="1.0" encoding="utf-8"?>
<p:tagLst xmlns:a="http://schemas.openxmlformats.org/drawingml/2006/main" xmlns:r="http://schemas.openxmlformats.org/officeDocument/2006/relationships" xmlns:p="http://schemas.openxmlformats.org/presentationml/2006/main">
  <p:tag name="AS_UNIQUEID" val="853"/>
</p:tagLst>
</file>

<file path=ppt/tags/tag1769.xml><?xml version="1.0" encoding="utf-8"?>
<p:tagLst xmlns:a="http://schemas.openxmlformats.org/drawingml/2006/main" xmlns:r="http://schemas.openxmlformats.org/officeDocument/2006/relationships" xmlns:p="http://schemas.openxmlformats.org/presentationml/2006/main">
  <p:tag name="AS_UNIQUEID" val="854"/>
</p:tagLst>
</file>

<file path=ppt/tags/tag177.xml><?xml version="1.0" encoding="utf-8"?>
<p:tagLst xmlns:a="http://schemas.openxmlformats.org/drawingml/2006/main" xmlns:r="http://schemas.openxmlformats.org/officeDocument/2006/relationships" xmlns:p="http://schemas.openxmlformats.org/presentationml/2006/main">
  <p:tag name="AS_UNIQUEID" val="3267"/>
</p:tagLst>
</file>

<file path=ppt/tags/tag1770.xml><?xml version="1.0" encoding="utf-8"?>
<p:tagLst xmlns:a="http://schemas.openxmlformats.org/drawingml/2006/main" xmlns:r="http://schemas.openxmlformats.org/officeDocument/2006/relationships" xmlns:p="http://schemas.openxmlformats.org/presentationml/2006/main">
  <p:tag name="AS_UNIQUEID" val="855"/>
</p:tagLst>
</file>

<file path=ppt/tags/tag1771.xml><?xml version="1.0" encoding="utf-8"?>
<p:tagLst xmlns:a="http://schemas.openxmlformats.org/drawingml/2006/main" xmlns:r="http://schemas.openxmlformats.org/officeDocument/2006/relationships" xmlns:p="http://schemas.openxmlformats.org/presentationml/2006/main">
  <p:tag name="AS_UNIQUEID" val="856"/>
</p:tagLst>
</file>

<file path=ppt/tags/tag1772.xml><?xml version="1.0" encoding="utf-8"?>
<p:tagLst xmlns:a="http://schemas.openxmlformats.org/drawingml/2006/main" xmlns:r="http://schemas.openxmlformats.org/officeDocument/2006/relationships" xmlns:p="http://schemas.openxmlformats.org/presentationml/2006/main">
  <p:tag name="AS_UNIQUEID" val="857"/>
</p:tagLst>
</file>

<file path=ppt/tags/tag1773.xml><?xml version="1.0" encoding="utf-8"?>
<p:tagLst xmlns:a="http://schemas.openxmlformats.org/drawingml/2006/main" xmlns:r="http://schemas.openxmlformats.org/officeDocument/2006/relationships" xmlns:p="http://schemas.openxmlformats.org/presentationml/2006/main">
  <p:tag name="AS_UNIQUEID" val="858"/>
</p:tagLst>
</file>

<file path=ppt/tags/tag1774.xml><?xml version="1.0" encoding="utf-8"?>
<p:tagLst xmlns:a="http://schemas.openxmlformats.org/drawingml/2006/main" xmlns:r="http://schemas.openxmlformats.org/officeDocument/2006/relationships" xmlns:p="http://schemas.openxmlformats.org/presentationml/2006/main">
  <p:tag name="AS_UNIQUEID" val="859"/>
</p:tagLst>
</file>

<file path=ppt/tags/tag1775.xml><?xml version="1.0" encoding="utf-8"?>
<p:tagLst xmlns:a="http://schemas.openxmlformats.org/drawingml/2006/main" xmlns:r="http://schemas.openxmlformats.org/officeDocument/2006/relationships" xmlns:p="http://schemas.openxmlformats.org/presentationml/2006/main">
  <p:tag name="AS_UNIQUEID" val="860"/>
</p:tagLst>
</file>

<file path=ppt/tags/tag1776.xml><?xml version="1.0" encoding="utf-8"?>
<p:tagLst xmlns:a="http://schemas.openxmlformats.org/drawingml/2006/main" xmlns:r="http://schemas.openxmlformats.org/officeDocument/2006/relationships" xmlns:p="http://schemas.openxmlformats.org/presentationml/2006/main">
  <p:tag name="AS_UNIQUEID" val="861"/>
</p:tagLst>
</file>

<file path=ppt/tags/tag1777.xml><?xml version="1.0" encoding="utf-8"?>
<p:tagLst xmlns:a="http://schemas.openxmlformats.org/drawingml/2006/main" xmlns:r="http://schemas.openxmlformats.org/officeDocument/2006/relationships" xmlns:p="http://schemas.openxmlformats.org/presentationml/2006/main">
  <p:tag name="AS_UNIQUEID" val="848"/>
</p:tagLst>
</file>

<file path=ppt/tags/tag1778.xml><?xml version="1.0" encoding="utf-8"?>
<p:tagLst xmlns:a="http://schemas.openxmlformats.org/drawingml/2006/main" xmlns:r="http://schemas.openxmlformats.org/officeDocument/2006/relationships" xmlns:p="http://schemas.openxmlformats.org/presentationml/2006/main">
  <p:tag name="AS_UNIQUEID" val="849"/>
</p:tagLst>
</file>

<file path=ppt/tags/tag1779.xml><?xml version="1.0" encoding="utf-8"?>
<p:tagLst xmlns:a="http://schemas.openxmlformats.org/drawingml/2006/main" xmlns:r="http://schemas.openxmlformats.org/officeDocument/2006/relationships" xmlns:p="http://schemas.openxmlformats.org/presentationml/2006/main">
  <p:tag name="AS_UNIQUEID" val="850"/>
</p:tagLst>
</file>

<file path=ppt/tags/tag178.xml><?xml version="1.0" encoding="utf-8"?>
<p:tagLst xmlns:a="http://schemas.openxmlformats.org/drawingml/2006/main" xmlns:r="http://schemas.openxmlformats.org/officeDocument/2006/relationships" xmlns:p="http://schemas.openxmlformats.org/presentationml/2006/main">
  <p:tag name="AS_UNIQUEID" val="3268"/>
</p:tagLst>
</file>

<file path=ppt/tags/tag1780.xml><?xml version="1.0" encoding="utf-8"?>
<p:tagLst xmlns:a="http://schemas.openxmlformats.org/drawingml/2006/main" xmlns:r="http://schemas.openxmlformats.org/officeDocument/2006/relationships" xmlns:p="http://schemas.openxmlformats.org/presentationml/2006/main">
  <p:tag name="AS_UNIQUEID" val="851"/>
</p:tagLst>
</file>

<file path=ppt/tags/tag1781.xml><?xml version="1.0" encoding="utf-8"?>
<p:tagLst xmlns:a="http://schemas.openxmlformats.org/drawingml/2006/main" xmlns:r="http://schemas.openxmlformats.org/officeDocument/2006/relationships" xmlns:p="http://schemas.openxmlformats.org/presentationml/2006/main">
  <p:tag name="AS_UNIQUEID" val="804"/>
</p:tagLst>
</file>

<file path=ppt/tags/tag1782.xml><?xml version="1.0" encoding="utf-8"?>
<p:tagLst xmlns:a="http://schemas.openxmlformats.org/drawingml/2006/main" xmlns:r="http://schemas.openxmlformats.org/officeDocument/2006/relationships" xmlns:p="http://schemas.openxmlformats.org/presentationml/2006/main">
  <p:tag name="AS_UNIQUEID" val="805"/>
</p:tagLst>
</file>

<file path=ppt/tags/tag1783.xml><?xml version="1.0" encoding="utf-8"?>
<p:tagLst xmlns:a="http://schemas.openxmlformats.org/drawingml/2006/main" xmlns:r="http://schemas.openxmlformats.org/officeDocument/2006/relationships" xmlns:p="http://schemas.openxmlformats.org/presentationml/2006/main">
  <p:tag name="AS_UNIQUEID" val="806"/>
</p:tagLst>
</file>

<file path=ppt/tags/tag1784.xml><?xml version="1.0" encoding="utf-8"?>
<p:tagLst xmlns:a="http://schemas.openxmlformats.org/drawingml/2006/main" xmlns:r="http://schemas.openxmlformats.org/officeDocument/2006/relationships" xmlns:p="http://schemas.openxmlformats.org/presentationml/2006/main">
  <p:tag name="AS_UNIQUEID" val="807"/>
</p:tagLst>
</file>

<file path=ppt/tags/tag1785.xml><?xml version="1.0" encoding="utf-8"?>
<p:tagLst xmlns:a="http://schemas.openxmlformats.org/drawingml/2006/main" xmlns:r="http://schemas.openxmlformats.org/officeDocument/2006/relationships" xmlns:p="http://schemas.openxmlformats.org/presentationml/2006/main">
  <p:tag name="AS_UNIQUEID" val="813"/>
</p:tagLst>
</file>

<file path=ppt/tags/tag1786.xml><?xml version="1.0" encoding="utf-8"?>
<p:tagLst xmlns:a="http://schemas.openxmlformats.org/drawingml/2006/main" xmlns:r="http://schemas.openxmlformats.org/officeDocument/2006/relationships" xmlns:p="http://schemas.openxmlformats.org/presentationml/2006/main">
  <p:tag name="AS_UNIQUEID" val="819"/>
</p:tagLst>
</file>

<file path=ppt/tags/tag1787.xml><?xml version="1.0" encoding="utf-8"?>
<p:tagLst xmlns:a="http://schemas.openxmlformats.org/drawingml/2006/main" xmlns:r="http://schemas.openxmlformats.org/officeDocument/2006/relationships" xmlns:p="http://schemas.openxmlformats.org/presentationml/2006/main">
  <p:tag name="AS_UNIQUEID" val="825"/>
</p:tagLst>
</file>

<file path=ppt/tags/tag1788.xml><?xml version="1.0" encoding="utf-8"?>
<p:tagLst xmlns:a="http://schemas.openxmlformats.org/drawingml/2006/main" xmlns:r="http://schemas.openxmlformats.org/officeDocument/2006/relationships" xmlns:p="http://schemas.openxmlformats.org/presentationml/2006/main">
  <p:tag name="AS_UNIQUEID" val="831"/>
</p:tagLst>
</file>

<file path=ppt/tags/tag1789.xml><?xml version="1.0" encoding="utf-8"?>
<p:tagLst xmlns:a="http://schemas.openxmlformats.org/drawingml/2006/main" xmlns:r="http://schemas.openxmlformats.org/officeDocument/2006/relationships" xmlns:p="http://schemas.openxmlformats.org/presentationml/2006/main">
  <p:tag name="AS_UNIQUEID" val="837"/>
</p:tagLst>
</file>

<file path=ppt/tags/tag179.xml><?xml version="1.0" encoding="utf-8"?>
<p:tagLst xmlns:a="http://schemas.openxmlformats.org/drawingml/2006/main" xmlns:r="http://schemas.openxmlformats.org/officeDocument/2006/relationships" xmlns:p="http://schemas.openxmlformats.org/presentationml/2006/main">
  <p:tag name="AS_UNIQUEID" val="3269"/>
</p:tagLst>
</file>

<file path=ppt/tags/tag1790.xml><?xml version="1.0" encoding="utf-8"?>
<p:tagLst xmlns:a="http://schemas.openxmlformats.org/drawingml/2006/main" xmlns:r="http://schemas.openxmlformats.org/officeDocument/2006/relationships" xmlns:p="http://schemas.openxmlformats.org/presentationml/2006/main">
  <p:tag name="AS_UNIQUEID" val="838"/>
</p:tagLst>
</file>

<file path=ppt/tags/tag1791.xml><?xml version="1.0" encoding="utf-8"?>
<p:tagLst xmlns:a="http://schemas.openxmlformats.org/drawingml/2006/main" xmlns:r="http://schemas.openxmlformats.org/officeDocument/2006/relationships" xmlns:p="http://schemas.openxmlformats.org/presentationml/2006/main">
  <p:tag name="AS_UNIQUEID" val="839"/>
</p:tagLst>
</file>

<file path=ppt/tags/tag1792.xml><?xml version="1.0" encoding="utf-8"?>
<p:tagLst xmlns:a="http://schemas.openxmlformats.org/drawingml/2006/main" xmlns:r="http://schemas.openxmlformats.org/officeDocument/2006/relationships" xmlns:p="http://schemas.openxmlformats.org/presentationml/2006/main">
  <p:tag name="AS_UNIQUEID" val="840"/>
</p:tagLst>
</file>

<file path=ppt/tags/tag1793.xml><?xml version="1.0" encoding="utf-8"?>
<p:tagLst xmlns:a="http://schemas.openxmlformats.org/drawingml/2006/main" xmlns:r="http://schemas.openxmlformats.org/officeDocument/2006/relationships" xmlns:p="http://schemas.openxmlformats.org/presentationml/2006/main">
  <p:tag name="AS_UNIQUEID" val="841"/>
</p:tagLst>
</file>

<file path=ppt/tags/tag1794.xml><?xml version="1.0" encoding="utf-8"?>
<p:tagLst xmlns:a="http://schemas.openxmlformats.org/drawingml/2006/main" xmlns:r="http://schemas.openxmlformats.org/officeDocument/2006/relationships" xmlns:p="http://schemas.openxmlformats.org/presentationml/2006/main">
  <p:tag name="AS_UNIQUEID" val="842"/>
</p:tagLst>
</file>

<file path=ppt/tags/tag1795.xml><?xml version="1.0" encoding="utf-8"?>
<p:tagLst xmlns:a="http://schemas.openxmlformats.org/drawingml/2006/main" xmlns:r="http://schemas.openxmlformats.org/officeDocument/2006/relationships" xmlns:p="http://schemas.openxmlformats.org/presentationml/2006/main">
  <p:tag name="AS_UNIQUEID" val="832"/>
</p:tagLst>
</file>

<file path=ppt/tags/tag1796.xml><?xml version="1.0" encoding="utf-8"?>
<p:tagLst xmlns:a="http://schemas.openxmlformats.org/drawingml/2006/main" xmlns:r="http://schemas.openxmlformats.org/officeDocument/2006/relationships" xmlns:p="http://schemas.openxmlformats.org/presentationml/2006/main">
  <p:tag name="AS_UNIQUEID" val="833"/>
</p:tagLst>
</file>

<file path=ppt/tags/tag1797.xml><?xml version="1.0" encoding="utf-8"?>
<p:tagLst xmlns:a="http://schemas.openxmlformats.org/drawingml/2006/main" xmlns:r="http://schemas.openxmlformats.org/officeDocument/2006/relationships" xmlns:p="http://schemas.openxmlformats.org/presentationml/2006/main">
  <p:tag name="AS_UNIQUEID" val="834"/>
</p:tagLst>
</file>

<file path=ppt/tags/tag1798.xml><?xml version="1.0" encoding="utf-8"?>
<p:tagLst xmlns:a="http://schemas.openxmlformats.org/drawingml/2006/main" xmlns:r="http://schemas.openxmlformats.org/officeDocument/2006/relationships" xmlns:p="http://schemas.openxmlformats.org/presentationml/2006/main">
  <p:tag name="AS_UNIQUEID" val="835"/>
</p:tagLst>
</file>

<file path=ppt/tags/tag1799.xml><?xml version="1.0" encoding="utf-8"?>
<p:tagLst xmlns:a="http://schemas.openxmlformats.org/drawingml/2006/main" xmlns:r="http://schemas.openxmlformats.org/officeDocument/2006/relationships" xmlns:p="http://schemas.openxmlformats.org/presentationml/2006/main">
  <p:tag name="AS_UNIQUEID" val="836"/>
</p:tagLst>
</file>

<file path=ppt/tags/tag18.xml><?xml version="1.0" encoding="utf-8"?>
<p:tagLst xmlns:a="http://schemas.openxmlformats.org/drawingml/2006/main" xmlns:r="http://schemas.openxmlformats.org/officeDocument/2006/relationships" xmlns:p="http://schemas.openxmlformats.org/presentationml/2006/main">
  <p:tag name="AS_UNIQUEID" val="404"/>
</p:tagLst>
</file>

<file path=ppt/tags/tag180.xml><?xml version="1.0" encoding="utf-8"?>
<p:tagLst xmlns:a="http://schemas.openxmlformats.org/drawingml/2006/main" xmlns:r="http://schemas.openxmlformats.org/officeDocument/2006/relationships" xmlns:p="http://schemas.openxmlformats.org/presentationml/2006/main">
  <p:tag name="AS_UNIQUEID" val="3270"/>
</p:tagLst>
</file>

<file path=ppt/tags/tag1800.xml><?xml version="1.0" encoding="utf-8"?>
<p:tagLst xmlns:a="http://schemas.openxmlformats.org/drawingml/2006/main" xmlns:r="http://schemas.openxmlformats.org/officeDocument/2006/relationships" xmlns:p="http://schemas.openxmlformats.org/presentationml/2006/main">
  <p:tag name="AS_UNIQUEID" val="826"/>
</p:tagLst>
</file>

<file path=ppt/tags/tag1801.xml><?xml version="1.0" encoding="utf-8"?>
<p:tagLst xmlns:a="http://schemas.openxmlformats.org/drawingml/2006/main" xmlns:r="http://schemas.openxmlformats.org/officeDocument/2006/relationships" xmlns:p="http://schemas.openxmlformats.org/presentationml/2006/main">
  <p:tag name="AS_UNIQUEID" val="827"/>
</p:tagLst>
</file>

<file path=ppt/tags/tag1802.xml><?xml version="1.0" encoding="utf-8"?>
<p:tagLst xmlns:a="http://schemas.openxmlformats.org/drawingml/2006/main" xmlns:r="http://schemas.openxmlformats.org/officeDocument/2006/relationships" xmlns:p="http://schemas.openxmlformats.org/presentationml/2006/main">
  <p:tag name="AS_UNIQUEID" val="828"/>
</p:tagLst>
</file>

<file path=ppt/tags/tag1803.xml><?xml version="1.0" encoding="utf-8"?>
<p:tagLst xmlns:a="http://schemas.openxmlformats.org/drawingml/2006/main" xmlns:r="http://schemas.openxmlformats.org/officeDocument/2006/relationships" xmlns:p="http://schemas.openxmlformats.org/presentationml/2006/main">
  <p:tag name="AS_UNIQUEID" val="829"/>
</p:tagLst>
</file>

<file path=ppt/tags/tag1804.xml><?xml version="1.0" encoding="utf-8"?>
<p:tagLst xmlns:a="http://schemas.openxmlformats.org/drawingml/2006/main" xmlns:r="http://schemas.openxmlformats.org/officeDocument/2006/relationships" xmlns:p="http://schemas.openxmlformats.org/presentationml/2006/main">
  <p:tag name="AS_UNIQUEID" val="830"/>
</p:tagLst>
</file>

<file path=ppt/tags/tag1805.xml><?xml version="1.0" encoding="utf-8"?>
<p:tagLst xmlns:a="http://schemas.openxmlformats.org/drawingml/2006/main" xmlns:r="http://schemas.openxmlformats.org/officeDocument/2006/relationships" xmlns:p="http://schemas.openxmlformats.org/presentationml/2006/main">
  <p:tag name="AS_UNIQUEID" val="820"/>
</p:tagLst>
</file>

<file path=ppt/tags/tag1806.xml><?xml version="1.0" encoding="utf-8"?>
<p:tagLst xmlns:a="http://schemas.openxmlformats.org/drawingml/2006/main" xmlns:r="http://schemas.openxmlformats.org/officeDocument/2006/relationships" xmlns:p="http://schemas.openxmlformats.org/presentationml/2006/main">
  <p:tag name="AS_UNIQUEID" val="821"/>
</p:tagLst>
</file>

<file path=ppt/tags/tag1807.xml><?xml version="1.0" encoding="utf-8"?>
<p:tagLst xmlns:a="http://schemas.openxmlformats.org/drawingml/2006/main" xmlns:r="http://schemas.openxmlformats.org/officeDocument/2006/relationships" xmlns:p="http://schemas.openxmlformats.org/presentationml/2006/main">
  <p:tag name="AS_UNIQUEID" val="822"/>
</p:tagLst>
</file>

<file path=ppt/tags/tag1808.xml><?xml version="1.0" encoding="utf-8"?>
<p:tagLst xmlns:a="http://schemas.openxmlformats.org/drawingml/2006/main" xmlns:r="http://schemas.openxmlformats.org/officeDocument/2006/relationships" xmlns:p="http://schemas.openxmlformats.org/presentationml/2006/main">
  <p:tag name="AS_UNIQUEID" val="823"/>
</p:tagLst>
</file>

<file path=ppt/tags/tag1809.xml><?xml version="1.0" encoding="utf-8"?>
<p:tagLst xmlns:a="http://schemas.openxmlformats.org/drawingml/2006/main" xmlns:r="http://schemas.openxmlformats.org/officeDocument/2006/relationships" xmlns:p="http://schemas.openxmlformats.org/presentationml/2006/main">
  <p:tag name="AS_UNIQUEID" val="824"/>
</p:tagLst>
</file>

<file path=ppt/tags/tag181.xml><?xml version="1.0" encoding="utf-8"?>
<p:tagLst xmlns:a="http://schemas.openxmlformats.org/drawingml/2006/main" xmlns:r="http://schemas.openxmlformats.org/officeDocument/2006/relationships" xmlns:p="http://schemas.openxmlformats.org/presentationml/2006/main">
  <p:tag name="AS_UNIQUEID" val="3271"/>
</p:tagLst>
</file>

<file path=ppt/tags/tag1810.xml><?xml version="1.0" encoding="utf-8"?>
<p:tagLst xmlns:a="http://schemas.openxmlformats.org/drawingml/2006/main" xmlns:r="http://schemas.openxmlformats.org/officeDocument/2006/relationships" xmlns:p="http://schemas.openxmlformats.org/presentationml/2006/main">
  <p:tag name="AS_UNIQUEID" val="814"/>
</p:tagLst>
</file>

<file path=ppt/tags/tag1811.xml><?xml version="1.0" encoding="utf-8"?>
<p:tagLst xmlns:a="http://schemas.openxmlformats.org/drawingml/2006/main" xmlns:r="http://schemas.openxmlformats.org/officeDocument/2006/relationships" xmlns:p="http://schemas.openxmlformats.org/presentationml/2006/main">
  <p:tag name="AS_UNIQUEID" val="815"/>
</p:tagLst>
</file>

<file path=ppt/tags/tag1812.xml><?xml version="1.0" encoding="utf-8"?>
<p:tagLst xmlns:a="http://schemas.openxmlformats.org/drawingml/2006/main" xmlns:r="http://schemas.openxmlformats.org/officeDocument/2006/relationships" xmlns:p="http://schemas.openxmlformats.org/presentationml/2006/main">
  <p:tag name="AS_UNIQUEID" val="816"/>
</p:tagLst>
</file>

<file path=ppt/tags/tag1813.xml><?xml version="1.0" encoding="utf-8"?>
<p:tagLst xmlns:a="http://schemas.openxmlformats.org/drawingml/2006/main" xmlns:r="http://schemas.openxmlformats.org/officeDocument/2006/relationships" xmlns:p="http://schemas.openxmlformats.org/presentationml/2006/main">
  <p:tag name="AS_UNIQUEID" val="817"/>
</p:tagLst>
</file>

<file path=ppt/tags/tag1814.xml><?xml version="1.0" encoding="utf-8"?>
<p:tagLst xmlns:a="http://schemas.openxmlformats.org/drawingml/2006/main" xmlns:r="http://schemas.openxmlformats.org/officeDocument/2006/relationships" xmlns:p="http://schemas.openxmlformats.org/presentationml/2006/main">
  <p:tag name="AS_UNIQUEID" val="818"/>
</p:tagLst>
</file>

<file path=ppt/tags/tag1815.xml><?xml version="1.0" encoding="utf-8"?>
<p:tagLst xmlns:a="http://schemas.openxmlformats.org/drawingml/2006/main" xmlns:r="http://schemas.openxmlformats.org/officeDocument/2006/relationships" xmlns:p="http://schemas.openxmlformats.org/presentationml/2006/main">
  <p:tag name="AS_UNIQUEID" val="808"/>
</p:tagLst>
</file>

<file path=ppt/tags/tag1816.xml><?xml version="1.0" encoding="utf-8"?>
<p:tagLst xmlns:a="http://schemas.openxmlformats.org/drawingml/2006/main" xmlns:r="http://schemas.openxmlformats.org/officeDocument/2006/relationships" xmlns:p="http://schemas.openxmlformats.org/presentationml/2006/main">
  <p:tag name="AS_UNIQUEID" val="809"/>
</p:tagLst>
</file>

<file path=ppt/tags/tag1817.xml><?xml version="1.0" encoding="utf-8"?>
<p:tagLst xmlns:a="http://schemas.openxmlformats.org/drawingml/2006/main" xmlns:r="http://schemas.openxmlformats.org/officeDocument/2006/relationships" xmlns:p="http://schemas.openxmlformats.org/presentationml/2006/main">
  <p:tag name="AS_UNIQUEID" val="810"/>
</p:tagLst>
</file>

<file path=ppt/tags/tag1818.xml><?xml version="1.0" encoding="utf-8"?>
<p:tagLst xmlns:a="http://schemas.openxmlformats.org/drawingml/2006/main" xmlns:r="http://schemas.openxmlformats.org/officeDocument/2006/relationships" xmlns:p="http://schemas.openxmlformats.org/presentationml/2006/main">
  <p:tag name="AS_UNIQUEID" val="811"/>
</p:tagLst>
</file>

<file path=ppt/tags/tag1819.xml><?xml version="1.0" encoding="utf-8"?>
<p:tagLst xmlns:a="http://schemas.openxmlformats.org/drawingml/2006/main" xmlns:r="http://schemas.openxmlformats.org/officeDocument/2006/relationships" xmlns:p="http://schemas.openxmlformats.org/presentationml/2006/main">
  <p:tag name="AS_UNIQUEID" val="812"/>
</p:tagLst>
</file>

<file path=ppt/tags/tag182.xml><?xml version="1.0" encoding="utf-8"?>
<p:tagLst xmlns:a="http://schemas.openxmlformats.org/drawingml/2006/main" xmlns:r="http://schemas.openxmlformats.org/officeDocument/2006/relationships" xmlns:p="http://schemas.openxmlformats.org/presentationml/2006/main">
  <p:tag name="AS_UNIQUEID" val="3272"/>
</p:tagLst>
</file>

<file path=ppt/tags/tag1820.xml><?xml version="1.0" encoding="utf-8"?>
<p:tagLst xmlns:a="http://schemas.openxmlformats.org/drawingml/2006/main" xmlns:r="http://schemas.openxmlformats.org/officeDocument/2006/relationships" xmlns:p="http://schemas.openxmlformats.org/presentationml/2006/main">
  <p:tag name="AS_UNIQUEID" val="930"/>
</p:tagLst>
</file>

<file path=ppt/tags/tag1821.xml><?xml version="1.0" encoding="utf-8"?>
<p:tagLst xmlns:a="http://schemas.openxmlformats.org/drawingml/2006/main" xmlns:r="http://schemas.openxmlformats.org/officeDocument/2006/relationships" xmlns:p="http://schemas.openxmlformats.org/presentationml/2006/main">
  <p:tag name="AS_UNIQUEID" val="931"/>
</p:tagLst>
</file>

<file path=ppt/tags/tag1822.xml><?xml version="1.0" encoding="utf-8"?>
<p:tagLst xmlns:a="http://schemas.openxmlformats.org/drawingml/2006/main" xmlns:r="http://schemas.openxmlformats.org/officeDocument/2006/relationships" xmlns:p="http://schemas.openxmlformats.org/presentationml/2006/main">
  <p:tag name="AS_UNIQUEID" val="932"/>
</p:tagLst>
</file>

<file path=ppt/tags/tag1823.xml><?xml version="1.0" encoding="utf-8"?>
<p:tagLst xmlns:a="http://schemas.openxmlformats.org/drawingml/2006/main" xmlns:r="http://schemas.openxmlformats.org/officeDocument/2006/relationships" xmlns:p="http://schemas.openxmlformats.org/presentationml/2006/main">
  <p:tag name="AS_UNIQUEID" val="933"/>
</p:tagLst>
</file>

<file path=ppt/tags/tag1824.xml><?xml version="1.0" encoding="utf-8"?>
<p:tagLst xmlns:a="http://schemas.openxmlformats.org/drawingml/2006/main" xmlns:r="http://schemas.openxmlformats.org/officeDocument/2006/relationships" xmlns:p="http://schemas.openxmlformats.org/presentationml/2006/main">
  <p:tag name="AS_UNIQUEID" val="973"/>
</p:tagLst>
</file>

<file path=ppt/tags/tag1825.xml><?xml version="1.0" encoding="utf-8"?>
<p:tagLst xmlns:a="http://schemas.openxmlformats.org/drawingml/2006/main" xmlns:r="http://schemas.openxmlformats.org/officeDocument/2006/relationships" xmlns:p="http://schemas.openxmlformats.org/presentationml/2006/main">
  <p:tag name="AS_UNIQUEID" val="1011"/>
</p:tagLst>
</file>

<file path=ppt/tags/tag1826.xml><?xml version="1.0" encoding="utf-8"?>
<p:tagLst xmlns:a="http://schemas.openxmlformats.org/drawingml/2006/main" xmlns:r="http://schemas.openxmlformats.org/officeDocument/2006/relationships" xmlns:p="http://schemas.openxmlformats.org/presentationml/2006/main">
  <p:tag name="AS_UNIQUEID" val="1046"/>
</p:tagLst>
</file>

<file path=ppt/tags/tag1827.xml><?xml version="1.0" encoding="utf-8"?>
<p:tagLst xmlns:a="http://schemas.openxmlformats.org/drawingml/2006/main" xmlns:r="http://schemas.openxmlformats.org/officeDocument/2006/relationships" xmlns:p="http://schemas.openxmlformats.org/presentationml/2006/main">
  <p:tag name="AS_UNIQUEID" val="1056"/>
</p:tagLst>
</file>

<file path=ppt/tags/tag1828.xml><?xml version="1.0" encoding="utf-8"?>
<p:tagLst xmlns:a="http://schemas.openxmlformats.org/drawingml/2006/main" xmlns:r="http://schemas.openxmlformats.org/officeDocument/2006/relationships" xmlns:p="http://schemas.openxmlformats.org/presentationml/2006/main">
  <p:tag name="AS_UNIQUEID" val="1047"/>
</p:tagLst>
</file>

<file path=ppt/tags/tag1829.xml><?xml version="1.0" encoding="utf-8"?>
<p:tagLst xmlns:a="http://schemas.openxmlformats.org/drawingml/2006/main" xmlns:r="http://schemas.openxmlformats.org/officeDocument/2006/relationships" xmlns:p="http://schemas.openxmlformats.org/presentationml/2006/main">
  <p:tag name="AS_UNIQUEID" val="1048"/>
</p:tagLst>
</file>

<file path=ppt/tags/tag183.xml><?xml version="1.0" encoding="utf-8"?>
<p:tagLst xmlns:a="http://schemas.openxmlformats.org/drawingml/2006/main" xmlns:r="http://schemas.openxmlformats.org/officeDocument/2006/relationships" xmlns:p="http://schemas.openxmlformats.org/presentationml/2006/main">
  <p:tag name="AS_UNIQUEID" val="3254"/>
</p:tagLst>
</file>

<file path=ppt/tags/tag1830.xml><?xml version="1.0" encoding="utf-8"?>
<p:tagLst xmlns:a="http://schemas.openxmlformats.org/drawingml/2006/main" xmlns:r="http://schemas.openxmlformats.org/officeDocument/2006/relationships" xmlns:p="http://schemas.openxmlformats.org/presentationml/2006/main">
  <p:tag name="AS_UNIQUEID" val="1049"/>
</p:tagLst>
</file>

<file path=ppt/tags/tag1831.xml><?xml version="1.0" encoding="utf-8"?>
<p:tagLst xmlns:a="http://schemas.openxmlformats.org/drawingml/2006/main" xmlns:r="http://schemas.openxmlformats.org/officeDocument/2006/relationships" xmlns:p="http://schemas.openxmlformats.org/presentationml/2006/main">
  <p:tag name="AS_UNIQUEID" val="1050"/>
</p:tagLst>
</file>

<file path=ppt/tags/tag1832.xml><?xml version="1.0" encoding="utf-8"?>
<p:tagLst xmlns:a="http://schemas.openxmlformats.org/drawingml/2006/main" xmlns:r="http://schemas.openxmlformats.org/officeDocument/2006/relationships" xmlns:p="http://schemas.openxmlformats.org/presentationml/2006/main">
  <p:tag name="AS_UNIQUEID" val="1051"/>
</p:tagLst>
</file>

<file path=ppt/tags/tag1833.xml><?xml version="1.0" encoding="utf-8"?>
<p:tagLst xmlns:a="http://schemas.openxmlformats.org/drawingml/2006/main" xmlns:r="http://schemas.openxmlformats.org/officeDocument/2006/relationships" xmlns:p="http://schemas.openxmlformats.org/presentationml/2006/main">
  <p:tag name="AS_UNIQUEID" val="1052"/>
</p:tagLst>
</file>

<file path=ppt/tags/tag1834.xml><?xml version="1.0" encoding="utf-8"?>
<p:tagLst xmlns:a="http://schemas.openxmlformats.org/drawingml/2006/main" xmlns:r="http://schemas.openxmlformats.org/officeDocument/2006/relationships" xmlns:p="http://schemas.openxmlformats.org/presentationml/2006/main">
  <p:tag name="AS_UNIQUEID" val="1053"/>
</p:tagLst>
</file>

<file path=ppt/tags/tag1835.xml><?xml version="1.0" encoding="utf-8"?>
<p:tagLst xmlns:a="http://schemas.openxmlformats.org/drawingml/2006/main" xmlns:r="http://schemas.openxmlformats.org/officeDocument/2006/relationships" xmlns:p="http://schemas.openxmlformats.org/presentationml/2006/main">
  <p:tag name="AS_UNIQUEID" val="1054"/>
</p:tagLst>
</file>

<file path=ppt/tags/tag1836.xml><?xml version="1.0" encoding="utf-8"?>
<p:tagLst xmlns:a="http://schemas.openxmlformats.org/drawingml/2006/main" xmlns:r="http://schemas.openxmlformats.org/officeDocument/2006/relationships" xmlns:p="http://schemas.openxmlformats.org/presentationml/2006/main">
  <p:tag name="AS_UNIQUEID" val="1055"/>
</p:tagLst>
</file>

<file path=ppt/tags/tag1837.xml><?xml version="1.0" encoding="utf-8"?>
<p:tagLst xmlns:a="http://schemas.openxmlformats.org/drawingml/2006/main" xmlns:r="http://schemas.openxmlformats.org/officeDocument/2006/relationships" xmlns:p="http://schemas.openxmlformats.org/presentationml/2006/main">
  <p:tag name="AS_UNIQUEID" val="1012"/>
</p:tagLst>
</file>

<file path=ppt/tags/tag1838.xml><?xml version="1.0" encoding="utf-8"?>
<p:tagLst xmlns:a="http://schemas.openxmlformats.org/drawingml/2006/main" xmlns:r="http://schemas.openxmlformats.org/officeDocument/2006/relationships" xmlns:p="http://schemas.openxmlformats.org/presentationml/2006/main">
  <p:tag name="AS_UNIQUEID" val="1025"/>
</p:tagLst>
</file>

<file path=ppt/tags/tag1839.xml><?xml version="1.0" encoding="utf-8"?>
<p:tagLst xmlns:a="http://schemas.openxmlformats.org/drawingml/2006/main" xmlns:r="http://schemas.openxmlformats.org/officeDocument/2006/relationships" xmlns:p="http://schemas.openxmlformats.org/presentationml/2006/main">
  <p:tag name="AS_UNIQUEID" val="1042"/>
</p:tagLst>
</file>

<file path=ppt/tags/tag184.xml><?xml version="1.0" encoding="utf-8"?>
<p:tagLst xmlns:a="http://schemas.openxmlformats.org/drawingml/2006/main" xmlns:r="http://schemas.openxmlformats.org/officeDocument/2006/relationships" xmlns:p="http://schemas.openxmlformats.org/presentationml/2006/main">
  <p:tag name="AS_UNIQUEID" val="3255"/>
</p:tagLst>
</file>

<file path=ppt/tags/tag1840.xml><?xml version="1.0" encoding="utf-8"?>
<p:tagLst xmlns:a="http://schemas.openxmlformats.org/drawingml/2006/main" xmlns:r="http://schemas.openxmlformats.org/officeDocument/2006/relationships" xmlns:p="http://schemas.openxmlformats.org/presentationml/2006/main">
  <p:tag name="AS_UNIQUEID" val="1043"/>
</p:tagLst>
</file>

<file path=ppt/tags/tag1841.xml><?xml version="1.0" encoding="utf-8"?>
<p:tagLst xmlns:a="http://schemas.openxmlformats.org/drawingml/2006/main" xmlns:r="http://schemas.openxmlformats.org/officeDocument/2006/relationships" xmlns:p="http://schemas.openxmlformats.org/presentationml/2006/main">
  <p:tag name="AS_UNIQUEID" val="1044"/>
</p:tagLst>
</file>

<file path=ppt/tags/tag1842.xml><?xml version="1.0" encoding="utf-8"?>
<p:tagLst xmlns:a="http://schemas.openxmlformats.org/drawingml/2006/main" xmlns:r="http://schemas.openxmlformats.org/officeDocument/2006/relationships" xmlns:p="http://schemas.openxmlformats.org/presentationml/2006/main">
  <p:tag name="AS_UNIQUEID" val="1045"/>
</p:tagLst>
</file>

<file path=ppt/tags/tag1843.xml><?xml version="1.0" encoding="utf-8"?>
<p:tagLst xmlns:a="http://schemas.openxmlformats.org/drawingml/2006/main" xmlns:r="http://schemas.openxmlformats.org/officeDocument/2006/relationships" xmlns:p="http://schemas.openxmlformats.org/presentationml/2006/main">
  <p:tag name="AS_UNIQUEID" val="1026"/>
</p:tagLst>
</file>

<file path=ppt/tags/tag1844.xml><?xml version="1.0" encoding="utf-8"?>
<p:tagLst xmlns:a="http://schemas.openxmlformats.org/drawingml/2006/main" xmlns:r="http://schemas.openxmlformats.org/officeDocument/2006/relationships" xmlns:p="http://schemas.openxmlformats.org/presentationml/2006/main">
  <p:tag name="AS_UNIQUEID" val="1027"/>
</p:tagLst>
</file>

<file path=ppt/tags/tag1845.xml><?xml version="1.0" encoding="utf-8"?>
<p:tagLst xmlns:a="http://schemas.openxmlformats.org/drawingml/2006/main" xmlns:r="http://schemas.openxmlformats.org/officeDocument/2006/relationships" xmlns:p="http://schemas.openxmlformats.org/presentationml/2006/main">
  <p:tag name="AS_UNIQUEID" val="1028"/>
</p:tagLst>
</file>

<file path=ppt/tags/tag1846.xml><?xml version="1.0" encoding="utf-8"?>
<p:tagLst xmlns:a="http://schemas.openxmlformats.org/drawingml/2006/main" xmlns:r="http://schemas.openxmlformats.org/officeDocument/2006/relationships" xmlns:p="http://schemas.openxmlformats.org/presentationml/2006/main">
  <p:tag name="AS_UNIQUEID" val="1029"/>
</p:tagLst>
</file>

<file path=ppt/tags/tag1847.xml><?xml version="1.0" encoding="utf-8"?>
<p:tagLst xmlns:a="http://schemas.openxmlformats.org/drawingml/2006/main" xmlns:r="http://schemas.openxmlformats.org/officeDocument/2006/relationships" xmlns:p="http://schemas.openxmlformats.org/presentationml/2006/main">
  <p:tag name="AS_UNIQUEID" val="1030"/>
</p:tagLst>
</file>

<file path=ppt/tags/tag1848.xml><?xml version="1.0" encoding="utf-8"?>
<p:tagLst xmlns:a="http://schemas.openxmlformats.org/drawingml/2006/main" xmlns:r="http://schemas.openxmlformats.org/officeDocument/2006/relationships" xmlns:p="http://schemas.openxmlformats.org/presentationml/2006/main">
  <p:tag name="AS_UNIQUEID" val="1031"/>
</p:tagLst>
</file>

<file path=ppt/tags/tag1849.xml><?xml version="1.0" encoding="utf-8"?>
<p:tagLst xmlns:a="http://schemas.openxmlformats.org/drawingml/2006/main" xmlns:r="http://schemas.openxmlformats.org/officeDocument/2006/relationships" xmlns:p="http://schemas.openxmlformats.org/presentationml/2006/main">
  <p:tag name="AS_UNIQUEID" val="1032"/>
</p:tagLst>
</file>

<file path=ppt/tags/tag185.xml><?xml version="1.0" encoding="utf-8"?>
<p:tagLst xmlns:a="http://schemas.openxmlformats.org/drawingml/2006/main" xmlns:r="http://schemas.openxmlformats.org/officeDocument/2006/relationships" xmlns:p="http://schemas.openxmlformats.org/presentationml/2006/main">
  <p:tag name="AS_UNIQUEID" val="3256"/>
</p:tagLst>
</file>

<file path=ppt/tags/tag1850.xml><?xml version="1.0" encoding="utf-8"?>
<p:tagLst xmlns:a="http://schemas.openxmlformats.org/drawingml/2006/main" xmlns:r="http://schemas.openxmlformats.org/officeDocument/2006/relationships" xmlns:p="http://schemas.openxmlformats.org/presentationml/2006/main">
  <p:tag name="AS_UNIQUEID" val="1033"/>
</p:tagLst>
</file>

<file path=ppt/tags/tag1851.xml><?xml version="1.0" encoding="utf-8"?>
<p:tagLst xmlns:a="http://schemas.openxmlformats.org/drawingml/2006/main" xmlns:r="http://schemas.openxmlformats.org/officeDocument/2006/relationships" xmlns:p="http://schemas.openxmlformats.org/presentationml/2006/main">
  <p:tag name="AS_UNIQUEID" val="1034"/>
</p:tagLst>
</file>

<file path=ppt/tags/tag1852.xml><?xml version="1.0" encoding="utf-8"?>
<p:tagLst xmlns:a="http://schemas.openxmlformats.org/drawingml/2006/main" xmlns:r="http://schemas.openxmlformats.org/officeDocument/2006/relationships" xmlns:p="http://schemas.openxmlformats.org/presentationml/2006/main">
  <p:tag name="AS_UNIQUEID" val="1035"/>
</p:tagLst>
</file>

<file path=ppt/tags/tag1853.xml><?xml version="1.0" encoding="utf-8"?>
<p:tagLst xmlns:a="http://schemas.openxmlformats.org/drawingml/2006/main" xmlns:r="http://schemas.openxmlformats.org/officeDocument/2006/relationships" xmlns:p="http://schemas.openxmlformats.org/presentationml/2006/main">
  <p:tag name="AS_UNIQUEID" val="1036"/>
</p:tagLst>
</file>

<file path=ppt/tags/tag1854.xml><?xml version="1.0" encoding="utf-8"?>
<p:tagLst xmlns:a="http://schemas.openxmlformats.org/drawingml/2006/main" xmlns:r="http://schemas.openxmlformats.org/officeDocument/2006/relationships" xmlns:p="http://schemas.openxmlformats.org/presentationml/2006/main">
  <p:tag name="AS_UNIQUEID" val="1037"/>
</p:tagLst>
</file>

<file path=ppt/tags/tag1855.xml><?xml version="1.0" encoding="utf-8"?>
<p:tagLst xmlns:a="http://schemas.openxmlformats.org/drawingml/2006/main" xmlns:r="http://schemas.openxmlformats.org/officeDocument/2006/relationships" xmlns:p="http://schemas.openxmlformats.org/presentationml/2006/main">
  <p:tag name="AS_UNIQUEID" val="1038"/>
</p:tagLst>
</file>

<file path=ppt/tags/tag1856.xml><?xml version="1.0" encoding="utf-8"?>
<p:tagLst xmlns:a="http://schemas.openxmlformats.org/drawingml/2006/main" xmlns:r="http://schemas.openxmlformats.org/officeDocument/2006/relationships" xmlns:p="http://schemas.openxmlformats.org/presentationml/2006/main">
  <p:tag name="AS_UNIQUEID" val="1039"/>
</p:tagLst>
</file>

<file path=ppt/tags/tag1857.xml><?xml version="1.0" encoding="utf-8"?>
<p:tagLst xmlns:a="http://schemas.openxmlformats.org/drawingml/2006/main" xmlns:r="http://schemas.openxmlformats.org/officeDocument/2006/relationships" xmlns:p="http://schemas.openxmlformats.org/presentationml/2006/main">
  <p:tag name="AS_UNIQUEID" val="1040"/>
</p:tagLst>
</file>

<file path=ppt/tags/tag1858.xml><?xml version="1.0" encoding="utf-8"?>
<p:tagLst xmlns:a="http://schemas.openxmlformats.org/drawingml/2006/main" xmlns:r="http://schemas.openxmlformats.org/officeDocument/2006/relationships" xmlns:p="http://schemas.openxmlformats.org/presentationml/2006/main">
  <p:tag name="AS_UNIQUEID" val="1041"/>
</p:tagLst>
</file>

<file path=ppt/tags/tag1859.xml><?xml version="1.0" encoding="utf-8"?>
<p:tagLst xmlns:a="http://schemas.openxmlformats.org/drawingml/2006/main" xmlns:r="http://schemas.openxmlformats.org/officeDocument/2006/relationships" xmlns:p="http://schemas.openxmlformats.org/presentationml/2006/main">
  <p:tag name="AS_UNIQUEID" val="1013"/>
</p:tagLst>
</file>

<file path=ppt/tags/tag186.xml><?xml version="1.0" encoding="utf-8"?>
<p:tagLst xmlns:a="http://schemas.openxmlformats.org/drawingml/2006/main" xmlns:r="http://schemas.openxmlformats.org/officeDocument/2006/relationships" xmlns:p="http://schemas.openxmlformats.org/presentationml/2006/main">
  <p:tag name="AS_UNIQUEID" val="2978"/>
</p:tagLst>
</file>

<file path=ppt/tags/tag1860.xml><?xml version="1.0" encoding="utf-8"?>
<p:tagLst xmlns:a="http://schemas.openxmlformats.org/drawingml/2006/main" xmlns:r="http://schemas.openxmlformats.org/officeDocument/2006/relationships" xmlns:p="http://schemas.openxmlformats.org/presentationml/2006/main">
  <p:tag name="AS_UNIQUEID" val="1016"/>
</p:tagLst>
</file>

<file path=ppt/tags/tag1861.xml><?xml version="1.0" encoding="utf-8"?>
<p:tagLst xmlns:a="http://schemas.openxmlformats.org/drawingml/2006/main" xmlns:r="http://schemas.openxmlformats.org/officeDocument/2006/relationships" xmlns:p="http://schemas.openxmlformats.org/presentationml/2006/main">
  <p:tag name="AS_UNIQUEID" val="1017"/>
</p:tagLst>
</file>

<file path=ppt/tags/tag1862.xml><?xml version="1.0" encoding="utf-8"?>
<p:tagLst xmlns:a="http://schemas.openxmlformats.org/drawingml/2006/main" xmlns:r="http://schemas.openxmlformats.org/officeDocument/2006/relationships" xmlns:p="http://schemas.openxmlformats.org/presentationml/2006/main">
  <p:tag name="AS_UNIQUEID" val="1018"/>
</p:tagLst>
</file>

<file path=ppt/tags/tag1863.xml><?xml version="1.0" encoding="utf-8"?>
<p:tagLst xmlns:a="http://schemas.openxmlformats.org/drawingml/2006/main" xmlns:r="http://schemas.openxmlformats.org/officeDocument/2006/relationships" xmlns:p="http://schemas.openxmlformats.org/presentationml/2006/main">
  <p:tag name="AS_UNIQUEID" val="1019"/>
</p:tagLst>
</file>

<file path=ppt/tags/tag1864.xml><?xml version="1.0" encoding="utf-8"?>
<p:tagLst xmlns:a="http://schemas.openxmlformats.org/drawingml/2006/main" xmlns:r="http://schemas.openxmlformats.org/officeDocument/2006/relationships" xmlns:p="http://schemas.openxmlformats.org/presentationml/2006/main">
  <p:tag name="AS_UNIQUEID" val="1020"/>
</p:tagLst>
</file>

<file path=ppt/tags/tag1865.xml><?xml version="1.0" encoding="utf-8"?>
<p:tagLst xmlns:a="http://schemas.openxmlformats.org/drawingml/2006/main" xmlns:r="http://schemas.openxmlformats.org/officeDocument/2006/relationships" xmlns:p="http://schemas.openxmlformats.org/presentationml/2006/main">
  <p:tag name="AS_UNIQUEID" val="1021"/>
</p:tagLst>
</file>

<file path=ppt/tags/tag1866.xml><?xml version="1.0" encoding="utf-8"?>
<p:tagLst xmlns:a="http://schemas.openxmlformats.org/drawingml/2006/main" xmlns:r="http://schemas.openxmlformats.org/officeDocument/2006/relationships" xmlns:p="http://schemas.openxmlformats.org/presentationml/2006/main">
  <p:tag name="AS_UNIQUEID" val="1022"/>
</p:tagLst>
</file>

<file path=ppt/tags/tag1867.xml><?xml version="1.0" encoding="utf-8"?>
<p:tagLst xmlns:a="http://schemas.openxmlformats.org/drawingml/2006/main" xmlns:r="http://schemas.openxmlformats.org/officeDocument/2006/relationships" xmlns:p="http://schemas.openxmlformats.org/presentationml/2006/main">
  <p:tag name="AS_UNIQUEID" val="1023"/>
</p:tagLst>
</file>

<file path=ppt/tags/tag1868.xml><?xml version="1.0" encoding="utf-8"?>
<p:tagLst xmlns:a="http://schemas.openxmlformats.org/drawingml/2006/main" xmlns:r="http://schemas.openxmlformats.org/officeDocument/2006/relationships" xmlns:p="http://schemas.openxmlformats.org/presentationml/2006/main">
  <p:tag name="AS_UNIQUEID" val="1024"/>
</p:tagLst>
</file>

<file path=ppt/tags/tag1869.xml><?xml version="1.0" encoding="utf-8"?>
<p:tagLst xmlns:a="http://schemas.openxmlformats.org/drawingml/2006/main" xmlns:r="http://schemas.openxmlformats.org/officeDocument/2006/relationships" xmlns:p="http://schemas.openxmlformats.org/presentationml/2006/main">
  <p:tag name="AS_UNIQUEID" val="1014"/>
</p:tagLst>
</file>

<file path=ppt/tags/tag187.xml><?xml version="1.0" encoding="utf-8"?>
<p:tagLst xmlns:a="http://schemas.openxmlformats.org/drawingml/2006/main" xmlns:r="http://schemas.openxmlformats.org/officeDocument/2006/relationships" xmlns:p="http://schemas.openxmlformats.org/presentationml/2006/main">
  <p:tag name="AS_UNIQUEID" val="2982"/>
</p:tagLst>
</file>

<file path=ppt/tags/tag1870.xml><?xml version="1.0" encoding="utf-8"?>
<p:tagLst xmlns:a="http://schemas.openxmlformats.org/drawingml/2006/main" xmlns:r="http://schemas.openxmlformats.org/officeDocument/2006/relationships" xmlns:p="http://schemas.openxmlformats.org/presentationml/2006/main">
  <p:tag name="AS_UNIQUEID" val="1015"/>
</p:tagLst>
</file>

<file path=ppt/tags/tag1871.xml><?xml version="1.0" encoding="utf-8"?>
<p:tagLst xmlns:a="http://schemas.openxmlformats.org/drawingml/2006/main" xmlns:r="http://schemas.openxmlformats.org/officeDocument/2006/relationships" xmlns:p="http://schemas.openxmlformats.org/presentationml/2006/main">
  <p:tag name="AS_UNIQUEID" val="974"/>
</p:tagLst>
</file>

<file path=ppt/tags/tag1872.xml><?xml version="1.0" encoding="utf-8"?>
<p:tagLst xmlns:a="http://schemas.openxmlformats.org/drawingml/2006/main" xmlns:r="http://schemas.openxmlformats.org/officeDocument/2006/relationships" xmlns:p="http://schemas.openxmlformats.org/presentationml/2006/main">
  <p:tag name="AS_UNIQUEID" val="1002"/>
</p:tagLst>
</file>

<file path=ppt/tags/tag1873.xml><?xml version="1.0" encoding="utf-8"?>
<p:tagLst xmlns:a="http://schemas.openxmlformats.org/drawingml/2006/main" xmlns:r="http://schemas.openxmlformats.org/officeDocument/2006/relationships" xmlns:p="http://schemas.openxmlformats.org/presentationml/2006/main">
  <p:tag name="AS_UNIQUEID" val="1003"/>
</p:tagLst>
</file>

<file path=ppt/tags/tag1874.xml><?xml version="1.0" encoding="utf-8"?>
<p:tagLst xmlns:a="http://schemas.openxmlformats.org/drawingml/2006/main" xmlns:r="http://schemas.openxmlformats.org/officeDocument/2006/relationships" xmlns:p="http://schemas.openxmlformats.org/presentationml/2006/main">
  <p:tag name="AS_UNIQUEID" val="1004"/>
</p:tagLst>
</file>

<file path=ppt/tags/tag1875.xml><?xml version="1.0" encoding="utf-8"?>
<p:tagLst xmlns:a="http://schemas.openxmlformats.org/drawingml/2006/main" xmlns:r="http://schemas.openxmlformats.org/officeDocument/2006/relationships" xmlns:p="http://schemas.openxmlformats.org/presentationml/2006/main">
  <p:tag name="AS_UNIQUEID" val="1005"/>
</p:tagLst>
</file>

<file path=ppt/tags/tag1876.xml><?xml version="1.0" encoding="utf-8"?>
<p:tagLst xmlns:a="http://schemas.openxmlformats.org/drawingml/2006/main" xmlns:r="http://schemas.openxmlformats.org/officeDocument/2006/relationships" xmlns:p="http://schemas.openxmlformats.org/presentationml/2006/main">
  <p:tag name="AS_UNIQUEID" val="1006"/>
</p:tagLst>
</file>

<file path=ppt/tags/tag1877.xml><?xml version="1.0" encoding="utf-8"?>
<p:tagLst xmlns:a="http://schemas.openxmlformats.org/drawingml/2006/main" xmlns:r="http://schemas.openxmlformats.org/officeDocument/2006/relationships" xmlns:p="http://schemas.openxmlformats.org/presentationml/2006/main">
  <p:tag name="AS_UNIQUEID" val="1007"/>
</p:tagLst>
</file>

<file path=ppt/tags/tag1878.xml><?xml version="1.0" encoding="utf-8"?>
<p:tagLst xmlns:a="http://schemas.openxmlformats.org/drawingml/2006/main" xmlns:r="http://schemas.openxmlformats.org/officeDocument/2006/relationships" xmlns:p="http://schemas.openxmlformats.org/presentationml/2006/main">
  <p:tag name="AS_UNIQUEID" val="1008"/>
</p:tagLst>
</file>

<file path=ppt/tags/tag1879.xml><?xml version="1.0" encoding="utf-8"?>
<p:tagLst xmlns:a="http://schemas.openxmlformats.org/drawingml/2006/main" xmlns:r="http://schemas.openxmlformats.org/officeDocument/2006/relationships" xmlns:p="http://schemas.openxmlformats.org/presentationml/2006/main">
  <p:tag name="AS_UNIQUEID" val="1009"/>
</p:tagLst>
</file>

<file path=ppt/tags/tag188.xml><?xml version="1.0" encoding="utf-8"?>
<p:tagLst xmlns:a="http://schemas.openxmlformats.org/drawingml/2006/main" xmlns:r="http://schemas.openxmlformats.org/officeDocument/2006/relationships" xmlns:p="http://schemas.openxmlformats.org/presentationml/2006/main">
  <p:tag name="AS_UNIQUEID" val="2986"/>
</p:tagLst>
</file>

<file path=ppt/tags/tag1880.xml><?xml version="1.0" encoding="utf-8"?>
<p:tagLst xmlns:a="http://schemas.openxmlformats.org/drawingml/2006/main" xmlns:r="http://schemas.openxmlformats.org/officeDocument/2006/relationships" xmlns:p="http://schemas.openxmlformats.org/presentationml/2006/main">
  <p:tag name="AS_UNIQUEID" val="1010"/>
</p:tagLst>
</file>

<file path=ppt/tags/tag1881.xml><?xml version="1.0" encoding="utf-8"?>
<p:tagLst xmlns:a="http://schemas.openxmlformats.org/drawingml/2006/main" xmlns:r="http://schemas.openxmlformats.org/officeDocument/2006/relationships" xmlns:p="http://schemas.openxmlformats.org/presentationml/2006/main">
  <p:tag name="AS_UNIQUEID" val="975"/>
</p:tagLst>
</file>

<file path=ppt/tags/tag1882.xml><?xml version="1.0" encoding="utf-8"?>
<p:tagLst xmlns:a="http://schemas.openxmlformats.org/drawingml/2006/main" xmlns:r="http://schemas.openxmlformats.org/officeDocument/2006/relationships" xmlns:p="http://schemas.openxmlformats.org/presentationml/2006/main">
  <p:tag name="AS_UNIQUEID" val="976"/>
</p:tagLst>
</file>

<file path=ppt/tags/tag1883.xml><?xml version="1.0" encoding="utf-8"?>
<p:tagLst xmlns:a="http://schemas.openxmlformats.org/drawingml/2006/main" xmlns:r="http://schemas.openxmlformats.org/officeDocument/2006/relationships" xmlns:p="http://schemas.openxmlformats.org/presentationml/2006/main">
  <p:tag name="AS_UNIQUEID" val="977"/>
</p:tagLst>
</file>

<file path=ppt/tags/tag1884.xml><?xml version="1.0" encoding="utf-8"?>
<p:tagLst xmlns:a="http://schemas.openxmlformats.org/drawingml/2006/main" xmlns:r="http://schemas.openxmlformats.org/officeDocument/2006/relationships" xmlns:p="http://schemas.openxmlformats.org/presentationml/2006/main">
  <p:tag name="AS_UNIQUEID" val="982"/>
</p:tagLst>
</file>

<file path=ppt/tags/tag1885.xml><?xml version="1.0" encoding="utf-8"?>
<p:tagLst xmlns:a="http://schemas.openxmlformats.org/drawingml/2006/main" xmlns:r="http://schemas.openxmlformats.org/officeDocument/2006/relationships" xmlns:p="http://schemas.openxmlformats.org/presentationml/2006/main">
  <p:tag name="AS_UNIQUEID" val="992"/>
</p:tagLst>
</file>

<file path=ppt/tags/tag1886.xml><?xml version="1.0" encoding="utf-8"?>
<p:tagLst xmlns:a="http://schemas.openxmlformats.org/drawingml/2006/main" xmlns:r="http://schemas.openxmlformats.org/officeDocument/2006/relationships" xmlns:p="http://schemas.openxmlformats.org/presentationml/2006/main">
  <p:tag name="AS_UNIQUEID" val="993"/>
</p:tagLst>
</file>

<file path=ppt/tags/tag1887.xml><?xml version="1.0" encoding="utf-8"?>
<p:tagLst xmlns:a="http://schemas.openxmlformats.org/drawingml/2006/main" xmlns:r="http://schemas.openxmlformats.org/officeDocument/2006/relationships" xmlns:p="http://schemas.openxmlformats.org/presentationml/2006/main">
  <p:tag name="AS_UNIQUEID" val="994"/>
</p:tagLst>
</file>

<file path=ppt/tags/tag1888.xml><?xml version="1.0" encoding="utf-8"?>
<p:tagLst xmlns:a="http://schemas.openxmlformats.org/drawingml/2006/main" xmlns:r="http://schemas.openxmlformats.org/officeDocument/2006/relationships" xmlns:p="http://schemas.openxmlformats.org/presentationml/2006/main">
  <p:tag name="AS_UNIQUEID" val="995"/>
</p:tagLst>
</file>

<file path=ppt/tags/tag1889.xml><?xml version="1.0" encoding="utf-8"?>
<p:tagLst xmlns:a="http://schemas.openxmlformats.org/drawingml/2006/main" xmlns:r="http://schemas.openxmlformats.org/officeDocument/2006/relationships" xmlns:p="http://schemas.openxmlformats.org/presentationml/2006/main">
  <p:tag name="AS_UNIQUEID" val="996"/>
</p:tagLst>
</file>

<file path=ppt/tags/tag189.xml><?xml version="1.0" encoding="utf-8"?>
<p:tagLst xmlns:a="http://schemas.openxmlformats.org/drawingml/2006/main" xmlns:r="http://schemas.openxmlformats.org/officeDocument/2006/relationships" xmlns:p="http://schemas.openxmlformats.org/presentationml/2006/main">
  <p:tag name="AS_UNIQUEID" val="3036"/>
</p:tagLst>
</file>

<file path=ppt/tags/tag1890.xml><?xml version="1.0" encoding="utf-8"?>
<p:tagLst xmlns:a="http://schemas.openxmlformats.org/drawingml/2006/main" xmlns:r="http://schemas.openxmlformats.org/officeDocument/2006/relationships" xmlns:p="http://schemas.openxmlformats.org/presentationml/2006/main">
  <p:tag name="AS_UNIQUEID" val="997"/>
</p:tagLst>
</file>

<file path=ppt/tags/tag1891.xml><?xml version="1.0" encoding="utf-8"?>
<p:tagLst xmlns:a="http://schemas.openxmlformats.org/drawingml/2006/main" xmlns:r="http://schemas.openxmlformats.org/officeDocument/2006/relationships" xmlns:p="http://schemas.openxmlformats.org/presentationml/2006/main">
  <p:tag name="AS_UNIQUEID" val="998"/>
</p:tagLst>
</file>

<file path=ppt/tags/tag1892.xml><?xml version="1.0" encoding="utf-8"?>
<p:tagLst xmlns:a="http://schemas.openxmlformats.org/drawingml/2006/main" xmlns:r="http://schemas.openxmlformats.org/officeDocument/2006/relationships" xmlns:p="http://schemas.openxmlformats.org/presentationml/2006/main">
  <p:tag name="AS_UNIQUEID" val="999"/>
</p:tagLst>
</file>

<file path=ppt/tags/tag1893.xml><?xml version="1.0" encoding="utf-8"?>
<p:tagLst xmlns:a="http://schemas.openxmlformats.org/drawingml/2006/main" xmlns:r="http://schemas.openxmlformats.org/officeDocument/2006/relationships" xmlns:p="http://schemas.openxmlformats.org/presentationml/2006/main">
  <p:tag name="AS_UNIQUEID" val="1000"/>
</p:tagLst>
</file>

<file path=ppt/tags/tag1894.xml><?xml version="1.0" encoding="utf-8"?>
<p:tagLst xmlns:a="http://schemas.openxmlformats.org/drawingml/2006/main" xmlns:r="http://schemas.openxmlformats.org/officeDocument/2006/relationships" xmlns:p="http://schemas.openxmlformats.org/presentationml/2006/main">
  <p:tag name="AS_UNIQUEID" val="1001"/>
</p:tagLst>
</file>

<file path=ppt/tags/tag1895.xml><?xml version="1.0" encoding="utf-8"?>
<p:tagLst xmlns:a="http://schemas.openxmlformats.org/drawingml/2006/main" xmlns:r="http://schemas.openxmlformats.org/officeDocument/2006/relationships" xmlns:p="http://schemas.openxmlformats.org/presentationml/2006/main">
  <p:tag name="AS_UNIQUEID" val="983"/>
</p:tagLst>
</file>

<file path=ppt/tags/tag1896.xml><?xml version="1.0" encoding="utf-8"?>
<p:tagLst xmlns:a="http://schemas.openxmlformats.org/drawingml/2006/main" xmlns:r="http://schemas.openxmlformats.org/officeDocument/2006/relationships" xmlns:p="http://schemas.openxmlformats.org/presentationml/2006/main">
  <p:tag name="AS_UNIQUEID" val="984"/>
</p:tagLst>
</file>

<file path=ppt/tags/tag1897.xml><?xml version="1.0" encoding="utf-8"?>
<p:tagLst xmlns:a="http://schemas.openxmlformats.org/drawingml/2006/main" xmlns:r="http://schemas.openxmlformats.org/officeDocument/2006/relationships" xmlns:p="http://schemas.openxmlformats.org/presentationml/2006/main">
  <p:tag name="AS_UNIQUEID" val="985"/>
</p:tagLst>
</file>

<file path=ppt/tags/tag1898.xml><?xml version="1.0" encoding="utf-8"?>
<p:tagLst xmlns:a="http://schemas.openxmlformats.org/drawingml/2006/main" xmlns:r="http://schemas.openxmlformats.org/officeDocument/2006/relationships" xmlns:p="http://schemas.openxmlformats.org/presentationml/2006/main">
  <p:tag name="AS_UNIQUEID" val="986"/>
</p:tagLst>
</file>

<file path=ppt/tags/tag1899.xml><?xml version="1.0" encoding="utf-8"?>
<p:tagLst xmlns:a="http://schemas.openxmlformats.org/drawingml/2006/main" xmlns:r="http://schemas.openxmlformats.org/officeDocument/2006/relationships" xmlns:p="http://schemas.openxmlformats.org/presentationml/2006/main">
  <p:tag name="AS_UNIQUEID" val="987"/>
</p:tagLst>
</file>

<file path=ppt/tags/tag19.xml><?xml version="1.0" encoding="utf-8"?>
<p:tagLst xmlns:a="http://schemas.openxmlformats.org/drawingml/2006/main" xmlns:r="http://schemas.openxmlformats.org/officeDocument/2006/relationships" xmlns:p="http://schemas.openxmlformats.org/presentationml/2006/main">
  <p:tag name="AS_UNIQUEID" val="405"/>
</p:tagLst>
</file>

<file path=ppt/tags/tag190.xml><?xml version="1.0" encoding="utf-8"?>
<p:tagLst xmlns:a="http://schemas.openxmlformats.org/drawingml/2006/main" xmlns:r="http://schemas.openxmlformats.org/officeDocument/2006/relationships" xmlns:p="http://schemas.openxmlformats.org/presentationml/2006/main">
  <p:tag name="AS_UNIQUEID" val="3040"/>
</p:tagLst>
</file>

<file path=ppt/tags/tag1900.xml><?xml version="1.0" encoding="utf-8"?>
<p:tagLst xmlns:a="http://schemas.openxmlformats.org/drawingml/2006/main" xmlns:r="http://schemas.openxmlformats.org/officeDocument/2006/relationships" xmlns:p="http://schemas.openxmlformats.org/presentationml/2006/main">
  <p:tag name="AS_UNIQUEID" val="988"/>
</p:tagLst>
</file>

<file path=ppt/tags/tag1901.xml><?xml version="1.0" encoding="utf-8"?>
<p:tagLst xmlns:a="http://schemas.openxmlformats.org/drawingml/2006/main" xmlns:r="http://schemas.openxmlformats.org/officeDocument/2006/relationships" xmlns:p="http://schemas.openxmlformats.org/presentationml/2006/main">
  <p:tag name="AS_UNIQUEID" val="989"/>
</p:tagLst>
</file>

<file path=ppt/tags/tag1902.xml><?xml version="1.0" encoding="utf-8"?>
<p:tagLst xmlns:a="http://schemas.openxmlformats.org/drawingml/2006/main" xmlns:r="http://schemas.openxmlformats.org/officeDocument/2006/relationships" xmlns:p="http://schemas.openxmlformats.org/presentationml/2006/main">
  <p:tag name="AS_UNIQUEID" val="990"/>
</p:tagLst>
</file>

<file path=ppt/tags/tag1903.xml><?xml version="1.0" encoding="utf-8"?>
<p:tagLst xmlns:a="http://schemas.openxmlformats.org/drawingml/2006/main" xmlns:r="http://schemas.openxmlformats.org/officeDocument/2006/relationships" xmlns:p="http://schemas.openxmlformats.org/presentationml/2006/main">
  <p:tag name="AS_UNIQUEID" val="991"/>
</p:tagLst>
</file>

<file path=ppt/tags/tag1904.xml><?xml version="1.0" encoding="utf-8"?>
<p:tagLst xmlns:a="http://schemas.openxmlformats.org/drawingml/2006/main" xmlns:r="http://schemas.openxmlformats.org/officeDocument/2006/relationships" xmlns:p="http://schemas.openxmlformats.org/presentationml/2006/main">
  <p:tag name="AS_UNIQUEID" val="978"/>
</p:tagLst>
</file>

<file path=ppt/tags/tag1905.xml><?xml version="1.0" encoding="utf-8"?>
<p:tagLst xmlns:a="http://schemas.openxmlformats.org/drawingml/2006/main" xmlns:r="http://schemas.openxmlformats.org/officeDocument/2006/relationships" xmlns:p="http://schemas.openxmlformats.org/presentationml/2006/main">
  <p:tag name="AS_UNIQUEID" val="979"/>
</p:tagLst>
</file>

<file path=ppt/tags/tag1906.xml><?xml version="1.0" encoding="utf-8"?>
<p:tagLst xmlns:a="http://schemas.openxmlformats.org/drawingml/2006/main" xmlns:r="http://schemas.openxmlformats.org/officeDocument/2006/relationships" xmlns:p="http://schemas.openxmlformats.org/presentationml/2006/main">
  <p:tag name="AS_UNIQUEID" val="980"/>
</p:tagLst>
</file>

<file path=ppt/tags/tag1907.xml><?xml version="1.0" encoding="utf-8"?>
<p:tagLst xmlns:a="http://schemas.openxmlformats.org/drawingml/2006/main" xmlns:r="http://schemas.openxmlformats.org/officeDocument/2006/relationships" xmlns:p="http://schemas.openxmlformats.org/presentationml/2006/main">
  <p:tag name="AS_UNIQUEID" val="981"/>
</p:tagLst>
</file>

<file path=ppt/tags/tag1908.xml><?xml version="1.0" encoding="utf-8"?>
<p:tagLst xmlns:a="http://schemas.openxmlformats.org/drawingml/2006/main" xmlns:r="http://schemas.openxmlformats.org/officeDocument/2006/relationships" xmlns:p="http://schemas.openxmlformats.org/presentationml/2006/main">
  <p:tag name="AS_UNIQUEID" val="934"/>
</p:tagLst>
</file>

<file path=ppt/tags/tag1909.xml><?xml version="1.0" encoding="utf-8"?>
<p:tagLst xmlns:a="http://schemas.openxmlformats.org/drawingml/2006/main" xmlns:r="http://schemas.openxmlformats.org/officeDocument/2006/relationships" xmlns:p="http://schemas.openxmlformats.org/presentationml/2006/main">
  <p:tag name="AS_UNIQUEID" val="935"/>
</p:tagLst>
</file>

<file path=ppt/tags/tag191.xml><?xml version="1.0" encoding="utf-8"?>
<p:tagLst xmlns:a="http://schemas.openxmlformats.org/drawingml/2006/main" xmlns:r="http://schemas.openxmlformats.org/officeDocument/2006/relationships" xmlns:p="http://schemas.openxmlformats.org/presentationml/2006/main">
  <p:tag name="AS_UNIQUEID" val="3052"/>
</p:tagLst>
</file>

<file path=ppt/tags/tag1910.xml><?xml version="1.0" encoding="utf-8"?>
<p:tagLst xmlns:a="http://schemas.openxmlformats.org/drawingml/2006/main" xmlns:r="http://schemas.openxmlformats.org/officeDocument/2006/relationships" xmlns:p="http://schemas.openxmlformats.org/presentationml/2006/main">
  <p:tag name="AS_UNIQUEID" val="936"/>
</p:tagLst>
</file>

<file path=ppt/tags/tag1911.xml><?xml version="1.0" encoding="utf-8"?>
<p:tagLst xmlns:a="http://schemas.openxmlformats.org/drawingml/2006/main" xmlns:r="http://schemas.openxmlformats.org/officeDocument/2006/relationships" xmlns:p="http://schemas.openxmlformats.org/presentationml/2006/main">
  <p:tag name="AS_UNIQUEID" val="937"/>
</p:tagLst>
</file>

<file path=ppt/tags/tag1912.xml><?xml version="1.0" encoding="utf-8"?>
<p:tagLst xmlns:a="http://schemas.openxmlformats.org/drawingml/2006/main" xmlns:r="http://schemas.openxmlformats.org/officeDocument/2006/relationships" xmlns:p="http://schemas.openxmlformats.org/presentationml/2006/main">
  <p:tag name="AS_UNIQUEID" val="943"/>
</p:tagLst>
</file>

<file path=ppt/tags/tag1913.xml><?xml version="1.0" encoding="utf-8"?>
<p:tagLst xmlns:a="http://schemas.openxmlformats.org/drawingml/2006/main" xmlns:r="http://schemas.openxmlformats.org/officeDocument/2006/relationships" xmlns:p="http://schemas.openxmlformats.org/presentationml/2006/main">
  <p:tag name="AS_UNIQUEID" val="949"/>
</p:tagLst>
</file>

<file path=ppt/tags/tag1914.xml><?xml version="1.0" encoding="utf-8"?>
<p:tagLst xmlns:a="http://schemas.openxmlformats.org/drawingml/2006/main" xmlns:r="http://schemas.openxmlformats.org/officeDocument/2006/relationships" xmlns:p="http://schemas.openxmlformats.org/presentationml/2006/main">
  <p:tag name="AS_UNIQUEID" val="955"/>
</p:tagLst>
</file>

<file path=ppt/tags/tag1915.xml><?xml version="1.0" encoding="utf-8"?>
<p:tagLst xmlns:a="http://schemas.openxmlformats.org/drawingml/2006/main" xmlns:r="http://schemas.openxmlformats.org/officeDocument/2006/relationships" xmlns:p="http://schemas.openxmlformats.org/presentationml/2006/main">
  <p:tag name="AS_UNIQUEID" val="961"/>
</p:tagLst>
</file>

<file path=ppt/tags/tag1916.xml><?xml version="1.0" encoding="utf-8"?>
<p:tagLst xmlns:a="http://schemas.openxmlformats.org/drawingml/2006/main" xmlns:r="http://schemas.openxmlformats.org/officeDocument/2006/relationships" xmlns:p="http://schemas.openxmlformats.org/presentationml/2006/main">
  <p:tag name="AS_UNIQUEID" val="967"/>
</p:tagLst>
</file>

<file path=ppt/tags/tag1917.xml><?xml version="1.0" encoding="utf-8"?>
<p:tagLst xmlns:a="http://schemas.openxmlformats.org/drawingml/2006/main" xmlns:r="http://schemas.openxmlformats.org/officeDocument/2006/relationships" xmlns:p="http://schemas.openxmlformats.org/presentationml/2006/main">
  <p:tag name="AS_UNIQUEID" val="968"/>
</p:tagLst>
</file>

<file path=ppt/tags/tag1918.xml><?xml version="1.0" encoding="utf-8"?>
<p:tagLst xmlns:a="http://schemas.openxmlformats.org/drawingml/2006/main" xmlns:r="http://schemas.openxmlformats.org/officeDocument/2006/relationships" xmlns:p="http://schemas.openxmlformats.org/presentationml/2006/main">
  <p:tag name="AS_UNIQUEID" val="969"/>
</p:tagLst>
</file>

<file path=ppt/tags/tag1919.xml><?xml version="1.0" encoding="utf-8"?>
<p:tagLst xmlns:a="http://schemas.openxmlformats.org/drawingml/2006/main" xmlns:r="http://schemas.openxmlformats.org/officeDocument/2006/relationships" xmlns:p="http://schemas.openxmlformats.org/presentationml/2006/main">
  <p:tag name="AS_UNIQUEID" val="970"/>
</p:tagLst>
</file>

<file path=ppt/tags/tag192.xml><?xml version="1.0" encoding="utf-8"?>
<p:tagLst xmlns:a="http://schemas.openxmlformats.org/drawingml/2006/main" xmlns:r="http://schemas.openxmlformats.org/officeDocument/2006/relationships" xmlns:p="http://schemas.openxmlformats.org/presentationml/2006/main">
  <p:tag name="AS_UNIQUEID" val="3064"/>
</p:tagLst>
</file>

<file path=ppt/tags/tag1920.xml><?xml version="1.0" encoding="utf-8"?>
<p:tagLst xmlns:a="http://schemas.openxmlformats.org/drawingml/2006/main" xmlns:r="http://schemas.openxmlformats.org/officeDocument/2006/relationships" xmlns:p="http://schemas.openxmlformats.org/presentationml/2006/main">
  <p:tag name="AS_UNIQUEID" val="971"/>
</p:tagLst>
</file>

<file path=ppt/tags/tag1921.xml><?xml version="1.0" encoding="utf-8"?>
<p:tagLst xmlns:a="http://schemas.openxmlformats.org/drawingml/2006/main" xmlns:r="http://schemas.openxmlformats.org/officeDocument/2006/relationships" xmlns:p="http://schemas.openxmlformats.org/presentationml/2006/main">
  <p:tag name="AS_UNIQUEID" val="972"/>
</p:tagLst>
</file>

<file path=ppt/tags/tag1922.xml><?xml version="1.0" encoding="utf-8"?>
<p:tagLst xmlns:a="http://schemas.openxmlformats.org/drawingml/2006/main" xmlns:r="http://schemas.openxmlformats.org/officeDocument/2006/relationships" xmlns:p="http://schemas.openxmlformats.org/presentationml/2006/main">
  <p:tag name="AS_UNIQUEID" val="962"/>
</p:tagLst>
</file>

<file path=ppt/tags/tag1923.xml><?xml version="1.0" encoding="utf-8"?>
<p:tagLst xmlns:a="http://schemas.openxmlformats.org/drawingml/2006/main" xmlns:r="http://schemas.openxmlformats.org/officeDocument/2006/relationships" xmlns:p="http://schemas.openxmlformats.org/presentationml/2006/main">
  <p:tag name="AS_UNIQUEID" val="963"/>
</p:tagLst>
</file>

<file path=ppt/tags/tag1924.xml><?xml version="1.0" encoding="utf-8"?>
<p:tagLst xmlns:a="http://schemas.openxmlformats.org/drawingml/2006/main" xmlns:r="http://schemas.openxmlformats.org/officeDocument/2006/relationships" xmlns:p="http://schemas.openxmlformats.org/presentationml/2006/main">
  <p:tag name="AS_UNIQUEID" val="964"/>
</p:tagLst>
</file>

<file path=ppt/tags/tag1925.xml><?xml version="1.0" encoding="utf-8"?>
<p:tagLst xmlns:a="http://schemas.openxmlformats.org/drawingml/2006/main" xmlns:r="http://schemas.openxmlformats.org/officeDocument/2006/relationships" xmlns:p="http://schemas.openxmlformats.org/presentationml/2006/main">
  <p:tag name="AS_UNIQUEID" val="965"/>
</p:tagLst>
</file>

<file path=ppt/tags/tag1926.xml><?xml version="1.0" encoding="utf-8"?>
<p:tagLst xmlns:a="http://schemas.openxmlformats.org/drawingml/2006/main" xmlns:r="http://schemas.openxmlformats.org/officeDocument/2006/relationships" xmlns:p="http://schemas.openxmlformats.org/presentationml/2006/main">
  <p:tag name="AS_UNIQUEID" val="966"/>
</p:tagLst>
</file>

<file path=ppt/tags/tag1927.xml><?xml version="1.0" encoding="utf-8"?>
<p:tagLst xmlns:a="http://schemas.openxmlformats.org/drawingml/2006/main" xmlns:r="http://schemas.openxmlformats.org/officeDocument/2006/relationships" xmlns:p="http://schemas.openxmlformats.org/presentationml/2006/main">
  <p:tag name="AS_UNIQUEID" val="956"/>
</p:tagLst>
</file>

<file path=ppt/tags/tag1928.xml><?xml version="1.0" encoding="utf-8"?>
<p:tagLst xmlns:a="http://schemas.openxmlformats.org/drawingml/2006/main" xmlns:r="http://schemas.openxmlformats.org/officeDocument/2006/relationships" xmlns:p="http://schemas.openxmlformats.org/presentationml/2006/main">
  <p:tag name="AS_UNIQUEID" val="957"/>
</p:tagLst>
</file>

<file path=ppt/tags/tag1929.xml><?xml version="1.0" encoding="utf-8"?>
<p:tagLst xmlns:a="http://schemas.openxmlformats.org/drawingml/2006/main" xmlns:r="http://schemas.openxmlformats.org/officeDocument/2006/relationships" xmlns:p="http://schemas.openxmlformats.org/presentationml/2006/main">
  <p:tag name="AS_UNIQUEID" val="958"/>
</p:tagLst>
</file>

<file path=ppt/tags/tag193.xml><?xml version="1.0" encoding="utf-8"?>
<p:tagLst xmlns:a="http://schemas.openxmlformats.org/drawingml/2006/main" xmlns:r="http://schemas.openxmlformats.org/officeDocument/2006/relationships" xmlns:p="http://schemas.openxmlformats.org/presentationml/2006/main">
  <p:tag name="AS_UNIQUEID" val="3076"/>
</p:tagLst>
</file>

<file path=ppt/tags/tag1930.xml><?xml version="1.0" encoding="utf-8"?>
<p:tagLst xmlns:a="http://schemas.openxmlformats.org/drawingml/2006/main" xmlns:r="http://schemas.openxmlformats.org/officeDocument/2006/relationships" xmlns:p="http://schemas.openxmlformats.org/presentationml/2006/main">
  <p:tag name="AS_UNIQUEID" val="959"/>
</p:tagLst>
</file>

<file path=ppt/tags/tag1931.xml><?xml version="1.0" encoding="utf-8"?>
<p:tagLst xmlns:a="http://schemas.openxmlformats.org/drawingml/2006/main" xmlns:r="http://schemas.openxmlformats.org/officeDocument/2006/relationships" xmlns:p="http://schemas.openxmlformats.org/presentationml/2006/main">
  <p:tag name="AS_UNIQUEID" val="960"/>
</p:tagLst>
</file>

<file path=ppt/tags/tag1932.xml><?xml version="1.0" encoding="utf-8"?>
<p:tagLst xmlns:a="http://schemas.openxmlformats.org/drawingml/2006/main" xmlns:r="http://schemas.openxmlformats.org/officeDocument/2006/relationships" xmlns:p="http://schemas.openxmlformats.org/presentationml/2006/main">
  <p:tag name="AS_UNIQUEID" val="950"/>
</p:tagLst>
</file>

<file path=ppt/tags/tag1933.xml><?xml version="1.0" encoding="utf-8"?>
<p:tagLst xmlns:a="http://schemas.openxmlformats.org/drawingml/2006/main" xmlns:r="http://schemas.openxmlformats.org/officeDocument/2006/relationships" xmlns:p="http://schemas.openxmlformats.org/presentationml/2006/main">
  <p:tag name="AS_UNIQUEID" val="951"/>
</p:tagLst>
</file>

<file path=ppt/tags/tag1934.xml><?xml version="1.0" encoding="utf-8"?>
<p:tagLst xmlns:a="http://schemas.openxmlformats.org/drawingml/2006/main" xmlns:r="http://schemas.openxmlformats.org/officeDocument/2006/relationships" xmlns:p="http://schemas.openxmlformats.org/presentationml/2006/main">
  <p:tag name="AS_UNIQUEID" val="952"/>
</p:tagLst>
</file>

<file path=ppt/tags/tag1935.xml><?xml version="1.0" encoding="utf-8"?>
<p:tagLst xmlns:a="http://schemas.openxmlformats.org/drawingml/2006/main" xmlns:r="http://schemas.openxmlformats.org/officeDocument/2006/relationships" xmlns:p="http://schemas.openxmlformats.org/presentationml/2006/main">
  <p:tag name="AS_UNIQUEID" val="953"/>
</p:tagLst>
</file>

<file path=ppt/tags/tag1936.xml><?xml version="1.0" encoding="utf-8"?>
<p:tagLst xmlns:a="http://schemas.openxmlformats.org/drawingml/2006/main" xmlns:r="http://schemas.openxmlformats.org/officeDocument/2006/relationships" xmlns:p="http://schemas.openxmlformats.org/presentationml/2006/main">
  <p:tag name="AS_UNIQUEID" val="954"/>
</p:tagLst>
</file>

<file path=ppt/tags/tag1937.xml><?xml version="1.0" encoding="utf-8"?>
<p:tagLst xmlns:a="http://schemas.openxmlformats.org/drawingml/2006/main" xmlns:r="http://schemas.openxmlformats.org/officeDocument/2006/relationships" xmlns:p="http://schemas.openxmlformats.org/presentationml/2006/main">
  <p:tag name="AS_UNIQUEID" val="944"/>
</p:tagLst>
</file>

<file path=ppt/tags/tag1938.xml><?xml version="1.0" encoding="utf-8"?>
<p:tagLst xmlns:a="http://schemas.openxmlformats.org/drawingml/2006/main" xmlns:r="http://schemas.openxmlformats.org/officeDocument/2006/relationships" xmlns:p="http://schemas.openxmlformats.org/presentationml/2006/main">
  <p:tag name="AS_UNIQUEID" val="945"/>
</p:tagLst>
</file>

<file path=ppt/tags/tag1939.xml><?xml version="1.0" encoding="utf-8"?>
<p:tagLst xmlns:a="http://schemas.openxmlformats.org/drawingml/2006/main" xmlns:r="http://schemas.openxmlformats.org/officeDocument/2006/relationships" xmlns:p="http://schemas.openxmlformats.org/presentationml/2006/main">
  <p:tag name="AS_UNIQUEID" val="946"/>
</p:tagLst>
</file>

<file path=ppt/tags/tag194.xml><?xml version="1.0" encoding="utf-8"?>
<p:tagLst xmlns:a="http://schemas.openxmlformats.org/drawingml/2006/main" xmlns:r="http://schemas.openxmlformats.org/officeDocument/2006/relationships" xmlns:p="http://schemas.openxmlformats.org/presentationml/2006/main">
  <p:tag name="AS_UNIQUEID" val="3090"/>
</p:tagLst>
</file>

<file path=ppt/tags/tag1940.xml><?xml version="1.0" encoding="utf-8"?>
<p:tagLst xmlns:a="http://schemas.openxmlformats.org/drawingml/2006/main" xmlns:r="http://schemas.openxmlformats.org/officeDocument/2006/relationships" xmlns:p="http://schemas.openxmlformats.org/presentationml/2006/main">
  <p:tag name="AS_UNIQUEID" val="947"/>
</p:tagLst>
</file>

<file path=ppt/tags/tag1941.xml><?xml version="1.0" encoding="utf-8"?>
<p:tagLst xmlns:a="http://schemas.openxmlformats.org/drawingml/2006/main" xmlns:r="http://schemas.openxmlformats.org/officeDocument/2006/relationships" xmlns:p="http://schemas.openxmlformats.org/presentationml/2006/main">
  <p:tag name="AS_UNIQUEID" val="948"/>
</p:tagLst>
</file>

<file path=ppt/tags/tag1942.xml><?xml version="1.0" encoding="utf-8"?>
<p:tagLst xmlns:a="http://schemas.openxmlformats.org/drawingml/2006/main" xmlns:r="http://schemas.openxmlformats.org/officeDocument/2006/relationships" xmlns:p="http://schemas.openxmlformats.org/presentationml/2006/main">
  <p:tag name="AS_UNIQUEID" val="938"/>
</p:tagLst>
</file>

<file path=ppt/tags/tag1943.xml><?xml version="1.0" encoding="utf-8"?>
<p:tagLst xmlns:a="http://schemas.openxmlformats.org/drawingml/2006/main" xmlns:r="http://schemas.openxmlformats.org/officeDocument/2006/relationships" xmlns:p="http://schemas.openxmlformats.org/presentationml/2006/main">
  <p:tag name="AS_UNIQUEID" val="939"/>
</p:tagLst>
</file>

<file path=ppt/tags/tag1944.xml><?xml version="1.0" encoding="utf-8"?>
<p:tagLst xmlns:a="http://schemas.openxmlformats.org/drawingml/2006/main" xmlns:r="http://schemas.openxmlformats.org/officeDocument/2006/relationships" xmlns:p="http://schemas.openxmlformats.org/presentationml/2006/main">
  <p:tag name="AS_UNIQUEID" val="940"/>
</p:tagLst>
</file>

<file path=ppt/tags/tag1945.xml><?xml version="1.0" encoding="utf-8"?>
<p:tagLst xmlns:a="http://schemas.openxmlformats.org/drawingml/2006/main" xmlns:r="http://schemas.openxmlformats.org/officeDocument/2006/relationships" xmlns:p="http://schemas.openxmlformats.org/presentationml/2006/main">
  <p:tag name="AS_UNIQUEID" val="941"/>
</p:tagLst>
</file>

<file path=ppt/tags/tag1946.xml><?xml version="1.0" encoding="utf-8"?>
<p:tagLst xmlns:a="http://schemas.openxmlformats.org/drawingml/2006/main" xmlns:r="http://schemas.openxmlformats.org/officeDocument/2006/relationships" xmlns:p="http://schemas.openxmlformats.org/presentationml/2006/main">
  <p:tag name="AS_UNIQUEID" val="942"/>
</p:tagLst>
</file>

<file path=ppt/tags/tag1947.xml><?xml version="1.0" encoding="utf-8"?>
<p:tagLst xmlns:a="http://schemas.openxmlformats.org/drawingml/2006/main" xmlns:r="http://schemas.openxmlformats.org/officeDocument/2006/relationships" xmlns:p="http://schemas.openxmlformats.org/presentationml/2006/main">
  <p:tag name="AS_UNIQUEID" val="1058"/>
</p:tagLst>
</file>

<file path=ppt/tags/tag1948.xml><?xml version="1.0" encoding="utf-8"?>
<p:tagLst xmlns:a="http://schemas.openxmlformats.org/drawingml/2006/main" xmlns:r="http://schemas.openxmlformats.org/officeDocument/2006/relationships" xmlns:p="http://schemas.openxmlformats.org/presentationml/2006/main">
  <p:tag name="AS_UNIQUEID" val="1059"/>
</p:tagLst>
</file>

<file path=ppt/tags/tag1949.xml><?xml version="1.0" encoding="utf-8"?>
<p:tagLst xmlns:a="http://schemas.openxmlformats.org/drawingml/2006/main" xmlns:r="http://schemas.openxmlformats.org/officeDocument/2006/relationships" xmlns:p="http://schemas.openxmlformats.org/presentationml/2006/main">
  <p:tag name="AS_UNIQUEID" val="1063"/>
</p:tagLst>
</file>

<file path=ppt/tags/tag195.xml><?xml version="1.0" encoding="utf-8"?>
<p:tagLst xmlns:a="http://schemas.openxmlformats.org/drawingml/2006/main" xmlns:r="http://schemas.openxmlformats.org/officeDocument/2006/relationships" xmlns:p="http://schemas.openxmlformats.org/presentationml/2006/main">
  <p:tag name="AS_UNIQUEID" val="3102"/>
</p:tagLst>
</file>

<file path=ppt/tags/tag1950.xml><?xml version="1.0" encoding="utf-8"?>
<p:tagLst xmlns:a="http://schemas.openxmlformats.org/drawingml/2006/main" xmlns:r="http://schemas.openxmlformats.org/officeDocument/2006/relationships" xmlns:p="http://schemas.openxmlformats.org/presentationml/2006/main">
  <p:tag name="AS_UNIQUEID" val="1196"/>
</p:tagLst>
</file>

<file path=ppt/tags/tag1951.xml><?xml version="1.0" encoding="utf-8"?>
<p:tagLst xmlns:a="http://schemas.openxmlformats.org/drawingml/2006/main" xmlns:r="http://schemas.openxmlformats.org/officeDocument/2006/relationships" xmlns:p="http://schemas.openxmlformats.org/presentationml/2006/main">
  <p:tag name="AS_UNIQUEID" val="1211"/>
</p:tagLst>
</file>

<file path=ppt/tags/tag1952.xml><?xml version="1.0" encoding="utf-8"?>
<p:tagLst xmlns:a="http://schemas.openxmlformats.org/drawingml/2006/main" xmlns:r="http://schemas.openxmlformats.org/officeDocument/2006/relationships" xmlns:p="http://schemas.openxmlformats.org/presentationml/2006/main">
  <p:tag name="AS_UNIQUEID" val="1212"/>
</p:tagLst>
</file>

<file path=ppt/tags/tag1953.xml><?xml version="1.0" encoding="utf-8"?>
<p:tagLst xmlns:a="http://schemas.openxmlformats.org/drawingml/2006/main" xmlns:r="http://schemas.openxmlformats.org/officeDocument/2006/relationships" xmlns:p="http://schemas.openxmlformats.org/presentationml/2006/main">
  <p:tag name="AS_UNIQUEID" val="1213"/>
</p:tagLst>
</file>

<file path=ppt/tags/tag1954.xml><?xml version="1.0" encoding="utf-8"?>
<p:tagLst xmlns:a="http://schemas.openxmlformats.org/drawingml/2006/main" xmlns:r="http://schemas.openxmlformats.org/officeDocument/2006/relationships" xmlns:p="http://schemas.openxmlformats.org/presentationml/2006/main">
  <p:tag name="AS_UNIQUEID" val="1214"/>
</p:tagLst>
</file>

<file path=ppt/tags/tag1955.xml><?xml version="1.0" encoding="utf-8"?>
<p:tagLst xmlns:a="http://schemas.openxmlformats.org/drawingml/2006/main" xmlns:r="http://schemas.openxmlformats.org/officeDocument/2006/relationships" xmlns:p="http://schemas.openxmlformats.org/presentationml/2006/main">
  <p:tag name="AS_UNIQUEID" val="1197"/>
</p:tagLst>
</file>

<file path=ppt/tags/tag1956.xml><?xml version="1.0" encoding="utf-8"?>
<p:tagLst xmlns:a="http://schemas.openxmlformats.org/drawingml/2006/main" xmlns:r="http://schemas.openxmlformats.org/officeDocument/2006/relationships" xmlns:p="http://schemas.openxmlformats.org/presentationml/2006/main">
  <p:tag name="AS_UNIQUEID" val="1198"/>
</p:tagLst>
</file>

<file path=ppt/tags/tag1957.xml><?xml version="1.0" encoding="utf-8"?>
<p:tagLst xmlns:a="http://schemas.openxmlformats.org/drawingml/2006/main" xmlns:r="http://schemas.openxmlformats.org/officeDocument/2006/relationships" xmlns:p="http://schemas.openxmlformats.org/presentationml/2006/main">
  <p:tag name="AS_UNIQUEID" val="1199"/>
</p:tagLst>
</file>

<file path=ppt/tags/tag1958.xml><?xml version="1.0" encoding="utf-8"?>
<p:tagLst xmlns:a="http://schemas.openxmlformats.org/drawingml/2006/main" xmlns:r="http://schemas.openxmlformats.org/officeDocument/2006/relationships" xmlns:p="http://schemas.openxmlformats.org/presentationml/2006/main">
  <p:tag name="AS_UNIQUEID" val="1200"/>
</p:tagLst>
</file>

<file path=ppt/tags/tag1959.xml><?xml version="1.0" encoding="utf-8"?>
<p:tagLst xmlns:a="http://schemas.openxmlformats.org/drawingml/2006/main" xmlns:r="http://schemas.openxmlformats.org/officeDocument/2006/relationships" xmlns:p="http://schemas.openxmlformats.org/presentationml/2006/main">
  <p:tag name="AS_UNIQUEID" val="1201"/>
</p:tagLst>
</file>

<file path=ppt/tags/tag196.xml><?xml version="1.0" encoding="utf-8"?>
<p:tagLst xmlns:a="http://schemas.openxmlformats.org/drawingml/2006/main" xmlns:r="http://schemas.openxmlformats.org/officeDocument/2006/relationships" xmlns:p="http://schemas.openxmlformats.org/presentationml/2006/main">
  <p:tag name="AS_UNIQUEID" val="3106"/>
</p:tagLst>
</file>

<file path=ppt/tags/tag1960.xml><?xml version="1.0" encoding="utf-8"?>
<p:tagLst xmlns:a="http://schemas.openxmlformats.org/drawingml/2006/main" xmlns:r="http://schemas.openxmlformats.org/officeDocument/2006/relationships" xmlns:p="http://schemas.openxmlformats.org/presentationml/2006/main">
  <p:tag name="AS_UNIQUEID" val="1202"/>
</p:tagLst>
</file>

<file path=ppt/tags/tag1961.xml><?xml version="1.0" encoding="utf-8"?>
<p:tagLst xmlns:a="http://schemas.openxmlformats.org/drawingml/2006/main" xmlns:r="http://schemas.openxmlformats.org/officeDocument/2006/relationships" xmlns:p="http://schemas.openxmlformats.org/presentationml/2006/main">
  <p:tag name="AS_UNIQUEID" val="1203"/>
</p:tagLst>
</file>

<file path=ppt/tags/tag1962.xml><?xml version="1.0" encoding="utf-8"?>
<p:tagLst xmlns:a="http://schemas.openxmlformats.org/drawingml/2006/main" xmlns:r="http://schemas.openxmlformats.org/officeDocument/2006/relationships" xmlns:p="http://schemas.openxmlformats.org/presentationml/2006/main">
  <p:tag name="AS_UNIQUEID" val="1204"/>
</p:tagLst>
</file>

<file path=ppt/tags/tag1963.xml><?xml version="1.0" encoding="utf-8"?>
<p:tagLst xmlns:a="http://schemas.openxmlformats.org/drawingml/2006/main" xmlns:r="http://schemas.openxmlformats.org/officeDocument/2006/relationships" xmlns:p="http://schemas.openxmlformats.org/presentationml/2006/main">
  <p:tag name="AS_UNIQUEID" val="1205"/>
</p:tagLst>
</file>

<file path=ppt/tags/tag1964.xml><?xml version="1.0" encoding="utf-8"?>
<p:tagLst xmlns:a="http://schemas.openxmlformats.org/drawingml/2006/main" xmlns:r="http://schemas.openxmlformats.org/officeDocument/2006/relationships" xmlns:p="http://schemas.openxmlformats.org/presentationml/2006/main">
  <p:tag name="AS_UNIQUEID" val="1206"/>
</p:tagLst>
</file>

<file path=ppt/tags/tag1965.xml><?xml version="1.0" encoding="utf-8"?>
<p:tagLst xmlns:a="http://schemas.openxmlformats.org/drawingml/2006/main" xmlns:r="http://schemas.openxmlformats.org/officeDocument/2006/relationships" xmlns:p="http://schemas.openxmlformats.org/presentationml/2006/main">
  <p:tag name="AS_UNIQUEID" val="1207"/>
</p:tagLst>
</file>

<file path=ppt/tags/tag1966.xml><?xml version="1.0" encoding="utf-8"?>
<p:tagLst xmlns:a="http://schemas.openxmlformats.org/drawingml/2006/main" xmlns:r="http://schemas.openxmlformats.org/officeDocument/2006/relationships" xmlns:p="http://schemas.openxmlformats.org/presentationml/2006/main">
  <p:tag name="AS_UNIQUEID" val="1208"/>
</p:tagLst>
</file>

<file path=ppt/tags/tag1967.xml><?xml version="1.0" encoding="utf-8"?>
<p:tagLst xmlns:a="http://schemas.openxmlformats.org/drawingml/2006/main" xmlns:r="http://schemas.openxmlformats.org/officeDocument/2006/relationships" xmlns:p="http://schemas.openxmlformats.org/presentationml/2006/main">
  <p:tag name="AS_UNIQUEID" val="1209"/>
</p:tagLst>
</file>

<file path=ppt/tags/tag1968.xml><?xml version="1.0" encoding="utf-8"?>
<p:tagLst xmlns:a="http://schemas.openxmlformats.org/drawingml/2006/main" xmlns:r="http://schemas.openxmlformats.org/officeDocument/2006/relationships" xmlns:p="http://schemas.openxmlformats.org/presentationml/2006/main">
  <p:tag name="AS_UNIQUEID" val="1210"/>
</p:tagLst>
</file>

<file path=ppt/tags/tag1969.xml><?xml version="1.0" encoding="utf-8"?>
<p:tagLst xmlns:a="http://schemas.openxmlformats.org/drawingml/2006/main" xmlns:r="http://schemas.openxmlformats.org/officeDocument/2006/relationships" xmlns:p="http://schemas.openxmlformats.org/presentationml/2006/main">
  <p:tag name="AS_UNIQUEID" val="1064"/>
</p:tagLst>
</file>

<file path=ppt/tags/tag197.xml><?xml version="1.0" encoding="utf-8"?>
<p:tagLst xmlns:a="http://schemas.openxmlformats.org/drawingml/2006/main" xmlns:r="http://schemas.openxmlformats.org/officeDocument/2006/relationships" xmlns:p="http://schemas.openxmlformats.org/presentationml/2006/main">
  <p:tag name="AS_UNIQUEID" val="3169"/>
</p:tagLst>
</file>

<file path=ppt/tags/tag1970.xml><?xml version="1.0" encoding="utf-8"?>
<p:tagLst xmlns:a="http://schemas.openxmlformats.org/drawingml/2006/main" xmlns:r="http://schemas.openxmlformats.org/officeDocument/2006/relationships" xmlns:p="http://schemas.openxmlformats.org/presentationml/2006/main">
  <p:tag name="AS_UNIQUEID" val="1182"/>
</p:tagLst>
</file>

<file path=ppt/tags/tag1971.xml><?xml version="1.0" encoding="utf-8"?>
<p:tagLst xmlns:a="http://schemas.openxmlformats.org/drawingml/2006/main" xmlns:r="http://schemas.openxmlformats.org/officeDocument/2006/relationships" xmlns:p="http://schemas.openxmlformats.org/presentationml/2006/main">
  <p:tag name="AS_UNIQUEID" val="1183"/>
</p:tagLst>
</file>

<file path=ppt/tags/tag1972.xml><?xml version="1.0" encoding="utf-8"?>
<p:tagLst xmlns:a="http://schemas.openxmlformats.org/drawingml/2006/main" xmlns:r="http://schemas.openxmlformats.org/officeDocument/2006/relationships" xmlns:p="http://schemas.openxmlformats.org/presentationml/2006/main">
  <p:tag name="AS_UNIQUEID" val="1184"/>
</p:tagLst>
</file>

<file path=ppt/tags/tag1973.xml><?xml version="1.0" encoding="utf-8"?>
<p:tagLst xmlns:a="http://schemas.openxmlformats.org/drawingml/2006/main" xmlns:r="http://schemas.openxmlformats.org/officeDocument/2006/relationships" xmlns:p="http://schemas.openxmlformats.org/presentationml/2006/main">
  <p:tag name="AS_UNIQUEID" val="1185"/>
</p:tagLst>
</file>

<file path=ppt/tags/tag1974.xml><?xml version="1.0" encoding="utf-8"?>
<p:tagLst xmlns:a="http://schemas.openxmlformats.org/drawingml/2006/main" xmlns:r="http://schemas.openxmlformats.org/officeDocument/2006/relationships" xmlns:p="http://schemas.openxmlformats.org/presentationml/2006/main">
  <p:tag name="AS_UNIQUEID" val="1186"/>
</p:tagLst>
</file>

<file path=ppt/tags/tag1975.xml><?xml version="1.0" encoding="utf-8"?>
<p:tagLst xmlns:a="http://schemas.openxmlformats.org/drawingml/2006/main" xmlns:r="http://schemas.openxmlformats.org/officeDocument/2006/relationships" xmlns:p="http://schemas.openxmlformats.org/presentationml/2006/main">
  <p:tag name="AS_UNIQUEID" val="1187"/>
</p:tagLst>
</file>

<file path=ppt/tags/tag1976.xml><?xml version="1.0" encoding="utf-8"?>
<p:tagLst xmlns:a="http://schemas.openxmlformats.org/drawingml/2006/main" xmlns:r="http://schemas.openxmlformats.org/officeDocument/2006/relationships" xmlns:p="http://schemas.openxmlformats.org/presentationml/2006/main">
  <p:tag name="AS_UNIQUEID" val="1188"/>
</p:tagLst>
</file>

<file path=ppt/tags/tag1977.xml><?xml version="1.0" encoding="utf-8"?>
<p:tagLst xmlns:a="http://schemas.openxmlformats.org/drawingml/2006/main" xmlns:r="http://schemas.openxmlformats.org/officeDocument/2006/relationships" xmlns:p="http://schemas.openxmlformats.org/presentationml/2006/main">
  <p:tag name="AS_UNIQUEID" val="1189"/>
</p:tagLst>
</file>

<file path=ppt/tags/tag1978.xml><?xml version="1.0" encoding="utf-8"?>
<p:tagLst xmlns:a="http://schemas.openxmlformats.org/drawingml/2006/main" xmlns:r="http://schemas.openxmlformats.org/officeDocument/2006/relationships" xmlns:p="http://schemas.openxmlformats.org/presentationml/2006/main">
  <p:tag name="AS_UNIQUEID" val="1190"/>
</p:tagLst>
</file>

<file path=ppt/tags/tag1979.xml><?xml version="1.0" encoding="utf-8"?>
<p:tagLst xmlns:a="http://schemas.openxmlformats.org/drawingml/2006/main" xmlns:r="http://schemas.openxmlformats.org/officeDocument/2006/relationships" xmlns:p="http://schemas.openxmlformats.org/presentationml/2006/main">
  <p:tag name="AS_UNIQUEID" val="1191"/>
</p:tagLst>
</file>

<file path=ppt/tags/tag198.xml><?xml version="1.0" encoding="utf-8"?>
<p:tagLst xmlns:a="http://schemas.openxmlformats.org/drawingml/2006/main" xmlns:r="http://schemas.openxmlformats.org/officeDocument/2006/relationships" xmlns:p="http://schemas.openxmlformats.org/presentationml/2006/main">
  <p:tag name="AS_UNIQUEID" val="3173"/>
</p:tagLst>
</file>

<file path=ppt/tags/tag1980.xml><?xml version="1.0" encoding="utf-8"?>
<p:tagLst xmlns:a="http://schemas.openxmlformats.org/drawingml/2006/main" xmlns:r="http://schemas.openxmlformats.org/officeDocument/2006/relationships" xmlns:p="http://schemas.openxmlformats.org/presentationml/2006/main">
  <p:tag name="AS_UNIQUEID" val="1192"/>
</p:tagLst>
</file>

<file path=ppt/tags/tag1981.xml><?xml version="1.0" encoding="utf-8"?>
<p:tagLst xmlns:a="http://schemas.openxmlformats.org/drawingml/2006/main" xmlns:r="http://schemas.openxmlformats.org/officeDocument/2006/relationships" xmlns:p="http://schemas.openxmlformats.org/presentationml/2006/main">
  <p:tag name="AS_UNIQUEID" val="1193"/>
</p:tagLst>
</file>

<file path=ppt/tags/tag1982.xml><?xml version="1.0" encoding="utf-8"?>
<p:tagLst xmlns:a="http://schemas.openxmlformats.org/drawingml/2006/main" xmlns:r="http://schemas.openxmlformats.org/officeDocument/2006/relationships" xmlns:p="http://schemas.openxmlformats.org/presentationml/2006/main">
  <p:tag name="AS_UNIQUEID" val="1194"/>
</p:tagLst>
</file>

<file path=ppt/tags/tag1983.xml><?xml version="1.0" encoding="utf-8"?>
<p:tagLst xmlns:a="http://schemas.openxmlformats.org/drawingml/2006/main" xmlns:r="http://schemas.openxmlformats.org/officeDocument/2006/relationships" xmlns:p="http://schemas.openxmlformats.org/presentationml/2006/main">
  <p:tag name="AS_UNIQUEID" val="1195"/>
</p:tagLst>
</file>

<file path=ppt/tags/tag1984.xml><?xml version="1.0" encoding="utf-8"?>
<p:tagLst xmlns:a="http://schemas.openxmlformats.org/drawingml/2006/main" xmlns:r="http://schemas.openxmlformats.org/officeDocument/2006/relationships" xmlns:p="http://schemas.openxmlformats.org/presentationml/2006/main">
  <p:tag name="AS_UNIQUEID" val="1065"/>
</p:tagLst>
</file>

<file path=ppt/tags/tag1985.xml><?xml version="1.0" encoding="utf-8"?>
<p:tagLst xmlns:a="http://schemas.openxmlformats.org/drawingml/2006/main" xmlns:r="http://schemas.openxmlformats.org/officeDocument/2006/relationships" xmlns:p="http://schemas.openxmlformats.org/presentationml/2006/main">
  <p:tag name="AS_UNIQUEID" val="1114"/>
</p:tagLst>
</file>

<file path=ppt/tags/tag1986.xml><?xml version="1.0" encoding="utf-8"?>
<p:tagLst xmlns:a="http://schemas.openxmlformats.org/drawingml/2006/main" xmlns:r="http://schemas.openxmlformats.org/officeDocument/2006/relationships" xmlns:p="http://schemas.openxmlformats.org/presentationml/2006/main">
  <p:tag name="AS_UNIQUEID" val="1131"/>
</p:tagLst>
</file>

<file path=ppt/tags/tag1987.xml><?xml version="1.0" encoding="utf-8"?>
<p:tagLst xmlns:a="http://schemas.openxmlformats.org/drawingml/2006/main" xmlns:r="http://schemas.openxmlformats.org/officeDocument/2006/relationships" xmlns:p="http://schemas.openxmlformats.org/presentationml/2006/main">
  <p:tag name="AS_UNIQUEID" val="1158"/>
</p:tagLst>
</file>

<file path=ppt/tags/tag1988.xml><?xml version="1.0" encoding="utf-8"?>
<p:tagLst xmlns:a="http://schemas.openxmlformats.org/drawingml/2006/main" xmlns:r="http://schemas.openxmlformats.org/officeDocument/2006/relationships" xmlns:p="http://schemas.openxmlformats.org/presentationml/2006/main">
  <p:tag name="AS_UNIQUEID" val="1159"/>
</p:tagLst>
</file>

<file path=ppt/tags/tag1989.xml><?xml version="1.0" encoding="utf-8"?>
<p:tagLst xmlns:a="http://schemas.openxmlformats.org/drawingml/2006/main" xmlns:r="http://schemas.openxmlformats.org/officeDocument/2006/relationships" xmlns:p="http://schemas.openxmlformats.org/presentationml/2006/main">
  <p:tag name="AS_UNIQUEID" val="1173"/>
</p:tagLst>
</file>

<file path=ppt/tags/tag199.xml><?xml version="1.0" encoding="utf-8"?>
<p:tagLst xmlns:a="http://schemas.openxmlformats.org/drawingml/2006/main" xmlns:r="http://schemas.openxmlformats.org/officeDocument/2006/relationships" xmlns:p="http://schemas.openxmlformats.org/presentationml/2006/main">
  <p:tag name="AS_UNIQUEID" val="3236"/>
</p:tagLst>
</file>

<file path=ppt/tags/tag1990.xml><?xml version="1.0" encoding="utf-8"?>
<p:tagLst xmlns:a="http://schemas.openxmlformats.org/drawingml/2006/main" xmlns:r="http://schemas.openxmlformats.org/officeDocument/2006/relationships" xmlns:p="http://schemas.openxmlformats.org/presentationml/2006/main">
  <p:tag name="AS_UNIQUEID" val="1174"/>
</p:tagLst>
</file>

<file path=ppt/tags/tag1991.xml><?xml version="1.0" encoding="utf-8"?>
<p:tagLst xmlns:a="http://schemas.openxmlformats.org/drawingml/2006/main" xmlns:r="http://schemas.openxmlformats.org/officeDocument/2006/relationships" xmlns:p="http://schemas.openxmlformats.org/presentationml/2006/main">
  <p:tag name="AS_UNIQUEID" val="1178"/>
</p:tagLst>
</file>

<file path=ppt/tags/tag1992.xml><?xml version="1.0" encoding="utf-8"?>
<p:tagLst xmlns:a="http://schemas.openxmlformats.org/drawingml/2006/main" xmlns:r="http://schemas.openxmlformats.org/officeDocument/2006/relationships" xmlns:p="http://schemas.openxmlformats.org/presentationml/2006/main">
  <p:tag name="AS_UNIQUEID" val="1179"/>
</p:tagLst>
</file>

<file path=ppt/tags/tag1993.xml><?xml version="1.0" encoding="utf-8"?>
<p:tagLst xmlns:a="http://schemas.openxmlformats.org/drawingml/2006/main" xmlns:r="http://schemas.openxmlformats.org/officeDocument/2006/relationships" xmlns:p="http://schemas.openxmlformats.org/presentationml/2006/main">
  <p:tag name="AS_UNIQUEID" val="1180"/>
</p:tagLst>
</file>

<file path=ppt/tags/tag1994.xml><?xml version="1.0" encoding="utf-8"?>
<p:tagLst xmlns:a="http://schemas.openxmlformats.org/drawingml/2006/main" xmlns:r="http://schemas.openxmlformats.org/officeDocument/2006/relationships" xmlns:p="http://schemas.openxmlformats.org/presentationml/2006/main">
  <p:tag name="AS_UNIQUEID" val="1181"/>
</p:tagLst>
</file>

<file path=ppt/tags/tag1995.xml><?xml version="1.0" encoding="utf-8"?>
<p:tagLst xmlns:a="http://schemas.openxmlformats.org/drawingml/2006/main" xmlns:r="http://schemas.openxmlformats.org/officeDocument/2006/relationships" xmlns:p="http://schemas.openxmlformats.org/presentationml/2006/main">
  <p:tag name="AS_UNIQUEID" val="1175"/>
</p:tagLst>
</file>

<file path=ppt/tags/tag1996.xml><?xml version="1.0" encoding="utf-8"?>
<p:tagLst xmlns:a="http://schemas.openxmlformats.org/drawingml/2006/main" xmlns:r="http://schemas.openxmlformats.org/officeDocument/2006/relationships" xmlns:p="http://schemas.openxmlformats.org/presentationml/2006/main">
  <p:tag name="AS_UNIQUEID" val="1176"/>
</p:tagLst>
</file>

<file path=ppt/tags/tag1997.xml><?xml version="1.0" encoding="utf-8"?>
<p:tagLst xmlns:a="http://schemas.openxmlformats.org/drawingml/2006/main" xmlns:r="http://schemas.openxmlformats.org/officeDocument/2006/relationships" xmlns:p="http://schemas.openxmlformats.org/presentationml/2006/main">
  <p:tag name="AS_UNIQUEID" val="1177"/>
</p:tagLst>
</file>

<file path=ppt/tags/tag1998.xml><?xml version="1.0" encoding="utf-8"?>
<p:tagLst xmlns:a="http://schemas.openxmlformats.org/drawingml/2006/main" xmlns:r="http://schemas.openxmlformats.org/officeDocument/2006/relationships" xmlns:p="http://schemas.openxmlformats.org/presentationml/2006/main">
  <p:tag name="AS_UNIQUEID" val="1160"/>
</p:tagLst>
</file>

<file path=ppt/tags/tag1999.xml><?xml version="1.0" encoding="utf-8"?>
<p:tagLst xmlns:a="http://schemas.openxmlformats.org/drawingml/2006/main" xmlns:r="http://schemas.openxmlformats.org/officeDocument/2006/relationships" xmlns:p="http://schemas.openxmlformats.org/presentationml/2006/main">
  <p:tag name="AS_UNIQUEID" val="1161"/>
</p:tagLst>
</file>

<file path=ppt/tags/tag2.xml><?xml version="1.0" encoding="utf-8"?>
<p:tagLst xmlns:a="http://schemas.openxmlformats.org/drawingml/2006/main" xmlns:r="http://schemas.openxmlformats.org/officeDocument/2006/relationships" xmlns:p="http://schemas.openxmlformats.org/presentationml/2006/main">
  <p:tag name="AS_UNIQUEID" val="282"/>
</p:tagLst>
</file>

<file path=ppt/tags/tag20.xml><?xml version="1.0" encoding="utf-8"?>
<p:tagLst xmlns:a="http://schemas.openxmlformats.org/drawingml/2006/main" xmlns:r="http://schemas.openxmlformats.org/officeDocument/2006/relationships" xmlns:p="http://schemas.openxmlformats.org/presentationml/2006/main">
  <p:tag name="AS_UNIQUEID" val="406"/>
</p:tagLst>
</file>

<file path=ppt/tags/tag200.xml><?xml version="1.0" encoding="utf-8"?>
<p:tagLst xmlns:a="http://schemas.openxmlformats.org/drawingml/2006/main" xmlns:r="http://schemas.openxmlformats.org/officeDocument/2006/relationships" xmlns:p="http://schemas.openxmlformats.org/presentationml/2006/main">
  <p:tag name="AS_UNIQUEID" val="3240"/>
</p:tagLst>
</file>

<file path=ppt/tags/tag2000.xml><?xml version="1.0" encoding="utf-8"?>
<p:tagLst xmlns:a="http://schemas.openxmlformats.org/drawingml/2006/main" xmlns:r="http://schemas.openxmlformats.org/officeDocument/2006/relationships" xmlns:p="http://schemas.openxmlformats.org/presentationml/2006/main">
  <p:tag name="AS_UNIQUEID" val="1162"/>
</p:tagLst>
</file>

<file path=ppt/tags/tag2001.xml><?xml version="1.0" encoding="utf-8"?>
<p:tagLst xmlns:a="http://schemas.openxmlformats.org/drawingml/2006/main" xmlns:r="http://schemas.openxmlformats.org/officeDocument/2006/relationships" xmlns:p="http://schemas.openxmlformats.org/presentationml/2006/main">
  <p:tag name="AS_UNIQUEID" val="1163"/>
</p:tagLst>
</file>

<file path=ppt/tags/tag2002.xml><?xml version="1.0" encoding="utf-8"?>
<p:tagLst xmlns:a="http://schemas.openxmlformats.org/drawingml/2006/main" xmlns:r="http://schemas.openxmlformats.org/officeDocument/2006/relationships" xmlns:p="http://schemas.openxmlformats.org/presentationml/2006/main">
  <p:tag name="AS_UNIQUEID" val="1164"/>
</p:tagLst>
</file>

<file path=ppt/tags/tag2003.xml><?xml version="1.0" encoding="utf-8"?>
<p:tagLst xmlns:a="http://schemas.openxmlformats.org/drawingml/2006/main" xmlns:r="http://schemas.openxmlformats.org/officeDocument/2006/relationships" xmlns:p="http://schemas.openxmlformats.org/presentationml/2006/main">
  <p:tag name="AS_UNIQUEID" val="1165"/>
</p:tagLst>
</file>

<file path=ppt/tags/tag2004.xml><?xml version="1.0" encoding="utf-8"?>
<p:tagLst xmlns:a="http://schemas.openxmlformats.org/drawingml/2006/main" xmlns:r="http://schemas.openxmlformats.org/officeDocument/2006/relationships" xmlns:p="http://schemas.openxmlformats.org/presentationml/2006/main">
  <p:tag name="AS_UNIQUEID" val="1166"/>
</p:tagLst>
</file>

<file path=ppt/tags/tag2005.xml><?xml version="1.0" encoding="utf-8"?>
<p:tagLst xmlns:a="http://schemas.openxmlformats.org/drawingml/2006/main" xmlns:r="http://schemas.openxmlformats.org/officeDocument/2006/relationships" xmlns:p="http://schemas.openxmlformats.org/presentationml/2006/main">
  <p:tag name="AS_UNIQUEID" val="1167"/>
</p:tagLst>
</file>

<file path=ppt/tags/tag2006.xml><?xml version="1.0" encoding="utf-8"?>
<p:tagLst xmlns:a="http://schemas.openxmlformats.org/drawingml/2006/main" xmlns:r="http://schemas.openxmlformats.org/officeDocument/2006/relationships" xmlns:p="http://schemas.openxmlformats.org/presentationml/2006/main">
  <p:tag name="AS_UNIQUEID" val="1168"/>
</p:tagLst>
</file>

<file path=ppt/tags/tag2007.xml><?xml version="1.0" encoding="utf-8"?>
<p:tagLst xmlns:a="http://schemas.openxmlformats.org/drawingml/2006/main" xmlns:r="http://schemas.openxmlformats.org/officeDocument/2006/relationships" xmlns:p="http://schemas.openxmlformats.org/presentationml/2006/main">
  <p:tag name="AS_UNIQUEID" val="1169"/>
</p:tagLst>
</file>

<file path=ppt/tags/tag2008.xml><?xml version="1.0" encoding="utf-8"?>
<p:tagLst xmlns:a="http://schemas.openxmlformats.org/drawingml/2006/main" xmlns:r="http://schemas.openxmlformats.org/officeDocument/2006/relationships" xmlns:p="http://schemas.openxmlformats.org/presentationml/2006/main">
  <p:tag name="AS_UNIQUEID" val="1170"/>
</p:tagLst>
</file>

<file path=ppt/tags/tag2009.xml><?xml version="1.0" encoding="utf-8"?>
<p:tagLst xmlns:a="http://schemas.openxmlformats.org/drawingml/2006/main" xmlns:r="http://schemas.openxmlformats.org/officeDocument/2006/relationships" xmlns:p="http://schemas.openxmlformats.org/presentationml/2006/main">
  <p:tag name="AS_UNIQUEID" val="1171"/>
</p:tagLst>
</file>

<file path=ppt/tags/tag201.xml><?xml version="1.0" encoding="utf-8"?>
<p:tagLst xmlns:a="http://schemas.openxmlformats.org/drawingml/2006/main" xmlns:r="http://schemas.openxmlformats.org/officeDocument/2006/relationships" xmlns:p="http://schemas.openxmlformats.org/presentationml/2006/main">
  <p:tag name="AS_UNIQUEID" val="3244"/>
</p:tagLst>
</file>

<file path=ppt/tags/tag2010.xml><?xml version="1.0" encoding="utf-8"?>
<p:tagLst xmlns:a="http://schemas.openxmlformats.org/drawingml/2006/main" xmlns:r="http://schemas.openxmlformats.org/officeDocument/2006/relationships" xmlns:p="http://schemas.openxmlformats.org/presentationml/2006/main">
  <p:tag name="AS_UNIQUEID" val="1172"/>
</p:tagLst>
</file>

<file path=ppt/tags/tag2011.xml><?xml version="1.0" encoding="utf-8"?>
<p:tagLst xmlns:a="http://schemas.openxmlformats.org/drawingml/2006/main" xmlns:r="http://schemas.openxmlformats.org/officeDocument/2006/relationships" xmlns:p="http://schemas.openxmlformats.org/presentationml/2006/main">
  <p:tag name="AS_UNIQUEID" val="1132"/>
</p:tagLst>
</file>

<file path=ppt/tags/tag2012.xml><?xml version="1.0" encoding="utf-8"?>
<p:tagLst xmlns:a="http://schemas.openxmlformats.org/drawingml/2006/main" xmlns:r="http://schemas.openxmlformats.org/officeDocument/2006/relationships" xmlns:p="http://schemas.openxmlformats.org/presentationml/2006/main">
  <p:tag name="AS_UNIQUEID" val="1133"/>
</p:tagLst>
</file>

<file path=ppt/tags/tag2013.xml><?xml version="1.0" encoding="utf-8"?>
<p:tagLst xmlns:a="http://schemas.openxmlformats.org/drawingml/2006/main" xmlns:r="http://schemas.openxmlformats.org/officeDocument/2006/relationships" xmlns:p="http://schemas.openxmlformats.org/presentationml/2006/main">
  <p:tag name="AS_UNIQUEID" val="1134"/>
</p:tagLst>
</file>

<file path=ppt/tags/tag2014.xml><?xml version="1.0" encoding="utf-8"?>
<p:tagLst xmlns:a="http://schemas.openxmlformats.org/drawingml/2006/main" xmlns:r="http://schemas.openxmlformats.org/officeDocument/2006/relationships" xmlns:p="http://schemas.openxmlformats.org/presentationml/2006/main">
  <p:tag name="AS_UNIQUEID" val="1135"/>
</p:tagLst>
</file>

<file path=ppt/tags/tag2015.xml><?xml version="1.0" encoding="utf-8"?>
<p:tagLst xmlns:a="http://schemas.openxmlformats.org/drawingml/2006/main" xmlns:r="http://schemas.openxmlformats.org/officeDocument/2006/relationships" xmlns:p="http://schemas.openxmlformats.org/presentationml/2006/main">
  <p:tag name="AS_UNIQUEID" val="1136"/>
</p:tagLst>
</file>

<file path=ppt/tags/tag2016.xml><?xml version="1.0" encoding="utf-8"?>
<p:tagLst xmlns:a="http://schemas.openxmlformats.org/drawingml/2006/main" xmlns:r="http://schemas.openxmlformats.org/officeDocument/2006/relationships" xmlns:p="http://schemas.openxmlformats.org/presentationml/2006/main">
  <p:tag name="AS_UNIQUEID" val="1148"/>
</p:tagLst>
</file>

<file path=ppt/tags/tag2017.xml><?xml version="1.0" encoding="utf-8"?>
<p:tagLst xmlns:a="http://schemas.openxmlformats.org/drawingml/2006/main" xmlns:r="http://schemas.openxmlformats.org/officeDocument/2006/relationships" xmlns:p="http://schemas.openxmlformats.org/presentationml/2006/main">
  <p:tag name="AS_UNIQUEID" val="1149"/>
</p:tagLst>
</file>

<file path=ppt/tags/tag2018.xml><?xml version="1.0" encoding="utf-8"?>
<p:tagLst xmlns:a="http://schemas.openxmlformats.org/drawingml/2006/main" xmlns:r="http://schemas.openxmlformats.org/officeDocument/2006/relationships" xmlns:p="http://schemas.openxmlformats.org/presentationml/2006/main">
  <p:tag name="AS_UNIQUEID" val="1150"/>
</p:tagLst>
</file>

<file path=ppt/tags/tag2019.xml><?xml version="1.0" encoding="utf-8"?>
<p:tagLst xmlns:a="http://schemas.openxmlformats.org/drawingml/2006/main" xmlns:r="http://schemas.openxmlformats.org/officeDocument/2006/relationships" xmlns:p="http://schemas.openxmlformats.org/presentationml/2006/main">
  <p:tag name="AS_UNIQUEID" val="1156"/>
</p:tagLst>
</file>

<file path=ppt/tags/tag202.xml><?xml version="1.0" encoding="utf-8"?>
<p:tagLst xmlns:a="http://schemas.openxmlformats.org/drawingml/2006/main" xmlns:r="http://schemas.openxmlformats.org/officeDocument/2006/relationships" xmlns:p="http://schemas.openxmlformats.org/presentationml/2006/main">
  <p:tag name="AS_UNIQUEID" val="3245"/>
</p:tagLst>
</file>

<file path=ppt/tags/tag2020.xml><?xml version="1.0" encoding="utf-8"?>
<p:tagLst xmlns:a="http://schemas.openxmlformats.org/drawingml/2006/main" xmlns:r="http://schemas.openxmlformats.org/officeDocument/2006/relationships" xmlns:p="http://schemas.openxmlformats.org/presentationml/2006/main">
  <p:tag name="AS_UNIQUEID" val="1157"/>
</p:tagLst>
</file>

<file path=ppt/tags/tag2021.xml><?xml version="1.0" encoding="utf-8"?>
<p:tagLst xmlns:a="http://schemas.openxmlformats.org/drawingml/2006/main" xmlns:r="http://schemas.openxmlformats.org/officeDocument/2006/relationships" xmlns:p="http://schemas.openxmlformats.org/presentationml/2006/main">
  <p:tag name="AS_UNIQUEID" val="1151"/>
</p:tagLst>
</file>

<file path=ppt/tags/tag2022.xml><?xml version="1.0" encoding="utf-8"?>
<p:tagLst xmlns:a="http://schemas.openxmlformats.org/drawingml/2006/main" xmlns:r="http://schemas.openxmlformats.org/officeDocument/2006/relationships" xmlns:p="http://schemas.openxmlformats.org/presentationml/2006/main">
  <p:tag name="AS_UNIQUEID" val="1152"/>
</p:tagLst>
</file>

<file path=ppt/tags/tag2023.xml><?xml version="1.0" encoding="utf-8"?>
<p:tagLst xmlns:a="http://schemas.openxmlformats.org/drawingml/2006/main" xmlns:r="http://schemas.openxmlformats.org/officeDocument/2006/relationships" xmlns:p="http://schemas.openxmlformats.org/presentationml/2006/main">
  <p:tag name="AS_UNIQUEID" val="1153"/>
</p:tagLst>
</file>

<file path=ppt/tags/tag2024.xml><?xml version="1.0" encoding="utf-8"?>
<p:tagLst xmlns:a="http://schemas.openxmlformats.org/drawingml/2006/main" xmlns:r="http://schemas.openxmlformats.org/officeDocument/2006/relationships" xmlns:p="http://schemas.openxmlformats.org/presentationml/2006/main">
  <p:tag name="AS_UNIQUEID" val="1154"/>
</p:tagLst>
</file>

<file path=ppt/tags/tag2025.xml><?xml version="1.0" encoding="utf-8"?>
<p:tagLst xmlns:a="http://schemas.openxmlformats.org/drawingml/2006/main" xmlns:r="http://schemas.openxmlformats.org/officeDocument/2006/relationships" xmlns:p="http://schemas.openxmlformats.org/presentationml/2006/main">
  <p:tag name="AS_UNIQUEID" val="1155"/>
</p:tagLst>
</file>

<file path=ppt/tags/tag2026.xml><?xml version="1.0" encoding="utf-8"?>
<p:tagLst xmlns:a="http://schemas.openxmlformats.org/drawingml/2006/main" xmlns:r="http://schemas.openxmlformats.org/officeDocument/2006/relationships" xmlns:p="http://schemas.openxmlformats.org/presentationml/2006/main">
  <p:tag name="AS_UNIQUEID" val="1137"/>
</p:tagLst>
</file>

<file path=ppt/tags/tag2027.xml><?xml version="1.0" encoding="utf-8"?>
<p:tagLst xmlns:a="http://schemas.openxmlformats.org/drawingml/2006/main" xmlns:r="http://schemas.openxmlformats.org/officeDocument/2006/relationships" xmlns:p="http://schemas.openxmlformats.org/presentationml/2006/main">
  <p:tag name="AS_UNIQUEID" val="1138"/>
</p:tagLst>
</file>

<file path=ppt/tags/tag2028.xml><?xml version="1.0" encoding="utf-8"?>
<p:tagLst xmlns:a="http://schemas.openxmlformats.org/drawingml/2006/main" xmlns:r="http://schemas.openxmlformats.org/officeDocument/2006/relationships" xmlns:p="http://schemas.openxmlformats.org/presentationml/2006/main">
  <p:tag name="AS_UNIQUEID" val="1139"/>
</p:tagLst>
</file>

<file path=ppt/tags/tag2029.xml><?xml version="1.0" encoding="utf-8"?>
<p:tagLst xmlns:a="http://schemas.openxmlformats.org/drawingml/2006/main" xmlns:r="http://schemas.openxmlformats.org/officeDocument/2006/relationships" xmlns:p="http://schemas.openxmlformats.org/presentationml/2006/main">
  <p:tag name="AS_UNIQUEID" val="1144"/>
</p:tagLst>
</file>

<file path=ppt/tags/tag203.xml><?xml version="1.0" encoding="utf-8"?>
<p:tagLst xmlns:a="http://schemas.openxmlformats.org/drawingml/2006/main" xmlns:r="http://schemas.openxmlformats.org/officeDocument/2006/relationships" xmlns:p="http://schemas.openxmlformats.org/presentationml/2006/main">
  <p:tag name="AS_UNIQUEID" val="3246"/>
</p:tagLst>
</file>

<file path=ppt/tags/tag2030.xml><?xml version="1.0" encoding="utf-8"?>
<p:tagLst xmlns:a="http://schemas.openxmlformats.org/drawingml/2006/main" xmlns:r="http://schemas.openxmlformats.org/officeDocument/2006/relationships" xmlns:p="http://schemas.openxmlformats.org/presentationml/2006/main">
  <p:tag name="AS_UNIQUEID" val="1145"/>
</p:tagLst>
</file>

<file path=ppt/tags/tag2031.xml><?xml version="1.0" encoding="utf-8"?>
<p:tagLst xmlns:a="http://schemas.openxmlformats.org/drawingml/2006/main" xmlns:r="http://schemas.openxmlformats.org/officeDocument/2006/relationships" xmlns:p="http://schemas.openxmlformats.org/presentationml/2006/main">
  <p:tag name="AS_UNIQUEID" val="1146"/>
</p:tagLst>
</file>

<file path=ppt/tags/tag2032.xml><?xml version="1.0" encoding="utf-8"?>
<p:tagLst xmlns:a="http://schemas.openxmlformats.org/drawingml/2006/main" xmlns:r="http://schemas.openxmlformats.org/officeDocument/2006/relationships" xmlns:p="http://schemas.openxmlformats.org/presentationml/2006/main">
  <p:tag name="AS_UNIQUEID" val="1147"/>
</p:tagLst>
</file>

<file path=ppt/tags/tag2033.xml><?xml version="1.0" encoding="utf-8"?>
<p:tagLst xmlns:a="http://schemas.openxmlformats.org/drawingml/2006/main" xmlns:r="http://schemas.openxmlformats.org/officeDocument/2006/relationships" xmlns:p="http://schemas.openxmlformats.org/presentationml/2006/main">
  <p:tag name="AS_UNIQUEID" val="1140"/>
</p:tagLst>
</file>

<file path=ppt/tags/tag2034.xml><?xml version="1.0" encoding="utf-8"?>
<p:tagLst xmlns:a="http://schemas.openxmlformats.org/drawingml/2006/main" xmlns:r="http://schemas.openxmlformats.org/officeDocument/2006/relationships" xmlns:p="http://schemas.openxmlformats.org/presentationml/2006/main">
  <p:tag name="AS_UNIQUEID" val="1141"/>
</p:tagLst>
</file>

<file path=ppt/tags/tag2035.xml><?xml version="1.0" encoding="utf-8"?>
<p:tagLst xmlns:a="http://schemas.openxmlformats.org/drawingml/2006/main" xmlns:r="http://schemas.openxmlformats.org/officeDocument/2006/relationships" xmlns:p="http://schemas.openxmlformats.org/presentationml/2006/main">
  <p:tag name="AS_UNIQUEID" val="1142"/>
</p:tagLst>
</file>

<file path=ppt/tags/tag2036.xml><?xml version="1.0" encoding="utf-8"?>
<p:tagLst xmlns:a="http://schemas.openxmlformats.org/drawingml/2006/main" xmlns:r="http://schemas.openxmlformats.org/officeDocument/2006/relationships" xmlns:p="http://schemas.openxmlformats.org/presentationml/2006/main">
  <p:tag name="AS_UNIQUEID" val="1143"/>
</p:tagLst>
</file>

<file path=ppt/tags/tag2037.xml><?xml version="1.0" encoding="utf-8"?>
<p:tagLst xmlns:a="http://schemas.openxmlformats.org/drawingml/2006/main" xmlns:r="http://schemas.openxmlformats.org/officeDocument/2006/relationships" xmlns:p="http://schemas.openxmlformats.org/presentationml/2006/main">
  <p:tag name="AS_UNIQUEID" val="1115"/>
</p:tagLst>
</file>

<file path=ppt/tags/tag2038.xml><?xml version="1.0" encoding="utf-8"?>
<p:tagLst xmlns:a="http://schemas.openxmlformats.org/drawingml/2006/main" xmlns:r="http://schemas.openxmlformats.org/officeDocument/2006/relationships" xmlns:p="http://schemas.openxmlformats.org/presentationml/2006/main">
  <p:tag name="AS_UNIQUEID" val="1130"/>
</p:tagLst>
</file>

<file path=ppt/tags/tag2039.xml><?xml version="1.0" encoding="utf-8"?>
<p:tagLst xmlns:a="http://schemas.openxmlformats.org/drawingml/2006/main" xmlns:r="http://schemas.openxmlformats.org/officeDocument/2006/relationships" xmlns:p="http://schemas.openxmlformats.org/presentationml/2006/main">
  <p:tag name="AS_UNIQUEID" val="1116"/>
</p:tagLst>
</file>

<file path=ppt/tags/tag204.xml><?xml version="1.0" encoding="utf-8"?>
<p:tagLst xmlns:a="http://schemas.openxmlformats.org/drawingml/2006/main" xmlns:r="http://schemas.openxmlformats.org/officeDocument/2006/relationships" xmlns:p="http://schemas.openxmlformats.org/presentationml/2006/main">
  <p:tag name="AS_UNIQUEID" val="3247"/>
</p:tagLst>
</file>

<file path=ppt/tags/tag2040.xml><?xml version="1.0" encoding="utf-8"?>
<p:tagLst xmlns:a="http://schemas.openxmlformats.org/drawingml/2006/main" xmlns:r="http://schemas.openxmlformats.org/officeDocument/2006/relationships" xmlns:p="http://schemas.openxmlformats.org/presentationml/2006/main">
  <p:tag name="AS_UNIQUEID" val="1117"/>
</p:tagLst>
</file>

<file path=ppt/tags/tag2041.xml><?xml version="1.0" encoding="utf-8"?>
<p:tagLst xmlns:a="http://schemas.openxmlformats.org/drawingml/2006/main" xmlns:r="http://schemas.openxmlformats.org/officeDocument/2006/relationships" xmlns:p="http://schemas.openxmlformats.org/presentationml/2006/main">
  <p:tag name="AS_UNIQUEID" val="1118"/>
</p:tagLst>
</file>

<file path=ppt/tags/tag2042.xml><?xml version="1.0" encoding="utf-8"?>
<p:tagLst xmlns:a="http://schemas.openxmlformats.org/drawingml/2006/main" xmlns:r="http://schemas.openxmlformats.org/officeDocument/2006/relationships" xmlns:p="http://schemas.openxmlformats.org/presentationml/2006/main">
  <p:tag name="AS_UNIQUEID" val="1119"/>
</p:tagLst>
</file>

<file path=ppt/tags/tag2043.xml><?xml version="1.0" encoding="utf-8"?>
<p:tagLst xmlns:a="http://schemas.openxmlformats.org/drawingml/2006/main" xmlns:r="http://schemas.openxmlformats.org/officeDocument/2006/relationships" xmlns:p="http://schemas.openxmlformats.org/presentationml/2006/main">
  <p:tag name="AS_UNIQUEID" val="1120"/>
</p:tagLst>
</file>

<file path=ppt/tags/tag2044.xml><?xml version="1.0" encoding="utf-8"?>
<p:tagLst xmlns:a="http://schemas.openxmlformats.org/drawingml/2006/main" xmlns:r="http://schemas.openxmlformats.org/officeDocument/2006/relationships" xmlns:p="http://schemas.openxmlformats.org/presentationml/2006/main">
  <p:tag name="AS_UNIQUEID" val="1121"/>
</p:tagLst>
</file>

<file path=ppt/tags/tag2045.xml><?xml version="1.0" encoding="utf-8"?>
<p:tagLst xmlns:a="http://schemas.openxmlformats.org/drawingml/2006/main" xmlns:r="http://schemas.openxmlformats.org/officeDocument/2006/relationships" xmlns:p="http://schemas.openxmlformats.org/presentationml/2006/main">
  <p:tag name="AS_UNIQUEID" val="1122"/>
</p:tagLst>
</file>

<file path=ppt/tags/tag2046.xml><?xml version="1.0" encoding="utf-8"?>
<p:tagLst xmlns:a="http://schemas.openxmlformats.org/drawingml/2006/main" xmlns:r="http://schemas.openxmlformats.org/officeDocument/2006/relationships" xmlns:p="http://schemas.openxmlformats.org/presentationml/2006/main">
  <p:tag name="AS_UNIQUEID" val="1123"/>
</p:tagLst>
</file>

<file path=ppt/tags/tag2047.xml><?xml version="1.0" encoding="utf-8"?>
<p:tagLst xmlns:a="http://schemas.openxmlformats.org/drawingml/2006/main" xmlns:r="http://schemas.openxmlformats.org/officeDocument/2006/relationships" xmlns:p="http://schemas.openxmlformats.org/presentationml/2006/main">
  <p:tag name="AS_UNIQUEID" val="1124"/>
</p:tagLst>
</file>

<file path=ppt/tags/tag2048.xml><?xml version="1.0" encoding="utf-8"?>
<p:tagLst xmlns:a="http://schemas.openxmlformats.org/drawingml/2006/main" xmlns:r="http://schemas.openxmlformats.org/officeDocument/2006/relationships" xmlns:p="http://schemas.openxmlformats.org/presentationml/2006/main">
  <p:tag name="AS_UNIQUEID" val="1125"/>
</p:tagLst>
</file>

<file path=ppt/tags/tag2049.xml><?xml version="1.0" encoding="utf-8"?>
<p:tagLst xmlns:a="http://schemas.openxmlformats.org/drawingml/2006/main" xmlns:r="http://schemas.openxmlformats.org/officeDocument/2006/relationships" xmlns:p="http://schemas.openxmlformats.org/presentationml/2006/main">
  <p:tag name="AS_UNIQUEID" val="1126"/>
</p:tagLst>
</file>

<file path=ppt/tags/tag205.xml><?xml version="1.0" encoding="utf-8"?>
<p:tagLst xmlns:a="http://schemas.openxmlformats.org/drawingml/2006/main" xmlns:r="http://schemas.openxmlformats.org/officeDocument/2006/relationships" xmlns:p="http://schemas.openxmlformats.org/presentationml/2006/main">
  <p:tag name="AS_UNIQUEID" val="3241"/>
</p:tagLst>
</file>

<file path=ppt/tags/tag2050.xml><?xml version="1.0" encoding="utf-8"?>
<p:tagLst xmlns:a="http://schemas.openxmlformats.org/drawingml/2006/main" xmlns:r="http://schemas.openxmlformats.org/officeDocument/2006/relationships" xmlns:p="http://schemas.openxmlformats.org/presentationml/2006/main">
  <p:tag name="AS_UNIQUEID" val="1127"/>
</p:tagLst>
</file>

<file path=ppt/tags/tag2051.xml><?xml version="1.0" encoding="utf-8"?>
<p:tagLst xmlns:a="http://schemas.openxmlformats.org/drawingml/2006/main" xmlns:r="http://schemas.openxmlformats.org/officeDocument/2006/relationships" xmlns:p="http://schemas.openxmlformats.org/presentationml/2006/main">
  <p:tag name="AS_UNIQUEID" val="1128"/>
</p:tagLst>
</file>

<file path=ppt/tags/tag2052.xml><?xml version="1.0" encoding="utf-8"?>
<p:tagLst xmlns:a="http://schemas.openxmlformats.org/drawingml/2006/main" xmlns:r="http://schemas.openxmlformats.org/officeDocument/2006/relationships" xmlns:p="http://schemas.openxmlformats.org/presentationml/2006/main">
  <p:tag name="AS_UNIQUEID" val="1129"/>
</p:tagLst>
</file>

<file path=ppt/tags/tag2053.xml><?xml version="1.0" encoding="utf-8"?>
<p:tagLst xmlns:a="http://schemas.openxmlformats.org/drawingml/2006/main" xmlns:r="http://schemas.openxmlformats.org/officeDocument/2006/relationships" xmlns:p="http://schemas.openxmlformats.org/presentationml/2006/main">
  <p:tag name="AS_UNIQUEID" val="1066"/>
</p:tagLst>
</file>

<file path=ppt/tags/tag2054.xml><?xml version="1.0" encoding="utf-8"?>
<p:tagLst xmlns:a="http://schemas.openxmlformats.org/drawingml/2006/main" xmlns:r="http://schemas.openxmlformats.org/officeDocument/2006/relationships" xmlns:p="http://schemas.openxmlformats.org/presentationml/2006/main">
  <p:tag name="AS_UNIQUEID" val="1072"/>
</p:tagLst>
</file>

<file path=ppt/tags/tag2055.xml><?xml version="1.0" encoding="utf-8"?>
<p:tagLst xmlns:a="http://schemas.openxmlformats.org/drawingml/2006/main" xmlns:r="http://schemas.openxmlformats.org/officeDocument/2006/relationships" xmlns:p="http://schemas.openxmlformats.org/presentationml/2006/main">
  <p:tag name="AS_UNIQUEID" val="1073"/>
</p:tagLst>
</file>

<file path=ppt/tags/tag2056.xml><?xml version="1.0" encoding="utf-8"?>
<p:tagLst xmlns:a="http://schemas.openxmlformats.org/drawingml/2006/main" xmlns:r="http://schemas.openxmlformats.org/officeDocument/2006/relationships" xmlns:p="http://schemas.openxmlformats.org/presentationml/2006/main">
  <p:tag name="AS_UNIQUEID" val="1074"/>
</p:tagLst>
</file>

<file path=ppt/tags/tag2057.xml><?xml version="1.0" encoding="utf-8"?>
<p:tagLst xmlns:a="http://schemas.openxmlformats.org/drawingml/2006/main" xmlns:r="http://schemas.openxmlformats.org/officeDocument/2006/relationships" xmlns:p="http://schemas.openxmlformats.org/presentationml/2006/main">
  <p:tag name="AS_UNIQUEID" val="1091"/>
</p:tagLst>
</file>

<file path=ppt/tags/tag2058.xml><?xml version="1.0" encoding="utf-8"?>
<p:tagLst xmlns:a="http://schemas.openxmlformats.org/drawingml/2006/main" xmlns:r="http://schemas.openxmlformats.org/officeDocument/2006/relationships" xmlns:p="http://schemas.openxmlformats.org/presentationml/2006/main">
  <p:tag name="AS_UNIQUEID" val="1097"/>
</p:tagLst>
</file>

<file path=ppt/tags/tag2059.xml><?xml version="1.0" encoding="utf-8"?>
<p:tagLst xmlns:a="http://schemas.openxmlformats.org/drawingml/2006/main" xmlns:r="http://schemas.openxmlformats.org/officeDocument/2006/relationships" xmlns:p="http://schemas.openxmlformats.org/presentationml/2006/main">
  <p:tag name="AS_UNIQUEID" val="1113"/>
</p:tagLst>
</file>

<file path=ppt/tags/tag206.xml><?xml version="1.0" encoding="utf-8"?>
<p:tagLst xmlns:a="http://schemas.openxmlformats.org/drawingml/2006/main" xmlns:r="http://schemas.openxmlformats.org/officeDocument/2006/relationships" xmlns:p="http://schemas.openxmlformats.org/presentationml/2006/main">
  <p:tag name="AS_UNIQUEID" val="3242"/>
</p:tagLst>
</file>

<file path=ppt/tags/tag2060.xml><?xml version="1.0" encoding="utf-8"?>
<p:tagLst xmlns:a="http://schemas.openxmlformats.org/drawingml/2006/main" xmlns:r="http://schemas.openxmlformats.org/officeDocument/2006/relationships" xmlns:p="http://schemas.openxmlformats.org/presentationml/2006/main">
  <p:tag name="AS_UNIQUEID" val="1098"/>
</p:tagLst>
</file>

<file path=ppt/tags/tag2061.xml><?xml version="1.0" encoding="utf-8"?>
<p:tagLst xmlns:a="http://schemas.openxmlformats.org/drawingml/2006/main" xmlns:r="http://schemas.openxmlformats.org/officeDocument/2006/relationships" xmlns:p="http://schemas.openxmlformats.org/presentationml/2006/main">
  <p:tag name="AS_UNIQUEID" val="1112"/>
</p:tagLst>
</file>

<file path=ppt/tags/tag2062.xml><?xml version="1.0" encoding="utf-8"?>
<p:tagLst xmlns:a="http://schemas.openxmlformats.org/drawingml/2006/main" xmlns:r="http://schemas.openxmlformats.org/officeDocument/2006/relationships" xmlns:p="http://schemas.openxmlformats.org/presentationml/2006/main">
  <p:tag name="AS_UNIQUEID" val="1099"/>
</p:tagLst>
</file>

<file path=ppt/tags/tag2063.xml><?xml version="1.0" encoding="utf-8"?>
<p:tagLst xmlns:a="http://schemas.openxmlformats.org/drawingml/2006/main" xmlns:r="http://schemas.openxmlformats.org/officeDocument/2006/relationships" xmlns:p="http://schemas.openxmlformats.org/presentationml/2006/main">
  <p:tag name="AS_UNIQUEID" val="1100"/>
</p:tagLst>
</file>

<file path=ppt/tags/tag2064.xml><?xml version="1.0" encoding="utf-8"?>
<p:tagLst xmlns:a="http://schemas.openxmlformats.org/drawingml/2006/main" xmlns:r="http://schemas.openxmlformats.org/officeDocument/2006/relationships" xmlns:p="http://schemas.openxmlformats.org/presentationml/2006/main">
  <p:tag name="AS_UNIQUEID" val="1101"/>
</p:tagLst>
</file>

<file path=ppt/tags/tag2065.xml><?xml version="1.0" encoding="utf-8"?>
<p:tagLst xmlns:a="http://schemas.openxmlformats.org/drawingml/2006/main" xmlns:r="http://schemas.openxmlformats.org/officeDocument/2006/relationships" xmlns:p="http://schemas.openxmlformats.org/presentationml/2006/main">
  <p:tag name="AS_UNIQUEID" val="1102"/>
</p:tagLst>
</file>

<file path=ppt/tags/tag2066.xml><?xml version="1.0" encoding="utf-8"?>
<p:tagLst xmlns:a="http://schemas.openxmlformats.org/drawingml/2006/main" xmlns:r="http://schemas.openxmlformats.org/officeDocument/2006/relationships" xmlns:p="http://schemas.openxmlformats.org/presentationml/2006/main">
  <p:tag name="AS_UNIQUEID" val="1103"/>
</p:tagLst>
</file>

<file path=ppt/tags/tag2067.xml><?xml version="1.0" encoding="utf-8"?>
<p:tagLst xmlns:a="http://schemas.openxmlformats.org/drawingml/2006/main" xmlns:r="http://schemas.openxmlformats.org/officeDocument/2006/relationships" xmlns:p="http://schemas.openxmlformats.org/presentationml/2006/main">
  <p:tag name="AS_UNIQUEID" val="1104"/>
</p:tagLst>
</file>

<file path=ppt/tags/tag2068.xml><?xml version="1.0" encoding="utf-8"?>
<p:tagLst xmlns:a="http://schemas.openxmlformats.org/drawingml/2006/main" xmlns:r="http://schemas.openxmlformats.org/officeDocument/2006/relationships" xmlns:p="http://schemas.openxmlformats.org/presentationml/2006/main">
  <p:tag name="AS_UNIQUEID" val="1105"/>
</p:tagLst>
</file>

<file path=ppt/tags/tag2069.xml><?xml version="1.0" encoding="utf-8"?>
<p:tagLst xmlns:a="http://schemas.openxmlformats.org/drawingml/2006/main" xmlns:r="http://schemas.openxmlformats.org/officeDocument/2006/relationships" xmlns:p="http://schemas.openxmlformats.org/presentationml/2006/main">
  <p:tag name="AS_UNIQUEID" val="1106"/>
</p:tagLst>
</file>

<file path=ppt/tags/tag207.xml><?xml version="1.0" encoding="utf-8"?>
<p:tagLst xmlns:a="http://schemas.openxmlformats.org/drawingml/2006/main" xmlns:r="http://schemas.openxmlformats.org/officeDocument/2006/relationships" xmlns:p="http://schemas.openxmlformats.org/presentationml/2006/main">
  <p:tag name="AS_UNIQUEID" val="3243"/>
</p:tagLst>
</file>

<file path=ppt/tags/tag2070.xml><?xml version="1.0" encoding="utf-8"?>
<p:tagLst xmlns:a="http://schemas.openxmlformats.org/drawingml/2006/main" xmlns:r="http://schemas.openxmlformats.org/officeDocument/2006/relationships" xmlns:p="http://schemas.openxmlformats.org/presentationml/2006/main">
  <p:tag name="AS_UNIQUEID" val="1107"/>
</p:tagLst>
</file>

<file path=ppt/tags/tag2071.xml><?xml version="1.0" encoding="utf-8"?>
<p:tagLst xmlns:a="http://schemas.openxmlformats.org/drawingml/2006/main" xmlns:r="http://schemas.openxmlformats.org/officeDocument/2006/relationships" xmlns:p="http://schemas.openxmlformats.org/presentationml/2006/main">
  <p:tag name="AS_UNIQUEID" val="1108"/>
</p:tagLst>
</file>

<file path=ppt/tags/tag2072.xml><?xml version="1.0" encoding="utf-8"?>
<p:tagLst xmlns:a="http://schemas.openxmlformats.org/drawingml/2006/main" xmlns:r="http://schemas.openxmlformats.org/officeDocument/2006/relationships" xmlns:p="http://schemas.openxmlformats.org/presentationml/2006/main">
  <p:tag name="AS_UNIQUEID" val="1109"/>
</p:tagLst>
</file>

<file path=ppt/tags/tag2073.xml><?xml version="1.0" encoding="utf-8"?>
<p:tagLst xmlns:a="http://schemas.openxmlformats.org/drawingml/2006/main" xmlns:r="http://schemas.openxmlformats.org/officeDocument/2006/relationships" xmlns:p="http://schemas.openxmlformats.org/presentationml/2006/main">
  <p:tag name="AS_UNIQUEID" val="1110"/>
</p:tagLst>
</file>

<file path=ppt/tags/tag2074.xml><?xml version="1.0" encoding="utf-8"?>
<p:tagLst xmlns:a="http://schemas.openxmlformats.org/drawingml/2006/main" xmlns:r="http://schemas.openxmlformats.org/officeDocument/2006/relationships" xmlns:p="http://schemas.openxmlformats.org/presentationml/2006/main">
  <p:tag name="AS_UNIQUEID" val="1111"/>
</p:tagLst>
</file>

<file path=ppt/tags/tag2075.xml><?xml version="1.0" encoding="utf-8"?>
<p:tagLst xmlns:a="http://schemas.openxmlformats.org/drawingml/2006/main" xmlns:r="http://schemas.openxmlformats.org/officeDocument/2006/relationships" xmlns:p="http://schemas.openxmlformats.org/presentationml/2006/main">
  <p:tag name="AS_UNIQUEID" val="1092"/>
</p:tagLst>
</file>

<file path=ppt/tags/tag2076.xml><?xml version="1.0" encoding="utf-8"?>
<p:tagLst xmlns:a="http://schemas.openxmlformats.org/drawingml/2006/main" xmlns:r="http://schemas.openxmlformats.org/officeDocument/2006/relationships" xmlns:p="http://schemas.openxmlformats.org/presentationml/2006/main">
  <p:tag name="AS_UNIQUEID" val="1095"/>
</p:tagLst>
</file>

<file path=ppt/tags/tag2077.xml><?xml version="1.0" encoding="utf-8"?>
<p:tagLst xmlns:a="http://schemas.openxmlformats.org/drawingml/2006/main" xmlns:r="http://schemas.openxmlformats.org/officeDocument/2006/relationships" xmlns:p="http://schemas.openxmlformats.org/presentationml/2006/main">
  <p:tag name="AS_UNIQUEID" val="1096"/>
</p:tagLst>
</file>

<file path=ppt/tags/tag2078.xml><?xml version="1.0" encoding="utf-8"?>
<p:tagLst xmlns:a="http://schemas.openxmlformats.org/drawingml/2006/main" xmlns:r="http://schemas.openxmlformats.org/officeDocument/2006/relationships" xmlns:p="http://schemas.openxmlformats.org/presentationml/2006/main">
  <p:tag name="AS_UNIQUEID" val="1093"/>
</p:tagLst>
</file>

<file path=ppt/tags/tag2079.xml><?xml version="1.0" encoding="utf-8"?>
<p:tagLst xmlns:a="http://schemas.openxmlformats.org/drawingml/2006/main" xmlns:r="http://schemas.openxmlformats.org/officeDocument/2006/relationships" xmlns:p="http://schemas.openxmlformats.org/presentationml/2006/main">
  <p:tag name="AS_UNIQUEID" val="1094"/>
</p:tagLst>
</file>

<file path=ppt/tags/tag208.xml><?xml version="1.0" encoding="utf-8"?>
<p:tagLst xmlns:a="http://schemas.openxmlformats.org/drawingml/2006/main" xmlns:r="http://schemas.openxmlformats.org/officeDocument/2006/relationships" xmlns:p="http://schemas.openxmlformats.org/presentationml/2006/main">
  <p:tag name="AS_UNIQUEID" val="3237"/>
</p:tagLst>
</file>

<file path=ppt/tags/tag2080.xml><?xml version="1.0" encoding="utf-8"?>
<p:tagLst xmlns:a="http://schemas.openxmlformats.org/drawingml/2006/main" xmlns:r="http://schemas.openxmlformats.org/officeDocument/2006/relationships" xmlns:p="http://schemas.openxmlformats.org/presentationml/2006/main">
  <p:tag name="AS_UNIQUEID" val="1075"/>
</p:tagLst>
</file>

<file path=ppt/tags/tag2081.xml><?xml version="1.0" encoding="utf-8"?>
<p:tagLst xmlns:a="http://schemas.openxmlformats.org/drawingml/2006/main" xmlns:r="http://schemas.openxmlformats.org/officeDocument/2006/relationships" xmlns:p="http://schemas.openxmlformats.org/presentationml/2006/main">
  <p:tag name="AS_UNIQUEID" val="1076"/>
</p:tagLst>
</file>

<file path=ppt/tags/tag2082.xml><?xml version="1.0" encoding="utf-8"?>
<p:tagLst xmlns:a="http://schemas.openxmlformats.org/drawingml/2006/main" xmlns:r="http://schemas.openxmlformats.org/officeDocument/2006/relationships" xmlns:p="http://schemas.openxmlformats.org/presentationml/2006/main">
  <p:tag name="AS_UNIQUEID" val="1077"/>
</p:tagLst>
</file>

<file path=ppt/tags/tag2083.xml><?xml version="1.0" encoding="utf-8"?>
<p:tagLst xmlns:a="http://schemas.openxmlformats.org/drawingml/2006/main" xmlns:r="http://schemas.openxmlformats.org/officeDocument/2006/relationships" xmlns:p="http://schemas.openxmlformats.org/presentationml/2006/main">
  <p:tag name="AS_UNIQUEID" val="1078"/>
</p:tagLst>
</file>

<file path=ppt/tags/tag2084.xml><?xml version="1.0" encoding="utf-8"?>
<p:tagLst xmlns:a="http://schemas.openxmlformats.org/drawingml/2006/main" xmlns:r="http://schemas.openxmlformats.org/officeDocument/2006/relationships" xmlns:p="http://schemas.openxmlformats.org/presentationml/2006/main">
  <p:tag name="AS_UNIQUEID" val="1079"/>
</p:tagLst>
</file>

<file path=ppt/tags/tag2085.xml><?xml version="1.0" encoding="utf-8"?>
<p:tagLst xmlns:a="http://schemas.openxmlformats.org/drawingml/2006/main" xmlns:r="http://schemas.openxmlformats.org/officeDocument/2006/relationships" xmlns:p="http://schemas.openxmlformats.org/presentationml/2006/main">
  <p:tag name="AS_UNIQUEID" val="1080"/>
</p:tagLst>
</file>

<file path=ppt/tags/tag2086.xml><?xml version="1.0" encoding="utf-8"?>
<p:tagLst xmlns:a="http://schemas.openxmlformats.org/drawingml/2006/main" xmlns:r="http://schemas.openxmlformats.org/officeDocument/2006/relationships" xmlns:p="http://schemas.openxmlformats.org/presentationml/2006/main">
  <p:tag name="AS_UNIQUEID" val="1081"/>
</p:tagLst>
</file>

<file path=ppt/tags/tag2087.xml><?xml version="1.0" encoding="utf-8"?>
<p:tagLst xmlns:a="http://schemas.openxmlformats.org/drawingml/2006/main" xmlns:r="http://schemas.openxmlformats.org/officeDocument/2006/relationships" xmlns:p="http://schemas.openxmlformats.org/presentationml/2006/main">
  <p:tag name="AS_UNIQUEID" val="1082"/>
</p:tagLst>
</file>

<file path=ppt/tags/tag2088.xml><?xml version="1.0" encoding="utf-8"?>
<p:tagLst xmlns:a="http://schemas.openxmlformats.org/drawingml/2006/main" xmlns:r="http://schemas.openxmlformats.org/officeDocument/2006/relationships" xmlns:p="http://schemas.openxmlformats.org/presentationml/2006/main">
  <p:tag name="AS_UNIQUEID" val="1083"/>
</p:tagLst>
</file>

<file path=ppt/tags/tag2089.xml><?xml version="1.0" encoding="utf-8"?>
<p:tagLst xmlns:a="http://schemas.openxmlformats.org/drawingml/2006/main" xmlns:r="http://schemas.openxmlformats.org/officeDocument/2006/relationships" xmlns:p="http://schemas.openxmlformats.org/presentationml/2006/main">
  <p:tag name="AS_UNIQUEID" val="1084"/>
</p:tagLst>
</file>

<file path=ppt/tags/tag209.xml><?xml version="1.0" encoding="utf-8"?>
<p:tagLst xmlns:a="http://schemas.openxmlformats.org/drawingml/2006/main" xmlns:r="http://schemas.openxmlformats.org/officeDocument/2006/relationships" xmlns:p="http://schemas.openxmlformats.org/presentationml/2006/main">
  <p:tag name="AS_UNIQUEID" val="3238"/>
</p:tagLst>
</file>

<file path=ppt/tags/tag2090.xml><?xml version="1.0" encoding="utf-8"?>
<p:tagLst xmlns:a="http://schemas.openxmlformats.org/drawingml/2006/main" xmlns:r="http://schemas.openxmlformats.org/officeDocument/2006/relationships" xmlns:p="http://schemas.openxmlformats.org/presentationml/2006/main">
  <p:tag name="AS_UNIQUEID" val="1085"/>
</p:tagLst>
</file>

<file path=ppt/tags/tag2091.xml><?xml version="1.0" encoding="utf-8"?>
<p:tagLst xmlns:a="http://schemas.openxmlformats.org/drawingml/2006/main" xmlns:r="http://schemas.openxmlformats.org/officeDocument/2006/relationships" xmlns:p="http://schemas.openxmlformats.org/presentationml/2006/main">
  <p:tag name="AS_UNIQUEID" val="1086"/>
</p:tagLst>
</file>

<file path=ppt/tags/tag2092.xml><?xml version="1.0" encoding="utf-8"?>
<p:tagLst xmlns:a="http://schemas.openxmlformats.org/drawingml/2006/main" xmlns:r="http://schemas.openxmlformats.org/officeDocument/2006/relationships" xmlns:p="http://schemas.openxmlformats.org/presentationml/2006/main">
  <p:tag name="AS_UNIQUEID" val="1087"/>
</p:tagLst>
</file>

<file path=ppt/tags/tag2093.xml><?xml version="1.0" encoding="utf-8"?>
<p:tagLst xmlns:a="http://schemas.openxmlformats.org/drawingml/2006/main" xmlns:r="http://schemas.openxmlformats.org/officeDocument/2006/relationships" xmlns:p="http://schemas.openxmlformats.org/presentationml/2006/main">
  <p:tag name="AS_UNIQUEID" val="1088"/>
</p:tagLst>
</file>

<file path=ppt/tags/tag2094.xml><?xml version="1.0" encoding="utf-8"?>
<p:tagLst xmlns:a="http://schemas.openxmlformats.org/drawingml/2006/main" xmlns:r="http://schemas.openxmlformats.org/officeDocument/2006/relationships" xmlns:p="http://schemas.openxmlformats.org/presentationml/2006/main">
  <p:tag name="AS_UNIQUEID" val="1089"/>
</p:tagLst>
</file>

<file path=ppt/tags/tag2095.xml><?xml version="1.0" encoding="utf-8"?>
<p:tagLst xmlns:a="http://schemas.openxmlformats.org/drawingml/2006/main" xmlns:r="http://schemas.openxmlformats.org/officeDocument/2006/relationships" xmlns:p="http://schemas.openxmlformats.org/presentationml/2006/main">
  <p:tag name="AS_UNIQUEID" val="1090"/>
</p:tagLst>
</file>

<file path=ppt/tags/tag2096.xml><?xml version="1.0" encoding="utf-8"?>
<p:tagLst xmlns:a="http://schemas.openxmlformats.org/drawingml/2006/main" xmlns:r="http://schemas.openxmlformats.org/officeDocument/2006/relationships" xmlns:p="http://schemas.openxmlformats.org/presentationml/2006/main">
  <p:tag name="AS_UNIQUEID" val="1067"/>
</p:tagLst>
</file>

<file path=ppt/tags/tag2097.xml><?xml version="1.0" encoding="utf-8"?>
<p:tagLst xmlns:a="http://schemas.openxmlformats.org/drawingml/2006/main" xmlns:r="http://schemas.openxmlformats.org/officeDocument/2006/relationships" xmlns:p="http://schemas.openxmlformats.org/presentationml/2006/main">
  <p:tag name="AS_UNIQUEID" val="1068"/>
</p:tagLst>
</file>

<file path=ppt/tags/tag2098.xml><?xml version="1.0" encoding="utf-8"?>
<p:tagLst xmlns:a="http://schemas.openxmlformats.org/drawingml/2006/main" xmlns:r="http://schemas.openxmlformats.org/officeDocument/2006/relationships" xmlns:p="http://schemas.openxmlformats.org/presentationml/2006/main">
  <p:tag name="AS_UNIQUEID" val="1069"/>
</p:tagLst>
</file>

<file path=ppt/tags/tag2099.xml><?xml version="1.0" encoding="utf-8"?>
<p:tagLst xmlns:a="http://schemas.openxmlformats.org/drawingml/2006/main" xmlns:r="http://schemas.openxmlformats.org/officeDocument/2006/relationships" xmlns:p="http://schemas.openxmlformats.org/presentationml/2006/main">
  <p:tag name="AS_UNIQUEID" val="1070"/>
</p:tagLst>
</file>

<file path=ppt/tags/tag21.xml><?xml version="1.0" encoding="utf-8"?>
<p:tagLst xmlns:a="http://schemas.openxmlformats.org/drawingml/2006/main" xmlns:r="http://schemas.openxmlformats.org/officeDocument/2006/relationships" xmlns:p="http://schemas.openxmlformats.org/presentationml/2006/main">
  <p:tag name="AS_UNIQUEID" val="363"/>
</p:tagLst>
</file>

<file path=ppt/tags/tag210.xml><?xml version="1.0" encoding="utf-8"?>
<p:tagLst xmlns:a="http://schemas.openxmlformats.org/drawingml/2006/main" xmlns:r="http://schemas.openxmlformats.org/officeDocument/2006/relationships" xmlns:p="http://schemas.openxmlformats.org/presentationml/2006/main">
  <p:tag name="AS_UNIQUEID" val="3239"/>
</p:tagLst>
</file>

<file path=ppt/tags/tag2100.xml><?xml version="1.0" encoding="utf-8"?>
<p:tagLst xmlns:a="http://schemas.openxmlformats.org/drawingml/2006/main" xmlns:r="http://schemas.openxmlformats.org/officeDocument/2006/relationships" xmlns:p="http://schemas.openxmlformats.org/presentationml/2006/main">
  <p:tag name="AS_UNIQUEID" val="1071"/>
</p:tagLst>
</file>

<file path=ppt/tags/tag2101.xml><?xml version="1.0" encoding="utf-8"?>
<p:tagLst xmlns:a="http://schemas.openxmlformats.org/drawingml/2006/main" xmlns:r="http://schemas.openxmlformats.org/officeDocument/2006/relationships" xmlns:p="http://schemas.openxmlformats.org/presentationml/2006/main">
  <p:tag name="AS_UNIQUEID" val="1060"/>
</p:tagLst>
</file>

<file path=ppt/tags/tag2102.xml><?xml version="1.0" encoding="utf-8"?>
<p:tagLst xmlns:a="http://schemas.openxmlformats.org/drawingml/2006/main" xmlns:r="http://schemas.openxmlformats.org/officeDocument/2006/relationships" xmlns:p="http://schemas.openxmlformats.org/presentationml/2006/main">
  <p:tag name="AS_UNIQUEID" val="1061"/>
</p:tagLst>
</file>

<file path=ppt/tags/tag2103.xml><?xml version="1.0" encoding="utf-8"?>
<p:tagLst xmlns:a="http://schemas.openxmlformats.org/drawingml/2006/main" xmlns:r="http://schemas.openxmlformats.org/officeDocument/2006/relationships" xmlns:p="http://schemas.openxmlformats.org/presentationml/2006/main">
  <p:tag name="AS_UNIQUEID" val="1062"/>
</p:tagLst>
</file>

<file path=ppt/tags/tag2104.xml><?xml version="1.0" encoding="utf-8"?>
<p:tagLst xmlns:a="http://schemas.openxmlformats.org/drawingml/2006/main" xmlns:r="http://schemas.openxmlformats.org/officeDocument/2006/relationships" xmlns:p="http://schemas.openxmlformats.org/presentationml/2006/main">
  <p:tag name="AS_UNIQUEID" val="1216"/>
</p:tagLst>
</file>

<file path=ppt/tags/tag2105.xml><?xml version="1.0" encoding="utf-8"?>
<p:tagLst xmlns:a="http://schemas.openxmlformats.org/drawingml/2006/main" xmlns:r="http://schemas.openxmlformats.org/officeDocument/2006/relationships" xmlns:p="http://schemas.openxmlformats.org/presentationml/2006/main">
  <p:tag name="AS_UNIQUEID" val="1217"/>
</p:tagLst>
</file>

<file path=ppt/tags/tag2106.xml><?xml version="1.0" encoding="utf-8"?>
<p:tagLst xmlns:a="http://schemas.openxmlformats.org/drawingml/2006/main" xmlns:r="http://schemas.openxmlformats.org/officeDocument/2006/relationships" xmlns:p="http://schemas.openxmlformats.org/presentationml/2006/main">
  <p:tag name="AS_UNIQUEID" val="1218"/>
</p:tagLst>
</file>

<file path=ppt/tags/tag2107.xml><?xml version="1.0" encoding="utf-8"?>
<p:tagLst xmlns:a="http://schemas.openxmlformats.org/drawingml/2006/main" xmlns:r="http://schemas.openxmlformats.org/officeDocument/2006/relationships" xmlns:p="http://schemas.openxmlformats.org/presentationml/2006/main">
  <p:tag name="AS_UNIQUEID" val="1258"/>
</p:tagLst>
</file>

<file path=ppt/tags/tag2108.xml><?xml version="1.0" encoding="utf-8"?>
<p:tagLst xmlns:a="http://schemas.openxmlformats.org/drawingml/2006/main" xmlns:r="http://schemas.openxmlformats.org/officeDocument/2006/relationships" xmlns:p="http://schemas.openxmlformats.org/presentationml/2006/main">
  <p:tag name="AS_UNIQUEID" val="1264"/>
</p:tagLst>
</file>

<file path=ppt/tags/tag2109.xml><?xml version="1.0" encoding="utf-8"?>
<p:tagLst xmlns:a="http://schemas.openxmlformats.org/drawingml/2006/main" xmlns:r="http://schemas.openxmlformats.org/officeDocument/2006/relationships" xmlns:p="http://schemas.openxmlformats.org/presentationml/2006/main">
  <p:tag name="AS_UNIQUEID" val="1327"/>
</p:tagLst>
</file>

<file path=ppt/tags/tag211.xml><?xml version="1.0" encoding="utf-8"?>
<p:tagLst xmlns:a="http://schemas.openxmlformats.org/drawingml/2006/main" xmlns:r="http://schemas.openxmlformats.org/officeDocument/2006/relationships" xmlns:p="http://schemas.openxmlformats.org/presentationml/2006/main">
  <p:tag name="AS_UNIQUEID" val="3174"/>
</p:tagLst>
</file>

<file path=ppt/tags/tag2110.xml><?xml version="1.0" encoding="utf-8"?>
<p:tagLst xmlns:a="http://schemas.openxmlformats.org/drawingml/2006/main" xmlns:r="http://schemas.openxmlformats.org/officeDocument/2006/relationships" xmlns:p="http://schemas.openxmlformats.org/presentationml/2006/main">
  <p:tag name="AS_UNIQUEID" val="1459"/>
</p:tagLst>
</file>

<file path=ppt/tags/tag2111.xml><?xml version="1.0" encoding="utf-8"?>
<p:tagLst xmlns:a="http://schemas.openxmlformats.org/drawingml/2006/main" xmlns:r="http://schemas.openxmlformats.org/officeDocument/2006/relationships" xmlns:p="http://schemas.openxmlformats.org/presentationml/2006/main">
  <p:tag name="AS_UNIQUEID" val="1469"/>
</p:tagLst>
</file>

<file path=ppt/tags/tag2112.xml><?xml version="1.0" encoding="utf-8"?>
<p:tagLst xmlns:a="http://schemas.openxmlformats.org/drawingml/2006/main" xmlns:r="http://schemas.openxmlformats.org/officeDocument/2006/relationships" xmlns:p="http://schemas.openxmlformats.org/presentationml/2006/main">
  <p:tag name="AS_UNIQUEID" val="1474"/>
</p:tagLst>
</file>

<file path=ppt/tags/tag2113.xml><?xml version="1.0" encoding="utf-8"?>
<p:tagLst xmlns:a="http://schemas.openxmlformats.org/drawingml/2006/main" xmlns:r="http://schemas.openxmlformats.org/officeDocument/2006/relationships" xmlns:p="http://schemas.openxmlformats.org/presentationml/2006/main">
  <p:tag name="AS_UNIQUEID" val="1947"/>
</p:tagLst>
</file>

<file path=ppt/tags/tag2114.xml><?xml version="1.0" encoding="utf-8"?>
<p:tagLst xmlns:a="http://schemas.openxmlformats.org/drawingml/2006/main" xmlns:r="http://schemas.openxmlformats.org/officeDocument/2006/relationships" xmlns:p="http://schemas.openxmlformats.org/presentationml/2006/main">
  <p:tag name="AS_UNIQUEID" val="2218"/>
</p:tagLst>
</file>

<file path=ppt/tags/tag2115.xml><?xml version="1.0" encoding="utf-8"?>
<p:tagLst xmlns:a="http://schemas.openxmlformats.org/drawingml/2006/main" xmlns:r="http://schemas.openxmlformats.org/officeDocument/2006/relationships" xmlns:p="http://schemas.openxmlformats.org/presentationml/2006/main">
  <p:tag name="AS_UNIQUEID" val="2219"/>
</p:tagLst>
</file>

<file path=ppt/tags/tag2116.xml><?xml version="1.0" encoding="utf-8"?>
<p:tagLst xmlns:a="http://schemas.openxmlformats.org/drawingml/2006/main" xmlns:r="http://schemas.openxmlformats.org/officeDocument/2006/relationships" xmlns:p="http://schemas.openxmlformats.org/presentationml/2006/main">
  <p:tag name="AS_UNIQUEID" val="2220"/>
</p:tagLst>
</file>

<file path=ppt/tags/tag2117.xml><?xml version="1.0" encoding="utf-8"?>
<p:tagLst xmlns:a="http://schemas.openxmlformats.org/drawingml/2006/main" xmlns:r="http://schemas.openxmlformats.org/officeDocument/2006/relationships" xmlns:p="http://schemas.openxmlformats.org/presentationml/2006/main">
  <p:tag name="AS_UNIQUEID" val="2221"/>
</p:tagLst>
</file>

<file path=ppt/tags/tag2118.xml><?xml version="1.0" encoding="utf-8"?>
<p:tagLst xmlns:a="http://schemas.openxmlformats.org/drawingml/2006/main" xmlns:r="http://schemas.openxmlformats.org/officeDocument/2006/relationships" xmlns:p="http://schemas.openxmlformats.org/presentationml/2006/main">
  <p:tag name="AS_UNIQUEID" val="2222"/>
</p:tagLst>
</file>

<file path=ppt/tags/tag2119.xml><?xml version="1.0" encoding="utf-8"?>
<p:tagLst xmlns:a="http://schemas.openxmlformats.org/drawingml/2006/main" xmlns:r="http://schemas.openxmlformats.org/officeDocument/2006/relationships" xmlns:p="http://schemas.openxmlformats.org/presentationml/2006/main">
  <p:tag name="AS_UNIQUEID" val="2223"/>
</p:tagLst>
</file>

<file path=ppt/tags/tag212.xml><?xml version="1.0" encoding="utf-8"?>
<p:tagLst xmlns:a="http://schemas.openxmlformats.org/drawingml/2006/main" xmlns:r="http://schemas.openxmlformats.org/officeDocument/2006/relationships" xmlns:p="http://schemas.openxmlformats.org/presentationml/2006/main">
  <p:tag name="AS_UNIQUEID" val="3186"/>
</p:tagLst>
</file>

<file path=ppt/tags/tag2120.xml><?xml version="1.0" encoding="utf-8"?>
<p:tagLst xmlns:a="http://schemas.openxmlformats.org/drawingml/2006/main" xmlns:r="http://schemas.openxmlformats.org/officeDocument/2006/relationships" xmlns:p="http://schemas.openxmlformats.org/presentationml/2006/main">
  <p:tag name="AS_UNIQUEID" val="2227"/>
</p:tagLst>
</file>

<file path=ppt/tags/tag2121.xml><?xml version="1.0" encoding="utf-8"?>
<p:tagLst xmlns:a="http://schemas.openxmlformats.org/drawingml/2006/main" xmlns:r="http://schemas.openxmlformats.org/officeDocument/2006/relationships" xmlns:p="http://schemas.openxmlformats.org/presentationml/2006/main">
  <p:tag name="AS_UNIQUEID" val="2228"/>
</p:tagLst>
</file>

<file path=ppt/tags/tag2122.xml><?xml version="1.0" encoding="utf-8"?>
<p:tagLst xmlns:a="http://schemas.openxmlformats.org/drawingml/2006/main" xmlns:r="http://schemas.openxmlformats.org/officeDocument/2006/relationships" xmlns:p="http://schemas.openxmlformats.org/presentationml/2006/main">
  <p:tag name="AS_UNIQUEID" val="2243"/>
</p:tagLst>
</file>

<file path=ppt/tags/tag2123.xml><?xml version="1.0" encoding="utf-8"?>
<p:tagLst xmlns:a="http://schemas.openxmlformats.org/drawingml/2006/main" xmlns:r="http://schemas.openxmlformats.org/officeDocument/2006/relationships" xmlns:p="http://schemas.openxmlformats.org/presentationml/2006/main">
  <p:tag name="AS_UNIQUEID" val="2244"/>
</p:tagLst>
</file>

<file path=ppt/tags/tag2124.xml><?xml version="1.0" encoding="utf-8"?>
<p:tagLst xmlns:a="http://schemas.openxmlformats.org/drawingml/2006/main" xmlns:r="http://schemas.openxmlformats.org/officeDocument/2006/relationships" xmlns:p="http://schemas.openxmlformats.org/presentationml/2006/main">
  <p:tag name="AS_UNIQUEID" val="2229"/>
</p:tagLst>
</file>

<file path=ppt/tags/tag2125.xml><?xml version="1.0" encoding="utf-8"?>
<p:tagLst xmlns:a="http://schemas.openxmlformats.org/drawingml/2006/main" xmlns:r="http://schemas.openxmlformats.org/officeDocument/2006/relationships" xmlns:p="http://schemas.openxmlformats.org/presentationml/2006/main">
  <p:tag name="AS_UNIQUEID" val="2230"/>
</p:tagLst>
</file>

<file path=ppt/tags/tag2126.xml><?xml version="1.0" encoding="utf-8"?>
<p:tagLst xmlns:a="http://schemas.openxmlformats.org/drawingml/2006/main" xmlns:r="http://schemas.openxmlformats.org/officeDocument/2006/relationships" xmlns:p="http://schemas.openxmlformats.org/presentationml/2006/main">
  <p:tag name="AS_UNIQUEID" val="2231"/>
</p:tagLst>
</file>

<file path=ppt/tags/tag2127.xml><?xml version="1.0" encoding="utf-8"?>
<p:tagLst xmlns:a="http://schemas.openxmlformats.org/drawingml/2006/main" xmlns:r="http://schemas.openxmlformats.org/officeDocument/2006/relationships" xmlns:p="http://schemas.openxmlformats.org/presentationml/2006/main">
  <p:tag name="AS_UNIQUEID" val="2232"/>
</p:tagLst>
</file>

<file path=ppt/tags/tag2128.xml><?xml version="1.0" encoding="utf-8"?>
<p:tagLst xmlns:a="http://schemas.openxmlformats.org/drawingml/2006/main" xmlns:r="http://schemas.openxmlformats.org/officeDocument/2006/relationships" xmlns:p="http://schemas.openxmlformats.org/presentationml/2006/main">
  <p:tag name="AS_UNIQUEID" val="2233"/>
</p:tagLst>
</file>

<file path=ppt/tags/tag2129.xml><?xml version="1.0" encoding="utf-8"?>
<p:tagLst xmlns:a="http://schemas.openxmlformats.org/drawingml/2006/main" xmlns:r="http://schemas.openxmlformats.org/officeDocument/2006/relationships" xmlns:p="http://schemas.openxmlformats.org/presentationml/2006/main">
  <p:tag name="AS_UNIQUEID" val="2234"/>
</p:tagLst>
</file>

<file path=ppt/tags/tag213.xml><?xml version="1.0" encoding="utf-8"?>
<p:tagLst xmlns:a="http://schemas.openxmlformats.org/drawingml/2006/main" xmlns:r="http://schemas.openxmlformats.org/officeDocument/2006/relationships" xmlns:p="http://schemas.openxmlformats.org/presentationml/2006/main">
  <p:tag name="AS_UNIQUEID" val="3198"/>
</p:tagLst>
</file>

<file path=ppt/tags/tag2130.xml><?xml version="1.0" encoding="utf-8"?>
<p:tagLst xmlns:a="http://schemas.openxmlformats.org/drawingml/2006/main" xmlns:r="http://schemas.openxmlformats.org/officeDocument/2006/relationships" xmlns:p="http://schemas.openxmlformats.org/presentationml/2006/main">
  <p:tag name="AS_UNIQUEID" val="2235"/>
</p:tagLst>
</file>

<file path=ppt/tags/tag2131.xml><?xml version="1.0" encoding="utf-8"?>
<p:tagLst xmlns:a="http://schemas.openxmlformats.org/drawingml/2006/main" xmlns:r="http://schemas.openxmlformats.org/officeDocument/2006/relationships" xmlns:p="http://schemas.openxmlformats.org/presentationml/2006/main">
  <p:tag name="AS_UNIQUEID" val="2236"/>
</p:tagLst>
</file>

<file path=ppt/tags/tag2132.xml><?xml version="1.0" encoding="utf-8"?>
<p:tagLst xmlns:a="http://schemas.openxmlformats.org/drawingml/2006/main" xmlns:r="http://schemas.openxmlformats.org/officeDocument/2006/relationships" xmlns:p="http://schemas.openxmlformats.org/presentationml/2006/main">
  <p:tag name="AS_UNIQUEID" val="2237"/>
</p:tagLst>
</file>

<file path=ppt/tags/tag2133.xml><?xml version="1.0" encoding="utf-8"?>
<p:tagLst xmlns:a="http://schemas.openxmlformats.org/drawingml/2006/main" xmlns:r="http://schemas.openxmlformats.org/officeDocument/2006/relationships" xmlns:p="http://schemas.openxmlformats.org/presentationml/2006/main">
  <p:tag name="AS_UNIQUEID" val="2238"/>
</p:tagLst>
</file>

<file path=ppt/tags/tag2134.xml><?xml version="1.0" encoding="utf-8"?>
<p:tagLst xmlns:a="http://schemas.openxmlformats.org/drawingml/2006/main" xmlns:r="http://schemas.openxmlformats.org/officeDocument/2006/relationships" xmlns:p="http://schemas.openxmlformats.org/presentationml/2006/main">
  <p:tag name="AS_UNIQUEID" val="2239"/>
</p:tagLst>
</file>

<file path=ppt/tags/tag2135.xml><?xml version="1.0" encoding="utf-8"?>
<p:tagLst xmlns:a="http://schemas.openxmlformats.org/drawingml/2006/main" xmlns:r="http://schemas.openxmlformats.org/officeDocument/2006/relationships" xmlns:p="http://schemas.openxmlformats.org/presentationml/2006/main">
  <p:tag name="AS_UNIQUEID" val="2240"/>
</p:tagLst>
</file>

<file path=ppt/tags/tag2136.xml><?xml version="1.0" encoding="utf-8"?>
<p:tagLst xmlns:a="http://schemas.openxmlformats.org/drawingml/2006/main" xmlns:r="http://schemas.openxmlformats.org/officeDocument/2006/relationships" xmlns:p="http://schemas.openxmlformats.org/presentationml/2006/main">
  <p:tag name="AS_UNIQUEID" val="2241"/>
</p:tagLst>
</file>

<file path=ppt/tags/tag2137.xml><?xml version="1.0" encoding="utf-8"?>
<p:tagLst xmlns:a="http://schemas.openxmlformats.org/drawingml/2006/main" xmlns:r="http://schemas.openxmlformats.org/officeDocument/2006/relationships" xmlns:p="http://schemas.openxmlformats.org/presentationml/2006/main">
  <p:tag name="AS_UNIQUEID" val="2242"/>
</p:tagLst>
</file>

<file path=ppt/tags/tag2138.xml><?xml version="1.0" encoding="utf-8"?>
<p:tagLst xmlns:a="http://schemas.openxmlformats.org/drawingml/2006/main" xmlns:r="http://schemas.openxmlformats.org/officeDocument/2006/relationships" xmlns:p="http://schemas.openxmlformats.org/presentationml/2006/main">
  <p:tag name="AS_UNIQUEID" val="2224"/>
</p:tagLst>
</file>

<file path=ppt/tags/tag2139.xml><?xml version="1.0" encoding="utf-8"?>
<p:tagLst xmlns:a="http://schemas.openxmlformats.org/drawingml/2006/main" xmlns:r="http://schemas.openxmlformats.org/officeDocument/2006/relationships" xmlns:p="http://schemas.openxmlformats.org/presentationml/2006/main">
  <p:tag name="AS_UNIQUEID" val="2225"/>
</p:tagLst>
</file>

<file path=ppt/tags/tag214.xml><?xml version="1.0" encoding="utf-8"?>
<p:tagLst xmlns:a="http://schemas.openxmlformats.org/drawingml/2006/main" xmlns:r="http://schemas.openxmlformats.org/officeDocument/2006/relationships" xmlns:p="http://schemas.openxmlformats.org/presentationml/2006/main">
  <p:tag name="AS_UNIQUEID" val="3210"/>
</p:tagLst>
</file>

<file path=ppt/tags/tag2140.xml><?xml version="1.0" encoding="utf-8"?>
<p:tagLst xmlns:a="http://schemas.openxmlformats.org/drawingml/2006/main" xmlns:r="http://schemas.openxmlformats.org/officeDocument/2006/relationships" xmlns:p="http://schemas.openxmlformats.org/presentationml/2006/main">
  <p:tag name="AS_UNIQUEID" val="2226"/>
</p:tagLst>
</file>

<file path=ppt/tags/tag2141.xml><?xml version="1.0" encoding="utf-8"?>
<p:tagLst xmlns:a="http://schemas.openxmlformats.org/drawingml/2006/main" xmlns:r="http://schemas.openxmlformats.org/officeDocument/2006/relationships" xmlns:p="http://schemas.openxmlformats.org/presentationml/2006/main">
  <p:tag name="AS_UNIQUEID" val="1948"/>
</p:tagLst>
</file>

<file path=ppt/tags/tag2142.xml><?xml version="1.0" encoding="utf-8"?>
<p:tagLst xmlns:a="http://schemas.openxmlformats.org/drawingml/2006/main" xmlns:r="http://schemas.openxmlformats.org/officeDocument/2006/relationships" xmlns:p="http://schemas.openxmlformats.org/presentationml/2006/main">
  <p:tag name="AS_UNIQUEID" val="1952"/>
</p:tagLst>
</file>

<file path=ppt/tags/tag2143.xml><?xml version="1.0" encoding="utf-8"?>
<p:tagLst xmlns:a="http://schemas.openxmlformats.org/drawingml/2006/main" xmlns:r="http://schemas.openxmlformats.org/officeDocument/2006/relationships" xmlns:p="http://schemas.openxmlformats.org/presentationml/2006/main">
  <p:tag name="AS_UNIQUEID" val="1956"/>
</p:tagLst>
</file>

<file path=ppt/tags/tag2144.xml><?xml version="1.0" encoding="utf-8"?>
<p:tagLst xmlns:a="http://schemas.openxmlformats.org/drawingml/2006/main" xmlns:r="http://schemas.openxmlformats.org/officeDocument/2006/relationships" xmlns:p="http://schemas.openxmlformats.org/presentationml/2006/main">
  <p:tag name="AS_UNIQUEID" val="2006"/>
</p:tagLst>
</file>

<file path=ppt/tags/tag2145.xml><?xml version="1.0" encoding="utf-8"?>
<p:tagLst xmlns:a="http://schemas.openxmlformats.org/drawingml/2006/main" xmlns:r="http://schemas.openxmlformats.org/officeDocument/2006/relationships" xmlns:p="http://schemas.openxmlformats.org/presentationml/2006/main">
  <p:tag name="AS_UNIQUEID" val="2010"/>
</p:tagLst>
</file>

<file path=ppt/tags/tag2146.xml><?xml version="1.0" encoding="utf-8"?>
<p:tagLst xmlns:a="http://schemas.openxmlformats.org/drawingml/2006/main" xmlns:r="http://schemas.openxmlformats.org/officeDocument/2006/relationships" xmlns:p="http://schemas.openxmlformats.org/presentationml/2006/main">
  <p:tag name="AS_UNIQUEID" val="2022"/>
</p:tagLst>
</file>

<file path=ppt/tags/tag2147.xml><?xml version="1.0" encoding="utf-8"?>
<p:tagLst xmlns:a="http://schemas.openxmlformats.org/drawingml/2006/main" xmlns:r="http://schemas.openxmlformats.org/officeDocument/2006/relationships" xmlns:p="http://schemas.openxmlformats.org/presentationml/2006/main">
  <p:tag name="AS_UNIQUEID" val="2034"/>
</p:tagLst>
</file>

<file path=ppt/tags/tag2148.xml><?xml version="1.0" encoding="utf-8"?>
<p:tagLst xmlns:a="http://schemas.openxmlformats.org/drawingml/2006/main" xmlns:r="http://schemas.openxmlformats.org/officeDocument/2006/relationships" xmlns:p="http://schemas.openxmlformats.org/presentationml/2006/main">
  <p:tag name="AS_UNIQUEID" val="2046"/>
</p:tagLst>
</file>

<file path=ppt/tags/tag2149.xml><?xml version="1.0" encoding="utf-8"?>
<p:tagLst xmlns:a="http://schemas.openxmlformats.org/drawingml/2006/main" xmlns:r="http://schemas.openxmlformats.org/officeDocument/2006/relationships" xmlns:p="http://schemas.openxmlformats.org/presentationml/2006/main">
  <p:tag name="AS_UNIQUEID" val="2060"/>
</p:tagLst>
</file>

<file path=ppt/tags/tag215.xml><?xml version="1.0" encoding="utf-8"?>
<p:tagLst xmlns:a="http://schemas.openxmlformats.org/drawingml/2006/main" xmlns:r="http://schemas.openxmlformats.org/officeDocument/2006/relationships" xmlns:p="http://schemas.openxmlformats.org/presentationml/2006/main">
  <p:tag name="AS_UNIQUEID" val="3224"/>
</p:tagLst>
</file>

<file path=ppt/tags/tag2150.xml><?xml version="1.0" encoding="utf-8"?>
<p:tagLst xmlns:a="http://schemas.openxmlformats.org/drawingml/2006/main" xmlns:r="http://schemas.openxmlformats.org/officeDocument/2006/relationships" xmlns:p="http://schemas.openxmlformats.org/presentationml/2006/main">
  <p:tag name="AS_UNIQUEID" val="2072"/>
</p:tagLst>
</file>

<file path=ppt/tags/tag2151.xml><?xml version="1.0" encoding="utf-8"?>
<p:tagLst xmlns:a="http://schemas.openxmlformats.org/drawingml/2006/main" xmlns:r="http://schemas.openxmlformats.org/officeDocument/2006/relationships" xmlns:p="http://schemas.openxmlformats.org/presentationml/2006/main">
  <p:tag name="AS_UNIQUEID" val="2076"/>
</p:tagLst>
</file>

<file path=ppt/tags/tag2152.xml><?xml version="1.0" encoding="utf-8"?>
<p:tagLst xmlns:a="http://schemas.openxmlformats.org/drawingml/2006/main" xmlns:r="http://schemas.openxmlformats.org/officeDocument/2006/relationships" xmlns:p="http://schemas.openxmlformats.org/presentationml/2006/main">
  <p:tag name="AS_UNIQUEID" val="2139"/>
</p:tagLst>
</file>

<file path=ppt/tags/tag2153.xml><?xml version="1.0" encoding="utf-8"?>
<p:tagLst xmlns:a="http://schemas.openxmlformats.org/drawingml/2006/main" xmlns:r="http://schemas.openxmlformats.org/officeDocument/2006/relationships" xmlns:p="http://schemas.openxmlformats.org/presentationml/2006/main">
  <p:tag name="AS_UNIQUEID" val="2143"/>
</p:tagLst>
</file>

<file path=ppt/tags/tag2154.xml><?xml version="1.0" encoding="utf-8"?>
<p:tagLst xmlns:a="http://schemas.openxmlformats.org/drawingml/2006/main" xmlns:r="http://schemas.openxmlformats.org/officeDocument/2006/relationships" xmlns:p="http://schemas.openxmlformats.org/presentationml/2006/main">
  <p:tag name="AS_UNIQUEID" val="2206"/>
</p:tagLst>
</file>

<file path=ppt/tags/tag2155.xml><?xml version="1.0" encoding="utf-8"?>
<p:tagLst xmlns:a="http://schemas.openxmlformats.org/drawingml/2006/main" xmlns:r="http://schemas.openxmlformats.org/officeDocument/2006/relationships" xmlns:p="http://schemas.openxmlformats.org/presentationml/2006/main">
  <p:tag name="AS_UNIQUEID" val="2210"/>
</p:tagLst>
</file>

<file path=ppt/tags/tag2156.xml><?xml version="1.0" encoding="utf-8"?>
<p:tagLst xmlns:a="http://schemas.openxmlformats.org/drawingml/2006/main" xmlns:r="http://schemas.openxmlformats.org/officeDocument/2006/relationships" xmlns:p="http://schemas.openxmlformats.org/presentationml/2006/main">
  <p:tag name="AS_UNIQUEID" val="2214"/>
</p:tagLst>
</file>

<file path=ppt/tags/tag2157.xml><?xml version="1.0" encoding="utf-8"?>
<p:tagLst xmlns:a="http://schemas.openxmlformats.org/drawingml/2006/main" xmlns:r="http://schemas.openxmlformats.org/officeDocument/2006/relationships" xmlns:p="http://schemas.openxmlformats.org/presentationml/2006/main">
  <p:tag name="AS_UNIQUEID" val="2215"/>
</p:tagLst>
</file>

<file path=ppt/tags/tag2158.xml><?xml version="1.0" encoding="utf-8"?>
<p:tagLst xmlns:a="http://schemas.openxmlformats.org/drawingml/2006/main" xmlns:r="http://schemas.openxmlformats.org/officeDocument/2006/relationships" xmlns:p="http://schemas.openxmlformats.org/presentationml/2006/main">
  <p:tag name="AS_UNIQUEID" val="2216"/>
</p:tagLst>
</file>

<file path=ppt/tags/tag2159.xml><?xml version="1.0" encoding="utf-8"?>
<p:tagLst xmlns:a="http://schemas.openxmlformats.org/drawingml/2006/main" xmlns:r="http://schemas.openxmlformats.org/officeDocument/2006/relationships" xmlns:p="http://schemas.openxmlformats.org/presentationml/2006/main">
  <p:tag name="AS_UNIQUEID" val="2217"/>
</p:tagLst>
</file>

<file path=ppt/tags/tag216.xml><?xml version="1.0" encoding="utf-8"?>
<p:tagLst xmlns:a="http://schemas.openxmlformats.org/drawingml/2006/main" xmlns:r="http://schemas.openxmlformats.org/officeDocument/2006/relationships" xmlns:p="http://schemas.openxmlformats.org/presentationml/2006/main">
  <p:tag name="AS_UNIQUEID" val="3225"/>
</p:tagLst>
</file>

<file path=ppt/tags/tag2160.xml><?xml version="1.0" encoding="utf-8"?>
<p:tagLst xmlns:a="http://schemas.openxmlformats.org/drawingml/2006/main" xmlns:r="http://schemas.openxmlformats.org/officeDocument/2006/relationships" xmlns:p="http://schemas.openxmlformats.org/presentationml/2006/main">
  <p:tag name="AS_UNIQUEID" val="2211"/>
</p:tagLst>
</file>

<file path=ppt/tags/tag2161.xml><?xml version="1.0" encoding="utf-8"?>
<p:tagLst xmlns:a="http://schemas.openxmlformats.org/drawingml/2006/main" xmlns:r="http://schemas.openxmlformats.org/officeDocument/2006/relationships" xmlns:p="http://schemas.openxmlformats.org/presentationml/2006/main">
  <p:tag name="AS_UNIQUEID" val="2212"/>
</p:tagLst>
</file>

<file path=ppt/tags/tag2162.xml><?xml version="1.0" encoding="utf-8"?>
<p:tagLst xmlns:a="http://schemas.openxmlformats.org/drawingml/2006/main" xmlns:r="http://schemas.openxmlformats.org/officeDocument/2006/relationships" xmlns:p="http://schemas.openxmlformats.org/presentationml/2006/main">
  <p:tag name="AS_UNIQUEID" val="2213"/>
</p:tagLst>
</file>

<file path=ppt/tags/tag2163.xml><?xml version="1.0" encoding="utf-8"?>
<p:tagLst xmlns:a="http://schemas.openxmlformats.org/drawingml/2006/main" xmlns:r="http://schemas.openxmlformats.org/officeDocument/2006/relationships" xmlns:p="http://schemas.openxmlformats.org/presentationml/2006/main">
  <p:tag name="AS_UNIQUEID" val="2207"/>
</p:tagLst>
</file>

<file path=ppt/tags/tag2164.xml><?xml version="1.0" encoding="utf-8"?>
<p:tagLst xmlns:a="http://schemas.openxmlformats.org/drawingml/2006/main" xmlns:r="http://schemas.openxmlformats.org/officeDocument/2006/relationships" xmlns:p="http://schemas.openxmlformats.org/presentationml/2006/main">
  <p:tag name="AS_UNIQUEID" val="2208"/>
</p:tagLst>
</file>

<file path=ppt/tags/tag2165.xml><?xml version="1.0" encoding="utf-8"?>
<p:tagLst xmlns:a="http://schemas.openxmlformats.org/drawingml/2006/main" xmlns:r="http://schemas.openxmlformats.org/officeDocument/2006/relationships" xmlns:p="http://schemas.openxmlformats.org/presentationml/2006/main">
  <p:tag name="AS_UNIQUEID" val="2209"/>
</p:tagLst>
</file>

<file path=ppt/tags/tag2166.xml><?xml version="1.0" encoding="utf-8"?>
<p:tagLst xmlns:a="http://schemas.openxmlformats.org/drawingml/2006/main" xmlns:r="http://schemas.openxmlformats.org/officeDocument/2006/relationships" xmlns:p="http://schemas.openxmlformats.org/presentationml/2006/main">
  <p:tag name="AS_UNIQUEID" val="2144"/>
</p:tagLst>
</file>

<file path=ppt/tags/tag2167.xml><?xml version="1.0" encoding="utf-8"?>
<p:tagLst xmlns:a="http://schemas.openxmlformats.org/drawingml/2006/main" xmlns:r="http://schemas.openxmlformats.org/officeDocument/2006/relationships" xmlns:p="http://schemas.openxmlformats.org/presentationml/2006/main">
  <p:tag name="AS_UNIQUEID" val="2156"/>
</p:tagLst>
</file>

<file path=ppt/tags/tag2168.xml><?xml version="1.0" encoding="utf-8"?>
<p:tagLst xmlns:a="http://schemas.openxmlformats.org/drawingml/2006/main" xmlns:r="http://schemas.openxmlformats.org/officeDocument/2006/relationships" xmlns:p="http://schemas.openxmlformats.org/presentationml/2006/main">
  <p:tag name="AS_UNIQUEID" val="2168"/>
</p:tagLst>
</file>

<file path=ppt/tags/tag2169.xml><?xml version="1.0" encoding="utf-8"?>
<p:tagLst xmlns:a="http://schemas.openxmlformats.org/drawingml/2006/main" xmlns:r="http://schemas.openxmlformats.org/officeDocument/2006/relationships" xmlns:p="http://schemas.openxmlformats.org/presentationml/2006/main">
  <p:tag name="AS_UNIQUEID" val="2180"/>
</p:tagLst>
</file>

<file path=ppt/tags/tag217.xml><?xml version="1.0" encoding="utf-8"?>
<p:tagLst xmlns:a="http://schemas.openxmlformats.org/drawingml/2006/main" xmlns:r="http://schemas.openxmlformats.org/officeDocument/2006/relationships" xmlns:p="http://schemas.openxmlformats.org/presentationml/2006/main">
  <p:tag name="AS_UNIQUEID" val="3228"/>
</p:tagLst>
</file>

<file path=ppt/tags/tag2170.xml><?xml version="1.0" encoding="utf-8"?>
<p:tagLst xmlns:a="http://schemas.openxmlformats.org/drawingml/2006/main" xmlns:r="http://schemas.openxmlformats.org/officeDocument/2006/relationships" xmlns:p="http://schemas.openxmlformats.org/presentationml/2006/main">
  <p:tag name="AS_UNIQUEID" val="2194"/>
</p:tagLst>
</file>

<file path=ppt/tags/tag2171.xml><?xml version="1.0" encoding="utf-8"?>
<p:tagLst xmlns:a="http://schemas.openxmlformats.org/drawingml/2006/main" xmlns:r="http://schemas.openxmlformats.org/officeDocument/2006/relationships" xmlns:p="http://schemas.openxmlformats.org/presentationml/2006/main">
  <p:tag name="AS_UNIQUEID" val="2195"/>
</p:tagLst>
</file>

<file path=ppt/tags/tag2172.xml><?xml version="1.0" encoding="utf-8"?>
<p:tagLst xmlns:a="http://schemas.openxmlformats.org/drawingml/2006/main" xmlns:r="http://schemas.openxmlformats.org/officeDocument/2006/relationships" xmlns:p="http://schemas.openxmlformats.org/presentationml/2006/main">
  <p:tag name="AS_UNIQUEID" val="2198"/>
</p:tagLst>
</file>

<file path=ppt/tags/tag2173.xml><?xml version="1.0" encoding="utf-8"?>
<p:tagLst xmlns:a="http://schemas.openxmlformats.org/drawingml/2006/main" xmlns:r="http://schemas.openxmlformats.org/officeDocument/2006/relationships" xmlns:p="http://schemas.openxmlformats.org/presentationml/2006/main">
  <p:tag name="AS_UNIQUEID" val="2202"/>
</p:tagLst>
</file>

<file path=ppt/tags/tag2174.xml><?xml version="1.0" encoding="utf-8"?>
<p:tagLst xmlns:a="http://schemas.openxmlformats.org/drawingml/2006/main" xmlns:r="http://schemas.openxmlformats.org/officeDocument/2006/relationships" xmlns:p="http://schemas.openxmlformats.org/presentationml/2006/main">
  <p:tag name="AS_UNIQUEID" val="2205"/>
</p:tagLst>
</file>

<file path=ppt/tags/tag2175.xml><?xml version="1.0" encoding="utf-8"?>
<p:tagLst xmlns:a="http://schemas.openxmlformats.org/drawingml/2006/main" xmlns:r="http://schemas.openxmlformats.org/officeDocument/2006/relationships" xmlns:p="http://schemas.openxmlformats.org/presentationml/2006/main">
  <p:tag name="AS_UNIQUEID" val="2203"/>
</p:tagLst>
</file>

<file path=ppt/tags/tag2176.xml><?xml version="1.0" encoding="utf-8"?>
<p:tagLst xmlns:a="http://schemas.openxmlformats.org/drawingml/2006/main" xmlns:r="http://schemas.openxmlformats.org/officeDocument/2006/relationships" xmlns:p="http://schemas.openxmlformats.org/presentationml/2006/main">
  <p:tag name="AS_UNIQUEID" val="2204"/>
</p:tagLst>
</file>

<file path=ppt/tags/tag2177.xml><?xml version="1.0" encoding="utf-8"?>
<p:tagLst xmlns:a="http://schemas.openxmlformats.org/drawingml/2006/main" xmlns:r="http://schemas.openxmlformats.org/officeDocument/2006/relationships" xmlns:p="http://schemas.openxmlformats.org/presentationml/2006/main">
  <p:tag name="AS_UNIQUEID" val="2199"/>
</p:tagLst>
</file>

<file path=ppt/tags/tag2178.xml><?xml version="1.0" encoding="utf-8"?>
<p:tagLst xmlns:a="http://schemas.openxmlformats.org/drawingml/2006/main" xmlns:r="http://schemas.openxmlformats.org/officeDocument/2006/relationships" xmlns:p="http://schemas.openxmlformats.org/presentationml/2006/main">
  <p:tag name="AS_UNIQUEID" val="2200"/>
</p:tagLst>
</file>

<file path=ppt/tags/tag2179.xml><?xml version="1.0" encoding="utf-8"?>
<p:tagLst xmlns:a="http://schemas.openxmlformats.org/drawingml/2006/main" xmlns:r="http://schemas.openxmlformats.org/officeDocument/2006/relationships" xmlns:p="http://schemas.openxmlformats.org/presentationml/2006/main">
  <p:tag name="AS_UNIQUEID" val="2201"/>
</p:tagLst>
</file>

<file path=ppt/tags/tag218.xml><?xml version="1.0" encoding="utf-8"?>
<p:tagLst xmlns:a="http://schemas.openxmlformats.org/drawingml/2006/main" xmlns:r="http://schemas.openxmlformats.org/officeDocument/2006/relationships" xmlns:p="http://schemas.openxmlformats.org/presentationml/2006/main">
  <p:tag name="AS_UNIQUEID" val="3232"/>
</p:tagLst>
</file>

<file path=ppt/tags/tag2180.xml><?xml version="1.0" encoding="utf-8"?>
<p:tagLst xmlns:a="http://schemas.openxmlformats.org/drawingml/2006/main" xmlns:r="http://schemas.openxmlformats.org/officeDocument/2006/relationships" xmlns:p="http://schemas.openxmlformats.org/presentationml/2006/main">
  <p:tag name="AS_UNIQUEID" val="2196"/>
</p:tagLst>
</file>

<file path=ppt/tags/tag2181.xml><?xml version="1.0" encoding="utf-8"?>
<p:tagLst xmlns:a="http://schemas.openxmlformats.org/drawingml/2006/main" xmlns:r="http://schemas.openxmlformats.org/officeDocument/2006/relationships" xmlns:p="http://schemas.openxmlformats.org/presentationml/2006/main">
  <p:tag name="AS_UNIQUEID" val="2197"/>
</p:tagLst>
</file>

<file path=ppt/tags/tag2182.xml><?xml version="1.0" encoding="utf-8"?>
<p:tagLst xmlns:a="http://schemas.openxmlformats.org/drawingml/2006/main" xmlns:r="http://schemas.openxmlformats.org/officeDocument/2006/relationships" xmlns:p="http://schemas.openxmlformats.org/presentationml/2006/main">
  <p:tag name="AS_UNIQUEID" val="2181"/>
</p:tagLst>
</file>

<file path=ppt/tags/tag2183.xml><?xml version="1.0" encoding="utf-8"?>
<p:tagLst xmlns:a="http://schemas.openxmlformats.org/drawingml/2006/main" xmlns:r="http://schemas.openxmlformats.org/officeDocument/2006/relationships" xmlns:p="http://schemas.openxmlformats.org/presentationml/2006/main">
  <p:tag name="AS_UNIQUEID" val="2185"/>
</p:tagLst>
</file>

<file path=ppt/tags/tag2184.xml><?xml version="1.0" encoding="utf-8"?>
<p:tagLst xmlns:a="http://schemas.openxmlformats.org/drawingml/2006/main" xmlns:r="http://schemas.openxmlformats.org/officeDocument/2006/relationships" xmlns:p="http://schemas.openxmlformats.org/presentationml/2006/main">
  <p:tag name="AS_UNIQUEID" val="2189"/>
</p:tagLst>
</file>

<file path=ppt/tags/tag2185.xml><?xml version="1.0" encoding="utf-8"?>
<p:tagLst xmlns:a="http://schemas.openxmlformats.org/drawingml/2006/main" xmlns:r="http://schemas.openxmlformats.org/officeDocument/2006/relationships" xmlns:p="http://schemas.openxmlformats.org/presentationml/2006/main">
  <p:tag name="AS_UNIQUEID" val="2193"/>
</p:tagLst>
</file>

<file path=ppt/tags/tag2186.xml><?xml version="1.0" encoding="utf-8"?>
<p:tagLst xmlns:a="http://schemas.openxmlformats.org/drawingml/2006/main" xmlns:r="http://schemas.openxmlformats.org/officeDocument/2006/relationships" xmlns:p="http://schemas.openxmlformats.org/presentationml/2006/main">
  <p:tag name="AS_UNIQUEID" val="2190"/>
</p:tagLst>
</file>

<file path=ppt/tags/tag2187.xml><?xml version="1.0" encoding="utf-8"?>
<p:tagLst xmlns:a="http://schemas.openxmlformats.org/drawingml/2006/main" xmlns:r="http://schemas.openxmlformats.org/officeDocument/2006/relationships" xmlns:p="http://schemas.openxmlformats.org/presentationml/2006/main">
  <p:tag name="AS_UNIQUEID" val="2191"/>
</p:tagLst>
</file>

<file path=ppt/tags/tag2188.xml><?xml version="1.0" encoding="utf-8"?>
<p:tagLst xmlns:a="http://schemas.openxmlformats.org/drawingml/2006/main" xmlns:r="http://schemas.openxmlformats.org/officeDocument/2006/relationships" xmlns:p="http://schemas.openxmlformats.org/presentationml/2006/main">
  <p:tag name="AS_UNIQUEID" val="2192"/>
</p:tagLst>
</file>

<file path=ppt/tags/tag2189.xml><?xml version="1.0" encoding="utf-8"?>
<p:tagLst xmlns:a="http://schemas.openxmlformats.org/drawingml/2006/main" xmlns:r="http://schemas.openxmlformats.org/officeDocument/2006/relationships" xmlns:p="http://schemas.openxmlformats.org/presentationml/2006/main">
  <p:tag name="AS_UNIQUEID" val="2186"/>
</p:tagLst>
</file>

<file path=ppt/tags/tag219.xml><?xml version="1.0" encoding="utf-8"?>
<p:tagLst xmlns:a="http://schemas.openxmlformats.org/drawingml/2006/main" xmlns:r="http://schemas.openxmlformats.org/officeDocument/2006/relationships" xmlns:p="http://schemas.openxmlformats.org/presentationml/2006/main">
  <p:tag name="AS_UNIQUEID" val="3235"/>
</p:tagLst>
</file>

<file path=ppt/tags/tag2190.xml><?xml version="1.0" encoding="utf-8"?>
<p:tagLst xmlns:a="http://schemas.openxmlformats.org/drawingml/2006/main" xmlns:r="http://schemas.openxmlformats.org/officeDocument/2006/relationships" xmlns:p="http://schemas.openxmlformats.org/presentationml/2006/main">
  <p:tag name="AS_UNIQUEID" val="2187"/>
</p:tagLst>
</file>

<file path=ppt/tags/tag2191.xml><?xml version="1.0" encoding="utf-8"?>
<p:tagLst xmlns:a="http://schemas.openxmlformats.org/drawingml/2006/main" xmlns:r="http://schemas.openxmlformats.org/officeDocument/2006/relationships" xmlns:p="http://schemas.openxmlformats.org/presentationml/2006/main">
  <p:tag name="AS_UNIQUEID" val="2188"/>
</p:tagLst>
</file>

<file path=ppt/tags/tag2192.xml><?xml version="1.0" encoding="utf-8"?>
<p:tagLst xmlns:a="http://schemas.openxmlformats.org/drawingml/2006/main" xmlns:r="http://schemas.openxmlformats.org/officeDocument/2006/relationships" xmlns:p="http://schemas.openxmlformats.org/presentationml/2006/main">
  <p:tag name="AS_UNIQUEID" val="2182"/>
</p:tagLst>
</file>

<file path=ppt/tags/tag2193.xml><?xml version="1.0" encoding="utf-8"?>
<p:tagLst xmlns:a="http://schemas.openxmlformats.org/drawingml/2006/main" xmlns:r="http://schemas.openxmlformats.org/officeDocument/2006/relationships" xmlns:p="http://schemas.openxmlformats.org/presentationml/2006/main">
  <p:tag name="AS_UNIQUEID" val="2183"/>
</p:tagLst>
</file>

<file path=ppt/tags/tag2194.xml><?xml version="1.0" encoding="utf-8"?>
<p:tagLst xmlns:a="http://schemas.openxmlformats.org/drawingml/2006/main" xmlns:r="http://schemas.openxmlformats.org/officeDocument/2006/relationships" xmlns:p="http://schemas.openxmlformats.org/presentationml/2006/main">
  <p:tag name="AS_UNIQUEID" val="2184"/>
</p:tagLst>
</file>

<file path=ppt/tags/tag2195.xml><?xml version="1.0" encoding="utf-8"?>
<p:tagLst xmlns:a="http://schemas.openxmlformats.org/drawingml/2006/main" xmlns:r="http://schemas.openxmlformats.org/officeDocument/2006/relationships" xmlns:p="http://schemas.openxmlformats.org/presentationml/2006/main">
  <p:tag name="AS_UNIQUEID" val="2169"/>
</p:tagLst>
</file>

<file path=ppt/tags/tag2196.xml><?xml version="1.0" encoding="utf-8"?>
<p:tagLst xmlns:a="http://schemas.openxmlformats.org/drawingml/2006/main" xmlns:r="http://schemas.openxmlformats.org/officeDocument/2006/relationships" xmlns:p="http://schemas.openxmlformats.org/presentationml/2006/main">
  <p:tag name="AS_UNIQUEID" val="2172"/>
</p:tagLst>
</file>

<file path=ppt/tags/tag2197.xml><?xml version="1.0" encoding="utf-8"?>
<p:tagLst xmlns:a="http://schemas.openxmlformats.org/drawingml/2006/main" xmlns:r="http://schemas.openxmlformats.org/officeDocument/2006/relationships" xmlns:p="http://schemas.openxmlformats.org/presentationml/2006/main">
  <p:tag name="AS_UNIQUEID" val="2176"/>
</p:tagLst>
</file>

<file path=ppt/tags/tag2198.xml><?xml version="1.0" encoding="utf-8"?>
<p:tagLst xmlns:a="http://schemas.openxmlformats.org/drawingml/2006/main" xmlns:r="http://schemas.openxmlformats.org/officeDocument/2006/relationships" xmlns:p="http://schemas.openxmlformats.org/presentationml/2006/main">
  <p:tag name="AS_UNIQUEID" val="2177"/>
</p:tagLst>
</file>

<file path=ppt/tags/tag2199.xml><?xml version="1.0" encoding="utf-8"?>
<p:tagLst xmlns:a="http://schemas.openxmlformats.org/drawingml/2006/main" xmlns:r="http://schemas.openxmlformats.org/officeDocument/2006/relationships" xmlns:p="http://schemas.openxmlformats.org/presentationml/2006/main">
  <p:tag name="AS_UNIQUEID" val="2178"/>
</p:tagLst>
</file>

<file path=ppt/tags/tag22.xml><?xml version="1.0" encoding="utf-8"?>
<p:tagLst xmlns:a="http://schemas.openxmlformats.org/drawingml/2006/main" xmlns:r="http://schemas.openxmlformats.org/officeDocument/2006/relationships" xmlns:p="http://schemas.openxmlformats.org/presentationml/2006/main">
  <p:tag name="AS_UNIQUEID" val="376"/>
</p:tagLst>
</file>

<file path=ppt/tags/tag220.xml><?xml version="1.0" encoding="utf-8"?>
<p:tagLst xmlns:a="http://schemas.openxmlformats.org/drawingml/2006/main" xmlns:r="http://schemas.openxmlformats.org/officeDocument/2006/relationships" xmlns:p="http://schemas.openxmlformats.org/presentationml/2006/main">
  <p:tag name="AS_UNIQUEID" val="3233"/>
</p:tagLst>
</file>

<file path=ppt/tags/tag2200.xml><?xml version="1.0" encoding="utf-8"?>
<p:tagLst xmlns:a="http://schemas.openxmlformats.org/drawingml/2006/main" xmlns:r="http://schemas.openxmlformats.org/officeDocument/2006/relationships" xmlns:p="http://schemas.openxmlformats.org/presentationml/2006/main">
  <p:tag name="AS_UNIQUEID" val="2179"/>
</p:tagLst>
</file>

<file path=ppt/tags/tag2201.xml><?xml version="1.0" encoding="utf-8"?>
<p:tagLst xmlns:a="http://schemas.openxmlformats.org/drawingml/2006/main" xmlns:r="http://schemas.openxmlformats.org/officeDocument/2006/relationships" xmlns:p="http://schemas.openxmlformats.org/presentationml/2006/main">
  <p:tag name="AS_UNIQUEID" val="2173"/>
</p:tagLst>
</file>

<file path=ppt/tags/tag2202.xml><?xml version="1.0" encoding="utf-8"?>
<p:tagLst xmlns:a="http://schemas.openxmlformats.org/drawingml/2006/main" xmlns:r="http://schemas.openxmlformats.org/officeDocument/2006/relationships" xmlns:p="http://schemas.openxmlformats.org/presentationml/2006/main">
  <p:tag name="AS_UNIQUEID" val="2174"/>
</p:tagLst>
</file>

<file path=ppt/tags/tag2203.xml><?xml version="1.0" encoding="utf-8"?>
<p:tagLst xmlns:a="http://schemas.openxmlformats.org/drawingml/2006/main" xmlns:r="http://schemas.openxmlformats.org/officeDocument/2006/relationships" xmlns:p="http://schemas.openxmlformats.org/presentationml/2006/main">
  <p:tag name="AS_UNIQUEID" val="2175"/>
</p:tagLst>
</file>

<file path=ppt/tags/tag2204.xml><?xml version="1.0" encoding="utf-8"?>
<p:tagLst xmlns:a="http://schemas.openxmlformats.org/drawingml/2006/main" xmlns:r="http://schemas.openxmlformats.org/officeDocument/2006/relationships" xmlns:p="http://schemas.openxmlformats.org/presentationml/2006/main">
  <p:tag name="AS_UNIQUEID" val="2170"/>
</p:tagLst>
</file>

<file path=ppt/tags/tag2205.xml><?xml version="1.0" encoding="utf-8"?>
<p:tagLst xmlns:a="http://schemas.openxmlformats.org/drawingml/2006/main" xmlns:r="http://schemas.openxmlformats.org/officeDocument/2006/relationships" xmlns:p="http://schemas.openxmlformats.org/presentationml/2006/main">
  <p:tag name="AS_UNIQUEID" val="2171"/>
</p:tagLst>
</file>

<file path=ppt/tags/tag2206.xml><?xml version="1.0" encoding="utf-8"?>
<p:tagLst xmlns:a="http://schemas.openxmlformats.org/drawingml/2006/main" xmlns:r="http://schemas.openxmlformats.org/officeDocument/2006/relationships" xmlns:p="http://schemas.openxmlformats.org/presentationml/2006/main">
  <p:tag name="AS_UNIQUEID" val="2157"/>
</p:tagLst>
</file>

<file path=ppt/tags/tag2207.xml><?xml version="1.0" encoding="utf-8"?>
<p:tagLst xmlns:a="http://schemas.openxmlformats.org/drawingml/2006/main" xmlns:r="http://schemas.openxmlformats.org/officeDocument/2006/relationships" xmlns:p="http://schemas.openxmlformats.org/presentationml/2006/main">
  <p:tag name="AS_UNIQUEID" val="2160"/>
</p:tagLst>
</file>

<file path=ppt/tags/tag2208.xml><?xml version="1.0" encoding="utf-8"?>
<p:tagLst xmlns:a="http://schemas.openxmlformats.org/drawingml/2006/main" xmlns:r="http://schemas.openxmlformats.org/officeDocument/2006/relationships" xmlns:p="http://schemas.openxmlformats.org/presentationml/2006/main">
  <p:tag name="AS_UNIQUEID" val="2164"/>
</p:tagLst>
</file>

<file path=ppt/tags/tag2209.xml><?xml version="1.0" encoding="utf-8"?>
<p:tagLst xmlns:a="http://schemas.openxmlformats.org/drawingml/2006/main" xmlns:r="http://schemas.openxmlformats.org/officeDocument/2006/relationships" xmlns:p="http://schemas.openxmlformats.org/presentationml/2006/main">
  <p:tag name="AS_UNIQUEID" val="2165"/>
</p:tagLst>
</file>

<file path=ppt/tags/tag221.xml><?xml version="1.0" encoding="utf-8"?>
<p:tagLst xmlns:a="http://schemas.openxmlformats.org/drawingml/2006/main" xmlns:r="http://schemas.openxmlformats.org/officeDocument/2006/relationships" xmlns:p="http://schemas.openxmlformats.org/presentationml/2006/main">
  <p:tag name="AS_UNIQUEID" val="3234"/>
</p:tagLst>
</file>

<file path=ppt/tags/tag2210.xml><?xml version="1.0" encoding="utf-8"?>
<p:tagLst xmlns:a="http://schemas.openxmlformats.org/drawingml/2006/main" xmlns:r="http://schemas.openxmlformats.org/officeDocument/2006/relationships" xmlns:p="http://schemas.openxmlformats.org/presentationml/2006/main">
  <p:tag name="AS_UNIQUEID" val="2166"/>
</p:tagLst>
</file>

<file path=ppt/tags/tag2211.xml><?xml version="1.0" encoding="utf-8"?>
<p:tagLst xmlns:a="http://schemas.openxmlformats.org/drawingml/2006/main" xmlns:r="http://schemas.openxmlformats.org/officeDocument/2006/relationships" xmlns:p="http://schemas.openxmlformats.org/presentationml/2006/main">
  <p:tag name="AS_UNIQUEID" val="2167"/>
</p:tagLst>
</file>

<file path=ppt/tags/tag2212.xml><?xml version="1.0" encoding="utf-8"?>
<p:tagLst xmlns:a="http://schemas.openxmlformats.org/drawingml/2006/main" xmlns:r="http://schemas.openxmlformats.org/officeDocument/2006/relationships" xmlns:p="http://schemas.openxmlformats.org/presentationml/2006/main">
  <p:tag name="AS_UNIQUEID" val="2161"/>
</p:tagLst>
</file>

<file path=ppt/tags/tag2213.xml><?xml version="1.0" encoding="utf-8"?>
<p:tagLst xmlns:a="http://schemas.openxmlformats.org/drawingml/2006/main" xmlns:r="http://schemas.openxmlformats.org/officeDocument/2006/relationships" xmlns:p="http://schemas.openxmlformats.org/presentationml/2006/main">
  <p:tag name="AS_UNIQUEID" val="2162"/>
</p:tagLst>
</file>

<file path=ppt/tags/tag2214.xml><?xml version="1.0" encoding="utf-8"?>
<p:tagLst xmlns:a="http://schemas.openxmlformats.org/drawingml/2006/main" xmlns:r="http://schemas.openxmlformats.org/officeDocument/2006/relationships" xmlns:p="http://schemas.openxmlformats.org/presentationml/2006/main">
  <p:tag name="AS_UNIQUEID" val="2163"/>
</p:tagLst>
</file>

<file path=ppt/tags/tag2215.xml><?xml version="1.0" encoding="utf-8"?>
<p:tagLst xmlns:a="http://schemas.openxmlformats.org/drawingml/2006/main" xmlns:r="http://schemas.openxmlformats.org/officeDocument/2006/relationships" xmlns:p="http://schemas.openxmlformats.org/presentationml/2006/main">
  <p:tag name="AS_UNIQUEID" val="2158"/>
</p:tagLst>
</file>

<file path=ppt/tags/tag2216.xml><?xml version="1.0" encoding="utf-8"?>
<p:tagLst xmlns:a="http://schemas.openxmlformats.org/drawingml/2006/main" xmlns:r="http://schemas.openxmlformats.org/officeDocument/2006/relationships" xmlns:p="http://schemas.openxmlformats.org/presentationml/2006/main">
  <p:tag name="AS_UNIQUEID" val="2159"/>
</p:tagLst>
</file>

<file path=ppt/tags/tag2217.xml><?xml version="1.0" encoding="utf-8"?>
<p:tagLst xmlns:a="http://schemas.openxmlformats.org/drawingml/2006/main" xmlns:r="http://schemas.openxmlformats.org/officeDocument/2006/relationships" xmlns:p="http://schemas.openxmlformats.org/presentationml/2006/main">
  <p:tag name="AS_UNIQUEID" val="2145"/>
</p:tagLst>
</file>

<file path=ppt/tags/tag2218.xml><?xml version="1.0" encoding="utf-8"?>
<p:tagLst xmlns:a="http://schemas.openxmlformats.org/drawingml/2006/main" xmlns:r="http://schemas.openxmlformats.org/officeDocument/2006/relationships" xmlns:p="http://schemas.openxmlformats.org/presentationml/2006/main">
  <p:tag name="AS_UNIQUEID" val="2148"/>
</p:tagLst>
</file>

<file path=ppt/tags/tag2219.xml><?xml version="1.0" encoding="utf-8"?>
<p:tagLst xmlns:a="http://schemas.openxmlformats.org/drawingml/2006/main" xmlns:r="http://schemas.openxmlformats.org/officeDocument/2006/relationships" xmlns:p="http://schemas.openxmlformats.org/presentationml/2006/main">
  <p:tag name="AS_UNIQUEID" val="2152"/>
</p:tagLst>
</file>

<file path=ppt/tags/tag222.xml><?xml version="1.0" encoding="utf-8"?>
<p:tagLst xmlns:a="http://schemas.openxmlformats.org/drawingml/2006/main" xmlns:r="http://schemas.openxmlformats.org/officeDocument/2006/relationships" xmlns:p="http://schemas.openxmlformats.org/presentationml/2006/main">
  <p:tag name="AS_UNIQUEID" val="3229"/>
</p:tagLst>
</file>

<file path=ppt/tags/tag2220.xml><?xml version="1.0" encoding="utf-8"?>
<p:tagLst xmlns:a="http://schemas.openxmlformats.org/drawingml/2006/main" xmlns:r="http://schemas.openxmlformats.org/officeDocument/2006/relationships" xmlns:p="http://schemas.openxmlformats.org/presentationml/2006/main">
  <p:tag name="AS_UNIQUEID" val="2153"/>
</p:tagLst>
</file>

<file path=ppt/tags/tag2221.xml><?xml version="1.0" encoding="utf-8"?>
<p:tagLst xmlns:a="http://schemas.openxmlformats.org/drawingml/2006/main" xmlns:r="http://schemas.openxmlformats.org/officeDocument/2006/relationships" xmlns:p="http://schemas.openxmlformats.org/presentationml/2006/main">
  <p:tag name="AS_UNIQUEID" val="2154"/>
</p:tagLst>
</file>

<file path=ppt/tags/tag2222.xml><?xml version="1.0" encoding="utf-8"?>
<p:tagLst xmlns:a="http://schemas.openxmlformats.org/drawingml/2006/main" xmlns:r="http://schemas.openxmlformats.org/officeDocument/2006/relationships" xmlns:p="http://schemas.openxmlformats.org/presentationml/2006/main">
  <p:tag name="AS_UNIQUEID" val="2155"/>
</p:tagLst>
</file>

<file path=ppt/tags/tag2223.xml><?xml version="1.0" encoding="utf-8"?>
<p:tagLst xmlns:a="http://schemas.openxmlformats.org/drawingml/2006/main" xmlns:r="http://schemas.openxmlformats.org/officeDocument/2006/relationships" xmlns:p="http://schemas.openxmlformats.org/presentationml/2006/main">
  <p:tag name="AS_UNIQUEID" val="2149"/>
</p:tagLst>
</file>

<file path=ppt/tags/tag2224.xml><?xml version="1.0" encoding="utf-8"?>
<p:tagLst xmlns:a="http://schemas.openxmlformats.org/drawingml/2006/main" xmlns:r="http://schemas.openxmlformats.org/officeDocument/2006/relationships" xmlns:p="http://schemas.openxmlformats.org/presentationml/2006/main">
  <p:tag name="AS_UNIQUEID" val="2150"/>
</p:tagLst>
</file>

<file path=ppt/tags/tag2225.xml><?xml version="1.0" encoding="utf-8"?>
<p:tagLst xmlns:a="http://schemas.openxmlformats.org/drawingml/2006/main" xmlns:r="http://schemas.openxmlformats.org/officeDocument/2006/relationships" xmlns:p="http://schemas.openxmlformats.org/presentationml/2006/main">
  <p:tag name="AS_UNIQUEID" val="2151"/>
</p:tagLst>
</file>

<file path=ppt/tags/tag2226.xml><?xml version="1.0" encoding="utf-8"?>
<p:tagLst xmlns:a="http://schemas.openxmlformats.org/drawingml/2006/main" xmlns:r="http://schemas.openxmlformats.org/officeDocument/2006/relationships" xmlns:p="http://schemas.openxmlformats.org/presentationml/2006/main">
  <p:tag name="AS_UNIQUEID" val="2146"/>
</p:tagLst>
</file>

<file path=ppt/tags/tag2227.xml><?xml version="1.0" encoding="utf-8"?>
<p:tagLst xmlns:a="http://schemas.openxmlformats.org/drawingml/2006/main" xmlns:r="http://schemas.openxmlformats.org/officeDocument/2006/relationships" xmlns:p="http://schemas.openxmlformats.org/presentationml/2006/main">
  <p:tag name="AS_UNIQUEID" val="2147"/>
</p:tagLst>
</file>

<file path=ppt/tags/tag2228.xml><?xml version="1.0" encoding="utf-8"?>
<p:tagLst xmlns:a="http://schemas.openxmlformats.org/drawingml/2006/main" xmlns:r="http://schemas.openxmlformats.org/officeDocument/2006/relationships" xmlns:p="http://schemas.openxmlformats.org/presentationml/2006/main">
  <p:tag name="AS_UNIQUEID" val="2140"/>
</p:tagLst>
</file>

<file path=ppt/tags/tag2229.xml><?xml version="1.0" encoding="utf-8"?>
<p:tagLst xmlns:a="http://schemas.openxmlformats.org/drawingml/2006/main" xmlns:r="http://schemas.openxmlformats.org/officeDocument/2006/relationships" xmlns:p="http://schemas.openxmlformats.org/presentationml/2006/main">
  <p:tag name="AS_UNIQUEID" val="2141"/>
</p:tagLst>
</file>

<file path=ppt/tags/tag223.xml><?xml version="1.0" encoding="utf-8"?>
<p:tagLst xmlns:a="http://schemas.openxmlformats.org/drawingml/2006/main" xmlns:r="http://schemas.openxmlformats.org/officeDocument/2006/relationships" xmlns:p="http://schemas.openxmlformats.org/presentationml/2006/main">
  <p:tag name="AS_UNIQUEID" val="3230"/>
</p:tagLst>
</file>

<file path=ppt/tags/tag2230.xml><?xml version="1.0" encoding="utf-8"?>
<p:tagLst xmlns:a="http://schemas.openxmlformats.org/drawingml/2006/main" xmlns:r="http://schemas.openxmlformats.org/officeDocument/2006/relationships" xmlns:p="http://schemas.openxmlformats.org/presentationml/2006/main">
  <p:tag name="AS_UNIQUEID" val="2142"/>
</p:tagLst>
</file>

<file path=ppt/tags/tag2231.xml><?xml version="1.0" encoding="utf-8"?>
<p:tagLst xmlns:a="http://schemas.openxmlformats.org/drawingml/2006/main" xmlns:r="http://schemas.openxmlformats.org/officeDocument/2006/relationships" xmlns:p="http://schemas.openxmlformats.org/presentationml/2006/main">
  <p:tag name="AS_UNIQUEID" val="2077"/>
</p:tagLst>
</file>

<file path=ppt/tags/tag2232.xml><?xml version="1.0" encoding="utf-8"?>
<p:tagLst xmlns:a="http://schemas.openxmlformats.org/drawingml/2006/main" xmlns:r="http://schemas.openxmlformats.org/officeDocument/2006/relationships" xmlns:p="http://schemas.openxmlformats.org/presentationml/2006/main">
  <p:tag name="AS_UNIQUEID" val="2089"/>
</p:tagLst>
</file>

<file path=ppt/tags/tag2233.xml><?xml version="1.0" encoding="utf-8"?>
<p:tagLst xmlns:a="http://schemas.openxmlformats.org/drawingml/2006/main" xmlns:r="http://schemas.openxmlformats.org/officeDocument/2006/relationships" xmlns:p="http://schemas.openxmlformats.org/presentationml/2006/main">
  <p:tag name="AS_UNIQUEID" val="2103"/>
</p:tagLst>
</file>

<file path=ppt/tags/tag2234.xml><?xml version="1.0" encoding="utf-8"?>
<p:tagLst xmlns:a="http://schemas.openxmlformats.org/drawingml/2006/main" xmlns:r="http://schemas.openxmlformats.org/officeDocument/2006/relationships" xmlns:p="http://schemas.openxmlformats.org/presentationml/2006/main">
  <p:tag name="AS_UNIQUEID" val="2115"/>
</p:tagLst>
</file>

<file path=ppt/tags/tag2235.xml><?xml version="1.0" encoding="utf-8"?>
<p:tagLst xmlns:a="http://schemas.openxmlformats.org/drawingml/2006/main" xmlns:r="http://schemas.openxmlformats.org/officeDocument/2006/relationships" xmlns:p="http://schemas.openxmlformats.org/presentationml/2006/main">
  <p:tag name="AS_UNIQUEID" val="2127"/>
</p:tagLst>
</file>

<file path=ppt/tags/tag2236.xml><?xml version="1.0" encoding="utf-8"?>
<p:tagLst xmlns:a="http://schemas.openxmlformats.org/drawingml/2006/main" xmlns:r="http://schemas.openxmlformats.org/officeDocument/2006/relationships" xmlns:p="http://schemas.openxmlformats.org/presentationml/2006/main">
  <p:tag name="AS_UNIQUEID" val="2128"/>
</p:tagLst>
</file>

<file path=ppt/tags/tag2237.xml><?xml version="1.0" encoding="utf-8"?>
<p:tagLst xmlns:a="http://schemas.openxmlformats.org/drawingml/2006/main" xmlns:r="http://schemas.openxmlformats.org/officeDocument/2006/relationships" xmlns:p="http://schemas.openxmlformats.org/presentationml/2006/main">
  <p:tag name="AS_UNIQUEID" val="2131"/>
</p:tagLst>
</file>

<file path=ppt/tags/tag2238.xml><?xml version="1.0" encoding="utf-8"?>
<p:tagLst xmlns:a="http://schemas.openxmlformats.org/drawingml/2006/main" xmlns:r="http://schemas.openxmlformats.org/officeDocument/2006/relationships" xmlns:p="http://schemas.openxmlformats.org/presentationml/2006/main">
  <p:tag name="AS_UNIQUEID" val="2135"/>
</p:tagLst>
</file>

<file path=ppt/tags/tag2239.xml><?xml version="1.0" encoding="utf-8"?>
<p:tagLst xmlns:a="http://schemas.openxmlformats.org/drawingml/2006/main" xmlns:r="http://schemas.openxmlformats.org/officeDocument/2006/relationships" xmlns:p="http://schemas.openxmlformats.org/presentationml/2006/main">
  <p:tag name="AS_UNIQUEID" val="2136"/>
</p:tagLst>
</file>

<file path=ppt/tags/tag224.xml><?xml version="1.0" encoding="utf-8"?>
<p:tagLst xmlns:a="http://schemas.openxmlformats.org/drawingml/2006/main" xmlns:r="http://schemas.openxmlformats.org/officeDocument/2006/relationships" xmlns:p="http://schemas.openxmlformats.org/presentationml/2006/main">
  <p:tag name="AS_UNIQUEID" val="3231"/>
</p:tagLst>
</file>

<file path=ppt/tags/tag2240.xml><?xml version="1.0" encoding="utf-8"?>
<p:tagLst xmlns:a="http://schemas.openxmlformats.org/drawingml/2006/main" xmlns:r="http://schemas.openxmlformats.org/officeDocument/2006/relationships" xmlns:p="http://schemas.openxmlformats.org/presentationml/2006/main">
  <p:tag name="AS_UNIQUEID" val="2137"/>
</p:tagLst>
</file>

<file path=ppt/tags/tag2241.xml><?xml version="1.0" encoding="utf-8"?>
<p:tagLst xmlns:a="http://schemas.openxmlformats.org/drawingml/2006/main" xmlns:r="http://schemas.openxmlformats.org/officeDocument/2006/relationships" xmlns:p="http://schemas.openxmlformats.org/presentationml/2006/main">
  <p:tag name="AS_UNIQUEID" val="2138"/>
</p:tagLst>
</file>

<file path=ppt/tags/tag2242.xml><?xml version="1.0" encoding="utf-8"?>
<p:tagLst xmlns:a="http://schemas.openxmlformats.org/drawingml/2006/main" xmlns:r="http://schemas.openxmlformats.org/officeDocument/2006/relationships" xmlns:p="http://schemas.openxmlformats.org/presentationml/2006/main">
  <p:tag name="AS_UNIQUEID" val="2132"/>
</p:tagLst>
</file>

<file path=ppt/tags/tag2243.xml><?xml version="1.0" encoding="utf-8"?>
<p:tagLst xmlns:a="http://schemas.openxmlformats.org/drawingml/2006/main" xmlns:r="http://schemas.openxmlformats.org/officeDocument/2006/relationships" xmlns:p="http://schemas.openxmlformats.org/presentationml/2006/main">
  <p:tag name="AS_UNIQUEID" val="2133"/>
</p:tagLst>
</file>

<file path=ppt/tags/tag2244.xml><?xml version="1.0" encoding="utf-8"?>
<p:tagLst xmlns:a="http://schemas.openxmlformats.org/drawingml/2006/main" xmlns:r="http://schemas.openxmlformats.org/officeDocument/2006/relationships" xmlns:p="http://schemas.openxmlformats.org/presentationml/2006/main">
  <p:tag name="AS_UNIQUEID" val="2134"/>
</p:tagLst>
</file>

<file path=ppt/tags/tag2245.xml><?xml version="1.0" encoding="utf-8"?>
<p:tagLst xmlns:a="http://schemas.openxmlformats.org/drawingml/2006/main" xmlns:r="http://schemas.openxmlformats.org/officeDocument/2006/relationships" xmlns:p="http://schemas.openxmlformats.org/presentationml/2006/main">
  <p:tag name="AS_UNIQUEID" val="2129"/>
</p:tagLst>
</file>

<file path=ppt/tags/tag2246.xml><?xml version="1.0" encoding="utf-8"?>
<p:tagLst xmlns:a="http://schemas.openxmlformats.org/drawingml/2006/main" xmlns:r="http://schemas.openxmlformats.org/officeDocument/2006/relationships" xmlns:p="http://schemas.openxmlformats.org/presentationml/2006/main">
  <p:tag name="AS_UNIQUEID" val="2130"/>
</p:tagLst>
</file>

<file path=ppt/tags/tag2247.xml><?xml version="1.0" encoding="utf-8"?>
<p:tagLst xmlns:a="http://schemas.openxmlformats.org/drawingml/2006/main" xmlns:r="http://schemas.openxmlformats.org/officeDocument/2006/relationships" xmlns:p="http://schemas.openxmlformats.org/presentationml/2006/main">
  <p:tag name="AS_UNIQUEID" val="2116"/>
</p:tagLst>
</file>

<file path=ppt/tags/tag2248.xml><?xml version="1.0" encoding="utf-8"?>
<p:tagLst xmlns:a="http://schemas.openxmlformats.org/drawingml/2006/main" xmlns:r="http://schemas.openxmlformats.org/officeDocument/2006/relationships" xmlns:p="http://schemas.openxmlformats.org/presentationml/2006/main">
  <p:tag name="AS_UNIQUEID" val="2119"/>
</p:tagLst>
</file>

<file path=ppt/tags/tag2249.xml><?xml version="1.0" encoding="utf-8"?>
<p:tagLst xmlns:a="http://schemas.openxmlformats.org/drawingml/2006/main" xmlns:r="http://schemas.openxmlformats.org/officeDocument/2006/relationships" xmlns:p="http://schemas.openxmlformats.org/presentationml/2006/main">
  <p:tag name="AS_UNIQUEID" val="2123"/>
</p:tagLst>
</file>

<file path=ppt/tags/tag225.xml><?xml version="1.0" encoding="utf-8"?>
<p:tagLst xmlns:a="http://schemas.openxmlformats.org/drawingml/2006/main" xmlns:r="http://schemas.openxmlformats.org/officeDocument/2006/relationships" xmlns:p="http://schemas.openxmlformats.org/presentationml/2006/main">
  <p:tag name="AS_UNIQUEID" val="3226"/>
</p:tagLst>
</file>

<file path=ppt/tags/tag2250.xml><?xml version="1.0" encoding="utf-8"?>
<p:tagLst xmlns:a="http://schemas.openxmlformats.org/drawingml/2006/main" xmlns:r="http://schemas.openxmlformats.org/officeDocument/2006/relationships" xmlns:p="http://schemas.openxmlformats.org/presentationml/2006/main">
  <p:tag name="AS_UNIQUEID" val="2124"/>
</p:tagLst>
</file>

<file path=ppt/tags/tag2251.xml><?xml version="1.0" encoding="utf-8"?>
<p:tagLst xmlns:a="http://schemas.openxmlformats.org/drawingml/2006/main" xmlns:r="http://schemas.openxmlformats.org/officeDocument/2006/relationships" xmlns:p="http://schemas.openxmlformats.org/presentationml/2006/main">
  <p:tag name="AS_UNIQUEID" val="2125"/>
</p:tagLst>
</file>

<file path=ppt/tags/tag2252.xml><?xml version="1.0" encoding="utf-8"?>
<p:tagLst xmlns:a="http://schemas.openxmlformats.org/drawingml/2006/main" xmlns:r="http://schemas.openxmlformats.org/officeDocument/2006/relationships" xmlns:p="http://schemas.openxmlformats.org/presentationml/2006/main">
  <p:tag name="AS_UNIQUEID" val="2126"/>
</p:tagLst>
</file>

<file path=ppt/tags/tag2253.xml><?xml version="1.0" encoding="utf-8"?>
<p:tagLst xmlns:a="http://schemas.openxmlformats.org/drawingml/2006/main" xmlns:r="http://schemas.openxmlformats.org/officeDocument/2006/relationships" xmlns:p="http://schemas.openxmlformats.org/presentationml/2006/main">
  <p:tag name="AS_UNIQUEID" val="2120"/>
</p:tagLst>
</file>

<file path=ppt/tags/tag2254.xml><?xml version="1.0" encoding="utf-8"?>
<p:tagLst xmlns:a="http://schemas.openxmlformats.org/drawingml/2006/main" xmlns:r="http://schemas.openxmlformats.org/officeDocument/2006/relationships" xmlns:p="http://schemas.openxmlformats.org/presentationml/2006/main">
  <p:tag name="AS_UNIQUEID" val="2121"/>
</p:tagLst>
</file>

<file path=ppt/tags/tag2255.xml><?xml version="1.0" encoding="utf-8"?>
<p:tagLst xmlns:a="http://schemas.openxmlformats.org/drawingml/2006/main" xmlns:r="http://schemas.openxmlformats.org/officeDocument/2006/relationships" xmlns:p="http://schemas.openxmlformats.org/presentationml/2006/main">
  <p:tag name="AS_UNIQUEID" val="2122"/>
</p:tagLst>
</file>

<file path=ppt/tags/tag2256.xml><?xml version="1.0" encoding="utf-8"?>
<p:tagLst xmlns:a="http://schemas.openxmlformats.org/drawingml/2006/main" xmlns:r="http://schemas.openxmlformats.org/officeDocument/2006/relationships" xmlns:p="http://schemas.openxmlformats.org/presentationml/2006/main">
  <p:tag name="AS_UNIQUEID" val="2117"/>
</p:tagLst>
</file>

<file path=ppt/tags/tag2257.xml><?xml version="1.0" encoding="utf-8"?>
<p:tagLst xmlns:a="http://schemas.openxmlformats.org/drawingml/2006/main" xmlns:r="http://schemas.openxmlformats.org/officeDocument/2006/relationships" xmlns:p="http://schemas.openxmlformats.org/presentationml/2006/main">
  <p:tag name="AS_UNIQUEID" val="2118"/>
</p:tagLst>
</file>

<file path=ppt/tags/tag2258.xml><?xml version="1.0" encoding="utf-8"?>
<p:tagLst xmlns:a="http://schemas.openxmlformats.org/drawingml/2006/main" xmlns:r="http://schemas.openxmlformats.org/officeDocument/2006/relationships" xmlns:p="http://schemas.openxmlformats.org/presentationml/2006/main">
  <p:tag name="AS_UNIQUEID" val="2104"/>
</p:tagLst>
</file>

<file path=ppt/tags/tag2259.xml><?xml version="1.0" encoding="utf-8"?>
<p:tagLst xmlns:a="http://schemas.openxmlformats.org/drawingml/2006/main" xmlns:r="http://schemas.openxmlformats.org/officeDocument/2006/relationships" xmlns:p="http://schemas.openxmlformats.org/presentationml/2006/main">
  <p:tag name="AS_UNIQUEID" val="2107"/>
</p:tagLst>
</file>

<file path=ppt/tags/tag226.xml><?xml version="1.0" encoding="utf-8"?>
<p:tagLst xmlns:a="http://schemas.openxmlformats.org/drawingml/2006/main" xmlns:r="http://schemas.openxmlformats.org/officeDocument/2006/relationships" xmlns:p="http://schemas.openxmlformats.org/presentationml/2006/main">
  <p:tag name="AS_UNIQUEID" val="3227"/>
</p:tagLst>
</file>

<file path=ppt/tags/tag2260.xml><?xml version="1.0" encoding="utf-8"?>
<p:tagLst xmlns:a="http://schemas.openxmlformats.org/drawingml/2006/main" xmlns:r="http://schemas.openxmlformats.org/officeDocument/2006/relationships" xmlns:p="http://schemas.openxmlformats.org/presentationml/2006/main">
  <p:tag name="AS_UNIQUEID" val="2111"/>
</p:tagLst>
</file>

<file path=ppt/tags/tag2261.xml><?xml version="1.0" encoding="utf-8"?>
<p:tagLst xmlns:a="http://schemas.openxmlformats.org/drawingml/2006/main" xmlns:r="http://schemas.openxmlformats.org/officeDocument/2006/relationships" xmlns:p="http://schemas.openxmlformats.org/presentationml/2006/main">
  <p:tag name="AS_UNIQUEID" val="2112"/>
</p:tagLst>
</file>

<file path=ppt/tags/tag2262.xml><?xml version="1.0" encoding="utf-8"?>
<p:tagLst xmlns:a="http://schemas.openxmlformats.org/drawingml/2006/main" xmlns:r="http://schemas.openxmlformats.org/officeDocument/2006/relationships" xmlns:p="http://schemas.openxmlformats.org/presentationml/2006/main">
  <p:tag name="AS_UNIQUEID" val="2113"/>
</p:tagLst>
</file>

<file path=ppt/tags/tag2263.xml><?xml version="1.0" encoding="utf-8"?>
<p:tagLst xmlns:a="http://schemas.openxmlformats.org/drawingml/2006/main" xmlns:r="http://schemas.openxmlformats.org/officeDocument/2006/relationships" xmlns:p="http://schemas.openxmlformats.org/presentationml/2006/main">
  <p:tag name="AS_UNIQUEID" val="2114"/>
</p:tagLst>
</file>

<file path=ppt/tags/tag2264.xml><?xml version="1.0" encoding="utf-8"?>
<p:tagLst xmlns:a="http://schemas.openxmlformats.org/drawingml/2006/main" xmlns:r="http://schemas.openxmlformats.org/officeDocument/2006/relationships" xmlns:p="http://schemas.openxmlformats.org/presentationml/2006/main">
  <p:tag name="AS_UNIQUEID" val="2108"/>
</p:tagLst>
</file>

<file path=ppt/tags/tag2265.xml><?xml version="1.0" encoding="utf-8"?>
<p:tagLst xmlns:a="http://schemas.openxmlformats.org/drawingml/2006/main" xmlns:r="http://schemas.openxmlformats.org/officeDocument/2006/relationships" xmlns:p="http://schemas.openxmlformats.org/presentationml/2006/main">
  <p:tag name="AS_UNIQUEID" val="2109"/>
</p:tagLst>
</file>

<file path=ppt/tags/tag2266.xml><?xml version="1.0" encoding="utf-8"?>
<p:tagLst xmlns:a="http://schemas.openxmlformats.org/drawingml/2006/main" xmlns:r="http://schemas.openxmlformats.org/officeDocument/2006/relationships" xmlns:p="http://schemas.openxmlformats.org/presentationml/2006/main">
  <p:tag name="AS_UNIQUEID" val="2110"/>
</p:tagLst>
</file>

<file path=ppt/tags/tag2267.xml><?xml version="1.0" encoding="utf-8"?>
<p:tagLst xmlns:a="http://schemas.openxmlformats.org/drawingml/2006/main" xmlns:r="http://schemas.openxmlformats.org/officeDocument/2006/relationships" xmlns:p="http://schemas.openxmlformats.org/presentationml/2006/main">
  <p:tag name="AS_UNIQUEID" val="2105"/>
</p:tagLst>
</file>

<file path=ppt/tags/tag2268.xml><?xml version="1.0" encoding="utf-8"?>
<p:tagLst xmlns:a="http://schemas.openxmlformats.org/drawingml/2006/main" xmlns:r="http://schemas.openxmlformats.org/officeDocument/2006/relationships" xmlns:p="http://schemas.openxmlformats.org/presentationml/2006/main">
  <p:tag name="AS_UNIQUEID" val="2106"/>
</p:tagLst>
</file>

<file path=ppt/tags/tag2269.xml><?xml version="1.0" encoding="utf-8"?>
<p:tagLst xmlns:a="http://schemas.openxmlformats.org/drawingml/2006/main" xmlns:r="http://schemas.openxmlformats.org/officeDocument/2006/relationships" xmlns:p="http://schemas.openxmlformats.org/presentationml/2006/main">
  <p:tag name="AS_UNIQUEID" val="2090"/>
</p:tagLst>
</file>

<file path=ppt/tags/tag227.xml><?xml version="1.0" encoding="utf-8"?>
<p:tagLst xmlns:a="http://schemas.openxmlformats.org/drawingml/2006/main" xmlns:r="http://schemas.openxmlformats.org/officeDocument/2006/relationships" xmlns:p="http://schemas.openxmlformats.org/presentationml/2006/main">
  <p:tag name="AS_UNIQUEID" val="3211"/>
</p:tagLst>
</file>

<file path=ppt/tags/tag2270.xml><?xml version="1.0" encoding="utf-8"?>
<p:tagLst xmlns:a="http://schemas.openxmlformats.org/drawingml/2006/main" xmlns:r="http://schemas.openxmlformats.org/officeDocument/2006/relationships" xmlns:p="http://schemas.openxmlformats.org/presentationml/2006/main">
  <p:tag name="AS_UNIQUEID" val="2094"/>
</p:tagLst>
</file>

<file path=ppt/tags/tag2271.xml><?xml version="1.0" encoding="utf-8"?>
<p:tagLst xmlns:a="http://schemas.openxmlformats.org/drawingml/2006/main" xmlns:r="http://schemas.openxmlformats.org/officeDocument/2006/relationships" xmlns:p="http://schemas.openxmlformats.org/presentationml/2006/main">
  <p:tag name="AS_UNIQUEID" val="2098"/>
</p:tagLst>
</file>

<file path=ppt/tags/tag2272.xml><?xml version="1.0" encoding="utf-8"?>
<p:tagLst xmlns:a="http://schemas.openxmlformats.org/drawingml/2006/main" xmlns:r="http://schemas.openxmlformats.org/officeDocument/2006/relationships" xmlns:p="http://schemas.openxmlformats.org/presentationml/2006/main">
  <p:tag name="AS_UNIQUEID" val="2102"/>
</p:tagLst>
</file>

<file path=ppt/tags/tag2273.xml><?xml version="1.0" encoding="utf-8"?>
<p:tagLst xmlns:a="http://schemas.openxmlformats.org/drawingml/2006/main" xmlns:r="http://schemas.openxmlformats.org/officeDocument/2006/relationships" xmlns:p="http://schemas.openxmlformats.org/presentationml/2006/main">
  <p:tag name="AS_UNIQUEID" val="2099"/>
</p:tagLst>
</file>

<file path=ppt/tags/tag2274.xml><?xml version="1.0" encoding="utf-8"?>
<p:tagLst xmlns:a="http://schemas.openxmlformats.org/drawingml/2006/main" xmlns:r="http://schemas.openxmlformats.org/officeDocument/2006/relationships" xmlns:p="http://schemas.openxmlformats.org/presentationml/2006/main">
  <p:tag name="AS_UNIQUEID" val="2100"/>
</p:tagLst>
</file>

<file path=ppt/tags/tag2275.xml><?xml version="1.0" encoding="utf-8"?>
<p:tagLst xmlns:a="http://schemas.openxmlformats.org/drawingml/2006/main" xmlns:r="http://schemas.openxmlformats.org/officeDocument/2006/relationships" xmlns:p="http://schemas.openxmlformats.org/presentationml/2006/main">
  <p:tag name="AS_UNIQUEID" val="2101"/>
</p:tagLst>
</file>

<file path=ppt/tags/tag2276.xml><?xml version="1.0" encoding="utf-8"?>
<p:tagLst xmlns:a="http://schemas.openxmlformats.org/drawingml/2006/main" xmlns:r="http://schemas.openxmlformats.org/officeDocument/2006/relationships" xmlns:p="http://schemas.openxmlformats.org/presentationml/2006/main">
  <p:tag name="AS_UNIQUEID" val="2095"/>
</p:tagLst>
</file>

<file path=ppt/tags/tag2277.xml><?xml version="1.0" encoding="utf-8"?>
<p:tagLst xmlns:a="http://schemas.openxmlformats.org/drawingml/2006/main" xmlns:r="http://schemas.openxmlformats.org/officeDocument/2006/relationships" xmlns:p="http://schemas.openxmlformats.org/presentationml/2006/main">
  <p:tag name="AS_UNIQUEID" val="2096"/>
</p:tagLst>
</file>

<file path=ppt/tags/tag2278.xml><?xml version="1.0" encoding="utf-8"?>
<p:tagLst xmlns:a="http://schemas.openxmlformats.org/drawingml/2006/main" xmlns:r="http://schemas.openxmlformats.org/officeDocument/2006/relationships" xmlns:p="http://schemas.openxmlformats.org/presentationml/2006/main">
  <p:tag name="AS_UNIQUEID" val="2097"/>
</p:tagLst>
</file>

<file path=ppt/tags/tag2279.xml><?xml version="1.0" encoding="utf-8"?>
<p:tagLst xmlns:a="http://schemas.openxmlformats.org/drawingml/2006/main" xmlns:r="http://schemas.openxmlformats.org/officeDocument/2006/relationships" xmlns:p="http://schemas.openxmlformats.org/presentationml/2006/main">
  <p:tag name="AS_UNIQUEID" val="2091"/>
</p:tagLst>
</file>

<file path=ppt/tags/tag228.xml><?xml version="1.0" encoding="utf-8"?>
<p:tagLst xmlns:a="http://schemas.openxmlformats.org/drawingml/2006/main" xmlns:r="http://schemas.openxmlformats.org/officeDocument/2006/relationships" xmlns:p="http://schemas.openxmlformats.org/presentationml/2006/main">
  <p:tag name="AS_UNIQUEID" val="3215"/>
</p:tagLst>
</file>

<file path=ppt/tags/tag2280.xml><?xml version="1.0" encoding="utf-8"?>
<p:tagLst xmlns:a="http://schemas.openxmlformats.org/drawingml/2006/main" xmlns:r="http://schemas.openxmlformats.org/officeDocument/2006/relationships" xmlns:p="http://schemas.openxmlformats.org/presentationml/2006/main">
  <p:tag name="AS_UNIQUEID" val="2092"/>
</p:tagLst>
</file>

<file path=ppt/tags/tag2281.xml><?xml version="1.0" encoding="utf-8"?>
<p:tagLst xmlns:a="http://schemas.openxmlformats.org/drawingml/2006/main" xmlns:r="http://schemas.openxmlformats.org/officeDocument/2006/relationships" xmlns:p="http://schemas.openxmlformats.org/presentationml/2006/main">
  <p:tag name="AS_UNIQUEID" val="2093"/>
</p:tagLst>
</file>

<file path=ppt/tags/tag2282.xml><?xml version="1.0" encoding="utf-8"?>
<p:tagLst xmlns:a="http://schemas.openxmlformats.org/drawingml/2006/main" xmlns:r="http://schemas.openxmlformats.org/officeDocument/2006/relationships" xmlns:p="http://schemas.openxmlformats.org/presentationml/2006/main">
  <p:tag name="AS_UNIQUEID" val="2078"/>
</p:tagLst>
</file>

<file path=ppt/tags/tag2283.xml><?xml version="1.0" encoding="utf-8"?>
<p:tagLst xmlns:a="http://schemas.openxmlformats.org/drawingml/2006/main" xmlns:r="http://schemas.openxmlformats.org/officeDocument/2006/relationships" xmlns:p="http://schemas.openxmlformats.org/presentationml/2006/main">
  <p:tag name="AS_UNIQUEID" val="2081"/>
</p:tagLst>
</file>

<file path=ppt/tags/tag2284.xml><?xml version="1.0" encoding="utf-8"?>
<p:tagLst xmlns:a="http://schemas.openxmlformats.org/drawingml/2006/main" xmlns:r="http://schemas.openxmlformats.org/officeDocument/2006/relationships" xmlns:p="http://schemas.openxmlformats.org/presentationml/2006/main">
  <p:tag name="AS_UNIQUEID" val="2085"/>
</p:tagLst>
</file>

<file path=ppt/tags/tag2285.xml><?xml version="1.0" encoding="utf-8"?>
<p:tagLst xmlns:a="http://schemas.openxmlformats.org/drawingml/2006/main" xmlns:r="http://schemas.openxmlformats.org/officeDocument/2006/relationships" xmlns:p="http://schemas.openxmlformats.org/presentationml/2006/main">
  <p:tag name="AS_UNIQUEID" val="2088"/>
</p:tagLst>
</file>

<file path=ppt/tags/tag2286.xml><?xml version="1.0" encoding="utf-8"?>
<p:tagLst xmlns:a="http://schemas.openxmlformats.org/drawingml/2006/main" xmlns:r="http://schemas.openxmlformats.org/officeDocument/2006/relationships" xmlns:p="http://schemas.openxmlformats.org/presentationml/2006/main">
  <p:tag name="AS_UNIQUEID" val="2086"/>
</p:tagLst>
</file>

<file path=ppt/tags/tag2287.xml><?xml version="1.0" encoding="utf-8"?>
<p:tagLst xmlns:a="http://schemas.openxmlformats.org/drawingml/2006/main" xmlns:r="http://schemas.openxmlformats.org/officeDocument/2006/relationships" xmlns:p="http://schemas.openxmlformats.org/presentationml/2006/main">
  <p:tag name="AS_UNIQUEID" val="2087"/>
</p:tagLst>
</file>

<file path=ppt/tags/tag2288.xml><?xml version="1.0" encoding="utf-8"?>
<p:tagLst xmlns:a="http://schemas.openxmlformats.org/drawingml/2006/main" xmlns:r="http://schemas.openxmlformats.org/officeDocument/2006/relationships" xmlns:p="http://schemas.openxmlformats.org/presentationml/2006/main">
  <p:tag name="AS_UNIQUEID" val="2082"/>
</p:tagLst>
</file>

<file path=ppt/tags/tag2289.xml><?xml version="1.0" encoding="utf-8"?>
<p:tagLst xmlns:a="http://schemas.openxmlformats.org/drawingml/2006/main" xmlns:r="http://schemas.openxmlformats.org/officeDocument/2006/relationships" xmlns:p="http://schemas.openxmlformats.org/presentationml/2006/main">
  <p:tag name="AS_UNIQUEID" val="2083"/>
</p:tagLst>
</file>

<file path=ppt/tags/tag229.xml><?xml version="1.0" encoding="utf-8"?>
<p:tagLst xmlns:a="http://schemas.openxmlformats.org/drawingml/2006/main" xmlns:r="http://schemas.openxmlformats.org/officeDocument/2006/relationships" xmlns:p="http://schemas.openxmlformats.org/presentationml/2006/main">
  <p:tag name="AS_UNIQUEID" val="3219"/>
</p:tagLst>
</file>

<file path=ppt/tags/tag2290.xml><?xml version="1.0" encoding="utf-8"?>
<p:tagLst xmlns:a="http://schemas.openxmlformats.org/drawingml/2006/main" xmlns:r="http://schemas.openxmlformats.org/officeDocument/2006/relationships" xmlns:p="http://schemas.openxmlformats.org/presentationml/2006/main">
  <p:tag name="AS_UNIQUEID" val="2084"/>
</p:tagLst>
</file>

<file path=ppt/tags/tag2291.xml><?xml version="1.0" encoding="utf-8"?>
<p:tagLst xmlns:a="http://schemas.openxmlformats.org/drawingml/2006/main" xmlns:r="http://schemas.openxmlformats.org/officeDocument/2006/relationships" xmlns:p="http://schemas.openxmlformats.org/presentationml/2006/main">
  <p:tag name="AS_UNIQUEID" val="2079"/>
</p:tagLst>
</file>

<file path=ppt/tags/tag2292.xml><?xml version="1.0" encoding="utf-8"?>
<p:tagLst xmlns:a="http://schemas.openxmlformats.org/drawingml/2006/main" xmlns:r="http://schemas.openxmlformats.org/officeDocument/2006/relationships" xmlns:p="http://schemas.openxmlformats.org/presentationml/2006/main">
  <p:tag name="AS_UNIQUEID" val="2080"/>
</p:tagLst>
</file>

<file path=ppt/tags/tag2293.xml><?xml version="1.0" encoding="utf-8"?>
<p:tagLst xmlns:a="http://schemas.openxmlformats.org/drawingml/2006/main" xmlns:r="http://schemas.openxmlformats.org/officeDocument/2006/relationships" xmlns:p="http://schemas.openxmlformats.org/presentationml/2006/main">
  <p:tag name="AS_UNIQUEID" val="2073"/>
</p:tagLst>
</file>

<file path=ppt/tags/tag2294.xml><?xml version="1.0" encoding="utf-8"?>
<p:tagLst xmlns:a="http://schemas.openxmlformats.org/drawingml/2006/main" xmlns:r="http://schemas.openxmlformats.org/officeDocument/2006/relationships" xmlns:p="http://schemas.openxmlformats.org/presentationml/2006/main">
  <p:tag name="AS_UNIQUEID" val="2074"/>
</p:tagLst>
</file>

<file path=ppt/tags/tag2295.xml><?xml version="1.0" encoding="utf-8"?>
<p:tagLst xmlns:a="http://schemas.openxmlformats.org/drawingml/2006/main" xmlns:r="http://schemas.openxmlformats.org/officeDocument/2006/relationships" xmlns:p="http://schemas.openxmlformats.org/presentationml/2006/main">
  <p:tag name="AS_UNIQUEID" val="2075"/>
</p:tagLst>
</file>

<file path=ppt/tags/tag2296.xml><?xml version="1.0" encoding="utf-8"?>
<p:tagLst xmlns:a="http://schemas.openxmlformats.org/drawingml/2006/main" xmlns:r="http://schemas.openxmlformats.org/officeDocument/2006/relationships" xmlns:p="http://schemas.openxmlformats.org/presentationml/2006/main">
  <p:tag name="AS_UNIQUEID" val="2061"/>
</p:tagLst>
</file>

<file path=ppt/tags/tag2297.xml><?xml version="1.0" encoding="utf-8"?>
<p:tagLst xmlns:a="http://schemas.openxmlformats.org/drawingml/2006/main" xmlns:r="http://schemas.openxmlformats.org/officeDocument/2006/relationships" xmlns:p="http://schemas.openxmlformats.org/presentationml/2006/main">
  <p:tag name="AS_UNIQUEID" val="2064"/>
</p:tagLst>
</file>

<file path=ppt/tags/tag2298.xml><?xml version="1.0" encoding="utf-8"?>
<p:tagLst xmlns:a="http://schemas.openxmlformats.org/drawingml/2006/main" xmlns:r="http://schemas.openxmlformats.org/officeDocument/2006/relationships" xmlns:p="http://schemas.openxmlformats.org/presentationml/2006/main">
  <p:tag name="AS_UNIQUEID" val="2068"/>
</p:tagLst>
</file>

<file path=ppt/tags/tag2299.xml><?xml version="1.0" encoding="utf-8"?>
<p:tagLst xmlns:a="http://schemas.openxmlformats.org/drawingml/2006/main" xmlns:r="http://schemas.openxmlformats.org/officeDocument/2006/relationships" xmlns:p="http://schemas.openxmlformats.org/presentationml/2006/main">
  <p:tag name="AS_UNIQUEID" val="2071"/>
</p:tagLst>
</file>

<file path=ppt/tags/tag23.xml><?xml version="1.0" encoding="utf-8"?>
<p:tagLst xmlns:a="http://schemas.openxmlformats.org/drawingml/2006/main" xmlns:r="http://schemas.openxmlformats.org/officeDocument/2006/relationships" xmlns:p="http://schemas.openxmlformats.org/presentationml/2006/main">
  <p:tag name="AS_UNIQUEID" val="393"/>
</p:tagLst>
</file>

<file path=ppt/tags/tag230.xml><?xml version="1.0" encoding="utf-8"?>
<p:tagLst xmlns:a="http://schemas.openxmlformats.org/drawingml/2006/main" xmlns:r="http://schemas.openxmlformats.org/officeDocument/2006/relationships" xmlns:p="http://schemas.openxmlformats.org/presentationml/2006/main">
  <p:tag name="AS_UNIQUEID" val="3223"/>
</p:tagLst>
</file>

<file path=ppt/tags/tag2300.xml><?xml version="1.0" encoding="utf-8"?>
<p:tagLst xmlns:a="http://schemas.openxmlformats.org/drawingml/2006/main" xmlns:r="http://schemas.openxmlformats.org/officeDocument/2006/relationships" xmlns:p="http://schemas.openxmlformats.org/presentationml/2006/main">
  <p:tag name="AS_UNIQUEID" val="2069"/>
</p:tagLst>
</file>

<file path=ppt/tags/tag2301.xml><?xml version="1.0" encoding="utf-8"?>
<p:tagLst xmlns:a="http://schemas.openxmlformats.org/drawingml/2006/main" xmlns:r="http://schemas.openxmlformats.org/officeDocument/2006/relationships" xmlns:p="http://schemas.openxmlformats.org/presentationml/2006/main">
  <p:tag name="AS_UNIQUEID" val="2070"/>
</p:tagLst>
</file>

<file path=ppt/tags/tag2302.xml><?xml version="1.0" encoding="utf-8"?>
<p:tagLst xmlns:a="http://schemas.openxmlformats.org/drawingml/2006/main" xmlns:r="http://schemas.openxmlformats.org/officeDocument/2006/relationships" xmlns:p="http://schemas.openxmlformats.org/presentationml/2006/main">
  <p:tag name="AS_UNIQUEID" val="2065"/>
</p:tagLst>
</file>

<file path=ppt/tags/tag2303.xml><?xml version="1.0" encoding="utf-8"?>
<p:tagLst xmlns:a="http://schemas.openxmlformats.org/drawingml/2006/main" xmlns:r="http://schemas.openxmlformats.org/officeDocument/2006/relationships" xmlns:p="http://schemas.openxmlformats.org/presentationml/2006/main">
  <p:tag name="AS_UNIQUEID" val="2066"/>
</p:tagLst>
</file>

<file path=ppt/tags/tag2304.xml><?xml version="1.0" encoding="utf-8"?>
<p:tagLst xmlns:a="http://schemas.openxmlformats.org/drawingml/2006/main" xmlns:r="http://schemas.openxmlformats.org/officeDocument/2006/relationships" xmlns:p="http://schemas.openxmlformats.org/presentationml/2006/main">
  <p:tag name="AS_UNIQUEID" val="2067"/>
</p:tagLst>
</file>

<file path=ppt/tags/tag2305.xml><?xml version="1.0" encoding="utf-8"?>
<p:tagLst xmlns:a="http://schemas.openxmlformats.org/drawingml/2006/main" xmlns:r="http://schemas.openxmlformats.org/officeDocument/2006/relationships" xmlns:p="http://schemas.openxmlformats.org/presentationml/2006/main">
  <p:tag name="AS_UNIQUEID" val="2062"/>
</p:tagLst>
</file>

<file path=ppt/tags/tag2306.xml><?xml version="1.0" encoding="utf-8"?>
<p:tagLst xmlns:a="http://schemas.openxmlformats.org/drawingml/2006/main" xmlns:r="http://schemas.openxmlformats.org/officeDocument/2006/relationships" xmlns:p="http://schemas.openxmlformats.org/presentationml/2006/main">
  <p:tag name="AS_UNIQUEID" val="2063"/>
</p:tagLst>
</file>

<file path=ppt/tags/tag2307.xml><?xml version="1.0" encoding="utf-8"?>
<p:tagLst xmlns:a="http://schemas.openxmlformats.org/drawingml/2006/main" xmlns:r="http://schemas.openxmlformats.org/officeDocument/2006/relationships" xmlns:p="http://schemas.openxmlformats.org/presentationml/2006/main">
  <p:tag name="AS_UNIQUEID" val="2047"/>
</p:tagLst>
</file>

<file path=ppt/tags/tag2308.xml><?xml version="1.0" encoding="utf-8"?>
<p:tagLst xmlns:a="http://schemas.openxmlformats.org/drawingml/2006/main" xmlns:r="http://schemas.openxmlformats.org/officeDocument/2006/relationships" xmlns:p="http://schemas.openxmlformats.org/presentationml/2006/main">
  <p:tag name="AS_UNIQUEID" val="2051"/>
</p:tagLst>
</file>

<file path=ppt/tags/tag2309.xml><?xml version="1.0" encoding="utf-8"?>
<p:tagLst xmlns:a="http://schemas.openxmlformats.org/drawingml/2006/main" xmlns:r="http://schemas.openxmlformats.org/officeDocument/2006/relationships" xmlns:p="http://schemas.openxmlformats.org/presentationml/2006/main">
  <p:tag name="AS_UNIQUEID" val="2055"/>
</p:tagLst>
</file>

<file path=ppt/tags/tag231.xml><?xml version="1.0" encoding="utf-8"?>
<p:tagLst xmlns:a="http://schemas.openxmlformats.org/drawingml/2006/main" xmlns:r="http://schemas.openxmlformats.org/officeDocument/2006/relationships" xmlns:p="http://schemas.openxmlformats.org/presentationml/2006/main">
  <p:tag name="AS_UNIQUEID" val="3220"/>
</p:tagLst>
</file>

<file path=ppt/tags/tag2310.xml><?xml version="1.0" encoding="utf-8"?>
<p:tagLst xmlns:a="http://schemas.openxmlformats.org/drawingml/2006/main" xmlns:r="http://schemas.openxmlformats.org/officeDocument/2006/relationships" xmlns:p="http://schemas.openxmlformats.org/presentationml/2006/main">
  <p:tag name="AS_UNIQUEID" val="2059"/>
</p:tagLst>
</file>

<file path=ppt/tags/tag2311.xml><?xml version="1.0" encoding="utf-8"?>
<p:tagLst xmlns:a="http://schemas.openxmlformats.org/drawingml/2006/main" xmlns:r="http://schemas.openxmlformats.org/officeDocument/2006/relationships" xmlns:p="http://schemas.openxmlformats.org/presentationml/2006/main">
  <p:tag name="AS_UNIQUEID" val="2056"/>
</p:tagLst>
</file>

<file path=ppt/tags/tag2312.xml><?xml version="1.0" encoding="utf-8"?>
<p:tagLst xmlns:a="http://schemas.openxmlformats.org/drawingml/2006/main" xmlns:r="http://schemas.openxmlformats.org/officeDocument/2006/relationships" xmlns:p="http://schemas.openxmlformats.org/presentationml/2006/main">
  <p:tag name="AS_UNIQUEID" val="2057"/>
</p:tagLst>
</file>

<file path=ppt/tags/tag2313.xml><?xml version="1.0" encoding="utf-8"?>
<p:tagLst xmlns:a="http://schemas.openxmlformats.org/drawingml/2006/main" xmlns:r="http://schemas.openxmlformats.org/officeDocument/2006/relationships" xmlns:p="http://schemas.openxmlformats.org/presentationml/2006/main">
  <p:tag name="AS_UNIQUEID" val="2058"/>
</p:tagLst>
</file>

<file path=ppt/tags/tag2314.xml><?xml version="1.0" encoding="utf-8"?>
<p:tagLst xmlns:a="http://schemas.openxmlformats.org/drawingml/2006/main" xmlns:r="http://schemas.openxmlformats.org/officeDocument/2006/relationships" xmlns:p="http://schemas.openxmlformats.org/presentationml/2006/main">
  <p:tag name="AS_UNIQUEID" val="2052"/>
</p:tagLst>
</file>

<file path=ppt/tags/tag2315.xml><?xml version="1.0" encoding="utf-8"?>
<p:tagLst xmlns:a="http://schemas.openxmlformats.org/drawingml/2006/main" xmlns:r="http://schemas.openxmlformats.org/officeDocument/2006/relationships" xmlns:p="http://schemas.openxmlformats.org/presentationml/2006/main">
  <p:tag name="AS_UNIQUEID" val="2053"/>
</p:tagLst>
</file>

<file path=ppt/tags/tag2316.xml><?xml version="1.0" encoding="utf-8"?>
<p:tagLst xmlns:a="http://schemas.openxmlformats.org/drawingml/2006/main" xmlns:r="http://schemas.openxmlformats.org/officeDocument/2006/relationships" xmlns:p="http://schemas.openxmlformats.org/presentationml/2006/main">
  <p:tag name="AS_UNIQUEID" val="2054"/>
</p:tagLst>
</file>

<file path=ppt/tags/tag2317.xml><?xml version="1.0" encoding="utf-8"?>
<p:tagLst xmlns:a="http://schemas.openxmlformats.org/drawingml/2006/main" xmlns:r="http://schemas.openxmlformats.org/officeDocument/2006/relationships" xmlns:p="http://schemas.openxmlformats.org/presentationml/2006/main">
  <p:tag name="AS_UNIQUEID" val="2048"/>
</p:tagLst>
</file>

<file path=ppt/tags/tag2318.xml><?xml version="1.0" encoding="utf-8"?>
<p:tagLst xmlns:a="http://schemas.openxmlformats.org/drawingml/2006/main" xmlns:r="http://schemas.openxmlformats.org/officeDocument/2006/relationships" xmlns:p="http://schemas.openxmlformats.org/presentationml/2006/main">
  <p:tag name="AS_UNIQUEID" val="2049"/>
</p:tagLst>
</file>

<file path=ppt/tags/tag2319.xml><?xml version="1.0" encoding="utf-8"?>
<p:tagLst xmlns:a="http://schemas.openxmlformats.org/drawingml/2006/main" xmlns:r="http://schemas.openxmlformats.org/officeDocument/2006/relationships" xmlns:p="http://schemas.openxmlformats.org/presentationml/2006/main">
  <p:tag name="AS_UNIQUEID" val="2050"/>
</p:tagLst>
</file>

<file path=ppt/tags/tag232.xml><?xml version="1.0" encoding="utf-8"?>
<p:tagLst xmlns:a="http://schemas.openxmlformats.org/drawingml/2006/main" xmlns:r="http://schemas.openxmlformats.org/officeDocument/2006/relationships" xmlns:p="http://schemas.openxmlformats.org/presentationml/2006/main">
  <p:tag name="AS_UNIQUEID" val="3221"/>
</p:tagLst>
</file>

<file path=ppt/tags/tag2320.xml><?xml version="1.0" encoding="utf-8"?>
<p:tagLst xmlns:a="http://schemas.openxmlformats.org/drawingml/2006/main" xmlns:r="http://schemas.openxmlformats.org/officeDocument/2006/relationships" xmlns:p="http://schemas.openxmlformats.org/presentationml/2006/main">
  <p:tag name="AS_UNIQUEID" val="2035"/>
</p:tagLst>
</file>

<file path=ppt/tags/tag2321.xml><?xml version="1.0" encoding="utf-8"?>
<p:tagLst xmlns:a="http://schemas.openxmlformats.org/drawingml/2006/main" xmlns:r="http://schemas.openxmlformats.org/officeDocument/2006/relationships" xmlns:p="http://schemas.openxmlformats.org/presentationml/2006/main">
  <p:tag name="AS_UNIQUEID" val="2038"/>
</p:tagLst>
</file>

<file path=ppt/tags/tag2322.xml><?xml version="1.0" encoding="utf-8"?>
<p:tagLst xmlns:a="http://schemas.openxmlformats.org/drawingml/2006/main" xmlns:r="http://schemas.openxmlformats.org/officeDocument/2006/relationships" xmlns:p="http://schemas.openxmlformats.org/presentationml/2006/main">
  <p:tag name="AS_UNIQUEID" val="2042"/>
</p:tagLst>
</file>

<file path=ppt/tags/tag2323.xml><?xml version="1.0" encoding="utf-8"?>
<p:tagLst xmlns:a="http://schemas.openxmlformats.org/drawingml/2006/main" xmlns:r="http://schemas.openxmlformats.org/officeDocument/2006/relationships" xmlns:p="http://schemas.openxmlformats.org/presentationml/2006/main">
  <p:tag name="AS_UNIQUEID" val="2043"/>
</p:tagLst>
</file>

<file path=ppt/tags/tag2324.xml><?xml version="1.0" encoding="utf-8"?>
<p:tagLst xmlns:a="http://schemas.openxmlformats.org/drawingml/2006/main" xmlns:r="http://schemas.openxmlformats.org/officeDocument/2006/relationships" xmlns:p="http://schemas.openxmlformats.org/presentationml/2006/main">
  <p:tag name="AS_UNIQUEID" val="2044"/>
</p:tagLst>
</file>

<file path=ppt/tags/tag2325.xml><?xml version="1.0" encoding="utf-8"?>
<p:tagLst xmlns:a="http://schemas.openxmlformats.org/drawingml/2006/main" xmlns:r="http://schemas.openxmlformats.org/officeDocument/2006/relationships" xmlns:p="http://schemas.openxmlformats.org/presentationml/2006/main">
  <p:tag name="AS_UNIQUEID" val="2045"/>
</p:tagLst>
</file>

<file path=ppt/tags/tag2326.xml><?xml version="1.0" encoding="utf-8"?>
<p:tagLst xmlns:a="http://schemas.openxmlformats.org/drawingml/2006/main" xmlns:r="http://schemas.openxmlformats.org/officeDocument/2006/relationships" xmlns:p="http://schemas.openxmlformats.org/presentationml/2006/main">
  <p:tag name="AS_UNIQUEID" val="2039"/>
</p:tagLst>
</file>

<file path=ppt/tags/tag2327.xml><?xml version="1.0" encoding="utf-8"?>
<p:tagLst xmlns:a="http://schemas.openxmlformats.org/drawingml/2006/main" xmlns:r="http://schemas.openxmlformats.org/officeDocument/2006/relationships" xmlns:p="http://schemas.openxmlformats.org/presentationml/2006/main">
  <p:tag name="AS_UNIQUEID" val="2040"/>
</p:tagLst>
</file>

<file path=ppt/tags/tag2328.xml><?xml version="1.0" encoding="utf-8"?>
<p:tagLst xmlns:a="http://schemas.openxmlformats.org/drawingml/2006/main" xmlns:r="http://schemas.openxmlformats.org/officeDocument/2006/relationships" xmlns:p="http://schemas.openxmlformats.org/presentationml/2006/main">
  <p:tag name="AS_UNIQUEID" val="2041"/>
</p:tagLst>
</file>

<file path=ppt/tags/tag2329.xml><?xml version="1.0" encoding="utf-8"?>
<p:tagLst xmlns:a="http://schemas.openxmlformats.org/drawingml/2006/main" xmlns:r="http://schemas.openxmlformats.org/officeDocument/2006/relationships" xmlns:p="http://schemas.openxmlformats.org/presentationml/2006/main">
  <p:tag name="AS_UNIQUEID" val="2036"/>
</p:tagLst>
</file>

<file path=ppt/tags/tag233.xml><?xml version="1.0" encoding="utf-8"?>
<p:tagLst xmlns:a="http://schemas.openxmlformats.org/drawingml/2006/main" xmlns:r="http://schemas.openxmlformats.org/officeDocument/2006/relationships" xmlns:p="http://schemas.openxmlformats.org/presentationml/2006/main">
  <p:tag name="AS_UNIQUEID" val="3222"/>
</p:tagLst>
</file>

<file path=ppt/tags/tag2330.xml><?xml version="1.0" encoding="utf-8"?>
<p:tagLst xmlns:a="http://schemas.openxmlformats.org/drawingml/2006/main" xmlns:r="http://schemas.openxmlformats.org/officeDocument/2006/relationships" xmlns:p="http://schemas.openxmlformats.org/presentationml/2006/main">
  <p:tag name="AS_UNIQUEID" val="2037"/>
</p:tagLst>
</file>

<file path=ppt/tags/tag2331.xml><?xml version="1.0" encoding="utf-8"?>
<p:tagLst xmlns:a="http://schemas.openxmlformats.org/drawingml/2006/main" xmlns:r="http://schemas.openxmlformats.org/officeDocument/2006/relationships" xmlns:p="http://schemas.openxmlformats.org/presentationml/2006/main">
  <p:tag name="AS_UNIQUEID" val="2023"/>
</p:tagLst>
</file>

<file path=ppt/tags/tag2332.xml><?xml version="1.0" encoding="utf-8"?>
<p:tagLst xmlns:a="http://schemas.openxmlformats.org/drawingml/2006/main" xmlns:r="http://schemas.openxmlformats.org/officeDocument/2006/relationships" xmlns:p="http://schemas.openxmlformats.org/presentationml/2006/main">
  <p:tag name="AS_UNIQUEID" val="2026"/>
</p:tagLst>
</file>

<file path=ppt/tags/tag2333.xml><?xml version="1.0" encoding="utf-8"?>
<p:tagLst xmlns:a="http://schemas.openxmlformats.org/drawingml/2006/main" xmlns:r="http://schemas.openxmlformats.org/officeDocument/2006/relationships" xmlns:p="http://schemas.openxmlformats.org/presentationml/2006/main">
  <p:tag name="AS_UNIQUEID" val="2030"/>
</p:tagLst>
</file>

<file path=ppt/tags/tag2334.xml><?xml version="1.0" encoding="utf-8"?>
<p:tagLst xmlns:a="http://schemas.openxmlformats.org/drawingml/2006/main" xmlns:r="http://schemas.openxmlformats.org/officeDocument/2006/relationships" xmlns:p="http://schemas.openxmlformats.org/presentationml/2006/main">
  <p:tag name="AS_UNIQUEID" val="2031"/>
</p:tagLst>
</file>

<file path=ppt/tags/tag2335.xml><?xml version="1.0" encoding="utf-8"?>
<p:tagLst xmlns:a="http://schemas.openxmlformats.org/drawingml/2006/main" xmlns:r="http://schemas.openxmlformats.org/officeDocument/2006/relationships" xmlns:p="http://schemas.openxmlformats.org/presentationml/2006/main">
  <p:tag name="AS_UNIQUEID" val="2032"/>
</p:tagLst>
</file>

<file path=ppt/tags/tag2336.xml><?xml version="1.0" encoding="utf-8"?>
<p:tagLst xmlns:a="http://schemas.openxmlformats.org/drawingml/2006/main" xmlns:r="http://schemas.openxmlformats.org/officeDocument/2006/relationships" xmlns:p="http://schemas.openxmlformats.org/presentationml/2006/main">
  <p:tag name="AS_UNIQUEID" val="2033"/>
</p:tagLst>
</file>

<file path=ppt/tags/tag2337.xml><?xml version="1.0" encoding="utf-8"?>
<p:tagLst xmlns:a="http://schemas.openxmlformats.org/drawingml/2006/main" xmlns:r="http://schemas.openxmlformats.org/officeDocument/2006/relationships" xmlns:p="http://schemas.openxmlformats.org/presentationml/2006/main">
  <p:tag name="AS_UNIQUEID" val="2027"/>
</p:tagLst>
</file>

<file path=ppt/tags/tag2338.xml><?xml version="1.0" encoding="utf-8"?>
<p:tagLst xmlns:a="http://schemas.openxmlformats.org/drawingml/2006/main" xmlns:r="http://schemas.openxmlformats.org/officeDocument/2006/relationships" xmlns:p="http://schemas.openxmlformats.org/presentationml/2006/main">
  <p:tag name="AS_UNIQUEID" val="2028"/>
</p:tagLst>
</file>

<file path=ppt/tags/tag2339.xml><?xml version="1.0" encoding="utf-8"?>
<p:tagLst xmlns:a="http://schemas.openxmlformats.org/drawingml/2006/main" xmlns:r="http://schemas.openxmlformats.org/officeDocument/2006/relationships" xmlns:p="http://schemas.openxmlformats.org/presentationml/2006/main">
  <p:tag name="AS_UNIQUEID" val="2029"/>
</p:tagLst>
</file>

<file path=ppt/tags/tag234.xml><?xml version="1.0" encoding="utf-8"?>
<p:tagLst xmlns:a="http://schemas.openxmlformats.org/drawingml/2006/main" xmlns:r="http://schemas.openxmlformats.org/officeDocument/2006/relationships" xmlns:p="http://schemas.openxmlformats.org/presentationml/2006/main">
  <p:tag name="AS_UNIQUEID" val="3216"/>
</p:tagLst>
</file>

<file path=ppt/tags/tag2340.xml><?xml version="1.0" encoding="utf-8"?>
<p:tagLst xmlns:a="http://schemas.openxmlformats.org/drawingml/2006/main" xmlns:r="http://schemas.openxmlformats.org/officeDocument/2006/relationships" xmlns:p="http://schemas.openxmlformats.org/presentationml/2006/main">
  <p:tag name="AS_UNIQUEID" val="2024"/>
</p:tagLst>
</file>

<file path=ppt/tags/tag2341.xml><?xml version="1.0" encoding="utf-8"?>
<p:tagLst xmlns:a="http://schemas.openxmlformats.org/drawingml/2006/main" xmlns:r="http://schemas.openxmlformats.org/officeDocument/2006/relationships" xmlns:p="http://schemas.openxmlformats.org/presentationml/2006/main">
  <p:tag name="AS_UNIQUEID" val="2025"/>
</p:tagLst>
</file>

<file path=ppt/tags/tag2342.xml><?xml version="1.0" encoding="utf-8"?>
<p:tagLst xmlns:a="http://schemas.openxmlformats.org/drawingml/2006/main" xmlns:r="http://schemas.openxmlformats.org/officeDocument/2006/relationships" xmlns:p="http://schemas.openxmlformats.org/presentationml/2006/main">
  <p:tag name="AS_UNIQUEID" val="2011"/>
</p:tagLst>
</file>

<file path=ppt/tags/tag2343.xml><?xml version="1.0" encoding="utf-8"?>
<p:tagLst xmlns:a="http://schemas.openxmlformats.org/drawingml/2006/main" xmlns:r="http://schemas.openxmlformats.org/officeDocument/2006/relationships" xmlns:p="http://schemas.openxmlformats.org/presentationml/2006/main">
  <p:tag name="AS_UNIQUEID" val="2014"/>
</p:tagLst>
</file>

<file path=ppt/tags/tag2344.xml><?xml version="1.0" encoding="utf-8"?>
<p:tagLst xmlns:a="http://schemas.openxmlformats.org/drawingml/2006/main" xmlns:r="http://schemas.openxmlformats.org/officeDocument/2006/relationships" xmlns:p="http://schemas.openxmlformats.org/presentationml/2006/main">
  <p:tag name="AS_UNIQUEID" val="2018"/>
</p:tagLst>
</file>

<file path=ppt/tags/tag2345.xml><?xml version="1.0" encoding="utf-8"?>
<p:tagLst xmlns:a="http://schemas.openxmlformats.org/drawingml/2006/main" xmlns:r="http://schemas.openxmlformats.org/officeDocument/2006/relationships" xmlns:p="http://schemas.openxmlformats.org/presentationml/2006/main">
  <p:tag name="AS_UNIQUEID" val="2019"/>
</p:tagLst>
</file>

<file path=ppt/tags/tag2346.xml><?xml version="1.0" encoding="utf-8"?>
<p:tagLst xmlns:a="http://schemas.openxmlformats.org/drawingml/2006/main" xmlns:r="http://schemas.openxmlformats.org/officeDocument/2006/relationships" xmlns:p="http://schemas.openxmlformats.org/presentationml/2006/main">
  <p:tag name="AS_UNIQUEID" val="2020"/>
</p:tagLst>
</file>

<file path=ppt/tags/tag2347.xml><?xml version="1.0" encoding="utf-8"?>
<p:tagLst xmlns:a="http://schemas.openxmlformats.org/drawingml/2006/main" xmlns:r="http://schemas.openxmlformats.org/officeDocument/2006/relationships" xmlns:p="http://schemas.openxmlformats.org/presentationml/2006/main">
  <p:tag name="AS_UNIQUEID" val="2021"/>
</p:tagLst>
</file>

<file path=ppt/tags/tag2348.xml><?xml version="1.0" encoding="utf-8"?>
<p:tagLst xmlns:a="http://schemas.openxmlformats.org/drawingml/2006/main" xmlns:r="http://schemas.openxmlformats.org/officeDocument/2006/relationships" xmlns:p="http://schemas.openxmlformats.org/presentationml/2006/main">
  <p:tag name="AS_UNIQUEID" val="2015"/>
</p:tagLst>
</file>

<file path=ppt/tags/tag2349.xml><?xml version="1.0" encoding="utf-8"?>
<p:tagLst xmlns:a="http://schemas.openxmlformats.org/drawingml/2006/main" xmlns:r="http://schemas.openxmlformats.org/officeDocument/2006/relationships" xmlns:p="http://schemas.openxmlformats.org/presentationml/2006/main">
  <p:tag name="AS_UNIQUEID" val="2016"/>
</p:tagLst>
</file>

<file path=ppt/tags/tag235.xml><?xml version="1.0" encoding="utf-8"?>
<p:tagLst xmlns:a="http://schemas.openxmlformats.org/drawingml/2006/main" xmlns:r="http://schemas.openxmlformats.org/officeDocument/2006/relationships" xmlns:p="http://schemas.openxmlformats.org/presentationml/2006/main">
  <p:tag name="AS_UNIQUEID" val="3217"/>
</p:tagLst>
</file>

<file path=ppt/tags/tag2350.xml><?xml version="1.0" encoding="utf-8"?>
<p:tagLst xmlns:a="http://schemas.openxmlformats.org/drawingml/2006/main" xmlns:r="http://schemas.openxmlformats.org/officeDocument/2006/relationships" xmlns:p="http://schemas.openxmlformats.org/presentationml/2006/main">
  <p:tag name="AS_UNIQUEID" val="2017"/>
</p:tagLst>
</file>

<file path=ppt/tags/tag2351.xml><?xml version="1.0" encoding="utf-8"?>
<p:tagLst xmlns:a="http://schemas.openxmlformats.org/drawingml/2006/main" xmlns:r="http://schemas.openxmlformats.org/officeDocument/2006/relationships" xmlns:p="http://schemas.openxmlformats.org/presentationml/2006/main">
  <p:tag name="AS_UNIQUEID" val="2012"/>
</p:tagLst>
</file>

<file path=ppt/tags/tag2352.xml><?xml version="1.0" encoding="utf-8"?>
<p:tagLst xmlns:a="http://schemas.openxmlformats.org/drawingml/2006/main" xmlns:r="http://schemas.openxmlformats.org/officeDocument/2006/relationships" xmlns:p="http://schemas.openxmlformats.org/presentationml/2006/main">
  <p:tag name="AS_UNIQUEID" val="2013"/>
</p:tagLst>
</file>

<file path=ppt/tags/tag2353.xml><?xml version="1.0" encoding="utf-8"?>
<p:tagLst xmlns:a="http://schemas.openxmlformats.org/drawingml/2006/main" xmlns:r="http://schemas.openxmlformats.org/officeDocument/2006/relationships" xmlns:p="http://schemas.openxmlformats.org/presentationml/2006/main">
  <p:tag name="AS_UNIQUEID" val="2007"/>
</p:tagLst>
</file>

<file path=ppt/tags/tag2354.xml><?xml version="1.0" encoding="utf-8"?>
<p:tagLst xmlns:a="http://schemas.openxmlformats.org/drawingml/2006/main" xmlns:r="http://schemas.openxmlformats.org/officeDocument/2006/relationships" xmlns:p="http://schemas.openxmlformats.org/presentationml/2006/main">
  <p:tag name="AS_UNIQUEID" val="2008"/>
</p:tagLst>
</file>

<file path=ppt/tags/tag2355.xml><?xml version="1.0" encoding="utf-8"?>
<p:tagLst xmlns:a="http://schemas.openxmlformats.org/drawingml/2006/main" xmlns:r="http://schemas.openxmlformats.org/officeDocument/2006/relationships" xmlns:p="http://schemas.openxmlformats.org/presentationml/2006/main">
  <p:tag name="AS_UNIQUEID" val="2009"/>
</p:tagLst>
</file>

<file path=ppt/tags/tag2356.xml><?xml version="1.0" encoding="utf-8"?>
<p:tagLst xmlns:a="http://schemas.openxmlformats.org/drawingml/2006/main" xmlns:r="http://schemas.openxmlformats.org/officeDocument/2006/relationships" xmlns:p="http://schemas.openxmlformats.org/presentationml/2006/main">
  <p:tag name="AS_UNIQUEID" val="1957"/>
</p:tagLst>
</file>

<file path=ppt/tags/tag2357.xml><?xml version="1.0" encoding="utf-8"?>
<p:tagLst xmlns:a="http://schemas.openxmlformats.org/drawingml/2006/main" xmlns:r="http://schemas.openxmlformats.org/officeDocument/2006/relationships" xmlns:p="http://schemas.openxmlformats.org/presentationml/2006/main">
  <p:tag name="AS_UNIQUEID" val="1969"/>
</p:tagLst>
</file>

<file path=ppt/tags/tag2358.xml><?xml version="1.0" encoding="utf-8"?>
<p:tagLst xmlns:a="http://schemas.openxmlformats.org/drawingml/2006/main" xmlns:r="http://schemas.openxmlformats.org/officeDocument/2006/relationships" xmlns:p="http://schemas.openxmlformats.org/presentationml/2006/main">
  <p:tag name="AS_UNIQUEID" val="1980"/>
</p:tagLst>
</file>

<file path=ppt/tags/tag2359.xml><?xml version="1.0" encoding="utf-8"?>
<p:tagLst xmlns:a="http://schemas.openxmlformats.org/drawingml/2006/main" xmlns:r="http://schemas.openxmlformats.org/officeDocument/2006/relationships" xmlns:p="http://schemas.openxmlformats.org/presentationml/2006/main">
  <p:tag name="AS_UNIQUEID" val="1994"/>
</p:tagLst>
</file>

<file path=ppt/tags/tag236.xml><?xml version="1.0" encoding="utf-8"?>
<p:tagLst xmlns:a="http://schemas.openxmlformats.org/drawingml/2006/main" xmlns:r="http://schemas.openxmlformats.org/officeDocument/2006/relationships" xmlns:p="http://schemas.openxmlformats.org/presentationml/2006/main">
  <p:tag name="AS_UNIQUEID" val="3218"/>
</p:tagLst>
</file>

<file path=ppt/tags/tag2360.xml><?xml version="1.0" encoding="utf-8"?>
<p:tagLst xmlns:a="http://schemas.openxmlformats.org/drawingml/2006/main" xmlns:r="http://schemas.openxmlformats.org/officeDocument/2006/relationships" xmlns:p="http://schemas.openxmlformats.org/presentationml/2006/main">
  <p:tag name="AS_UNIQUEID" val="1995"/>
</p:tagLst>
</file>

<file path=ppt/tags/tag2361.xml><?xml version="1.0" encoding="utf-8"?>
<p:tagLst xmlns:a="http://schemas.openxmlformats.org/drawingml/2006/main" xmlns:r="http://schemas.openxmlformats.org/officeDocument/2006/relationships" xmlns:p="http://schemas.openxmlformats.org/presentationml/2006/main">
  <p:tag name="AS_UNIQUEID" val="1998"/>
</p:tagLst>
</file>

<file path=ppt/tags/tag2362.xml><?xml version="1.0" encoding="utf-8"?>
<p:tagLst xmlns:a="http://schemas.openxmlformats.org/drawingml/2006/main" xmlns:r="http://schemas.openxmlformats.org/officeDocument/2006/relationships" xmlns:p="http://schemas.openxmlformats.org/presentationml/2006/main">
  <p:tag name="AS_UNIQUEID" val="2002"/>
</p:tagLst>
</file>

<file path=ppt/tags/tag2363.xml><?xml version="1.0" encoding="utf-8"?>
<p:tagLst xmlns:a="http://schemas.openxmlformats.org/drawingml/2006/main" xmlns:r="http://schemas.openxmlformats.org/officeDocument/2006/relationships" xmlns:p="http://schemas.openxmlformats.org/presentationml/2006/main">
  <p:tag name="AS_UNIQUEID" val="2005"/>
</p:tagLst>
</file>

<file path=ppt/tags/tag2364.xml><?xml version="1.0" encoding="utf-8"?>
<p:tagLst xmlns:a="http://schemas.openxmlformats.org/drawingml/2006/main" xmlns:r="http://schemas.openxmlformats.org/officeDocument/2006/relationships" xmlns:p="http://schemas.openxmlformats.org/presentationml/2006/main">
  <p:tag name="AS_UNIQUEID" val="2003"/>
</p:tagLst>
</file>

<file path=ppt/tags/tag2365.xml><?xml version="1.0" encoding="utf-8"?>
<p:tagLst xmlns:a="http://schemas.openxmlformats.org/drawingml/2006/main" xmlns:r="http://schemas.openxmlformats.org/officeDocument/2006/relationships" xmlns:p="http://schemas.openxmlformats.org/presentationml/2006/main">
  <p:tag name="AS_UNIQUEID" val="2004"/>
</p:tagLst>
</file>

<file path=ppt/tags/tag2366.xml><?xml version="1.0" encoding="utf-8"?>
<p:tagLst xmlns:a="http://schemas.openxmlformats.org/drawingml/2006/main" xmlns:r="http://schemas.openxmlformats.org/officeDocument/2006/relationships" xmlns:p="http://schemas.openxmlformats.org/presentationml/2006/main">
  <p:tag name="AS_UNIQUEID" val="1999"/>
</p:tagLst>
</file>

<file path=ppt/tags/tag2367.xml><?xml version="1.0" encoding="utf-8"?>
<p:tagLst xmlns:a="http://schemas.openxmlformats.org/drawingml/2006/main" xmlns:r="http://schemas.openxmlformats.org/officeDocument/2006/relationships" xmlns:p="http://schemas.openxmlformats.org/presentationml/2006/main">
  <p:tag name="AS_UNIQUEID" val="2000"/>
</p:tagLst>
</file>

<file path=ppt/tags/tag2368.xml><?xml version="1.0" encoding="utf-8"?>
<p:tagLst xmlns:a="http://schemas.openxmlformats.org/drawingml/2006/main" xmlns:r="http://schemas.openxmlformats.org/officeDocument/2006/relationships" xmlns:p="http://schemas.openxmlformats.org/presentationml/2006/main">
  <p:tag name="AS_UNIQUEID" val="2001"/>
</p:tagLst>
</file>

<file path=ppt/tags/tag2369.xml><?xml version="1.0" encoding="utf-8"?>
<p:tagLst xmlns:a="http://schemas.openxmlformats.org/drawingml/2006/main" xmlns:r="http://schemas.openxmlformats.org/officeDocument/2006/relationships" xmlns:p="http://schemas.openxmlformats.org/presentationml/2006/main">
  <p:tag name="AS_UNIQUEID" val="1996"/>
</p:tagLst>
</file>

<file path=ppt/tags/tag237.xml><?xml version="1.0" encoding="utf-8"?>
<p:tagLst xmlns:a="http://schemas.openxmlformats.org/drawingml/2006/main" xmlns:r="http://schemas.openxmlformats.org/officeDocument/2006/relationships" xmlns:p="http://schemas.openxmlformats.org/presentationml/2006/main">
  <p:tag name="AS_UNIQUEID" val="3212"/>
</p:tagLst>
</file>

<file path=ppt/tags/tag2370.xml><?xml version="1.0" encoding="utf-8"?>
<p:tagLst xmlns:a="http://schemas.openxmlformats.org/drawingml/2006/main" xmlns:r="http://schemas.openxmlformats.org/officeDocument/2006/relationships" xmlns:p="http://schemas.openxmlformats.org/presentationml/2006/main">
  <p:tag name="AS_UNIQUEID" val="1997"/>
</p:tagLst>
</file>

<file path=ppt/tags/tag2371.xml><?xml version="1.0" encoding="utf-8"?>
<p:tagLst xmlns:a="http://schemas.openxmlformats.org/drawingml/2006/main" xmlns:r="http://schemas.openxmlformats.org/officeDocument/2006/relationships" xmlns:p="http://schemas.openxmlformats.org/presentationml/2006/main">
  <p:tag name="AS_UNIQUEID" val="1981"/>
</p:tagLst>
</file>

<file path=ppt/tags/tag2372.xml><?xml version="1.0" encoding="utf-8"?>
<p:tagLst xmlns:a="http://schemas.openxmlformats.org/drawingml/2006/main" xmlns:r="http://schemas.openxmlformats.org/officeDocument/2006/relationships" xmlns:p="http://schemas.openxmlformats.org/presentationml/2006/main">
  <p:tag name="AS_UNIQUEID" val="1985"/>
</p:tagLst>
</file>

<file path=ppt/tags/tag2373.xml><?xml version="1.0" encoding="utf-8"?>
<p:tagLst xmlns:a="http://schemas.openxmlformats.org/drawingml/2006/main" xmlns:r="http://schemas.openxmlformats.org/officeDocument/2006/relationships" xmlns:p="http://schemas.openxmlformats.org/presentationml/2006/main">
  <p:tag name="AS_UNIQUEID" val="1989"/>
</p:tagLst>
</file>

<file path=ppt/tags/tag2374.xml><?xml version="1.0" encoding="utf-8"?>
<p:tagLst xmlns:a="http://schemas.openxmlformats.org/drawingml/2006/main" xmlns:r="http://schemas.openxmlformats.org/officeDocument/2006/relationships" xmlns:p="http://schemas.openxmlformats.org/presentationml/2006/main">
  <p:tag name="AS_UNIQUEID" val="1993"/>
</p:tagLst>
</file>

<file path=ppt/tags/tag2375.xml><?xml version="1.0" encoding="utf-8"?>
<p:tagLst xmlns:a="http://schemas.openxmlformats.org/drawingml/2006/main" xmlns:r="http://schemas.openxmlformats.org/officeDocument/2006/relationships" xmlns:p="http://schemas.openxmlformats.org/presentationml/2006/main">
  <p:tag name="AS_UNIQUEID" val="1990"/>
</p:tagLst>
</file>

<file path=ppt/tags/tag2376.xml><?xml version="1.0" encoding="utf-8"?>
<p:tagLst xmlns:a="http://schemas.openxmlformats.org/drawingml/2006/main" xmlns:r="http://schemas.openxmlformats.org/officeDocument/2006/relationships" xmlns:p="http://schemas.openxmlformats.org/presentationml/2006/main">
  <p:tag name="AS_UNIQUEID" val="1991"/>
</p:tagLst>
</file>

<file path=ppt/tags/tag2377.xml><?xml version="1.0" encoding="utf-8"?>
<p:tagLst xmlns:a="http://schemas.openxmlformats.org/drawingml/2006/main" xmlns:r="http://schemas.openxmlformats.org/officeDocument/2006/relationships" xmlns:p="http://schemas.openxmlformats.org/presentationml/2006/main">
  <p:tag name="AS_UNIQUEID" val="1992"/>
</p:tagLst>
</file>

<file path=ppt/tags/tag2378.xml><?xml version="1.0" encoding="utf-8"?>
<p:tagLst xmlns:a="http://schemas.openxmlformats.org/drawingml/2006/main" xmlns:r="http://schemas.openxmlformats.org/officeDocument/2006/relationships" xmlns:p="http://schemas.openxmlformats.org/presentationml/2006/main">
  <p:tag name="AS_UNIQUEID" val="1986"/>
</p:tagLst>
</file>

<file path=ppt/tags/tag2379.xml><?xml version="1.0" encoding="utf-8"?>
<p:tagLst xmlns:a="http://schemas.openxmlformats.org/drawingml/2006/main" xmlns:r="http://schemas.openxmlformats.org/officeDocument/2006/relationships" xmlns:p="http://schemas.openxmlformats.org/presentationml/2006/main">
  <p:tag name="AS_UNIQUEID" val="1987"/>
</p:tagLst>
</file>

<file path=ppt/tags/tag238.xml><?xml version="1.0" encoding="utf-8"?>
<p:tagLst xmlns:a="http://schemas.openxmlformats.org/drawingml/2006/main" xmlns:r="http://schemas.openxmlformats.org/officeDocument/2006/relationships" xmlns:p="http://schemas.openxmlformats.org/presentationml/2006/main">
  <p:tag name="AS_UNIQUEID" val="3213"/>
</p:tagLst>
</file>

<file path=ppt/tags/tag2380.xml><?xml version="1.0" encoding="utf-8"?>
<p:tagLst xmlns:a="http://schemas.openxmlformats.org/drawingml/2006/main" xmlns:r="http://schemas.openxmlformats.org/officeDocument/2006/relationships" xmlns:p="http://schemas.openxmlformats.org/presentationml/2006/main">
  <p:tag name="AS_UNIQUEID" val="1988"/>
</p:tagLst>
</file>

<file path=ppt/tags/tag2381.xml><?xml version="1.0" encoding="utf-8"?>
<p:tagLst xmlns:a="http://schemas.openxmlformats.org/drawingml/2006/main" xmlns:r="http://schemas.openxmlformats.org/officeDocument/2006/relationships" xmlns:p="http://schemas.openxmlformats.org/presentationml/2006/main">
  <p:tag name="AS_UNIQUEID" val="1982"/>
</p:tagLst>
</file>

<file path=ppt/tags/tag2382.xml><?xml version="1.0" encoding="utf-8"?>
<p:tagLst xmlns:a="http://schemas.openxmlformats.org/drawingml/2006/main" xmlns:r="http://schemas.openxmlformats.org/officeDocument/2006/relationships" xmlns:p="http://schemas.openxmlformats.org/presentationml/2006/main">
  <p:tag name="AS_UNIQUEID" val="1983"/>
</p:tagLst>
</file>

<file path=ppt/tags/tag2383.xml><?xml version="1.0" encoding="utf-8"?>
<p:tagLst xmlns:a="http://schemas.openxmlformats.org/drawingml/2006/main" xmlns:r="http://schemas.openxmlformats.org/officeDocument/2006/relationships" xmlns:p="http://schemas.openxmlformats.org/presentationml/2006/main">
  <p:tag name="AS_UNIQUEID" val="1984"/>
</p:tagLst>
</file>

<file path=ppt/tags/tag2384.xml><?xml version="1.0" encoding="utf-8"?>
<p:tagLst xmlns:a="http://schemas.openxmlformats.org/drawingml/2006/main" xmlns:r="http://schemas.openxmlformats.org/officeDocument/2006/relationships" xmlns:p="http://schemas.openxmlformats.org/presentationml/2006/main">
  <p:tag name="AS_UNIQUEID" val="1970"/>
</p:tagLst>
</file>

<file path=ppt/tags/tag2385.xml><?xml version="1.0" encoding="utf-8"?>
<p:tagLst xmlns:a="http://schemas.openxmlformats.org/drawingml/2006/main" xmlns:r="http://schemas.openxmlformats.org/officeDocument/2006/relationships" xmlns:p="http://schemas.openxmlformats.org/presentationml/2006/main">
  <p:tag name="AS_UNIQUEID" val="1971"/>
</p:tagLst>
</file>

<file path=ppt/tags/tag2386.xml><?xml version="1.0" encoding="utf-8"?>
<p:tagLst xmlns:a="http://schemas.openxmlformats.org/drawingml/2006/main" xmlns:r="http://schemas.openxmlformats.org/officeDocument/2006/relationships" xmlns:p="http://schemas.openxmlformats.org/presentationml/2006/main">
  <p:tag name="AS_UNIQUEID" val="1972"/>
</p:tagLst>
</file>

<file path=ppt/tags/tag2387.xml><?xml version="1.0" encoding="utf-8"?>
<p:tagLst xmlns:a="http://schemas.openxmlformats.org/drawingml/2006/main" xmlns:r="http://schemas.openxmlformats.org/officeDocument/2006/relationships" xmlns:p="http://schemas.openxmlformats.org/presentationml/2006/main">
  <p:tag name="AS_UNIQUEID" val="1977"/>
</p:tagLst>
</file>

<file path=ppt/tags/tag2388.xml><?xml version="1.0" encoding="utf-8"?>
<p:tagLst xmlns:a="http://schemas.openxmlformats.org/drawingml/2006/main" xmlns:r="http://schemas.openxmlformats.org/officeDocument/2006/relationships" xmlns:p="http://schemas.openxmlformats.org/presentationml/2006/main">
  <p:tag name="AS_UNIQUEID" val="1978"/>
</p:tagLst>
</file>

<file path=ppt/tags/tag2389.xml><?xml version="1.0" encoding="utf-8"?>
<p:tagLst xmlns:a="http://schemas.openxmlformats.org/drawingml/2006/main" xmlns:r="http://schemas.openxmlformats.org/officeDocument/2006/relationships" xmlns:p="http://schemas.openxmlformats.org/presentationml/2006/main">
  <p:tag name="AS_UNIQUEID" val="1979"/>
</p:tagLst>
</file>

<file path=ppt/tags/tag239.xml><?xml version="1.0" encoding="utf-8"?>
<p:tagLst xmlns:a="http://schemas.openxmlformats.org/drawingml/2006/main" xmlns:r="http://schemas.openxmlformats.org/officeDocument/2006/relationships" xmlns:p="http://schemas.openxmlformats.org/presentationml/2006/main">
  <p:tag name="AS_UNIQUEID" val="3214"/>
</p:tagLst>
</file>

<file path=ppt/tags/tag2390.xml><?xml version="1.0" encoding="utf-8"?>
<p:tagLst xmlns:a="http://schemas.openxmlformats.org/drawingml/2006/main" xmlns:r="http://schemas.openxmlformats.org/officeDocument/2006/relationships" xmlns:p="http://schemas.openxmlformats.org/presentationml/2006/main">
  <p:tag name="AS_UNIQUEID" val="1973"/>
</p:tagLst>
</file>

<file path=ppt/tags/tag2391.xml><?xml version="1.0" encoding="utf-8"?>
<p:tagLst xmlns:a="http://schemas.openxmlformats.org/drawingml/2006/main" xmlns:r="http://schemas.openxmlformats.org/officeDocument/2006/relationships" xmlns:p="http://schemas.openxmlformats.org/presentationml/2006/main">
  <p:tag name="AS_UNIQUEID" val="1974"/>
</p:tagLst>
</file>

<file path=ppt/tags/tag2392.xml><?xml version="1.0" encoding="utf-8"?>
<p:tagLst xmlns:a="http://schemas.openxmlformats.org/drawingml/2006/main" xmlns:r="http://schemas.openxmlformats.org/officeDocument/2006/relationships" xmlns:p="http://schemas.openxmlformats.org/presentationml/2006/main">
  <p:tag name="AS_UNIQUEID" val="1975"/>
</p:tagLst>
</file>

<file path=ppt/tags/tag2393.xml><?xml version="1.0" encoding="utf-8"?>
<p:tagLst xmlns:a="http://schemas.openxmlformats.org/drawingml/2006/main" xmlns:r="http://schemas.openxmlformats.org/officeDocument/2006/relationships" xmlns:p="http://schemas.openxmlformats.org/presentationml/2006/main">
  <p:tag name="AS_UNIQUEID" val="1976"/>
</p:tagLst>
</file>

<file path=ppt/tags/tag2394.xml><?xml version="1.0" encoding="utf-8"?>
<p:tagLst xmlns:a="http://schemas.openxmlformats.org/drawingml/2006/main" xmlns:r="http://schemas.openxmlformats.org/officeDocument/2006/relationships" xmlns:p="http://schemas.openxmlformats.org/presentationml/2006/main">
  <p:tag name="AS_UNIQUEID" val="1958"/>
</p:tagLst>
</file>

<file path=ppt/tags/tag2395.xml><?xml version="1.0" encoding="utf-8"?>
<p:tagLst xmlns:a="http://schemas.openxmlformats.org/drawingml/2006/main" xmlns:r="http://schemas.openxmlformats.org/officeDocument/2006/relationships" xmlns:p="http://schemas.openxmlformats.org/presentationml/2006/main">
  <p:tag name="AS_UNIQUEID" val="1961"/>
</p:tagLst>
</file>

<file path=ppt/tags/tag2396.xml><?xml version="1.0" encoding="utf-8"?>
<p:tagLst xmlns:a="http://schemas.openxmlformats.org/drawingml/2006/main" xmlns:r="http://schemas.openxmlformats.org/officeDocument/2006/relationships" xmlns:p="http://schemas.openxmlformats.org/presentationml/2006/main">
  <p:tag name="AS_UNIQUEID" val="1965"/>
</p:tagLst>
</file>

<file path=ppt/tags/tag2397.xml><?xml version="1.0" encoding="utf-8"?>
<p:tagLst xmlns:a="http://schemas.openxmlformats.org/drawingml/2006/main" xmlns:r="http://schemas.openxmlformats.org/officeDocument/2006/relationships" xmlns:p="http://schemas.openxmlformats.org/presentationml/2006/main">
  <p:tag name="AS_UNIQUEID" val="1966"/>
</p:tagLst>
</file>

<file path=ppt/tags/tag2398.xml><?xml version="1.0" encoding="utf-8"?>
<p:tagLst xmlns:a="http://schemas.openxmlformats.org/drawingml/2006/main" xmlns:r="http://schemas.openxmlformats.org/officeDocument/2006/relationships" xmlns:p="http://schemas.openxmlformats.org/presentationml/2006/main">
  <p:tag name="AS_UNIQUEID" val="1967"/>
</p:tagLst>
</file>

<file path=ppt/tags/tag2399.xml><?xml version="1.0" encoding="utf-8"?>
<p:tagLst xmlns:a="http://schemas.openxmlformats.org/drawingml/2006/main" xmlns:r="http://schemas.openxmlformats.org/officeDocument/2006/relationships" xmlns:p="http://schemas.openxmlformats.org/presentationml/2006/main">
  <p:tag name="AS_UNIQUEID" val="1968"/>
</p:tagLst>
</file>

<file path=ppt/tags/tag24.xml><?xml version="1.0" encoding="utf-8"?>
<p:tagLst xmlns:a="http://schemas.openxmlformats.org/drawingml/2006/main" xmlns:r="http://schemas.openxmlformats.org/officeDocument/2006/relationships" xmlns:p="http://schemas.openxmlformats.org/presentationml/2006/main">
  <p:tag name="AS_UNIQUEID" val="394"/>
</p:tagLst>
</file>

<file path=ppt/tags/tag240.xml><?xml version="1.0" encoding="utf-8"?>
<p:tagLst xmlns:a="http://schemas.openxmlformats.org/drawingml/2006/main" xmlns:r="http://schemas.openxmlformats.org/officeDocument/2006/relationships" xmlns:p="http://schemas.openxmlformats.org/presentationml/2006/main">
  <p:tag name="AS_UNIQUEID" val="3199"/>
</p:tagLst>
</file>

<file path=ppt/tags/tag2400.xml><?xml version="1.0" encoding="utf-8"?>
<p:tagLst xmlns:a="http://schemas.openxmlformats.org/drawingml/2006/main" xmlns:r="http://schemas.openxmlformats.org/officeDocument/2006/relationships" xmlns:p="http://schemas.openxmlformats.org/presentationml/2006/main">
  <p:tag name="AS_UNIQUEID" val="1962"/>
</p:tagLst>
</file>

<file path=ppt/tags/tag2401.xml><?xml version="1.0" encoding="utf-8"?>
<p:tagLst xmlns:a="http://schemas.openxmlformats.org/drawingml/2006/main" xmlns:r="http://schemas.openxmlformats.org/officeDocument/2006/relationships" xmlns:p="http://schemas.openxmlformats.org/presentationml/2006/main">
  <p:tag name="AS_UNIQUEID" val="1963"/>
</p:tagLst>
</file>

<file path=ppt/tags/tag2402.xml><?xml version="1.0" encoding="utf-8"?>
<p:tagLst xmlns:a="http://schemas.openxmlformats.org/drawingml/2006/main" xmlns:r="http://schemas.openxmlformats.org/officeDocument/2006/relationships" xmlns:p="http://schemas.openxmlformats.org/presentationml/2006/main">
  <p:tag name="AS_UNIQUEID" val="1964"/>
</p:tagLst>
</file>

<file path=ppt/tags/tag2403.xml><?xml version="1.0" encoding="utf-8"?>
<p:tagLst xmlns:a="http://schemas.openxmlformats.org/drawingml/2006/main" xmlns:r="http://schemas.openxmlformats.org/officeDocument/2006/relationships" xmlns:p="http://schemas.openxmlformats.org/presentationml/2006/main">
  <p:tag name="AS_UNIQUEID" val="1959"/>
</p:tagLst>
</file>

<file path=ppt/tags/tag2404.xml><?xml version="1.0" encoding="utf-8"?>
<p:tagLst xmlns:a="http://schemas.openxmlformats.org/drawingml/2006/main" xmlns:r="http://schemas.openxmlformats.org/officeDocument/2006/relationships" xmlns:p="http://schemas.openxmlformats.org/presentationml/2006/main">
  <p:tag name="AS_UNIQUEID" val="1960"/>
</p:tagLst>
</file>

<file path=ppt/tags/tag2405.xml><?xml version="1.0" encoding="utf-8"?>
<p:tagLst xmlns:a="http://schemas.openxmlformats.org/drawingml/2006/main" xmlns:r="http://schemas.openxmlformats.org/officeDocument/2006/relationships" xmlns:p="http://schemas.openxmlformats.org/presentationml/2006/main">
  <p:tag name="AS_UNIQUEID" val="1953"/>
</p:tagLst>
</file>

<file path=ppt/tags/tag2406.xml><?xml version="1.0" encoding="utf-8"?>
<p:tagLst xmlns:a="http://schemas.openxmlformats.org/drawingml/2006/main" xmlns:r="http://schemas.openxmlformats.org/officeDocument/2006/relationships" xmlns:p="http://schemas.openxmlformats.org/presentationml/2006/main">
  <p:tag name="AS_UNIQUEID" val="1954"/>
</p:tagLst>
</file>

<file path=ppt/tags/tag2407.xml><?xml version="1.0" encoding="utf-8"?>
<p:tagLst xmlns:a="http://schemas.openxmlformats.org/drawingml/2006/main" xmlns:r="http://schemas.openxmlformats.org/officeDocument/2006/relationships" xmlns:p="http://schemas.openxmlformats.org/presentationml/2006/main">
  <p:tag name="AS_UNIQUEID" val="1955"/>
</p:tagLst>
</file>

<file path=ppt/tags/tag2408.xml><?xml version="1.0" encoding="utf-8"?>
<p:tagLst xmlns:a="http://schemas.openxmlformats.org/drawingml/2006/main" xmlns:r="http://schemas.openxmlformats.org/officeDocument/2006/relationships" xmlns:p="http://schemas.openxmlformats.org/presentationml/2006/main">
  <p:tag name="AS_UNIQUEID" val="1949"/>
</p:tagLst>
</file>

<file path=ppt/tags/tag2409.xml><?xml version="1.0" encoding="utf-8"?>
<p:tagLst xmlns:a="http://schemas.openxmlformats.org/drawingml/2006/main" xmlns:r="http://schemas.openxmlformats.org/officeDocument/2006/relationships" xmlns:p="http://schemas.openxmlformats.org/presentationml/2006/main">
  <p:tag name="AS_UNIQUEID" val="1950"/>
</p:tagLst>
</file>

<file path=ppt/tags/tag241.xml><?xml version="1.0" encoding="utf-8"?>
<p:tagLst xmlns:a="http://schemas.openxmlformats.org/drawingml/2006/main" xmlns:r="http://schemas.openxmlformats.org/officeDocument/2006/relationships" xmlns:p="http://schemas.openxmlformats.org/presentationml/2006/main">
  <p:tag name="AS_UNIQUEID" val="3202"/>
</p:tagLst>
</file>

<file path=ppt/tags/tag2410.xml><?xml version="1.0" encoding="utf-8"?>
<p:tagLst xmlns:a="http://schemas.openxmlformats.org/drawingml/2006/main" xmlns:r="http://schemas.openxmlformats.org/officeDocument/2006/relationships" xmlns:p="http://schemas.openxmlformats.org/presentationml/2006/main">
  <p:tag name="AS_UNIQUEID" val="1951"/>
</p:tagLst>
</file>

<file path=ppt/tags/tag2411.xml><?xml version="1.0" encoding="utf-8"?>
<p:tagLst xmlns:a="http://schemas.openxmlformats.org/drawingml/2006/main" xmlns:r="http://schemas.openxmlformats.org/officeDocument/2006/relationships" xmlns:p="http://schemas.openxmlformats.org/presentationml/2006/main">
  <p:tag name="AS_UNIQUEID" val="1475"/>
</p:tagLst>
</file>

<file path=ppt/tags/tag2412.xml><?xml version="1.0" encoding="utf-8"?>
<p:tagLst xmlns:a="http://schemas.openxmlformats.org/drawingml/2006/main" xmlns:r="http://schemas.openxmlformats.org/officeDocument/2006/relationships" xmlns:p="http://schemas.openxmlformats.org/presentationml/2006/main">
  <p:tag name="AS_UNIQUEID" val="1504"/>
</p:tagLst>
</file>

<file path=ppt/tags/tag2413.xml><?xml version="1.0" encoding="utf-8"?>
<p:tagLst xmlns:a="http://schemas.openxmlformats.org/drawingml/2006/main" xmlns:r="http://schemas.openxmlformats.org/officeDocument/2006/relationships" xmlns:p="http://schemas.openxmlformats.org/presentationml/2006/main">
  <p:tag name="AS_UNIQUEID" val="1505"/>
</p:tagLst>
</file>

<file path=ppt/tags/tag2414.xml><?xml version="1.0" encoding="utf-8"?>
<p:tagLst xmlns:a="http://schemas.openxmlformats.org/drawingml/2006/main" xmlns:r="http://schemas.openxmlformats.org/officeDocument/2006/relationships" xmlns:p="http://schemas.openxmlformats.org/presentationml/2006/main">
  <p:tag name="AS_UNIQUEID" val="1516"/>
</p:tagLst>
</file>

<file path=ppt/tags/tag2415.xml><?xml version="1.0" encoding="utf-8"?>
<p:tagLst xmlns:a="http://schemas.openxmlformats.org/drawingml/2006/main" xmlns:r="http://schemas.openxmlformats.org/officeDocument/2006/relationships" xmlns:p="http://schemas.openxmlformats.org/presentationml/2006/main">
  <p:tag name="AS_UNIQUEID" val="1530"/>
</p:tagLst>
</file>

<file path=ppt/tags/tag2416.xml><?xml version="1.0" encoding="utf-8"?>
<p:tagLst xmlns:a="http://schemas.openxmlformats.org/drawingml/2006/main" xmlns:r="http://schemas.openxmlformats.org/officeDocument/2006/relationships" xmlns:p="http://schemas.openxmlformats.org/presentationml/2006/main">
  <p:tag name="AS_UNIQUEID" val="1542"/>
</p:tagLst>
</file>

<file path=ppt/tags/tag2417.xml><?xml version="1.0" encoding="utf-8"?>
<p:tagLst xmlns:a="http://schemas.openxmlformats.org/drawingml/2006/main" xmlns:r="http://schemas.openxmlformats.org/officeDocument/2006/relationships" xmlns:p="http://schemas.openxmlformats.org/presentationml/2006/main">
  <p:tag name="AS_UNIQUEID" val="1543"/>
</p:tagLst>
</file>

<file path=ppt/tags/tag2418.xml><?xml version="1.0" encoding="utf-8"?>
<p:tagLst xmlns:a="http://schemas.openxmlformats.org/drawingml/2006/main" xmlns:r="http://schemas.openxmlformats.org/officeDocument/2006/relationships" xmlns:p="http://schemas.openxmlformats.org/presentationml/2006/main">
  <p:tag name="AS_UNIQUEID" val="1594"/>
</p:tagLst>
</file>

<file path=ppt/tags/tag2419.xml><?xml version="1.0" encoding="utf-8"?>
<p:tagLst xmlns:a="http://schemas.openxmlformats.org/drawingml/2006/main" xmlns:r="http://schemas.openxmlformats.org/officeDocument/2006/relationships" xmlns:p="http://schemas.openxmlformats.org/presentationml/2006/main">
  <p:tag name="AS_UNIQUEID" val="1644"/>
</p:tagLst>
</file>

<file path=ppt/tags/tag242.xml><?xml version="1.0" encoding="utf-8"?>
<p:tagLst xmlns:a="http://schemas.openxmlformats.org/drawingml/2006/main" xmlns:r="http://schemas.openxmlformats.org/officeDocument/2006/relationships" xmlns:p="http://schemas.openxmlformats.org/presentationml/2006/main">
  <p:tag name="AS_UNIQUEID" val="3206"/>
</p:tagLst>
</file>

<file path=ppt/tags/tag2420.xml><?xml version="1.0" encoding="utf-8"?>
<p:tagLst xmlns:a="http://schemas.openxmlformats.org/drawingml/2006/main" xmlns:r="http://schemas.openxmlformats.org/officeDocument/2006/relationships" xmlns:p="http://schemas.openxmlformats.org/presentationml/2006/main">
  <p:tag name="AS_UNIQUEID" val="1695"/>
</p:tagLst>
</file>

<file path=ppt/tags/tag2421.xml><?xml version="1.0" encoding="utf-8"?>
<p:tagLst xmlns:a="http://schemas.openxmlformats.org/drawingml/2006/main" xmlns:r="http://schemas.openxmlformats.org/officeDocument/2006/relationships" xmlns:p="http://schemas.openxmlformats.org/presentationml/2006/main">
  <p:tag name="AS_UNIQUEID" val="1745"/>
</p:tagLst>
</file>

<file path=ppt/tags/tag2422.xml><?xml version="1.0" encoding="utf-8"?>
<p:tagLst xmlns:a="http://schemas.openxmlformats.org/drawingml/2006/main" xmlns:r="http://schemas.openxmlformats.org/officeDocument/2006/relationships" xmlns:p="http://schemas.openxmlformats.org/presentationml/2006/main">
  <p:tag name="AS_UNIQUEID" val="1796"/>
</p:tagLst>
</file>

<file path=ppt/tags/tag2423.xml><?xml version="1.0" encoding="utf-8"?>
<p:tagLst xmlns:a="http://schemas.openxmlformats.org/drawingml/2006/main" xmlns:r="http://schemas.openxmlformats.org/officeDocument/2006/relationships" xmlns:p="http://schemas.openxmlformats.org/presentationml/2006/main">
  <p:tag name="AS_UNIQUEID" val="1846"/>
</p:tagLst>
</file>

<file path=ppt/tags/tag2424.xml><?xml version="1.0" encoding="utf-8"?>
<p:tagLst xmlns:a="http://schemas.openxmlformats.org/drawingml/2006/main" xmlns:r="http://schemas.openxmlformats.org/officeDocument/2006/relationships" xmlns:p="http://schemas.openxmlformats.org/presentationml/2006/main">
  <p:tag name="AS_UNIQUEID" val="1897"/>
</p:tagLst>
</file>

<file path=ppt/tags/tag2425.xml><?xml version="1.0" encoding="utf-8"?>
<p:tagLst xmlns:a="http://schemas.openxmlformats.org/drawingml/2006/main" xmlns:r="http://schemas.openxmlformats.org/officeDocument/2006/relationships" xmlns:p="http://schemas.openxmlformats.org/presentationml/2006/main">
  <p:tag name="AS_UNIQUEID" val="1898"/>
</p:tagLst>
</file>

<file path=ppt/tags/tag2426.xml><?xml version="1.0" encoding="utf-8"?>
<p:tagLst xmlns:a="http://schemas.openxmlformats.org/drawingml/2006/main" xmlns:r="http://schemas.openxmlformats.org/officeDocument/2006/relationships" xmlns:p="http://schemas.openxmlformats.org/presentationml/2006/main">
  <p:tag name="AS_UNIQUEID" val="1899"/>
</p:tagLst>
</file>

<file path=ppt/tags/tag2427.xml><?xml version="1.0" encoding="utf-8"?>
<p:tagLst xmlns:a="http://schemas.openxmlformats.org/drawingml/2006/main" xmlns:r="http://schemas.openxmlformats.org/officeDocument/2006/relationships" xmlns:p="http://schemas.openxmlformats.org/presentationml/2006/main">
  <p:tag name="AS_UNIQUEID" val="1900"/>
</p:tagLst>
</file>

<file path=ppt/tags/tag2428.xml><?xml version="1.0" encoding="utf-8"?>
<p:tagLst xmlns:a="http://schemas.openxmlformats.org/drawingml/2006/main" xmlns:r="http://schemas.openxmlformats.org/officeDocument/2006/relationships" xmlns:p="http://schemas.openxmlformats.org/presentationml/2006/main">
  <p:tag name="AS_UNIQUEID" val="1901"/>
</p:tagLst>
</file>

<file path=ppt/tags/tag2429.xml><?xml version="1.0" encoding="utf-8"?>
<p:tagLst xmlns:a="http://schemas.openxmlformats.org/drawingml/2006/main" xmlns:r="http://schemas.openxmlformats.org/officeDocument/2006/relationships" xmlns:p="http://schemas.openxmlformats.org/presentationml/2006/main">
  <p:tag name="AS_UNIQUEID" val="1902"/>
</p:tagLst>
</file>

<file path=ppt/tags/tag243.xml><?xml version="1.0" encoding="utf-8"?>
<p:tagLst xmlns:a="http://schemas.openxmlformats.org/drawingml/2006/main" xmlns:r="http://schemas.openxmlformats.org/officeDocument/2006/relationships" xmlns:p="http://schemas.openxmlformats.org/presentationml/2006/main">
  <p:tag name="AS_UNIQUEID" val="3207"/>
</p:tagLst>
</file>

<file path=ppt/tags/tag2430.xml><?xml version="1.0" encoding="utf-8"?>
<p:tagLst xmlns:a="http://schemas.openxmlformats.org/drawingml/2006/main" xmlns:r="http://schemas.openxmlformats.org/officeDocument/2006/relationships" xmlns:p="http://schemas.openxmlformats.org/presentationml/2006/main">
  <p:tag name="AS_UNIQUEID" val="1903"/>
</p:tagLst>
</file>

<file path=ppt/tags/tag2431.xml><?xml version="1.0" encoding="utf-8"?>
<p:tagLst xmlns:a="http://schemas.openxmlformats.org/drawingml/2006/main" xmlns:r="http://schemas.openxmlformats.org/officeDocument/2006/relationships" xmlns:p="http://schemas.openxmlformats.org/presentationml/2006/main">
  <p:tag name="AS_UNIQUEID" val="1904"/>
</p:tagLst>
</file>

<file path=ppt/tags/tag2432.xml><?xml version="1.0" encoding="utf-8"?>
<p:tagLst xmlns:a="http://schemas.openxmlformats.org/drawingml/2006/main" xmlns:r="http://schemas.openxmlformats.org/officeDocument/2006/relationships" xmlns:p="http://schemas.openxmlformats.org/presentationml/2006/main">
  <p:tag name="AS_UNIQUEID" val="1905"/>
</p:tagLst>
</file>

<file path=ppt/tags/tag2433.xml><?xml version="1.0" encoding="utf-8"?>
<p:tagLst xmlns:a="http://schemas.openxmlformats.org/drawingml/2006/main" xmlns:r="http://schemas.openxmlformats.org/officeDocument/2006/relationships" xmlns:p="http://schemas.openxmlformats.org/presentationml/2006/main">
  <p:tag name="AS_UNIQUEID" val="1906"/>
</p:tagLst>
</file>

<file path=ppt/tags/tag2434.xml><?xml version="1.0" encoding="utf-8"?>
<p:tagLst xmlns:a="http://schemas.openxmlformats.org/drawingml/2006/main" xmlns:r="http://schemas.openxmlformats.org/officeDocument/2006/relationships" xmlns:p="http://schemas.openxmlformats.org/presentationml/2006/main">
  <p:tag name="AS_UNIQUEID" val="1907"/>
</p:tagLst>
</file>

<file path=ppt/tags/tag2435.xml><?xml version="1.0" encoding="utf-8"?>
<p:tagLst xmlns:a="http://schemas.openxmlformats.org/drawingml/2006/main" xmlns:r="http://schemas.openxmlformats.org/officeDocument/2006/relationships" xmlns:p="http://schemas.openxmlformats.org/presentationml/2006/main">
  <p:tag name="AS_UNIQUEID" val="1908"/>
</p:tagLst>
</file>

<file path=ppt/tags/tag2436.xml><?xml version="1.0" encoding="utf-8"?>
<p:tagLst xmlns:a="http://schemas.openxmlformats.org/drawingml/2006/main" xmlns:r="http://schemas.openxmlformats.org/officeDocument/2006/relationships" xmlns:p="http://schemas.openxmlformats.org/presentationml/2006/main">
  <p:tag name="AS_UNIQUEID" val="1909"/>
</p:tagLst>
</file>

<file path=ppt/tags/tag2437.xml><?xml version="1.0" encoding="utf-8"?>
<p:tagLst xmlns:a="http://schemas.openxmlformats.org/drawingml/2006/main" xmlns:r="http://schemas.openxmlformats.org/officeDocument/2006/relationships" xmlns:p="http://schemas.openxmlformats.org/presentationml/2006/main">
  <p:tag name="AS_UNIQUEID" val="1910"/>
</p:tagLst>
</file>

<file path=ppt/tags/tag2438.xml><?xml version="1.0" encoding="utf-8"?>
<p:tagLst xmlns:a="http://schemas.openxmlformats.org/drawingml/2006/main" xmlns:r="http://schemas.openxmlformats.org/officeDocument/2006/relationships" xmlns:p="http://schemas.openxmlformats.org/presentationml/2006/main">
  <p:tag name="AS_UNIQUEID" val="1911"/>
</p:tagLst>
</file>

<file path=ppt/tags/tag2439.xml><?xml version="1.0" encoding="utf-8"?>
<p:tagLst xmlns:a="http://schemas.openxmlformats.org/drawingml/2006/main" xmlns:r="http://schemas.openxmlformats.org/officeDocument/2006/relationships" xmlns:p="http://schemas.openxmlformats.org/presentationml/2006/main">
  <p:tag name="AS_UNIQUEID" val="1912"/>
</p:tagLst>
</file>

<file path=ppt/tags/tag244.xml><?xml version="1.0" encoding="utf-8"?>
<p:tagLst xmlns:a="http://schemas.openxmlformats.org/drawingml/2006/main" xmlns:r="http://schemas.openxmlformats.org/officeDocument/2006/relationships" xmlns:p="http://schemas.openxmlformats.org/presentationml/2006/main">
  <p:tag name="AS_UNIQUEID" val="3208"/>
</p:tagLst>
</file>

<file path=ppt/tags/tag2440.xml><?xml version="1.0" encoding="utf-8"?>
<p:tagLst xmlns:a="http://schemas.openxmlformats.org/drawingml/2006/main" xmlns:r="http://schemas.openxmlformats.org/officeDocument/2006/relationships" xmlns:p="http://schemas.openxmlformats.org/presentationml/2006/main">
  <p:tag name="AS_UNIQUEID" val="1913"/>
</p:tagLst>
</file>

<file path=ppt/tags/tag2441.xml><?xml version="1.0" encoding="utf-8"?>
<p:tagLst xmlns:a="http://schemas.openxmlformats.org/drawingml/2006/main" xmlns:r="http://schemas.openxmlformats.org/officeDocument/2006/relationships" xmlns:p="http://schemas.openxmlformats.org/presentationml/2006/main">
  <p:tag name="AS_UNIQUEID" val="1914"/>
</p:tagLst>
</file>

<file path=ppt/tags/tag2442.xml><?xml version="1.0" encoding="utf-8"?>
<p:tagLst xmlns:a="http://schemas.openxmlformats.org/drawingml/2006/main" xmlns:r="http://schemas.openxmlformats.org/officeDocument/2006/relationships" xmlns:p="http://schemas.openxmlformats.org/presentationml/2006/main">
  <p:tag name="AS_UNIQUEID" val="1915"/>
</p:tagLst>
</file>

<file path=ppt/tags/tag2443.xml><?xml version="1.0" encoding="utf-8"?>
<p:tagLst xmlns:a="http://schemas.openxmlformats.org/drawingml/2006/main" xmlns:r="http://schemas.openxmlformats.org/officeDocument/2006/relationships" xmlns:p="http://schemas.openxmlformats.org/presentationml/2006/main">
  <p:tag name="AS_UNIQUEID" val="1916"/>
</p:tagLst>
</file>

<file path=ppt/tags/tag2444.xml><?xml version="1.0" encoding="utf-8"?>
<p:tagLst xmlns:a="http://schemas.openxmlformats.org/drawingml/2006/main" xmlns:r="http://schemas.openxmlformats.org/officeDocument/2006/relationships" xmlns:p="http://schemas.openxmlformats.org/presentationml/2006/main">
  <p:tag name="AS_UNIQUEID" val="1917"/>
</p:tagLst>
</file>

<file path=ppt/tags/tag2445.xml><?xml version="1.0" encoding="utf-8"?>
<p:tagLst xmlns:a="http://schemas.openxmlformats.org/drawingml/2006/main" xmlns:r="http://schemas.openxmlformats.org/officeDocument/2006/relationships" xmlns:p="http://schemas.openxmlformats.org/presentationml/2006/main">
  <p:tag name="AS_UNIQUEID" val="1918"/>
</p:tagLst>
</file>

<file path=ppt/tags/tag2446.xml><?xml version="1.0" encoding="utf-8"?>
<p:tagLst xmlns:a="http://schemas.openxmlformats.org/drawingml/2006/main" xmlns:r="http://schemas.openxmlformats.org/officeDocument/2006/relationships" xmlns:p="http://schemas.openxmlformats.org/presentationml/2006/main">
  <p:tag name="AS_UNIQUEID" val="1919"/>
</p:tagLst>
</file>

<file path=ppt/tags/tag2447.xml><?xml version="1.0" encoding="utf-8"?>
<p:tagLst xmlns:a="http://schemas.openxmlformats.org/drawingml/2006/main" xmlns:r="http://schemas.openxmlformats.org/officeDocument/2006/relationships" xmlns:p="http://schemas.openxmlformats.org/presentationml/2006/main">
  <p:tag name="AS_UNIQUEID" val="1920"/>
</p:tagLst>
</file>

<file path=ppt/tags/tag2448.xml><?xml version="1.0" encoding="utf-8"?>
<p:tagLst xmlns:a="http://schemas.openxmlformats.org/drawingml/2006/main" xmlns:r="http://schemas.openxmlformats.org/officeDocument/2006/relationships" xmlns:p="http://schemas.openxmlformats.org/presentationml/2006/main">
  <p:tag name="AS_UNIQUEID" val="1921"/>
</p:tagLst>
</file>

<file path=ppt/tags/tag2449.xml><?xml version="1.0" encoding="utf-8"?>
<p:tagLst xmlns:a="http://schemas.openxmlformats.org/drawingml/2006/main" xmlns:r="http://schemas.openxmlformats.org/officeDocument/2006/relationships" xmlns:p="http://schemas.openxmlformats.org/presentationml/2006/main">
  <p:tag name="AS_UNIQUEID" val="1922"/>
</p:tagLst>
</file>

<file path=ppt/tags/tag245.xml><?xml version="1.0" encoding="utf-8"?>
<p:tagLst xmlns:a="http://schemas.openxmlformats.org/drawingml/2006/main" xmlns:r="http://schemas.openxmlformats.org/officeDocument/2006/relationships" xmlns:p="http://schemas.openxmlformats.org/presentationml/2006/main">
  <p:tag name="AS_UNIQUEID" val="3209"/>
</p:tagLst>
</file>

<file path=ppt/tags/tag2450.xml><?xml version="1.0" encoding="utf-8"?>
<p:tagLst xmlns:a="http://schemas.openxmlformats.org/drawingml/2006/main" xmlns:r="http://schemas.openxmlformats.org/officeDocument/2006/relationships" xmlns:p="http://schemas.openxmlformats.org/presentationml/2006/main">
  <p:tag name="AS_UNIQUEID" val="1923"/>
</p:tagLst>
</file>

<file path=ppt/tags/tag2451.xml><?xml version="1.0" encoding="utf-8"?>
<p:tagLst xmlns:a="http://schemas.openxmlformats.org/drawingml/2006/main" xmlns:r="http://schemas.openxmlformats.org/officeDocument/2006/relationships" xmlns:p="http://schemas.openxmlformats.org/presentationml/2006/main">
  <p:tag name="AS_UNIQUEID" val="1924"/>
</p:tagLst>
</file>

<file path=ppt/tags/tag2452.xml><?xml version="1.0" encoding="utf-8"?>
<p:tagLst xmlns:a="http://schemas.openxmlformats.org/drawingml/2006/main" xmlns:r="http://schemas.openxmlformats.org/officeDocument/2006/relationships" xmlns:p="http://schemas.openxmlformats.org/presentationml/2006/main">
  <p:tag name="AS_UNIQUEID" val="1925"/>
</p:tagLst>
</file>

<file path=ppt/tags/tag2453.xml><?xml version="1.0" encoding="utf-8"?>
<p:tagLst xmlns:a="http://schemas.openxmlformats.org/drawingml/2006/main" xmlns:r="http://schemas.openxmlformats.org/officeDocument/2006/relationships" xmlns:p="http://schemas.openxmlformats.org/presentationml/2006/main">
  <p:tag name="AS_UNIQUEID" val="1926"/>
</p:tagLst>
</file>

<file path=ppt/tags/tag2454.xml><?xml version="1.0" encoding="utf-8"?>
<p:tagLst xmlns:a="http://schemas.openxmlformats.org/drawingml/2006/main" xmlns:r="http://schemas.openxmlformats.org/officeDocument/2006/relationships" xmlns:p="http://schemas.openxmlformats.org/presentationml/2006/main">
  <p:tag name="AS_UNIQUEID" val="1927"/>
</p:tagLst>
</file>

<file path=ppt/tags/tag2455.xml><?xml version="1.0" encoding="utf-8"?>
<p:tagLst xmlns:a="http://schemas.openxmlformats.org/drawingml/2006/main" xmlns:r="http://schemas.openxmlformats.org/officeDocument/2006/relationships" xmlns:p="http://schemas.openxmlformats.org/presentationml/2006/main">
  <p:tag name="AS_UNIQUEID" val="1928"/>
</p:tagLst>
</file>

<file path=ppt/tags/tag2456.xml><?xml version="1.0" encoding="utf-8"?>
<p:tagLst xmlns:a="http://schemas.openxmlformats.org/drawingml/2006/main" xmlns:r="http://schemas.openxmlformats.org/officeDocument/2006/relationships" xmlns:p="http://schemas.openxmlformats.org/presentationml/2006/main">
  <p:tag name="AS_UNIQUEID" val="1929"/>
</p:tagLst>
</file>

<file path=ppt/tags/tag2457.xml><?xml version="1.0" encoding="utf-8"?>
<p:tagLst xmlns:a="http://schemas.openxmlformats.org/drawingml/2006/main" xmlns:r="http://schemas.openxmlformats.org/officeDocument/2006/relationships" xmlns:p="http://schemas.openxmlformats.org/presentationml/2006/main">
  <p:tag name="AS_UNIQUEID" val="1930"/>
</p:tagLst>
</file>

<file path=ppt/tags/tag2458.xml><?xml version="1.0" encoding="utf-8"?>
<p:tagLst xmlns:a="http://schemas.openxmlformats.org/drawingml/2006/main" xmlns:r="http://schemas.openxmlformats.org/officeDocument/2006/relationships" xmlns:p="http://schemas.openxmlformats.org/presentationml/2006/main">
  <p:tag name="AS_UNIQUEID" val="1931"/>
</p:tagLst>
</file>

<file path=ppt/tags/tag2459.xml><?xml version="1.0" encoding="utf-8"?>
<p:tagLst xmlns:a="http://schemas.openxmlformats.org/drawingml/2006/main" xmlns:r="http://schemas.openxmlformats.org/officeDocument/2006/relationships" xmlns:p="http://schemas.openxmlformats.org/presentationml/2006/main">
  <p:tag name="AS_UNIQUEID" val="1932"/>
</p:tagLst>
</file>

<file path=ppt/tags/tag246.xml><?xml version="1.0" encoding="utf-8"?>
<p:tagLst xmlns:a="http://schemas.openxmlformats.org/drawingml/2006/main" xmlns:r="http://schemas.openxmlformats.org/officeDocument/2006/relationships" xmlns:p="http://schemas.openxmlformats.org/presentationml/2006/main">
  <p:tag name="AS_UNIQUEID" val="3203"/>
</p:tagLst>
</file>

<file path=ppt/tags/tag2460.xml><?xml version="1.0" encoding="utf-8"?>
<p:tagLst xmlns:a="http://schemas.openxmlformats.org/drawingml/2006/main" xmlns:r="http://schemas.openxmlformats.org/officeDocument/2006/relationships" xmlns:p="http://schemas.openxmlformats.org/presentationml/2006/main">
  <p:tag name="AS_UNIQUEID" val="1933"/>
</p:tagLst>
</file>

<file path=ppt/tags/tag2461.xml><?xml version="1.0" encoding="utf-8"?>
<p:tagLst xmlns:a="http://schemas.openxmlformats.org/drawingml/2006/main" xmlns:r="http://schemas.openxmlformats.org/officeDocument/2006/relationships" xmlns:p="http://schemas.openxmlformats.org/presentationml/2006/main">
  <p:tag name="AS_UNIQUEID" val="1934"/>
</p:tagLst>
</file>

<file path=ppt/tags/tag2462.xml><?xml version="1.0" encoding="utf-8"?>
<p:tagLst xmlns:a="http://schemas.openxmlformats.org/drawingml/2006/main" xmlns:r="http://schemas.openxmlformats.org/officeDocument/2006/relationships" xmlns:p="http://schemas.openxmlformats.org/presentationml/2006/main">
  <p:tag name="AS_UNIQUEID" val="1935"/>
</p:tagLst>
</file>

<file path=ppt/tags/tag2463.xml><?xml version="1.0" encoding="utf-8"?>
<p:tagLst xmlns:a="http://schemas.openxmlformats.org/drawingml/2006/main" xmlns:r="http://schemas.openxmlformats.org/officeDocument/2006/relationships" xmlns:p="http://schemas.openxmlformats.org/presentationml/2006/main">
  <p:tag name="AS_UNIQUEID" val="1936"/>
</p:tagLst>
</file>

<file path=ppt/tags/tag2464.xml><?xml version="1.0" encoding="utf-8"?>
<p:tagLst xmlns:a="http://schemas.openxmlformats.org/drawingml/2006/main" xmlns:r="http://schemas.openxmlformats.org/officeDocument/2006/relationships" xmlns:p="http://schemas.openxmlformats.org/presentationml/2006/main">
  <p:tag name="AS_UNIQUEID" val="1937"/>
</p:tagLst>
</file>

<file path=ppt/tags/tag2465.xml><?xml version="1.0" encoding="utf-8"?>
<p:tagLst xmlns:a="http://schemas.openxmlformats.org/drawingml/2006/main" xmlns:r="http://schemas.openxmlformats.org/officeDocument/2006/relationships" xmlns:p="http://schemas.openxmlformats.org/presentationml/2006/main">
  <p:tag name="AS_UNIQUEID" val="1938"/>
</p:tagLst>
</file>

<file path=ppt/tags/tag2466.xml><?xml version="1.0" encoding="utf-8"?>
<p:tagLst xmlns:a="http://schemas.openxmlformats.org/drawingml/2006/main" xmlns:r="http://schemas.openxmlformats.org/officeDocument/2006/relationships" xmlns:p="http://schemas.openxmlformats.org/presentationml/2006/main">
  <p:tag name="AS_UNIQUEID" val="1939"/>
</p:tagLst>
</file>

<file path=ppt/tags/tag2467.xml><?xml version="1.0" encoding="utf-8"?>
<p:tagLst xmlns:a="http://schemas.openxmlformats.org/drawingml/2006/main" xmlns:r="http://schemas.openxmlformats.org/officeDocument/2006/relationships" xmlns:p="http://schemas.openxmlformats.org/presentationml/2006/main">
  <p:tag name="AS_UNIQUEID" val="1940"/>
</p:tagLst>
</file>

<file path=ppt/tags/tag2468.xml><?xml version="1.0" encoding="utf-8"?>
<p:tagLst xmlns:a="http://schemas.openxmlformats.org/drawingml/2006/main" xmlns:r="http://schemas.openxmlformats.org/officeDocument/2006/relationships" xmlns:p="http://schemas.openxmlformats.org/presentationml/2006/main">
  <p:tag name="AS_UNIQUEID" val="1941"/>
</p:tagLst>
</file>

<file path=ppt/tags/tag2469.xml><?xml version="1.0" encoding="utf-8"?>
<p:tagLst xmlns:a="http://schemas.openxmlformats.org/drawingml/2006/main" xmlns:r="http://schemas.openxmlformats.org/officeDocument/2006/relationships" xmlns:p="http://schemas.openxmlformats.org/presentationml/2006/main">
  <p:tag name="AS_UNIQUEID" val="1942"/>
</p:tagLst>
</file>

<file path=ppt/tags/tag247.xml><?xml version="1.0" encoding="utf-8"?>
<p:tagLst xmlns:a="http://schemas.openxmlformats.org/drawingml/2006/main" xmlns:r="http://schemas.openxmlformats.org/officeDocument/2006/relationships" xmlns:p="http://schemas.openxmlformats.org/presentationml/2006/main">
  <p:tag name="AS_UNIQUEID" val="3204"/>
</p:tagLst>
</file>

<file path=ppt/tags/tag2470.xml><?xml version="1.0" encoding="utf-8"?>
<p:tagLst xmlns:a="http://schemas.openxmlformats.org/drawingml/2006/main" xmlns:r="http://schemas.openxmlformats.org/officeDocument/2006/relationships" xmlns:p="http://schemas.openxmlformats.org/presentationml/2006/main">
  <p:tag name="AS_UNIQUEID" val="1943"/>
</p:tagLst>
</file>

<file path=ppt/tags/tag2471.xml><?xml version="1.0" encoding="utf-8"?>
<p:tagLst xmlns:a="http://schemas.openxmlformats.org/drawingml/2006/main" xmlns:r="http://schemas.openxmlformats.org/officeDocument/2006/relationships" xmlns:p="http://schemas.openxmlformats.org/presentationml/2006/main">
  <p:tag name="AS_UNIQUEID" val="1944"/>
</p:tagLst>
</file>

<file path=ppt/tags/tag2472.xml><?xml version="1.0" encoding="utf-8"?>
<p:tagLst xmlns:a="http://schemas.openxmlformats.org/drawingml/2006/main" xmlns:r="http://schemas.openxmlformats.org/officeDocument/2006/relationships" xmlns:p="http://schemas.openxmlformats.org/presentationml/2006/main">
  <p:tag name="AS_UNIQUEID" val="1945"/>
</p:tagLst>
</file>

<file path=ppt/tags/tag2473.xml><?xml version="1.0" encoding="utf-8"?>
<p:tagLst xmlns:a="http://schemas.openxmlformats.org/drawingml/2006/main" xmlns:r="http://schemas.openxmlformats.org/officeDocument/2006/relationships" xmlns:p="http://schemas.openxmlformats.org/presentationml/2006/main">
  <p:tag name="AS_UNIQUEID" val="1946"/>
</p:tagLst>
</file>

<file path=ppt/tags/tag2474.xml><?xml version="1.0" encoding="utf-8"?>
<p:tagLst xmlns:a="http://schemas.openxmlformats.org/drawingml/2006/main" xmlns:r="http://schemas.openxmlformats.org/officeDocument/2006/relationships" xmlns:p="http://schemas.openxmlformats.org/presentationml/2006/main">
  <p:tag name="AS_UNIQUEID" val="1847"/>
</p:tagLst>
</file>

<file path=ppt/tags/tag2475.xml><?xml version="1.0" encoding="utf-8"?>
<p:tagLst xmlns:a="http://schemas.openxmlformats.org/drawingml/2006/main" xmlns:r="http://schemas.openxmlformats.org/officeDocument/2006/relationships" xmlns:p="http://schemas.openxmlformats.org/presentationml/2006/main">
  <p:tag name="AS_UNIQUEID" val="1848"/>
</p:tagLst>
</file>

<file path=ppt/tags/tag2476.xml><?xml version="1.0" encoding="utf-8"?>
<p:tagLst xmlns:a="http://schemas.openxmlformats.org/drawingml/2006/main" xmlns:r="http://schemas.openxmlformats.org/officeDocument/2006/relationships" xmlns:p="http://schemas.openxmlformats.org/presentationml/2006/main">
  <p:tag name="AS_UNIQUEID" val="1849"/>
</p:tagLst>
</file>

<file path=ppt/tags/tag2477.xml><?xml version="1.0" encoding="utf-8"?>
<p:tagLst xmlns:a="http://schemas.openxmlformats.org/drawingml/2006/main" xmlns:r="http://schemas.openxmlformats.org/officeDocument/2006/relationships" xmlns:p="http://schemas.openxmlformats.org/presentationml/2006/main">
  <p:tag name="AS_UNIQUEID" val="1850"/>
</p:tagLst>
</file>

<file path=ppt/tags/tag2478.xml><?xml version="1.0" encoding="utf-8"?>
<p:tagLst xmlns:a="http://schemas.openxmlformats.org/drawingml/2006/main" xmlns:r="http://schemas.openxmlformats.org/officeDocument/2006/relationships" xmlns:p="http://schemas.openxmlformats.org/presentationml/2006/main">
  <p:tag name="AS_UNIQUEID" val="1851"/>
</p:tagLst>
</file>

<file path=ppt/tags/tag2479.xml><?xml version="1.0" encoding="utf-8"?>
<p:tagLst xmlns:a="http://schemas.openxmlformats.org/drawingml/2006/main" xmlns:r="http://schemas.openxmlformats.org/officeDocument/2006/relationships" xmlns:p="http://schemas.openxmlformats.org/presentationml/2006/main">
  <p:tag name="AS_UNIQUEID" val="1852"/>
</p:tagLst>
</file>

<file path=ppt/tags/tag248.xml><?xml version="1.0" encoding="utf-8"?>
<p:tagLst xmlns:a="http://schemas.openxmlformats.org/drawingml/2006/main" xmlns:r="http://schemas.openxmlformats.org/officeDocument/2006/relationships" xmlns:p="http://schemas.openxmlformats.org/presentationml/2006/main">
  <p:tag name="AS_UNIQUEID" val="3205"/>
</p:tagLst>
</file>

<file path=ppt/tags/tag2480.xml><?xml version="1.0" encoding="utf-8"?>
<p:tagLst xmlns:a="http://schemas.openxmlformats.org/drawingml/2006/main" xmlns:r="http://schemas.openxmlformats.org/officeDocument/2006/relationships" xmlns:p="http://schemas.openxmlformats.org/presentationml/2006/main">
  <p:tag name="AS_UNIQUEID" val="1853"/>
</p:tagLst>
</file>

<file path=ppt/tags/tag2481.xml><?xml version="1.0" encoding="utf-8"?>
<p:tagLst xmlns:a="http://schemas.openxmlformats.org/drawingml/2006/main" xmlns:r="http://schemas.openxmlformats.org/officeDocument/2006/relationships" xmlns:p="http://schemas.openxmlformats.org/presentationml/2006/main">
  <p:tag name="AS_UNIQUEID" val="1854"/>
</p:tagLst>
</file>

<file path=ppt/tags/tag2482.xml><?xml version="1.0" encoding="utf-8"?>
<p:tagLst xmlns:a="http://schemas.openxmlformats.org/drawingml/2006/main" xmlns:r="http://schemas.openxmlformats.org/officeDocument/2006/relationships" xmlns:p="http://schemas.openxmlformats.org/presentationml/2006/main">
  <p:tag name="AS_UNIQUEID" val="1855"/>
</p:tagLst>
</file>

<file path=ppt/tags/tag2483.xml><?xml version="1.0" encoding="utf-8"?>
<p:tagLst xmlns:a="http://schemas.openxmlformats.org/drawingml/2006/main" xmlns:r="http://schemas.openxmlformats.org/officeDocument/2006/relationships" xmlns:p="http://schemas.openxmlformats.org/presentationml/2006/main">
  <p:tag name="AS_UNIQUEID" val="1856"/>
</p:tagLst>
</file>

<file path=ppt/tags/tag2484.xml><?xml version="1.0" encoding="utf-8"?>
<p:tagLst xmlns:a="http://schemas.openxmlformats.org/drawingml/2006/main" xmlns:r="http://schemas.openxmlformats.org/officeDocument/2006/relationships" xmlns:p="http://schemas.openxmlformats.org/presentationml/2006/main">
  <p:tag name="AS_UNIQUEID" val="1857"/>
</p:tagLst>
</file>

<file path=ppt/tags/tag2485.xml><?xml version="1.0" encoding="utf-8"?>
<p:tagLst xmlns:a="http://schemas.openxmlformats.org/drawingml/2006/main" xmlns:r="http://schemas.openxmlformats.org/officeDocument/2006/relationships" xmlns:p="http://schemas.openxmlformats.org/presentationml/2006/main">
  <p:tag name="AS_UNIQUEID" val="1858"/>
</p:tagLst>
</file>

<file path=ppt/tags/tag2486.xml><?xml version="1.0" encoding="utf-8"?>
<p:tagLst xmlns:a="http://schemas.openxmlformats.org/drawingml/2006/main" xmlns:r="http://schemas.openxmlformats.org/officeDocument/2006/relationships" xmlns:p="http://schemas.openxmlformats.org/presentationml/2006/main">
  <p:tag name="AS_UNIQUEID" val="1859"/>
</p:tagLst>
</file>

<file path=ppt/tags/tag2487.xml><?xml version="1.0" encoding="utf-8"?>
<p:tagLst xmlns:a="http://schemas.openxmlformats.org/drawingml/2006/main" xmlns:r="http://schemas.openxmlformats.org/officeDocument/2006/relationships" xmlns:p="http://schemas.openxmlformats.org/presentationml/2006/main">
  <p:tag name="AS_UNIQUEID" val="1860"/>
</p:tagLst>
</file>

<file path=ppt/tags/tag2488.xml><?xml version="1.0" encoding="utf-8"?>
<p:tagLst xmlns:a="http://schemas.openxmlformats.org/drawingml/2006/main" xmlns:r="http://schemas.openxmlformats.org/officeDocument/2006/relationships" xmlns:p="http://schemas.openxmlformats.org/presentationml/2006/main">
  <p:tag name="AS_UNIQUEID" val="1861"/>
</p:tagLst>
</file>

<file path=ppt/tags/tag2489.xml><?xml version="1.0" encoding="utf-8"?>
<p:tagLst xmlns:a="http://schemas.openxmlformats.org/drawingml/2006/main" xmlns:r="http://schemas.openxmlformats.org/officeDocument/2006/relationships" xmlns:p="http://schemas.openxmlformats.org/presentationml/2006/main">
  <p:tag name="AS_UNIQUEID" val="1862"/>
</p:tagLst>
</file>

<file path=ppt/tags/tag249.xml><?xml version="1.0" encoding="utf-8"?>
<p:tagLst xmlns:a="http://schemas.openxmlformats.org/drawingml/2006/main" xmlns:r="http://schemas.openxmlformats.org/officeDocument/2006/relationships" xmlns:p="http://schemas.openxmlformats.org/presentationml/2006/main">
  <p:tag name="AS_UNIQUEID" val="3200"/>
</p:tagLst>
</file>

<file path=ppt/tags/tag2490.xml><?xml version="1.0" encoding="utf-8"?>
<p:tagLst xmlns:a="http://schemas.openxmlformats.org/drawingml/2006/main" xmlns:r="http://schemas.openxmlformats.org/officeDocument/2006/relationships" xmlns:p="http://schemas.openxmlformats.org/presentationml/2006/main">
  <p:tag name="AS_UNIQUEID" val="1863"/>
</p:tagLst>
</file>

<file path=ppt/tags/tag2491.xml><?xml version="1.0" encoding="utf-8"?>
<p:tagLst xmlns:a="http://schemas.openxmlformats.org/drawingml/2006/main" xmlns:r="http://schemas.openxmlformats.org/officeDocument/2006/relationships" xmlns:p="http://schemas.openxmlformats.org/presentationml/2006/main">
  <p:tag name="AS_UNIQUEID" val="1864"/>
</p:tagLst>
</file>

<file path=ppt/tags/tag2492.xml><?xml version="1.0" encoding="utf-8"?>
<p:tagLst xmlns:a="http://schemas.openxmlformats.org/drawingml/2006/main" xmlns:r="http://schemas.openxmlformats.org/officeDocument/2006/relationships" xmlns:p="http://schemas.openxmlformats.org/presentationml/2006/main">
  <p:tag name="AS_UNIQUEID" val="1865"/>
</p:tagLst>
</file>

<file path=ppt/tags/tag2493.xml><?xml version="1.0" encoding="utf-8"?>
<p:tagLst xmlns:a="http://schemas.openxmlformats.org/drawingml/2006/main" xmlns:r="http://schemas.openxmlformats.org/officeDocument/2006/relationships" xmlns:p="http://schemas.openxmlformats.org/presentationml/2006/main">
  <p:tag name="AS_UNIQUEID" val="1866"/>
</p:tagLst>
</file>

<file path=ppt/tags/tag2494.xml><?xml version="1.0" encoding="utf-8"?>
<p:tagLst xmlns:a="http://schemas.openxmlformats.org/drawingml/2006/main" xmlns:r="http://schemas.openxmlformats.org/officeDocument/2006/relationships" xmlns:p="http://schemas.openxmlformats.org/presentationml/2006/main">
  <p:tag name="AS_UNIQUEID" val="1867"/>
</p:tagLst>
</file>

<file path=ppt/tags/tag2495.xml><?xml version="1.0" encoding="utf-8"?>
<p:tagLst xmlns:a="http://schemas.openxmlformats.org/drawingml/2006/main" xmlns:r="http://schemas.openxmlformats.org/officeDocument/2006/relationships" xmlns:p="http://schemas.openxmlformats.org/presentationml/2006/main">
  <p:tag name="AS_UNIQUEID" val="1868"/>
</p:tagLst>
</file>

<file path=ppt/tags/tag2496.xml><?xml version="1.0" encoding="utf-8"?>
<p:tagLst xmlns:a="http://schemas.openxmlformats.org/drawingml/2006/main" xmlns:r="http://schemas.openxmlformats.org/officeDocument/2006/relationships" xmlns:p="http://schemas.openxmlformats.org/presentationml/2006/main">
  <p:tag name="AS_UNIQUEID" val="1869"/>
</p:tagLst>
</file>

<file path=ppt/tags/tag2497.xml><?xml version="1.0" encoding="utf-8"?>
<p:tagLst xmlns:a="http://schemas.openxmlformats.org/drawingml/2006/main" xmlns:r="http://schemas.openxmlformats.org/officeDocument/2006/relationships" xmlns:p="http://schemas.openxmlformats.org/presentationml/2006/main">
  <p:tag name="AS_UNIQUEID" val="1870"/>
</p:tagLst>
</file>

<file path=ppt/tags/tag2498.xml><?xml version="1.0" encoding="utf-8"?>
<p:tagLst xmlns:a="http://schemas.openxmlformats.org/drawingml/2006/main" xmlns:r="http://schemas.openxmlformats.org/officeDocument/2006/relationships" xmlns:p="http://schemas.openxmlformats.org/presentationml/2006/main">
  <p:tag name="AS_UNIQUEID" val="1871"/>
</p:tagLst>
</file>

<file path=ppt/tags/tag2499.xml><?xml version="1.0" encoding="utf-8"?>
<p:tagLst xmlns:a="http://schemas.openxmlformats.org/drawingml/2006/main" xmlns:r="http://schemas.openxmlformats.org/officeDocument/2006/relationships" xmlns:p="http://schemas.openxmlformats.org/presentationml/2006/main">
  <p:tag name="AS_UNIQUEID" val="1872"/>
</p:tagLst>
</file>

<file path=ppt/tags/tag25.xml><?xml version="1.0" encoding="utf-8"?>
<p:tagLst xmlns:a="http://schemas.openxmlformats.org/drawingml/2006/main" xmlns:r="http://schemas.openxmlformats.org/officeDocument/2006/relationships" xmlns:p="http://schemas.openxmlformats.org/presentationml/2006/main">
  <p:tag name="AS_UNIQUEID" val="395"/>
</p:tagLst>
</file>

<file path=ppt/tags/tag250.xml><?xml version="1.0" encoding="utf-8"?>
<p:tagLst xmlns:a="http://schemas.openxmlformats.org/drawingml/2006/main" xmlns:r="http://schemas.openxmlformats.org/officeDocument/2006/relationships" xmlns:p="http://schemas.openxmlformats.org/presentationml/2006/main">
  <p:tag name="AS_UNIQUEID" val="3201"/>
</p:tagLst>
</file>

<file path=ppt/tags/tag2500.xml><?xml version="1.0" encoding="utf-8"?>
<p:tagLst xmlns:a="http://schemas.openxmlformats.org/drawingml/2006/main" xmlns:r="http://schemas.openxmlformats.org/officeDocument/2006/relationships" xmlns:p="http://schemas.openxmlformats.org/presentationml/2006/main">
  <p:tag name="AS_UNIQUEID" val="1873"/>
</p:tagLst>
</file>

<file path=ppt/tags/tag2501.xml><?xml version="1.0" encoding="utf-8"?>
<p:tagLst xmlns:a="http://schemas.openxmlformats.org/drawingml/2006/main" xmlns:r="http://schemas.openxmlformats.org/officeDocument/2006/relationships" xmlns:p="http://schemas.openxmlformats.org/presentationml/2006/main">
  <p:tag name="AS_UNIQUEID" val="1874"/>
</p:tagLst>
</file>

<file path=ppt/tags/tag2502.xml><?xml version="1.0" encoding="utf-8"?>
<p:tagLst xmlns:a="http://schemas.openxmlformats.org/drawingml/2006/main" xmlns:r="http://schemas.openxmlformats.org/officeDocument/2006/relationships" xmlns:p="http://schemas.openxmlformats.org/presentationml/2006/main">
  <p:tag name="AS_UNIQUEID" val="1875"/>
</p:tagLst>
</file>

<file path=ppt/tags/tag2503.xml><?xml version="1.0" encoding="utf-8"?>
<p:tagLst xmlns:a="http://schemas.openxmlformats.org/drawingml/2006/main" xmlns:r="http://schemas.openxmlformats.org/officeDocument/2006/relationships" xmlns:p="http://schemas.openxmlformats.org/presentationml/2006/main">
  <p:tag name="AS_UNIQUEID" val="1876"/>
</p:tagLst>
</file>

<file path=ppt/tags/tag2504.xml><?xml version="1.0" encoding="utf-8"?>
<p:tagLst xmlns:a="http://schemas.openxmlformats.org/drawingml/2006/main" xmlns:r="http://schemas.openxmlformats.org/officeDocument/2006/relationships" xmlns:p="http://schemas.openxmlformats.org/presentationml/2006/main">
  <p:tag name="AS_UNIQUEID" val="1877"/>
</p:tagLst>
</file>

<file path=ppt/tags/tag2505.xml><?xml version="1.0" encoding="utf-8"?>
<p:tagLst xmlns:a="http://schemas.openxmlformats.org/drawingml/2006/main" xmlns:r="http://schemas.openxmlformats.org/officeDocument/2006/relationships" xmlns:p="http://schemas.openxmlformats.org/presentationml/2006/main">
  <p:tag name="AS_UNIQUEID" val="1878"/>
</p:tagLst>
</file>

<file path=ppt/tags/tag2506.xml><?xml version="1.0" encoding="utf-8"?>
<p:tagLst xmlns:a="http://schemas.openxmlformats.org/drawingml/2006/main" xmlns:r="http://schemas.openxmlformats.org/officeDocument/2006/relationships" xmlns:p="http://schemas.openxmlformats.org/presentationml/2006/main">
  <p:tag name="AS_UNIQUEID" val="1879"/>
</p:tagLst>
</file>

<file path=ppt/tags/tag2507.xml><?xml version="1.0" encoding="utf-8"?>
<p:tagLst xmlns:a="http://schemas.openxmlformats.org/drawingml/2006/main" xmlns:r="http://schemas.openxmlformats.org/officeDocument/2006/relationships" xmlns:p="http://schemas.openxmlformats.org/presentationml/2006/main">
  <p:tag name="AS_UNIQUEID" val="1880"/>
</p:tagLst>
</file>

<file path=ppt/tags/tag2508.xml><?xml version="1.0" encoding="utf-8"?>
<p:tagLst xmlns:a="http://schemas.openxmlformats.org/drawingml/2006/main" xmlns:r="http://schemas.openxmlformats.org/officeDocument/2006/relationships" xmlns:p="http://schemas.openxmlformats.org/presentationml/2006/main">
  <p:tag name="AS_UNIQUEID" val="1881"/>
</p:tagLst>
</file>

<file path=ppt/tags/tag2509.xml><?xml version="1.0" encoding="utf-8"?>
<p:tagLst xmlns:a="http://schemas.openxmlformats.org/drawingml/2006/main" xmlns:r="http://schemas.openxmlformats.org/officeDocument/2006/relationships" xmlns:p="http://schemas.openxmlformats.org/presentationml/2006/main">
  <p:tag name="AS_UNIQUEID" val="1882"/>
</p:tagLst>
</file>

<file path=ppt/tags/tag251.xml><?xml version="1.0" encoding="utf-8"?>
<p:tagLst xmlns:a="http://schemas.openxmlformats.org/drawingml/2006/main" xmlns:r="http://schemas.openxmlformats.org/officeDocument/2006/relationships" xmlns:p="http://schemas.openxmlformats.org/presentationml/2006/main">
  <p:tag name="AS_UNIQUEID" val="3187"/>
</p:tagLst>
</file>

<file path=ppt/tags/tag2510.xml><?xml version="1.0" encoding="utf-8"?>
<p:tagLst xmlns:a="http://schemas.openxmlformats.org/drawingml/2006/main" xmlns:r="http://schemas.openxmlformats.org/officeDocument/2006/relationships" xmlns:p="http://schemas.openxmlformats.org/presentationml/2006/main">
  <p:tag name="AS_UNIQUEID" val="1883"/>
</p:tagLst>
</file>

<file path=ppt/tags/tag2511.xml><?xml version="1.0" encoding="utf-8"?>
<p:tagLst xmlns:a="http://schemas.openxmlformats.org/drawingml/2006/main" xmlns:r="http://schemas.openxmlformats.org/officeDocument/2006/relationships" xmlns:p="http://schemas.openxmlformats.org/presentationml/2006/main">
  <p:tag name="AS_UNIQUEID" val="1884"/>
</p:tagLst>
</file>

<file path=ppt/tags/tag2512.xml><?xml version="1.0" encoding="utf-8"?>
<p:tagLst xmlns:a="http://schemas.openxmlformats.org/drawingml/2006/main" xmlns:r="http://schemas.openxmlformats.org/officeDocument/2006/relationships" xmlns:p="http://schemas.openxmlformats.org/presentationml/2006/main">
  <p:tag name="AS_UNIQUEID" val="1885"/>
</p:tagLst>
</file>

<file path=ppt/tags/tag2513.xml><?xml version="1.0" encoding="utf-8"?>
<p:tagLst xmlns:a="http://schemas.openxmlformats.org/drawingml/2006/main" xmlns:r="http://schemas.openxmlformats.org/officeDocument/2006/relationships" xmlns:p="http://schemas.openxmlformats.org/presentationml/2006/main">
  <p:tag name="AS_UNIQUEID" val="1886"/>
</p:tagLst>
</file>

<file path=ppt/tags/tag2514.xml><?xml version="1.0" encoding="utf-8"?>
<p:tagLst xmlns:a="http://schemas.openxmlformats.org/drawingml/2006/main" xmlns:r="http://schemas.openxmlformats.org/officeDocument/2006/relationships" xmlns:p="http://schemas.openxmlformats.org/presentationml/2006/main">
  <p:tag name="AS_UNIQUEID" val="1887"/>
</p:tagLst>
</file>

<file path=ppt/tags/tag2515.xml><?xml version="1.0" encoding="utf-8"?>
<p:tagLst xmlns:a="http://schemas.openxmlformats.org/drawingml/2006/main" xmlns:r="http://schemas.openxmlformats.org/officeDocument/2006/relationships" xmlns:p="http://schemas.openxmlformats.org/presentationml/2006/main">
  <p:tag name="AS_UNIQUEID" val="1888"/>
</p:tagLst>
</file>

<file path=ppt/tags/tag2516.xml><?xml version="1.0" encoding="utf-8"?>
<p:tagLst xmlns:a="http://schemas.openxmlformats.org/drawingml/2006/main" xmlns:r="http://schemas.openxmlformats.org/officeDocument/2006/relationships" xmlns:p="http://schemas.openxmlformats.org/presentationml/2006/main">
  <p:tag name="AS_UNIQUEID" val="1889"/>
</p:tagLst>
</file>

<file path=ppt/tags/tag2517.xml><?xml version="1.0" encoding="utf-8"?>
<p:tagLst xmlns:a="http://schemas.openxmlformats.org/drawingml/2006/main" xmlns:r="http://schemas.openxmlformats.org/officeDocument/2006/relationships" xmlns:p="http://schemas.openxmlformats.org/presentationml/2006/main">
  <p:tag name="AS_UNIQUEID" val="1890"/>
</p:tagLst>
</file>

<file path=ppt/tags/tag2518.xml><?xml version="1.0" encoding="utf-8"?>
<p:tagLst xmlns:a="http://schemas.openxmlformats.org/drawingml/2006/main" xmlns:r="http://schemas.openxmlformats.org/officeDocument/2006/relationships" xmlns:p="http://schemas.openxmlformats.org/presentationml/2006/main">
  <p:tag name="AS_UNIQUEID" val="1891"/>
</p:tagLst>
</file>

<file path=ppt/tags/tag2519.xml><?xml version="1.0" encoding="utf-8"?>
<p:tagLst xmlns:a="http://schemas.openxmlformats.org/drawingml/2006/main" xmlns:r="http://schemas.openxmlformats.org/officeDocument/2006/relationships" xmlns:p="http://schemas.openxmlformats.org/presentationml/2006/main">
  <p:tag name="AS_UNIQUEID" val="1892"/>
</p:tagLst>
</file>

<file path=ppt/tags/tag252.xml><?xml version="1.0" encoding="utf-8"?>
<p:tagLst xmlns:a="http://schemas.openxmlformats.org/drawingml/2006/main" xmlns:r="http://schemas.openxmlformats.org/officeDocument/2006/relationships" xmlns:p="http://schemas.openxmlformats.org/presentationml/2006/main">
  <p:tag name="AS_UNIQUEID" val="3190"/>
</p:tagLst>
</file>

<file path=ppt/tags/tag2520.xml><?xml version="1.0" encoding="utf-8"?>
<p:tagLst xmlns:a="http://schemas.openxmlformats.org/drawingml/2006/main" xmlns:r="http://schemas.openxmlformats.org/officeDocument/2006/relationships" xmlns:p="http://schemas.openxmlformats.org/presentationml/2006/main">
  <p:tag name="AS_UNIQUEID" val="1893"/>
</p:tagLst>
</file>

<file path=ppt/tags/tag2521.xml><?xml version="1.0" encoding="utf-8"?>
<p:tagLst xmlns:a="http://schemas.openxmlformats.org/drawingml/2006/main" xmlns:r="http://schemas.openxmlformats.org/officeDocument/2006/relationships" xmlns:p="http://schemas.openxmlformats.org/presentationml/2006/main">
  <p:tag name="AS_UNIQUEID" val="1894"/>
</p:tagLst>
</file>

<file path=ppt/tags/tag2522.xml><?xml version="1.0" encoding="utf-8"?>
<p:tagLst xmlns:a="http://schemas.openxmlformats.org/drawingml/2006/main" xmlns:r="http://schemas.openxmlformats.org/officeDocument/2006/relationships" xmlns:p="http://schemas.openxmlformats.org/presentationml/2006/main">
  <p:tag name="AS_UNIQUEID" val="1895"/>
</p:tagLst>
</file>

<file path=ppt/tags/tag2523.xml><?xml version="1.0" encoding="utf-8"?>
<p:tagLst xmlns:a="http://schemas.openxmlformats.org/drawingml/2006/main" xmlns:r="http://schemas.openxmlformats.org/officeDocument/2006/relationships" xmlns:p="http://schemas.openxmlformats.org/presentationml/2006/main">
  <p:tag name="AS_UNIQUEID" val="1896"/>
</p:tagLst>
</file>

<file path=ppt/tags/tag2524.xml><?xml version="1.0" encoding="utf-8"?>
<p:tagLst xmlns:a="http://schemas.openxmlformats.org/drawingml/2006/main" xmlns:r="http://schemas.openxmlformats.org/officeDocument/2006/relationships" xmlns:p="http://schemas.openxmlformats.org/presentationml/2006/main">
  <p:tag name="AS_UNIQUEID" val="1797"/>
</p:tagLst>
</file>

<file path=ppt/tags/tag2525.xml><?xml version="1.0" encoding="utf-8"?>
<p:tagLst xmlns:a="http://schemas.openxmlformats.org/drawingml/2006/main" xmlns:r="http://schemas.openxmlformats.org/officeDocument/2006/relationships" xmlns:p="http://schemas.openxmlformats.org/presentationml/2006/main">
  <p:tag name="AS_UNIQUEID" val="1798"/>
</p:tagLst>
</file>

<file path=ppt/tags/tag2526.xml><?xml version="1.0" encoding="utf-8"?>
<p:tagLst xmlns:a="http://schemas.openxmlformats.org/drawingml/2006/main" xmlns:r="http://schemas.openxmlformats.org/officeDocument/2006/relationships" xmlns:p="http://schemas.openxmlformats.org/presentationml/2006/main">
  <p:tag name="AS_UNIQUEID" val="1799"/>
</p:tagLst>
</file>

<file path=ppt/tags/tag2527.xml><?xml version="1.0" encoding="utf-8"?>
<p:tagLst xmlns:a="http://schemas.openxmlformats.org/drawingml/2006/main" xmlns:r="http://schemas.openxmlformats.org/officeDocument/2006/relationships" xmlns:p="http://schemas.openxmlformats.org/presentationml/2006/main">
  <p:tag name="AS_UNIQUEID" val="1800"/>
</p:tagLst>
</file>

<file path=ppt/tags/tag2528.xml><?xml version="1.0" encoding="utf-8"?>
<p:tagLst xmlns:a="http://schemas.openxmlformats.org/drawingml/2006/main" xmlns:r="http://schemas.openxmlformats.org/officeDocument/2006/relationships" xmlns:p="http://schemas.openxmlformats.org/presentationml/2006/main">
  <p:tag name="AS_UNIQUEID" val="1801"/>
</p:tagLst>
</file>

<file path=ppt/tags/tag2529.xml><?xml version="1.0" encoding="utf-8"?>
<p:tagLst xmlns:a="http://schemas.openxmlformats.org/drawingml/2006/main" xmlns:r="http://schemas.openxmlformats.org/officeDocument/2006/relationships" xmlns:p="http://schemas.openxmlformats.org/presentationml/2006/main">
  <p:tag name="AS_UNIQUEID" val="1802"/>
</p:tagLst>
</file>

<file path=ppt/tags/tag253.xml><?xml version="1.0" encoding="utf-8"?>
<p:tagLst xmlns:a="http://schemas.openxmlformats.org/drawingml/2006/main" xmlns:r="http://schemas.openxmlformats.org/officeDocument/2006/relationships" xmlns:p="http://schemas.openxmlformats.org/presentationml/2006/main">
  <p:tag name="AS_UNIQUEID" val="3194"/>
</p:tagLst>
</file>

<file path=ppt/tags/tag2530.xml><?xml version="1.0" encoding="utf-8"?>
<p:tagLst xmlns:a="http://schemas.openxmlformats.org/drawingml/2006/main" xmlns:r="http://schemas.openxmlformats.org/officeDocument/2006/relationships" xmlns:p="http://schemas.openxmlformats.org/presentationml/2006/main">
  <p:tag name="AS_UNIQUEID" val="1803"/>
</p:tagLst>
</file>

<file path=ppt/tags/tag2531.xml><?xml version="1.0" encoding="utf-8"?>
<p:tagLst xmlns:a="http://schemas.openxmlformats.org/drawingml/2006/main" xmlns:r="http://schemas.openxmlformats.org/officeDocument/2006/relationships" xmlns:p="http://schemas.openxmlformats.org/presentationml/2006/main">
  <p:tag name="AS_UNIQUEID" val="1804"/>
</p:tagLst>
</file>

<file path=ppt/tags/tag2532.xml><?xml version="1.0" encoding="utf-8"?>
<p:tagLst xmlns:a="http://schemas.openxmlformats.org/drawingml/2006/main" xmlns:r="http://schemas.openxmlformats.org/officeDocument/2006/relationships" xmlns:p="http://schemas.openxmlformats.org/presentationml/2006/main">
  <p:tag name="AS_UNIQUEID" val="1805"/>
</p:tagLst>
</file>

<file path=ppt/tags/tag2533.xml><?xml version="1.0" encoding="utf-8"?>
<p:tagLst xmlns:a="http://schemas.openxmlformats.org/drawingml/2006/main" xmlns:r="http://schemas.openxmlformats.org/officeDocument/2006/relationships" xmlns:p="http://schemas.openxmlformats.org/presentationml/2006/main">
  <p:tag name="AS_UNIQUEID" val="1806"/>
</p:tagLst>
</file>

<file path=ppt/tags/tag2534.xml><?xml version="1.0" encoding="utf-8"?>
<p:tagLst xmlns:a="http://schemas.openxmlformats.org/drawingml/2006/main" xmlns:r="http://schemas.openxmlformats.org/officeDocument/2006/relationships" xmlns:p="http://schemas.openxmlformats.org/presentationml/2006/main">
  <p:tag name="AS_UNIQUEID" val="1807"/>
</p:tagLst>
</file>

<file path=ppt/tags/tag2535.xml><?xml version="1.0" encoding="utf-8"?>
<p:tagLst xmlns:a="http://schemas.openxmlformats.org/drawingml/2006/main" xmlns:r="http://schemas.openxmlformats.org/officeDocument/2006/relationships" xmlns:p="http://schemas.openxmlformats.org/presentationml/2006/main">
  <p:tag name="AS_UNIQUEID" val="1808"/>
</p:tagLst>
</file>

<file path=ppt/tags/tag2536.xml><?xml version="1.0" encoding="utf-8"?>
<p:tagLst xmlns:a="http://schemas.openxmlformats.org/drawingml/2006/main" xmlns:r="http://schemas.openxmlformats.org/officeDocument/2006/relationships" xmlns:p="http://schemas.openxmlformats.org/presentationml/2006/main">
  <p:tag name="AS_UNIQUEID" val="1809"/>
</p:tagLst>
</file>

<file path=ppt/tags/tag2537.xml><?xml version="1.0" encoding="utf-8"?>
<p:tagLst xmlns:a="http://schemas.openxmlformats.org/drawingml/2006/main" xmlns:r="http://schemas.openxmlformats.org/officeDocument/2006/relationships" xmlns:p="http://schemas.openxmlformats.org/presentationml/2006/main">
  <p:tag name="AS_UNIQUEID" val="1810"/>
</p:tagLst>
</file>

<file path=ppt/tags/tag2538.xml><?xml version="1.0" encoding="utf-8"?>
<p:tagLst xmlns:a="http://schemas.openxmlformats.org/drawingml/2006/main" xmlns:r="http://schemas.openxmlformats.org/officeDocument/2006/relationships" xmlns:p="http://schemas.openxmlformats.org/presentationml/2006/main">
  <p:tag name="AS_UNIQUEID" val="1811"/>
</p:tagLst>
</file>

<file path=ppt/tags/tag2539.xml><?xml version="1.0" encoding="utf-8"?>
<p:tagLst xmlns:a="http://schemas.openxmlformats.org/drawingml/2006/main" xmlns:r="http://schemas.openxmlformats.org/officeDocument/2006/relationships" xmlns:p="http://schemas.openxmlformats.org/presentationml/2006/main">
  <p:tag name="AS_UNIQUEID" val="1812"/>
</p:tagLst>
</file>

<file path=ppt/tags/tag254.xml><?xml version="1.0" encoding="utf-8"?>
<p:tagLst xmlns:a="http://schemas.openxmlformats.org/drawingml/2006/main" xmlns:r="http://schemas.openxmlformats.org/officeDocument/2006/relationships" xmlns:p="http://schemas.openxmlformats.org/presentationml/2006/main">
  <p:tag name="AS_UNIQUEID" val="3195"/>
</p:tagLst>
</file>

<file path=ppt/tags/tag2540.xml><?xml version="1.0" encoding="utf-8"?>
<p:tagLst xmlns:a="http://schemas.openxmlformats.org/drawingml/2006/main" xmlns:r="http://schemas.openxmlformats.org/officeDocument/2006/relationships" xmlns:p="http://schemas.openxmlformats.org/presentationml/2006/main">
  <p:tag name="AS_UNIQUEID" val="1813"/>
</p:tagLst>
</file>

<file path=ppt/tags/tag2541.xml><?xml version="1.0" encoding="utf-8"?>
<p:tagLst xmlns:a="http://schemas.openxmlformats.org/drawingml/2006/main" xmlns:r="http://schemas.openxmlformats.org/officeDocument/2006/relationships" xmlns:p="http://schemas.openxmlformats.org/presentationml/2006/main">
  <p:tag name="AS_UNIQUEID" val="1814"/>
</p:tagLst>
</file>

<file path=ppt/tags/tag2542.xml><?xml version="1.0" encoding="utf-8"?>
<p:tagLst xmlns:a="http://schemas.openxmlformats.org/drawingml/2006/main" xmlns:r="http://schemas.openxmlformats.org/officeDocument/2006/relationships" xmlns:p="http://schemas.openxmlformats.org/presentationml/2006/main">
  <p:tag name="AS_UNIQUEID" val="1815"/>
</p:tagLst>
</file>

<file path=ppt/tags/tag2543.xml><?xml version="1.0" encoding="utf-8"?>
<p:tagLst xmlns:a="http://schemas.openxmlformats.org/drawingml/2006/main" xmlns:r="http://schemas.openxmlformats.org/officeDocument/2006/relationships" xmlns:p="http://schemas.openxmlformats.org/presentationml/2006/main">
  <p:tag name="AS_UNIQUEID" val="1816"/>
</p:tagLst>
</file>

<file path=ppt/tags/tag2544.xml><?xml version="1.0" encoding="utf-8"?>
<p:tagLst xmlns:a="http://schemas.openxmlformats.org/drawingml/2006/main" xmlns:r="http://schemas.openxmlformats.org/officeDocument/2006/relationships" xmlns:p="http://schemas.openxmlformats.org/presentationml/2006/main">
  <p:tag name="AS_UNIQUEID" val="1817"/>
</p:tagLst>
</file>

<file path=ppt/tags/tag2545.xml><?xml version="1.0" encoding="utf-8"?>
<p:tagLst xmlns:a="http://schemas.openxmlformats.org/drawingml/2006/main" xmlns:r="http://schemas.openxmlformats.org/officeDocument/2006/relationships" xmlns:p="http://schemas.openxmlformats.org/presentationml/2006/main">
  <p:tag name="AS_UNIQUEID" val="1818"/>
</p:tagLst>
</file>

<file path=ppt/tags/tag2546.xml><?xml version="1.0" encoding="utf-8"?>
<p:tagLst xmlns:a="http://schemas.openxmlformats.org/drawingml/2006/main" xmlns:r="http://schemas.openxmlformats.org/officeDocument/2006/relationships" xmlns:p="http://schemas.openxmlformats.org/presentationml/2006/main">
  <p:tag name="AS_UNIQUEID" val="1819"/>
</p:tagLst>
</file>

<file path=ppt/tags/tag2547.xml><?xml version="1.0" encoding="utf-8"?>
<p:tagLst xmlns:a="http://schemas.openxmlformats.org/drawingml/2006/main" xmlns:r="http://schemas.openxmlformats.org/officeDocument/2006/relationships" xmlns:p="http://schemas.openxmlformats.org/presentationml/2006/main">
  <p:tag name="AS_UNIQUEID" val="1820"/>
</p:tagLst>
</file>

<file path=ppt/tags/tag2548.xml><?xml version="1.0" encoding="utf-8"?>
<p:tagLst xmlns:a="http://schemas.openxmlformats.org/drawingml/2006/main" xmlns:r="http://schemas.openxmlformats.org/officeDocument/2006/relationships" xmlns:p="http://schemas.openxmlformats.org/presentationml/2006/main">
  <p:tag name="AS_UNIQUEID" val="1821"/>
</p:tagLst>
</file>

<file path=ppt/tags/tag2549.xml><?xml version="1.0" encoding="utf-8"?>
<p:tagLst xmlns:a="http://schemas.openxmlformats.org/drawingml/2006/main" xmlns:r="http://schemas.openxmlformats.org/officeDocument/2006/relationships" xmlns:p="http://schemas.openxmlformats.org/presentationml/2006/main">
  <p:tag name="AS_UNIQUEID" val="1822"/>
</p:tagLst>
</file>

<file path=ppt/tags/tag255.xml><?xml version="1.0" encoding="utf-8"?>
<p:tagLst xmlns:a="http://schemas.openxmlformats.org/drawingml/2006/main" xmlns:r="http://schemas.openxmlformats.org/officeDocument/2006/relationships" xmlns:p="http://schemas.openxmlformats.org/presentationml/2006/main">
  <p:tag name="AS_UNIQUEID" val="3196"/>
</p:tagLst>
</file>

<file path=ppt/tags/tag2550.xml><?xml version="1.0" encoding="utf-8"?>
<p:tagLst xmlns:a="http://schemas.openxmlformats.org/drawingml/2006/main" xmlns:r="http://schemas.openxmlformats.org/officeDocument/2006/relationships" xmlns:p="http://schemas.openxmlformats.org/presentationml/2006/main">
  <p:tag name="AS_UNIQUEID" val="1823"/>
</p:tagLst>
</file>

<file path=ppt/tags/tag2551.xml><?xml version="1.0" encoding="utf-8"?>
<p:tagLst xmlns:a="http://schemas.openxmlformats.org/drawingml/2006/main" xmlns:r="http://schemas.openxmlformats.org/officeDocument/2006/relationships" xmlns:p="http://schemas.openxmlformats.org/presentationml/2006/main">
  <p:tag name="AS_UNIQUEID" val="1824"/>
</p:tagLst>
</file>

<file path=ppt/tags/tag2552.xml><?xml version="1.0" encoding="utf-8"?>
<p:tagLst xmlns:a="http://schemas.openxmlformats.org/drawingml/2006/main" xmlns:r="http://schemas.openxmlformats.org/officeDocument/2006/relationships" xmlns:p="http://schemas.openxmlformats.org/presentationml/2006/main">
  <p:tag name="AS_UNIQUEID" val="1825"/>
</p:tagLst>
</file>

<file path=ppt/tags/tag2553.xml><?xml version="1.0" encoding="utf-8"?>
<p:tagLst xmlns:a="http://schemas.openxmlformats.org/drawingml/2006/main" xmlns:r="http://schemas.openxmlformats.org/officeDocument/2006/relationships" xmlns:p="http://schemas.openxmlformats.org/presentationml/2006/main">
  <p:tag name="AS_UNIQUEID" val="1826"/>
</p:tagLst>
</file>

<file path=ppt/tags/tag2554.xml><?xml version="1.0" encoding="utf-8"?>
<p:tagLst xmlns:a="http://schemas.openxmlformats.org/drawingml/2006/main" xmlns:r="http://schemas.openxmlformats.org/officeDocument/2006/relationships" xmlns:p="http://schemas.openxmlformats.org/presentationml/2006/main">
  <p:tag name="AS_UNIQUEID" val="1827"/>
</p:tagLst>
</file>

<file path=ppt/tags/tag2555.xml><?xml version="1.0" encoding="utf-8"?>
<p:tagLst xmlns:a="http://schemas.openxmlformats.org/drawingml/2006/main" xmlns:r="http://schemas.openxmlformats.org/officeDocument/2006/relationships" xmlns:p="http://schemas.openxmlformats.org/presentationml/2006/main">
  <p:tag name="AS_UNIQUEID" val="1828"/>
</p:tagLst>
</file>

<file path=ppt/tags/tag2556.xml><?xml version="1.0" encoding="utf-8"?>
<p:tagLst xmlns:a="http://schemas.openxmlformats.org/drawingml/2006/main" xmlns:r="http://schemas.openxmlformats.org/officeDocument/2006/relationships" xmlns:p="http://schemas.openxmlformats.org/presentationml/2006/main">
  <p:tag name="AS_UNIQUEID" val="1829"/>
</p:tagLst>
</file>

<file path=ppt/tags/tag2557.xml><?xml version="1.0" encoding="utf-8"?>
<p:tagLst xmlns:a="http://schemas.openxmlformats.org/drawingml/2006/main" xmlns:r="http://schemas.openxmlformats.org/officeDocument/2006/relationships" xmlns:p="http://schemas.openxmlformats.org/presentationml/2006/main">
  <p:tag name="AS_UNIQUEID" val="1830"/>
</p:tagLst>
</file>

<file path=ppt/tags/tag2558.xml><?xml version="1.0" encoding="utf-8"?>
<p:tagLst xmlns:a="http://schemas.openxmlformats.org/drawingml/2006/main" xmlns:r="http://schemas.openxmlformats.org/officeDocument/2006/relationships" xmlns:p="http://schemas.openxmlformats.org/presentationml/2006/main">
  <p:tag name="AS_UNIQUEID" val="1831"/>
</p:tagLst>
</file>

<file path=ppt/tags/tag2559.xml><?xml version="1.0" encoding="utf-8"?>
<p:tagLst xmlns:a="http://schemas.openxmlformats.org/drawingml/2006/main" xmlns:r="http://schemas.openxmlformats.org/officeDocument/2006/relationships" xmlns:p="http://schemas.openxmlformats.org/presentationml/2006/main">
  <p:tag name="AS_UNIQUEID" val="1832"/>
</p:tagLst>
</file>

<file path=ppt/tags/tag256.xml><?xml version="1.0" encoding="utf-8"?>
<p:tagLst xmlns:a="http://schemas.openxmlformats.org/drawingml/2006/main" xmlns:r="http://schemas.openxmlformats.org/officeDocument/2006/relationships" xmlns:p="http://schemas.openxmlformats.org/presentationml/2006/main">
  <p:tag name="AS_UNIQUEID" val="3197"/>
</p:tagLst>
</file>

<file path=ppt/tags/tag2560.xml><?xml version="1.0" encoding="utf-8"?>
<p:tagLst xmlns:a="http://schemas.openxmlformats.org/drawingml/2006/main" xmlns:r="http://schemas.openxmlformats.org/officeDocument/2006/relationships" xmlns:p="http://schemas.openxmlformats.org/presentationml/2006/main">
  <p:tag name="AS_UNIQUEID" val="1833"/>
</p:tagLst>
</file>

<file path=ppt/tags/tag2561.xml><?xml version="1.0" encoding="utf-8"?>
<p:tagLst xmlns:a="http://schemas.openxmlformats.org/drawingml/2006/main" xmlns:r="http://schemas.openxmlformats.org/officeDocument/2006/relationships" xmlns:p="http://schemas.openxmlformats.org/presentationml/2006/main">
  <p:tag name="AS_UNIQUEID" val="1834"/>
</p:tagLst>
</file>

<file path=ppt/tags/tag2562.xml><?xml version="1.0" encoding="utf-8"?>
<p:tagLst xmlns:a="http://schemas.openxmlformats.org/drawingml/2006/main" xmlns:r="http://schemas.openxmlformats.org/officeDocument/2006/relationships" xmlns:p="http://schemas.openxmlformats.org/presentationml/2006/main">
  <p:tag name="AS_UNIQUEID" val="1835"/>
</p:tagLst>
</file>

<file path=ppt/tags/tag2563.xml><?xml version="1.0" encoding="utf-8"?>
<p:tagLst xmlns:a="http://schemas.openxmlformats.org/drawingml/2006/main" xmlns:r="http://schemas.openxmlformats.org/officeDocument/2006/relationships" xmlns:p="http://schemas.openxmlformats.org/presentationml/2006/main">
  <p:tag name="AS_UNIQUEID" val="1836"/>
</p:tagLst>
</file>

<file path=ppt/tags/tag2564.xml><?xml version="1.0" encoding="utf-8"?>
<p:tagLst xmlns:a="http://schemas.openxmlformats.org/drawingml/2006/main" xmlns:r="http://schemas.openxmlformats.org/officeDocument/2006/relationships" xmlns:p="http://schemas.openxmlformats.org/presentationml/2006/main">
  <p:tag name="AS_UNIQUEID" val="1837"/>
</p:tagLst>
</file>

<file path=ppt/tags/tag2565.xml><?xml version="1.0" encoding="utf-8"?>
<p:tagLst xmlns:a="http://schemas.openxmlformats.org/drawingml/2006/main" xmlns:r="http://schemas.openxmlformats.org/officeDocument/2006/relationships" xmlns:p="http://schemas.openxmlformats.org/presentationml/2006/main">
  <p:tag name="AS_UNIQUEID" val="1838"/>
</p:tagLst>
</file>

<file path=ppt/tags/tag2566.xml><?xml version="1.0" encoding="utf-8"?>
<p:tagLst xmlns:a="http://schemas.openxmlformats.org/drawingml/2006/main" xmlns:r="http://schemas.openxmlformats.org/officeDocument/2006/relationships" xmlns:p="http://schemas.openxmlformats.org/presentationml/2006/main">
  <p:tag name="AS_UNIQUEID" val="1839"/>
</p:tagLst>
</file>

<file path=ppt/tags/tag2567.xml><?xml version="1.0" encoding="utf-8"?>
<p:tagLst xmlns:a="http://schemas.openxmlformats.org/drawingml/2006/main" xmlns:r="http://schemas.openxmlformats.org/officeDocument/2006/relationships" xmlns:p="http://schemas.openxmlformats.org/presentationml/2006/main">
  <p:tag name="AS_UNIQUEID" val="1840"/>
</p:tagLst>
</file>

<file path=ppt/tags/tag2568.xml><?xml version="1.0" encoding="utf-8"?>
<p:tagLst xmlns:a="http://schemas.openxmlformats.org/drawingml/2006/main" xmlns:r="http://schemas.openxmlformats.org/officeDocument/2006/relationships" xmlns:p="http://schemas.openxmlformats.org/presentationml/2006/main">
  <p:tag name="AS_UNIQUEID" val="1841"/>
</p:tagLst>
</file>

<file path=ppt/tags/tag2569.xml><?xml version="1.0" encoding="utf-8"?>
<p:tagLst xmlns:a="http://schemas.openxmlformats.org/drawingml/2006/main" xmlns:r="http://schemas.openxmlformats.org/officeDocument/2006/relationships" xmlns:p="http://schemas.openxmlformats.org/presentationml/2006/main">
  <p:tag name="AS_UNIQUEID" val="1842"/>
</p:tagLst>
</file>

<file path=ppt/tags/tag257.xml><?xml version="1.0" encoding="utf-8"?>
<p:tagLst xmlns:a="http://schemas.openxmlformats.org/drawingml/2006/main" xmlns:r="http://schemas.openxmlformats.org/officeDocument/2006/relationships" xmlns:p="http://schemas.openxmlformats.org/presentationml/2006/main">
  <p:tag name="AS_UNIQUEID" val="3191"/>
</p:tagLst>
</file>

<file path=ppt/tags/tag2570.xml><?xml version="1.0" encoding="utf-8"?>
<p:tagLst xmlns:a="http://schemas.openxmlformats.org/drawingml/2006/main" xmlns:r="http://schemas.openxmlformats.org/officeDocument/2006/relationships" xmlns:p="http://schemas.openxmlformats.org/presentationml/2006/main">
  <p:tag name="AS_UNIQUEID" val="1843"/>
</p:tagLst>
</file>

<file path=ppt/tags/tag2571.xml><?xml version="1.0" encoding="utf-8"?>
<p:tagLst xmlns:a="http://schemas.openxmlformats.org/drawingml/2006/main" xmlns:r="http://schemas.openxmlformats.org/officeDocument/2006/relationships" xmlns:p="http://schemas.openxmlformats.org/presentationml/2006/main">
  <p:tag name="AS_UNIQUEID" val="1844"/>
</p:tagLst>
</file>

<file path=ppt/tags/tag2572.xml><?xml version="1.0" encoding="utf-8"?>
<p:tagLst xmlns:a="http://schemas.openxmlformats.org/drawingml/2006/main" xmlns:r="http://schemas.openxmlformats.org/officeDocument/2006/relationships" xmlns:p="http://schemas.openxmlformats.org/presentationml/2006/main">
  <p:tag name="AS_UNIQUEID" val="1845"/>
</p:tagLst>
</file>

<file path=ppt/tags/tag2573.xml><?xml version="1.0" encoding="utf-8"?>
<p:tagLst xmlns:a="http://schemas.openxmlformats.org/drawingml/2006/main" xmlns:r="http://schemas.openxmlformats.org/officeDocument/2006/relationships" xmlns:p="http://schemas.openxmlformats.org/presentationml/2006/main">
  <p:tag name="AS_UNIQUEID" val="1746"/>
</p:tagLst>
</file>

<file path=ppt/tags/tag2574.xml><?xml version="1.0" encoding="utf-8"?>
<p:tagLst xmlns:a="http://schemas.openxmlformats.org/drawingml/2006/main" xmlns:r="http://schemas.openxmlformats.org/officeDocument/2006/relationships" xmlns:p="http://schemas.openxmlformats.org/presentationml/2006/main">
  <p:tag name="AS_UNIQUEID" val="1747"/>
</p:tagLst>
</file>

<file path=ppt/tags/tag2575.xml><?xml version="1.0" encoding="utf-8"?>
<p:tagLst xmlns:a="http://schemas.openxmlformats.org/drawingml/2006/main" xmlns:r="http://schemas.openxmlformats.org/officeDocument/2006/relationships" xmlns:p="http://schemas.openxmlformats.org/presentationml/2006/main">
  <p:tag name="AS_UNIQUEID" val="1748"/>
</p:tagLst>
</file>

<file path=ppt/tags/tag2576.xml><?xml version="1.0" encoding="utf-8"?>
<p:tagLst xmlns:a="http://schemas.openxmlformats.org/drawingml/2006/main" xmlns:r="http://schemas.openxmlformats.org/officeDocument/2006/relationships" xmlns:p="http://schemas.openxmlformats.org/presentationml/2006/main">
  <p:tag name="AS_UNIQUEID" val="1749"/>
</p:tagLst>
</file>

<file path=ppt/tags/tag2577.xml><?xml version="1.0" encoding="utf-8"?>
<p:tagLst xmlns:a="http://schemas.openxmlformats.org/drawingml/2006/main" xmlns:r="http://schemas.openxmlformats.org/officeDocument/2006/relationships" xmlns:p="http://schemas.openxmlformats.org/presentationml/2006/main">
  <p:tag name="AS_UNIQUEID" val="1750"/>
</p:tagLst>
</file>

<file path=ppt/tags/tag2578.xml><?xml version="1.0" encoding="utf-8"?>
<p:tagLst xmlns:a="http://schemas.openxmlformats.org/drawingml/2006/main" xmlns:r="http://schemas.openxmlformats.org/officeDocument/2006/relationships" xmlns:p="http://schemas.openxmlformats.org/presentationml/2006/main">
  <p:tag name="AS_UNIQUEID" val="1751"/>
</p:tagLst>
</file>

<file path=ppt/tags/tag2579.xml><?xml version="1.0" encoding="utf-8"?>
<p:tagLst xmlns:a="http://schemas.openxmlformats.org/drawingml/2006/main" xmlns:r="http://schemas.openxmlformats.org/officeDocument/2006/relationships" xmlns:p="http://schemas.openxmlformats.org/presentationml/2006/main">
  <p:tag name="AS_UNIQUEID" val="1752"/>
</p:tagLst>
</file>

<file path=ppt/tags/tag258.xml><?xml version="1.0" encoding="utf-8"?>
<p:tagLst xmlns:a="http://schemas.openxmlformats.org/drawingml/2006/main" xmlns:r="http://schemas.openxmlformats.org/officeDocument/2006/relationships" xmlns:p="http://schemas.openxmlformats.org/presentationml/2006/main">
  <p:tag name="AS_UNIQUEID" val="3192"/>
</p:tagLst>
</file>

<file path=ppt/tags/tag2580.xml><?xml version="1.0" encoding="utf-8"?>
<p:tagLst xmlns:a="http://schemas.openxmlformats.org/drawingml/2006/main" xmlns:r="http://schemas.openxmlformats.org/officeDocument/2006/relationships" xmlns:p="http://schemas.openxmlformats.org/presentationml/2006/main">
  <p:tag name="AS_UNIQUEID" val="1753"/>
</p:tagLst>
</file>

<file path=ppt/tags/tag2581.xml><?xml version="1.0" encoding="utf-8"?>
<p:tagLst xmlns:a="http://schemas.openxmlformats.org/drawingml/2006/main" xmlns:r="http://schemas.openxmlformats.org/officeDocument/2006/relationships" xmlns:p="http://schemas.openxmlformats.org/presentationml/2006/main">
  <p:tag name="AS_UNIQUEID" val="1754"/>
</p:tagLst>
</file>

<file path=ppt/tags/tag2582.xml><?xml version="1.0" encoding="utf-8"?>
<p:tagLst xmlns:a="http://schemas.openxmlformats.org/drawingml/2006/main" xmlns:r="http://schemas.openxmlformats.org/officeDocument/2006/relationships" xmlns:p="http://schemas.openxmlformats.org/presentationml/2006/main">
  <p:tag name="AS_UNIQUEID" val="1755"/>
</p:tagLst>
</file>

<file path=ppt/tags/tag2583.xml><?xml version="1.0" encoding="utf-8"?>
<p:tagLst xmlns:a="http://schemas.openxmlformats.org/drawingml/2006/main" xmlns:r="http://schemas.openxmlformats.org/officeDocument/2006/relationships" xmlns:p="http://schemas.openxmlformats.org/presentationml/2006/main">
  <p:tag name="AS_UNIQUEID" val="1756"/>
</p:tagLst>
</file>

<file path=ppt/tags/tag2584.xml><?xml version="1.0" encoding="utf-8"?>
<p:tagLst xmlns:a="http://schemas.openxmlformats.org/drawingml/2006/main" xmlns:r="http://schemas.openxmlformats.org/officeDocument/2006/relationships" xmlns:p="http://schemas.openxmlformats.org/presentationml/2006/main">
  <p:tag name="AS_UNIQUEID" val="1757"/>
</p:tagLst>
</file>

<file path=ppt/tags/tag2585.xml><?xml version="1.0" encoding="utf-8"?>
<p:tagLst xmlns:a="http://schemas.openxmlformats.org/drawingml/2006/main" xmlns:r="http://schemas.openxmlformats.org/officeDocument/2006/relationships" xmlns:p="http://schemas.openxmlformats.org/presentationml/2006/main">
  <p:tag name="AS_UNIQUEID" val="1758"/>
</p:tagLst>
</file>

<file path=ppt/tags/tag2586.xml><?xml version="1.0" encoding="utf-8"?>
<p:tagLst xmlns:a="http://schemas.openxmlformats.org/drawingml/2006/main" xmlns:r="http://schemas.openxmlformats.org/officeDocument/2006/relationships" xmlns:p="http://schemas.openxmlformats.org/presentationml/2006/main">
  <p:tag name="AS_UNIQUEID" val="1759"/>
</p:tagLst>
</file>

<file path=ppt/tags/tag2587.xml><?xml version="1.0" encoding="utf-8"?>
<p:tagLst xmlns:a="http://schemas.openxmlformats.org/drawingml/2006/main" xmlns:r="http://schemas.openxmlformats.org/officeDocument/2006/relationships" xmlns:p="http://schemas.openxmlformats.org/presentationml/2006/main">
  <p:tag name="AS_UNIQUEID" val="1760"/>
</p:tagLst>
</file>

<file path=ppt/tags/tag2588.xml><?xml version="1.0" encoding="utf-8"?>
<p:tagLst xmlns:a="http://schemas.openxmlformats.org/drawingml/2006/main" xmlns:r="http://schemas.openxmlformats.org/officeDocument/2006/relationships" xmlns:p="http://schemas.openxmlformats.org/presentationml/2006/main">
  <p:tag name="AS_UNIQUEID" val="1761"/>
</p:tagLst>
</file>

<file path=ppt/tags/tag2589.xml><?xml version="1.0" encoding="utf-8"?>
<p:tagLst xmlns:a="http://schemas.openxmlformats.org/drawingml/2006/main" xmlns:r="http://schemas.openxmlformats.org/officeDocument/2006/relationships" xmlns:p="http://schemas.openxmlformats.org/presentationml/2006/main">
  <p:tag name="AS_UNIQUEID" val="1762"/>
</p:tagLst>
</file>

<file path=ppt/tags/tag259.xml><?xml version="1.0" encoding="utf-8"?>
<p:tagLst xmlns:a="http://schemas.openxmlformats.org/drawingml/2006/main" xmlns:r="http://schemas.openxmlformats.org/officeDocument/2006/relationships" xmlns:p="http://schemas.openxmlformats.org/presentationml/2006/main">
  <p:tag name="AS_UNIQUEID" val="3193"/>
</p:tagLst>
</file>

<file path=ppt/tags/tag2590.xml><?xml version="1.0" encoding="utf-8"?>
<p:tagLst xmlns:a="http://schemas.openxmlformats.org/drawingml/2006/main" xmlns:r="http://schemas.openxmlformats.org/officeDocument/2006/relationships" xmlns:p="http://schemas.openxmlformats.org/presentationml/2006/main">
  <p:tag name="AS_UNIQUEID" val="1763"/>
</p:tagLst>
</file>

<file path=ppt/tags/tag2591.xml><?xml version="1.0" encoding="utf-8"?>
<p:tagLst xmlns:a="http://schemas.openxmlformats.org/drawingml/2006/main" xmlns:r="http://schemas.openxmlformats.org/officeDocument/2006/relationships" xmlns:p="http://schemas.openxmlformats.org/presentationml/2006/main">
  <p:tag name="AS_UNIQUEID" val="1764"/>
</p:tagLst>
</file>

<file path=ppt/tags/tag2592.xml><?xml version="1.0" encoding="utf-8"?>
<p:tagLst xmlns:a="http://schemas.openxmlformats.org/drawingml/2006/main" xmlns:r="http://schemas.openxmlformats.org/officeDocument/2006/relationships" xmlns:p="http://schemas.openxmlformats.org/presentationml/2006/main">
  <p:tag name="AS_UNIQUEID" val="1765"/>
</p:tagLst>
</file>

<file path=ppt/tags/tag2593.xml><?xml version="1.0" encoding="utf-8"?>
<p:tagLst xmlns:a="http://schemas.openxmlformats.org/drawingml/2006/main" xmlns:r="http://schemas.openxmlformats.org/officeDocument/2006/relationships" xmlns:p="http://schemas.openxmlformats.org/presentationml/2006/main">
  <p:tag name="AS_UNIQUEID" val="1766"/>
</p:tagLst>
</file>

<file path=ppt/tags/tag2594.xml><?xml version="1.0" encoding="utf-8"?>
<p:tagLst xmlns:a="http://schemas.openxmlformats.org/drawingml/2006/main" xmlns:r="http://schemas.openxmlformats.org/officeDocument/2006/relationships" xmlns:p="http://schemas.openxmlformats.org/presentationml/2006/main">
  <p:tag name="AS_UNIQUEID" val="1767"/>
</p:tagLst>
</file>

<file path=ppt/tags/tag2595.xml><?xml version="1.0" encoding="utf-8"?>
<p:tagLst xmlns:a="http://schemas.openxmlformats.org/drawingml/2006/main" xmlns:r="http://schemas.openxmlformats.org/officeDocument/2006/relationships" xmlns:p="http://schemas.openxmlformats.org/presentationml/2006/main">
  <p:tag name="AS_UNIQUEID" val="1768"/>
</p:tagLst>
</file>

<file path=ppt/tags/tag2596.xml><?xml version="1.0" encoding="utf-8"?>
<p:tagLst xmlns:a="http://schemas.openxmlformats.org/drawingml/2006/main" xmlns:r="http://schemas.openxmlformats.org/officeDocument/2006/relationships" xmlns:p="http://schemas.openxmlformats.org/presentationml/2006/main">
  <p:tag name="AS_UNIQUEID" val="1769"/>
</p:tagLst>
</file>

<file path=ppt/tags/tag2597.xml><?xml version="1.0" encoding="utf-8"?>
<p:tagLst xmlns:a="http://schemas.openxmlformats.org/drawingml/2006/main" xmlns:r="http://schemas.openxmlformats.org/officeDocument/2006/relationships" xmlns:p="http://schemas.openxmlformats.org/presentationml/2006/main">
  <p:tag name="AS_UNIQUEID" val="1770"/>
</p:tagLst>
</file>

<file path=ppt/tags/tag2598.xml><?xml version="1.0" encoding="utf-8"?>
<p:tagLst xmlns:a="http://schemas.openxmlformats.org/drawingml/2006/main" xmlns:r="http://schemas.openxmlformats.org/officeDocument/2006/relationships" xmlns:p="http://schemas.openxmlformats.org/presentationml/2006/main">
  <p:tag name="AS_UNIQUEID" val="1771"/>
</p:tagLst>
</file>

<file path=ppt/tags/tag2599.xml><?xml version="1.0" encoding="utf-8"?>
<p:tagLst xmlns:a="http://schemas.openxmlformats.org/drawingml/2006/main" xmlns:r="http://schemas.openxmlformats.org/officeDocument/2006/relationships" xmlns:p="http://schemas.openxmlformats.org/presentationml/2006/main">
  <p:tag name="AS_UNIQUEID" val="1772"/>
</p:tagLst>
</file>

<file path=ppt/tags/tag26.xml><?xml version="1.0" encoding="utf-8"?>
<p:tagLst xmlns:a="http://schemas.openxmlformats.org/drawingml/2006/main" xmlns:r="http://schemas.openxmlformats.org/officeDocument/2006/relationships" xmlns:p="http://schemas.openxmlformats.org/presentationml/2006/main">
  <p:tag name="AS_UNIQUEID" val="396"/>
</p:tagLst>
</file>

<file path=ppt/tags/tag260.xml><?xml version="1.0" encoding="utf-8"?>
<p:tagLst xmlns:a="http://schemas.openxmlformats.org/drawingml/2006/main" xmlns:r="http://schemas.openxmlformats.org/officeDocument/2006/relationships" xmlns:p="http://schemas.openxmlformats.org/presentationml/2006/main">
  <p:tag name="AS_UNIQUEID" val="3188"/>
</p:tagLst>
</file>

<file path=ppt/tags/tag2600.xml><?xml version="1.0" encoding="utf-8"?>
<p:tagLst xmlns:a="http://schemas.openxmlformats.org/drawingml/2006/main" xmlns:r="http://schemas.openxmlformats.org/officeDocument/2006/relationships" xmlns:p="http://schemas.openxmlformats.org/presentationml/2006/main">
  <p:tag name="AS_UNIQUEID" val="1773"/>
</p:tagLst>
</file>

<file path=ppt/tags/tag2601.xml><?xml version="1.0" encoding="utf-8"?>
<p:tagLst xmlns:a="http://schemas.openxmlformats.org/drawingml/2006/main" xmlns:r="http://schemas.openxmlformats.org/officeDocument/2006/relationships" xmlns:p="http://schemas.openxmlformats.org/presentationml/2006/main">
  <p:tag name="AS_UNIQUEID" val="1774"/>
</p:tagLst>
</file>

<file path=ppt/tags/tag2602.xml><?xml version="1.0" encoding="utf-8"?>
<p:tagLst xmlns:a="http://schemas.openxmlformats.org/drawingml/2006/main" xmlns:r="http://schemas.openxmlformats.org/officeDocument/2006/relationships" xmlns:p="http://schemas.openxmlformats.org/presentationml/2006/main">
  <p:tag name="AS_UNIQUEID" val="1775"/>
</p:tagLst>
</file>

<file path=ppt/tags/tag2603.xml><?xml version="1.0" encoding="utf-8"?>
<p:tagLst xmlns:a="http://schemas.openxmlformats.org/drawingml/2006/main" xmlns:r="http://schemas.openxmlformats.org/officeDocument/2006/relationships" xmlns:p="http://schemas.openxmlformats.org/presentationml/2006/main">
  <p:tag name="AS_UNIQUEID" val="1776"/>
</p:tagLst>
</file>

<file path=ppt/tags/tag2604.xml><?xml version="1.0" encoding="utf-8"?>
<p:tagLst xmlns:a="http://schemas.openxmlformats.org/drawingml/2006/main" xmlns:r="http://schemas.openxmlformats.org/officeDocument/2006/relationships" xmlns:p="http://schemas.openxmlformats.org/presentationml/2006/main">
  <p:tag name="AS_UNIQUEID" val="1777"/>
</p:tagLst>
</file>

<file path=ppt/tags/tag2605.xml><?xml version="1.0" encoding="utf-8"?>
<p:tagLst xmlns:a="http://schemas.openxmlformats.org/drawingml/2006/main" xmlns:r="http://schemas.openxmlformats.org/officeDocument/2006/relationships" xmlns:p="http://schemas.openxmlformats.org/presentationml/2006/main">
  <p:tag name="AS_UNIQUEID" val="1778"/>
</p:tagLst>
</file>

<file path=ppt/tags/tag2606.xml><?xml version="1.0" encoding="utf-8"?>
<p:tagLst xmlns:a="http://schemas.openxmlformats.org/drawingml/2006/main" xmlns:r="http://schemas.openxmlformats.org/officeDocument/2006/relationships" xmlns:p="http://schemas.openxmlformats.org/presentationml/2006/main">
  <p:tag name="AS_UNIQUEID" val="1779"/>
</p:tagLst>
</file>

<file path=ppt/tags/tag2607.xml><?xml version="1.0" encoding="utf-8"?>
<p:tagLst xmlns:a="http://schemas.openxmlformats.org/drawingml/2006/main" xmlns:r="http://schemas.openxmlformats.org/officeDocument/2006/relationships" xmlns:p="http://schemas.openxmlformats.org/presentationml/2006/main">
  <p:tag name="AS_UNIQUEID" val="1780"/>
</p:tagLst>
</file>

<file path=ppt/tags/tag2608.xml><?xml version="1.0" encoding="utf-8"?>
<p:tagLst xmlns:a="http://schemas.openxmlformats.org/drawingml/2006/main" xmlns:r="http://schemas.openxmlformats.org/officeDocument/2006/relationships" xmlns:p="http://schemas.openxmlformats.org/presentationml/2006/main">
  <p:tag name="AS_UNIQUEID" val="1781"/>
</p:tagLst>
</file>

<file path=ppt/tags/tag2609.xml><?xml version="1.0" encoding="utf-8"?>
<p:tagLst xmlns:a="http://schemas.openxmlformats.org/drawingml/2006/main" xmlns:r="http://schemas.openxmlformats.org/officeDocument/2006/relationships" xmlns:p="http://schemas.openxmlformats.org/presentationml/2006/main">
  <p:tag name="AS_UNIQUEID" val="1782"/>
</p:tagLst>
</file>

<file path=ppt/tags/tag261.xml><?xml version="1.0" encoding="utf-8"?>
<p:tagLst xmlns:a="http://schemas.openxmlformats.org/drawingml/2006/main" xmlns:r="http://schemas.openxmlformats.org/officeDocument/2006/relationships" xmlns:p="http://schemas.openxmlformats.org/presentationml/2006/main">
  <p:tag name="AS_UNIQUEID" val="3189"/>
</p:tagLst>
</file>

<file path=ppt/tags/tag2610.xml><?xml version="1.0" encoding="utf-8"?>
<p:tagLst xmlns:a="http://schemas.openxmlformats.org/drawingml/2006/main" xmlns:r="http://schemas.openxmlformats.org/officeDocument/2006/relationships" xmlns:p="http://schemas.openxmlformats.org/presentationml/2006/main">
  <p:tag name="AS_UNIQUEID" val="1783"/>
</p:tagLst>
</file>

<file path=ppt/tags/tag2611.xml><?xml version="1.0" encoding="utf-8"?>
<p:tagLst xmlns:a="http://schemas.openxmlformats.org/drawingml/2006/main" xmlns:r="http://schemas.openxmlformats.org/officeDocument/2006/relationships" xmlns:p="http://schemas.openxmlformats.org/presentationml/2006/main">
  <p:tag name="AS_UNIQUEID" val="1784"/>
</p:tagLst>
</file>

<file path=ppt/tags/tag2612.xml><?xml version="1.0" encoding="utf-8"?>
<p:tagLst xmlns:a="http://schemas.openxmlformats.org/drawingml/2006/main" xmlns:r="http://schemas.openxmlformats.org/officeDocument/2006/relationships" xmlns:p="http://schemas.openxmlformats.org/presentationml/2006/main">
  <p:tag name="AS_UNIQUEID" val="1785"/>
</p:tagLst>
</file>

<file path=ppt/tags/tag2613.xml><?xml version="1.0" encoding="utf-8"?>
<p:tagLst xmlns:a="http://schemas.openxmlformats.org/drawingml/2006/main" xmlns:r="http://schemas.openxmlformats.org/officeDocument/2006/relationships" xmlns:p="http://schemas.openxmlformats.org/presentationml/2006/main">
  <p:tag name="AS_UNIQUEID" val="1786"/>
</p:tagLst>
</file>

<file path=ppt/tags/tag2614.xml><?xml version="1.0" encoding="utf-8"?>
<p:tagLst xmlns:a="http://schemas.openxmlformats.org/drawingml/2006/main" xmlns:r="http://schemas.openxmlformats.org/officeDocument/2006/relationships" xmlns:p="http://schemas.openxmlformats.org/presentationml/2006/main">
  <p:tag name="AS_UNIQUEID" val="1787"/>
</p:tagLst>
</file>

<file path=ppt/tags/tag2615.xml><?xml version="1.0" encoding="utf-8"?>
<p:tagLst xmlns:a="http://schemas.openxmlformats.org/drawingml/2006/main" xmlns:r="http://schemas.openxmlformats.org/officeDocument/2006/relationships" xmlns:p="http://schemas.openxmlformats.org/presentationml/2006/main">
  <p:tag name="AS_UNIQUEID" val="1788"/>
</p:tagLst>
</file>

<file path=ppt/tags/tag2616.xml><?xml version="1.0" encoding="utf-8"?>
<p:tagLst xmlns:a="http://schemas.openxmlformats.org/drawingml/2006/main" xmlns:r="http://schemas.openxmlformats.org/officeDocument/2006/relationships" xmlns:p="http://schemas.openxmlformats.org/presentationml/2006/main">
  <p:tag name="AS_UNIQUEID" val="1789"/>
</p:tagLst>
</file>

<file path=ppt/tags/tag2617.xml><?xml version="1.0" encoding="utf-8"?>
<p:tagLst xmlns:a="http://schemas.openxmlformats.org/drawingml/2006/main" xmlns:r="http://schemas.openxmlformats.org/officeDocument/2006/relationships" xmlns:p="http://schemas.openxmlformats.org/presentationml/2006/main">
  <p:tag name="AS_UNIQUEID" val="1790"/>
</p:tagLst>
</file>

<file path=ppt/tags/tag2618.xml><?xml version="1.0" encoding="utf-8"?>
<p:tagLst xmlns:a="http://schemas.openxmlformats.org/drawingml/2006/main" xmlns:r="http://schemas.openxmlformats.org/officeDocument/2006/relationships" xmlns:p="http://schemas.openxmlformats.org/presentationml/2006/main">
  <p:tag name="AS_UNIQUEID" val="1791"/>
</p:tagLst>
</file>

<file path=ppt/tags/tag2619.xml><?xml version="1.0" encoding="utf-8"?>
<p:tagLst xmlns:a="http://schemas.openxmlformats.org/drawingml/2006/main" xmlns:r="http://schemas.openxmlformats.org/officeDocument/2006/relationships" xmlns:p="http://schemas.openxmlformats.org/presentationml/2006/main">
  <p:tag name="AS_UNIQUEID" val="1792"/>
</p:tagLst>
</file>

<file path=ppt/tags/tag262.xml><?xml version="1.0" encoding="utf-8"?>
<p:tagLst xmlns:a="http://schemas.openxmlformats.org/drawingml/2006/main" xmlns:r="http://schemas.openxmlformats.org/officeDocument/2006/relationships" xmlns:p="http://schemas.openxmlformats.org/presentationml/2006/main">
  <p:tag name="AS_UNIQUEID" val="3175"/>
</p:tagLst>
</file>

<file path=ppt/tags/tag2620.xml><?xml version="1.0" encoding="utf-8"?>
<p:tagLst xmlns:a="http://schemas.openxmlformats.org/drawingml/2006/main" xmlns:r="http://schemas.openxmlformats.org/officeDocument/2006/relationships" xmlns:p="http://schemas.openxmlformats.org/presentationml/2006/main">
  <p:tag name="AS_UNIQUEID" val="1793"/>
</p:tagLst>
</file>

<file path=ppt/tags/tag2621.xml><?xml version="1.0" encoding="utf-8"?>
<p:tagLst xmlns:a="http://schemas.openxmlformats.org/drawingml/2006/main" xmlns:r="http://schemas.openxmlformats.org/officeDocument/2006/relationships" xmlns:p="http://schemas.openxmlformats.org/presentationml/2006/main">
  <p:tag name="AS_UNIQUEID" val="1794"/>
</p:tagLst>
</file>

<file path=ppt/tags/tag2622.xml><?xml version="1.0" encoding="utf-8"?>
<p:tagLst xmlns:a="http://schemas.openxmlformats.org/drawingml/2006/main" xmlns:r="http://schemas.openxmlformats.org/officeDocument/2006/relationships" xmlns:p="http://schemas.openxmlformats.org/presentationml/2006/main">
  <p:tag name="AS_UNIQUEID" val="1795"/>
</p:tagLst>
</file>

<file path=ppt/tags/tag2623.xml><?xml version="1.0" encoding="utf-8"?>
<p:tagLst xmlns:a="http://schemas.openxmlformats.org/drawingml/2006/main" xmlns:r="http://schemas.openxmlformats.org/officeDocument/2006/relationships" xmlns:p="http://schemas.openxmlformats.org/presentationml/2006/main">
  <p:tag name="AS_UNIQUEID" val="1696"/>
</p:tagLst>
</file>

<file path=ppt/tags/tag2624.xml><?xml version="1.0" encoding="utf-8"?>
<p:tagLst xmlns:a="http://schemas.openxmlformats.org/drawingml/2006/main" xmlns:r="http://schemas.openxmlformats.org/officeDocument/2006/relationships" xmlns:p="http://schemas.openxmlformats.org/presentationml/2006/main">
  <p:tag name="AS_UNIQUEID" val="1697"/>
</p:tagLst>
</file>

<file path=ppt/tags/tag2625.xml><?xml version="1.0" encoding="utf-8"?>
<p:tagLst xmlns:a="http://schemas.openxmlformats.org/drawingml/2006/main" xmlns:r="http://schemas.openxmlformats.org/officeDocument/2006/relationships" xmlns:p="http://schemas.openxmlformats.org/presentationml/2006/main">
  <p:tag name="AS_UNIQUEID" val="1698"/>
</p:tagLst>
</file>

<file path=ppt/tags/tag2626.xml><?xml version="1.0" encoding="utf-8"?>
<p:tagLst xmlns:a="http://schemas.openxmlformats.org/drawingml/2006/main" xmlns:r="http://schemas.openxmlformats.org/officeDocument/2006/relationships" xmlns:p="http://schemas.openxmlformats.org/presentationml/2006/main">
  <p:tag name="AS_UNIQUEID" val="1699"/>
</p:tagLst>
</file>

<file path=ppt/tags/tag2627.xml><?xml version="1.0" encoding="utf-8"?>
<p:tagLst xmlns:a="http://schemas.openxmlformats.org/drawingml/2006/main" xmlns:r="http://schemas.openxmlformats.org/officeDocument/2006/relationships" xmlns:p="http://schemas.openxmlformats.org/presentationml/2006/main">
  <p:tag name="AS_UNIQUEID" val="1700"/>
</p:tagLst>
</file>

<file path=ppt/tags/tag2628.xml><?xml version="1.0" encoding="utf-8"?>
<p:tagLst xmlns:a="http://schemas.openxmlformats.org/drawingml/2006/main" xmlns:r="http://schemas.openxmlformats.org/officeDocument/2006/relationships" xmlns:p="http://schemas.openxmlformats.org/presentationml/2006/main">
  <p:tag name="AS_UNIQUEID" val="1701"/>
</p:tagLst>
</file>

<file path=ppt/tags/tag2629.xml><?xml version="1.0" encoding="utf-8"?>
<p:tagLst xmlns:a="http://schemas.openxmlformats.org/drawingml/2006/main" xmlns:r="http://schemas.openxmlformats.org/officeDocument/2006/relationships" xmlns:p="http://schemas.openxmlformats.org/presentationml/2006/main">
  <p:tag name="AS_UNIQUEID" val="1702"/>
</p:tagLst>
</file>

<file path=ppt/tags/tag263.xml><?xml version="1.0" encoding="utf-8"?>
<p:tagLst xmlns:a="http://schemas.openxmlformats.org/drawingml/2006/main" xmlns:r="http://schemas.openxmlformats.org/officeDocument/2006/relationships" xmlns:p="http://schemas.openxmlformats.org/presentationml/2006/main">
  <p:tag name="AS_UNIQUEID" val="3178"/>
</p:tagLst>
</file>

<file path=ppt/tags/tag2630.xml><?xml version="1.0" encoding="utf-8"?>
<p:tagLst xmlns:a="http://schemas.openxmlformats.org/drawingml/2006/main" xmlns:r="http://schemas.openxmlformats.org/officeDocument/2006/relationships" xmlns:p="http://schemas.openxmlformats.org/presentationml/2006/main">
  <p:tag name="AS_UNIQUEID" val="1703"/>
</p:tagLst>
</file>

<file path=ppt/tags/tag2631.xml><?xml version="1.0" encoding="utf-8"?>
<p:tagLst xmlns:a="http://schemas.openxmlformats.org/drawingml/2006/main" xmlns:r="http://schemas.openxmlformats.org/officeDocument/2006/relationships" xmlns:p="http://schemas.openxmlformats.org/presentationml/2006/main">
  <p:tag name="AS_UNIQUEID" val="1704"/>
</p:tagLst>
</file>

<file path=ppt/tags/tag2632.xml><?xml version="1.0" encoding="utf-8"?>
<p:tagLst xmlns:a="http://schemas.openxmlformats.org/drawingml/2006/main" xmlns:r="http://schemas.openxmlformats.org/officeDocument/2006/relationships" xmlns:p="http://schemas.openxmlformats.org/presentationml/2006/main">
  <p:tag name="AS_UNIQUEID" val="1705"/>
</p:tagLst>
</file>

<file path=ppt/tags/tag2633.xml><?xml version="1.0" encoding="utf-8"?>
<p:tagLst xmlns:a="http://schemas.openxmlformats.org/drawingml/2006/main" xmlns:r="http://schemas.openxmlformats.org/officeDocument/2006/relationships" xmlns:p="http://schemas.openxmlformats.org/presentationml/2006/main">
  <p:tag name="AS_UNIQUEID" val="1706"/>
</p:tagLst>
</file>

<file path=ppt/tags/tag2634.xml><?xml version="1.0" encoding="utf-8"?>
<p:tagLst xmlns:a="http://schemas.openxmlformats.org/drawingml/2006/main" xmlns:r="http://schemas.openxmlformats.org/officeDocument/2006/relationships" xmlns:p="http://schemas.openxmlformats.org/presentationml/2006/main">
  <p:tag name="AS_UNIQUEID" val="1707"/>
</p:tagLst>
</file>

<file path=ppt/tags/tag2635.xml><?xml version="1.0" encoding="utf-8"?>
<p:tagLst xmlns:a="http://schemas.openxmlformats.org/drawingml/2006/main" xmlns:r="http://schemas.openxmlformats.org/officeDocument/2006/relationships" xmlns:p="http://schemas.openxmlformats.org/presentationml/2006/main">
  <p:tag name="AS_UNIQUEID" val="1708"/>
</p:tagLst>
</file>

<file path=ppt/tags/tag2636.xml><?xml version="1.0" encoding="utf-8"?>
<p:tagLst xmlns:a="http://schemas.openxmlformats.org/drawingml/2006/main" xmlns:r="http://schemas.openxmlformats.org/officeDocument/2006/relationships" xmlns:p="http://schemas.openxmlformats.org/presentationml/2006/main">
  <p:tag name="AS_UNIQUEID" val="1709"/>
</p:tagLst>
</file>

<file path=ppt/tags/tag2637.xml><?xml version="1.0" encoding="utf-8"?>
<p:tagLst xmlns:a="http://schemas.openxmlformats.org/drawingml/2006/main" xmlns:r="http://schemas.openxmlformats.org/officeDocument/2006/relationships" xmlns:p="http://schemas.openxmlformats.org/presentationml/2006/main">
  <p:tag name="AS_UNIQUEID" val="1710"/>
</p:tagLst>
</file>

<file path=ppt/tags/tag2638.xml><?xml version="1.0" encoding="utf-8"?>
<p:tagLst xmlns:a="http://schemas.openxmlformats.org/drawingml/2006/main" xmlns:r="http://schemas.openxmlformats.org/officeDocument/2006/relationships" xmlns:p="http://schemas.openxmlformats.org/presentationml/2006/main">
  <p:tag name="AS_UNIQUEID" val="1711"/>
</p:tagLst>
</file>

<file path=ppt/tags/tag2639.xml><?xml version="1.0" encoding="utf-8"?>
<p:tagLst xmlns:a="http://schemas.openxmlformats.org/drawingml/2006/main" xmlns:r="http://schemas.openxmlformats.org/officeDocument/2006/relationships" xmlns:p="http://schemas.openxmlformats.org/presentationml/2006/main">
  <p:tag name="AS_UNIQUEID" val="1712"/>
</p:tagLst>
</file>

<file path=ppt/tags/tag264.xml><?xml version="1.0" encoding="utf-8"?>
<p:tagLst xmlns:a="http://schemas.openxmlformats.org/drawingml/2006/main" xmlns:r="http://schemas.openxmlformats.org/officeDocument/2006/relationships" xmlns:p="http://schemas.openxmlformats.org/presentationml/2006/main">
  <p:tag name="AS_UNIQUEID" val="3182"/>
</p:tagLst>
</file>

<file path=ppt/tags/tag2640.xml><?xml version="1.0" encoding="utf-8"?>
<p:tagLst xmlns:a="http://schemas.openxmlformats.org/drawingml/2006/main" xmlns:r="http://schemas.openxmlformats.org/officeDocument/2006/relationships" xmlns:p="http://schemas.openxmlformats.org/presentationml/2006/main">
  <p:tag name="AS_UNIQUEID" val="1713"/>
</p:tagLst>
</file>

<file path=ppt/tags/tag2641.xml><?xml version="1.0" encoding="utf-8"?>
<p:tagLst xmlns:a="http://schemas.openxmlformats.org/drawingml/2006/main" xmlns:r="http://schemas.openxmlformats.org/officeDocument/2006/relationships" xmlns:p="http://schemas.openxmlformats.org/presentationml/2006/main">
  <p:tag name="AS_UNIQUEID" val="1714"/>
</p:tagLst>
</file>

<file path=ppt/tags/tag2642.xml><?xml version="1.0" encoding="utf-8"?>
<p:tagLst xmlns:a="http://schemas.openxmlformats.org/drawingml/2006/main" xmlns:r="http://schemas.openxmlformats.org/officeDocument/2006/relationships" xmlns:p="http://schemas.openxmlformats.org/presentationml/2006/main">
  <p:tag name="AS_UNIQUEID" val="1715"/>
</p:tagLst>
</file>

<file path=ppt/tags/tag2643.xml><?xml version="1.0" encoding="utf-8"?>
<p:tagLst xmlns:a="http://schemas.openxmlformats.org/drawingml/2006/main" xmlns:r="http://schemas.openxmlformats.org/officeDocument/2006/relationships" xmlns:p="http://schemas.openxmlformats.org/presentationml/2006/main">
  <p:tag name="AS_UNIQUEID" val="1716"/>
</p:tagLst>
</file>

<file path=ppt/tags/tag2644.xml><?xml version="1.0" encoding="utf-8"?>
<p:tagLst xmlns:a="http://schemas.openxmlformats.org/drawingml/2006/main" xmlns:r="http://schemas.openxmlformats.org/officeDocument/2006/relationships" xmlns:p="http://schemas.openxmlformats.org/presentationml/2006/main">
  <p:tag name="AS_UNIQUEID" val="1717"/>
</p:tagLst>
</file>

<file path=ppt/tags/tag2645.xml><?xml version="1.0" encoding="utf-8"?>
<p:tagLst xmlns:a="http://schemas.openxmlformats.org/drawingml/2006/main" xmlns:r="http://schemas.openxmlformats.org/officeDocument/2006/relationships" xmlns:p="http://schemas.openxmlformats.org/presentationml/2006/main">
  <p:tag name="AS_UNIQUEID" val="1718"/>
</p:tagLst>
</file>

<file path=ppt/tags/tag2646.xml><?xml version="1.0" encoding="utf-8"?>
<p:tagLst xmlns:a="http://schemas.openxmlformats.org/drawingml/2006/main" xmlns:r="http://schemas.openxmlformats.org/officeDocument/2006/relationships" xmlns:p="http://schemas.openxmlformats.org/presentationml/2006/main">
  <p:tag name="AS_UNIQUEID" val="1719"/>
</p:tagLst>
</file>

<file path=ppt/tags/tag2647.xml><?xml version="1.0" encoding="utf-8"?>
<p:tagLst xmlns:a="http://schemas.openxmlformats.org/drawingml/2006/main" xmlns:r="http://schemas.openxmlformats.org/officeDocument/2006/relationships" xmlns:p="http://schemas.openxmlformats.org/presentationml/2006/main">
  <p:tag name="AS_UNIQUEID" val="1720"/>
</p:tagLst>
</file>

<file path=ppt/tags/tag2648.xml><?xml version="1.0" encoding="utf-8"?>
<p:tagLst xmlns:a="http://schemas.openxmlformats.org/drawingml/2006/main" xmlns:r="http://schemas.openxmlformats.org/officeDocument/2006/relationships" xmlns:p="http://schemas.openxmlformats.org/presentationml/2006/main">
  <p:tag name="AS_UNIQUEID" val="1721"/>
</p:tagLst>
</file>

<file path=ppt/tags/tag2649.xml><?xml version="1.0" encoding="utf-8"?>
<p:tagLst xmlns:a="http://schemas.openxmlformats.org/drawingml/2006/main" xmlns:r="http://schemas.openxmlformats.org/officeDocument/2006/relationships" xmlns:p="http://schemas.openxmlformats.org/presentationml/2006/main">
  <p:tag name="AS_UNIQUEID" val="1722"/>
</p:tagLst>
</file>

<file path=ppt/tags/tag265.xml><?xml version="1.0" encoding="utf-8"?>
<p:tagLst xmlns:a="http://schemas.openxmlformats.org/drawingml/2006/main" xmlns:r="http://schemas.openxmlformats.org/officeDocument/2006/relationships" xmlns:p="http://schemas.openxmlformats.org/presentationml/2006/main">
  <p:tag name="AS_UNIQUEID" val="3183"/>
</p:tagLst>
</file>

<file path=ppt/tags/tag2650.xml><?xml version="1.0" encoding="utf-8"?>
<p:tagLst xmlns:a="http://schemas.openxmlformats.org/drawingml/2006/main" xmlns:r="http://schemas.openxmlformats.org/officeDocument/2006/relationships" xmlns:p="http://schemas.openxmlformats.org/presentationml/2006/main">
  <p:tag name="AS_UNIQUEID" val="1723"/>
</p:tagLst>
</file>

<file path=ppt/tags/tag2651.xml><?xml version="1.0" encoding="utf-8"?>
<p:tagLst xmlns:a="http://schemas.openxmlformats.org/drawingml/2006/main" xmlns:r="http://schemas.openxmlformats.org/officeDocument/2006/relationships" xmlns:p="http://schemas.openxmlformats.org/presentationml/2006/main">
  <p:tag name="AS_UNIQUEID" val="1724"/>
</p:tagLst>
</file>

<file path=ppt/tags/tag2652.xml><?xml version="1.0" encoding="utf-8"?>
<p:tagLst xmlns:a="http://schemas.openxmlformats.org/drawingml/2006/main" xmlns:r="http://schemas.openxmlformats.org/officeDocument/2006/relationships" xmlns:p="http://schemas.openxmlformats.org/presentationml/2006/main">
  <p:tag name="AS_UNIQUEID" val="1725"/>
</p:tagLst>
</file>

<file path=ppt/tags/tag2653.xml><?xml version="1.0" encoding="utf-8"?>
<p:tagLst xmlns:a="http://schemas.openxmlformats.org/drawingml/2006/main" xmlns:r="http://schemas.openxmlformats.org/officeDocument/2006/relationships" xmlns:p="http://schemas.openxmlformats.org/presentationml/2006/main">
  <p:tag name="AS_UNIQUEID" val="1726"/>
</p:tagLst>
</file>

<file path=ppt/tags/tag2654.xml><?xml version="1.0" encoding="utf-8"?>
<p:tagLst xmlns:a="http://schemas.openxmlformats.org/drawingml/2006/main" xmlns:r="http://schemas.openxmlformats.org/officeDocument/2006/relationships" xmlns:p="http://schemas.openxmlformats.org/presentationml/2006/main">
  <p:tag name="AS_UNIQUEID" val="1727"/>
</p:tagLst>
</file>

<file path=ppt/tags/tag2655.xml><?xml version="1.0" encoding="utf-8"?>
<p:tagLst xmlns:a="http://schemas.openxmlformats.org/drawingml/2006/main" xmlns:r="http://schemas.openxmlformats.org/officeDocument/2006/relationships" xmlns:p="http://schemas.openxmlformats.org/presentationml/2006/main">
  <p:tag name="AS_UNIQUEID" val="1728"/>
</p:tagLst>
</file>

<file path=ppt/tags/tag2656.xml><?xml version="1.0" encoding="utf-8"?>
<p:tagLst xmlns:a="http://schemas.openxmlformats.org/drawingml/2006/main" xmlns:r="http://schemas.openxmlformats.org/officeDocument/2006/relationships" xmlns:p="http://schemas.openxmlformats.org/presentationml/2006/main">
  <p:tag name="AS_UNIQUEID" val="1729"/>
</p:tagLst>
</file>

<file path=ppt/tags/tag2657.xml><?xml version="1.0" encoding="utf-8"?>
<p:tagLst xmlns:a="http://schemas.openxmlformats.org/drawingml/2006/main" xmlns:r="http://schemas.openxmlformats.org/officeDocument/2006/relationships" xmlns:p="http://schemas.openxmlformats.org/presentationml/2006/main">
  <p:tag name="AS_UNIQUEID" val="1730"/>
</p:tagLst>
</file>

<file path=ppt/tags/tag2658.xml><?xml version="1.0" encoding="utf-8"?>
<p:tagLst xmlns:a="http://schemas.openxmlformats.org/drawingml/2006/main" xmlns:r="http://schemas.openxmlformats.org/officeDocument/2006/relationships" xmlns:p="http://schemas.openxmlformats.org/presentationml/2006/main">
  <p:tag name="AS_UNIQUEID" val="1731"/>
</p:tagLst>
</file>

<file path=ppt/tags/tag2659.xml><?xml version="1.0" encoding="utf-8"?>
<p:tagLst xmlns:a="http://schemas.openxmlformats.org/drawingml/2006/main" xmlns:r="http://schemas.openxmlformats.org/officeDocument/2006/relationships" xmlns:p="http://schemas.openxmlformats.org/presentationml/2006/main">
  <p:tag name="AS_UNIQUEID" val="1732"/>
</p:tagLst>
</file>

<file path=ppt/tags/tag266.xml><?xml version="1.0" encoding="utf-8"?>
<p:tagLst xmlns:a="http://schemas.openxmlformats.org/drawingml/2006/main" xmlns:r="http://schemas.openxmlformats.org/officeDocument/2006/relationships" xmlns:p="http://schemas.openxmlformats.org/presentationml/2006/main">
  <p:tag name="AS_UNIQUEID" val="3184"/>
</p:tagLst>
</file>

<file path=ppt/tags/tag2660.xml><?xml version="1.0" encoding="utf-8"?>
<p:tagLst xmlns:a="http://schemas.openxmlformats.org/drawingml/2006/main" xmlns:r="http://schemas.openxmlformats.org/officeDocument/2006/relationships" xmlns:p="http://schemas.openxmlformats.org/presentationml/2006/main">
  <p:tag name="AS_UNIQUEID" val="1733"/>
</p:tagLst>
</file>

<file path=ppt/tags/tag2661.xml><?xml version="1.0" encoding="utf-8"?>
<p:tagLst xmlns:a="http://schemas.openxmlformats.org/drawingml/2006/main" xmlns:r="http://schemas.openxmlformats.org/officeDocument/2006/relationships" xmlns:p="http://schemas.openxmlformats.org/presentationml/2006/main">
  <p:tag name="AS_UNIQUEID" val="1734"/>
</p:tagLst>
</file>

<file path=ppt/tags/tag2662.xml><?xml version="1.0" encoding="utf-8"?>
<p:tagLst xmlns:a="http://schemas.openxmlformats.org/drawingml/2006/main" xmlns:r="http://schemas.openxmlformats.org/officeDocument/2006/relationships" xmlns:p="http://schemas.openxmlformats.org/presentationml/2006/main">
  <p:tag name="AS_UNIQUEID" val="1735"/>
</p:tagLst>
</file>

<file path=ppt/tags/tag2663.xml><?xml version="1.0" encoding="utf-8"?>
<p:tagLst xmlns:a="http://schemas.openxmlformats.org/drawingml/2006/main" xmlns:r="http://schemas.openxmlformats.org/officeDocument/2006/relationships" xmlns:p="http://schemas.openxmlformats.org/presentationml/2006/main">
  <p:tag name="AS_UNIQUEID" val="1736"/>
</p:tagLst>
</file>

<file path=ppt/tags/tag2664.xml><?xml version="1.0" encoding="utf-8"?>
<p:tagLst xmlns:a="http://schemas.openxmlformats.org/drawingml/2006/main" xmlns:r="http://schemas.openxmlformats.org/officeDocument/2006/relationships" xmlns:p="http://schemas.openxmlformats.org/presentationml/2006/main">
  <p:tag name="AS_UNIQUEID" val="1737"/>
</p:tagLst>
</file>

<file path=ppt/tags/tag2665.xml><?xml version="1.0" encoding="utf-8"?>
<p:tagLst xmlns:a="http://schemas.openxmlformats.org/drawingml/2006/main" xmlns:r="http://schemas.openxmlformats.org/officeDocument/2006/relationships" xmlns:p="http://schemas.openxmlformats.org/presentationml/2006/main">
  <p:tag name="AS_UNIQUEID" val="1738"/>
</p:tagLst>
</file>

<file path=ppt/tags/tag2666.xml><?xml version="1.0" encoding="utf-8"?>
<p:tagLst xmlns:a="http://schemas.openxmlformats.org/drawingml/2006/main" xmlns:r="http://schemas.openxmlformats.org/officeDocument/2006/relationships" xmlns:p="http://schemas.openxmlformats.org/presentationml/2006/main">
  <p:tag name="AS_UNIQUEID" val="1739"/>
</p:tagLst>
</file>

<file path=ppt/tags/tag2667.xml><?xml version="1.0" encoding="utf-8"?>
<p:tagLst xmlns:a="http://schemas.openxmlformats.org/drawingml/2006/main" xmlns:r="http://schemas.openxmlformats.org/officeDocument/2006/relationships" xmlns:p="http://schemas.openxmlformats.org/presentationml/2006/main">
  <p:tag name="AS_UNIQUEID" val="1740"/>
</p:tagLst>
</file>

<file path=ppt/tags/tag2668.xml><?xml version="1.0" encoding="utf-8"?>
<p:tagLst xmlns:a="http://schemas.openxmlformats.org/drawingml/2006/main" xmlns:r="http://schemas.openxmlformats.org/officeDocument/2006/relationships" xmlns:p="http://schemas.openxmlformats.org/presentationml/2006/main">
  <p:tag name="AS_UNIQUEID" val="1741"/>
</p:tagLst>
</file>

<file path=ppt/tags/tag2669.xml><?xml version="1.0" encoding="utf-8"?>
<p:tagLst xmlns:a="http://schemas.openxmlformats.org/drawingml/2006/main" xmlns:r="http://schemas.openxmlformats.org/officeDocument/2006/relationships" xmlns:p="http://schemas.openxmlformats.org/presentationml/2006/main">
  <p:tag name="AS_UNIQUEID" val="1742"/>
</p:tagLst>
</file>

<file path=ppt/tags/tag267.xml><?xml version="1.0" encoding="utf-8"?>
<p:tagLst xmlns:a="http://schemas.openxmlformats.org/drawingml/2006/main" xmlns:r="http://schemas.openxmlformats.org/officeDocument/2006/relationships" xmlns:p="http://schemas.openxmlformats.org/presentationml/2006/main">
  <p:tag name="AS_UNIQUEID" val="3185"/>
</p:tagLst>
</file>

<file path=ppt/tags/tag2670.xml><?xml version="1.0" encoding="utf-8"?>
<p:tagLst xmlns:a="http://schemas.openxmlformats.org/drawingml/2006/main" xmlns:r="http://schemas.openxmlformats.org/officeDocument/2006/relationships" xmlns:p="http://schemas.openxmlformats.org/presentationml/2006/main">
  <p:tag name="AS_UNIQUEID" val="1743"/>
</p:tagLst>
</file>

<file path=ppt/tags/tag2671.xml><?xml version="1.0" encoding="utf-8"?>
<p:tagLst xmlns:a="http://schemas.openxmlformats.org/drawingml/2006/main" xmlns:r="http://schemas.openxmlformats.org/officeDocument/2006/relationships" xmlns:p="http://schemas.openxmlformats.org/presentationml/2006/main">
  <p:tag name="AS_UNIQUEID" val="1744"/>
</p:tagLst>
</file>

<file path=ppt/tags/tag2672.xml><?xml version="1.0" encoding="utf-8"?>
<p:tagLst xmlns:a="http://schemas.openxmlformats.org/drawingml/2006/main" xmlns:r="http://schemas.openxmlformats.org/officeDocument/2006/relationships" xmlns:p="http://schemas.openxmlformats.org/presentationml/2006/main">
  <p:tag name="AS_UNIQUEID" val="1645"/>
</p:tagLst>
</file>

<file path=ppt/tags/tag2673.xml><?xml version="1.0" encoding="utf-8"?>
<p:tagLst xmlns:a="http://schemas.openxmlformats.org/drawingml/2006/main" xmlns:r="http://schemas.openxmlformats.org/officeDocument/2006/relationships" xmlns:p="http://schemas.openxmlformats.org/presentationml/2006/main">
  <p:tag name="AS_UNIQUEID" val="1646"/>
</p:tagLst>
</file>

<file path=ppt/tags/tag2674.xml><?xml version="1.0" encoding="utf-8"?>
<p:tagLst xmlns:a="http://schemas.openxmlformats.org/drawingml/2006/main" xmlns:r="http://schemas.openxmlformats.org/officeDocument/2006/relationships" xmlns:p="http://schemas.openxmlformats.org/presentationml/2006/main">
  <p:tag name="AS_UNIQUEID" val="1647"/>
</p:tagLst>
</file>

<file path=ppt/tags/tag2675.xml><?xml version="1.0" encoding="utf-8"?>
<p:tagLst xmlns:a="http://schemas.openxmlformats.org/drawingml/2006/main" xmlns:r="http://schemas.openxmlformats.org/officeDocument/2006/relationships" xmlns:p="http://schemas.openxmlformats.org/presentationml/2006/main">
  <p:tag name="AS_UNIQUEID" val="1648"/>
</p:tagLst>
</file>

<file path=ppt/tags/tag2676.xml><?xml version="1.0" encoding="utf-8"?>
<p:tagLst xmlns:a="http://schemas.openxmlformats.org/drawingml/2006/main" xmlns:r="http://schemas.openxmlformats.org/officeDocument/2006/relationships" xmlns:p="http://schemas.openxmlformats.org/presentationml/2006/main">
  <p:tag name="AS_UNIQUEID" val="1649"/>
</p:tagLst>
</file>

<file path=ppt/tags/tag2677.xml><?xml version="1.0" encoding="utf-8"?>
<p:tagLst xmlns:a="http://schemas.openxmlformats.org/drawingml/2006/main" xmlns:r="http://schemas.openxmlformats.org/officeDocument/2006/relationships" xmlns:p="http://schemas.openxmlformats.org/presentationml/2006/main">
  <p:tag name="AS_UNIQUEID" val="1650"/>
</p:tagLst>
</file>

<file path=ppt/tags/tag2678.xml><?xml version="1.0" encoding="utf-8"?>
<p:tagLst xmlns:a="http://schemas.openxmlformats.org/drawingml/2006/main" xmlns:r="http://schemas.openxmlformats.org/officeDocument/2006/relationships" xmlns:p="http://schemas.openxmlformats.org/presentationml/2006/main">
  <p:tag name="AS_UNIQUEID" val="1651"/>
</p:tagLst>
</file>

<file path=ppt/tags/tag2679.xml><?xml version="1.0" encoding="utf-8"?>
<p:tagLst xmlns:a="http://schemas.openxmlformats.org/drawingml/2006/main" xmlns:r="http://schemas.openxmlformats.org/officeDocument/2006/relationships" xmlns:p="http://schemas.openxmlformats.org/presentationml/2006/main">
  <p:tag name="AS_UNIQUEID" val="1652"/>
</p:tagLst>
</file>

<file path=ppt/tags/tag268.xml><?xml version="1.0" encoding="utf-8"?>
<p:tagLst xmlns:a="http://schemas.openxmlformats.org/drawingml/2006/main" xmlns:r="http://schemas.openxmlformats.org/officeDocument/2006/relationships" xmlns:p="http://schemas.openxmlformats.org/presentationml/2006/main">
  <p:tag name="AS_UNIQUEID" val="3179"/>
</p:tagLst>
</file>

<file path=ppt/tags/tag2680.xml><?xml version="1.0" encoding="utf-8"?>
<p:tagLst xmlns:a="http://schemas.openxmlformats.org/drawingml/2006/main" xmlns:r="http://schemas.openxmlformats.org/officeDocument/2006/relationships" xmlns:p="http://schemas.openxmlformats.org/presentationml/2006/main">
  <p:tag name="AS_UNIQUEID" val="1653"/>
</p:tagLst>
</file>

<file path=ppt/tags/tag2681.xml><?xml version="1.0" encoding="utf-8"?>
<p:tagLst xmlns:a="http://schemas.openxmlformats.org/drawingml/2006/main" xmlns:r="http://schemas.openxmlformats.org/officeDocument/2006/relationships" xmlns:p="http://schemas.openxmlformats.org/presentationml/2006/main">
  <p:tag name="AS_UNIQUEID" val="1654"/>
</p:tagLst>
</file>

<file path=ppt/tags/tag2682.xml><?xml version="1.0" encoding="utf-8"?>
<p:tagLst xmlns:a="http://schemas.openxmlformats.org/drawingml/2006/main" xmlns:r="http://schemas.openxmlformats.org/officeDocument/2006/relationships" xmlns:p="http://schemas.openxmlformats.org/presentationml/2006/main">
  <p:tag name="AS_UNIQUEID" val="1655"/>
</p:tagLst>
</file>

<file path=ppt/tags/tag2683.xml><?xml version="1.0" encoding="utf-8"?>
<p:tagLst xmlns:a="http://schemas.openxmlformats.org/drawingml/2006/main" xmlns:r="http://schemas.openxmlformats.org/officeDocument/2006/relationships" xmlns:p="http://schemas.openxmlformats.org/presentationml/2006/main">
  <p:tag name="AS_UNIQUEID" val="1656"/>
</p:tagLst>
</file>

<file path=ppt/tags/tag2684.xml><?xml version="1.0" encoding="utf-8"?>
<p:tagLst xmlns:a="http://schemas.openxmlformats.org/drawingml/2006/main" xmlns:r="http://schemas.openxmlformats.org/officeDocument/2006/relationships" xmlns:p="http://schemas.openxmlformats.org/presentationml/2006/main">
  <p:tag name="AS_UNIQUEID" val="1657"/>
</p:tagLst>
</file>

<file path=ppt/tags/tag2685.xml><?xml version="1.0" encoding="utf-8"?>
<p:tagLst xmlns:a="http://schemas.openxmlformats.org/drawingml/2006/main" xmlns:r="http://schemas.openxmlformats.org/officeDocument/2006/relationships" xmlns:p="http://schemas.openxmlformats.org/presentationml/2006/main">
  <p:tag name="AS_UNIQUEID" val="1658"/>
</p:tagLst>
</file>

<file path=ppt/tags/tag2686.xml><?xml version="1.0" encoding="utf-8"?>
<p:tagLst xmlns:a="http://schemas.openxmlformats.org/drawingml/2006/main" xmlns:r="http://schemas.openxmlformats.org/officeDocument/2006/relationships" xmlns:p="http://schemas.openxmlformats.org/presentationml/2006/main">
  <p:tag name="AS_UNIQUEID" val="1659"/>
</p:tagLst>
</file>

<file path=ppt/tags/tag2687.xml><?xml version="1.0" encoding="utf-8"?>
<p:tagLst xmlns:a="http://schemas.openxmlformats.org/drawingml/2006/main" xmlns:r="http://schemas.openxmlformats.org/officeDocument/2006/relationships" xmlns:p="http://schemas.openxmlformats.org/presentationml/2006/main">
  <p:tag name="AS_UNIQUEID" val="1660"/>
</p:tagLst>
</file>

<file path=ppt/tags/tag2688.xml><?xml version="1.0" encoding="utf-8"?>
<p:tagLst xmlns:a="http://schemas.openxmlformats.org/drawingml/2006/main" xmlns:r="http://schemas.openxmlformats.org/officeDocument/2006/relationships" xmlns:p="http://schemas.openxmlformats.org/presentationml/2006/main">
  <p:tag name="AS_UNIQUEID" val="1661"/>
</p:tagLst>
</file>

<file path=ppt/tags/tag2689.xml><?xml version="1.0" encoding="utf-8"?>
<p:tagLst xmlns:a="http://schemas.openxmlformats.org/drawingml/2006/main" xmlns:r="http://schemas.openxmlformats.org/officeDocument/2006/relationships" xmlns:p="http://schemas.openxmlformats.org/presentationml/2006/main">
  <p:tag name="AS_UNIQUEID" val="1662"/>
</p:tagLst>
</file>

<file path=ppt/tags/tag269.xml><?xml version="1.0" encoding="utf-8"?>
<p:tagLst xmlns:a="http://schemas.openxmlformats.org/drawingml/2006/main" xmlns:r="http://schemas.openxmlformats.org/officeDocument/2006/relationships" xmlns:p="http://schemas.openxmlformats.org/presentationml/2006/main">
  <p:tag name="AS_UNIQUEID" val="3180"/>
</p:tagLst>
</file>

<file path=ppt/tags/tag2690.xml><?xml version="1.0" encoding="utf-8"?>
<p:tagLst xmlns:a="http://schemas.openxmlformats.org/drawingml/2006/main" xmlns:r="http://schemas.openxmlformats.org/officeDocument/2006/relationships" xmlns:p="http://schemas.openxmlformats.org/presentationml/2006/main">
  <p:tag name="AS_UNIQUEID" val="1663"/>
</p:tagLst>
</file>

<file path=ppt/tags/tag2691.xml><?xml version="1.0" encoding="utf-8"?>
<p:tagLst xmlns:a="http://schemas.openxmlformats.org/drawingml/2006/main" xmlns:r="http://schemas.openxmlformats.org/officeDocument/2006/relationships" xmlns:p="http://schemas.openxmlformats.org/presentationml/2006/main">
  <p:tag name="AS_UNIQUEID" val="1664"/>
</p:tagLst>
</file>

<file path=ppt/tags/tag2692.xml><?xml version="1.0" encoding="utf-8"?>
<p:tagLst xmlns:a="http://schemas.openxmlformats.org/drawingml/2006/main" xmlns:r="http://schemas.openxmlformats.org/officeDocument/2006/relationships" xmlns:p="http://schemas.openxmlformats.org/presentationml/2006/main">
  <p:tag name="AS_UNIQUEID" val="1665"/>
</p:tagLst>
</file>

<file path=ppt/tags/tag2693.xml><?xml version="1.0" encoding="utf-8"?>
<p:tagLst xmlns:a="http://schemas.openxmlformats.org/drawingml/2006/main" xmlns:r="http://schemas.openxmlformats.org/officeDocument/2006/relationships" xmlns:p="http://schemas.openxmlformats.org/presentationml/2006/main">
  <p:tag name="AS_UNIQUEID" val="1666"/>
</p:tagLst>
</file>

<file path=ppt/tags/tag2694.xml><?xml version="1.0" encoding="utf-8"?>
<p:tagLst xmlns:a="http://schemas.openxmlformats.org/drawingml/2006/main" xmlns:r="http://schemas.openxmlformats.org/officeDocument/2006/relationships" xmlns:p="http://schemas.openxmlformats.org/presentationml/2006/main">
  <p:tag name="AS_UNIQUEID" val="1667"/>
</p:tagLst>
</file>

<file path=ppt/tags/tag2695.xml><?xml version="1.0" encoding="utf-8"?>
<p:tagLst xmlns:a="http://schemas.openxmlformats.org/drawingml/2006/main" xmlns:r="http://schemas.openxmlformats.org/officeDocument/2006/relationships" xmlns:p="http://schemas.openxmlformats.org/presentationml/2006/main">
  <p:tag name="AS_UNIQUEID" val="1668"/>
</p:tagLst>
</file>

<file path=ppt/tags/tag2696.xml><?xml version="1.0" encoding="utf-8"?>
<p:tagLst xmlns:a="http://schemas.openxmlformats.org/drawingml/2006/main" xmlns:r="http://schemas.openxmlformats.org/officeDocument/2006/relationships" xmlns:p="http://schemas.openxmlformats.org/presentationml/2006/main">
  <p:tag name="AS_UNIQUEID" val="1669"/>
</p:tagLst>
</file>

<file path=ppt/tags/tag2697.xml><?xml version="1.0" encoding="utf-8"?>
<p:tagLst xmlns:a="http://schemas.openxmlformats.org/drawingml/2006/main" xmlns:r="http://schemas.openxmlformats.org/officeDocument/2006/relationships" xmlns:p="http://schemas.openxmlformats.org/presentationml/2006/main">
  <p:tag name="AS_UNIQUEID" val="1670"/>
</p:tagLst>
</file>

<file path=ppt/tags/tag2698.xml><?xml version="1.0" encoding="utf-8"?>
<p:tagLst xmlns:a="http://schemas.openxmlformats.org/drawingml/2006/main" xmlns:r="http://schemas.openxmlformats.org/officeDocument/2006/relationships" xmlns:p="http://schemas.openxmlformats.org/presentationml/2006/main">
  <p:tag name="AS_UNIQUEID" val="1671"/>
</p:tagLst>
</file>

<file path=ppt/tags/tag2699.xml><?xml version="1.0" encoding="utf-8"?>
<p:tagLst xmlns:a="http://schemas.openxmlformats.org/drawingml/2006/main" xmlns:r="http://schemas.openxmlformats.org/officeDocument/2006/relationships" xmlns:p="http://schemas.openxmlformats.org/presentationml/2006/main">
  <p:tag name="AS_UNIQUEID" val="1672"/>
</p:tagLst>
</file>

<file path=ppt/tags/tag27.xml><?xml version="1.0" encoding="utf-8"?>
<p:tagLst xmlns:a="http://schemas.openxmlformats.org/drawingml/2006/main" xmlns:r="http://schemas.openxmlformats.org/officeDocument/2006/relationships" xmlns:p="http://schemas.openxmlformats.org/presentationml/2006/main">
  <p:tag name="AS_UNIQUEID" val="377"/>
</p:tagLst>
</file>

<file path=ppt/tags/tag270.xml><?xml version="1.0" encoding="utf-8"?>
<p:tagLst xmlns:a="http://schemas.openxmlformats.org/drawingml/2006/main" xmlns:r="http://schemas.openxmlformats.org/officeDocument/2006/relationships" xmlns:p="http://schemas.openxmlformats.org/presentationml/2006/main">
  <p:tag name="AS_UNIQUEID" val="3181"/>
</p:tagLst>
</file>

<file path=ppt/tags/tag2700.xml><?xml version="1.0" encoding="utf-8"?>
<p:tagLst xmlns:a="http://schemas.openxmlformats.org/drawingml/2006/main" xmlns:r="http://schemas.openxmlformats.org/officeDocument/2006/relationships" xmlns:p="http://schemas.openxmlformats.org/presentationml/2006/main">
  <p:tag name="AS_UNIQUEID" val="1673"/>
</p:tagLst>
</file>

<file path=ppt/tags/tag2701.xml><?xml version="1.0" encoding="utf-8"?>
<p:tagLst xmlns:a="http://schemas.openxmlformats.org/drawingml/2006/main" xmlns:r="http://schemas.openxmlformats.org/officeDocument/2006/relationships" xmlns:p="http://schemas.openxmlformats.org/presentationml/2006/main">
  <p:tag name="AS_UNIQUEID" val="1674"/>
</p:tagLst>
</file>

<file path=ppt/tags/tag2702.xml><?xml version="1.0" encoding="utf-8"?>
<p:tagLst xmlns:a="http://schemas.openxmlformats.org/drawingml/2006/main" xmlns:r="http://schemas.openxmlformats.org/officeDocument/2006/relationships" xmlns:p="http://schemas.openxmlformats.org/presentationml/2006/main">
  <p:tag name="AS_UNIQUEID" val="1675"/>
</p:tagLst>
</file>

<file path=ppt/tags/tag2703.xml><?xml version="1.0" encoding="utf-8"?>
<p:tagLst xmlns:a="http://schemas.openxmlformats.org/drawingml/2006/main" xmlns:r="http://schemas.openxmlformats.org/officeDocument/2006/relationships" xmlns:p="http://schemas.openxmlformats.org/presentationml/2006/main">
  <p:tag name="AS_UNIQUEID" val="1676"/>
</p:tagLst>
</file>

<file path=ppt/tags/tag2704.xml><?xml version="1.0" encoding="utf-8"?>
<p:tagLst xmlns:a="http://schemas.openxmlformats.org/drawingml/2006/main" xmlns:r="http://schemas.openxmlformats.org/officeDocument/2006/relationships" xmlns:p="http://schemas.openxmlformats.org/presentationml/2006/main">
  <p:tag name="AS_UNIQUEID" val="1677"/>
</p:tagLst>
</file>

<file path=ppt/tags/tag2705.xml><?xml version="1.0" encoding="utf-8"?>
<p:tagLst xmlns:a="http://schemas.openxmlformats.org/drawingml/2006/main" xmlns:r="http://schemas.openxmlformats.org/officeDocument/2006/relationships" xmlns:p="http://schemas.openxmlformats.org/presentationml/2006/main">
  <p:tag name="AS_UNIQUEID" val="1678"/>
</p:tagLst>
</file>

<file path=ppt/tags/tag2706.xml><?xml version="1.0" encoding="utf-8"?>
<p:tagLst xmlns:a="http://schemas.openxmlformats.org/drawingml/2006/main" xmlns:r="http://schemas.openxmlformats.org/officeDocument/2006/relationships" xmlns:p="http://schemas.openxmlformats.org/presentationml/2006/main">
  <p:tag name="AS_UNIQUEID" val="1679"/>
</p:tagLst>
</file>

<file path=ppt/tags/tag2707.xml><?xml version="1.0" encoding="utf-8"?>
<p:tagLst xmlns:a="http://schemas.openxmlformats.org/drawingml/2006/main" xmlns:r="http://schemas.openxmlformats.org/officeDocument/2006/relationships" xmlns:p="http://schemas.openxmlformats.org/presentationml/2006/main">
  <p:tag name="AS_UNIQUEID" val="1680"/>
</p:tagLst>
</file>

<file path=ppt/tags/tag2708.xml><?xml version="1.0" encoding="utf-8"?>
<p:tagLst xmlns:a="http://schemas.openxmlformats.org/drawingml/2006/main" xmlns:r="http://schemas.openxmlformats.org/officeDocument/2006/relationships" xmlns:p="http://schemas.openxmlformats.org/presentationml/2006/main">
  <p:tag name="AS_UNIQUEID" val="1681"/>
</p:tagLst>
</file>

<file path=ppt/tags/tag2709.xml><?xml version="1.0" encoding="utf-8"?>
<p:tagLst xmlns:a="http://schemas.openxmlformats.org/drawingml/2006/main" xmlns:r="http://schemas.openxmlformats.org/officeDocument/2006/relationships" xmlns:p="http://schemas.openxmlformats.org/presentationml/2006/main">
  <p:tag name="AS_UNIQUEID" val="1682"/>
</p:tagLst>
</file>

<file path=ppt/tags/tag271.xml><?xml version="1.0" encoding="utf-8"?>
<p:tagLst xmlns:a="http://schemas.openxmlformats.org/drawingml/2006/main" xmlns:r="http://schemas.openxmlformats.org/officeDocument/2006/relationships" xmlns:p="http://schemas.openxmlformats.org/presentationml/2006/main">
  <p:tag name="AS_UNIQUEID" val="3176"/>
</p:tagLst>
</file>

<file path=ppt/tags/tag2710.xml><?xml version="1.0" encoding="utf-8"?>
<p:tagLst xmlns:a="http://schemas.openxmlformats.org/drawingml/2006/main" xmlns:r="http://schemas.openxmlformats.org/officeDocument/2006/relationships" xmlns:p="http://schemas.openxmlformats.org/presentationml/2006/main">
  <p:tag name="AS_UNIQUEID" val="1683"/>
</p:tagLst>
</file>

<file path=ppt/tags/tag2711.xml><?xml version="1.0" encoding="utf-8"?>
<p:tagLst xmlns:a="http://schemas.openxmlformats.org/drawingml/2006/main" xmlns:r="http://schemas.openxmlformats.org/officeDocument/2006/relationships" xmlns:p="http://schemas.openxmlformats.org/presentationml/2006/main">
  <p:tag name="AS_UNIQUEID" val="1684"/>
</p:tagLst>
</file>

<file path=ppt/tags/tag2712.xml><?xml version="1.0" encoding="utf-8"?>
<p:tagLst xmlns:a="http://schemas.openxmlformats.org/drawingml/2006/main" xmlns:r="http://schemas.openxmlformats.org/officeDocument/2006/relationships" xmlns:p="http://schemas.openxmlformats.org/presentationml/2006/main">
  <p:tag name="AS_UNIQUEID" val="1685"/>
</p:tagLst>
</file>

<file path=ppt/tags/tag2713.xml><?xml version="1.0" encoding="utf-8"?>
<p:tagLst xmlns:a="http://schemas.openxmlformats.org/drawingml/2006/main" xmlns:r="http://schemas.openxmlformats.org/officeDocument/2006/relationships" xmlns:p="http://schemas.openxmlformats.org/presentationml/2006/main">
  <p:tag name="AS_UNIQUEID" val="1686"/>
</p:tagLst>
</file>

<file path=ppt/tags/tag2714.xml><?xml version="1.0" encoding="utf-8"?>
<p:tagLst xmlns:a="http://schemas.openxmlformats.org/drawingml/2006/main" xmlns:r="http://schemas.openxmlformats.org/officeDocument/2006/relationships" xmlns:p="http://schemas.openxmlformats.org/presentationml/2006/main">
  <p:tag name="AS_UNIQUEID" val="1687"/>
</p:tagLst>
</file>

<file path=ppt/tags/tag2715.xml><?xml version="1.0" encoding="utf-8"?>
<p:tagLst xmlns:a="http://schemas.openxmlformats.org/drawingml/2006/main" xmlns:r="http://schemas.openxmlformats.org/officeDocument/2006/relationships" xmlns:p="http://schemas.openxmlformats.org/presentationml/2006/main">
  <p:tag name="AS_UNIQUEID" val="1688"/>
</p:tagLst>
</file>

<file path=ppt/tags/tag2716.xml><?xml version="1.0" encoding="utf-8"?>
<p:tagLst xmlns:a="http://schemas.openxmlformats.org/drawingml/2006/main" xmlns:r="http://schemas.openxmlformats.org/officeDocument/2006/relationships" xmlns:p="http://schemas.openxmlformats.org/presentationml/2006/main">
  <p:tag name="AS_UNIQUEID" val="1689"/>
</p:tagLst>
</file>

<file path=ppt/tags/tag2717.xml><?xml version="1.0" encoding="utf-8"?>
<p:tagLst xmlns:a="http://schemas.openxmlformats.org/drawingml/2006/main" xmlns:r="http://schemas.openxmlformats.org/officeDocument/2006/relationships" xmlns:p="http://schemas.openxmlformats.org/presentationml/2006/main">
  <p:tag name="AS_UNIQUEID" val="1690"/>
</p:tagLst>
</file>

<file path=ppt/tags/tag2718.xml><?xml version="1.0" encoding="utf-8"?>
<p:tagLst xmlns:a="http://schemas.openxmlformats.org/drawingml/2006/main" xmlns:r="http://schemas.openxmlformats.org/officeDocument/2006/relationships" xmlns:p="http://schemas.openxmlformats.org/presentationml/2006/main">
  <p:tag name="AS_UNIQUEID" val="1691"/>
</p:tagLst>
</file>

<file path=ppt/tags/tag2719.xml><?xml version="1.0" encoding="utf-8"?>
<p:tagLst xmlns:a="http://schemas.openxmlformats.org/drawingml/2006/main" xmlns:r="http://schemas.openxmlformats.org/officeDocument/2006/relationships" xmlns:p="http://schemas.openxmlformats.org/presentationml/2006/main">
  <p:tag name="AS_UNIQUEID" val="1692"/>
</p:tagLst>
</file>

<file path=ppt/tags/tag272.xml><?xml version="1.0" encoding="utf-8"?>
<p:tagLst xmlns:a="http://schemas.openxmlformats.org/drawingml/2006/main" xmlns:r="http://schemas.openxmlformats.org/officeDocument/2006/relationships" xmlns:p="http://schemas.openxmlformats.org/presentationml/2006/main">
  <p:tag name="AS_UNIQUEID" val="3177"/>
</p:tagLst>
</file>

<file path=ppt/tags/tag2720.xml><?xml version="1.0" encoding="utf-8"?>
<p:tagLst xmlns:a="http://schemas.openxmlformats.org/drawingml/2006/main" xmlns:r="http://schemas.openxmlformats.org/officeDocument/2006/relationships" xmlns:p="http://schemas.openxmlformats.org/presentationml/2006/main">
  <p:tag name="AS_UNIQUEID" val="1693"/>
</p:tagLst>
</file>

<file path=ppt/tags/tag2721.xml><?xml version="1.0" encoding="utf-8"?>
<p:tagLst xmlns:a="http://schemas.openxmlformats.org/drawingml/2006/main" xmlns:r="http://schemas.openxmlformats.org/officeDocument/2006/relationships" xmlns:p="http://schemas.openxmlformats.org/presentationml/2006/main">
  <p:tag name="AS_UNIQUEID" val="1694"/>
</p:tagLst>
</file>

<file path=ppt/tags/tag2722.xml><?xml version="1.0" encoding="utf-8"?>
<p:tagLst xmlns:a="http://schemas.openxmlformats.org/drawingml/2006/main" xmlns:r="http://schemas.openxmlformats.org/officeDocument/2006/relationships" xmlns:p="http://schemas.openxmlformats.org/presentationml/2006/main">
  <p:tag name="AS_UNIQUEID" val="1595"/>
</p:tagLst>
</file>

<file path=ppt/tags/tag2723.xml><?xml version="1.0" encoding="utf-8"?>
<p:tagLst xmlns:a="http://schemas.openxmlformats.org/drawingml/2006/main" xmlns:r="http://schemas.openxmlformats.org/officeDocument/2006/relationships" xmlns:p="http://schemas.openxmlformats.org/presentationml/2006/main">
  <p:tag name="AS_UNIQUEID" val="1596"/>
</p:tagLst>
</file>

<file path=ppt/tags/tag2724.xml><?xml version="1.0" encoding="utf-8"?>
<p:tagLst xmlns:a="http://schemas.openxmlformats.org/drawingml/2006/main" xmlns:r="http://schemas.openxmlformats.org/officeDocument/2006/relationships" xmlns:p="http://schemas.openxmlformats.org/presentationml/2006/main">
  <p:tag name="AS_UNIQUEID" val="1597"/>
</p:tagLst>
</file>

<file path=ppt/tags/tag2725.xml><?xml version="1.0" encoding="utf-8"?>
<p:tagLst xmlns:a="http://schemas.openxmlformats.org/drawingml/2006/main" xmlns:r="http://schemas.openxmlformats.org/officeDocument/2006/relationships" xmlns:p="http://schemas.openxmlformats.org/presentationml/2006/main">
  <p:tag name="AS_UNIQUEID" val="1598"/>
</p:tagLst>
</file>

<file path=ppt/tags/tag2726.xml><?xml version="1.0" encoding="utf-8"?>
<p:tagLst xmlns:a="http://schemas.openxmlformats.org/drawingml/2006/main" xmlns:r="http://schemas.openxmlformats.org/officeDocument/2006/relationships" xmlns:p="http://schemas.openxmlformats.org/presentationml/2006/main">
  <p:tag name="AS_UNIQUEID" val="1599"/>
</p:tagLst>
</file>

<file path=ppt/tags/tag2727.xml><?xml version="1.0" encoding="utf-8"?>
<p:tagLst xmlns:a="http://schemas.openxmlformats.org/drawingml/2006/main" xmlns:r="http://schemas.openxmlformats.org/officeDocument/2006/relationships" xmlns:p="http://schemas.openxmlformats.org/presentationml/2006/main">
  <p:tag name="AS_UNIQUEID" val="1600"/>
</p:tagLst>
</file>

<file path=ppt/tags/tag2728.xml><?xml version="1.0" encoding="utf-8"?>
<p:tagLst xmlns:a="http://schemas.openxmlformats.org/drawingml/2006/main" xmlns:r="http://schemas.openxmlformats.org/officeDocument/2006/relationships" xmlns:p="http://schemas.openxmlformats.org/presentationml/2006/main">
  <p:tag name="AS_UNIQUEID" val="1601"/>
</p:tagLst>
</file>

<file path=ppt/tags/tag2729.xml><?xml version="1.0" encoding="utf-8"?>
<p:tagLst xmlns:a="http://schemas.openxmlformats.org/drawingml/2006/main" xmlns:r="http://schemas.openxmlformats.org/officeDocument/2006/relationships" xmlns:p="http://schemas.openxmlformats.org/presentationml/2006/main">
  <p:tag name="AS_UNIQUEID" val="1602"/>
</p:tagLst>
</file>

<file path=ppt/tags/tag273.xml><?xml version="1.0" encoding="utf-8"?>
<p:tagLst xmlns:a="http://schemas.openxmlformats.org/drawingml/2006/main" xmlns:r="http://schemas.openxmlformats.org/officeDocument/2006/relationships" xmlns:p="http://schemas.openxmlformats.org/presentationml/2006/main">
  <p:tag name="AS_UNIQUEID" val="3170"/>
</p:tagLst>
</file>

<file path=ppt/tags/tag2730.xml><?xml version="1.0" encoding="utf-8"?>
<p:tagLst xmlns:a="http://schemas.openxmlformats.org/drawingml/2006/main" xmlns:r="http://schemas.openxmlformats.org/officeDocument/2006/relationships" xmlns:p="http://schemas.openxmlformats.org/presentationml/2006/main">
  <p:tag name="AS_UNIQUEID" val="1603"/>
</p:tagLst>
</file>

<file path=ppt/tags/tag2731.xml><?xml version="1.0" encoding="utf-8"?>
<p:tagLst xmlns:a="http://schemas.openxmlformats.org/drawingml/2006/main" xmlns:r="http://schemas.openxmlformats.org/officeDocument/2006/relationships" xmlns:p="http://schemas.openxmlformats.org/presentationml/2006/main">
  <p:tag name="AS_UNIQUEID" val="1604"/>
</p:tagLst>
</file>

<file path=ppt/tags/tag2732.xml><?xml version="1.0" encoding="utf-8"?>
<p:tagLst xmlns:a="http://schemas.openxmlformats.org/drawingml/2006/main" xmlns:r="http://schemas.openxmlformats.org/officeDocument/2006/relationships" xmlns:p="http://schemas.openxmlformats.org/presentationml/2006/main">
  <p:tag name="AS_UNIQUEID" val="1605"/>
</p:tagLst>
</file>

<file path=ppt/tags/tag2733.xml><?xml version="1.0" encoding="utf-8"?>
<p:tagLst xmlns:a="http://schemas.openxmlformats.org/drawingml/2006/main" xmlns:r="http://schemas.openxmlformats.org/officeDocument/2006/relationships" xmlns:p="http://schemas.openxmlformats.org/presentationml/2006/main">
  <p:tag name="AS_UNIQUEID" val="1606"/>
</p:tagLst>
</file>

<file path=ppt/tags/tag2734.xml><?xml version="1.0" encoding="utf-8"?>
<p:tagLst xmlns:a="http://schemas.openxmlformats.org/drawingml/2006/main" xmlns:r="http://schemas.openxmlformats.org/officeDocument/2006/relationships" xmlns:p="http://schemas.openxmlformats.org/presentationml/2006/main">
  <p:tag name="AS_UNIQUEID" val="1607"/>
</p:tagLst>
</file>

<file path=ppt/tags/tag2735.xml><?xml version="1.0" encoding="utf-8"?>
<p:tagLst xmlns:a="http://schemas.openxmlformats.org/drawingml/2006/main" xmlns:r="http://schemas.openxmlformats.org/officeDocument/2006/relationships" xmlns:p="http://schemas.openxmlformats.org/presentationml/2006/main">
  <p:tag name="AS_UNIQUEID" val="1608"/>
</p:tagLst>
</file>

<file path=ppt/tags/tag2736.xml><?xml version="1.0" encoding="utf-8"?>
<p:tagLst xmlns:a="http://schemas.openxmlformats.org/drawingml/2006/main" xmlns:r="http://schemas.openxmlformats.org/officeDocument/2006/relationships" xmlns:p="http://schemas.openxmlformats.org/presentationml/2006/main">
  <p:tag name="AS_UNIQUEID" val="1609"/>
</p:tagLst>
</file>

<file path=ppt/tags/tag2737.xml><?xml version="1.0" encoding="utf-8"?>
<p:tagLst xmlns:a="http://schemas.openxmlformats.org/drawingml/2006/main" xmlns:r="http://schemas.openxmlformats.org/officeDocument/2006/relationships" xmlns:p="http://schemas.openxmlformats.org/presentationml/2006/main">
  <p:tag name="AS_UNIQUEID" val="1610"/>
</p:tagLst>
</file>

<file path=ppt/tags/tag2738.xml><?xml version="1.0" encoding="utf-8"?>
<p:tagLst xmlns:a="http://schemas.openxmlformats.org/drawingml/2006/main" xmlns:r="http://schemas.openxmlformats.org/officeDocument/2006/relationships" xmlns:p="http://schemas.openxmlformats.org/presentationml/2006/main">
  <p:tag name="AS_UNIQUEID" val="1611"/>
</p:tagLst>
</file>

<file path=ppt/tags/tag2739.xml><?xml version="1.0" encoding="utf-8"?>
<p:tagLst xmlns:a="http://schemas.openxmlformats.org/drawingml/2006/main" xmlns:r="http://schemas.openxmlformats.org/officeDocument/2006/relationships" xmlns:p="http://schemas.openxmlformats.org/presentationml/2006/main">
  <p:tag name="AS_UNIQUEID" val="1612"/>
</p:tagLst>
</file>

<file path=ppt/tags/tag274.xml><?xml version="1.0" encoding="utf-8"?>
<p:tagLst xmlns:a="http://schemas.openxmlformats.org/drawingml/2006/main" xmlns:r="http://schemas.openxmlformats.org/officeDocument/2006/relationships" xmlns:p="http://schemas.openxmlformats.org/presentationml/2006/main">
  <p:tag name="AS_UNIQUEID" val="3171"/>
</p:tagLst>
</file>

<file path=ppt/tags/tag2740.xml><?xml version="1.0" encoding="utf-8"?>
<p:tagLst xmlns:a="http://schemas.openxmlformats.org/drawingml/2006/main" xmlns:r="http://schemas.openxmlformats.org/officeDocument/2006/relationships" xmlns:p="http://schemas.openxmlformats.org/presentationml/2006/main">
  <p:tag name="AS_UNIQUEID" val="1613"/>
</p:tagLst>
</file>

<file path=ppt/tags/tag2741.xml><?xml version="1.0" encoding="utf-8"?>
<p:tagLst xmlns:a="http://schemas.openxmlformats.org/drawingml/2006/main" xmlns:r="http://schemas.openxmlformats.org/officeDocument/2006/relationships" xmlns:p="http://schemas.openxmlformats.org/presentationml/2006/main">
  <p:tag name="AS_UNIQUEID" val="1614"/>
</p:tagLst>
</file>

<file path=ppt/tags/tag2742.xml><?xml version="1.0" encoding="utf-8"?>
<p:tagLst xmlns:a="http://schemas.openxmlformats.org/drawingml/2006/main" xmlns:r="http://schemas.openxmlformats.org/officeDocument/2006/relationships" xmlns:p="http://schemas.openxmlformats.org/presentationml/2006/main">
  <p:tag name="AS_UNIQUEID" val="1615"/>
</p:tagLst>
</file>

<file path=ppt/tags/tag2743.xml><?xml version="1.0" encoding="utf-8"?>
<p:tagLst xmlns:a="http://schemas.openxmlformats.org/drawingml/2006/main" xmlns:r="http://schemas.openxmlformats.org/officeDocument/2006/relationships" xmlns:p="http://schemas.openxmlformats.org/presentationml/2006/main">
  <p:tag name="AS_UNIQUEID" val="1616"/>
</p:tagLst>
</file>

<file path=ppt/tags/tag2744.xml><?xml version="1.0" encoding="utf-8"?>
<p:tagLst xmlns:a="http://schemas.openxmlformats.org/drawingml/2006/main" xmlns:r="http://schemas.openxmlformats.org/officeDocument/2006/relationships" xmlns:p="http://schemas.openxmlformats.org/presentationml/2006/main">
  <p:tag name="AS_UNIQUEID" val="1617"/>
</p:tagLst>
</file>

<file path=ppt/tags/tag2745.xml><?xml version="1.0" encoding="utf-8"?>
<p:tagLst xmlns:a="http://schemas.openxmlformats.org/drawingml/2006/main" xmlns:r="http://schemas.openxmlformats.org/officeDocument/2006/relationships" xmlns:p="http://schemas.openxmlformats.org/presentationml/2006/main">
  <p:tag name="AS_UNIQUEID" val="1618"/>
</p:tagLst>
</file>

<file path=ppt/tags/tag2746.xml><?xml version="1.0" encoding="utf-8"?>
<p:tagLst xmlns:a="http://schemas.openxmlformats.org/drawingml/2006/main" xmlns:r="http://schemas.openxmlformats.org/officeDocument/2006/relationships" xmlns:p="http://schemas.openxmlformats.org/presentationml/2006/main">
  <p:tag name="AS_UNIQUEID" val="1619"/>
</p:tagLst>
</file>

<file path=ppt/tags/tag2747.xml><?xml version="1.0" encoding="utf-8"?>
<p:tagLst xmlns:a="http://schemas.openxmlformats.org/drawingml/2006/main" xmlns:r="http://schemas.openxmlformats.org/officeDocument/2006/relationships" xmlns:p="http://schemas.openxmlformats.org/presentationml/2006/main">
  <p:tag name="AS_UNIQUEID" val="1620"/>
</p:tagLst>
</file>

<file path=ppt/tags/tag2748.xml><?xml version="1.0" encoding="utf-8"?>
<p:tagLst xmlns:a="http://schemas.openxmlformats.org/drawingml/2006/main" xmlns:r="http://schemas.openxmlformats.org/officeDocument/2006/relationships" xmlns:p="http://schemas.openxmlformats.org/presentationml/2006/main">
  <p:tag name="AS_UNIQUEID" val="1621"/>
</p:tagLst>
</file>

<file path=ppt/tags/tag2749.xml><?xml version="1.0" encoding="utf-8"?>
<p:tagLst xmlns:a="http://schemas.openxmlformats.org/drawingml/2006/main" xmlns:r="http://schemas.openxmlformats.org/officeDocument/2006/relationships" xmlns:p="http://schemas.openxmlformats.org/presentationml/2006/main">
  <p:tag name="AS_UNIQUEID" val="1622"/>
</p:tagLst>
</file>

<file path=ppt/tags/tag275.xml><?xml version="1.0" encoding="utf-8"?>
<p:tagLst xmlns:a="http://schemas.openxmlformats.org/drawingml/2006/main" xmlns:r="http://schemas.openxmlformats.org/officeDocument/2006/relationships" xmlns:p="http://schemas.openxmlformats.org/presentationml/2006/main">
  <p:tag name="AS_UNIQUEID" val="3172"/>
</p:tagLst>
</file>

<file path=ppt/tags/tag2750.xml><?xml version="1.0" encoding="utf-8"?>
<p:tagLst xmlns:a="http://schemas.openxmlformats.org/drawingml/2006/main" xmlns:r="http://schemas.openxmlformats.org/officeDocument/2006/relationships" xmlns:p="http://schemas.openxmlformats.org/presentationml/2006/main">
  <p:tag name="AS_UNIQUEID" val="1623"/>
</p:tagLst>
</file>

<file path=ppt/tags/tag2751.xml><?xml version="1.0" encoding="utf-8"?>
<p:tagLst xmlns:a="http://schemas.openxmlformats.org/drawingml/2006/main" xmlns:r="http://schemas.openxmlformats.org/officeDocument/2006/relationships" xmlns:p="http://schemas.openxmlformats.org/presentationml/2006/main">
  <p:tag name="AS_UNIQUEID" val="1624"/>
</p:tagLst>
</file>

<file path=ppt/tags/tag2752.xml><?xml version="1.0" encoding="utf-8"?>
<p:tagLst xmlns:a="http://schemas.openxmlformats.org/drawingml/2006/main" xmlns:r="http://schemas.openxmlformats.org/officeDocument/2006/relationships" xmlns:p="http://schemas.openxmlformats.org/presentationml/2006/main">
  <p:tag name="AS_UNIQUEID" val="1625"/>
</p:tagLst>
</file>

<file path=ppt/tags/tag2753.xml><?xml version="1.0" encoding="utf-8"?>
<p:tagLst xmlns:a="http://schemas.openxmlformats.org/drawingml/2006/main" xmlns:r="http://schemas.openxmlformats.org/officeDocument/2006/relationships" xmlns:p="http://schemas.openxmlformats.org/presentationml/2006/main">
  <p:tag name="AS_UNIQUEID" val="1626"/>
</p:tagLst>
</file>

<file path=ppt/tags/tag2754.xml><?xml version="1.0" encoding="utf-8"?>
<p:tagLst xmlns:a="http://schemas.openxmlformats.org/drawingml/2006/main" xmlns:r="http://schemas.openxmlformats.org/officeDocument/2006/relationships" xmlns:p="http://schemas.openxmlformats.org/presentationml/2006/main">
  <p:tag name="AS_UNIQUEID" val="1627"/>
</p:tagLst>
</file>

<file path=ppt/tags/tag2755.xml><?xml version="1.0" encoding="utf-8"?>
<p:tagLst xmlns:a="http://schemas.openxmlformats.org/drawingml/2006/main" xmlns:r="http://schemas.openxmlformats.org/officeDocument/2006/relationships" xmlns:p="http://schemas.openxmlformats.org/presentationml/2006/main">
  <p:tag name="AS_UNIQUEID" val="1628"/>
</p:tagLst>
</file>

<file path=ppt/tags/tag2756.xml><?xml version="1.0" encoding="utf-8"?>
<p:tagLst xmlns:a="http://schemas.openxmlformats.org/drawingml/2006/main" xmlns:r="http://schemas.openxmlformats.org/officeDocument/2006/relationships" xmlns:p="http://schemas.openxmlformats.org/presentationml/2006/main">
  <p:tag name="AS_UNIQUEID" val="1629"/>
</p:tagLst>
</file>

<file path=ppt/tags/tag2757.xml><?xml version="1.0" encoding="utf-8"?>
<p:tagLst xmlns:a="http://schemas.openxmlformats.org/drawingml/2006/main" xmlns:r="http://schemas.openxmlformats.org/officeDocument/2006/relationships" xmlns:p="http://schemas.openxmlformats.org/presentationml/2006/main">
  <p:tag name="AS_UNIQUEID" val="1630"/>
</p:tagLst>
</file>

<file path=ppt/tags/tag2758.xml><?xml version="1.0" encoding="utf-8"?>
<p:tagLst xmlns:a="http://schemas.openxmlformats.org/drawingml/2006/main" xmlns:r="http://schemas.openxmlformats.org/officeDocument/2006/relationships" xmlns:p="http://schemas.openxmlformats.org/presentationml/2006/main">
  <p:tag name="AS_UNIQUEID" val="1631"/>
</p:tagLst>
</file>

<file path=ppt/tags/tag2759.xml><?xml version="1.0" encoding="utf-8"?>
<p:tagLst xmlns:a="http://schemas.openxmlformats.org/drawingml/2006/main" xmlns:r="http://schemas.openxmlformats.org/officeDocument/2006/relationships" xmlns:p="http://schemas.openxmlformats.org/presentationml/2006/main">
  <p:tag name="AS_UNIQUEID" val="1632"/>
</p:tagLst>
</file>

<file path=ppt/tags/tag276.xml><?xml version="1.0" encoding="utf-8"?>
<p:tagLst xmlns:a="http://schemas.openxmlformats.org/drawingml/2006/main" xmlns:r="http://schemas.openxmlformats.org/officeDocument/2006/relationships" xmlns:p="http://schemas.openxmlformats.org/presentationml/2006/main">
  <p:tag name="AS_UNIQUEID" val="3107"/>
</p:tagLst>
</file>

<file path=ppt/tags/tag2760.xml><?xml version="1.0" encoding="utf-8"?>
<p:tagLst xmlns:a="http://schemas.openxmlformats.org/drawingml/2006/main" xmlns:r="http://schemas.openxmlformats.org/officeDocument/2006/relationships" xmlns:p="http://schemas.openxmlformats.org/presentationml/2006/main">
  <p:tag name="AS_UNIQUEID" val="1633"/>
</p:tagLst>
</file>

<file path=ppt/tags/tag2761.xml><?xml version="1.0" encoding="utf-8"?>
<p:tagLst xmlns:a="http://schemas.openxmlformats.org/drawingml/2006/main" xmlns:r="http://schemas.openxmlformats.org/officeDocument/2006/relationships" xmlns:p="http://schemas.openxmlformats.org/presentationml/2006/main">
  <p:tag name="AS_UNIQUEID" val="1634"/>
</p:tagLst>
</file>

<file path=ppt/tags/tag2762.xml><?xml version="1.0" encoding="utf-8"?>
<p:tagLst xmlns:a="http://schemas.openxmlformats.org/drawingml/2006/main" xmlns:r="http://schemas.openxmlformats.org/officeDocument/2006/relationships" xmlns:p="http://schemas.openxmlformats.org/presentationml/2006/main">
  <p:tag name="AS_UNIQUEID" val="1635"/>
</p:tagLst>
</file>

<file path=ppt/tags/tag2763.xml><?xml version="1.0" encoding="utf-8"?>
<p:tagLst xmlns:a="http://schemas.openxmlformats.org/drawingml/2006/main" xmlns:r="http://schemas.openxmlformats.org/officeDocument/2006/relationships" xmlns:p="http://schemas.openxmlformats.org/presentationml/2006/main">
  <p:tag name="AS_UNIQUEID" val="1636"/>
</p:tagLst>
</file>

<file path=ppt/tags/tag2764.xml><?xml version="1.0" encoding="utf-8"?>
<p:tagLst xmlns:a="http://schemas.openxmlformats.org/drawingml/2006/main" xmlns:r="http://schemas.openxmlformats.org/officeDocument/2006/relationships" xmlns:p="http://schemas.openxmlformats.org/presentationml/2006/main">
  <p:tag name="AS_UNIQUEID" val="1637"/>
</p:tagLst>
</file>

<file path=ppt/tags/tag2765.xml><?xml version="1.0" encoding="utf-8"?>
<p:tagLst xmlns:a="http://schemas.openxmlformats.org/drawingml/2006/main" xmlns:r="http://schemas.openxmlformats.org/officeDocument/2006/relationships" xmlns:p="http://schemas.openxmlformats.org/presentationml/2006/main">
  <p:tag name="AS_UNIQUEID" val="1638"/>
</p:tagLst>
</file>

<file path=ppt/tags/tag2766.xml><?xml version="1.0" encoding="utf-8"?>
<p:tagLst xmlns:a="http://schemas.openxmlformats.org/drawingml/2006/main" xmlns:r="http://schemas.openxmlformats.org/officeDocument/2006/relationships" xmlns:p="http://schemas.openxmlformats.org/presentationml/2006/main">
  <p:tag name="AS_UNIQUEID" val="1639"/>
</p:tagLst>
</file>

<file path=ppt/tags/tag2767.xml><?xml version="1.0" encoding="utf-8"?>
<p:tagLst xmlns:a="http://schemas.openxmlformats.org/drawingml/2006/main" xmlns:r="http://schemas.openxmlformats.org/officeDocument/2006/relationships" xmlns:p="http://schemas.openxmlformats.org/presentationml/2006/main">
  <p:tag name="AS_UNIQUEID" val="1640"/>
</p:tagLst>
</file>

<file path=ppt/tags/tag2768.xml><?xml version="1.0" encoding="utf-8"?>
<p:tagLst xmlns:a="http://schemas.openxmlformats.org/drawingml/2006/main" xmlns:r="http://schemas.openxmlformats.org/officeDocument/2006/relationships" xmlns:p="http://schemas.openxmlformats.org/presentationml/2006/main">
  <p:tag name="AS_UNIQUEID" val="1641"/>
</p:tagLst>
</file>

<file path=ppt/tags/tag2769.xml><?xml version="1.0" encoding="utf-8"?>
<p:tagLst xmlns:a="http://schemas.openxmlformats.org/drawingml/2006/main" xmlns:r="http://schemas.openxmlformats.org/officeDocument/2006/relationships" xmlns:p="http://schemas.openxmlformats.org/presentationml/2006/main">
  <p:tag name="AS_UNIQUEID" val="1642"/>
</p:tagLst>
</file>

<file path=ppt/tags/tag277.xml><?xml version="1.0" encoding="utf-8"?>
<p:tagLst xmlns:a="http://schemas.openxmlformats.org/drawingml/2006/main" xmlns:r="http://schemas.openxmlformats.org/officeDocument/2006/relationships" xmlns:p="http://schemas.openxmlformats.org/presentationml/2006/main">
  <p:tag name="AS_UNIQUEID" val="3119"/>
</p:tagLst>
</file>

<file path=ppt/tags/tag2770.xml><?xml version="1.0" encoding="utf-8"?>
<p:tagLst xmlns:a="http://schemas.openxmlformats.org/drawingml/2006/main" xmlns:r="http://schemas.openxmlformats.org/officeDocument/2006/relationships" xmlns:p="http://schemas.openxmlformats.org/presentationml/2006/main">
  <p:tag name="AS_UNIQUEID" val="1643"/>
</p:tagLst>
</file>

<file path=ppt/tags/tag2771.xml><?xml version="1.0" encoding="utf-8"?>
<p:tagLst xmlns:a="http://schemas.openxmlformats.org/drawingml/2006/main" xmlns:r="http://schemas.openxmlformats.org/officeDocument/2006/relationships" xmlns:p="http://schemas.openxmlformats.org/presentationml/2006/main">
  <p:tag name="AS_UNIQUEID" val="1544"/>
</p:tagLst>
</file>

<file path=ppt/tags/tag2772.xml><?xml version="1.0" encoding="utf-8"?>
<p:tagLst xmlns:a="http://schemas.openxmlformats.org/drawingml/2006/main" xmlns:r="http://schemas.openxmlformats.org/officeDocument/2006/relationships" xmlns:p="http://schemas.openxmlformats.org/presentationml/2006/main">
  <p:tag name="AS_UNIQUEID" val="1545"/>
</p:tagLst>
</file>

<file path=ppt/tags/tag2773.xml><?xml version="1.0" encoding="utf-8"?>
<p:tagLst xmlns:a="http://schemas.openxmlformats.org/drawingml/2006/main" xmlns:r="http://schemas.openxmlformats.org/officeDocument/2006/relationships" xmlns:p="http://schemas.openxmlformats.org/presentationml/2006/main">
  <p:tag name="AS_UNIQUEID" val="1546"/>
</p:tagLst>
</file>

<file path=ppt/tags/tag2774.xml><?xml version="1.0" encoding="utf-8"?>
<p:tagLst xmlns:a="http://schemas.openxmlformats.org/drawingml/2006/main" xmlns:r="http://schemas.openxmlformats.org/officeDocument/2006/relationships" xmlns:p="http://schemas.openxmlformats.org/presentationml/2006/main">
  <p:tag name="AS_UNIQUEID" val="1547"/>
</p:tagLst>
</file>

<file path=ppt/tags/tag2775.xml><?xml version="1.0" encoding="utf-8"?>
<p:tagLst xmlns:a="http://schemas.openxmlformats.org/drawingml/2006/main" xmlns:r="http://schemas.openxmlformats.org/officeDocument/2006/relationships" xmlns:p="http://schemas.openxmlformats.org/presentationml/2006/main">
  <p:tag name="AS_UNIQUEID" val="1548"/>
</p:tagLst>
</file>

<file path=ppt/tags/tag2776.xml><?xml version="1.0" encoding="utf-8"?>
<p:tagLst xmlns:a="http://schemas.openxmlformats.org/drawingml/2006/main" xmlns:r="http://schemas.openxmlformats.org/officeDocument/2006/relationships" xmlns:p="http://schemas.openxmlformats.org/presentationml/2006/main">
  <p:tag name="AS_UNIQUEID" val="1549"/>
</p:tagLst>
</file>

<file path=ppt/tags/tag2777.xml><?xml version="1.0" encoding="utf-8"?>
<p:tagLst xmlns:a="http://schemas.openxmlformats.org/drawingml/2006/main" xmlns:r="http://schemas.openxmlformats.org/officeDocument/2006/relationships" xmlns:p="http://schemas.openxmlformats.org/presentationml/2006/main">
  <p:tag name="AS_UNIQUEID" val="1550"/>
</p:tagLst>
</file>

<file path=ppt/tags/tag2778.xml><?xml version="1.0" encoding="utf-8"?>
<p:tagLst xmlns:a="http://schemas.openxmlformats.org/drawingml/2006/main" xmlns:r="http://schemas.openxmlformats.org/officeDocument/2006/relationships" xmlns:p="http://schemas.openxmlformats.org/presentationml/2006/main">
  <p:tag name="AS_UNIQUEID" val="1551"/>
</p:tagLst>
</file>

<file path=ppt/tags/tag2779.xml><?xml version="1.0" encoding="utf-8"?>
<p:tagLst xmlns:a="http://schemas.openxmlformats.org/drawingml/2006/main" xmlns:r="http://schemas.openxmlformats.org/officeDocument/2006/relationships" xmlns:p="http://schemas.openxmlformats.org/presentationml/2006/main">
  <p:tag name="AS_UNIQUEID" val="1552"/>
</p:tagLst>
</file>

<file path=ppt/tags/tag278.xml><?xml version="1.0" encoding="utf-8"?>
<p:tagLst xmlns:a="http://schemas.openxmlformats.org/drawingml/2006/main" xmlns:r="http://schemas.openxmlformats.org/officeDocument/2006/relationships" xmlns:p="http://schemas.openxmlformats.org/presentationml/2006/main">
  <p:tag name="AS_UNIQUEID" val="3133"/>
</p:tagLst>
</file>

<file path=ppt/tags/tag2780.xml><?xml version="1.0" encoding="utf-8"?>
<p:tagLst xmlns:a="http://schemas.openxmlformats.org/drawingml/2006/main" xmlns:r="http://schemas.openxmlformats.org/officeDocument/2006/relationships" xmlns:p="http://schemas.openxmlformats.org/presentationml/2006/main">
  <p:tag name="AS_UNIQUEID" val="1553"/>
</p:tagLst>
</file>

<file path=ppt/tags/tag2781.xml><?xml version="1.0" encoding="utf-8"?>
<p:tagLst xmlns:a="http://schemas.openxmlformats.org/drawingml/2006/main" xmlns:r="http://schemas.openxmlformats.org/officeDocument/2006/relationships" xmlns:p="http://schemas.openxmlformats.org/presentationml/2006/main">
  <p:tag name="AS_UNIQUEID" val="1554"/>
</p:tagLst>
</file>

<file path=ppt/tags/tag2782.xml><?xml version="1.0" encoding="utf-8"?>
<p:tagLst xmlns:a="http://schemas.openxmlformats.org/drawingml/2006/main" xmlns:r="http://schemas.openxmlformats.org/officeDocument/2006/relationships" xmlns:p="http://schemas.openxmlformats.org/presentationml/2006/main">
  <p:tag name="AS_UNIQUEID" val="1555"/>
</p:tagLst>
</file>

<file path=ppt/tags/tag2783.xml><?xml version="1.0" encoding="utf-8"?>
<p:tagLst xmlns:a="http://schemas.openxmlformats.org/drawingml/2006/main" xmlns:r="http://schemas.openxmlformats.org/officeDocument/2006/relationships" xmlns:p="http://schemas.openxmlformats.org/presentationml/2006/main">
  <p:tag name="AS_UNIQUEID" val="1556"/>
</p:tagLst>
</file>

<file path=ppt/tags/tag2784.xml><?xml version="1.0" encoding="utf-8"?>
<p:tagLst xmlns:a="http://schemas.openxmlformats.org/drawingml/2006/main" xmlns:r="http://schemas.openxmlformats.org/officeDocument/2006/relationships" xmlns:p="http://schemas.openxmlformats.org/presentationml/2006/main">
  <p:tag name="AS_UNIQUEID" val="1557"/>
</p:tagLst>
</file>

<file path=ppt/tags/tag2785.xml><?xml version="1.0" encoding="utf-8"?>
<p:tagLst xmlns:a="http://schemas.openxmlformats.org/drawingml/2006/main" xmlns:r="http://schemas.openxmlformats.org/officeDocument/2006/relationships" xmlns:p="http://schemas.openxmlformats.org/presentationml/2006/main">
  <p:tag name="AS_UNIQUEID" val="1558"/>
</p:tagLst>
</file>

<file path=ppt/tags/tag2786.xml><?xml version="1.0" encoding="utf-8"?>
<p:tagLst xmlns:a="http://schemas.openxmlformats.org/drawingml/2006/main" xmlns:r="http://schemas.openxmlformats.org/officeDocument/2006/relationships" xmlns:p="http://schemas.openxmlformats.org/presentationml/2006/main">
  <p:tag name="AS_UNIQUEID" val="1559"/>
</p:tagLst>
</file>

<file path=ppt/tags/tag2787.xml><?xml version="1.0" encoding="utf-8"?>
<p:tagLst xmlns:a="http://schemas.openxmlformats.org/drawingml/2006/main" xmlns:r="http://schemas.openxmlformats.org/officeDocument/2006/relationships" xmlns:p="http://schemas.openxmlformats.org/presentationml/2006/main">
  <p:tag name="AS_UNIQUEID" val="1560"/>
</p:tagLst>
</file>

<file path=ppt/tags/tag2788.xml><?xml version="1.0" encoding="utf-8"?>
<p:tagLst xmlns:a="http://schemas.openxmlformats.org/drawingml/2006/main" xmlns:r="http://schemas.openxmlformats.org/officeDocument/2006/relationships" xmlns:p="http://schemas.openxmlformats.org/presentationml/2006/main">
  <p:tag name="AS_UNIQUEID" val="1561"/>
</p:tagLst>
</file>

<file path=ppt/tags/tag2789.xml><?xml version="1.0" encoding="utf-8"?>
<p:tagLst xmlns:a="http://schemas.openxmlformats.org/drawingml/2006/main" xmlns:r="http://schemas.openxmlformats.org/officeDocument/2006/relationships" xmlns:p="http://schemas.openxmlformats.org/presentationml/2006/main">
  <p:tag name="AS_UNIQUEID" val="1562"/>
</p:tagLst>
</file>

<file path=ppt/tags/tag279.xml><?xml version="1.0" encoding="utf-8"?>
<p:tagLst xmlns:a="http://schemas.openxmlformats.org/drawingml/2006/main" xmlns:r="http://schemas.openxmlformats.org/officeDocument/2006/relationships" xmlns:p="http://schemas.openxmlformats.org/presentationml/2006/main">
  <p:tag name="AS_UNIQUEID" val="3145"/>
</p:tagLst>
</file>

<file path=ppt/tags/tag2790.xml><?xml version="1.0" encoding="utf-8"?>
<p:tagLst xmlns:a="http://schemas.openxmlformats.org/drawingml/2006/main" xmlns:r="http://schemas.openxmlformats.org/officeDocument/2006/relationships" xmlns:p="http://schemas.openxmlformats.org/presentationml/2006/main">
  <p:tag name="AS_UNIQUEID" val="1563"/>
</p:tagLst>
</file>

<file path=ppt/tags/tag2791.xml><?xml version="1.0" encoding="utf-8"?>
<p:tagLst xmlns:a="http://schemas.openxmlformats.org/drawingml/2006/main" xmlns:r="http://schemas.openxmlformats.org/officeDocument/2006/relationships" xmlns:p="http://schemas.openxmlformats.org/presentationml/2006/main">
  <p:tag name="AS_UNIQUEID" val="1564"/>
</p:tagLst>
</file>

<file path=ppt/tags/tag2792.xml><?xml version="1.0" encoding="utf-8"?>
<p:tagLst xmlns:a="http://schemas.openxmlformats.org/drawingml/2006/main" xmlns:r="http://schemas.openxmlformats.org/officeDocument/2006/relationships" xmlns:p="http://schemas.openxmlformats.org/presentationml/2006/main">
  <p:tag name="AS_UNIQUEID" val="1565"/>
</p:tagLst>
</file>

<file path=ppt/tags/tag2793.xml><?xml version="1.0" encoding="utf-8"?>
<p:tagLst xmlns:a="http://schemas.openxmlformats.org/drawingml/2006/main" xmlns:r="http://schemas.openxmlformats.org/officeDocument/2006/relationships" xmlns:p="http://schemas.openxmlformats.org/presentationml/2006/main">
  <p:tag name="AS_UNIQUEID" val="1566"/>
</p:tagLst>
</file>

<file path=ppt/tags/tag2794.xml><?xml version="1.0" encoding="utf-8"?>
<p:tagLst xmlns:a="http://schemas.openxmlformats.org/drawingml/2006/main" xmlns:r="http://schemas.openxmlformats.org/officeDocument/2006/relationships" xmlns:p="http://schemas.openxmlformats.org/presentationml/2006/main">
  <p:tag name="AS_UNIQUEID" val="1567"/>
</p:tagLst>
</file>

<file path=ppt/tags/tag2795.xml><?xml version="1.0" encoding="utf-8"?>
<p:tagLst xmlns:a="http://schemas.openxmlformats.org/drawingml/2006/main" xmlns:r="http://schemas.openxmlformats.org/officeDocument/2006/relationships" xmlns:p="http://schemas.openxmlformats.org/presentationml/2006/main">
  <p:tag name="AS_UNIQUEID" val="1568"/>
</p:tagLst>
</file>

<file path=ppt/tags/tag2796.xml><?xml version="1.0" encoding="utf-8"?>
<p:tagLst xmlns:a="http://schemas.openxmlformats.org/drawingml/2006/main" xmlns:r="http://schemas.openxmlformats.org/officeDocument/2006/relationships" xmlns:p="http://schemas.openxmlformats.org/presentationml/2006/main">
  <p:tag name="AS_UNIQUEID" val="1569"/>
</p:tagLst>
</file>

<file path=ppt/tags/tag2797.xml><?xml version="1.0" encoding="utf-8"?>
<p:tagLst xmlns:a="http://schemas.openxmlformats.org/drawingml/2006/main" xmlns:r="http://schemas.openxmlformats.org/officeDocument/2006/relationships" xmlns:p="http://schemas.openxmlformats.org/presentationml/2006/main">
  <p:tag name="AS_UNIQUEID" val="1570"/>
</p:tagLst>
</file>

<file path=ppt/tags/tag2798.xml><?xml version="1.0" encoding="utf-8"?>
<p:tagLst xmlns:a="http://schemas.openxmlformats.org/drawingml/2006/main" xmlns:r="http://schemas.openxmlformats.org/officeDocument/2006/relationships" xmlns:p="http://schemas.openxmlformats.org/presentationml/2006/main">
  <p:tag name="AS_UNIQUEID" val="1571"/>
</p:tagLst>
</file>

<file path=ppt/tags/tag2799.xml><?xml version="1.0" encoding="utf-8"?>
<p:tagLst xmlns:a="http://schemas.openxmlformats.org/drawingml/2006/main" xmlns:r="http://schemas.openxmlformats.org/officeDocument/2006/relationships" xmlns:p="http://schemas.openxmlformats.org/presentationml/2006/main">
  <p:tag name="AS_UNIQUEID" val="1572"/>
</p:tagLst>
</file>

<file path=ppt/tags/tag28.xml><?xml version="1.0" encoding="utf-8"?>
<p:tagLst xmlns:a="http://schemas.openxmlformats.org/drawingml/2006/main" xmlns:r="http://schemas.openxmlformats.org/officeDocument/2006/relationships" xmlns:p="http://schemas.openxmlformats.org/presentationml/2006/main">
  <p:tag name="AS_UNIQUEID" val="378"/>
</p:tagLst>
</file>

<file path=ppt/tags/tag280.xml><?xml version="1.0" encoding="utf-8"?>
<p:tagLst xmlns:a="http://schemas.openxmlformats.org/drawingml/2006/main" xmlns:r="http://schemas.openxmlformats.org/officeDocument/2006/relationships" xmlns:p="http://schemas.openxmlformats.org/presentationml/2006/main">
  <p:tag name="AS_UNIQUEID" val="3157"/>
</p:tagLst>
</file>

<file path=ppt/tags/tag2800.xml><?xml version="1.0" encoding="utf-8"?>
<p:tagLst xmlns:a="http://schemas.openxmlformats.org/drawingml/2006/main" xmlns:r="http://schemas.openxmlformats.org/officeDocument/2006/relationships" xmlns:p="http://schemas.openxmlformats.org/presentationml/2006/main">
  <p:tag name="AS_UNIQUEID" val="1573"/>
</p:tagLst>
</file>

<file path=ppt/tags/tag2801.xml><?xml version="1.0" encoding="utf-8"?>
<p:tagLst xmlns:a="http://schemas.openxmlformats.org/drawingml/2006/main" xmlns:r="http://schemas.openxmlformats.org/officeDocument/2006/relationships" xmlns:p="http://schemas.openxmlformats.org/presentationml/2006/main">
  <p:tag name="AS_UNIQUEID" val="1574"/>
</p:tagLst>
</file>

<file path=ppt/tags/tag2802.xml><?xml version="1.0" encoding="utf-8"?>
<p:tagLst xmlns:a="http://schemas.openxmlformats.org/drawingml/2006/main" xmlns:r="http://schemas.openxmlformats.org/officeDocument/2006/relationships" xmlns:p="http://schemas.openxmlformats.org/presentationml/2006/main">
  <p:tag name="AS_UNIQUEID" val="1575"/>
</p:tagLst>
</file>

<file path=ppt/tags/tag2803.xml><?xml version="1.0" encoding="utf-8"?>
<p:tagLst xmlns:a="http://schemas.openxmlformats.org/drawingml/2006/main" xmlns:r="http://schemas.openxmlformats.org/officeDocument/2006/relationships" xmlns:p="http://schemas.openxmlformats.org/presentationml/2006/main">
  <p:tag name="AS_UNIQUEID" val="1576"/>
</p:tagLst>
</file>

<file path=ppt/tags/tag2804.xml><?xml version="1.0" encoding="utf-8"?>
<p:tagLst xmlns:a="http://schemas.openxmlformats.org/drawingml/2006/main" xmlns:r="http://schemas.openxmlformats.org/officeDocument/2006/relationships" xmlns:p="http://schemas.openxmlformats.org/presentationml/2006/main">
  <p:tag name="AS_UNIQUEID" val="1577"/>
</p:tagLst>
</file>

<file path=ppt/tags/tag2805.xml><?xml version="1.0" encoding="utf-8"?>
<p:tagLst xmlns:a="http://schemas.openxmlformats.org/drawingml/2006/main" xmlns:r="http://schemas.openxmlformats.org/officeDocument/2006/relationships" xmlns:p="http://schemas.openxmlformats.org/presentationml/2006/main">
  <p:tag name="AS_UNIQUEID" val="1578"/>
</p:tagLst>
</file>

<file path=ppt/tags/tag2806.xml><?xml version="1.0" encoding="utf-8"?>
<p:tagLst xmlns:a="http://schemas.openxmlformats.org/drawingml/2006/main" xmlns:r="http://schemas.openxmlformats.org/officeDocument/2006/relationships" xmlns:p="http://schemas.openxmlformats.org/presentationml/2006/main">
  <p:tag name="AS_UNIQUEID" val="1579"/>
</p:tagLst>
</file>

<file path=ppt/tags/tag2807.xml><?xml version="1.0" encoding="utf-8"?>
<p:tagLst xmlns:a="http://schemas.openxmlformats.org/drawingml/2006/main" xmlns:r="http://schemas.openxmlformats.org/officeDocument/2006/relationships" xmlns:p="http://schemas.openxmlformats.org/presentationml/2006/main">
  <p:tag name="AS_UNIQUEID" val="1580"/>
</p:tagLst>
</file>

<file path=ppt/tags/tag2808.xml><?xml version="1.0" encoding="utf-8"?>
<p:tagLst xmlns:a="http://schemas.openxmlformats.org/drawingml/2006/main" xmlns:r="http://schemas.openxmlformats.org/officeDocument/2006/relationships" xmlns:p="http://schemas.openxmlformats.org/presentationml/2006/main">
  <p:tag name="AS_UNIQUEID" val="1581"/>
</p:tagLst>
</file>

<file path=ppt/tags/tag2809.xml><?xml version="1.0" encoding="utf-8"?>
<p:tagLst xmlns:a="http://schemas.openxmlformats.org/drawingml/2006/main" xmlns:r="http://schemas.openxmlformats.org/officeDocument/2006/relationships" xmlns:p="http://schemas.openxmlformats.org/presentationml/2006/main">
  <p:tag name="AS_UNIQUEID" val="1582"/>
</p:tagLst>
</file>

<file path=ppt/tags/tag281.xml><?xml version="1.0" encoding="utf-8"?>
<p:tagLst xmlns:a="http://schemas.openxmlformats.org/drawingml/2006/main" xmlns:r="http://schemas.openxmlformats.org/officeDocument/2006/relationships" xmlns:p="http://schemas.openxmlformats.org/presentationml/2006/main">
  <p:tag name="AS_UNIQUEID" val="3158"/>
</p:tagLst>
</file>

<file path=ppt/tags/tag2810.xml><?xml version="1.0" encoding="utf-8"?>
<p:tagLst xmlns:a="http://schemas.openxmlformats.org/drawingml/2006/main" xmlns:r="http://schemas.openxmlformats.org/officeDocument/2006/relationships" xmlns:p="http://schemas.openxmlformats.org/presentationml/2006/main">
  <p:tag name="AS_UNIQUEID" val="1583"/>
</p:tagLst>
</file>

<file path=ppt/tags/tag2811.xml><?xml version="1.0" encoding="utf-8"?>
<p:tagLst xmlns:a="http://schemas.openxmlformats.org/drawingml/2006/main" xmlns:r="http://schemas.openxmlformats.org/officeDocument/2006/relationships" xmlns:p="http://schemas.openxmlformats.org/presentationml/2006/main">
  <p:tag name="AS_UNIQUEID" val="1584"/>
</p:tagLst>
</file>

<file path=ppt/tags/tag2812.xml><?xml version="1.0" encoding="utf-8"?>
<p:tagLst xmlns:a="http://schemas.openxmlformats.org/drawingml/2006/main" xmlns:r="http://schemas.openxmlformats.org/officeDocument/2006/relationships" xmlns:p="http://schemas.openxmlformats.org/presentationml/2006/main">
  <p:tag name="AS_UNIQUEID" val="1585"/>
</p:tagLst>
</file>

<file path=ppt/tags/tag2813.xml><?xml version="1.0" encoding="utf-8"?>
<p:tagLst xmlns:a="http://schemas.openxmlformats.org/drawingml/2006/main" xmlns:r="http://schemas.openxmlformats.org/officeDocument/2006/relationships" xmlns:p="http://schemas.openxmlformats.org/presentationml/2006/main">
  <p:tag name="AS_UNIQUEID" val="1586"/>
</p:tagLst>
</file>

<file path=ppt/tags/tag2814.xml><?xml version="1.0" encoding="utf-8"?>
<p:tagLst xmlns:a="http://schemas.openxmlformats.org/drawingml/2006/main" xmlns:r="http://schemas.openxmlformats.org/officeDocument/2006/relationships" xmlns:p="http://schemas.openxmlformats.org/presentationml/2006/main">
  <p:tag name="AS_UNIQUEID" val="1587"/>
</p:tagLst>
</file>

<file path=ppt/tags/tag2815.xml><?xml version="1.0" encoding="utf-8"?>
<p:tagLst xmlns:a="http://schemas.openxmlformats.org/drawingml/2006/main" xmlns:r="http://schemas.openxmlformats.org/officeDocument/2006/relationships" xmlns:p="http://schemas.openxmlformats.org/presentationml/2006/main">
  <p:tag name="AS_UNIQUEID" val="1588"/>
</p:tagLst>
</file>

<file path=ppt/tags/tag2816.xml><?xml version="1.0" encoding="utf-8"?>
<p:tagLst xmlns:a="http://schemas.openxmlformats.org/drawingml/2006/main" xmlns:r="http://schemas.openxmlformats.org/officeDocument/2006/relationships" xmlns:p="http://schemas.openxmlformats.org/presentationml/2006/main">
  <p:tag name="AS_UNIQUEID" val="1589"/>
</p:tagLst>
</file>

<file path=ppt/tags/tag2817.xml><?xml version="1.0" encoding="utf-8"?>
<p:tagLst xmlns:a="http://schemas.openxmlformats.org/drawingml/2006/main" xmlns:r="http://schemas.openxmlformats.org/officeDocument/2006/relationships" xmlns:p="http://schemas.openxmlformats.org/presentationml/2006/main">
  <p:tag name="AS_UNIQUEID" val="1590"/>
</p:tagLst>
</file>

<file path=ppt/tags/tag2818.xml><?xml version="1.0" encoding="utf-8"?>
<p:tagLst xmlns:a="http://schemas.openxmlformats.org/drawingml/2006/main" xmlns:r="http://schemas.openxmlformats.org/officeDocument/2006/relationships" xmlns:p="http://schemas.openxmlformats.org/presentationml/2006/main">
  <p:tag name="AS_UNIQUEID" val="1591"/>
</p:tagLst>
</file>

<file path=ppt/tags/tag2819.xml><?xml version="1.0" encoding="utf-8"?>
<p:tagLst xmlns:a="http://schemas.openxmlformats.org/drawingml/2006/main" xmlns:r="http://schemas.openxmlformats.org/officeDocument/2006/relationships" xmlns:p="http://schemas.openxmlformats.org/presentationml/2006/main">
  <p:tag name="AS_UNIQUEID" val="1592"/>
</p:tagLst>
</file>

<file path=ppt/tags/tag282.xml><?xml version="1.0" encoding="utf-8"?>
<p:tagLst xmlns:a="http://schemas.openxmlformats.org/drawingml/2006/main" xmlns:r="http://schemas.openxmlformats.org/officeDocument/2006/relationships" xmlns:p="http://schemas.openxmlformats.org/presentationml/2006/main">
  <p:tag name="AS_UNIQUEID" val="3161"/>
</p:tagLst>
</file>

<file path=ppt/tags/tag2820.xml><?xml version="1.0" encoding="utf-8"?>
<p:tagLst xmlns:a="http://schemas.openxmlformats.org/drawingml/2006/main" xmlns:r="http://schemas.openxmlformats.org/officeDocument/2006/relationships" xmlns:p="http://schemas.openxmlformats.org/presentationml/2006/main">
  <p:tag name="AS_UNIQUEID" val="1593"/>
</p:tagLst>
</file>

<file path=ppt/tags/tag2821.xml><?xml version="1.0" encoding="utf-8"?>
<p:tagLst xmlns:a="http://schemas.openxmlformats.org/drawingml/2006/main" xmlns:r="http://schemas.openxmlformats.org/officeDocument/2006/relationships" xmlns:p="http://schemas.openxmlformats.org/presentationml/2006/main">
  <p:tag name="AS_UNIQUEID" val="1531"/>
</p:tagLst>
</file>

<file path=ppt/tags/tag2822.xml><?xml version="1.0" encoding="utf-8"?>
<p:tagLst xmlns:a="http://schemas.openxmlformats.org/drawingml/2006/main" xmlns:r="http://schemas.openxmlformats.org/officeDocument/2006/relationships" xmlns:p="http://schemas.openxmlformats.org/presentationml/2006/main">
  <p:tag name="AS_UNIQUEID" val="1537"/>
</p:tagLst>
</file>

<file path=ppt/tags/tag2823.xml><?xml version="1.0" encoding="utf-8"?>
<p:tagLst xmlns:a="http://schemas.openxmlformats.org/drawingml/2006/main" xmlns:r="http://schemas.openxmlformats.org/officeDocument/2006/relationships" xmlns:p="http://schemas.openxmlformats.org/presentationml/2006/main">
  <p:tag name="AS_UNIQUEID" val="1538"/>
</p:tagLst>
</file>

<file path=ppt/tags/tag2824.xml><?xml version="1.0" encoding="utf-8"?>
<p:tagLst xmlns:a="http://schemas.openxmlformats.org/drawingml/2006/main" xmlns:r="http://schemas.openxmlformats.org/officeDocument/2006/relationships" xmlns:p="http://schemas.openxmlformats.org/presentationml/2006/main">
  <p:tag name="AS_UNIQUEID" val="1541"/>
</p:tagLst>
</file>

<file path=ppt/tags/tag2825.xml><?xml version="1.0" encoding="utf-8"?>
<p:tagLst xmlns:a="http://schemas.openxmlformats.org/drawingml/2006/main" xmlns:r="http://schemas.openxmlformats.org/officeDocument/2006/relationships" xmlns:p="http://schemas.openxmlformats.org/presentationml/2006/main">
  <p:tag name="AS_UNIQUEID" val="1539"/>
</p:tagLst>
</file>

<file path=ppt/tags/tag2826.xml><?xml version="1.0" encoding="utf-8"?>
<p:tagLst xmlns:a="http://schemas.openxmlformats.org/drawingml/2006/main" xmlns:r="http://schemas.openxmlformats.org/officeDocument/2006/relationships" xmlns:p="http://schemas.openxmlformats.org/presentationml/2006/main">
  <p:tag name="AS_UNIQUEID" val="1540"/>
</p:tagLst>
</file>

<file path=ppt/tags/tag2827.xml><?xml version="1.0" encoding="utf-8"?>
<p:tagLst xmlns:a="http://schemas.openxmlformats.org/drawingml/2006/main" xmlns:r="http://schemas.openxmlformats.org/officeDocument/2006/relationships" xmlns:p="http://schemas.openxmlformats.org/presentationml/2006/main">
  <p:tag name="AS_UNIQUEID" val="1532"/>
</p:tagLst>
</file>

<file path=ppt/tags/tag2828.xml><?xml version="1.0" encoding="utf-8"?>
<p:tagLst xmlns:a="http://schemas.openxmlformats.org/drawingml/2006/main" xmlns:r="http://schemas.openxmlformats.org/officeDocument/2006/relationships" xmlns:p="http://schemas.openxmlformats.org/presentationml/2006/main">
  <p:tag name="AS_UNIQUEID" val="1533"/>
</p:tagLst>
</file>

<file path=ppt/tags/tag2829.xml><?xml version="1.0" encoding="utf-8"?>
<p:tagLst xmlns:a="http://schemas.openxmlformats.org/drawingml/2006/main" xmlns:r="http://schemas.openxmlformats.org/officeDocument/2006/relationships" xmlns:p="http://schemas.openxmlformats.org/presentationml/2006/main">
  <p:tag name="AS_UNIQUEID" val="1534"/>
</p:tagLst>
</file>

<file path=ppt/tags/tag283.xml><?xml version="1.0" encoding="utf-8"?>
<p:tagLst xmlns:a="http://schemas.openxmlformats.org/drawingml/2006/main" xmlns:r="http://schemas.openxmlformats.org/officeDocument/2006/relationships" xmlns:p="http://schemas.openxmlformats.org/presentationml/2006/main">
  <p:tag name="AS_UNIQUEID" val="3165"/>
</p:tagLst>
</file>

<file path=ppt/tags/tag2830.xml><?xml version="1.0" encoding="utf-8"?>
<p:tagLst xmlns:a="http://schemas.openxmlformats.org/drawingml/2006/main" xmlns:r="http://schemas.openxmlformats.org/officeDocument/2006/relationships" xmlns:p="http://schemas.openxmlformats.org/presentationml/2006/main">
  <p:tag name="AS_UNIQUEID" val="1535"/>
</p:tagLst>
</file>

<file path=ppt/tags/tag2831.xml><?xml version="1.0" encoding="utf-8"?>
<p:tagLst xmlns:a="http://schemas.openxmlformats.org/drawingml/2006/main" xmlns:r="http://schemas.openxmlformats.org/officeDocument/2006/relationships" xmlns:p="http://schemas.openxmlformats.org/presentationml/2006/main">
  <p:tag name="AS_UNIQUEID" val="1536"/>
</p:tagLst>
</file>

<file path=ppt/tags/tag2832.xml><?xml version="1.0" encoding="utf-8"?>
<p:tagLst xmlns:a="http://schemas.openxmlformats.org/drawingml/2006/main" xmlns:r="http://schemas.openxmlformats.org/officeDocument/2006/relationships" xmlns:p="http://schemas.openxmlformats.org/presentationml/2006/main">
  <p:tag name="AS_UNIQUEID" val="1517"/>
</p:tagLst>
</file>

<file path=ppt/tags/tag2833.xml><?xml version="1.0" encoding="utf-8"?>
<p:tagLst xmlns:a="http://schemas.openxmlformats.org/drawingml/2006/main" xmlns:r="http://schemas.openxmlformats.org/officeDocument/2006/relationships" xmlns:p="http://schemas.openxmlformats.org/presentationml/2006/main">
  <p:tag name="AS_UNIQUEID" val="1522"/>
</p:tagLst>
</file>

<file path=ppt/tags/tag2834.xml><?xml version="1.0" encoding="utf-8"?>
<p:tagLst xmlns:a="http://schemas.openxmlformats.org/drawingml/2006/main" xmlns:r="http://schemas.openxmlformats.org/officeDocument/2006/relationships" xmlns:p="http://schemas.openxmlformats.org/presentationml/2006/main">
  <p:tag name="AS_UNIQUEID" val="1529"/>
</p:tagLst>
</file>

<file path=ppt/tags/tag2835.xml><?xml version="1.0" encoding="utf-8"?>
<p:tagLst xmlns:a="http://schemas.openxmlformats.org/drawingml/2006/main" xmlns:r="http://schemas.openxmlformats.org/officeDocument/2006/relationships" xmlns:p="http://schemas.openxmlformats.org/presentationml/2006/main">
  <p:tag name="AS_UNIQUEID" val="1523"/>
</p:tagLst>
</file>

<file path=ppt/tags/tag2836.xml><?xml version="1.0" encoding="utf-8"?>
<p:tagLst xmlns:a="http://schemas.openxmlformats.org/drawingml/2006/main" xmlns:r="http://schemas.openxmlformats.org/officeDocument/2006/relationships" xmlns:p="http://schemas.openxmlformats.org/presentationml/2006/main">
  <p:tag name="AS_UNIQUEID" val="1524"/>
</p:tagLst>
</file>

<file path=ppt/tags/tag2837.xml><?xml version="1.0" encoding="utf-8"?>
<p:tagLst xmlns:a="http://schemas.openxmlformats.org/drawingml/2006/main" xmlns:r="http://schemas.openxmlformats.org/officeDocument/2006/relationships" xmlns:p="http://schemas.openxmlformats.org/presentationml/2006/main">
  <p:tag name="AS_UNIQUEID" val="1525"/>
</p:tagLst>
</file>

<file path=ppt/tags/tag2838.xml><?xml version="1.0" encoding="utf-8"?>
<p:tagLst xmlns:a="http://schemas.openxmlformats.org/drawingml/2006/main" xmlns:r="http://schemas.openxmlformats.org/officeDocument/2006/relationships" xmlns:p="http://schemas.openxmlformats.org/presentationml/2006/main">
  <p:tag name="AS_UNIQUEID" val="1526"/>
</p:tagLst>
</file>

<file path=ppt/tags/tag2839.xml><?xml version="1.0" encoding="utf-8"?>
<p:tagLst xmlns:a="http://schemas.openxmlformats.org/drawingml/2006/main" xmlns:r="http://schemas.openxmlformats.org/officeDocument/2006/relationships" xmlns:p="http://schemas.openxmlformats.org/presentationml/2006/main">
  <p:tag name="AS_UNIQUEID" val="1527"/>
</p:tagLst>
</file>

<file path=ppt/tags/tag284.xml><?xml version="1.0" encoding="utf-8"?>
<p:tagLst xmlns:a="http://schemas.openxmlformats.org/drawingml/2006/main" xmlns:r="http://schemas.openxmlformats.org/officeDocument/2006/relationships" xmlns:p="http://schemas.openxmlformats.org/presentationml/2006/main">
  <p:tag name="AS_UNIQUEID" val="3166"/>
</p:tagLst>
</file>

<file path=ppt/tags/tag2840.xml><?xml version="1.0" encoding="utf-8"?>
<p:tagLst xmlns:a="http://schemas.openxmlformats.org/drawingml/2006/main" xmlns:r="http://schemas.openxmlformats.org/officeDocument/2006/relationships" xmlns:p="http://schemas.openxmlformats.org/presentationml/2006/main">
  <p:tag name="AS_UNIQUEID" val="1528"/>
</p:tagLst>
</file>

<file path=ppt/tags/tag2841.xml><?xml version="1.0" encoding="utf-8"?>
<p:tagLst xmlns:a="http://schemas.openxmlformats.org/drawingml/2006/main" xmlns:r="http://schemas.openxmlformats.org/officeDocument/2006/relationships" xmlns:p="http://schemas.openxmlformats.org/presentationml/2006/main">
  <p:tag name="AS_UNIQUEID" val="1518"/>
</p:tagLst>
</file>

<file path=ppt/tags/tag2842.xml><?xml version="1.0" encoding="utf-8"?>
<p:tagLst xmlns:a="http://schemas.openxmlformats.org/drawingml/2006/main" xmlns:r="http://schemas.openxmlformats.org/officeDocument/2006/relationships" xmlns:p="http://schemas.openxmlformats.org/presentationml/2006/main">
  <p:tag name="AS_UNIQUEID" val="1519"/>
</p:tagLst>
</file>

<file path=ppt/tags/tag2843.xml><?xml version="1.0" encoding="utf-8"?>
<p:tagLst xmlns:a="http://schemas.openxmlformats.org/drawingml/2006/main" xmlns:r="http://schemas.openxmlformats.org/officeDocument/2006/relationships" xmlns:p="http://schemas.openxmlformats.org/presentationml/2006/main">
  <p:tag name="AS_UNIQUEID" val="1520"/>
</p:tagLst>
</file>

<file path=ppt/tags/tag2844.xml><?xml version="1.0" encoding="utf-8"?>
<p:tagLst xmlns:a="http://schemas.openxmlformats.org/drawingml/2006/main" xmlns:r="http://schemas.openxmlformats.org/officeDocument/2006/relationships" xmlns:p="http://schemas.openxmlformats.org/presentationml/2006/main">
  <p:tag name="AS_UNIQUEID" val="1521"/>
</p:tagLst>
</file>

<file path=ppt/tags/tag2845.xml><?xml version="1.0" encoding="utf-8"?>
<p:tagLst xmlns:a="http://schemas.openxmlformats.org/drawingml/2006/main" xmlns:r="http://schemas.openxmlformats.org/officeDocument/2006/relationships" xmlns:p="http://schemas.openxmlformats.org/presentationml/2006/main">
  <p:tag name="AS_UNIQUEID" val="1506"/>
</p:tagLst>
</file>

<file path=ppt/tags/tag2846.xml><?xml version="1.0" encoding="utf-8"?>
<p:tagLst xmlns:a="http://schemas.openxmlformats.org/drawingml/2006/main" xmlns:r="http://schemas.openxmlformats.org/officeDocument/2006/relationships" xmlns:p="http://schemas.openxmlformats.org/presentationml/2006/main">
  <p:tag name="AS_UNIQUEID" val="1507"/>
</p:tagLst>
</file>

<file path=ppt/tags/tag2847.xml><?xml version="1.0" encoding="utf-8"?>
<p:tagLst xmlns:a="http://schemas.openxmlformats.org/drawingml/2006/main" xmlns:r="http://schemas.openxmlformats.org/officeDocument/2006/relationships" xmlns:p="http://schemas.openxmlformats.org/presentationml/2006/main">
  <p:tag name="AS_UNIQUEID" val="1510"/>
</p:tagLst>
</file>

<file path=ppt/tags/tag2848.xml><?xml version="1.0" encoding="utf-8"?>
<p:tagLst xmlns:a="http://schemas.openxmlformats.org/drawingml/2006/main" xmlns:r="http://schemas.openxmlformats.org/officeDocument/2006/relationships" xmlns:p="http://schemas.openxmlformats.org/presentationml/2006/main">
  <p:tag name="AS_UNIQUEID" val="1511"/>
</p:tagLst>
</file>

<file path=ppt/tags/tag2849.xml><?xml version="1.0" encoding="utf-8"?>
<p:tagLst xmlns:a="http://schemas.openxmlformats.org/drawingml/2006/main" xmlns:r="http://schemas.openxmlformats.org/officeDocument/2006/relationships" xmlns:p="http://schemas.openxmlformats.org/presentationml/2006/main">
  <p:tag name="AS_UNIQUEID" val="1512"/>
</p:tagLst>
</file>

<file path=ppt/tags/tag285.xml><?xml version="1.0" encoding="utf-8"?>
<p:tagLst xmlns:a="http://schemas.openxmlformats.org/drawingml/2006/main" xmlns:r="http://schemas.openxmlformats.org/officeDocument/2006/relationships" xmlns:p="http://schemas.openxmlformats.org/presentationml/2006/main">
  <p:tag name="AS_UNIQUEID" val="3167"/>
</p:tagLst>
</file>

<file path=ppt/tags/tag2850.xml><?xml version="1.0" encoding="utf-8"?>
<p:tagLst xmlns:a="http://schemas.openxmlformats.org/drawingml/2006/main" xmlns:r="http://schemas.openxmlformats.org/officeDocument/2006/relationships" xmlns:p="http://schemas.openxmlformats.org/presentationml/2006/main">
  <p:tag name="AS_UNIQUEID" val="1515"/>
</p:tagLst>
</file>

<file path=ppt/tags/tag2851.xml><?xml version="1.0" encoding="utf-8"?>
<p:tagLst xmlns:a="http://schemas.openxmlformats.org/drawingml/2006/main" xmlns:r="http://schemas.openxmlformats.org/officeDocument/2006/relationships" xmlns:p="http://schemas.openxmlformats.org/presentationml/2006/main">
  <p:tag name="AS_UNIQUEID" val="1513"/>
</p:tagLst>
</file>

<file path=ppt/tags/tag2852.xml><?xml version="1.0" encoding="utf-8"?>
<p:tagLst xmlns:a="http://schemas.openxmlformats.org/drawingml/2006/main" xmlns:r="http://schemas.openxmlformats.org/officeDocument/2006/relationships" xmlns:p="http://schemas.openxmlformats.org/presentationml/2006/main">
  <p:tag name="AS_UNIQUEID" val="1514"/>
</p:tagLst>
</file>

<file path=ppt/tags/tag2853.xml><?xml version="1.0" encoding="utf-8"?>
<p:tagLst xmlns:a="http://schemas.openxmlformats.org/drawingml/2006/main" xmlns:r="http://schemas.openxmlformats.org/officeDocument/2006/relationships" xmlns:p="http://schemas.openxmlformats.org/presentationml/2006/main">
  <p:tag name="AS_UNIQUEID" val="1508"/>
</p:tagLst>
</file>

<file path=ppt/tags/tag2854.xml><?xml version="1.0" encoding="utf-8"?>
<p:tagLst xmlns:a="http://schemas.openxmlformats.org/drawingml/2006/main" xmlns:r="http://schemas.openxmlformats.org/officeDocument/2006/relationships" xmlns:p="http://schemas.openxmlformats.org/presentationml/2006/main">
  <p:tag name="AS_UNIQUEID" val="1509"/>
</p:tagLst>
</file>

<file path=ppt/tags/tag2855.xml><?xml version="1.0" encoding="utf-8"?>
<p:tagLst xmlns:a="http://schemas.openxmlformats.org/drawingml/2006/main" xmlns:r="http://schemas.openxmlformats.org/officeDocument/2006/relationships" xmlns:p="http://schemas.openxmlformats.org/presentationml/2006/main">
  <p:tag name="AS_UNIQUEID" val="1476"/>
</p:tagLst>
</file>

<file path=ppt/tags/tag2856.xml><?xml version="1.0" encoding="utf-8"?>
<p:tagLst xmlns:a="http://schemas.openxmlformats.org/drawingml/2006/main" xmlns:r="http://schemas.openxmlformats.org/officeDocument/2006/relationships" xmlns:p="http://schemas.openxmlformats.org/presentationml/2006/main">
  <p:tag name="AS_UNIQUEID" val="1500"/>
</p:tagLst>
</file>

<file path=ppt/tags/tag2857.xml><?xml version="1.0" encoding="utf-8"?>
<p:tagLst xmlns:a="http://schemas.openxmlformats.org/drawingml/2006/main" xmlns:r="http://schemas.openxmlformats.org/officeDocument/2006/relationships" xmlns:p="http://schemas.openxmlformats.org/presentationml/2006/main">
  <p:tag name="AS_UNIQUEID" val="1501"/>
</p:tagLst>
</file>

<file path=ppt/tags/tag2858.xml><?xml version="1.0" encoding="utf-8"?>
<p:tagLst xmlns:a="http://schemas.openxmlformats.org/drawingml/2006/main" xmlns:r="http://schemas.openxmlformats.org/officeDocument/2006/relationships" xmlns:p="http://schemas.openxmlformats.org/presentationml/2006/main">
  <p:tag name="AS_UNIQUEID" val="1502"/>
</p:tagLst>
</file>

<file path=ppt/tags/tag2859.xml><?xml version="1.0" encoding="utf-8"?>
<p:tagLst xmlns:a="http://schemas.openxmlformats.org/drawingml/2006/main" xmlns:r="http://schemas.openxmlformats.org/officeDocument/2006/relationships" xmlns:p="http://schemas.openxmlformats.org/presentationml/2006/main">
  <p:tag name="AS_UNIQUEID" val="1503"/>
</p:tagLst>
</file>

<file path=ppt/tags/tag286.xml><?xml version="1.0" encoding="utf-8"?>
<p:tagLst xmlns:a="http://schemas.openxmlformats.org/drawingml/2006/main" xmlns:r="http://schemas.openxmlformats.org/officeDocument/2006/relationships" xmlns:p="http://schemas.openxmlformats.org/presentationml/2006/main">
  <p:tag name="AS_UNIQUEID" val="3168"/>
</p:tagLst>
</file>

<file path=ppt/tags/tag2860.xml><?xml version="1.0" encoding="utf-8"?>
<p:tagLst xmlns:a="http://schemas.openxmlformats.org/drawingml/2006/main" xmlns:r="http://schemas.openxmlformats.org/officeDocument/2006/relationships" xmlns:p="http://schemas.openxmlformats.org/presentationml/2006/main">
  <p:tag name="AS_UNIQUEID" val="1477"/>
</p:tagLst>
</file>

<file path=ppt/tags/tag2861.xml><?xml version="1.0" encoding="utf-8"?>
<p:tagLst xmlns:a="http://schemas.openxmlformats.org/drawingml/2006/main" xmlns:r="http://schemas.openxmlformats.org/officeDocument/2006/relationships" xmlns:p="http://schemas.openxmlformats.org/presentationml/2006/main">
  <p:tag name="AS_UNIQUEID" val="1482"/>
</p:tagLst>
</file>

<file path=ppt/tags/tag2862.xml><?xml version="1.0" encoding="utf-8"?>
<p:tagLst xmlns:a="http://schemas.openxmlformats.org/drawingml/2006/main" xmlns:r="http://schemas.openxmlformats.org/officeDocument/2006/relationships" xmlns:p="http://schemas.openxmlformats.org/presentationml/2006/main">
  <p:tag name="AS_UNIQUEID" val="1487"/>
</p:tagLst>
</file>

<file path=ppt/tags/tag2863.xml><?xml version="1.0" encoding="utf-8"?>
<p:tagLst xmlns:a="http://schemas.openxmlformats.org/drawingml/2006/main" xmlns:r="http://schemas.openxmlformats.org/officeDocument/2006/relationships" xmlns:p="http://schemas.openxmlformats.org/presentationml/2006/main">
  <p:tag name="AS_UNIQUEID" val="1488"/>
</p:tagLst>
</file>

<file path=ppt/tags/tag2864.xml><?xml version="1.0" encoding="utf-8"?>
<p:tagLst xmlns:a="http://schemas.openxmlformats.org/drawingml/2006/main" xmlns:r="http://schemas.openxmlformats.org/officeDocument/2006/relationships" xmlns:p="http://schemas.openxmlformats.org/presentationml/2006/main">
  <p:tag name="AS_UNIQUEID" val="1489"/>
</p:tagLst>
</file>

<file path=ppt/tags/tag2865.xml><?xml version="1.0" encoding="utf-8"?>
<p:tagLst xmlns:a="http://schemas.openxmlformats.org/drawingml/2006/main" xmlns:r="http://schemas.openxmlformats.org/officeDocument/2006/relationships" xmlns:p="http://schemas.openxmlformats.org/presentationml/2006/main">
  <p:tag name="AS_UNIQUEID" val="1497"/>
</p:tagLst>
</file>

<file path=ppt/tags/tag2866.xml><?xml version="1.0" encoding="utf-8"?>
<p:tagLst xmlns:a="http://schemas.openxmlformats.org/drawingml/2006/main" xmlns:r="http://schemas.openxmlformats.org/officeDocument/2006/relationships" xmlns:p="http://schemas.openxmlformats.org/presentationml/2006/main">
  <p:tag name="AS_UNIQUEID" val="1498"/>
</p:tagLst>
</file>

<file path=ppt/tags/tag2867.xml><?xml version="1.0" encoding="utf-8"?>
<p:tagLst xmlns:a="http://schemas.openxmlformats.org/drawingml/2006/main" xmlns:r="http://schemas.openxmlformats.org/officeDocument/2006/relationships" xmlns:p="http://schemas.openxmlformats.org/presentationml/2006/main">
  <p:tag name="AS_UNIQUEID" val="1499"/>
</p:tagLst>
</file>

<file path=ppt/tags/tag2868.xml><?xml version="1.0" encoding="utf-8"?>
<p:tagLst xmlns:a="http://schemas.openxmlformats.org/drawingml/2006/main" xmlns:r="http://schemas.openxmlformats.org/officeDocument/2006/relationships" xmlns:p="http://schemas.openxmlformats.org/presentationml/2006/main">
  <p:tag name="AS_UNIQUEID" val="1490"/>
</p:tagLst>
</file>

<file path=ppt/tags/tag2869.xml><?xml version="1.0" encoding="utf-8"?>
<p:tagLst xmlns:a="http://schemas.openxmlformats.org/drawingml/2006/main" xmlns:r="http://schemas.openxmlformats.org/officeDocument/2006/relationships" xmlns:p="http://schemas.openxmlformats.org/presentationml/2006/main">
  <p:tag name="AS_UNIQUEID" val="1491"/>
</p:tagLst>
</file>

<file path=ppt/tags/tag287.xml><?xml version="1.0" encoding="utf-8"?>
<p:tagLst xmlns:a="http://schemas.openxmlformats.org/drawingml/2006/main" xmlns:r="http://schemas.openxmlformats.org/officeDocument/2006/relationships" xmlns:p="http://schemas.openxmlformats.org/presentationml/2006/main">
  <p:tag name="AS_UNIQUEID" val="3162"/>
</p:tagLst>
</file>

<file path=ppt/tags/tag2870.xml><?xml version="1.0" encoding="utf-8"?>
<p:tagLst xmlns:a="http://schemas.openxmlformats.org/drawingml/2006/main" xmlns:r="http://schemas.openxmlformats.org/officeDocument/2006/relationships" xmlns:p="http://schemas.openxmlformats.org/presentationml/2006/main">
  <p:tag name="AS_UNIQUEID" val="1492"/>
</p:tagLst>
</file>

<file path=ppt/tags/tag2871.xml><?xml version="1.0" encoding="utf-8"?>
<p:tagLst xmlns:a="http://schemas.openxmlformats.org/drawingml/2006/main" xmlns:r="http://schemas.openxmlformats.org/officeDocument/2006/relationships" xmlns:p="http://schemas.openxmlformats.org/presentationml/2006/main">
  <p:tag name="AS_UNIQUEID" val="1493"/>
</p:tagLst>
</file>

<file path=ppt/tags/tag2872.xml><?xml version="1.0" encoding="utf-8"?>
<p:tagLst xmlns:a="http://schemas.openxmlformats.org/drawingml/2006/main" xmlns:r="http://schemas.openxmlformats.org/officeDocument/2006/relationships" xmlns:p="http://schemas.openxmlformats.org/presentationml/2006/main">
  <p:tag name="AS_UNIQUEID" val="1494"/>
</p:tagLst>
</file>

<file path=ppt/tags/tag2873.xml><?xml version="1.0" encoding="utf-8"?>
<p:tagLst xmlns:a="http://schemas.openxmlformats.org/drawingml/2006/main" xmlns:r="http://schemas.openxmlformats.org/officeDocument/2006/relationships" xmlns:p="http://schemas.openxmlformats.org/presentationml/2006/main">
  <p:tag name="AS_UNIQUEID" val="1495"/>
</p:tagLst>
</file>

<file path=ppt/tags/tag2874.xml><?xml version="1.0" encoding="utf-8"?>
<p:tagLst xmlns:a="http://schemas.openxmlformats.org/drawingml/2006/main" xmlns:r="http://schemas.openxmlformats.org/officeDocument/2006/relationships" xmlns:p="http://schemas.openxmlformats.org/presentationml/2006/main">
  <p:tag name="AS_UNIQUEID" val="1496"/>
</p:tagLst>
</file>

<file path=ppt/tags/tag2875.xml><?xml version="1.0" encoding="utf-8"?>
<p:tagLst xmlns:a="http://schemas.openxmlformats.org/drawingml/2006/main" xmlns:r="http://schemas.openxmlformats.org/officeDocument/2006/relationships" xmlns:p="http://schemas.openxmlformats.org/presentationml/2006/main">
  <p:tag name="AS_UNIQUEID" val="1483"/>
</p:tagLst>
</file>

<file path=ppt/tags/tag2876.xml><?xml version="1.0" encoding="utf-8"?>
<p:tagLst xmlns:a="http://schemas.openxmlformats.org/drawingml/2006/main" xmlns:r="http://schemas.openxmlformats.org/officeDocument/2006/relationships" xmlns:p="http://schemas.openxmlformats.org/presentationml/2006/main">
  <p:tag name="AS_UNIQUEID" val="1484"/>
</p:tagLst>
</file>

<file path=ppt/tags/tag2877.xml><?xml version="1.0" encoding="utf-8"?>
<p:tagLst xmlns:a="http://schemas.openxmlformats.org/drawingml/2006/main" xmlns:r="http://schemas.openxmlformats.org/officeDocument/2006/relationships" xmlns:p="http://schemas.openxmlformats.org/presentationml/2006/main">
  <p:tag name="AS_UNIQUEID" val="1485"/>
</p:tagLst>
</file>

<file path=ppt/tags/tag2878.xml><?xml version="1.0" encoding="utf-8"?>
<p:tagLst xmlns:a="http://schemas.openxmlformats.org/drawingml/2006/main" xmlns:r="http://schemas.openxmlformats.org/officeDocument/2006/relationships" xmlns:p="http://schemas.openxmlformats.org/presentationml/2006/main">
  <p:tag name="AS_UNIQUEID" val="1486"/>
</p:tagLst>
</file>

<file path=ppt/tags/tag2879.xml><?xml version="1.0" encoding="utf-8"?>
<p:tagLst xmlns:a="http://schemas.openxmlformats.org/drawingml/2006/main" xmlns:r="http://schemas.openxmlformats.org/officeDocument/2006/relationships" xmlns:p="http://schemas.openxmlformats.org/presentationml/2006/main">
  <p:tag name="AS_UNIQUEID" val="1478"/>
</p:tagLst>
</file>

<file path=ppt/tags/tag288.xml><?xml version="1.0" encoding="utf-8"?>
<p:tagLst xmlns:a="http://schemas.openxmlformats.org/drawingml/2006/main" xmlns:r="http://schemas.openxmlformats.org/officeDocument/2006/relationships" xmlns:p="http://schemas.openxmlformats.org/presentationml/2006/main">
  <p:tag name="AS_UNIQUEID" val="3163"/>
</p:tagLst>
</file>

<file path=ppt/tags/tag2880.xml><?xml version="1.0" encoding="utf-8"?>
<p:tagLst xmlns:a="http://schemas.openxmlformats.org/drawingml/2006/main" xmlns:r="http://schemas.openxmlformats.org/officeDocument/2006/relationships" xmlns:p="http://schemas.openxmlformats.org/presentationml/2006/main">
  <p:tag name="AS_UNIQUEID" val="1479"/>
</p:tagLst>
</file>

<file path=ppt/tags/tag2881.xml><?xml version="1.0" encoding="utf-8"?>
<p:tagLst xmlns:a="http://schemas.openxmlformats.org/drawingml/2006/main" xmlns:r="http://schemas.openxmlformats.org/officeDocument/2006/relationships" xmlns:p="http://schemas.openxmlformats.org/presentationml/2006/main">
  <p:tag name="AS_UNIQUEID" val="1480"/>
</p:tagLst>
</file>

<file path=ppt/tags/tag2882.xml><?xml version="1.0" encoding="utf-8"?>
<p:tagLst xmlns:a="http://schemas.openxmlformats.org/drawingml/2006/main" xmlns:r="http://schemas.openxmlformats.org/officeDocument/2006/relationships" xmlns:p="http://schemas.openxmlformats.org/presentationml/2006/main">
  <p:tag name="AS_UNIQUEID" val="1481"/>
</p:tagLst>
</file>

<file path=ppt/tags/tag2883.xml><?xml version="1.0" encoding="utf-8"?>
<p:tagLst xmlns:a="http://schemas.openxmlformats.org/drawingml/2006/main" xmlns:r="http://schemas.openxmlformats.org/officeDocument/2006/relationships" xmlns:p="http://schemas.openxmlformats.org/presentationml/2006/main">
  <p:tag name="AS_UNIQUEID" val="1470"/>
</p:tagLst>
</file>

<file path=ppt/tags/tag2884.xml><?xml version="1.0" encoding="utf-8"?>
<p:tagLst xmlns:a="http://schemas.openxmlformats.org/drawingml/2006/main" xmlns:r="http://schemas.openxmlformats.org/officeDocument/2006/relationships" xmlns:p="http://schemas.openxmlformats.org/presentationml/2006/main">
  <p:tag name="AS_UNIQUEID" val="1471"/>
</p:tagLst>
</file>

<file path=ppt/tags/tag2885.xml><?xml version="1.0" encoding="utf-8"?>
<p:tagLst xmlns:a="http://schemas.openxmlformats.org/drawingml/2006/main" xmlns:r="http://schemas.openxmlformats.org/officeDocument/2006/relationships" xmlns:p="http://schemas.openxmlformats.org/presentationml/2006/main">
  <p:tag name="AS_UNIQUEID" val="1472"/>
</p:tagLst>
</file>

<file path=ppt/tags/tag2886.xml><?xml version="1.0" encoding="utf-8"?>
<p:tagLst xmlns:a="http://schemas.openxmlformats.org/drawingml/2006/main" xmlns:r="http://schemas.openxmlformats.org/officeDocument/2006/relationships" xmlns:p="http://schemas.openxmlformats.org/presentationml/2006/main">
  <p:tag name="AS_UNIQUEID" val="1473"/>
</p:tagLst>
</file>

<file path=ppt/tags/tag2887.xml><?xml version="1.0" encoding="utf-8"?>
<p:tagLst xmlns:a="http://schemas.openxmlformats.org/drawingml/2006/main" xmlns:r="http://schemas.openxmlformats.org/officeDocument/2006/relationships" xmlns:p="http://schemas.openxmlformats.org/presentationml/2006/main">
  <p:tag name="AS_UNIQUEID" val="1460"/>
</p:tagLst>
</file>

<file path=ppt/tags/tag2888.xml><?xml version="1.0" encoding="utf-8"?>
<p:tagLst xmlns:a="http://schemas.openxmlformats.org/drawingml/2006/main" xmlns:r="http://schemas.openxmlformats.org/officeDocument/2006/relationships" xmlns:p="http://schemas.openxmlformats.org/presentationml/2006/main">
  <p:tag name="AS_UNIQUEID" val="1463"/>
</p:tagLst>
</file>

<file path=ppt/tags/tag2889.xml><?xml version="1.0" encoding="utf-8"?>
<p:tagLst xmlns:a="http://schemas.openxmlformats.org/drawingml/2006/main" xmlns:r="http://schemas.openxmlformats.org/officeDocument/2006/relationships" xmlns:p="http://schemas.openxmlformats.org/presentationml/2006/main">
  <p:tag name="AS_UNIQUEID" val="1468"/>
</p:tagLst>
</file>

<file path=ppt/tags/tag289.xml><?xml version="1.0" encoding="utf-8"?>
<p:tagLst xmlns:a="http://schemas.openxmlformats.org/drawingml/2006/main" xmlns:r="http://schemas.openxmlformats.org/officeDocument/2006/relationships" xmlns:p="http://schemas.openxmlformats.org/presentationml/2006/main">
  <p:tag name="AS_UNIQUEID" val="3164"/>
</p:tagLst>
</file>

<file path=ppt/tags/tag2890.xml><?xml version="1.0" encoding="utf-8"?>
<p:tagLst xmlns:a="http://schemas.openxmlformats.org/drawingml/2006/main" xmlns:r="http://schemas.openxmlformats.org/officeDocument/2006/relationships" xmlns:p="http://schemas.openxmlformats.org/presentationml/2006/main">
  <p:tag name="AS_UNIQUEID" val="1464"/>
</p:tagLst>
</file>

<file path=ppt/tags/tag2891.xml><?xml version="1.0" encoding="utf-8"?>
<p:tagLst xmlns:a="http://schemas.openxmlformats.org/drawingml/2006/main" xmlns:r="http://schemas.openxmlformats.org/officeDocument/2006/relationships" xmlns:p="http://schemas.openxmlformats.org/presentationml/2006/main">
  <p:tag name="AS_UNIQUEID" val="1465"/>
</p:tagLst>
</file>

<file path=ppt/tags/tag2892.xml><?xml version="1.0" encoding="utf-8"?>
<p:tagLst xmlns:a="http://schemas.openxmlformats.org/drawingml/2006/main" xmlns:r="http://schemas.openxmlformats.org/officeDocument/2006/relationships" xmlns:p="http://schemas.openxmlformats.org/presentationml/2006/main">
  <p:tag name="AS_UNIQUEID" val="1466"/>
</p:tagLst>
</file>

<file path=ppt/tags/tag2893.xml><?xml version="1.0" encoding="utf-8"?>
<p:tagLst xmlns:a="http://schemas.openxmlformats.org/drawingml/2006/main" xmlns:r="http://schemas.openxmlformats.org/officeDocument/2006/relationships" xmlns:p="http://schemas.openxmlformats.org/presentationml/2006/main">
  <p:tag name="AS_UNIQUEID" val="1467"/>
</p:tagLst>
</file>

<file path=ppt/tags/tag2894.xml><?xml version="1.0" encoding="utf-8"?>
<p:tagLst xmlns:a="http://schemas.openxmlformats.org/drawingml/2006/main" xmlns:r="http://schemas.openxmlformats.org/officeDocument/2006/relationships" xmlns:p="http://schemas.openxmlformats.org/presentationml/2006/main">
  <p:tag name="AS_UNIQUEID" val="1461"/>
</p:tagLst>
</file>

<file path=ppt/tags/tag2895.xml><?xml version="1.0" encoding="utf-8"?>
<p:tagLst xmlns:a="http://schemas.openxmlformats.org/drawingml/2006/main" xmlns:r="http://schemas.openxmlformats.org/officeDocument/2006/relationships" xmlns:p="http://schemas.openxmlformats.org/presentationml/2006/main">
  <p:tag name="AS_UNIQUEID" val="1462"/>
</p:tagLst>
</file>

<file path=ppt/tags/tag2896.xml><?xml version="1.0" encoding="utf-8"?>
<p:tagLst xmlns:a="http://schemas.openxmlformats.org/drawingml/2006/main" xmlns:r="http://schemas.openxmlformats.org/officeDocument/2006/relationships" xmlns:p="http://schemas.openxmlformats.org/presentationml/2006/main">
  <p:tag name="AS_UNIQUEID" val="1328"/>
</p:tagLst>
</file>

<file path=ppt/tags/tag2897.xml><?xml version="1.0" encoding="utf-8"?>
<p:tagLst xmlns:a="http://schemas.openxmlformats.org/drawingml/2006/main" xmlns:r="http://schemas.openxmlformats.org/officeDocument/2006/relationships" xmlns:p="http://schemas.openxmlformats.org/presentationml/2006/main">
  <p:tag name="AS_UNIQUEID" val="1329"/>
</p:tagLst>
</file>

<file path=ppt/tags/tag2898.xml><?xml version="1.0" encoding="utf-8"?>
<p:tagLst xmlns:a="http://schemas.openxmlformats.org/drawingml/2006/main" xmlns:r="http://schemas.openxmlformats.org/officeDocument/2006/relationships" xmlns:p="http://schemas.openxmlformats.org/presentationml/2006/main">
  <p:tag name="AS_UNIQUEID" val="1330"/>
</p:tagLst>
</file>

<file path=ppt/tags/tag2899.xml><?xml version="1.0" encoding="utf-8"?>
<p:tagLst xmlns:a="http://schemas.openxmlformats.org/drawingml/2006/main" xmlns:r="http://schemas.openxmlformats.org/officeDocument/2006/relationships" xmlns:p="http://schemas.openxmlformats.org/presentationml/2006/main">
  <p:tag name="AS_UNIQUEID" val="1331"/>
</p:tagLst>
</file>

<file path=ppt/tags/tag29.xml><?xml version="1.0" encoding="utf-8"?>
<p:tagLst xmlns:a="http://schemas.openxmlformats.org/drawingml/2006/main" xmlns:r="http://schemas.openxmlformats.org/officeDocument/2006/relationships" xmlns:p="http://schemas.openxmlformats.org/presentationml/2006/main">
  <p:tag name="AS_UNIQUEID" val="379"/>
</p:tagLst>
</file>

<file path=ppt/tags/tag290.xml><?xml version="1.0" encoding="utf-8"?>
<p:tagLst xmlns:a="http://schemas.openxmlformats.org/drawingml/2006/main" xmlns:r="http://schemas.openxmlformats.org/officeDocument/2006/relationships" xmlns:p="http://schemas.openxmlformats.org/presentationml/2006/main">
  <p:tag name="AS_UNIQUEID" val="3159"/>
</p:tagLst>
</file>

<file path=ppt/tags/tag2900.xml><?xml version="1.0" encoding="utf-8"?>
<p:tagLst xmlns:a="http://schemas.openxmlformats.org/drawingml/2006/main" xmlns:r="http://schemas.openxmlformats.org/officeDocument/2006/relationships" xmlns:p="http://schemas.openxmlformats.org/presentationml/2006/main">
  <p:tag name="AS_UNIQUEID" val="1332"/>
</p:tagLst>
</file>

<file path=ppt/tags/tag2901.xml><?xml version="1.0" encoding="utf-8"?>
<p:tagLst xmlns:a="http://schemas.openxmlformats.org/drawingml/2006/main" xmlns:r="http://schemas.openxmlformats.org/officeDocument/2006/relationships" xmlns:p="http://schemas.openxmlformats.org/presentationml/2006/main">
  <p:tag name="AS_UNIQUEID" val="1333"/>
</p:tagLst>
</file>

<file path=ppt/tags/tag2902.xml><?xml version="1.0" encoding="utf-8"?>
<p:tagLst xmlns:a="http://schemas.openxmlformats.org/drawingml/2006/main" xmlns:r="http://schemas.openxmlformats.org/officeDocument/2006/relationships" xmlns:p="http://schemas.openxmlformats.org/presentationml/2006/main">
  <p:tag name="AS_UNIQUEID" val="1334"/>
</p:tagLst>
</file>

<file path=ppt/tags/tag2903.xml><?xml version="1.0" encoding="utf-8"?>
<p:tagLst xmlns:a="http://schemas.openxmlformats.org/drawingml/2006/main" xmlns:r="http://schemas.openxmlformats.org/officeDocument/2006/relationships" xmlns:p="http://schemas.openxmlformats.org/presentationml/2006/main">
  <p:tag name="AS_UNIQUEID" val="1335"/>
</p:tagLst>
</file>

<file path=ppt/tags/tag2904.xml><?xml version="1.0" encoding="utf-8"?>
<p:tagLst xmlns:a="http://schemas.openxmlformats.org/drawingml/2006/main" xmlns:r="http://schemas.openxmlformats.org/officeDocument/2006/relationships" xmlns:p="http://schemas.openxmlformats.org/presentationml/2006/main">
  <p:tag name="AS_UNIQUEID" val="1343"/>
</p:tagLst>
</file>

<file path=ppt/tags/tag2905.xml><?xml version="1.0" encoding="utf-8"?>
<p:tagLst xmlns:a="http://schemas.openxmlformats.org/drawingml/2006/main" xmlns:r="http://schemas.openxmlformats.org/officeDocument/2006/relationships" xmlns:p="http://schemas.openxmlformats.org/presentationml/2006/main">
  <p:tag name="AS_UNIQUEID" val="1351"/>
</p:tagLst>
</file>

<file path=ppt/tags/tag2906.xml><?xml version="1.0" encoding="utf-8"?>
<p:tagLst xmlns:a="http://schemas.openxmlformats.org/drawingml/2006/main" xmlns:r="http://schemas.openxmlformats.org/officeDocument/2006/relationships" xmlns:p="http://schemas.openxmlformats.org/presentationml/2006/main">
  <p:tag name="AS_UNIQUEID" val="1359"/>
</p:tagLst>
</file>

<file path=ppt/tags/tag2907.xml><?xml version="1.0" encoding="utf-8"?>
<p:tagLst xmlns:a="http://schemas.openxmlformats.org/drawingml/2006/main" xmlns:r="http://schemas.openxmlformats.org/officeDocument/2006/relationships" xmlns:p="http://schemas.openxmlformats.org/presentationml/2006/main">
  <p:tag name="AS_UNIQUEID" val="1367"/>
</p:tagLst>
</file>

<file path=ppt/tags/tag2908.xml><?xml version="1.0" encoding="utf-8"?>
<p:tagLst xmlns:a="http://schemas.openxmlformats.org/drawingml/2006/main" xmlns:r="http://schemas.openxmlformats.org/officeDocument/2006/relationships" xmlns:p="http://schemas.openxmlformats.org/presentationml/2006/main">
  <p:tag name="AS_UNIQUEID" val="1375"/>
</p:tagLst>
</file>

<file path=ppt/tags/tag2909.xml><?xml version="1.0" encoding="utf-8"?>
<p:tagLst xmlns:a="http://schemas.openxmlformats.org/drawingml/2006/main" xmlns:r="http://schemas.openxmlformats.org/officeDocument/2006/relationships" xmlns:p="http://schemas.openxmlformats.org/presentationml/2006/main">
  <p:tag name="AS_UNIQUEID" val="1383"/>
</p:tagLst>
</file>

<file path=ppt/tags/tag291.xml><?xml version="1.0" encoding="utf-8"?>
<p:tagLst xmlns:a="http://schemas.openxmlformats.org/drawingml/2006/main" xmlns:r="http://schemas.openxmlformats.org/officeDocument/2006/relationships" xmlns:p="http://schemas.openxmlformats.org/presentationml/2006/main">
  <p:tag name="AS_UNIQUEID" val="3160"/>
</p:tagLst>
</file>

<file path=ppt/tags/tag2910.xml><?xml version="1.0" encoding="utf-8"?>
<p:tagLst xmlns:a="http://schemas.openxmlformats.org/drawingml/2006/main" xmlns:r="http://schemas.openxmlformats.org/officeDocument/2006/relationships" xmlns:p="http://schemas.openxmlformats.org/presentationml/2006/main">
  <p:tag name="AS_UNIQUEID" val="1391"/>
</p:tagLst>
</file>

<file path=ppt/tags/tag2911.xml><?xml version="1.0" encoding="utf-8"?>
<p:tagLst xmlns:a="http://schemas.openxmlformats.org/drawingml/2006/main" xmlns:r="http://schemas.openxmlformats.org/officeDocument/2006/relationships" xmlns:p="http://schemas.openxmlformats.org/presentationml/2006/main">
  <p:tag name="AS_UNIQUEID" val="1400"/>
</p:tagLst>
</file>

<file path=ppt/tags/tag2912.xml><?xml version="1.0" encoding="utf-8"?>
<p:tagLst xmlns:a="http://schemas.openxmlformats.org/drawingml/2006/main" xmlns:r="http://schemas.openxmlformats.org/officeDocument/2006/relationships" xmlns:p="http://schemas.openxmlformats.org/presentationml/2006/main">
  <p:tag name="AS_UNIQUEID" val="1401"/>
</p:tagLst>
</file>

<file path=ppt/tags/tag2913.xml><?xml version="1.0" encoding="utf-8"?>
<p:tagLst xmlns:a="http://schemas.openxmlformats.org/drawingml/2006/main" xmlns:r="http://schemas.openxmlformats.org/officeDocument/2006/relationships" xmlns:p="http://schemas.openxmlformats.org/presentationml/2006/main">
  <p:tag name="AS_UNIQUEID" val="1402"/>
</p:tagLst>
</file>

<file path=ppt/tags/tag2914.xml><?xml version="1.0" encoding="utf-8"?>
<p:tagLst xmlns:a="http://schemas.openxmlformats.org/drawingml/2006/main" xmlns:r="http://schemas.openxmlformats.org/officeDocument/2006/relationships" xmlns:p="http://schemas.openxmlformats.org/presentationml/2006/main">
  <p:tag name="AS_UNIQUEID" val="1403"/>
</p:tagLst>
</file>

<file path=ppt/tags/tag2915.xml><?xml version="1.0" encoding="utf-8"?>
<p:tagLst xmlns:a="http://schemas.openxmlformats.org/drawingml/2006/main" xmlns:r="http://schemas.openxmlformats.org/officeDocument/2006/relationships" xmlns:p="http://schemas.openxmlformats.org/presentationml/2006/main">
  <p:tag name="AS_UNIQUEID" val="1404"/>
</p:tagLst>
</file>

<file path=ppt/tags/tag2916.xml><?xml version="1.0" encoding="utf-8"?>
<p:tagLst xmlns:a="http://schemas.openxmlformats.org/drawingml/2006/main" xmlns:r="http://schemas.openxmlformats.org/officeDocument/2006/relationships" xmlns:p="http://schemas.openxmlformats.org/presentationml/2006/main">
  <p:tag name="AS_UNIQUEID" val="1405"/>
</p:tagLst>
</file>

<file path=ppt/tags/tag2917.xml><?xml version="1.0" encoding="utf-8"?>
<p:tagLst xmlns:a="http://schemas.openxmlformats.org/drawingml/2006/main" xmlns:r="http://schemas.openxmlformats.org/officeDocument/2006/relationships" xmlns:p="http://schemas.openxmlformats.org/presentationml/2006/main">
  <p:tag name="AS_UNIQUEID" val="1406"/>
</p:tagLst>
</file>

<file path=ppt/tags/tag2918.xml><?xml version="1.0" encoding="utf-8"?>
<p:tagLst xmlns:a="http://schemas.openxmlformats.org/drawingml/2006/main" xmlns:r="http://schemas.openxmlformats.org/officeDocument/2006/relationships" xmlns:p="http://schemas.openxmlformats.org/presentationml/2006/main">
  <p:tag name="AS_UNIQUEID" val="1407"/>
</p:tagLst>
</file>

<file path=ppt/tags/tag2919.xml><?xml version="1.0" encoding="utf-8"?>
<p:tagLst xmlns:a="http://schemas.openxmlformats.org/drawingml/2006/main" xmlns:r="http://schemas.openxmlformats.org/officeDocument/2006/relationships" xmlns:p="http://schemas.openxmlformats.org/presentationml/2006/main">
  <p:tag name="AS_UNIQUEID" val="1408"/>
</p:tagLst>
</file>

<file path=ppt/tags/tag292.xml><?xml version="1.0" encoding="utf-8"?>
<p:tagLst xmlns:a="http://schemas.openxmlformats.org/drawingml/2006/main" xmlns:r="http://schemas.openxmlformats.org/officeDocument/2006/relationships" xmlns:p="http://schemas.openxmlformats.org/presentationml/2006/main">
  <p:tag name="AS_UNIQUEID" val="3146"/>
</p:tagLst>
</file>

<file path=ppt/tags/tag2920.xml><?xml version="1.0" encoding="utf-8"?>
<p:tagLst xmlns:a="http://schemas.openxmlformats.org/drawingml/2006/main" xmlns:r="http://schemas.openxmlformats.org/officeDocument/2006/relationships" xmlns:p="http://schemas.openxmlformats.org/presentationml/2006/main">
  <p:tag name="AS_UNIQUEID" val="1409"/>
</p:tagLst>
</file>

<file path=ppt/tags/tag2921.xml><?xml version="1.0" encoding="utf-8"?>
<p:tagLst xmlns:a="http://schemas.openxmlformats.org/drawingml/2006/main" xmlns:r="http://schemas.openxmlformats.org/officeDocument/2006/relationships" xmlns:p="http://schemas.openxmlformats.org/presentationml/2006/main">
  <p:tag name="AS_UNIQUEID" val="1410"/>
</p:tagLst>
</file>

<file path=ppt/tags/tag2922.xml><?xml version="1.0" encoding="utf-8"?>
<p:tagLst xmlns:a="http://schemas.openxmlformats.org/drawingml/2006/main" xmlns:r="http://schemas.openxmlformats.org/officeDocument/2006/relationships" xmlns:p="http://schemas.openxmlformats.org/presentationml/2006/main">
  <p:tag name="AS_UNIQUEID" val="1411"/>
</p:tagLst>
</file>

<file path=ppt/tags/tag2923.xml><?xml version="1.0" encoding="utf-8"?>
<p:tagLst xmlns:a="http://schemas.openxmlformats.org/drawingml/2006/main" xmlns:r="http://schemas.openxmlformats.org/officeDocument/2006/relationships" xmlns:p="http://schemas.openxmlformats.org/presentationml/2006/main">
  <p:tag name="AS_UNIQUEID" val="1412"/>
</p:tagLst>
</file>

<file path=ppt/tags/tag2924.xml><?xml version="1.0" encoding="utf-8"?>
<p:tagLst xmlns:a="http://schemas.openxmlformats.org/drawingml/2006/main" xmlns:r="http://schemas.openxmlformats.org/officeDocument/2006/relationships" xmlns:p="http://schemas.openxmlformats.org/presentationml/2006/main">
  <p:tag name="AS_UNIQUEID" val="1413"/>
</p:tagLst>
</file>

<file path=ppt/tags/tag2925.xml><?xml version="1.0" encoding="utf-8"?>
<p:tagLst xmlns:a="http://schemas.openxmlformats.org/drawingml/2006/main" xmlns:r="http://schemas.openxmlformats.org/officeDocument/2006/relationships" xmlns:p="http://schemas.openxmlformats.org/presentationml/2006/main">
  <p:tag name="AS_UNIQUEID" val="1414"/>
</p:tagLst>
</file>

<file path=ppt/tags/tag2926.xml><?xml version="1.0" encoding="utf-8"?>
<p:tagLst xmlns:a="http://schemas.openxmlformats.org/drawingml/2006/main" xmlns:r="http://schemas.openxmlformats.org/officeDocument/2006/relationships" xmlns:p="http://schemas.openxmlformats.org/presentationml/2006/main">
  <p:tag name="AS_UNIQUEID" val="1415"/>
</p:tagLst>
</file>

<file path=ppt/tags/tag2927.xml><?xml version="1.0" encoding="utf-8"?>
<p:tagLst xmlns:a="http://schemas.openxmlformats.org/drawingml/2006/main" xmlns:r="http://schemas.openxmlformats.org/officeDocument/2006/relationships" xmlns:p="http://schemas.openxmlformats.org/presentationml/2006/main">
  <p:tag name="AS_UNIQUEID" val="1416"/>
</p:tagLst>
</file>

<file path=ppt/tags/tag2928.xml><?xml version="1.0" encoding="utf-8"?>
<p:tagLst xmlns:a="http://schemas.openxmlformats.org/drawingml/2006/main" xmlns:r="http://schemas.openxmlformats.org/officeDocument/2006/relationships" xmlns:p="http://schemas.openxmlformats.org/presentationml/2006/main">
  <p:tag name="AS_UNIQUEID" val="1417"/>
</p:tagLst>
</file>

<file path=ppt/tags/tag2929.xml><?xml version="1.0" encoding="utf-8"?>
<p:tagLst xmlns:a="http://schemas.openxmlformats.org/drawingml/2006/main" xmlns:r="http://schemas.openxmlformats.org/officeDocument/2006/relationships" xmlns:p="http://schemas.openxmlformats.org/presentationml/2006/main">
  <p:tag name="AS_UNIQUEID" val="1425"/>
</p:tagLst>
</file>

<file path=ppt/tags/tag293.xml><?xml version="1.0" encoding="utf-8"?>
<p:tagLst xmlns:a="http://schemas.openxmlformats.org/drawingml/2006/main" xmlns:r="http://schemas.openxmlformats.org/officeDocument/2006/relationships" xmlns:p="http://schemas.openxmlformats.org/presentationml/2006/main">
  <p:tag name="AS_UNIQUEID" val="3149"/>
</p:tagLst>
</file>

<file path=ppt/tags/tag2930.xml><?xml version="1.0" encoding="utf-8"?>
<p:tagLst xmlns:a="http://schemas.openxmlformats.org/drawingml/2006/main" xmlns:r="http://schemas.openxmlformats.org/officeDocument/2006/relationships" xmlns:p="http://schemas.openxmlformats.org/presentationml/2006/main">
  <p:tag name="AS_UNIQUEID" val="1433"/>
</p:tagLst>
</file>

<file path=ppt/tags/tag2931.xml><?xml version="1.0" encoding="utf-8"?>
<p:tagLst xmlns:a="http://schemas.openxmlformats.org/drawingml/2006/main" xmlns:r="http://schemas.openxmlformats.org/officeDocument/2006/relationships" xmlns:p="http://schemas.openxmlformats.org/presentationml/2006/main">
  <p:tag name="AS_UNIQUEID" val="1441"/>
</p:tagLst>
</file>

<file path=ppt/tags/tag2932.xml><?xml version="1.0" encoding="utf-8"?>
<p:tagLst xmlns:a="http://schemas.openxmlformats.org/drawingml/2006/main" xmlns:r="http://schemas.openxmlformats.org/officeDocument/2006/relationships" xmlns:p="http://schemas.openxmlformats.org/presentationml/2006/main">
  <p:tag name="AS_UNIQUEID" val="1449"/>
</p:tagLst>
</file>

<file path=ppt/tags/tag2933.xml><?xml version="1.0" encoding="utf-8"?>
<p:tagLst xmlns:a="http://schemas.openxmlformats.org/drawingml/2006/main" xmlns:r="http://schemas.openxmlformats.org/officeDocument/2006/relationships" xmlns:p="http://schemas.openxmlformats.org/presentationml/2006/main">
  <p:tag name="AS_UNIQUEID" val="1450"/>
</p:tagLst>
</file>

<file path=ppt/tags/tag2934.xml><?xml version="1.0" encoding="utf-8"?>
<p:tagLst xmlns:a="http://schemas.openxmlformats.org/drawingml/2006/main" xmlns:r="http://schemas.openxmlformats.org/officeDocument/2006/relationships" xmlns:p="http://schemas.openxmlformats.org/presentationml/2006/main">
  <p:tag name="AS_UNIQUEID" val="1451"/>
</p:tagLst>
</file>

<file path=ppt/tags/tag2935.xml><?xml version="1.0" encoding="utf-8"?>
<p:tagLst xmlns:a="http://schemas.openxmlformats.org/drawingml/2006/main" xmlns:r="http://schemas.openxmlformats.org/officeDocument/2006/relationships" xmlns:p="http://schemas.openxmlformats.org/presentationml/2006/main">
  <p:tag name="AS_UNIQUEID" val="1452"/>
</p:tagLst>
</file>

<file path=ppt/tags/tag2936.xml><?xml version="1.0" encoding="utf-8"?>
<p:tagLst xmlns:a="http://schemas.openxmlformats.org/drawingml/2006/main" xmlns:r="http://schemas.openxmlformats.org/officeDocument/2006/relationships" xmlns:p="http://schemas.openxmlformats.org/presentationml/2006/main">
  <p:tag name="AS_UNIQUEID" val="1453"/>
</p:tagLst>
</file>

<file path=ppt/tags/tag2937.xml><?xml version="1.0" encoding="utf-8"?>
<p:tagLst xmlns:a="http://schemas.openxmlformats.org/drawingml/2006/main" xmlns:r="http://schemas.openxmlformats.org/officeDocument/2006/relationships" xmlns:p="http://schemas.openxmlformats.org/presentationml/2006/main">
  <p:tag name="AS_UNIQUEID" val="1454"/>
</p:tagLst>
</file>

<file path=ppt/tags/tag2938.xml><?xml version="1.0" encoding="utf-8"?>
<p:tagLst xmlns:a="http://schemas.openxmlformats.org/drawingml/2006/main" xmlns:r="http://schemas.openxmlformats.org/officeDocument/2006/relationships" xmlns:p="http://schemas.openxmlformats.org/presentationml/2006/main">
  <p:tag name="AS_UNIQUEID" val="1455"/>
</p:tagLst>
</file>

<file path=ppt/tags/tag2939.xml><?xml version="1.0" encoding="utf-8"?>
<p:tagLst xmlns:a="http://schemas.openxmlformats.org/drawingml/2006/main" xmlns:r="http://schemas.openxmlformats.org/officeDocument/2006/relationships" xmlns:p="http://schemas.openxmlformats.org/presentationml/2006/main">
  <p:tag name="AS_UNIQUEID" val="1456"/>
</p:tagLst>
</file>

<file path=ppt/tags/tag294.xml><?xml version="1.0" encoding="utf-8"?>
<p:tagLst xmlns:a="http://schemas.openxmlformats.org/drawingml/2006/main" xmlns:r="http://schemas.openxmlformats.org/officeDocument/2006/relationships" xmlns:p="http://schemas.openxmlformats.org/presentationml/2006/main">
  <p:tag name="AS_UNIQUEID" val="3153"/>
</p:tagLst>
</file>

<file path=ppt/tags/tag2940.xml><?xml version="1.0" encoding="utf-8"?>
<p:tagLst xmlns:a="http://schemas.openxmlformats.org/drawingml/2006/main" xmlns:r="http://schemas.openxmlformats.org/officeDocument/2006/relationships" xmlns:p="http://schemas.openxmlformats.org/presentationml/2006/main">
  <p:tag name="AS_UNIQUEID" val="1457"/>
</p:tagLst>
</file>

<file path=ppt/tags/tag2941.xml><?xml version="1.0" encoding="utf-8"?>
<p:tagLst xmlns:a="http://schemas.openxmlformats.org/drawingml/2006/main" xmlns:r="http://schemas.openxmlformats.org/officeDocument/2006/relationships" xmlns:p="http://schemas.openxmlformats.org/presentationml/2006/main">
  <p:tag name="AS_UNIQUEID" val="1458"/>
</p:tagLst>
</file>

<file path=ppt/tags/tag2942.xml><?xml version="1.0" encoding="utf-8"?>
<p:tagLst xmlns:a="http://schemas.openxmlformats.org/drawingml/2006/main" xmlns:r="http://schemas.openxmlformats.org/officeDocument/2006/relationships" xmlns:p="http://schemas.openxmlformats.org/presentationml/2006/main">
  <p:tag name="AS_UNIQUEID" val="1442"/>
</p:tagLst>
</file>

<file path=ppt/tags/tag2943.xml><?xml version="1.0" encoding="utf-8"?>
<p:tagLst xmlns:a="http://schemas.openxmlformats.org/drawingml/2006/main" xmlns:r="http://schemas.openxmlformats.org/officeDocument/2006/relationships" xmlns:p="http://schemas.openxmlformats.org/presentationml/2006/main">
  <p:tag name="AS_UNIQUEID" val="1443"/>
</p:tagLst>
</file>

<file path=ppt/tags/tag2944.xml><?xml version="1.0" encoding="utf-8"?>
<p:tagLst xmlns:a="http://schemas.openxmlformats.org/drawingml/2006/main" xmlns:r="http://schemas.openxmlformats.org/officeDocument/2006/relationships" xmlns:p="http://schemas.openxmlformats.org/presentationml/2006/main">
  <p:tag name="AS_UNIQUEID" val="1444"/>
</p:tagLst>
</file>

<file path=ppt/tags/tag2945.xml><?xml version="1.0" encoding="utf-8"?>
<p:tagLst xmlns:a="http://schemas.openxmlformats.org/drawingml/2006/main" xmlns:r="http://schemas.openxmlformats.org/officeDocument/2006/relationships" xmlns:p="http://schemas.openxmlformats.org/presentationml/2006/main">
  <p:tag name="AS_UNIQUEID" val="1445"/>
</p:tagLst>
</file>

<file path=ppt/tags/tag2946.xml><?xml version="1.0" encoding="utf-8"?>
<p:tagLst xmlns:a="http://schemas.openxmlformats.org/drawingml/2006/main" xmlns:r="http://schemas.openxmlformats.org/officeDocument/2006/relationships" xmlns:p="http://schemas.openxmlformats.org/presentationml/2006/main">
  <p:tag name="AS_UNIQUEID" val="1446"/>
</p:tagLst>
</file>

<file path=ppt/tags/tag2947.xml><?xml version="1.0" encoding="utf-8"?>
<p:tagLst xmlns:a="http://schemas.openxmlformats.org/drawingml/2006/main" xmlns:r="http://schemas.openxmlformats.org/officeDocument/2006/relationships" xmlns:p="http://schemas.openxmlformats.org/presentationml/2006/main">
  <p:tag name="AS_UNIQUEID" val="1447"/>
</p:tagLst>
</file>

<file path=ppt/tags/tag2948.xml><?xml version="1.0" encoding="utf-8"?>
<p:tagLst xmlns:a="http://schemas.openxmlformats.org/drawingml/2006/main" xmlns:r="http://schemas.openxmlformats.org/officeDocument/2006/relationships" xmlns:p="http://schemas.openxmlformats.org/presentationml/2006/main">
  <p:tag name="AS_UNIQUEID" val="1448"/>
</p:tagLst>
</file>

<file path=ppt/tags/tag2949.xml><?xml version="1.0" encoding="utf-8"?>
<p:tagLst xmlns:a="http://schemas.openxmlformats.org/drawingml/2006/main" xmlns:r="http://schemas.openxmlformats.org/officeDocument/2006/relationships" xmlns:p="http://schemas.openxmlformats.org/presentationml/2006/main">
  <p:tag name="AS_UNIQUEID" val="1434"/>
</p:tagLst>
</file>

<file path=ppt/tags/tag295.xml><?xml version="1.0" encoding="utf-8"?>
<p:tagLst xmlns:a="http://schemas.openxmlformats.org/drawingml/2006/main" xmlns:r="http://schemas.openxmlformats.org/officeDocument/2006/relationships" xmlns:p="http://schemas.openxmlformats.org/presentationml/2006/main">
  <p:tag name="AS_UNIQUEID" val="3154"/>
</p:tagLst>
</file>

<file path=ppt/tags/tag2950.xml><?xml version="1.0" encoding="utf-8"?>
<p:tagLst xmlns:a="http://schemas.openxmlformats.org/drawingml/2006/main" xmlns:r="http://schemas.openxmlformats.org/officeDocument/2006/relationships" xmlns:p="http://schemas.openxmlformats.org/presentationml/2006/main">
  <p:tag name="AS_UNIQUEID" val="1435"/>
</p:tagLst>
</file>

<file path=ppt/tags/tag2951.xml><?xml version="1.0" encoding="utf-8"?>
<p:tagLst xmlns:a="http://schemas.openxmlformats.org/drawingml/2006/main" xmlns:r="http://schemas.openxmlformats.org/officeDocument/2006/relationships" xmlns:p="http://schemas.openxmlformats.org/presentationml/2006/main">
  <p:tag name="AS_UNIQUEID" val="1436"/>
</p:tagLst>
</file>

<file path=ppt/tags/tag2952.xml><?xml version="1.0" encoding="utf-8"?>
<p:tagLst xmlns:a="http://schemas.openxmlformats.org/drawingml/2006/main" xmlns:r="http://schemas.openxmlformats.org/officeDocument/2006/relationships" xmlns:p="http://schemas.openxmlformats.org/presentationml/2006/main">
  <p:tag name="AS_UNIQUEID" val="1437"/>
</p:tagLst>
</file>

<file path=ppt/tags/tag2953.xml><?xml version="1.0" encoding="utf-8"?>
<p:tagLst xmlns:a="http://schemas.openxmlformats.org/drawingml/2006/main" xmlns:r="http://schemas.openxmlformats.org/officeDocument/2006/relationships" xmlns:p="http://schemas.openxmlformats.org/presentationml/2006/main">
  <p:tag name="AS_UNIQUEID" val="1438"/>
</p:tagLst>
</file>

<file path=ppt/tags/tag2954.xml><?xml version="1.0" encoding="utf-8"?>
<p:tagLst xmlns:a="http://schemas.openxmlformats.org/drawingml/2006/main" xmlns:r="http://schemas.openxmlformats.org/officeDocument/2006/relationships" xmlns:p="http://schemas.openxmlformats.org/presentationml/2006/main">
  <p:tag name="AS_UNIQUEID" val="1439"/>
</p:tagLst>
</file>

<file path=ppt/tags/tag2955.xml><?xml version="1.0" encoding="utf-8"?>
<p:tagLst xmlns:a="http://schemas.openxmlformats.org/drawingml/2006/main" xmlns:r="http://schemas.openxmlformats.org/officeDocument/2006/relationships" xmlns:p="http://schemas.openxmlformats.org/presentationml/2006/main">
  <p:tag name="AS_UNIQUEID" val="1440"/>
</p:tagLst>
</file>

<file path=ppt/tags/tag2956.xml><?xml version="1.0" encoding="utf-8"?>
<p:tagLst xmlns:a="http://schemas.openxmlformats.org/drawingml/2006/main" xmlns:r="http://schemas.openxmlformats.org/officeDocument/2006/relationships" xmlns:p="http://schemas.openxmlformats.org/presentationml/2006/main">
  <p:tag name="AS_UNIQUEID" val="1426"/>
</p:tagLst>
</file>

<file path=ppt/tags/tag2957.xml><?xml version="1.0" encoding="utf-8"?>
<p:tagLst xmlns:a="http://schemas.openxmlformats.org/drawingml/2006/main" xmlns:r="http://schemas.openxmlformats.org/officeDocument/2006/relationships" xmlns:p="http://schemas.openxmlformats.org/presentationml/2006/main">
  <p:tag name="AS_UNIQUEID" val="1427"/>
</p:tagLst>
</file>

<file path=ppt/tags/tag2958.xml><?xml version="1.0" encoding="utf-8"?>
<p:tagLst xmlns:a="http://schemas.openxmlformats.org/drawingml/2006/main" xmlns:r="http://schemas.openxmlformats.org/officeDocument/2006/relationships" xmlns:p="http://schemas.openxmlformats.org/presentationml/2006/main">
  <p:tag name="AS_UNIQUEID" val="1428"/>
</p:tagLst>
</file>

<file path=ppt/tags/tag2959.xml><?xml version="1.0" encoding="utf-8"?>
<p:tagLst xmlns:a="http://schemas.openxmlformats.org/drawingml/2006/main" xmlns:r="http://schemas.openxmlformats.org/officeDocument/2006/relationships" xmlns:p="http://schemas.openxmlformats.org/presentationml/2006/main">
  <p:tag name="AS_UNIQUEID" val="1429"/>
</p:tagLst>
</file>

<file path=ppt/tags/tag296.xml><?xml version="1.0" encoding="utf-8"?>
<p:tagLst xmlns:a="http://schemas.openxmlformats.org/drawingml/2006/main" xmlns:r="http://schemas.openxmlformats.org/officeDocument/2006/relationships" xmlns:p="http://schemas.openxmlformats.org/presentationml/2006/main">
  <p:tag name="AS_UNIQUEID" val="3155"/>
</p:tagLst>
</file>

<file path=ppt/tags/tag2960.xml><?xml version="1.0" encoding="utf-8"?>
<p:tagLst xmlns:a="http://schemas.openxmlformats.org/drawingml/2006/main" xmlns:r="http://schemas.openxmlformats.org/officeDocument/2006/relationships" xmlns:p="http://schemas.openxmlformats.org/presentationml/2006/main">
  <p:tag name="AS_UNIQUEID" val="1430"/>
</p:tagLst>
</file>

<file path=ppt/tags/tag2961.xml><?xml version="1.0" encoding="utf-8"?>
<p:tagLst xmlns:a="http://schemas.openxmlformats.org/drawingml/2006/main" xmlns:r="http://schemas.openxmlformats.org/officeDocument/2006/relationships" xmlns:p="http://schemas.openxmlformats.org/presentationml/2006/main">
  <p:tag name="AS_UNIQUEID" val="1431"/>
</p:tagLst>
</file>

<file path=ppt/tags/tag2962.xml><?xml version="1.0" encoding="utf-8"?>
<p:tagLst xmlns:a="http://schemas.openxmlformats.org/drawingml/2006/main" xmlns:r="http://schemas.openxmlformats.org/officeDocument/2006/relationships" xmlns:p="http://schemas.openxmlformats.org/presentationml/2006/main">
  <p:tag name="AS_UNIQUEID" val="1432"/>
</p:tagLst>
</file>

<file path=ppt/tags/tag2963.xml><?xml version="1.0" encoding="utf-8"?>
<p:tagLst xmlns:a="http://schemas.openxmlformats.org/drawingml/2006/main" xmlns:r="http://schemas.openxmlformats.org/officeDocument/2006/relationships" xmlns:p="http://schemas.openxmlformats.org/presentationml/2006/main">
  <p:tag name="AS_UNIQUEID" val="1418"/>
</p:tagLst>
</file>

<file path=ppt/tags/tag2964.xml><?xml version="1.0" encoding="utf-8"?>
<p:tagLst xmlns:a="http://schemas.openxmlformats.org/drawingml/2006/main" xmlns:r="http://schemas.openxmlformats.org/officeDocument/2006/relationships" xmlns:p="http://schemas.openxmlformats.org/presentationml/2006/main">
  <p:tag name="AS_UNIQUEID" val="1419"/>
</p:tagLst>
</file>

<file path=ppt/tags/tag2965.xml><?xml version="1.0" encoding="utf-8"?>
<p:tagLst xmlns:a="http://schemas.openxmlformats.org/drawingml/2006/main" xmlns:r="http://schemas.openxmlformats.org/officeDocument/2006/relationships" xmlns:p="http://schemas.openxmlformats.org/presentationml/2006/main">
  <p:tag name="AS_UNIQUEID" val="1420"/>
</p:tagLst>
</file>

<file path=ppt/tags/tag2966.xml><?xml version="1.0" encoding="utf-8"?>
<p:tagLst xmlns:a="http://schemas.openxmlformats.org/drawingml/2006/main" xmlns:r="http://schemas.openxmlformats.org/officeDocument/2006/relationships" xmlns:p="http://schemas.openxmlformats.org/presentationml/2006/main">
  <p:tag name="AS_UNIQUEID" val="1421"/>
</p:tagLst>
</file>

<file path=ppt/tags/tag2967.xml><?xml version="1.0" encoding="utf-8"?>
<p:tagLst xmlns:a="http://schemas.openxmlformats.org/drawingml/2006/main" xmlns:r="http://schemas.openxmlformats.org/officeDocument/2006/relationships" xmlns:p="http://schemas.openxmlformats.org/presentationml/2006/main">
  <p:tag name="AS_UNIQUEID" val="1422"/>
</p:tagLst>
</file>

<file path=ppt/tags/tag2968.xml><?xml version="1.0" encoding="utf-8"?>
<p:tagLst xmlns:a="http://schemas.openxmlformats.org/drawingml/2006/main" xmlns:r="http://schemas.openxmlformats.org/officeDocument/2006/relationships" xmlns:p="http://schemas.openxmlformats.org/presentationml/2006/main">
  <p:tag name="AS_UNIQUEID" val="1423"/>
</p:tagLst>
</file>

<file path=ppt/tags/tag2969.xml><?xml version="1.0" encoding="utf-8"?>
<p:tagLst xmlns:a="http://schemas.openxmlformats.org/drawingml/2006/main" xmlns:r="http://schemas.openxmlformats.org/officeDocument/2006/relationships" xmlns:p="http://schemas.openxmlformats.org/presentationml/2006/main">
  <p:tag name="AS_UNIQUEID" val="1424"/>
</p:tagLst>
</file>

<file path=ppt/tags/tag297.xml><?xml version="1.0" encoding="utf-8"?>
<p:tagLst xmlns:a="http://schemas.openxmlformats.org/drawingml/2006/main" xmlns:r="http://schemas.openxmlformats.org/officeDocument/2006/relationships" xmlns:p="http://schemas.openxmlformats.org/presentationml/2006/main">
  <p:tag name="AS_UNIQUEID" val="3156"/>
</p:tagLst>
</file>

<file path=ppt/tags/tag2970.xml><?xml version="1.0" encoding="utf-8"?>
<p:tagLst xmlns:a="http://schemas.openxmlformats.org/drawingml/2006/main" xmlns:r="http://schemas.openxmlformats.org/officeDocument/2006/relationships" xmlns:p="http://schemas.openxmlformats.org/presentationml/2006/main">
  <p:tag name="AS_UNIQUEID" val="1392"/>
</p:tagLst>
</file>

<file path=ppt/tags/tag2971.xml><?xml version="1.0" encoding="utf-8"?>
<p:tagLst xmlns:a="http://schemas.openxmlformats.org/drawingml/2006/main" xmlns:r="http://schemas.openxmlformats.org/officeDocument/2006/relationships" xmlns:p="http://schemas.openxmlformats.org/presentationml/2006/main">
  <p:tag name="AS_UNIQUEID" val="1393"/>
</p:tagLst>
</file>

<file path=ppt/tags/tag2972.xml><?xml version="1.0" encoding="utf-8"?>
<p:tagLst xmlns:a="http://schemas.openxmlformats.org/drawingml/2006/main" xmlns:r="http://schemas.openxmlformats.org/officeDocument/2006/relationships" xmlns:p="http://schemas.openxmlformats.org/presentationml/2006/main">
  <p:tag name="AS_UNIQUEID" val="1394"/>
</p:tagLst>
</file>

<file path=ppt/tags/tag2973.xml><?xml version="1.0" encoding="utf-8"?>
<p:tagLst xmlns:a="http://schemas.openxmlformats.org/drawingml/2006/main" xmlns:r="http://schemas.openxmlformats.org/officeDocument/2006/relationships" xmlns:p="http://schemas.openxmlformats.org/presentationml/2006/main">
  <p:tag name="AS_UNIQUEID" val="1395"/>
</p:tagLst>
</file>

<file path=ppt/tags/tag2974.xml><?xml version="1.0" encoding="utf-8"?>
<p:tagLst xmlns:a="http://schemas.openxmlformats.org/drawingml/2006/main" xmlns:r="http://schemas.openxmlformats.org/officeDocument/2006/relationships" xmlns:p="http://schemas.openxmlformats.org/presentationml/2006/main">
  <p:tag name="AS_UNIQUEID" val="1396"/>
</p:tagLst>
</file>

<file path=ppt/tags/tag2975.xml><?xml version="1.0" encoding="utf-8"?>
<p:tagLst xmlns:a="http://schemas.openxmlformats.org/drawingml/2006/main" xmlns:r="http://schemas.openxmlformats.org/officeDocument/2006/relationships" xmlns:p="http://schemas.openxmlformats.org/presentationml/2006/main">
  <p:tag name="AS_UNIQUEID" val="1397"/>
</p:tagLst>
</file>

<file path=ppt/tags/tag2976.xml><?xml version="1.0" encoding="utf-8"?>
<p:tagLst xmlns:a="http://schemas.openxmlformats.org/drawingml/2006/main" xmlns:r="http://schemas.openxmlformats.org/officeDocument/2006/relationships" xmlns:p="http://schemas.openxmlformats.org/presentationml/2006/main">
  <p:tag name="AS_UNIQUEID" val="1398"/>
</p:tagLst>
</file>

<file path=ppt/tags/tag2977.xml><?xml version="1.0" encoding="utf-8"?>
<p:tagLst xmlns:a="http://schemas.openxmlformats.org/drawingml/2006/main" xmlns:r="http://schemas.openxmlformats.org/officeDocument/2006/relationships" xmlns:p="http://schemas.openxmlformats.org/presentationml/2006/main">
  <p:tag name="AS_UNIQUEID" val="1399"/>
</p:tagLst>
</file>

<file path=ppt/tags/tag2978.xml><?xml version="1.0" encoding="utf-8"?>
<p:tagLst xmlns:a="http://schemas.openxmlformats.org/drawingml/2006/main" xmlns:r="http://schemas.openxmlformats.org/officeDocument/2006/relationships" xmlns:p="http://schemas.openxmlformats.org/presentationml/2006/main">
  <p:tag name="AS_UNIQUEID" val="1384"/>
</p:tagLst>
</file>

<file path=ppt/tags/tag2979.xml><?xml version="1.0" encoding="utf-8"?>
<p:tagLst xmlns:a="http://schemas.openxmlformats.org/drawingml/2006/main" xmlns:r="http://schemas.openxmlformats.org/officeDocument/2006/relationships" xmlns:p="http://schemas.openxmlformats.org/presentationml/2006/main">
  <p:tag name="AS_UNIQUEID" val="1385"/>
</p:tagLst>
</file>

<file path=ppt/tags/tag298.xml><?xml version="1.0" encoding="utf-8"?>
<p:tagLst xmlns:a="http://schemas.openxmlformats.org/drawingml/2006/main" xmlns:r="http://schemas.openxmlformats.org/officeDocument/2006/relationships" xmlns:p="http://schemas.openxmlformats.org/presentationml/2006/main">
  <p:tag name="AS_UNIQUEID" val="3150"/>
</p:tagLst>
</file>

<file path=ppt/tags/tag2980.xml><?xml version="1.0" encoding="utf-8"?>
<p:tagLst xmlns:a="http://schemas.openxmlformats.org/drawingml/2006/main" xmlns:r="http://schemas.openxmlformats.org/officeDocument/2006/relationships" xmlns:p="http://schemas.openxmlformats.org/presentationml/2006/main">
  <p:tag name="AS_UNIQUEID" val="1386"/>
</p:tagLst>
</file>

<file path=ppt/tags/tag2981.xml><?xml version="1.0" encoding="utf-8"?>
<p:tagLst xmlns:a="http://schemas.openxmlformats.org/drawingml/2006/main" xmlns:r="http://schemas.openxmlformats.org/officeDocument/2006/relationships" xmlns:p="http://schemas.openxmlformats.org/presentationml/2006/main">
  <p:tag name="AS_UNIQUEID" val="1387"/>
</p:tagLst>
</file>

<file path=ppt/tags/tag2982.xml><?xml version="1.0" encoding="utf-8"?>
<p:tagLst xmlns:a="http://schemas.openxmlformats.org/drawingml/2006/main" xmlns:r="http://schemas.openxmlformats.org/officeDocument/2006/relationships" xmlns:p="http://schemas.openxmlformats.org/presentationml/2006/main">
  <p:tag name="AS_UNIQUEID" val="1388"/>
</p:tagLst>
</file>

<file path=ppt/tags/tag2983.xml><?xml version="1.0" encoding="utf-8"?>
<p:tagLst xmlns:a="http://schemas.openxmlformats.org/drawingml/2006/main" xmlns:r="http://schemas.openxmlformats.org/officeDocument/2006/relationships" xmlns:p="http://schemas.openxmlformats.org/presentationml/2006/main">
  <p:tag name="AS_UNIQUEID" val="1389"/>
</p:tagLst>
</file>

<file path=ppt/tags/tag2984.xml><?xml version="1.0" encoding="utf-8"?>
<p:tagLst xmlns:a="http://schemas.openxmlformats.org/drawingml/2006/main" xmlns:r="http://schemas.openxmlformats.org/officeDocument/2006/relationships" xmlns:p="http://schemas.openxmlformats.org/presentationml/2006/main">
  <p:tag name="AS_UNIQUEID" val="1390"/>
</p:tagLst>
</file>

<file path=ppt/tags/tag2985.xml><?xml version="1.0" encoding="utf-8"?>
<p:tagLst xmlns:a="http://schemas.openxmlformats.org/drawingml/2006/main" xmlns:r="http://schemas.openxmlformats.org/officeDocument/2006/relationships" xmlns:p="http://schemas.openxmlformats.org/presentationml/2006/main">
  <p:tag name="AS_UNIQUEID" val="1376"/>
</p:tagLst>
</file>

<file path=ppt/tags/tag2986.xml><?xml version="1.0" encoding="utf-8"?>
<p:tagLst xmlns:a="http://schemas.openxmlformats.org/drawingml/2006/main" xmlns:r="http://schemas.openxmlformats.org/officeDocument/2006/relationships" xmlns:p="http://schemas.openxmlformats.org/presentationml/2006/main">
  <p:tag name="AS_UNIQUEID" val="1377"/>
</p:tagLst>
</file>

<file path=ppt/tags/tag2987.xml><?xml version="1.0" encoding="utf-8"?>
<p:tagLst xmlns:a="http://schemas.openxmlformats.org/drawingml/2006/main" xmlns:r="http://schemas.openxmlformats.org/officeDocument/2006/relationships" xmlns:p="http://schemas.openxmlformats.org/presentationml/2006/main">
  <p:tag name="AS_UNIQUEID" val="1378"/>
</p:tagLst>
</file>

<file path=ppt/tags/tag2988.xml><?xml version="1.0" encoding="utf-8"?>
<p:tagLst xmlns:a="http://schemas.openxmlformats.org/drawingml/2006/main" xmlns:r="http://schemas.openxmlformats.org/officeDocument/2006/relationships" xmlns:p="http://schemas.openxmlformats.org/presentationml/2006/main">
  <p:tag name="AS_UNIQUEID" val="1379"/>
</p:tagLst>
</file>

<file path=ppt/tags/tag2989.xml><?xml version="1.0" encoding="utf-8"?>
<p:tagLst xmlns:a="http://schemas.openxmlformats.org/drawingml/2006/main" xmlns:r="http://schemas.openxmlformats.org/officeDocument/2006/relationships" xmlns:p="http://schemas.openxmlformats.org/presentationml/2006/main">
  <p:tag name="AS_UNIQUEID" val="1380"/>
</p:tagLst>
</file>

<file path=ppt/tags/tag299.xml><?xml version="1.0" encoding="utf-8"?>
<p:tagLst xmlns:a="http://schemas.openxmlformats.org/drawingml/2006/main" xmlns:r="http://schemas.openxmlformats.org/officeDocument/2006/relationships" xmlns:p="http://schemas.openxmlformats.org/presentationml/2006/main">
  <p:tag name="AS_UNIQUEID" val="3151"/>
</p:tagLst>
</file>

<file path=ppt/tags/tag2990.xml><?xml version="1.0" encoding="utf-8"?>
<p:tagLst xmlns:a="http://schemas.openxmlformats.org/drawingml/2006/main" xmlns:r="http://schemas.openxmlformats.org/officeDocument/2006/relationships" xmlns:p="http://schemas.openxmlformats.org/presentationml/2006/main">
  <p:tag name="AS_UNIQUEID" val="1381"/>
</p:tagLst>
</file>

<file path=ppt/tags/tag2991.xml><?xml version="1.0" encoding="utf-8"?>
<p:tagLst xmlns:a="http://schemas.openxmlformats.org/drawingml/2006/main" xmlns:r="http://schemas.openxmlformats.org/officeDocument/2006/relationships" xmlns:p="http://schemas.openxmlformats.org/presentationml/2006/main">
  <p:tag name="AS_UNIQUEID" val="1382"/>
</p:tagLst>
</file>

<file path=ppt/tags/tag2992.xml><?xml version="1.0" encoding="utf-8"?>
<p:tagLst xmlns:a="http://schemas.openxmlformats.org/drawingml/2006/main" xmlns:r="http://schemas.openxmlformats.org/officeDocument/2006/relationships" xmlns:p="http://schemas.openxmlformats.org/presentationml/2006/main">
  <p:tag name="AS_UNIQUEID" val="1368"/>
</p:tagLst>
</file>

<file path=ppt/tags/tag2993.xml><?xml version="1.0" encoding="utf-8"?>
<p:tagLst xmlns:a="http://schemas.openxmlformats.org/drawingml/2006/main" xmlns:r="http://schemas.openxmlformats.org/officeDocument/2006/relationships" xmlns:p="http://schemas.openxmlformats.org/presentationml/2006/main">
  <p:tag name="AS_UNIQUEID" val="1369"/>
</p:tagLst>
</file>

<file path=ppt/tags/tag2994.xml><?xml version="1.0" encoding="utf-8"?>
<p:tagLst xmlns:a="http://schemas.openxmlformats.org/drawingml/2006/main" xmlns:r="http://schemas.openxmlformats.org/officeDocument/2006/relationships" xmlns:p="http://schemas.openxmlformats.org/presentationml/2006/main">
  <p:tag name="AS_UNIQUEID" val="1370"/>
</p:tagLst>
</file>

<file path=ppt/tags/tag2995.xml><?xml version="1.0" encoding="utf-8"?>
<p:tagLst xmlns:a="http://schemas.openxmlformats.org/drawingml/2006/main" xmlns:r="http://schemas.openxmlformats.org/officeDocument/2006/relationships" xmlns:p="http://schemas.openxmlformats.org/presentationml/2006/main">
  <p:tag name="AS_UNIQUEID" val="1371"/>
</p:tagLst>
</file>

<file path=ppt/tags/tag2996.xml><?xml version="1.0" encoding="utf-8"?>
<p:tagLst xmlns:a="http://schemas.openxmlformats.org/drawingml/2006/main" xmlns:r="http://schemas.openxmlformats.org/officeDocument/2006/relationships" xmlns:p="http://schemas.openxmlformats.org/presentationml/2006/main">
  <p:tag name="AS_UNIQUEID" val="1372"/>
</p:tagLst>
</file>

<file path=ppt/tags/tag2997.xml><?xml version="1.0" encoding="utf-8"?>
<p:tagLst xmlns:a="http://schemas.openxmlformats.org/drawingml/2006/main" xmlns:r="http://schemas.openxmlformats.org/officeDocument/2006/relationships" xmlns:p="http://schemas.openxmlformats.org/presentationml/2006/main">
  <p:tag name="AS_UNIQUEID" val="1373"/>
</p:tagLst>
</file>

<file path=ppt/tags/tag2998.xml><?xml version="1.0" encoding="utf-8"?>
<p:tagLst xmlns:a="http://schemas.openxmlformats.org/drawingml/2006/main" xmlns:r="http://schemas.openxmlformats.org/officeDocument/2006/relationships" xmlns:p="http://schemas.openxmlformats.org/presentationml/2006/main">
  <p:tag name="AS_UNIQUEID" val="1374"/>
</p:tagLst>
</file>

<file path=ppt/tags/tag2999.xml><?xml version="1.0" encoding="utf-8"?>
<p:tagLst xmlns:a="http://schemas.openxmlformats.org/drawingml/2006/main" xmlns:r="http://schemas.openxmlformats.org/officeDocument/2006/relationships" xmlns:p="http://schemas.openxmlformats.org/presentationml/2006/main">
  <p:tag name="AS_UNIQUEID" val="1360"/>
</p:tagLst>
</file>

<file path=ppt/tags/tag3.xml><?xml version="1.0" encoding="utf-8"?>
<p:tagLst xmlns:a="http://schemas.openxmlformats.org/drawingml/2006/main" xmlns:r="http://schemas.openxmlformats.org/officeDocument/2006/relationships" xmlns:p="http://schemas.openxmlformats.org/presentationml/2006/main">
  <p:tag name="AS_UNIQUEID" val="283"/>
</p:tagLst>
</file>

<file path=ppt/tags/tag30.xml><?xml version="1.0" encoding="utf-8"?>
<p:tagLst xmlns:a="http://schemas.openxmlformats.org/drawingml/2006/main" xmlns:r="http://schemas.openxmlformats.org/officeDocument/2006/relationships" xmlns:p="http://schemas.openxmlformats.org/presentationml/2006/main">
  <p:tag name="AS_UNIQUEID" val="380"/>
</p:tagLst>
</file>

<file path=ppt/tags/tag300.xml><?xml version="1.0" encoding="utf-8"?>
<p:tagLst xmlns:a="http://schemas.openxmlformats.org/drawingml/2006/main" xmlns:r="http://schemas.openxmlformats.org/officeDocument/2006/relationships" xmlns:p="http://schemas.openxmlformats.org/presentationml/2006/main">
  <p:tag name="AS_UNIQUEID" val="3152"/>
</p:tagLst>
</file>

<file path=ppt/tags/tag3000.xml><?xml version="1.0" encoding="utf-8"?>
<p:tagLst xmlns:a="http://schemas.openxmlformats.org/drawingml/2006/main" xmlns:r="http://schemas.openxmlformats.org/officeDocument/2006/relationships" xmlns:p="http://schemas.openxmlformats.org/presentationml/2006/main">
  <p:tag name="AS_UNIQUEID" val="1361"/>
</p:tagLst>
</file>

<file path=ppt/tags/tag3001.xml><?xml version="1.0" encoding="utf-8"?>
<p:tagLst xmlns:a="http://schemas.openxmlformats.org/drawingml/2006/main" xmlns:r="http://schemas.openxmlformats.org/officeDocument/2006/relationships" xmlns:p="http://schemas.openxmlformats.org/presentationml/2006/main">
  <p:tag name="AS_UNIQUEID" val="1362"/>
</p:tagLst>
</file>

<file path=ppt/tags/tag3002.xml><?xml version="1.0" encoding="utf-8"?>
<p:tagLst xmlns:a="http://schemas.openxmlformats.org/drawingml/2006/main" xmlns:r="http://schemas.openxmlformats.org/officeDocument/2006/relationships" xmlns:p="http://schemas.openxmlformats.org/presentationml/2006/main">
  <p:tag name="AS_UNIQUEID" val="1363"/>
</p:tagLst>
</file>

<file path=ppt/tags/tag3003.xml><?xml version="1.0" encoding="utf-8"?>
<p:tagLst xmlns:a="http://schemas.openxmlformats.org/drawingml/2006/main" xmlns:r="http://schemas.openxmlformats.org/officeDocument/2006/relationships" xmlns:p="http://schemas.openxmlformats.org/presentationml/2006/main">
  <p:tag name="AS_UNIQUEID" val="1364"/>
</p:tagLst>
</file>

<file path=ppt/tags/tag3004.xml><?xml version="1.0" encoding="utf-8"?>
<p:tagLst xmlns:a="http://schemas.openxmlformats.org/drawingml/2006/main" xmlns:r="http://schemas.openxmlformats.org/officeDocument/2006/relationships" xmlns:p="http://schemas.openxmlformats.org/presentationml/2006/main">
  <p:tag name="AS_UNIQUEID" val="1365"/>
</p:tagLst>
</file>

<file path=ppt/tags/tag3005.xml><?xml version="1.0" encoding="utf-8"?>
<p:tagLst xmlns:a="http://schemas.openxmlformats.org/drawingml/2006/main" xmlns:r="http://schemas.openxmlformats.org/officeDocument/2006/relationships" xmlns:p="http://schemas.openxmlformats.org/presentationml/2006/main">
  <p:tag name="AS_UNIQUEID" val="1366"/>
</p:tagLst>
</file>

<file path=ppt/tags/tag3006.xml><?xml version="1.0" encoding="utf-8"?>
<p:tagLst xmlns:a="http://schemas.openxmlformats.org/drawingml/2006/main" xmlns:r="http://schemas.openxmlformats.org/officeDocument/2006/relationships" xmlns:p="http://schemas.openxmlformats.org/presentationml/2006/main">
  <p:tag name="AS_UNIQUEID" val="1352"/>
</p:tagLst>
</file>

<file path=ppt/tags/tag3007.xml><?xml version="1.0" encoding="utf-8"?>
<p:tagLst xmlns:a="http://schemas.openxmlformats.org/drawingml/2006/main" xmlns:r="http://schemas.openxmlformats.org/officeDocument/2006/relationships" xmlns:p="http://schemas.openxmlformats.org/presentationml/2006/main">
  <p:tag name="AS_UNIQUEID" val="1353"/>
</p:tagLst>
</file>

<file path=ppt/tags/tag3008.xml><?xml version="1.0" encoding="utf-8"?>
<p:tagLst xmlns:a="http://schemas.openxmlformats.org/drawingml/2006/main" xmlns:r="http://schemas.openxmlformats.org/officeDocument/2006/relationships" xmlns:p="http://schemas.openxmlformats.org/presentationml/2006/main">
  <p:tag name="AS_UNIQUEID" val="1354"/>
</p:tagLst>
</file>

<file path=ppt/tags/tag3009.xml><?xml version="1.0" encoding="utf-8"?>
<p:tagLst xmlns:a="http://schemas.openxmlformats.org/drawingml/2006/main" xmlns:r="http://schemas.openxmlformats.org/officeDocument/2006/relationships" xmlns:p="http://schemas.openxmlformats.org/presentationml/2006/main">
  <p:tag name="AS_UNIQUEID" val="1355"/>
</p:tagLst>
</file>

<file path=ppt/tags/tag301.xml><?xml version="1.0" encoding="utf-8"?>
<p:tagLst xmlns:a="http://schemas.openxmlformats.org/drawingml/2006/main" xmlns:r="http://schemas.openxmlformats.org/officeDocument/2006/relationships" xmlns:p="http://schemas.openxmlformats.org/presentationml/2006/main">
  <p:tag name="AS_UNIQUEID" val="3147"/>
</p:tagLst>
</file>

<file path=ppt/tags/tag3010.xml><?xml version="1.0" encoding="utf-8"?>
<p:tagLst xmlns:a="http://schemas.openxmlformats.org/drawingml/2006/main" xmlns:r="http://schemas.openxmlformats.org/officeDocument/2006/relationships" xmlns:p="http://schemas.openxmlformats.org/presentationml/2006/main">
  <p:tag name="AS_UNIQUEID" val="1356"/>
</p:tagLst>
</file>

<file path=ppt/tags/tag3011.xml><?xml version="1.0" encoding="utf-8"?>
<p:tagLst xmlns:a="http://schemas.openxmlformats.org/drawingml/2006/main" xmlns:r="http://schemas.openxmlformats.org/officeDocument/2006/relationships" xmlns:p="http://schemas.openxmlformats.org/presentationml/2006/main">
  <p:tag name="AS_UNIQUEID" val="1357"/>
</p:tagLst>
</file>

<file path=ppt/tags/tag3012.xml><?xml version="1.0" encoding="utf-8"?>
<p:tagLst xmlns:a="http://schemas.openxmlformats.org/drawingml/2006/main" xmlns:r="http://schemas.openxmlformats.org/officeDocument/2006/relationships" xmlns:p="http://schemas.openxmlformats.org/presentationml/2006/main">
  <p:tag name="AS_UNIQUEID" val="1358"/>
</p:tagLst>
</file>

<file path=ppt/tags/tag3013.xml><?xml version="1.0" encoding="utf-8"?>
<p:tagLst xmlns:a="http://schemas.openxmlformats.org/drawingml/2006/main" xmlns:r="http://schemas.openxmlformats.org/officeDocument/2006/relationships" xmlns:p="http://schemas.openxmlformats.org/presentationml/2006/main">
  <p:tag name="AS_UNIQUEID" val="1344"/>
</p:tagLst>
</file>

<file path=ppt/tags/tag3014.xml><?xml version="1.0" encoding="utf-8"?>
<p:tagLst xmlns:a="http://schemas.openxmlformats.org/drawingml/2006/main" xmlns:r="http://schemas.openxmlformats.org/officeDocument/2006/relationships" xmlns:p="http://schemas.openxmlformats.org/presentationml/2006/main">
  <p:tag name="AS_UNIQUEID" val="1345"/>
</p:tagLst>
</file>

<file path=ppt/tags/tag3015.xml><?xml version="1.0" encoding="utf-8"?>
<p:tagLst xmlns:a="http://schemas.openxmlformats.org/drawingml/2006/main" xmlns:r="http://schemas.openxmlformats.org/officeDocument/2006/relationships" xmlns:p="http://schemas.openxmlformats.org/presentationml/2006/main">
  <p:tag name="AS_UNIQUEID" val="1346"/>
</p:tagLst>
</file>

<file path=ppt/tags/tag3016.xml><?xml version="1.0" encoding="utf-8"?>
<p:tagLst xmlns:a="http://schemas.openxmlformats.org/drawingml/2006/main" xmlns:r="http://schemas.openxmlformats.org/officeDocument/2006/relationships" xmlns:p="http://schemas.openxmlformats.org/presentationml/2006/main">
  <p:tag name="AS_UNIQUEID" val="1347"/>
</p:tagLst>
</file>

<file path=ppt/tags/tag3017.xml><?xml version="1.0" encoding="utf-8"?>
<p:tagLst xmlns:a="http://schemas.openxmlformats.org/drawingml/2006/main" xmlns:r="http://schemas.openxmlformats.org/officeDocument/2006/relationships" xmlns:p="http://schemas.openxmlformats.org/presentationml/2006/main">
  <p:tag name="AS_UNIQUEID" val="1348"/>
</p:tagLst>
</file>

<file path=ppt/tags/tag3018.xml><?xml version="1.0" encoding="utf-8"?>
<p:tagLst xmlns:a="http://schemas.openxmlformats.org/drawingml/2006/main" xmlns:r="http://schemas.openxmlformats.org/officeDocument/2006/relationships" xmlns:p="http://schemas.openxmlformats.org/presentationml/2006/main">
  <p:tag name="AS_UNIQUEID" val="1349"/>
</p:tagLst>
</file>

<file path=ppt/tags/tag3019.xml><?xml version="1.0" encoding="utf-8"?>
<p:tagLst xmlns:a="http://schemas.openxmlformats.org/drawingml/2006/main" xmlns:r="http://schemas.openxmlformats.org/officeDocument/2006/relationships" xmlns:p="http://schemas.openxmlformats.org/presentationml/2006/main">
  <p:tag name="AS_UNIQUEID" val="1350"/>
</p:tagLst>
</file>

<file path=ppt/tags/tag302.xml><?xml version="1.0" encoding="utf-8"?>
<p:tagLst xmlns:a="http://schemas.openxmlformats.org/drawingml/2006/main" xmlns:r="http://schemas.openxmlformats.org/officeDocument/2006/relationships" xmlns:p="http://schemas.openxmlformats.org/presentationml/2006/main">
  <p:tag name="AS_UNIQUEID" val="3148"/>
</p:tagLst>
</file>

<file path=ppt/tags/tag3020.xml><?xml version="1.0" encoding="utf-8"?>
<p:tagLst xmlns:a="http://schemas.openxmlformats.org/drawingml/2006/main" xmlns:r="http://schemas.openxmlformats.org/officeDocument/2006/relationships" xmlns:p="http://schemas.openxmlformats.org/presentationml/2006/main">
  <p:tag name="AS_UNIQUEID" val="1336"/>
</p:tagLst>
</file>

<file path=ppt/tags/tag3021.xml><?xml version="1.0" encoding="utf-8"?>
<p:tagLst xmlns:a="http://schemas.openxmlformats.org/drawingml/2006/main" xmlns:r="http://schemas.openxmlformats.org/officeDocument/2006/relationships" xmlns:p="http://schemas.openxmlformats.org/presentationml/2006/main">
  <p:tag name="AS_UNIQUEID" val="1337"/>
</p:tagLst>
</file>

<file path=ppt/tags/tag3022.xml><?xml version="1.0" encoding="utf-8"?>
<p:tagLst xmlns:a="http://schemas.openxmlformats.org/drawingml/2006/main" xmlns:r="http://schemas.openxmlformats.org/officeDocument/2006/relationships" xmlns:p="http://schemas.openxmlformats.org/presentationml/2006/main">
  <p:tag name="AS_UNIQUEID" val="1338"/>
</p:tagLst>
</file>

<file path=ppt/tags/tag3023.xml><?xml version="1.0" encoding="utf-8"?>
<p:tagLst xmlns:a="http://schemas.openxmlformats.org/drawingml/2006/main" xmlns:r="http://schemas.openxmlformats.org/officeDocument/2006/relationships" xmlns:p="http://schemas.openxmlformats.org/presentationml/2006/main">
  <p:tag name="AS_UNIQUEID" val="1339"/>
</p:tagLst>
</file>

<file path=ppt/tags/tag3024.xml><?xml version="1.0" encoding="utf-8"?>
<p:tagLst xmlns:a="http://schemas.openxmlformats.org/drawingml/2006/main" xmlns:r="http://schemas.openxmlformats.org/officeDocument/2006/relationships" xmlns:p="http://schemas.openxmlformats.org/presentationml/2006/main">
  <p:tag name="AS_UNIQUEID" val="1340"/>
</p:tagLst>
</file>

<file path=ppt/tags/tag3025.xml><?xml version="1.0" encoding="utf-8"?>
<p:tagLst xmlns:a="http://schemas.openxmlformats.org/drawingml/2006/main" xmlns:r="http://schemas.openxmlformats.org/officeDocument/2006/relationships" xmlns:p="http://schemas.openxmlformats.org/presentationml/2006/main">
  <p:tag name="AS_UNIQUEID" val="1341"/>
</p:tagLst>
</file>

<file path=ppt/tags/tag3026.xml><?xml version="1.0" encoding="utf-8"?>
<p:tagLst xmlns:a="http://schemas.openxmlformats.org/drawingml/2006/main" xmlns:r="http://schemas.openxmlformats.org/officeDocument/2006/relationships" xmlns:p="http://schemas.openxmlformats.org/presentationml/2006/main">
  <p:tag name="AS_UNIQUEID" val="1342"/>
</p:tagLst>
</file>

<file path=ppt/tags/tag3027.xml><?xml version="1.0" encoding="utf-8"?>
<p:tagLst xmlns:a="http://schemas.openxmlformats.org/drawingml/2006/main" xmlns:r="http://schemas.openxmlformats.org/officeDocument/2006/relationships" xmlns:p="http://schemas.openxmlformats.org/presentationml/2006/main">
  <p:tag name="AS_UNIQUEID" val="1265"/>
</p:tagLst>
</file>

<file path=ppt/tags/tag3028.xml><?xml version="1.0" encoding="utf-8"?>
<p:tagLst xmlns:a="http://schemas.openxmlformats.org/drawingml/2006/main" xmlns:r="http://schemas.openxmlformats.org/officeDocument/2006/relationships" xmlns:p="http://schemas.openxmlformats.org/presentationml/2006/main">
  <p:tag name="AS_UNIQUEID" val="1273"/>
</p:tagLst>
</file>

<file path=ppt/tags/tag3029.xml><?xml version="1.0" encoding="utf-8"?>
<p:tagLst xmlns:a="http://schemas.openxmlformats.org/drawingml/2006/main" xmlns:r="http://schemas.openxmlformats.org/officeDocument/2006/relationships" xmlns:p="http://schemas.openxmlformats.org/presentationml/2006/main">
  <p:tag name="AS_UNIQUEID" val="1298"/>
</p:tagLst>
</file>

<file path=ppt/tags/tag303.xml><?xml version="1.0" encoding="utf-8"?>
<p:tagLst xmlns:a="http://schemas.openxmlformats.org/drawingml/2006/main" xmlns:r="http://schemas.openxmlformats.org/officeDocument/2006/relationships" xmlns:p="http://schemas.openxmlformats.org/presentationml/2006/main">
  <p:tag name="AS_UNIQUEID" val="3134"/>
</p:tagLst>
</file>

<file path=ppt/tags/tag3030.xml><?xml version="1.0" encoding="utf-8"?>
<p:tagLst xmlns:a="http://schemas.openxmlformats.org/drawingml/2006/main" xmlns:r="http://schemas.openxmlformats.org/officeDocument/2006/relationships" xmlns:p="http://schemas.openxmlformats.org/presentationml/2006/main">
  <p:tag name="AS_UNIQUEID" val="1299"/>
</p:tagLst>
</file>

<file path=ppt/tags/tag3031.xml><?xml version="1.0" encoding="utf-8"?>
<p:tagLst xmlns:a="http://schemas.openxmlformats.org/drawingml/2006/main" xmlns:r="http://schemas.openxmlformats.org/officeDocument/2006/relationships" xmlns:p="http://schemas.openxmlformats.org/presentationml/2006/main">
  <p:tag name="AS_UNIQUEID" val="1300"/>
</p:tagLst>
</file>

<file path=ppt/tags/tag3032.xml><?xml version="1.0" encoding="utf-8"?>
<p:tagLst xmlns:a="http://schemas.openxmlformats.org/drawingml/2006/main" xmlns:r="http://schemas.openxmlformats.org/officeDocument/2006/relationships" xmlns:p="http://schemas.openxmlformats.org/presentationml/2006/main">
  <p:tag name="AS_UNIQUEID" val="1301"/>
</p:tagLst>
</file>

<file path=ppt/tags/tag3033.xml><?xml version="1.0" encoding="utf-8"?>
<p:tagLst xmlns:a="http://schemas.openxmlformats.org/drawingml/2006/main" xmlns:r="http://schemas.openxmlformats.org/officeDocument/2006/relationships" xmlns:p="http://schemas.openxmlformats.org/presentationml/2006/main">
  <p:tag name="AS_UNIQUEID" val="1302"/>
</p:tagLst>
</file>

<file path=ppt/tags/tag3034.xml><?xml version="1.0" encoding="utf-8"?>
<p:tagLst xmlns:a="http://schemas.openxmlformats.org/drawingml/2006/main" xmlns:r="http://schemas.openxmlformats.org/officeDocument/2006/relationships" xmlns:p="http://schemas.openxmlformats.org/presentationml/2006/main">
  <p:tag name="AS_UNIQUEID" val="1310"/>
</p:tagLst>
</file>

<file path=ppt/tags/tag3035.xml><?xml version="1.0" encoding="utf-8"?>
<p:tagLst xmlns:a="http://schemas.openxmlformats.org/drawingml/2006/main" xmlns:r="http://schemas.openxmlformats.org/officeDocument/2006/relationships" xmlns:p="http://schemas.openxmlformats.org/presentationml/2006/main">
  <p:tag name="AS_UNIQUEID" val="1318"/>
</p:tagLst>
</file>

<file path=ppt/tags/tag3036.xml><?xml version="1.0" encoding="utf-8"?>
<p:tagLst xmlns:a="http://schemas.openxmlformats.org/drawingml/2006/main" xmlns:r="http://schemas.openxmlformats.org/officeDocument/2006/relationships" xmlns:p="http://schemas.openxmlformats.org/presentationml/2006/main">
  <p:tag name="AS_UNIQUEID" val="1319"/>
</p:tagLst>
</file>

<file path=ppt/tags/tag3037.xml><?xml version="1.0" encoding="utf-8"?>
<p:tagLst xmlns:a="http://schemas.openxmlformats.org/drawingml/2006/main" xmlns:r="http://schemas.openxmlformats.org/officeDocument/2006/relationships" xmlns:p="http://schemas.openxmlformats.org/presentationml/2006/main">
  <p:tag name="AS_UNIQUEID" val="1320"/>
</p:tagLst>
</file>

<file path=ppt/tags/tag3038.xml><?xml version="1.0" encoding="utf-8"?>
<p:tagLst xmlns:a="http://schemas.openxmlformats.org/drawingml/2006/main" xmlns:r="http://schemas.openxmlformats.org/officeDocument/2006/relationships" xmlns:p="http://schemas.openxmlformats.org/presentationml/2006/main">
  <p:tag name="AS_UNIQUEID" val="1321"/>
</p:tagLst>
</file>

<file path=ppt/tags/tag3039.xml><?xml version="1.0" encoding="utf-8"?>
<p:tagLst xmlns:a="http://schemas.openxmlformats.org/drawingml/2006/main" xmlns:r="http://schemas.openxmlformats.org/officeDocument/2006/relationships" xmlns:p="http://schemas.openxmlformats.org/presentationml/2006/main">
  <p:tag name="AS_UNIQUEID" val="1322"/>
</p:tagLst>
</file>

<file path=ppt/tags/tag304.xml><?xml version="1.0" encoding="utf-8"?>
<p:tagLst xmlns:a="http://schemas.openxmlformats.org/drawingml/2006/main" xmlns:r="http://schemas.openxmlformats.org/officeDocument/2006/relationships" xmlns:p="http://schemas.openxmlformats.org/presentationml/2006/main">
  <p:tag name="AS_UNIQUEID" val="3137"/>
</p:tagLst>
</file>

<file path=ppt/tags/tag3040.xml><?xml version="1.0" encoding="utf-8"?>
<p:tagLst xmlns:a="http://schemas.openxmlformats.org/drawingml/2006/main" xmlns:r="http://schemas.openxmlformats.org/officeDocument/2006/relationships" xmlns:p="http://schemas.openxmlformats.org/presentationml/2006/main">
  <p:tag name="AS_UNIQUEID" val="1323"/>
</p:tagLst>
</file>

<file path=ppt/tags/tag3041.xml><?xml version="1.0" encoding="utf-8"?>
<p:tagLst xmlns:a="http://schemas.openxmlformats.org/drawingml/2006/main" xmlns:r="http://schemas.openxmlformats.org/officeDocument/2006/relationships" xmlns:p="http://schemas.openxmlformats.org/presentationml/2006/main">
  <p:tag name="AS_UNIQUEID" val="1324"/>
</p:tagLst>
</file>

<file path=ppt/tags/tag3042.xml><?xml version="1.0" encoding="utf-8"?>
<p:tagLst xmlns:a="http://schemas.openxmlformats.org/drawingml/2006/main" xmlns:r="http://schemas.openxmlformats.org/officeDocument/2006/relationships" xmlns:p="http://schemas.openxmlformats.org/presentationml/2006/main">
  <p:tag name="AS_UNIQUEID" val="1325"/>
</p:tagLst>
</file>

<file path=ppt/tags/tag3043.xml><?xml version="1.0" encoding="utf-8"?>
<p:tagLst xmlns:a="http://schemas.openxmlformats.org/drawingml/2006/main" xmlns:r="http://schemas.openxmlformats.org/officeDocument/2006/relationships" xmlns:p="http://schemas.openxmlformats.org/presentationml/2006/main">
  <p:tag name="AS_UNIQUEID" val="1326"/>
</p:tagLst>
</file>

<file path=ppt/tags/tag3044.xml><?xml version="1.0" encoding="utf-8"?>
<p:tagLst xmlns:a="http://schemas.openxmlformats.org/drawingml/2006/main" xmlns:r="http://schemas.openxmlformats.org/officeDocument/2006/relationships" xmlns:p="http://schemas.openxmlformats.org/presentationml/2006/main">
  <p:tag name="AS_UNIQUEID" val="1311"/>
</p:tagLst>
</file>

<file path=ppt/tags/tag3045.xml><?xml version="1.0" encoding="utf-8"?>
<p:tagLst xmlns:a="http://schemas.openxmlformats.org/drawingml/2006/main" xmlns:r="http://schemas.openxmlformats.org/officeDocument/2006/relationships" xmlns:p="http://schemas.openxmlformats.org/presentationml/2006/main">
  <p:tag name="AS_UNIQUEID" val="1312"/>
</p:tagLst>
</file>

<file path=ppt/tags/tag3046.xml><?xml version="1.0" encoding="utf-8"?>
<p:tagLst xmlns:a="http://schemas.openxmlformats.org/drawingml/2006/main" xmlns:r="http://schemas.openxmlformats.org/officeDocument/2006/relationships" xmlns:p="http://schemas.openxmlformats.org/presentationml/2006/main">
  <p:tag name="AS_UNIQUEID" val="1313"/>
</p:tagLst>
</file>

<file path=ppt/tags/tag3047.xml><?xml version="1.0" encoding="utf-8"?>
<p:tagLst xmlns:a="http://schemas.openxmlformats.org/drawingml/2006/main" xmlns:r="http://schemas.openxmlformats.org/officeDocument/2006/relationships" xmlns:p="http://schemas.openxmlformats.org/presentationml/2006/main">
  <p:tag name="AS_UNIQUEID" val="1314"/>
</p:tagLst>
</file>

<file path=ppt/tags/tag3048.xml><?xml version="1.0" encoding="utf-8"?>
<p:tagLst xmlns:a="http://schemas.openxmlformats.org/drawingml/2006/main" xmlns:r="http://schemas.openxmlformats.org/officeDocument/2006/relationships" xmlns:p="http://schemas.openxmlformats.org/presentationml/2006/main">
  <p:tag name="AS_UNIQUEID" val="1315"/>
</p:tagLst>
</file>

<file path=ppt/tags/tag3049.xml><?xml version="1.0" encoding="utf-8"?>
<p:tagLst xmlns:a="http://schemas.openxmlformats.org/drawingml/2006/main" xmlns:r="http://schemas.openxmlformats.org/officeDocument/2006/relationships" xmlns:p="http://schemas.openxmlformats.org/presentationml/2006/main">
  <p:tag name="AS_UNIQUEID" val="1316"/>
</p:tagLst>
</file>

<file path=ppt/tags/tag305.xml><?xml version="1.0" encoding="utf-8"?>
<p:tagLst xmlns:a="http://schemas.openxmlformats.org/drawingml/2006/main" xmlns:r="http://schemas.openxmlformats.org/officeDocument/2006/relationships" xmlns:p="http://schemas.openxmlformats.org/presentationml/2006/main">
  <p:tag name="AS_UNIQUEID" val="3141"/>
</p:tagLst>
</file>

<file path=ppt/tags/tag3050.xml><?xml version="1.0" encoding="utf-8"?>
<p:tagLst xmlns:a="http://schemas.openxmlformats.org/drawingml/2006/main" xmlns:r="http://schemas.openxmlformats.org/officeDocument/2006/relationships" xmlns:p="http://schemas.openxmlformats.org/presentationml/2006/main">
  <p:tag name="AS_UNIQUEID" val="1317"/>
</p:tagLst>
</file>

<file path=ppt/tags/tag3051.xml><?xml version="1.0" encoding="utf-8"?>
<p:tagLst xmlns:a="http://schemas.openxmlformats.org/drawingml/2006/main" xmlns:r="http://schemas.openxmlformats.org/officeDocument/2006/relationships" xmlns:p="http://schemas.openxmlformats.org/presentationml/2006/main">
  <p:tag name="AS_UNIQUEID" val="1303"/>
</p:tagLst>
</file>

<file path=ppt/tags/tag3052.xml><?xml version="1.0" encoding="utf-8"?>
<p:tagLst xmlns:a="http://schemas.openxmlformats.org/drawingml/2006/main" xmlns:r="http://schemas.openxmlformats.org/officeDocument/2006/relationships" xmlns:p="http://schemas.openxmlformats.org/presentationml/2006/main">
  <p:tag name="AS_UNIQUEID" val="1304"/>
</p:tagLst>
</file>

<file path=ppt/tags/tag3053.xml><?xml version="1.0" encoding="utf-8"?>
<p:tagLst xmlns:a="http://schemas.openxmlformats.org/drawingml/2006/main" xmlns:r="http://schemas.openxmlformats.org/officeDocument/2006/relationships" xmlns:p="http://schemas.openxmlformats.org/presentationml/2006/main">
  <p:tag name="AS_UNIQUEID" val="1305"/>
</p:tagLst>
</file>

<file path=ppt/tags/tag3054.xml><?xml version="1.0" encoding="utf-8"?>
<p:tagLst xmlns:a="http://schemas.openxmlformats.org/drawingml/2006/main" xmlns:r="http://schemas.openxmlformats.org/officeDocument/2006/relationships" xmlns:p="http://schemas.openxmlformats.org/presentationml/2006/main">
  <p:tag name="AS_UNIQUEID" val="1306"/>
</p:tagLst>
</file>

<file path=ppt/tags/tag3055.xml><?xml version="1.0" encoding="utf-8"?>
<p:tagLst xmlns:a="http://schemas.openxmlformats.org/drawingml/2006/main" xmlns:r="http://schemas.openxmlformats.org/officeDocument/2006/relationships" xmlns:p="http://schemas.openxmlformats.org/presentationml/2006/main">
  <p:tag name="AS_UNIQUEID" val="1307"/>
</p:tagLst>
</file>

<file path=ppt/tags/tag3056.xml><?xml version="1.0" encoding="utf-8"?>
<p:tagLst xmlns:a="http://schemas.openxmlformats.org/drawingml/2006/main" xmlns:r="http://schemas.openxmlformats.org/officeDocument/2006/relationships" xmlns:p="http://schemas.openxmlformats.org/presentationml/2006/main">
  <p:tag name="AS_UNIQUEID" val="1308"/>
</p:tagLst>
</file>

<file path=ppt/tags/tag3057.xml><?xml version="1.0" encoding="utf-8"?>
<p:tagLst xmlns:a="http://schemas.openxmlformats.org/drawingml/2006/main" xmlns:r="http://schemas.openxmlformats.org/officeDocument/2006/relationships" xmlns:p="http://schemas.openxmlformats.org/presentationml/2006/main">
  <p:tag name="AS_UNIQUEID" val="1309"/>
</p:tagLst>
</file>

<file path=ppt/tags/tag3058.xml><?xml version="1.0" encoding="utf-8"?>
<p:tagLst xmlns:a="http://schemas.openxmlformats.org/drawingml/2006/main" xmlns:r="http://schemas.openxmlformats.org/officeDocument/2006/relationships" xmlns:p="http://schemas.openxmlformats.org/presentationml/2006/main">
  <p:tag name="AS_UNIQUEID" val="1274"/>
</p:tagLst>
</file>

<file path=ppt/tags/tag3059.xml><?xml version="1.0" encoding="utf-8"?>
<p:tagLst xmlns:a="http://schemas.openxmlformats.org/drawingml/2006/main" xmlns:r="http://schemas.openxmlformats.org/officeDocument/2006/relationships" xmlns:p="http://schemas.openxmlformats.org/presentationml/2006/main">
  <p:tag name="AS_UNIQUEID" val="1275"/>
</p:tagLst>
</file>

<file path=ppt/tags/tag306.xml><?xml version="1.0" encoding="utf-8"?>
<p:tagLst xmlns:a="http://schemas.openxmlformats.org/drawingml/2006/main" xmlns:r="http://schemas.openxmlformats.org/officeDocument/2006/relationships" xmlns:p="http://schemas.openxmlformats.org/presentationml/2006/main">
  <p:tag name="AS_UNIQUEID" val="3142"/>
</p:tagLst>
</file>

<file path=ppt/tags/tag3060.xml><?xml version="1.0" encoding="utf-8"?>
<p:tagLst xmlns:a="http://schemas.openxmlformats.org/drawingml/2006/main" xmlns:r="http://schemas.openxmlformats.org/officeDocument/2006/relationships" xmlns:p="http://schemas.openxmlformats.org/presentationml/2006/main">
  <p:tag name="AS_UNIQUEID" val="1276"/>
</p:tagLst>
</file>

<file path=ppt/tags/tag3061.xml><?xml version="1.0" encoding="utf-8"?>
<p:tagLst xmlns:a="http://schemas.openxmlformats.org/drawingml/2006/main" xmlns:r="http://schemas.openxmlformats.org/officeDocument/2006/relationships" xmlns:p="http://schemas.openxmlformats.org/presentationml/2006/main">
  <p:tag name="AS_UNIQUEID" val="1277"/>
</p:tagLst>
</file>

<file path=ppt/tags/tag3062.xml><?xml version="1.0" encoding="utf-8"?>
<p:tagLst xmlns:a="http://schemas.openxmlformats.org/drawingml/2006/main" xmlns:r="http://schemas.openxmlformats.org/officeDocument/2006/relationships" xmlns:p="http://schemas.openxmlformats.org/presentationml/2006/main">
  <p:tag name="AS_UNIQUEID" val="1278"/>
</p:tagLst>
</file>

<file path=ppt/tags/tag3063.xml><?xml version="1.0" encoding="utf-8"?>
<p:tagLst xmlns:a="http://schemas.openxmlformats.org/drawingml/2006/main" xmlns:r="http://schemas.openxmlformats.org/officeDocument/2006/relationships" xmlns:p="http://schemas.openxmlformats.org/presentationml/2006/main">
  <p:tag name="AS_UNIQUEID" val="1279"/>
</p:tagLst>
</file>

<file path=ppt/tags/tag3064.xml><?xml version="1.0" encoding="utf-8"?>
<p:tagLst xmlns:a="http://schemas.openxmlformats.org/drawingml/2006/main" xmlns:r="http://schemas.openxmlformats.org/officeDocument/2006/relationships" xmlns:p="http://schemas.openxmlformats.org/presentationml/2006/main">
  <p:tag name="AS_UNIQUEID" val="1280"/>
</p:tagLst>
</file>

<file path=ppt/tags/tag3065.xml><?xml version="1.0" encoding="utf-8"?>
<p:tagLst xmlns:a="http://schemas.openxmlformats.org/drawingml/2006/main" xmlns:r="http://schemas.openxmlformats.org/officeDocument/2006/relationships" xmlns:p="http://schemas.openxmlformats.org/presentationml/2006/main">
  <p:tag name="AS_UNIQUEID" val="1285"/>
</p:tagLst>
</file>

<file path=ppt/tags/tag3066.xml><?xml version="1.0" encoding="utf-8"?>
<p:tagLst xmlns:a="http://schemas.openxmlformats.org/drawingml/2006/main" xmlns:r="http://schemas.openxmlformats.org/officeDocument/2006/relationships" xmlns:p="http://schemas.openxmlformats.org/presentationml/2006/main">
  <p:tag name="AS_UNIQUEID" val="1288"/>
</p:tagLst>
</file>

<file path=ppt/tags/tag3067.xml><?xml version="1.0" encoding="utf-8"?>
<p:tagLst xmlns:a="http://schemas.openxmlformats.org/drawingml/2006/main" xmlns:r="http://schemas.openxmlformats.org/officeDocument/2006/relationships" xmlns:p="http://schemas.openxmlformats.org/presentationml/2006/main">
  <p:tag name="AS_UNIQUEID" val="1289"/>
</p:tagLst>
</file>

<file path=ppt/tags/tag3068.xml><?xml version="1.0" encoding="utf-8"?>
<p:tagLst xmlns:a="http://schemas.openxmlformats.org/drawingml/2006/main" xmlns:r="http://schemas.openxmlformats.org/officeDocument/2006/relationships" xmlns:p="http://schemas.openxmlformats.org/presentationml/2006/main">
  <p:tag name="AS_UNIQUEID" val="1290"/>
</p:tagLst>
</file>

<file path=ppt/tags/tag3069.xml><?xml version="1.0" encoding="utf-8"?>
<p:tagLst xmlns:a="http://schemas.openxmlformats.org/drawingml/2006/main" xmlns:r="http://schemas.openxmlformats.org/officeDocument/2006/relationships" xmlns:p="http://schemas.openxmlformats.org/presentationml/2006/main">
  <p:tag name="AS_UNIQUEID" val="1291"/>
</p:tagLst>
</file>

<file path=ppt/tags/tag307.xml><?xml version="1.0" encoding="utf-8"?>
<p:tagLst xmlns:a="http://schemas.openxmlformats.org/drawingml/2006/main" xmlns:r="http://schemas.openxmlformats.org/officeDocument/2006/relationships" xmlns:p="http://schemas.openxmlformats.org/presentationml/2006/main">
  <p:tag name="AS_UNIQUEID" val="3143"/>
</p:tagLst>
</file>

<file path=ppt/tags/tag3070.xml><?xml version="1.0" encoding="utf-8"?>
<p:tagLst xmlns:a="http://schemas.openxmlformats.org/drawingml/2006/main" xmlns:r="http://schemas.openxmlformats.org/officeDocument/2006/relationships" xmlns:p="http://schemas.openxmlformats.org/presentationml/2006/main">
  <p:tag name="AS_UNIQUEID" val="1292"/>
</p:tagLst>
</file>

<file path=ppt/tags/tag3071.xml><?xml version="1.0" encoding="utf-8"?>
<p:tagLst xmlns:a="http://schemas.openxmlformats.org/drawingml/2006/main" xmlns:r="http://schemas.openxmlformats.org/officeDocument/2006/relationships" xmlns:p="http://schemas.openxmlformats.org/presentationml/2006/main">
  <p:tag name="AS_UNIQUEID" val="1293"/>
</p:tagLst>
</file>

<file path=ppt/tags/tag3072.xml><?xml version="1.0" encoding="utf-8"?>
<p:tagLst xmlns:a="http://schemas.openxmlformats.org/drawingml/2006/main" xmlns:r="http://schemas.openxmlformats.org/officeDocument/2006/relationships" xmlns:p="http://schemas.openxmlformats.org/presentationml/2006/main">
  <p:tag name="AS_UNIQUEID" val="1294"/>
</p:tagLst>
</file>

<file path=ppt/tags/tag3073.xml><?xml version="1.0" encoding="utf-8"?>
<p:tagLst xmlns:a="http://schemas.openxmlformats.org/drawingml/2006/main" xmlns:r="http://schemas.openxmlformats.org/officeDocument/2006/relationships" xmlns:p="http://schemas.openxmlformats.org/presentationml/2006/main">
  <p:tag name="AS_UNIQUEID" val="1295"/>
</p:tagLst>
</file>

<file path=ppt/tags/tag3074.xml><?xml version="1.0" encoding="utf-8"?>
<p:tagLst xmlns:a="http://schemas.openxmlformats.org/drawingml/2006/main" xmlns:r="http://schemas.openxmlformats.org/officeDocument/2006/relationships" xmlns:p="http://schemas.openxmlformats.org/presentationml/2006/main">
  <p:tag name="AS_UNIQUEID" val="1296"/>
</p:tagLst>
</file>

<file path=ppt/tags/tag3075.xml><?xml version="1.0" encoding="utf-8"?>
<p:tagLst xmlns:a="http://schemas.openxmlformats.org/drawingml/2006/main" xmlns:r="http://schemas.openxmlformats.org/officeDocument/2006/relationships" xmlns:p="http://schemas.openxmlformats.org/presentationml/2006/main">
  <p:tag name="AS_UNIQUEID" val="1297"/>
</p:tagLst>
</file>

<file path=ppt/tags/tag3076.xml><?xml version="1.0" encoding="utf-8"?>
<p:tagLst xmlns:a="http://schemas.openxmlformats.org/drawingml/2006/main" xmlns:r="http://schemas.openxmlformats.org/officeDocument/2006/relationships" xmlns:p="http://schemas.openxmlformats.org/presentationml/2006/main">
  <p:tag name="AS_UNIQUEID" val="1286"/>
</p:tagLst>
</file>

<file path=ppt/tags/tag3077.xml><?xml version="1.0" encoding="utf-8"?>
<p:tagLst xmlns:a="http://schemas.openxmlformats.org/drawingml/2006/main" xmlns:r="http://schemas.openxmlformats.org/officeDocument/2006/relationships" xmlns:p="http://schemas.openxmlformats.org/presentationml/2006/main">
  <p:tag name="AS_UNIQUEID" val="1287"/>
</p:tagLst>
</file>

<file path=ppt/tags/tag3078.xml><?xml version="1.0" encoding="utf-8"?>
<p:tagLst xmlns:a="http://schemas.openxmlformats.org/drawingml/2006/main" xmlns:r="http://schemas.openxmlformats.org/officeDocument/2006/relationships" xmlns:p="http://schemas.openxmlformats.org/presentationml/2006/main">
  <p:tag name="AS_UNIQUEID" val="1281"/>
</p:tagLst>
</file>

<file path=ppt/tags/tag3079.xml><?xml version="1.0" encoding="utf-8"?>
<p:tagLst xmlns:a="http://schemas.openxmlformats.org/drawingml/2006/main" xmlns:r="http://schemas.openxmlformats.org/officeDocument/2006/relationships" xmlns:p="http://schemas.openxmlformats.org/presentationml/2006/main">
  <p:tag name="AS_UNIQUEID" val="1282"/>
</p:tagLst>
</file>

<file path=ppt/tags/tag308.xml><?xml version="1.0" encoding="utf-8"?>
<p:tagLst xmlns:a="http://schemas.openxmlformats.org/drawingml/2006/main" xmlns:r="http://schemas.openxmlformats.org/officeDocument/2006/relationships" xmlns:p="http://schemas.openxmlformats.org/presentationml/2006/main">
  <p:tag name="AS_UNIQUEID" val="3144"/>
</p:tagLst>
</file>

<file path=ppt/tags/tag3080.xml><?xml version="1.0" encoding="utf-8"?>
<p:tagLst xmlns:a="http://schemas.openxmlformats.org/drawingml/2006/main" xmlns:r="http://schemas.openxmlformats.org/officeDocument/2006/relationships" xmlns:p="http://schemas.openxmlformats.org/presentationml/2006/main">
  <p:tag name="AS_UNIQUEID" val="1283"/>
</p:tagLst>
</file>

<file path=ppt/tags/tag3081.xml><?xml version="1.0" encoding="utf-8"?>
<p:tagLst xmlns:a="http://schemas.openxmlformats.org/drawingml/2006/main" xmlns:r="http://schemas.openxmlformats.org/officeDocument/2006/relationships" xmlns:p="http://schemas.openxmlformats.org/presentationml/2006/main">
  <p:tag name="AS_UNIQUEID" val="1284"/>
</p:tagLst>
</file>

<file path=ppt/tags/tag3082.xml><?xml version="1.0" encoding="utf-8"?>
<p:tagLst xmlns:a="http://schemas.openxmlformats.org/drawingml/2006/main" xmlns:r="http://schemas.openxmlformats.org/officeDocument/2006/relationships" xmlns:p="http://schemas.openxmlformats.org/presentationml/2006/main">
  <p:tag name="AS_UNIQUEID" val="1266"/>
</p:tagLst>
</file>

<file path=ppt/tags/tag3083.xml><?xml version="1.0" encoding="utf-8"?>
<p:tagLst xmlns:a="http://schemas.openxmlformats.org/drawingml/2006/main" xmlns:r="http://schemas.openxmlformats.org/officeDocument/2006/relationships" xmlns:p="http://schemas.openxmlformats.org/presentationml/2006/main">
  <p:tag name="AS_UNIQUEID" val="1267"/>
</p:tagLst>
</file>

<file path=ppt/tags/tag3084.xml><?xml version="1.0" encoding="utf-8"?>
<p:tagLst xmlns:a="http://schemas.openxmlformats.org/drawingml/2006/main" xmlns:r="http://schemas.openxmlformats.org/officeDocument/2006/relationships" xmlns:p="http://schemas.openxmlformats.org/presentationml/2006/main">
  <p:tag name="AS_UNIQUEID" val="1268"/>
</p:tagLst>
</file>

<file path=ppt/tags/tag3085.xml><?xml version="1.0" encoding="utf-8"?>
<p:tagLst xmlns:a="http://schemas.openxmlformats.org/drawingml/2006/main" xmlns:r="http://schemas.openxmlformats.org/officeDocument/2006/relationships" xmlns:p="http://schemas.openxmlformats.org/presentationml/2006/main">
  <p:tag name="AS_UNIQUEID" val="1269"/>
</p:tagLst>
</file>

<file path=ppt/tags/tag3086.xml><?xml version="1.0" encoding="utf-8"?>
<p:tagLst xmlns:a="http://schemas.openxmlformats.org/drawingml/2006/main" xmlns:r="http://schemas.openxmlformats.org/officeDocument/2006/relationships" xmlns:p="http://schemas.openxmlformats.org/presentationml/2006/main">
  <p:tag name="AS_UNIQUEID" val="1270"/>
</p:tagLst>
</file>

<file path=ppt/tags/tag3087.xml><?xml version="1.0" encoding="utf-8"?>
<p:tagLst xmlns:a="http://schemas.openxmlformats.org/drawingml/2006/main" xmlns:r="http://schemas.openxmlformats.org/officeDocument/2006/relationships" xmlns:p="http://schemas.openxmlformats.org/presentationml/2006/main">
  <p:tag name="AS_UNIQUEID" val="1271"/>
</p:tagLst>
</file>

<file path=ppt/tags/tag3088.xml><?xml version="1.0" encoding="utf-8"?>
<p:tagLst xmlns:a="http://schemas.openxmlformats.org/drawingml/2006/main" xmlns:r="http://schemas.openxmlformats.org/officeDocument/2006/relationships" xmlns:p="http://schemas.openxmlformats.org/presentationml/2006/main">
  <p:tag name="AS_UNIQUEID" val="1272"/>
</p:tagLst>
</file>

<file path=ppt/tags/tag3089.xml><?xml version="1.0" encoding="utf-8"?>
<p:tagLst xmlns:a="http://schemas.openxmlformats.org/drawingml/2006/main" xmlns:r="http://schemas.openxmlformats.org/officeDocument/2006/relationships" xmlns:p="http://schemas.openxmlformats.org/presentationml/2006/main">
  <p:tag name="AS_UNIQUEID" val="1259"/>
</p:tagLst>
</file>

<file path=ppt/tags/tag309.xml><?xml version="1.0" encoding="utf-8"?>
<p:tagLst xmlns:a="http://schemas.openxmlformats.org/drawingml/2006/main" xmlns:r="http://schemas.openxmlformats.org/officeDocument/2006/relationships" xmlns:p="http://schemas.openxmlformats.org/presentationml/2006/main">
  <p:tag name="AS_UNIQUEID" val="3138"/>
</p:tagLst>
</file>

<file path=ppt/tags/tag3090.xml><?xml version="1.0" encoding="utf-8"?>
<p:tagLst xmlns:a="http://schemas.openxmlformats.org/drawingml/2006/main" xmlns:r="http://schemas.openxmlformats.org/officeDocument/2006/relationships" xmlns:p="http://schemas.openxmlformats.org/presentationml/2006/main">
  <p:tag name="AS_UNIQUEID" val="1260"/>
</p:tagLst>
</file>

<file path=ppt/tags/tag3091.xml><?xml version="1.0" encoding="utf-8"?>
<p:tagLst xmlns:a="http://schemas.openxmlformats.org/drawingml/2006/main" xmlns:r="http://schemas.openxmlformats.org/officeDocument/2006/relationships" xmlns:p="http://schemas.openxmlformats.org/presentationml/2006/main">
  <p:tag name="AS_UNIQUEID" val="1261"/>
</p:tagLst>
</file>

<file path=ppt/tags/tag3092.xml><?xml version="1.0" encoding="utf-8"?>
<p:tagLst xmlns:a="http://schemas.openxmlformats.org/drawingml/2006/main" xmlns:r="http://schemas.openxmlformats.org/officeDocument/2006/relationships" xmlns:p="http://schemas.openxmlformats.org/presentationml/2006/main">
  <p:tag name="AS_UNIQUEID" val="1262"/>
</p:tagLst>
</file>

<file path=ppt/tags/tag3093.xml><?xml version="1.0" encoding="utf-8"?>
<p:tagLst xmlns:a="http://schemas.openxmlformats.org/drawingml/2006/main" xmlns:r="http://schemas.openxmlformats.org/officeDocument/2006/relationships" xmlns:p="http://schemas.openxmlformats.org/presentationml/2006/main">
  <p:tag name="AS_UNIQUEID" val="1263"/>
</p:tagLst>
</file>

<file path=ppt/tags/tag3094.xml><?xml version="1.0" encoding="utf-8"?>
<p:tagLst xmlns:a="http://schemas.openxmlformats.org/drawingml/2006/main" xmlns:r="http://schemas.openxmlformats.org/officeDocument/2006/relationships" xmlns:p="http://schemas.openxmlformats.org/presentationml/2006/main">
  <p:tag name="AS_UNIQUEID" val="1219"/>
</p:tagLst>
</file>

<file path=ppt/tags/tag3095.xml><?xml version="1.0" encoding="utf-8"?>
<p:tagLst xmlns:a="http://schemas.openxmlformats.org/drawingml/2006/main" xmlns:r="http://schemas.openxmlformats.org/officeDocument/2006/relationships" xmlns:p="http://schemas.openxmlformats.org/presentationml/2006/main">
  <p:tag name="AS_UNIQUEID" val="1223"/>
</p:tagLst>
</file>

<file path=ppt/tags/tag3096.xml><?xml version="1.0" encoding="utf-8"?>
<p:tagLst xmlns:a="http://schemas.openxmlformats.org/drawingml/2006/main" xmlns:r="http://schemas.openxmlformats.org/officeDocument/2006/relationships" xmlns:p="http://schemas.openxmlformats.org/presentationml/2006/main">
  <p:tag name="AS_UNIQUEID" val="1232"/>
</p:tagLst>
</file>

<file path=ppt/tags/tag3097.xml><?xml version="1.0" encoding="utf-8"?>
<p:tagLst xmlns:a="http://schemas.openxmlformats.org/drawingml/2006/main" xmlns:r="http://schemas.openxmlformats.org/officeDocument/2006/relationships" xmlns:p="http://schemas.openxmlformats.org/presentationml/2006/main">
  <p:tag name="AS_UNIQUEID" val="1236"/>
</p:tagLst>
</file>

<file path=ppt/tags/tag3098.xml><?xml version="1.0" encoding="utf-8"?>
<p:tagLst xmlns:a="http://schemas.openxmlformats.org/drawingml/2006/main" xmlns:r="http://schemas.openxmlformats.org/officeDocument/2006/relationships" xmlns:p="http://schemas.openxmlformats.org/presentationml/2006/main">
  <p:tag name="AS_UNIQUEID" val="1240"/>
</p:tagLst>
</file>

<file path=ppt/tags/tag3099.xml><?xml version="1.0" encoding="utf-8"?>
<p:tagLst xmlns:a="http://schemas.openxmlformats.org/drawingml/2006/main" xmlns:r="http://schemas.openxmlformats.org/officeDocument/2006/relationships" xmlns:p="http://schemas.openxmlformats.org/presentationml/2006/main">
  <p:tag name="AS_UNIQUEID" val="1244"/>
</p:tagLst>
</file>

<file path=ppt/tags/tag31.xml><?xml version="1.0" encoding="utf-8"?>
<p:tagLst xmlns:a="http://schemas.openxmlformats.org/drawingml/2006/main" xmlns:r="http://schemas.openxmlformats.org/officeDocument/2006/relationships" xmlns:p="http://schemas.openxmlformats.org/presentationml/2006/main">
  <p:tag name="AS_UNIQUEID" val="381"/>
</p:tagLst>
</file>

<file path=ppt/tags/tag310.xml><?xml version="1.0" encoding="utf-8"?>
<p:tagLst xmlns:a="http://schemas.openxmlformats.org/drawingml/2006/main" xmlns:r="http://schemas.openxmlformats.org/officeDocument/2006/relationships" xmlns:p="http://schemas.openxmlformats.org/presentationml/2006/main">
  <p:tag name="AS_UNIQUEID" val="3139"/>
</p:tagLst>
</file>

<file path=ppt/tags/tag3100.xml><?xml version="1.0" encoding="utf-8"?>
<p:tagLst xmlns:a="http://schemas.openxmlformats.org/drawingml/2006/main" xmlns:r="http://schemas.openxmlformats.org/officeDocument/2006/relationships" xmlns:p="http://schemas.openxmlformats.org/presentationml/2006/main">
  <p:tag name="AS_UNIQUEID" val="1248"/>
</p:tagLst>
</file>

<file path=ppt/tags/tag3101.xml><?xml version="1.0" encoding="utf-8"?>
<p:tagLst xmlns:a="http://schemas.openxmlformats.org/drawingml/2006/main" xmlns:r="http://schemas.openxmlformats.org/officeDocument/2006/relationships" xmlns:p="http://schemas.openxmlformats.org/presentationml/2006/main">
  <p:tag name="AS_UNIQUEID" val="1257"/>
</p:tagLst>
</file>

<file path=ppt/tags/tag3102.xml><?xml version="1.0" encoding="utf-8"?>
<p:tagLst xmlns:a="http://schemas.openxmlformats.org/drawingml/2006/main" xmlns:r="http://schemas.openxmlformats.org/officeDocument/2006/relationships" xmlns:p="http://schemas.openxmlformats.org/presentationml/2006/main">
  <p:tag name="AS_UNIQUEID" val="1249"/>
</p:tagLst>
</file>

<file path=ppt/tags/tag3103.xml><?xml version="1.0" encoding="utf-8"?>
<p:tagLst xmlns:a="http://schemas.openxmlformats.org/drawingml/2006/main" xmlns:r="http://schemas.openxmlformats.org/officeDocument/2006/relationships" xmlns:p="http://schemas.openxmlformats.org/presentationml/2006/main">
  <p:tag name="AS_UNIQUEID" val="1253"/>
</p:tagLst>
</file>

<file path=ppt/tags/tag3104.xml><?xml version="1.0" encoding="utf-8"?>
<p:tagLst xmlns:a="http://schemas.openxmlformats.org/drawingml/2006/main" xmlns:r="http://schemas.openxmlformats.org/officeDocument/2006/relationships" xmlns:p="http://schemas.openxmlformats.org/presentationml/2006/main">
  <p:tag name="AS_UNIQUEID" val="1254"/>
</p:tagLst>
</file>

<file path=ppt/tags/tag3105.xml><?xml version="1.0" encoding="utf-8"?>
<p:tagLst xmlns:a="http://schemas.openxmlformats.org/drawingml/2006/main" xmlns:r="http://schemas.openxmlformats.org/officeDocument/2006/relationships" xmlns:p="http://schemas.openxmlformats.org/presentationml/2006/main">
  <p:tag name="AS_UNIQUEID" val="1255"/>
</p:tagLst>
</file>

<file path=ppt/tags/tag3106.xml><?xml version="1.0" encoding="utf-8"?>
<p:tagLst xmlns:a="http://schemas.openxmlformats.org/drawingml/2006/main" xmlns:r="http://schemas.openxmlformats.org/officeDocument/2006/relationships" xmlns:p="http://schemas.openxmlformats.org/presentationml/2006/main">
  <p:tag name="AS_UNIQUEID" val="1256"/>
</p:tagLst>
</file>

<file path=ppt/tags/tag3107.xml><?xml version="1.0" encoding="utf-8"?>
<p:tagLst xmlns:a="http://schemas.openxmlformats.org/drawingml/2006/main" xmlns:r="http://schemas.openxmlformats.org/officeDocument/2006/relationships" xmlns:p="http://schemas.openxmlformats.org/presentationml/2006/main">
  <p:tag name="AS_UNIQUEID" val="1250"/>
</p:tagLst>
</file>

<file path=ppt/tags/tag3108.xml><?xml version="1.0" encoding="utf-8"?>
<p:tagLst xmlns:a="http://schemas.openxmlformats.org/drawingml/2006/main" xmlns:r="http://schemas.openxmlformats.org/officeDocument/2006/relationships" xmlns:p="http://schemas.openxmlformats.org/presentationml/2006/main">
  <p:tag name="AS_UNIQUEID" val="1251"/>
</p:tagLst>
</file>

<file path=ppt/tags/tag3109.xml><?xml version="1.0" encoding="utf-8"?>
<p:tagLst xmlns:a="http://schemas.openxmlformats.org/drawingml/2006/main" xmlns:r="http://schemas.openxmlformats.org/officeDocument/2006/relationships" xmlns:p="http://schemas.openxmlformats.org/presentationml/2006/main">
  <p:tag name="AS_UNIQUEID" val="1252"/>
</p:tagLst>
</file>

<file path=ppt/tags/tag311.xml><?xml version="1.0" encoding="utf-8"?>
<p:tagLst xmlns:a="http://schemas.openxmlformats.org/drawingml/2006/main" xmlns:r="http://schemas.openxmlformats.org/officeDocument/2006/relationships" xmlns:p="http://schemas.openxmlformats.org/presentationml/2006/main">
  <p:tag name="AS_UNIQUEID" val="3140"/>
</p:tagLst>
</file>

<file path=ppt/tags/tag3110.xml><?xml version="1.0" encoding="utf-8"?>
<p:tagLst xmlns:a="http://schemas.openxmlformats.org/drawingml/2006/main" xmlns:r="http://schemas.openxmlformats.org/officeDocument/2006/relationships" xmlns:p="http://schemas.openxmlformats.org/presentationml/2006/main">
  <p:tag name="AS_UNIQUEID" val="1245"/>
</p:tagLst>
</file>

<file path=ppt/tags/tag3111.xml><?xml version="1.0" encoding="utf-8"?>
<p:tagLst xmlns:a="http://schemas.openxmlformats.org/drawingml/2006/main" xmlns:r="http://schemas.openxmlformats.org/officeDocument/2006/relationships" xmlns:p="http://schemas.openxmlformats.org/presentationml/2006/main">
  <p:tag name="AS_UNIQUEID" val="1246"/>
</p:tagLst>
</file>

<file path=ppt/tags/tag3112.xml><?xml version="1.0" encoding="utf-8"?>
<p:tagLst xmlns:a="http://schemas.openxmlformats.org/drawingml/2006/main" xmlns:r="http://schemas.openxmlformats.org/officeDocument/2006/relationships" xmlns:p="http://schemas.openxmlformats.org/presentationml/2006/main">
  <p:tag name="AS_UNIQUEID" val="1247"/>
</p:tagLst>
</file>

<file path=ppt/tags/tag3113.xml><?xml version="1.0" encoding="utf-8"?>
<p:tagLst xmlns:a="http://schemas.openxmlformats.org/drawingml/2006/main" xmlns:r="http://schemas.openxmlformats.org/officeDocument/2006/relationships" xmlns:p="http://schemas.openxmlformats.org/presentationml/2006/main">
  <p:tag name="AS_UNIQUEID" val="1241"/>
</p:tagLst>
</file>

<file path=ppt/tags/tag3114.xml><?xml version="1.0" encoding="utf-8"?>
<p:tagLst xmlns:a="http://schemas.openxmlformats.org/drawingml/2006/main" xmlns:r="http://schemas.openxmlformats.org/officeDocument/2006/relationships" xmlns:p="http://schemas.openxmlformats.org/presentationml/2006/main">
  <p:tag name="AS_UNIQUEID" val="1242"/>
</p:tagLst>
</file>

<file path=ppt/tags/tag3115.xml><?xml version="1.0" encoding="utf-8"?>
<p:tagLst xmlns:a="http://schemas.openxmlformats.org/drawingml/2006/main" xmlns:r="http://schemas.openxmlformats.org/officeDocument/2006/relationships" xmlns:p="http://schemas.openxmlformats.org/presentationml/2006/main">
  <p:tag name="AS_UNIQUEID" val="1243"/>
</p:tagLst>
</file>

<file path=ppt/tags/tag3116.xml><?xml version="1.0" encoding="utf-8"?>
<p:tagLst xmlns:a="http://schemas.openxmlformats.org/drawingml/2006/main" xmlns:r="http://schemas.openxmlformats.org/officeDocument/2006/relationships" xmlns:p="http://schemas.openxmlformats.org/presentationml/2006/main">
  <p:tag name="AS_UNIQUEID" val="1237"/>
</p:tagLst>
</file>

<file path=ppt/tags/tag3117.xml><?xml version="1.0" encoding="utf-8"?>
<p:tagLst xmlns:a="http://schemas.openxmlformats.org/drawingml/2006/main" xmlns:r="http://schemas.openxmlformats.org/officeDocument/2006/relationships" xmlns:p="http://schemas.openxmlformats.org/presentationml/2006/main">
  <p:tag name="AS_UNIQUEID" val="1238"/>
</p:tagLst>
</file>

<file path=ppt/tags/tag3118.xml><?xml version="1.0" encoding="utf-8"?>
<p:tagLst xmlns:a="http://schemas.openxmlformats.org/drawingml/2006/main" xmlns:r="http://schemas.openxmlformats.org/officeDocument/2006/relationships" xmlns:p="http://schemas.openxmlformats.org/presentationml/2006/main">
  <p:tag name="AS_UNIQUEID" val="1239"/>
</p:tagLst>
</file>

<file path=ppt/tags/tag3119.xml><?xml version="1.0" encoding="utf-8"?>
<p:tagLst xmlns:a="http://schemas.openxmlformats.org/drawingml/2006/main" xmlns:r="http://schemas.openxmlformats.org/officeDocument/2006/relationships" xmlns:p="http://schemas.openxmlformats.org/presentationml/2006/main">
  <p:tag name="AS_UNIQUEID" val="1233"/>
</p:tagLst>
</file>

<file path=ppt/tags/tag312.xml><?xml version="1.0" encoding="utf-8"?>
<p:tagLst xmlns:a="http://schemas.openxmlformats.org/drawingml/2006/main" xmlns:r="http://schemas.openxmlformats.org/officeDocument/2006/relationships" xmlns:p="http://schemas.openxmlformats.org/presentationml/2006/main">
  <p:tag name="AS_UNIQUEID" val="3135"/>
</p:tagLst>
</file>

<file path=ppt/tags/tag3120.xml><?xml version="1.0" encoding="utf-8"?>
<p:tagLst xmlns:a="http://schemas.openxmlformats.org/drawingml/2006/main" xmlns:r="http://schemas.openxmlformats.org/officeDocument/2006/relationships" xmlns:p="http://schemas.openxmlformats.org/presentationml/2006/main">
  <p:tag name="AS_UNIQUEID" val="1234"/>
</p:tagLst>
</file>

<file path=ppt/tags/tag3121.xml><?xml version="1.0" encoding="utf-8"?>
<p:tagLst xmlns:a="http://schemas.openxmlformats.org/drawingml/2006/main" xmlns:r="http://schemas.openxmlformats.org/officeDocument/2006/relationships" xmlns:p="http://schemas.openxmlformats.org/presentationml/2006/main">
  <p:tag name="AS_UNIQUEID" val="1235"/>
</p:tagLst>
</file>

<file path=ppt/tags/tag3122.xml><?xml version="1.0" encoding="utf-8"?>
<p:tagLst xmlns:a="http://schemas.openxmlformats.org/drawingml/2006/main" xmlns:r="http://schemas.openxmlformats.org/officeDocument/2006/relationships" xmlns:p="http://schemas.openxmlformats.org/presentationml/2006/main">
  <p:tag name="AS_UNIQUEID" val="1224"/>
</p:tagLst>
</file>

<file path=ppt/tags/tag3123.xml><?xml version="1.0" encoding="utf-8"?>
<p:tagLst xmlns:a="http://schemas.openxmlformats.org/drawingml/2006/main" xmlns:r="http://schemas.openxmlformats.org/officeDocument/2006/relationships" xmlns:p="http://schemas.openxmlformats.org/presentationml/2006/main">
  <p:tag name="AS_UNIQUEID" val="1227"/>
</p:tagLst>
</file>

<file path=ppt/tags/tag3124.xml><?xml version="1.0" encoding="utf-8"?>
<p:tagLst xmlns:a="http://schemas.openxmlformats.org/drawingml/2006/main" xmlns:r="http://schemas.openxmlformats.org/officeDocument/2006/relationships" xmlns:p="http://schemas.openxmlformats.org/presentationml/2006/main">
  <p:tag name="AS_UNIQUEID" val="1228"/>
</p:tagLst>
</file>

<file path=ppt/tags/tag3125.xml><?xml version="1.0" encoding="utf-8"?>
<p:tagLst xmlns:a="http://schemas.openxmlformats.org/drawingml/2006/main" xmlns:r="http://schemas.openxmlformats.org/officeDocument/2006/relationships" xmlns:p="http://schemas.openxmlformats.org/presentationml/2006/main">
  <p:tag name="AS_UNIQUEID" val="1229"/>
</p:tagLst>
</file>

<file path=ppt/tags/tag3126.xml><?xml version="1.0" encoding="utf-8"?>
<p:tagLst xmlns:a="http://schemas.openxmlformats.org/drawingml/2006/main" xmlns:r="http://schemas.openxmlformats.org/officeDocument/2006/relationships" xmlns:p="http://schemas.openxmlformats.org/presentationml/2006/main">
  <p:tag name="AS_UNIQUEID" val="1230"/>
</p:tagLst>
</file>

<file path=ppt/tags/tag3127.xml><?xml version="1.0" encoding="utf-8"?>
<p:tagLst xmlns:a="http://schemas.openxmlformats.org/drawingml/2006/main" xmlns:r="http://schemas.openxmlformats.org/officeDocument/2006/relationships" xmlns:p="http://schemas.openxmlformats.org/presentationml/2006/main">
  <p:tag name="AS_UNIQUEID" val="1231"/>
</p:tagLst>
</file>

<file path=ppt/tags/tag3128.xml><?xml version="1.0" encoding="utf-8"?>
<p:tagLst xmlns:a="http://schemas.openxmlformats.org/drawingml/2006/main" xmlns:r="http://schemas.openxmlformats.org/officeDocument/2006/relationships" xmlns:p="http://schemas.openxmlformats.org/presentationml/2006/main">
  <p:tag name="AS_UNIQUEID" val="1225"/>
</p:tagLst>
</file>

<file path=ppt/tags/tag3129.xml><?xml version="1.0" encoding="utf-8"?>
<p:tagLst xmlns:a="http://schemas.openxmlformats.org/drawingml/2006/main" xmlns:r="http://schemas.openxmlformats.org/officeDocument/2006/relationships" xmlns:p="http://schemas.openxmlformats.org/presentationml/2006/main">
  <p:tag name="AS_UNIQUEID" val="1226"/>
</p:tagLst>
</file>

<file path=ppt/tags/tag313.xml><?xml version="1.0" encoding="utf-8"?>
<p:tagLst xmlns:a="http://schemas.openxmlformats.org/drawingml/2006/main" xmlns:r="http://schemas.openxmlformats.org/officeDocument/2006/relationships" xmlns:p="http://schemas.openxmlformats.org/presentationml/2006/main">
  <p:tag name="AS_UNIQUEID" val="3136"/>
</p:tagLst>
</file>

<file path=ppt/tags/tag3130.xml><?xml version="1.0" encoding="utf-8"?>
<p:tagLst xmlns:a="http://schemas.openxmlformats.org/drawingml/2006/main" xmlns:r="http://schemas.openxmlformats.org/officeDocument/2006/relationships" xmlns:p="http://schemas.openxmlformats.org/presentationml/2006/main">
  <p:tag name="AS_UNIQUEID" val="1220"/>
</p:tagLst>
</file>

<file path=ppt/tags/tag3131.xml><?xml version="1.0" encoding="utf-8"?>
<p:tagLst xmlns:a="http://schemas.openxmlformats.org/drawingml/2006/main" xmlns:r="http://schemas.openxmlformats.org/officeDocument/2006/relationships" xmlns:p="http://schemas.openxmlformats.org/presentationml/2006/main">
  <p:tag name="AS_UNIQUEID" val="1221"/>
</p:tagLst>
</file>

<file path=ppt/tags/tag3132.xml><?xml version="1.0" encoding="utf-8"?>
<p:tagLst xmlns:a="http://schemas.openxmlformats.org/drawingml/2006/main" xmlns:r="http://schemas.openxmlformats.org/officeDocument/2006/relationships" xmlns:p="http://schemas.openxmlformats.org/presentationml/2006/main">
  <p:tag name="AS_UNIQUEID" val="1222"/>
</p:tagLst>
</file>

<file path=ppt/tags/tag3133.xml><?xml version="1.0" encoding="utf-8"?>
<p:tagLst xmlns:a="http://schemas.openxmlformats.org/drawingml/2006/main" xmlns:r="http://schemas.openxmlformats.org/officeDocument/2006/relationships" xmlns:p="http://schemas.openxmlformats.org/presentationml/2006/main">
  <p:tag name="AS_UNIQUEID" val="12"/>
</p:tagLst>
</file>

<file path=ppt/tags/tag3134.xml><?xml version="1.0" encoding="utf-8"?>
<p:tagLst xmlns:a="http://schemas.openxmlformats.org/drawingml/2006/main" xmlns:r="http://schemas.openxmlformats.org/officeDocument/2006/relationships" xmlns:p="http://schemas.openxmlformats.org/presentationml/2006/main">
  <p:tag name="AS_UNIQUEID" val="13"/>
</p:tagLst>
</file>

<file path=ppt/tags/tag3135.xml><?xml version="1.0" encoding="utf-8"?>
<p:tagLst xmlns:a="http://schemas.openxmlformats.org/drawingml/2006/main" xmlns:r="http://schemas.openxmlformats.org/officeDocument/2006/relationships" xmlns:p="http://schemas.openxmlformats.org/presentationml/2006/main">
  <p:tag name="AS_UNIQUEID" val="15"/>
</p:tagLst>
</file>

<file path=ppt/tags/tag3136.xml><?xml version="1.0" encoding="utf-8"?>
<p:tagLst xmlns:a="http://schemas.openxmlformats.org/drawingml/2006/main" xmlns:r="http://schemas.openxmlformats.org/officeDocument/2006/relationships" xmlns:p="http://schemas.openxmlformats.org/presentationml/2006/main">
  <p:tag name="AS_UNIQUEID" val="8"/>
</p:tagLst>
</file>

<file path=ppt/tags/tag3137.xml><?xml version="1.0" encoding="utf-8"?>
<p:tagLst xmlns:a="http://schemas.openxmlformats.org/drawingml/2006/main" xmlns:r="http://schemas.openxmlformats.org/officeDocument/2006/relationships" xmlns:p="http://schemas.openxmlformats.org/presentationml/2006/main">
  <p:tag name="AS_UNIQUEID" val="9"/>
</p:tagLst>
</file>

<file path=ppt/tags/tag3138.xml><?xml version="1.0" encoding="utf-8"?>
<p:tagLst xmlns:a="http://schemas.openxmlformats.org/drawingml/2006/main" xmlns:r="http://schemas.openxmlformats.org/officeDocument/2006/relationships" xmlns:p="http://schemas.openxmlformats.org/presentationml/2006/main">
  <p:tag name="AS_UNIQUEID" val="10"/>
</p:tagLst>
</file>

<file path=ppt/tags/tag3139.xml><?xml version="1.0" encoding="utf-8"?>
<p:tagLst xmlns:a="http://schemas.openxmlformats.org/drawingml/2006/main" xmlns:r="http://schemas.openxmlformats.org/officeDocument/2006/relationships" xmlns:p="http://schemas.openxmlformats.org/presentationml/2006/main">
  <p:tag name="AS_UNIQUEID" val="21"/>
</p:tagLst>
</file>

<file path=ppt/tags/tag314.xml><?xml version="1.0" encoding="utf-8"?>
<p:tagLst xmlns:a="http://schemas.openxmlformats.org/drawingml/2006/main" xmlns:r="http://schemas.openxmlformats.org/officeDocument/2006/relationships" xmlns:p="http://schemas.openxmlformats.org/presentationml/2006/main">
  <p:tag name="AS_UNIQUEID" val="3120"/>
</p:tagLst>
</file>

<file path=ppt/tags/tag3140.xml><?xml version="1.0" encoding="utf-8"?>
<p:tagLst xmlns:a="http://schemas.openxmlformats.org/drawingml/2006/main" xmlns:r="http://schemas.openxmlformats.org/officeDocument/2006/relationships" xmlns:p="http://schemas.openxmlformats.org/presentationml/2006/main">
  <p:tag name="AS_UNIQUEID" val="22"/>
</p:tagLst>
</file>

<file path=ppt/tags/tag3141.xml><?xml version="1.0" encoding="utf-8"?>
<p:tagLst xmlns:a="http://schemas.openxmlformats.org/drawingml/2006/main" xmlns:r="http://schemas.openxmlformats.org/officeDocument/2006/relationships" xmlns:p="http://schemas.openxmlformats.org/presentationml/2006/main">
  <p:tag name="AS_UNIQUEID" val="23"/>
</p:tagLst>
</file>

<file path=ppt/tags/tag3142.xml><?xml version="1.0" encoding="utf-8"?>
<p:tagLst xmlns:a="http://schemas.openxmlformats.org/drawingml/2006/main" xmlns:r="http://schemas.openxmlformats.org/officeDocument/2006/relationships" xmlns:p="http://schemas.openxmlformats.org/presentationml/2006/main">
  <p:tag name="AS_UNIQUEID" val="24"/>
</p:tagLst>
</file>

<file path=ppt/tags/tag3143.xml><?xml version="1.0" encoding="utf-8"?>
<p:tagLst xmlns:a="http://schemas.openxmlformats.org/drawingml/2006/main" xmlns:r="http://schemas.openxmlformats.org/officeDocument/2006/relationships" xmlns:p="http://schemas.openxmlformats.org/presentationml/2006/main">
  <p:tag name="AS_UNIQUEID" val="25"/>
</p:tagLst>
</file>

<file path=ppt/tags/tag3144.xml><?xml version="1.0" encoding="utf-8"?>
<p:tagLst xmlns:a="http://schemas.openxmlformats.org/drawingml/2006/main" xmlns:r="http://schemas.openxmlformats.org/officeDocument/2006/relationships" xmlns:p="http://schemas.openxmlformats.org/presentationml/2006/main">
  <p:tag name="AS_UNIQUEID" val="27"/>
</p:tagLst>
</file>

<file path=ppt/tags/tag3145.xml><?xml version="1.0" encoding="utf-8"?>
<p:tagLst xmlns:a="http://schemas.openxmlformats.org/drawingml/2006/main" xmlns:r="http://schemas.openxmlformats.org/officeDocument/2006/relationships" xmlns:p="http://schemas.openxmlformats.org/presentationml/2006/main">
  <p:tag name="AS_UNIQUEID" val="28"/>
</p:tagLst>
</file>

<file path=ppt/tags/tag3146.xml><?xml version="1.0" encoding="utf-8"?>
<p:tagLst xmlns:a="http://schemas.openxmlformats.org/drawingml/2006/main" xmlns:r="http://schemas.openxmlformats.org/officeDocument/2006/relationships" xmlns:p="http://schemas.openxmlformats.org/presentationml/2006/main">
  <p:tag name="AS_UNIQUEID" val="29"/>
</p:tagLst>
</file>

<file path=ppt/tags/tag3147.xml><?xml version="1.0" encoding="utf-8"?>
<p:tagLst xmlns:a="http://schemas.openxmlformats.org/drawingml/2006/main" xmlns:r="http://schemas.openxmlformats.org/officeDocument/2006/relationships" xmlns:p="http://schemas.openxmlformats.org/presentationml/2006/main">
  <p:tag name="AS_UNIQUEID" val="17"/>
</p:tagLst>
</file>

<file path=ppt/tags/tag3148.xml><?xml version="1.0" encoding="utf-8"?>
<p:tagLst xmlns:a="http://schemas.openxmlformats.org/drawingml/2006/main" xmlns:r="http://schemas.openxmlformats.org/officeDocument/2006/relationships" xmlns:p="http://schemas.openxmlformats.org/presentationml/2006/main">
  <p:tag name="AS_UNIQUEID" val="18"/>
</p:tagLst>
</file>

<file path=ppt/tags/tag3149.xml><?xml version="1.0" encoding="utf-8"?>
<p:tagLst xmlns:a="http://schemas.openxmlformats.org/drawingml/2006/main" xmlns:r="http://schemas.openxmlformats.org/officeDocument/2006/relationships" xmlns:p="http://schemas.openxmlformats.org/presentationml/2006/main">
  <p:tag name="AS_UNIQUEID" val="19"/>
</p:tagLst>
</file>

<file path=ppt/tags/tag315.xml><?xml version="1.0" encoding="utf-8"?>
<p:tagLst xmlns:a="http://schemas.openxmlformats.org/drawingml/2006/main" xmlns:r="http://schemas.openxmlformats.org/officeDocument/2006/relationships" xmlns:p="http://schemas.openxmlformats.org/presentationml/2006/main">
  <p:tag name="AS_UNIQUEID" val="3124"/>
</p:tagLst>
</file>

<file path=ppt/tags/tag3150.xml><?xml version="1.0" encoding="utf-8"?>
<p:tagLst xmlns:a="http://schemas.openxmlformats.org/drawingml/2006/main" xmlns:r="http://schemas.openxmlformats.org/officeDocument/2006/relationships" xmlns:p="http://schemas.openxmlformats.org/presentationml/2006/main">
  <p:tag name="AS_UNIQUEID" val="35"/>
</p:tagLst>
</file>

<file path=ppt/tags/tag3151.xml><?xml version="1.0" encoding="utf-8"?>
<p:tagLst xmlns:a="http://schemas.openxmlformats.org/drawingml/2006/main" xmlns:r="http://schemas.openxmlformats.org/officeDocument/2006/relationships" xmlns:p="http://schemas.openxmlformats.org/presentationml/2006/main">
  <p:tag name="AS_UNIQUEID" val="36"/>
</p:tagLst>
</file>

<file path=ppt/tags/tag3152.xml><?xml version="1.0" encoding="utf-8"?>
<p:tagLst xmlns:a="http://schemas.openxmlformats.org/drawingml/2006/main" xmlns:r="http://schemas.openxmlformats.org/officeDocument/2006/relationships" xmlns:p="http://schemas.openxmlformats.org/presentationml/2006/main">
  <p:tag name="AS_UNIQUEID" val="37"/>
</p:tagLst>
</file>

<file path=ppt/tags/tag3153.xml><?xml version="1.0" encoding="utf-8"?>
<p:tagLst xmlns:a="http://schemas.openxmlformats.org/drawingml/2006/main" xmlns:r="http://schemas.openxmlformats.org/officeDocument/2006/relationships" xmlns:p="http://schemas.openxmlformats.org/presentationml/2006/main">
  <p:tag name="AS_UNIQUEID" val="38"/>
</p:tagLst>
</file>

<file path=ppt/tags/tag3154.xml><?xml version="1.0" encoding="utf-8"?>
<p:tagLst xmlns:a="http://schemas.openxmlformats.org/drawingml/2006/main" xmlns:r="http://schemas.openxmlformats.org/officeDocument/2006/relationships" xmlns:p="http://schemas.openxmlformats.org/presentationml/2006/main">
  <p:tag name="AS_UNIQUEID" val="39"/>
</p:tagLst>
</file>

<file path=ppt/tags/tag3155.xml><?xml version="1.0" encoding="utf-8"?>
<p:tagLst xmlns:a="http://schemas.openxmlformats.org/drawingml/2006/main" xmlns:r="http://schemas.openxmlformats.org/officeDocument/2006/relationships" xmlns:p="http://schemas.openxmlformats.org/presentationml/2006/main">
  <p:tag name="AS_UNIQUEID" val="40"/>
</p:tagLst>
</file>

<file path=ppt/tags/tag3156.xml><?xml version="1.0" encoding="utf-8"?>
<p:tagLst xmlns:a="http://schemas.openxmlformats.org/drawingml/2006/main" xmlns:r="http://schemas.openxmlformats.org/officeDocument/2006/relationships" xmlns:p="http://schemas.openxmlformats.org/presentationml/2006/main">
  <p:tag name="AS_UNIQUEID" val="42"/>
</p:tagLst>
</file>

<file path=ppt/tags/tag3157.xml><?xml version="1.0" encoding="utf-8"?>
<p:tagLst xmlns:a="http://schemas.openxmlformats.org/drawingml/2006/main" xmlns:r="http://schemas.openxmlformats.org/officeDocument/2006/relationships" xmlns:p="http://schemas.openxmlformats.org/presentationml/2006/main">
  <p:tag name="AS_UNIQUEID" val="43"/>
</p:tagLst>
</file>

<file path=ppt/tags/tag3158.xml><?xml version="1.0" encoding="utf-8"?>
<p:tagLst xmlns:a="http://schemas.openxmlformats.org/drawingml/2006/main" xmlns:r="http://schemas.openxmlformats.org/officeDocument/2006/relationships" xmlns:p="http://schemas.openxmlformats.org/presentationml/2006/main">
  <p:tag name="AS_UNIQUEID" val="31"/>
</p:tagLst>
</file>

<file path=ppt/tags/tag3159.xml><?xml version="1.0" encoding="utf-8"?>
<p:tagLst xmlns:a="http://schemas.openxmlformats.org/drawingml/2006/main" xmlns:r="http://schemas.openxmlformats.org/officeDocument/2006/relationships" xmlns:p="http://schemas.openxmlformats.org/presentationml/2006/main">
  <p:tag name="AS_UNIQUEID" val="32"/>
</p:tagLst>
</file>

<file path=ppt/tags/tag316.xml><?xml version="1.0" encoding="utf-8"?>
<p:tagLst xmlns:a="http://schemas.openxmlformats.org/drawingml/2006/main" xmlns:r="http://schemas.openxmlformats.org/officeDocument/2006/relationships" xmlns:p="http://schemas.openxmlformats.org/presentationml/2006/main">
  <p:tag name="AS_UNIQUEID" val="3128"/>
</p:tagLst>
</file>

<file path=ppt/tags/tag3160.xml><?xml version="1.0" encoding="utf-8"?>
<p:tagLst xmlns:a="http://schemas.openxmlformats.org/drawingml/2006/main" xmlns:r="http://schemas.openxmlformats.org/officeDocument/2006/relationships" xmlns:p="http://schemas.openxmlformats.org/presentationml/2006/main">
  <p:tag name="AS_UNIQUEID" val="33"/>
</p:tagLst>
</file>

<file path=ppt/tags/tag3161.xml><?xml version="1.0" encoding="utf-8"?>
<p:tagLst xmlns:a="http://schemas.openxmlformats.org/drawingml/2006/main" xmlns:r="http://schemas.openxmlformats.org/officeDocument/2006/relationships" xmlns:p="http://schemas.openxmlformats.org/presentationml/2006/main">
  <p:tag name="AS_UNIQUEID" val="49"/>
</p:tagLst>
</file>

<file path=ppt/tags/tag3162.xml><?xml version="1.0" encoding="utf-8"?>
<p:tagLst xmlns:a="http://schemas.openxmlformats.org/drawingml/2006/main" xmlns:r="http://schemas.openxmlformats.org/officeDocument/2006/relationships" xmlns:p="http://schemas.openxmlformats.org/presentationml/2006/main">
  <p:tag name="AS_UNIQUEID" val="50"/>
</p:tagLst>
</file>

<file path=ppt/tags/tag3163.xml><?xml version="1.0" encoding="utf-8"?>
<p:tagLst xmlns:a="http://schemas.openxmlformats.org/drawingml/2006/main" xmlns:r="http://schemas.openxmlformats.org/officeDocument/2006/relationships" xmlns:p="http://schemas.openxmlformats.org/presentationml/2006/main">
  <p:tag name="AS_UNIQUEID" val="51"/>
</p:tagLst>
</file>

<file path=ppt/tags/tag3164.xml><?xml version="1.0" encoding="utf-8"?>
<p:tagLst xmlns:a="http://schemas.openxmlformats.org/drawingml/2006/main" xmlns:r="http://schemas.openxmlformats.org/officeDocument/2006/relationships" xmlns:p="http://schemas.openxmlformats.org/presentationml/2006/main">
  <p:tag name="AS_UNIQUEID" val="52"/>
</p:tagLst>
</file>

<file path=ppt/tags/tag3165.xml><?xml version="1.0" encoding="utf-8"?>
<p:tagLst xmlns:a="http://schemas.openxmlformats.org/drawingml/2006/main" xmlns:r="http://schemas.openxmlformats.org/officeDocument/2006/relationships" xmlns:p="http://schemas.openxmlformats.org/presentationml/2006/main">
  <p:tag name="AS_UNIQUEID" val="53"/>
</p:tagLst>
</file>

<file path=ppt/tags/tag3166.xml><?xml version="1.0" encoding="utf-8"?>
<p:tagLst xmlns:a="http://schemas.openxmlformats.org/drawingml/2006/main" xmlns:r="http://schemas.openxmlformats.org/officeDocument/2006/relationships" xmlns:p="http://schemas.openxmlformats.org/presentationml/2006/main">
  <p:tag name="AS_UNIQUEID" val="54"/>
</p:tagLst>
</file>

<file path=ppt/tags/tag3167.xml><?xml version="1.0" encoding="utf-8"?>
<p:tagLst xmlns:a="http://schemas.openxmlformats.org/drawingml/2006/main" xmlns:r="http://schemas.openxmlformats.org/officeDocument/2006/relationships" xmlns:p="http://schemas.openxmlformats.org/presentationml/2006/main">
  <p:tag name="AS_UNIQUEID" val="56"/>
</p:tagLst>
</file>

<file path=ppt/tags/tag3168.xml><?xml version="1.0" encoding="utf-8"?>
<p:tagLst xmlns:a="http://schemas.openxmlformats.org/drawingml/2006/main" xmlns:r="http://schemas.openxmlformats.org/officeDocument/2006/relationships" xmlns:p="http://schemas.openxmlformats.org/presentationml/2006/main">
  <p:tag name="AS_UNIQUEID" val="57"/>
</p:tagLst>
</file>

<file path=ppt/tags/tag3169.xml><?xml version="1.0" encoding="utf-8"?>
<p:tagLst xmlns:a="http://schemas.openxmlformats.org/drawingml/2006/main" xmlns:r="http://schemas.openxmlformats.org/officeDocument/2006/relationships" xmlns:p="http://schemas.openxmlformats.org/presentationml/2006/main">
  <p:tag name="AS_UNIQUEID" val="45"/>
</p:tagLst>
</file>

<file path=ppt/tags/tag317.xml><?xml version="1.0" encoding="utf-8"?>
<p:tagLst xmlns:a="http://schemas.openxmlformats.org/drawingml/2006/main" xmlns:r="http://schemas.openxmlformats.org/officeDocument/2006/relationships" xmlns:p="http://schemas.openxmlformats.org/presentationml/2006/main">
  <p:tag name="AS_UNIQUEID" val="3132"/>
</p:tagLst>
</file>

<file path=ppt/tags/tag3170.xml><?xml version="1.0" encoding="utf-8"?>
<p:tagLst xmlns:a="http://schemas.openxmlformats.org/drawingml/2006/main" xmlns:r="http://schemas.openxmlformats.org/officeDocument/2006/relationships" xmlns:p="http://schemas.openxmlformats.org/presentationml/2006/main">
  <p:tag name="AS_UNIQUEID" val="46"/>
</p:tagLst>
</file>

<file path=ppt/tags/tag3171.xml><?xml version="1.0" encoding="utf-8"?>
<p:tagLst xmlns:a="http://schemas.openxmlformats.org/drawingml/2006/main" xmlns:r="http://schemas.openxmlformats.org/officeDocument/2006/relationships" xmlns:p="http://schemas.openxmlformats.org/presentationml/2006/main">
  <p:tag name="AS_UNIQUEID" val="47"/>
</p:tagLst>
</file>

<file path=ppt/tags/tag3172.xml><?xml version="1.0" encoding="utf-8"?>
<p:tagLst xmlns:a="http://schemas.openxmlformats.org/drawingml/2006/main" xmlns:r="http://schemas.openxmlformats.org/officeDocument/2006/relationships" xmlns:p="http://schemas.openxmlformats.org/presentationml/2006/main">
  <p:tag name="AS_UNIQUEID" val="278"/>
</p:tagLst>
</file>

<file path=ppt/tags/tag318.xml><?xml version="1.0" encoding="utf-8"?>
<p:tagLst xmlns:a="http://schemas.openxmlformats.org/drawingml/2006/main" xmlns:r="http://schemas.openxmlformats.org/officeDocument/2006/relationships" xmlns:p="http://schemas.openxmlformats.org/presentationml/2006/main">
  <p:tag name="AS_UNIQUEID" val="3129"/>
</p:tagLst>
</file>

<file path=ppt/tags/tag319.xml><?xml version="1.0" encoding="utf-8"?>
<p:tagLst xmlns:a="http://schemas.openxmlformats.org/drawingml/2006/main" xmlns:r="http://schemas.openxmlformats.org/officeDocument/2006/relationships" xmlns:p="http://schemas.openxmlformats.org/presentationml/2006/main">
  <p:tag name="AS_UNIQUEID" val="3130"/>
</p:tagLst>
</file>

<file path=ppt/tags/tag32.xml><?xml version="1.0" encoding="utf-8"?>
<p:tagLst xmlns:a="http://schemas.openxmlformats.org/drawingml/2006/main" xmlns:r="http://schemas.openxmlformats.org/officeDocument/2006/relationships" xmlns:p="http://schemas.openxmlformats.org/presentationml/2006/main">
  <p:tag name="AS_UNIQUEID" val="382"/>
</p:tagLst>
</file>

<file path=ppt/tags/tag320.xml><?xml version="1.0" encoding="utf-8"?>
<p:tagLst xmlns:a="http://schemas.openxmlformats.org/drawingml/2006/main" xmlns:r="http://schemas.openxmlformats.org/officeDocument/2006/relationships" xmlns:p="http://schemas.openxmlformats.org/presentationml/2006/main">
  <p:tag name="AS_UNIQUEID" val="3131"/>
</p:tagLst>
</file>

<file path=ppt/tags/tag321.xml><?xml version="1.0" encoding="utf-8"?>
<p:tagLst xmlns:a="http://schemas.openxmlformats.org/drawingml/2006/main" xmlns:r="http://schemas.openxmlformats.org/officeDocument/2006/relationships" xmlns:p="http://schemas.openxmlformats.org/presentationml/2006/main">
  <p:tag name="AS_UNIQUEID" val="3125"/>
</p:tagLst>
</file>

<file path=ppt/tags/tag322.xml><?xml version="1.0" encoding="utf-8"?>
<p:tagLst xmlns:a="http://schemas.openxmlformats.org/drawingml/2006/main" xmlns:r="http://schemas.openxmlformats.org/officeDocument/2006/relationships" xmlns:p="http://schemas.openxmlformats.org/presentationml/2006/main">
  <p:tag name="AS_UNIQUEID" val="3126"/>
</p:tagLst>
</file>

<file path=ppt/tags/tag323.xml><?xml version="1.0" encoding="utf-8"?>
<p:tagLst xmlns:a="http://schemas.openxmlformats.org/drawingml/2006/main" xmlns:r="http://schemas.openxmlformats.org/officeDocument/2006/relationships" xmlns:p="http://schemas.openxmlformats.org/presentationml/2006/main">
  <p:tag name="AS_UNIQUEID" val="3127"/>
</p:tagLst>
</file>

<file path=ppt/tags/tag324.xml><?xml version="1.0" encoding="utf-8"?>
<p:tagLst xmlns:a="http://schemas.openxmlformats.org/drawingml/2006/main" xmlns:r="http://schemas.openxmlformats.org/officeDocument/2006/relationships" xmlns:p="http://schemas.openxmlformats.org/presentationml/2006/main">
  <p:tag name="AS_UNIQUEID" val="3121"/>
</p:tagLst>
</file>

<file path=ppt/tags/tag325.xml><?xml version="1.0" encoding="utf-8"?>
<p:tagLst xmlns:a="http://schemas.openxmlformats.org/drawingml/2006/main" xmlns:r="http://schemas.openxmlformats.org/officeDocument/2006/relationships" xmlns:p="http://schemas.openxmlformats.org/presentationml/2006/main">
  <p:tag name="AS_UNIQUEID" val="3122"/>
</p:tagLst>
</file>

<file path=ppt/tags/tag326.xml><?xml version="1.0" encoding="utf-8"?>
<p:tagLst xmlns:a="http://schemas.openxmlformats.org/drawingml/2006/main" xmlns:r="http://schemas.openxmlformats.org/officeDocument/2006/relationships" xmlns:p="http://schemas.openxmlformats.org/presentationml/2006/main">
  <p:tag name="AS_UNIQUEID" val="3123"/>
</p:tagLst>
</file>

<file path=ppt/tags/tag327.xml><?xml version="1.0" encoding="utf-8"?>
<p:tagLst xmlns:a="http://schemas.openxmlformats.org/drawingml/2006/main" xmlns:r="http://schemas.openxmlformats.org/officeDocument/2006/relationships" xmlns:p="http://schemas.openxmlformats.org/presentationml/2006/main">
  <p:tag name="AS_UNIQUEID" val="3108"/>
</p:tagLst>
</file>

<file path=ppt/tags/tag328.xml><?xml version="1.0" encoding="utf-8"?>
<p:tagLst xmlns:a="http://schemas.openxmlformats.org/drawingml/2006/main" xmlns:r="http://schemas.openxmlformats.org/officeDocument/2006/relationships" xmlns:p="http://schemas.openxmlformats.org/presentationml/2006/main">
  <p:tag name="AS_UNIQUEID" val="3111"/>
</p:tagLst>
</file>

<file path=ppt/tags/tag329.xml><?xml version="1.0" encoding="utf-8"?>
<p:tagLst xmlns:a="http://schemas.openxmlformats.org/drawingml/2006/main" xmlns:r="http://schemas.openxmlformats.org/officeDocument/2006/relationships" xmlns:p="http://schemas.openxmlformats.org/presentationml/2006/main">
  <p:tag name="AS_UNIQUEID" val="3115"/>
</p:tagLst>
</file>

<file path=ppt/tags/tag33.xml><?xml version="1.0" encoding="utf-8"?>
<p:tagLst xmlns:a="http://schemas.openxmlformats.org/drawingml/2006/main" xmlns:r="http://schemas.openxmlformats.org/officeDocument/2006/relationships" xmlns:p="http://schemas.openxmlformats.org/presentationml/2006/main">
  <p:tag name="AS_UNIQUEID" val="383"/>
</p:tagLst>
</file>

<file path=ppt/tags/tag330.xml><?xml version="1.0" encoding="utf-8"?>
<p:tagLst xmlns:a="http://schemas.openxmlformats.org/drawingml/2006/main" xmlns:r="http://schemas.openxmlformats.org/officeDocument/2006/relationships" xmlns:p="http://schemas.openxmlformats.org/presentationml/2006/main">
  <p:tag name="AS_UNIQUEID" val="3118"/>
</p:tagLst>
</file>

<file path=ppt/tags/tag331.xml><?xml version="1.0" encoding="utf-8"?>
<p:tagLst xmlns:a="http://schemas.openxmlformats.org/drawingml/2006/main" xmlns:r="http://schemas.openxmlformats.org/officeDocument/2006/relationships" xmlns:p="http://schemas.openxmlformats.org/presentationml/2006/main">
  <p:tag name="AS_UNIQUEID" val="3116"/>
</p:tagLst>
</file>

<file path=ppt/tags/tag332.xml><?xml version="1.0" encoding="utf-8"?>
<p:tagLst xmlns:a="http://schemas.openxmlformats.org/drawingml/2006/main" xmlns:r="http://schemas.openxmlformats.org/officeDocument/2006/relationships" xmlns:p="http://schemas.openxmlformats.org/presentationml/2006/main">
  <p:tag name="AS_UNIQUEID" val="3117"/>
</p:tagLst>
</file>

<file path=ppt/tags/tag333.xml><?xml version="1.0" encoding="utf-8"?>
<p:tagLst xmlns:a="http://schemas.openxmlformats.org/drawingml/2006/main" xmlns:r="http://schemas.openxmlformats.org/officeDocument/2006/relationships" xmlns:p="http://schemas.openxmlformats.org/presentationml/2006/main">
  <p:tag name="AS_UNIQUEID" val="3112"/>
</p:tagLst>
</file>

<file path=ppt/tags/tag334.xml><?xml version="1.0" encoding="utf-8"?>
<p:tagLst xmlns:a="http://schemas.openxmlformats.org/drawingml/2006/main" xmlns:r="http://schemas.openxmlformats.org/officeDocument/2006/relationships" xmlns:p="http://schemas.openxmlformats.org/presentationml/2006/main">
  <p:tag name="AS_UNIQUEID" val="3113"/>
</p:tagLst>
</file>

<file path=ppt/tags/tag335.xml><?xml version="1.0" encoding="utf-8"?>
<p:tagLst xmlns:a="http://schemas.openxmlformats.org/drawingml/2006/main" xmlns:r="http://schemas.openxmlformats.org/officeDocument/2006/relationships" xmlns:p="http://schemas.openxmlformats.org/presentationml/2006/main">
  <p:tag name="AS_UNIQUEID" val="3114"/>
</p:tagLst>
</file>

<file path=ppt/tags/tag336.xml><?xml version="1.0" encoding="utf-8"?>
<p:tagLst xmlns:a="http://schemas.openxmlformats.org/drawingml/2006/main" xmlns:r="http://schemas.openxmlformats.org/officeDocument/2006/relationships" xmlns:p="http://schemas.openxmlformats.org/presentationml/2006/main">
  <p:tag name="AS_UNIQUEID" val="3109"/>
</p:tagLst>
</file>

<file path=ppt/tags/tag337.xml><?xml version="1.0" encoding="utf-8"?>
<p:tagLst xmlns:a="http://schemas.openxmlformats.org/drawingml/2006/main" xmlns:r="http://schemas.openxmlformats.org/officeDocument/2006/relationships" xmlns:p="http://schemas.openxmlformats.org/presentationml/2006/main">
  <p:tag name="AS_UNIQUEID" val="3110"/>
</p:tagLst>
</file>

<file path=ppt/tags/tag338.xml><?xml version="1.0" encoding="utf-8"?>
<p:tagLst xmlns:a="http://schemas.openxmlformats.org/drawingml/2006/main" xmlns:r="http://schemas.openxmlformats.org/officeDocument/2006/relationships" xmlns:p="http://schemas.openxmlformats.org/presentationml/2006/main">
  <p:tag name="AS_UNIQUEID" val="3103"/>
</p:tagLst>
</file>

<file path=ppt/tags/tag339.xml><?xml version="1.0" encoding="utf-8"?>
<p:tagLst xmlns:a="http://schemas.openxmlformats.org/drawingml/2006/main" xmlns:r="http://schemas.openxmlformats.org/officeDocument/2006/relationships" xmlns:p="http://schemas.openxmlformats.org/presentationml/2006/main">
  <p:tag name="AS_UNIQUEID" val="3104"/>
</p:tagLst>
</file>

<file path=ppt/tags/tag34.xml><?xml version="1.0" encoding="utf-8"?>
<p:tagLst xmlns:a="http://schemas.openxmlformats.org/drawingml/2006/main" xmlns:r="http://schemas.openxmlformats.org/officeDocument/2006/relationships" xmlns:p="http://schemas.openxmlformats.org/presentationml/2006/main">
  <p:tag name="AS_UNIQUEID" val="384"/>
</p:tagLst>
</file>

<file path=ppt/tags/tag340.xml><?xml version="1.0" encoding="utf-8"?>
<p:tagLst xmlns:a="http://schemas.openxmlformats.org/drawingml/2006/main" xmlns:r="http://schemas.openxmlformats.org/officeDocument/2006/relationships" xmlns:p="http://schemas.openxmlformats.org/presentationml/2006/main">
  <p:tag name="AS_UNIQUEID" val="3105"/>
</p:tagLst>
</file>

<file path=ppt/tags/tag341.xml><?xml version="1.0" encoding="utf-8"?>
<p:tagLst xmlns:a="http://schemas.openxmlformats.org/drawingml/2006/main" xmlns:r="http://schemas.openxmlformats.org/officeDocument/2006/relationships" xmlns:p="http://schemas.openxmlformats.org/presentationml/2006/main">
  <p:tag name="AS_UNIQUEID" val="3091"/>
</p:tagLst>
</file>

<file path=ppt/tags/tag342.xml><?xml version="1.0" encoding="utf-8"?>
<p:tagLst xmlns:a="http://schemas.openxmlformats.org/drawingml/2006/main" xmlns:r="http://schemas.openxmlformats.org/officeDocument/2006/relationships" xmlns:p="http://schemas.openxmlformats.org/presentationml/2006/main">
  <p:tag name="AS_UNIQUEID" val="3094"/>
</p:tagLst>
</file>

<file path=ppt/tags/tag343.xml><?xml version="1.0" encoding="utf-8"?>
<p:tagLst xmlns:a="http://schemas.openxmlformats.org/drawingml/2006/main" xmlns:r="http://schemas.openxmlformats.org/officeDocument/2006/relationships" xmlns:p="http://schemas.openxmlformats.org/presentationml/2006/main">
  <p:tag name="AS_UNIQUEID" val="3098"/>
</p:tagLst>
</file>

<file path=ppt/tags/tag344.xml><?xml version="1.0" encoding="utf-8"?>
<p:tagLst xmlns:a="http://schemas.openxmlformats.org/drawingml/2006/main" xmlns:r="http://schemas.openxmlformats.org/officeDocument/2006/relationships" xmlns:p="http://schemas.openxmlformats.org/presentationml/2006/main">
  <p:tag name="AS_UNIQUEID" val="3101"/>
</p:tagLst>
</file>

<file path=ppt/tags/tag345.xml><?xml version="1.0" encoding="utf-8"?>
<p:tagLst xmlns:a="http://schemas.openxmlformats.org/drawingml/2006/main" xmlns:r="http://schemas.openxmlformats.org/officeDocument/2006/relationships" xmlns:p="http://schemas.openxmlformats.org/presentationml/2006/main">
  <p:tag name="AS_UNIQUEID" val="3099"/>
</p:tagLst>
</file>

<file path=ppt/tags/tag346.xml><?xml version="1.0" encoding="utf-8"?>
<p:tagLst xmlns:a="http://schemas.openxmlformats.org/drawingml/2006/main" xmlns:r="http://schemas.openxmlformats.org/officeDocument/2006/relationships" xmlns:p="http://schemas.openxmlformats.org/presentationml/2006/main">
  <p:tag name="AS_UNIQUEID" val="3100"/>
</p:tagLst>
</file>

<file path=ppt/tags/tag347.xml><?xml version="1.0" encoding="utf-8"?>
<p:tagLst xmlns:a="http://schemas.openxmlformats.org/drawingml/2006/main" xmlns:r="http://schemas.openxmlformats.org/officeDocument/2006/relationships" xmlns:p="http://schemas.openxmlformats.org/presentationml/2006/main">
  <p:tag name="AS_UNIQUEID" val="3095"/>
</p:tagLst>
</file>

<file path=ppt/tags/tag348.xml><?xml version="1.0" encoding="utf-8"?>
<p:tagLst xmlns:a="http://schemas.openxmlformats.org/drawingml/2006/main" xmlns:r="http://schemas.openxmlformats.org/officeDocument/2006/relationships" xmlns:p="http://schemas.openxmlformats.org/presentationml/2006/main">
  <p:tag name="AS_UNIQUEID" val="3096"/>
</p:tagLst>
</file>

<file path=ppt/tags/tag349.xml><?xml version="1.0" encoding="utf-8"?>
<p:tagLst xmlns:a="http://schemas.openxmlformats.org/drawingml/2006/main" xmlns:r="http://schemas.openxmlformats.org/officeDocument/2006/relationships" xmlns:p="http://schemas.openxmlformats.org/presentationml/2006/main">
  <p:tag name="AS_UNIQUEID" val="3097"/>
</p:tagLst>
</file>

<file path=ppt/tags/tag35.xml><?xml version="1.0" encoding="utf-8"?>
<p:tagLst xmlns:a="http://schemas.openxmlformats.org/drawingml/2006/main" xmlns:r="http://schemas.openxmlformats.org/officeDocument/2006/relationships" xmlns:p="http://schemas.openxmlformats.org/presentationml/2006/main">
  <p:tag name="AS_UNIQUEID" val="385"/>
</p:tagLst>
</file>

<file path=ppt/tags/tag350.xml><?xml version="1.0" encoding="utf-8"?>
<p:tagLst xmlns:a="http://schemas.openxmlformats.org/drawingml/2006/main" xmlns:r="http://schemas.openxmlformats.org/officeDocument/2006/relationships" xmlns:p="http://schemas.openxmlformats.org/presentationml/2006/main">
  <p:tag name="AS_UNIQUEID" val="3092"/>
</p:tagLst>
</file>

<file path=ppt/tags/tag351.xml><?xml version="1.0" encoding="utf-8"?>
<p:tagLst xmlns:a="http://schemas.openxmlformats.org/drawingml/2006/main" xmlns:r="http://schemas.openxmlformats.org/officeDocument/2006/relationships" xmlns:p="http://schemas.openxmlformats.org/presentationml/2006/main">
  <p:tag name="AS_UNIQUEID" val="3093"/>
</p:tagLst>
</file>

<file path=ppt/tags/tag352.xml><?xml version="1.0" encoding="utf-8"?>
<p:tagLst xmlns:a="http://schemas.openxmlformats.org/drawingml/2006/main" xmlns:r="http://schemas.openxmlformats.org/officeDocument/2006/relationships" xmlns:p="http://schemas.openxmlformats.org/presentationml/2006/main">
  <p:tag name="AS_UNIQUEID" val="3077"/>
</p:tagLst>
</file>

<file path=ppt/tags/tag353.xml><?xml version="1.0" encoding="utf-8"?>
<p:tagLst xmlns:a="http://schemas.openxmlformats.org/drawingml/2006/main" xmlns:r="http://schemas.openxmlformats.org/officeDocument/2006/relationships" xmlns:p="http://schemas.openxmlformats.org/presentationml/2006/main">
  <p:tag name="AS_UNIQUEID" val="3081"/>
</p:tagLst>
</file>

<file path=ppt/tags/tag354.xml><?xml version="1.0" encoding="utf-8"?>
<p:tagLst xmlns:a="http://schemas.openxmlformats.org/drawingml/2006/main" xmlns:r="http://schemas.openxmlformats.org/officeDocument/2006/relationships" xmlns:p="http://schemas.openxmlformats.org/presentationml/2006/main">
  <p:tag name="AS_UNIQUEID" val="3085"/>
</p:tagLst>
</file>

<file path=ppt/tags/tag355.xml><?xml version="1.0" encoding="utf-8"?>
<p:tagLst xmlns:a="http://schemas.openxmlformats.org/drawingml/2006/main" xmlns:r="http://schemas.openxmlformats.org/officeDocument/2006/relationships" xmlns:p="http://schemas.openxmlformats.org/presentationml/2006/main">
  <p:tag name="AS_UNIQUEID" val="3089"/>
</p:tagLst>
</file>

<file path=ppt/tags/tag356.xml><?xml version="1.0" encoding="utf-8"?>
<p:tagLst xmlns:a="http://schemas.openxmlformats.org/drawingml/2006/main" xmlns:r="http://schemas.openxmlformats.org/officeDocument/2006/relationships" xmlns:p="http://schemas.openxmlformats.org/presentationml/2006/main">
  <p:tag name="AS_UNIQUEID" val="3086"/>
</p:tagLst>
</file>

<file path=ppt/tags/tag357.xml><?xml version="1.0" encoding="utf-8"?>
<p:tagLst xmlns:a="http://schemas.openxmlformats.org/drawingml/2006/main" xmlns:r="http://schemas.openxmlformats.org/officeDocument/2006/relationships" xmlns:p="http://schemas.openxmlformats.org/presentationml/2006/main">
  <p:tag name="AS_UNIQUEID" val="3087"/>
</p:tagLst>
</file>

<file path=ppt/tags/tag358.xml><?xml version="1.0" encoding="utf-8"?>
<p:tagLst xmlns:a="http://schemas.openxmlformats.org/drawingml/2006/main" xmlns:r="http://schemas.openxmlformats.org/officeDocument/2006/relationships" xmlns:p="http://schemas.openxmlformats.org/presentationml/2006/main">
  <p:tag name="AS_UNIQUEID" val="3088"/>
</p:tagLst>
</file>

<file path=ppt/tags/tag359.xml><?xml version="1.0" encoding="utf-8"?>
<p:tagLst xmlns:a="http://schemas.openxmlformats.org/drawingml/2006/main" xmlns:r="http://schemas.openxmlformats.org/officeDocument/2006/relationships" xmlns:p="http://schemas.openxmlformats.org/presentationml/2006/main">
  <p:tag name="AS_UNIQUEID" val="3082"/>
</p:tagLst>
</file>

<file path=ppt/tags/tag36.xml><?xml version="1.0" encoding="utf-8"?>
<p:tagLst xmlns:a="http://schemas.openxmlformats.org/drawingml/2006/main" xmlns:r="http://schemas.openxmlformats.org/officeDocument/2006/relationships" xmlns:p="http://schemas.openxmlformats.org/presentationml/2006/main">
  <p:tag name="AS_UNIQUEID" val="386"/>
</p:tagLst>
</file>

<file path=ppt/tags/tag360.xml><?xml version="1.0" encoding="utf-8"?>
<p:tagLst xmlns:a="http://schemas.openxmlformats.org/drawingml/2006/main" xmlns:r="http://schemas.openxmlformats.org/officeDocument/2006/relationships" xmlns:p="http://schemas.openxmlformats.org/presentationml/2006/main">
  <p:tag name="AS_UNIQUEID" val="3083"/>
</p:tagLst>
</file>

<file path=ppt/tags/tag361.xml><?xml version="1.0" encoding="utf-8"?>
<p:tagLst xmlns:a="http://schemas.openxmlformats.org/drawingml/2006/main" xmlns:r="http://schemas.openxmlformats.org/officeDocument/2006/relationships" xmlns:p="http://schemas.openxmlformats.org/presentationml/2006/main">
  <p:tag name="AS_UNIQUEID" val="3084"/>
</p:tagLst>
</file>

<file path=ppt/tags/tag362.xml><?xml version="1.0" encoding="utf-8"?>
<p:tagLst xmlns:a="http://schemas.openxmlformats.org/drawingml/2006/main" xmlns:r="http://schemas.openxmlformats.org/officeDocument/2006/relationships" xmlns:p="http://schemas.openxmlformats.org/presentationml/2006/main">
  <p:tag name="AS_UNIQUEID" val="3078"/>
</p:tagLst>
</file>

<file path=ppt/tags/tag363.xml><?xml version="1.0" encoding="utf-8"?>
<p:tagLst xmlns:a="http://schemas.openxmlformats.org/drawingml/2006/main" xmlns:r="http://schemas.openxmlformats.org/officeDocument/2006/relationships" xmlns:p="http://schemas.openxmlformats.org/presentationml/2006/main">
  <p:tag name="AS_UNIQUEID" val="3079"/>
</p:tagLst>
</file>

<file path=ppt/tags/tag364.xml><?xml version="1.0" encoding="utf-8"?>
<p:tagLst xmlns:a="http://schemas.openxmlformats.org/drawingml/2006/main" xmlns:r="http://schemas.openxmlformats.org/officeDocument/2006/relationships" xmlns:p="http://schemas.openxmlformats.org/presentationml/2006/main">
  <p:tag name="AS_UNIQUEID" val="3080"/>
</p:tagLst>
</file>

<file path=ppt/tags/tag365.xml><?xml version="1.0" encoding="utf-8"?>
<p:tagLst xmlns:a="http://schemas.openxmlformats.org/drawingml/2006/main" xmlns:r="http://schemas.openxmlformats.org/officeDocument/2006/relationships" xmlns:p="http://schemas.openxmlformats.org/presentationml/2006/main">
  <p:tag name="AS_UNIQUEID" val="3065"/>
</p:tagLst>
</file>

<file path=ppt/tags/tag366.xml><?xml version="1.0" encoding="utf-8"?>
<p:tagLst xmlns:a="http://schemas.openxmlformats.org/drawingml/2006/main" xmlns:r="http://schemas.openxmlformats.org/officeDocument/2006/relationships" xmlns:p="http://schemas.openxmlformats.org/presentationml/2006/main">
  <p:tag name="AS_UNIQUEID" val="3068"/>
</p:tagLst>
</file>

<file path=ppt/tags/tag367.xml><?xml version="1.0" encoding="utf-8"?>
<p:tagLst xmlns:a="http://schemas.openxmlformats.org/drawingml/2006/main" xmlns:r="http://schemas.openxmlformats.org/officeDocument/2006/relationships" xmlns:p="http://schemas.openxmlformats.org/presentationml/2006/main">
  <p:tag name="AS_UNIQUEID" val="3072"/>
</p:tagLst>
</file>

<file path=ppt/tags/tag368.xml><?xml version="1.0" encoding="utf-8"?>
<p:tagLst xmlns:a="http://schemas.openxmlformats.org/drawingml/2006/main" xmlns:r="http://schemas.openxmlformats.org/officeDocument/2006/relationships" xmlns:p="http://schemas.openxmlformats.org/presentationml/2006/main">
  <p:tag name="AS_UNIQUEID" val="3073"/>
</p:tagLst>
</file>

<file path=ppt/tags/tag369.xml><?xml version="1.0" encoding="utf-8"?>
<p:tagLst xmlns:a="http://schemas.openxmlformats.org/drawingml/2006/main" xmlns:r="http://schemas.openxmlformats.org/officeDocument/2006/relationships" xmlns:p="http://schemas.openxmlformats.org/presentationml/2006/main">
  <p:tag name="AS_UNIQUEID" val="3074"/>
</p:tagLst>
</file>

<file path=ppt/tags/tag37.xml><?xml version="1.0" encoding="utf-8"?>
<p:tagLst xmlns:a="http://schemas.openxmlformats.org/drawingml/2006/main" xmlns:r="http://schemas.openxmlformats.org/officeDocument/2006/relationships" xmlns:p="http://schemas.openxmlformats.org/presentationml/2006/main">
  <p:tag name="AS_UNIQUEID" val="387"/>
</p:tagLst>
</file>

<file path=ppt/tags/tag370.xml><?xml version="1.0" encoding="utf-8"?>
<p:tagLst xmlns:a="http://schemas.openxmlformats.org/drawingml/2006/main" xmlns:r="http://schemas.openxmlformats.org/officeDocument/2006/relationships" xmlns:p="http://schemas.openxmlformats.org/presentationml/2006/main">
  <p:tag name="AS_UNIQUEID" val="3075"/>
</p:tagLst>
</file>

<file path=ppt/tags/tag371.xml><?xml version="1.0" encoding="utf-8"?>
<p:tagLst xmlns:a="http://schemas.openxmlformats.org/drawingml/2006/main" xmlns:r="http://schemas.openxmlformats.org/officeDocument/2006/relationships" xmlns:p="http://schemas.openxmlformats.org/presentationml/2006/main">
  <p:tag name="AS_UNIQUEID" val="3069"/>
</p:tagLst>
</file>

<file path=ppt/tags/tag372.xml><?xml version="1.0" encoding="utf-8"?>
<p:tagLst xmlns:a="http://schemas.openxmlformats.org/drawingml/2006/main" xmlns:r="http://schemas.openxmlformats.org/officeDocument/2006/relationships" xmlns:p="http://schemas.openxmlformats.org/presentationml/2006/main">
  <p:tag name="AS_UNIQUEID" val="3070"/>
</p:tagLst>
</file>

<file path=ppt/tags/tag373.xml><?xml version="1.0" encoding="utf-8"?>
<p:tagLst xmlns:a="http://schemas.openxmlformats.org/drawingml/2006/main" xmlns:r="http://schemas.openxmlformats.org/officeDocument/2006/relationships" xmlns:p="http://schemas.openxmlformats.org/presentationml/2006/main">
  <p:tag name="AS_UNIQUEID" val="3071"/>
</p:tagLst>
</file>

<file path=ppt/tags/tag374.xml><?xml version="1.0" encoding="utf-8"?>
<p:tagLst xmlns:a="http://schemas.openxmlformats.org/drawingml/2006/main" xmlns:r="http://schemas.openxmlformats.org/officeDocument/2006/relationships" xmlns:p="http://schemas.openxmlformats.org/presentationml/2006/main">
  <p:tag name="AS_UNIQUEID" val="3066"/>
</p:tagLst>
</file>

<file path=ppt/tags/tag375.xml><?xml version="1.0" encoding="utf-8"?>
<p:tagLst xmlns:a="http://schemas.openxmlformats.org/drawingml/2006/main" xmlns:r="http://schemas.openxmlformats.org/officeDocument/2006/relationships" xmlns:p="http://schemas.openxmlformats.org/presentationml/2006/main">
  <p:tag name="AS_UNIQUEID" val="3067"/>
</p:tagLst>
</file>

<file path=ppt/tags/tag376.xml><?xml version="1.0" encoding="utf-8"?>
<p:tagLst xmlns:a="http://schemas.openxmlformats.org/drawingml/2006/main" xmlns:r="http://schemas.openxmlformats.org/officeDocument/2006/relationships" xmlns:p="http://schemas.openxmlformats.org/presentationml/2006/main">
  <p:tag name="AS_UNIQUEID" val="3053"/>
</p:tagLst>
</file>

<file path=ppt/tags/tag377.xml><?xml version="1.0" encoding="utf-8"?>
<p:tagLst xmlns:a="http://schemas.openxmlformats.org/drawingml/2006/main" xmlns:r="http://schemas.openxmlformats.org/officeDocument/2006/relationships" xmlns:p="http://schemas.openxmlformats.org/presentationml/2006/main">
  <p:tag name="AS_UNIQUEID" val="3056"/>
</p:tagLst>
</file>

<file path=ppt/tags/tag378.xml><?xml version="1.0" encoding="utf-8"?>
<p:tagLst xmlns:a="http://schemas.openxmlformats.org/drawingml/2006/main" xmlns:r="http://schemas.openxmlformats.org/officeDocument/2006/relationships" xmlns:p="http://schemas.openxmlformats.org/presentationml/2006/main">
  <p:tag name="AS_UNIQUEID" val="3060"/>
</p:tagLst>
</file>

<file path=ppt/tags/tag379.xml><?xml version="1.0" encoding="utf-8"?>
<p:tagLst xmlns:a="http://schemas.openxmlformats.org/drawingml/2006/main" xmlns:r="http://schemas.openxmlformats.org/officeDocument/2006/relationships" xmlns:p="http://schemas.openxmlformats.org/presentationml/2006/main">
  <p:tag name="AS_UNIQUEID" val="3061"/>
</p:tagLst>
</file>

<file path=ppt/tags/tag38.xml><?xml version="1.0" encoding="utf-8"?>
<p:tagLst xmlns:a="http://schemas.openxmlformats.org/drawingml/2006/main" xmlns:r="http://schemas.openxmlformats.org/officeDocument/2006/relationships" xmlns:p="http://schemas.openxmlformats.org/presentationml/2006/main">
  <p:tag name="AS_UNIQUEID" val="388"/>
</p:tagLst>
</file>

<file path=ppt/tags/tag380.xml><?xml version="1.0" encoding="utf-8"?>
<p:tagLst xmlns:a="http://schemas.openxmlformats.org/drawingml/2006/main" xmlns:r="http://schemas.openxmlformats.org/officeDocument/2006/relationships" xmlns:p="http://schemas.openxmlformats.org/presentationml/2006/main">
  <p:tag name="AS_UNIQUEID" val="3062"/>
</p:tagLst>
</file>

<file path=ppt/tags/tag381.xml><?xml version="1.0" encoding="utf-8"?>
<p:tagLst xmlns:a="http://schemas.openxmlformats.org/drawingml/2006/main" xmlns:r="http://schemas.openxmlformats.org/officeDocument/2006/relationships" xmlns:p="http://schemas.openxmlformats.org/presentationml/2006/main">
  <p:tag name="AS_UNIQUEID" val="3063"/>
</p:tagLst>
</file>

<file path=ppt/tags/tag382.xml><?xml version="1.0" encoding="utf-8"?>
<p:tagLst xmlns:a="http://schemas.openxmlformats.org/drawingml/2006/main" xmlns:r="http://schemas.openxmlformats.org/officeDocument/2006/relationships" xmlns:p="http://schemas.openxmlformats.org/presentationml/2006/main">
  <p:tag name="AS_UNIQUEID" val="3057"/>
</p:tagLst>
</file>

<file path=ppt/tags/tag383.xml><?xml version="1.0" encoding="utf-8"?>
<p:tagLst xmlns:a="http://schemas.openxmlformats.org/drawingml/2006/main" xmlns:r="http://schemas.openxmlformats.org/officeDocument/2006/relationships" xmlns:p="http://schemas.openxmlformats.org/presentationml/2006/main">
  <p:tag name="AS_UNIQUEID" val="3058"/>
</p:tagLst>
</file>

<file path=ppt/tags/tag384.xml><?xml version="1.0" encoding="utf-8"?>
<p:tagLst xmlns:a="http://schemas.openxmlformats.org/drawingml/2006/main" xmlns:r="http://schemas.openxmlformats.org/officeDocument/2006/relationships" xmlns:p="http://schemas.openxmlformats.org/presentationml/2006/main">
  <p:tag name="AS_UNIQUEID" val="3059"/>
</p:tagLst>
</file>

<file path=ppt/tags/tag385.xml><?xml version="1.0" encoding="utf-8"?>
<p:tagLst xmlns:a="http://schemas.openxmlformats.org/drawingml/2006/main" xmlns:r="http://schemas.openxmlformats.org/officeDocument/2006/relationships" xmlns:p="http://schemas.openxmlformats.org/presentationml/2006/main">
  <p:tag name="AS_UNIQUEID" val="3054"/>
</p:tagLst>
</file>

<file path=ppt/tags/tag386.xml><?xml version="1.0" encoding="utf-8"?>
<p:tagLst xmlns:a="http://schemas.openxmlformats.org/drawingml/2006/main" xmlns:r="http://schemas.openxmlformats.org/officeDocument/2006/relationships" xmlns:p="http://schemas.openxmlformats.org/presentationml/2006/main">
  <p:tag name="AS_UNIQUEID" val="3055"/>
</p:tagLst>
</file>

<file path=ppt/tags/tag387.xml><?xml version="1.0" encoding="utf-8"?>
<p:tagLst xmlns:a="http://schemas.openxmlformats.org/drawingml/2006/main" xmlns:r="http://schemas.openxmlformats.org/officeDocument/2006/relationships" xmlns:p="http://schemas.openxmlformats.org/presentationml/2006/main">
  <p:tag name="AS_UNIQUEID" val="3041"/>
</p:tagLst>
</file>

<file path=ppt/tags/tag388.xml><?xml version="1.0" encoding="utf-8"?>
<p:tagLst xmlns:a="http://schemas.openxmlformats.org/drawingml/2006/main" xmlns:r="http://schemas.openxmlformats.org/officeDocument/2006/relationships" xmlns:p="http://schemas.openxmlformats.org/presentationml/2006/main">
  <p:tag name="AS_UNIQUEID" val="3044"/>
</p:tagLst>
</file>

<file path=ppt/tags/tag389.xml><?xml version="1.0" encoding="utf-8"?>
<p:tagLst xmlns:a="http://schemas.openxmlformats.org/drawingml/2006/main" xmlns:r="http://schemas.openxmlformats.org/officeDocument/2006/relationships" xmlns:p="http://schemas.openxmlformats.org/presentationml/2006/main">
  <p:tag name="AS_UNIQUEID" val="3048"/>
</p:tagLst>
</file>

<file path=ppt/tags/tag39.xml><?xml version="1.0" encoding="utf-8"?>
<p:tagLst xmlns:a="http://schemas.openxmlformats.org/drawingml/2006/main" xmlns:r="http://schemas.openxmlformats.org/officeDocument/2006/relationships" xmlns:p="http://schemas.openxmlformats.org/presentationml/2006/main">
  <p:tag name="AS_UNIQUEID" val="389"/>
</p:tagLst>
</file>

<file path=ppt/tags/tag390.xml><?xml version="1.0" encoding="utf-8"?>
<p:tagLst xmlns:a="http://schemas.openxmlformats.org/drawingml/2006/main" xmlns:r="http://schemas.openxmlformats.org/officeDocument/2006/relationships" xmlns:p="http://schemas.openxmlformats.org/presentationml/2006/main">
  <p:tag name="AS_UNIQUEID" val="3049"/>
</p:tagLst>
</file>

<file path=ppt/tags/tag391.xml><?xml version="1.0" encoding="utf-8"?>
<p:tagLst xmlns:a="http://schemas.openxmlformats.org/drawingml/2006/main" xmlns:r="http://schemas.openxmlformats.org/officeDocument/2006/relationships" xmlns:p="http://schemas.openxmlformats.org/presentationml/2006/main">
  <p:tag name="AS_UNIQUEID" val="3050"/>
</p:tagLst>
</file>

<file path=ppt/tags/tag392.xml><?xml version="1.0" encoding="utf-8"?>
<p:tagLst xmlns:a="http://schemas.openxmlformats.org/drawingml/2006/main" xmlns:r="http://schemas.openxmlformats.org/officeDocument/2006/relationships" xmlns:p="http://schemas.openxmlformats.org/presentationml/2006/main">
  <p:tag name="AS_UNIQUEID" val="3051"/>
</p:tagLst>
</file>

<file path=ppt/tags/tag393.xml><?xml version="1.0" encoding="utf-8"?>
<p:tagLst xmlns:a="http://schemas.openxmlformats.org/drawingml/2006/main" xmlns:r="http://schemas.openxmlformats.org/officeDocument/2006/relationships" xmlns:p="http://schemas.openxmlformats.org/presentationml/2006/main">
  <p:tag name="AS_UNIQUEID" val="3045"/>
</p:tagLst>
</file>

<file path=ppt/tags/tag394.xml><?xml version="1.0" encoding="utf-8"?>
<p:tagLst xmlns:a="http://schemas.openxmlformats.org/drawingml/2006/main" xmlns:r="http://schemas.openxmlformats.org/officeDocument/2006/relationships" xmlns:p="http://schemas.openxmlformats.org/presentationml/2006/main">
  <p:tag name="AS_UNIQUEID" val="3046"/>
</p:tagLst>
</file>

<file path=ppt/tags/tag395.xml><?xml version="1.0" encoding="utf-8"?>
<p:tagLst xmlns:a="http://schemas.openxmlformats.org/drawingml/2006/main" xmlns:r="http://schemas.openxmlformats.org/officeDocument/2006/relationships" xmlns:p="http://schemas.openxmlformats.org/presentationml/2006/main">
  <p:tag name="AS_UNIQUEID" val="3047"/>
</p:tagLst>
</file>

<file path=ppt/tags/tag396.xml><?xml version="1.0" encoding="utf-8"?>
<p:tagLst xmlns:a="http://schemas.openxmlformats.org/drawingml/2006/main" xmlns:r="http://schemas.openxmlformats.org/officeDocument/2006/relationships" xmlns:p="http://schemas.openxmlformats.org/presentationml/2006/main">
  <p:tag name="AS_UNIQUEID" val="3042"/>
</p:tagLst>
</file>

<file path=ppt/tags/tag397.xml><?xml version="1.0" encoding="utf-8"?>
<p:tagLst xmlns:a="http://schemas.openxmlformats.org/drawingml/2006/main" xmlns:r="http://schemas.openxmlformats.org/officeDocument/2006/relationships" xmlns:p="http://schemas.openxmlformats.org/presentationml/2006/main">
  <p:tag name="AS_UNIQUEID" val="3043"/>
</p:tagLst>
</file>

<file path=ppt/tags/tag398.xml><?xml version="1.0" encoding="utf-8"?>
<p:tagLst xmlns:a="http://schemas.openxmlformats.org/drawingml/2006/main" xmlns:r="http://schemas.openxmlformats.org/officeDocument/2006/relationships" xmlns:p="http://schemas.openxmlformats.org/presentationml/2006/main">
  <p:tag name="AS_UNIQUEID" val="3037"/>
</p:tagLst>
</file>

<file path=ppt/tags/tag399.xml><?xml version="1.0" encoding="utf-8"?>
<p:tagLst xmlns:a="http://schemas.openxmlformats.org/drawingml/2006/main" xmlns:r="http://schemas.openxmlformats.org/officeDocument/2006/relationships" xmlns:p="http://schemas.openxmlformats.org/presentationml/2006/main">
  <p:tag name="AS_UNIQUEID" val="3038"/>
</p:tagLst>
</file>

<file path=ppt/tags/tag4.xml><?xml version="1.0" encoding="utf-8"?>
<p:tagLst xmlns:a="http://schemas.openxmlformats.org/drawingml/2006/main" xmlns:r="http://schemas.openxmlformats.org/officeDocument/2006/relationships" xmlns:p="http://schemas.openxmlformats.org/presentationml/2006/main">
  <p:tag name="AS_UNIQUEID" val="284"/>
</p:tagLst>
</file>

<file path=ppt/tags/tag40.xml><?xml version="1.0" encoding="utf-8"?>
<p:tagLst xmlns:a="http://schemas.openxmlformats.org/drawingml/2006/main" xmlns:r="http://schemas.openxmlformats.org/officeDocument/2006/relationships" xmlns:p="http://schemas.openxmlformats.org/presentationml/2006/main">
  <p:tag name="AS_UNIQUEID" val="390"/>
</p:tagLst>
</file>

<file path=ppt/tags/tag400.xml><?xml version="1.0" encoding="utf-8"?>
<p:tagLst xmlns:a="http://schemas.openxmlformats.org/drawingml/2006/main" xmlns:r="http://schemas.openxmlformats.org/officeDocument/2006/relationships" xmlns:p="http://schemas.openxmlformats.org/presentationml/2006/main">
  <p:tag name="AS_UNIQUEID" val="3039"/>
</p:tagLst>
</file>

<file path=ppt/tags/tag401.xml><?xml version="1.0" encoding="utf-8"?>
<p:tagLst xmlns:a="http://schemas.openxmlformats.org/drawingml/2006/main" xmlns:r="http://schemas.openxmlformats.org/officeDocument/2006/relationships" xmlns:p="http://schemas.openxmlformats.org/presentationml/2006/main">
  <p:tag name="AS_UNIQUEID" val="2987"/>
</p:tagLst>
</file>

<file path=ppt/tags/tag402.xml><?xml version="1.0" encoding="utf-8"?>
<p:tagLst xmlns:a="http://schemas.openxmlformats.org/drawingml/2006/main" xmlns:r="http://schemas.openxmlformats.org/officeDocument/2006/relationships" xmlns:p="http://schemas.openxmlformats.org/presentationml/2006/main">
  <p:tag name="AS_UNIQUEID" val="2999"/>
</p:tagLst>
</file>

<file path=ppt/tags/tag403.xml><?xml version="1.0" encoding="utf-8"?>
<p:tagLst xmlns:a="http://schemas.openxmlformats.org/drawingml/2006/main" xmlns:r="http://schemas.openxmlformats.org/officeDocument/2006/relationships" xmlns:p="http://schemas.openxmlformats.org/presentationml/2006/main">
  <p:tag name="AS_UNIQUEID" val="3010"/>
</p:tagLst>
</file>

<file path=ppt/tags/tag404.xml><?xml version="1.0" encoding="utf-8"?>
<p:tagLst xmlns:a="http://schemas.openxmlformats.org/drawingml/2006/main" xmlns:r="http://schemas.openxmlformats.org/officeDocument/2006/relationships" xmlns:p="http://schemas.openxmlformats.org/presentationml/2006/main">
  <p:tag name="AS_UNIQUEID" val="3024"/>
</p:tagLst>
</file>

<file path=ppt/tags/tag405.xml><?xml version="1.0" encoding="utf-8"?>
<p:tagLst xmlns:a="http://schemas.openxmlformats.org/drawingml/2006/main" xmlns:r="http://schemas.openxmlformats.org/officeDocument/2006/relationships" xmlns:p="http://schemas.openxmlformats.org/presentationml/2006/main">
  <p:tag name="AS_UNIQUEID" val="3025"/>
</p:tagLst>
</file>

<file path=ppt/tags/tag406.xml><?xml version="1.0" encoding="utf-8"?>
<p:tagLst xmlns:a="http://schemas.openxmlformats.org/drawingml/2006/main" xmlns:r="http://schemas.openxmlformats.org/officeDocument/2006/relationships" xmlns:p="http://schemas.openxmlformats.org/presentationml/2006/main">
  <p:tag name="AS_UNIQUEID" val="3028"/>
</p:tagLst>
</file>

<file path=ppt/tags/tag407.xml><?xml version="1.0" encoding="utf-8"?>
<p:tagLst xmlns:a="http://schemas.openxmlformats.org/drawingml/2006/main" xmlns:r="http://schemas.openxmlformats.org/officeDocument/2006/relationships" xmlns:p="http://schemas.openxmlformats.org/presentationml/2006/main">
  <p:tag name="AS_UNIQUEID" val="3032"/>
</p:tagLst>
</file>

<file path=ppt/tags/tag408.xml><?xml version="1.0" encoding="utf-8"?>
<p:tagLst xmlns:a="http://schemas.openxmlformats.org/drawingml/2006/main" xmlns:r="http://schemas.openxmlformats.org/officeDocument/2006/relationships" xmlns:p="http://schemas.openxmlformats.org/presentationml/2006/main">
  <p:tag name="AS_UNIQUEID" val="3035"/>
</p:tagLst>
</file>

<file path=ppt/tags/tag409.xml><?xml version="1.0" encoding="utf-8"?>
<p:tagLst xmlns:a="http://schemas.openxmlformats.org/drawingml/2006/main" xmlns:r="http://schemas.openxmlformats.org/officeDocument/2006/relationships" xmlns:p="http://schemas.openxmlformats.org/presentationml/2006/main">
  <p:tag name="AS_UNIQUEID" val="3033"/>
</p:tagLst>
</file>

<file path=ppt/tags/tag41.xml><?xml version="1.0" encoding="utf-8"?>
<p:tagLst xmlns:a="http://schemas.openxmlformats.org/drawingml/2006/main" xmlns:r="http://schemas.openxmlformats.org/officeDocument/2006/relationships" xmlns:p="http://schemas.openxmlformats.org/presentationml/2006/main">
  <p:tag name="AS_UNIQUEID" val="391"/>
</p:tagLst>
</file>

<file path=ppt/tags/tag410.xml><?xml version="1.0" encoding="utf-8"?>
<p:tagLst xmlns:a="http://schemas.openxmlformats.org/drawingml/2006/main" xmlns:r="http://schemas.openxmlformats.org/officeDocument/2006/relationships" xmlns:p="http://schemas.openxmlformats.org/presentationml/2006/main">
  <p:tag name="AS_UNIQUEID" val="3034"/>
</p:tagLst>
</file>

<file path=ppt/tags/tag411.xml><?xml version="1.0" encoding="utf-8"?>
<p:tagLst xmlns:a="http://schemas.openxmlformats.org/drawingml/2006/main" xmlns:r="http://schemas.openxmlformats.org/officeDocument/2006/relationships" xmlns:p="http://schemas.openxmlformats.org/presentationml/2006/main">
  <p:tag name="AS_UNIQUEID" val="3029"/>
</p:tagLst>
</file>

<file path=ppt/tags/tag412.xml><?xml version="1.0" encoding="utf-8"?>
<p:tagLst xmlns:a="http://schemas.openxmlformats.org/drawingml/2006/main" xmlns:r="http://schemas.openxmlformats.org/officeDocument/2006/relationships" xmlns:p="http://schemas.openxmlformats.org/presentationml/2006/main">
  <p:tag name="AS_UNIQUEID" val="3030"/>
</p:tagLst>
</file>

<file path=ppt/tags/tag413.xml><?xml version="1.0" encoding="utf-8"?>
<p:tagLst xmlns:a="http://schemas.openxmlformats.org/drawingml/2006/main" xmlns:r="http://schemas.openxmlformats.org/officeDocument/2006/relationships" xmlns:p="http://schemas.openxmlformats.org/presentationml/2006/main">
  <p:tag name="AS_UNIQUEID" val="3031"/>
</p:tagLst>
</file>

<file path=ppt/tags/tag414.xml><?xml version="1.0" encoding="utf-8"?>
<p:tagLst xmlns:a="http://schemas.openxmlformats.org/drawingml/2006/main" xmlns:r="http://schemas.openxmlformats.org/officeDocument/2006/relationships" xmlns:p="http://schemas.openxmlformats.org/presentationml/2006/main">
  <p:tag name="AS_UNIQUEID" val="3026"/>
</p:tagLst>
</file>

<file path=ppt/tags/tag415.xml><?xml version="1.0" encoding="utf-8"?>
<p:tagLst xmlns:a="http://schemas.openxmlformats.org/drawingml/2006/main" xmlns:r="http://schemas.openxmlformats.org/officeDocument/2006/relationships" xmlns:p="http://schemas.openxmlformats.org/presentationml/2006/main">
  <p:tag name="AS_UNIQUEID" val="3027"/>
</p:tagLst>
</file>

<file path=ppt/tags/tag416.xml><?xml version="1.0" encoding="utf-8"?>
<p:tagLst xmlns:a="http://schemas.openxmlformats.org/drawingml/2006/main" xmlns:r="http://schemas.openxmlformats.org/officeDocument/2006/relationships" xmlns:p="http://schemas.openxmlformats.org/presentationml/2006/main">
  <p:tag name="AS_UNIQUEID" val="3011"/>
</p:tagLst>
</file>

<file path=ppt/tags/tag417.xml><?xml version="1.0" encoding="utf-8"?>
<p:tagLst xmlns:a="http://schemas.openxmlformats.org/drawingml/2006/main" xmlns:r="http://schemas.openxmlformats.org/officeDocument/2006/relationships" xmlns:p="http://schemas.openxmlformats.org/presentationml/2006/main">
  <p:tag name="AS_UNIQUEID" val="3015"/>
</p:tagLst>
</file>

<file path=ppt/tags/tag418.xml><?xml version="1.0" encoding="utf-8"?>
<p:tagLst xmlns:a="http://schemas.openxmlformats.org/drawingml/2006/main" xmlns:r="http://schemas.openxmlformats.org/officeDocument/2006/relationships" xmlns:p="http://schemas.openxmlformats.org/presentationml/2006/main">
  <p:tag name="AS_UNIQUEID" val="3019"/>
</p:tagLst>
</file>

<file path=ppt/tags/tag419.xml><?xml version="1.0" encoding="utf-8"?>
<p:tagLst xmlns:a="http://schemas.openxmlformats.org/drawingml/2006/main" xmlns:r="http://schemas.openxmlformats.org/officeDocument/2006/relationships" xmlns:p="http://schemas.openxmlformats.org/presentationml/2006/main">
  <p:tag name="AS_UNIQUEID" val="3023"/>
</p:tagLst>
</file>

<file path=ppt/tags/tag42.xml><?xml version="1.0" encoding="utf-8"?>
<p:tagLst xmlns:a="http://schemas.openxmlformats.org/drawingml/2006/main" xmlns:r="http://schemas.openxmlformats.org/officeDocument/2006/relationships" xmlns:p="http://schemas.openxmlformats.org/presentationml/2006/main">
  <p:tag name="AS_UNIQUEID" val="392"/>
</p:tagLst>
</file>

<file path=ppt/tags/tag420.xml><?xml version="1.0" encoding="utf-8"?>
<p:tagLst xmlns:a="http://schemas.openxmlformats.org/drawingml/2006/main" xmlns:r="http://schemas.openxmlformats.org/officeDocument/2006/relationships" xmlns:p="http://schemas.openxmlformats.org/presentationml/2006/main">
  <p:tag name="AS_UNIQUEID" val="3020"/>
</p:tagLst>
</file>

<file path=ppt/tags/tag421.xml><?xml version="1.0" encoding="utf-8"?>
<p:tagLst xmlns:a="http://schemas.openxmlformats.org/drawingml/2006/main" xmlns:r="http://schemas.openxmlformats.org/officeDocument/2006/relationships" xmlns:p="http://schemas.openxmlformats.org/presentationml/2006/main">
  <p:tag name="AS_UNIQUEID" val="3021"/>
</p:tagLst>
</file>

<file path=ppt/tags/tag422.xml><?xml version="1.0" encoding="utf-8"?>
<p:tagLst xmlns:a="http://schemas.openxmlformats.org/drawingml/2006/main" xmlns:r="http://schemas.openxmlformats.org/officeDocument/2006/relationships" xmlns:p="http://schemas.openxmlformats.org/presentationml/2006/main">
  <p:tag name="AS_UNIQUEID" val="3022"/>
</p:tagLst>
</file>

<file path=ppt/tags/tag423.xml><?xml version="1.0" encoding="utf-8"?>
<p:tagLst xmlns:a="http://schemas.openxmlformats.org/drawingml/2006/main" xmlns:r="http://schemas.openxmlformats.org/officeDocument/2006/relationships" xmlns:p="http://schemas.openxmlformats.org/presentationml/2006/main">
  <p:tag name="AS_UNIQUEID" val="3016"/>
</p:tagLst>
</file>

<file path=ppt/tags/tag424.xml><?xml version="1.0" encoding="utf-8"?>
<p:tagLst xmlns:a="http://schemas.openxmlformats.org/drawingml/2006/main" xmlns:r="http://schemas.openxmlformats.org/officeDocument/2006/relationships" xmlns:p="http://schemas.openxmlformats.org/presentationml/2006/main">
  <p:tag name="AS_UNIQUEID" val="3017"/>
</p:tagLst>
</file>

<file path=ppt/tags/tag425.xml><?xml version="1.0" encoding="utf-8"?>
<p:tagLst xmlns:a="http://schemas.openxmlformats.org/drawingml/2006/main" xmlns:r="http://schemas.openxmlformats.org/officeDocument/2006/relationships" xmlns:p="http://schemas.openxmlformats.org/presentationml/2006/main">
  <p:tag name="AS_UNIQUEID" val="3018"/>
</p:tagLst>
</file>

<file path=ppt/tags/tag426.xml><?xml version="1.0" encoding="utf-8"?>
<p:tagLst xmlns:a="http://schemas.openxmlformats.org/drawingml/2006/main" xmlns:r="http://schemas.openxmlformats.org/officeDocument/2006/relationships" xmlns:p="http://schemas.openxmlformats.org/presentationml/2006/main">
  <p:tag name="AS_UNIQUEID" val="3012"/>
</p:tagLst>
</file>

<file path=ppt/tags/tag427.xml><?xml version="1.0" encoding="utf-8"?>
<p:tagLst xmlns:a="http://schemas.openxmlformats.org/drawingml/2006/main" xmlns:r="http://schemas.openxmlformats.org/officeDocument/2006/relationships" xmlns:p="http://schemas.openxmlformats.org/presentationml/2006/main">
  <p:tag name="AS_UNIQUEID" val="3013"/>
</p:tagLst>
</file>

<file path=ppt/tags/tag428.xml><?xml version="1.0" encoding="utf-8"?>
<p:tagLst xmlns:a="http://schemas.openxmlformats.org/drawingml/2006/main" xmlns:r="http://schemas.openxmlformats.org/officeDocument/2006/relationships" xmlns:p="http://schemas.openxmlformats.org/presentationml/2006/main">
  <p:tag name="AS_UNIQUEID" val="3014"/>
</p:tagLst>
</file>

<file path=ppt/tags/tag429.xml><?xml version="1.0" encoding="utf-8"?>
<p:tagLst xmlns:a="http://schemas.openxmlformats.org/drawingml/2006/main" xmlns:r="http://schemas.openxmlformats.org/officeDocument/2006/relationships" xmlns:p="http://schemas.openxmlformats.org/presentationml/2006/main">
  <p:tag name="AS_UNIQUEID" val="3000"/>
</p:tagLst>
</file>

<file path=ppt/tags/tag43.xml><?xml version="1.0" encoding="utf-8"?>
<p:tagLst xmlns:a="http://schemas.openxmlformats.org/drawingml/2006/main" xmlns:r="http://schemas.openxmlformats.org/officeDocument/2006/relationships" xmlns:p="http://schemas.openxmlformats.org/presentationml/2006/main">
  <p:tag name="AS_UNIQUEID" val="364"/>
</p:tagLst>
</file>

<file path=ppt/tags/tag430.xml><?xml version="1.0" encoding="utf-8"?>
<p:tagLst xmlns:a="http://schemas.openxmlformats.org/drawingml/2006/main" xmlns:r="http://schemas.openxmlformats.org/officeDocument/2006/relationships" xmlns:p="http://schemas.openxmlformats.org/presentationml/2006/main">
  <p:tag name="AS_UNIQUEID" val="3001"/>
</p:tagLst>
</file>

<file path=ppt/tags/tag431.xml><?xml version="1.0" encoding="utf-8"?>
<p:tagLst xmlns:a="http://schemas.openxmlformats.org/drawingml/2006/main" xmlns:r="http://schemas.openxmlformats.org/officeDocument/2006/relationships" xmlns:p="http://schemas.openxmlformats.org/presentationml/2006/main">
  <p:tag name="AS_UNIQUEID" val="3002"/>
</p:tagLst>
</file>

<file path=ppt/tags/tag432.xml><?xml version="1.0" encoding="utf-8"?>
<p:tagLst xmlns:a="http://schemas.openxmlformats.org/drawingml/2006/main" xmlns:r="http://schemas.openxmlformats.org/officeDocument/2006/relationships" xmlns:p="http://schemas.openxmlformats.org/presentationml/2006/main">
  <p:tag name="AS_UNIQUEID" val="3007"/>
</p:tagLst>
</file>

<file path=ppt/tags/tag433.xml><?xml version="1.0" encoding="utf-8"?>
<p:tagLst xmlns:a="http://schemas.openxmlformats.org/drawingml/2006/main" xmlns:r="http://schemas.openxmlformats.org/officeDocument/2006/relationships" xmlns:p="http://schemas.openxmlformats.org/presentationml/2006/main">
  <p:tag name="AS_UNIQUEID" val="3008"/>
</p:tagLst>
</file>

<file path=ppt/tags/tag434.xml><?xml version="1.0" encoding="utf-8"?>
<p:tagLst xmlns:a="http://schemas.openxmlformats.org/drawingml/2006/main" xmlns:r="http://schemas.openxmlformats.org/officeDocument/2006/relationships" xmlns:p="http://schemas.openxmlformats.org/presentationml/2006/main">
  <p:tag name="AS_UNIQUEID" val="3009"/>
</p:tagLst>
</file>

<file path=ppt/tags/tag435.xml><?xml version="1.0" encoding="utf-8"?>
<p:tagLst xmlns:a="http://schemas.openxmlformats.org/drawingml/2006/main" xmlns:r="http://schemas.openxmlformats.org/officeDocument/2006/relationships" xmlns:p="http://schemas.openxmlformats.org/presentationml/2006/main">
  <p:tag name="AS_UNIQUEID" val="3003"/>
</p:tagLst>
</file>

<file path=ppt/tags/tag436.xml><?xml version="1.0" encoding="utf-8"?>
<p:tagLst xmlns:a="http://schemas.openxmlformats.org/drawingml/2006/main" xmlns:r="http://schemas.openxmlformats.org/officeDocument/2006/relationships" xmlns:p="http://schemas.openxmlformats.org/presentationml/2006/main">
  <p:tag name="AS_UNIQUEID" val="3004"/>
</p:tagLst>
</file>

<file path=ppt/tags/tag437.xml><?xml version="1.0" encoding="utf-8"?>
<p:tagLst xmlns:a="http://schemas.openxmlformats.org/drawingml/2006/main" xmlns:r="http://schemas.openxmlformats.org/officeDocument/2006/relationships" xmlns:p="http://schemas.openxmlformats.org/presentationml/2006/main">
  <p:tag name="AS_UNIQUEID" val="3005"/>
</p:tagLst>
</file>

<file path=ppt/tags/tag438.xml><?xml version="1.0" encoding="utf-8"?>
<p:tagLst xmlns:a="http://schemas.openxmlformats.org/drawingml/2006/main" xmlns:r="http://schemas.openxmlformats.org/officeDocument/2006/relationships" xmlns:p="http://schemas.openxmlformats.org/presentationml/2006/main">
  <p:tag name="AS_UNIQUEID" val="3006"/>
</p:tagLst>
</file>

<file path=ppt/tags/tag439.xml><?xml version="1.0" encoding="utf-8"?>
<p:tagLst xmlns:a="http://schemas.openxmlformats.org/drawingml/2006/main" xmlns:r="http://schemas.openxmlformats.org/officeDocument/2006/relationships" xmlns:p="http://schemas.openxmlformats.org/presentationml/2006/main">
  <p:tag name="AS_UNIQUEID" val="2988"/>
</p:tagLst>
</file>

<file path=ppt/tags/tag44.xml><?xml version="1.0" encoding="utf-8"?>
<p:tagLst xmlns:a="http://schemas.openxmlformats.org/drawingml/2006/main" xmlns:r="http://schemas.openxmlformats.org/officeDocument/2006/relationships" xmlns:p="http://schemas.openxmlformats.org/presentationml/2006/main">
  <p:tag name="AS_UNIQUEID" val="367"/>
</p:tagLst>
</file>

<file path=ppt/tags/tag440.xml><?xml version="1.0" encoding="utf-8"?>
<p:tagLst xmlns:a="http://schemas.openxmlformats.org/drawingml/2006/main" xmlns:r="http://schemas.openxmlformats.org/officeDocument/2006/relationships" xmlns:p="http://schemas.openxmlformats.org/presentationml/2006/main">
  <p:tag name="AS_UNIQUEID" val="2991"/>
</p:tagLst>
</file>

<file path=ppt/tags/tag441.xml><?xml version="1.0" encoding="utf-8"?>
<p:tagLst xmlns:a="http://schemas.openxmlformats.org/drawingml/2006/main" xmlns:r="http://schemas.openxmlformats.org/officeDocument/2006/relationships" xmlns:p="http://schemas.openxmlformats.org/presentationml/2006/main">
  <p:tag name="AS_UNIQUEID" val="2995"/>
</p:tagLst>
</file>

<file path=ppt/tags/tag442.xml><?xml version="1.0" encoding="utf-8"?>
<p:tagLst xmlns:a="http://schemas.openxmlformats.org/drawingml/2006/main" xmlns:r="http://schemas.openxmlformats.org/officeDocument/2006/relationships" xmlns:p="http://schemas.openxmlformats.org/presentationml/2006/main">
  <p:tag name="AS_UNIQUEID" val="2996"/>
</p:tagLst>
</file>

<file path=ppt/tags/tag443.xml><?xml version="1.0" encoding="utf-8"?>
<p:tagLst xmlns:a="http://schemas.openxmlformats.org/drawingml/2006/main" xmlns:r="http://schemas.openxmlformats.org/officeDocument/2006/relationships" xmlns:p="http://schemas.openxmlformats.org/presentationml/2006/main">
  <p:tag name="AS_UNIQUEID" val="2997"/>
</p:tagLst>
</file>

<file path=ppt/tags/tag444.xml><?xml version="1.0" encoding="utf-8"?>
<p:tagLst xmlns:a="http://schemas.openxmlformats.org/drawingml/2006/main" xmlns:r="http://schemas.openxmlformats.org/officeDocument/2006/relationships" xmlns:p="http://schemas.openxmlformats.org/presentationml/2006/main">
  <p:tag name="AS_UNIQUEID" val="2998"/>
</p:tagLst>
</file>

<file path=ppt/tags/tag445.xml><?xml version="1.0" encoding="utf-8"?>
<p:tagLst xmlns:a="http://schemas.openxmlformats.org/drawingml/2006/main" xmlns:r="http://schemas.openxmlformats.org/officeDocument/2006/relationships" xmlns:p="http://schemas.openxmlformats.org/presentationml/2006/main">
  <p:tag name="AS_UNIQUEID" val="2992"/>
</p:tagLst>
</file>

<file path=ppt/tags/tag446.xml><?xml version="1.0" encoding="utf-8"?>
<p:tagLst xmlns:a="http://schemas.openxmlformats.org/drawingml/2006/main" xmlns:r="http://schemas.openxmlformats.org/officeDocument/2006/relationships" xmlns:p="http://schemas.openxmlformats.org/presentationml/2006/main">
  <p:tag name="AS_UNIQUEID" val="2993"/>
</p:tagLst>
</file>

<file path=ppt/tags/tag447.xml><?xml version="1.0" encoding="utf-8"?>
<p:tagLst xmlns:a="http://schemas.openxmlformats.org/drawingml/2006/main" xmlns:r="http://schemas.openxmlformats.org/officeDocument/2006/relationships" xmlns:p="http://schemas.openxmlformats.org/presentationml/2006/main">
  <p:tag name="AS_UNIQUEID" val="2994"/>
</p:tagLst>
</file>

<file path=ppt/tags/tag448.xml><?xml version="1.0" encoding="utf-8"?>
<p:tagLst xmlns:a="http://schemas.openxmlformats.org/drawingml/2006/main" xmlns:r="http://schemas.openxmlformats.org/officeDocument/2006/relationships" xmlns:p="http://schemas.openxmlformats.org/presentationml/2006/main">
  <p:tag name="AS_UNIQUEID" val="2989"/>
</p:tagLst>
</file>

<file path=ppt/tags/tag449.xml><?xml version="1.0" encoding="utf-8"?>
<p:tagLst xmlns:a="http://schemas.openxmlformats.org/drawingml/2006/main" xmlns:r="http://schemas.openxmlformats.org/officeDocument/2006/relationships" xmlns:p="http://schemas.openxmlformats.org/presentationml/2006/main">
  <p:tag name="AS_UNIQUEID" val="2990"/>
</p:tagLst>
</file>

<file path=ppt/tags/tag45.xml><?xml version="1.0" encoding="utf-8"?>
<p:tagLst xmlns:a="http://schemas.openxmlformats.org/drawingml/2006/main" xmlns:r="http://schemas.openxmlformats.org/officeDocument/2006/relationships" xmlns:p="http://schemas.openxmlformats.org/presentationml/2006/main">
  <p:tag name="AS_UNIQUEID" val="368"/>
</p:tagLst>
</file>

<file path=ppt/tags/tag450.xml><?xml version="1.0" encoding="utf-8"?>
<p:tagLst xmlns:a="http://schemas.openxmlformats.org/drawingml/2006/main" xmlns:r="http://schemas.openxmlformats.org/officeDocument/2006/relationships" xmlns:p="http://schemas.openxmlformats.org/presentationml/2006/main">
  <p:tag name="AS_UNIQUEID" val="2983"/>
</p:tagLst>
</file>

<file path=ppt/tags/tag451.xml><?xml version="1.0" encoding="utf-8"?>
<p:tagLst xmlns:a="http://schemas.openxmlformats.org/drawingml/2006/main" xmlns:r="http://schemas.openxmlformats.org/officeDocument/2006/relationships" xmlns:p="http://schemas.openxmlformats.org/presentationml/2006/main">
  <p:tag name="AS_UNIQUEID" val="2984"/>
</p:tagLst>
</file>

<file path=ppt/tags/tag452.xml><?xml version="1.0" encoding="utf-8"?>
<p:tagLst xmlns:a="http://schemas.openxmlformats.org/drawingml/2006/main" xmlns:r="http://schemas.openxmlformats.org/officeDocument/2006/relationships" xmlns:p="http://schemas.openxmlformats.org/presentationml/2006/main">
  <p:tag name="AS_UNIQUEID" val="2985"/>
</p:tagLst>
</file>

<file path=ppt/tags/tag453.xml><?xml version="1.0" encoding="utf-8"?>
<p:tagLst xmlns:a="http://schemas.openxmlformats.org/drawingml/2006/main" xmlns:r="http://schemas.openxmlformats.org/officeDocument/2006/relationships" xmlns:p="http://schemas.openxmlformats.org/presentationml/2006/main">
  <p:tag name="AS_UNIQUEID" val="2979"/>
</p:tagLst>
</file>

<file path=ppt/tags/tag454.xml><?xml version="1.0" encoding="utf-8"?>
<p:tagLst xmlns:a="http://schemas.openxmlformats.org/drawingml/2006/main" xmlns:r="http://schemas.openxmlformats.org/officeDocument/2006/relationships" xmlns:p="http://schemas.openxmlformats.org/presentationml/2006/main">
  <p:tag name="AS_UNIQUEID" val="2980"/>
</p:tagLst>
</file>

<file path=ppt/tags/tag455.xml><?xml version="1.0" encoding="utf-8"?>
<p:tagLst xmlns:a="http://schemas.openxmlformats.org/drawingml/2006/main" xmlns:r="http://schemas.openxmlformats.org/officeDocument/2006/relationships" xmlns:p="http://schemas.openxmlformats.org/presentationml/2006/main">
  <p:tag name="AS_UNIQUEID" val="2981"/>
</p:tagLst>
</file>

<file path=ppt/tags/tag456.xml><?xml version="1.0" encoding="utf-8"?>
<p:tagLst xmlns:a="http://schemas.openxmlformats.org/drawingml/2006/main" xmlns:r="http://schemas.openxmlformats.org/officeDocument/2006/relationships" xmlns:p="http://schemas.openxmlformats.org/presentationml/2006/main">
  <p:tag name="AS_UNIQUEID" val="2505"/>
</p:tagLst>
</file>

<file path=ppt/tags/tag457.xml><?xml version="1.0" encoding="utf-8"?>
<p:tagLst xmlns:a="http://schemas.openxmlformats.org/drawingml/2006/main" xmlns:r="http://schemas.openxmlformats.org/officeDocument/2006/relationships" xmlns:p="http://schemas.openxmlformats.org/presentationml/2006/main">
  <p:tag name="AS_UNIQUEID" val="2534"/>
</p:tagLst>
</file>

<file path=ppt/tags/tag458.xml><?xml version="1.0" encoding="utf-8"?>
<p:tagLst xmlns:a="http://schemas.openxmlformats.org/drawingml/2006/main" xmlns:r="http://schemas.openxmlformats.org/officeDocument/2006/relationships" xmlns:p="http://schemas.openxmlformats.org/presentationml/2006/main">
  <p:tag name="AS_UNIQUEID" val="2535"/>
</p:tagLst>
</file>

<file path=ppt/tags/tag459.xml><?xml version="1.0" encoding="utf-8"?>
<p:tagLst xmlns:a="http://schemas.openxmlformats.org/drawingml/2006/main" xmlns:r="http://schemas.openxmlformats.org/officeDocument/2006/relationships" xmlns:p="http://schemas.openxmlformats.org/presentationml/2006/main">
  <p:tag name="AS_UNIQUEID" val="2546"/>
</p:tagLst>
</file>

<file path=ppt/tags/tag46.xml><?xml version="1.0" encoding="utf-8"?>
<p:tagLst xmlns:a="http://schemas.openxmlformats.org/drawingml/2006/main" xmlns:r="http://schemas.openxmlformats.org/officeDocument/2006/relationships" xmlns:p="http://schemas.openxmlformats.org/presentationml/2006/main">
  <p:tag name="AS_UNIQUEID" val="369"/>
</p:tagLst>
</file>

<file path=ppt/tags/tag460.xml><?xml version="1.0" encoding="utf-8"?>
<p:tagLst xmlns:a="http://schemas.openxmlformats.org/drawingml/2006/main" xmlns:r="http://schemas.openxmlformats.org/officeDocument/2006/relationships" xmlns:p="http://schemas.openxmlformats.org/presentationml/2006/main">
  <p:tag name="AS_UNIQUEID" val="2560"/>
</p:tagLst>
</file>

<file path=ppt/tags/tag461.xml><?xml version="1.0" encoding="utf-8"?>
<p:tagLst xmlns:a="http://schemas.openxmlformats.org/drawingml/2006/main" xmlns:r="http://schemas.openxmlformats.org/officeDocument/2006/relationships" xmlns:p="http://schemas.openxmlformats.org/presentationml/2006/main">
  <p:tag name="AS_UNIQUEID" val="2572"/>
</p:tagLst>
</file>

<file path=ppt/tags/tag462.xml><?xml version="1.0" encoding="utf-8"?>
<p:tagLst xmlns:a="http://schemas.openxmlformats.org/drawingml/2006/main" xmlns:r="http://schemas.openxmlformats.org/officeDocument/2006/relationships" xmlns:p="http://schemas.openxmlformats.org/presentationml/2006/main">
  <p:tag name="AS_UNIQUEID" val="2573"/>
</p:tagLst>
</file>

<file path=ppt/tags/tag463.xml><?xml version="1.0" encoding="utf-8"?>
<p:tagLst xmlns:a="http://schemas.openxmlformats.org/drawingml/2006/main" xmlns:r="http://schemas.openxmlformats.org/officeDocument/2006/relationships" xmlns:p="http://schemas.openxmlformats.org/presentationml/2006/main">
  <p:tag name="AS_UNIQUEID" val="2624"/>
</p:tagLst>
</file>

<file path=ppt/tags/tag464.xml><?xml version="1.0" encoding="utf-8"?>
<p:tagLst xmlns:a="http://schemas.openxmlformats.org/drawingml/2006/main" xmlns:r="http://schemas.openxmlformats.org/officeDocument/2006/relationships" xmlns:p="http://schemas.openxmlformats.org/presentationml/2006/main">
  <p:tag name="AS_UNIQUEID" val="2674"/>
</p:tagLst>
</file>

<file path=ppt/tags/tag465.xml><?xml version="1.0" encoding="utf-8"?>
<p:tagLst xmlns:a="http://schemas.openxmlformats.org/drawingml/2006/main" xmlns:r="http://schemas.openxmlformats.org/officeDocument/2006/relationships" xmlns:p="http://schemas.openxmlformats.org/presentationml/2006/main">
  <p:tag name="AS_UNIQUEID" val="2725"/>
</p:tagLst>
</file>

<file path=ppt/tags/tag466.xml><?xml version="1.0" encoding="utf-8"?>
<p:tagLst xmlns:a="http://schemas.openxmlformats.org/drawingml/2006/main" xmlns:r="http://schemas.openxmlformats.org/officeDocument/2006/relationships" xmlns:p="http://schemas.openxmlformats.org/presentationml/2006/main">
  <p:tag name="AS_UNIQUEID" val="2775"/>
</p:tagLst>
</file>

<file path=ppt/tags/tag467.xml><?xml version="1.0" encoding="utf-8"?>
<p:tagLst xmlns:a="http://schemas.openxmlformats.org/drawingml/2006/main" xmlns:r="http://schemas.openxmlformats.org/officeDocument/2006/relationships" xmlns:p="http://schemas.openxmlformats.org/presentationml/2006/main">
  <p:tag name="AS_UNIQUEID" val="2826"/>
</p:tagLst>
</file>

<file path=ppt/tags/tag468.xml><?xml version="1.0" encoding="utf-8"?>
<p:tagLst xmlns:a="http://schemas.openxmlformats.org/drawingml/2006/main" xmlns:r="http://schemas.openxmlformats.org/officeDocument/2006/relationships" xmlns:p="http://schemas.openxmlformats.org/presentationml/2006/main">
  <p:tag name="AS_UNIQUEID" val="2876"/>
</p:tagLst>
</file>

<file path=ppt/tags/tag469.xml><?xml version="1.0" encoding="utf-8"?>
<p:tagLst xmlns:a="http://schemas.openxmlformats.org/drawingml/2006/main" xmlns:r="http://schemas.openxmlformats.org/officeDocument/2006/relationships" xmlns:p="http://schemas.openxmlformats.org/presentationml/2006/main">
  <p:tag name="AS_UNIQUEID" val="2927"/>
</p:tagLst>
</file>

<file path=ppt/tags/tag47.xml><?xml version="1.0" encoding="utf-8"?>
<p:tagLst xmlns:a="http://schemas.openxmlformats.org/drawingml/2006/main" xmlns:r="http://schemas.openxmlformats.org/officeDocument/2006/relationships" xmlns:p="http://schemas.openxmlformats.org/presentationml/2006/main">
  <p:tag name="AS_UNIQUEID" val="370"/>
</p:tagLst>
</file>

<file path=ppt/tags/tag470.xml><?xml version="1.0" encoding="utf-8"?>
<p:tagLst xmlns:a="http://schemas.openxmlformats.org/drawingml/2006/main" xmlns:r="http://schemas.openxmlformats.org/officeDocument/2006/relationships" xmlns:p="http://schemas.openxmlformats.org/presentationml/2006/main">
  <p:tag name="AS_UNIQUEID" val="2928"/>
</p:tagLst>
</file>

<file path=ppt/tags/tag471.xml><?xml version="1.0" encoding="utf-8"?>
<p:tagLst xmlns:a="http://schemas.openxmlformats.org/drawingml/2006/main" xmlns:r="http://schemas.openxmlformats.org/officeDocument/2006/relationships" xmlns:p="http://schemas.openxmlformats.org/presentationml/2006/main">
  <p:tag name="AS_UNIQUEID" val="2929"/>
</p:tagLst>
</file>

<file path=ppt/tags/tag472.xml><?xml version="1.0" encoding="utf-8"?>
<p:tagLst xmlns:a="http://schemas.openxmlformats.org/drawingml/2006/main" xmlns:r="http://schemas.openxmlformats.org/officeDocument/2006/relationships" xmlns:p="http://schemas.openxmlformats.org/presentationml/2006/main">
  <p:tag name="AS_UNIQUEID" val="2930"/>
</p:tagLst>
</file>

<file path=ppt/tags/tag473.xml><?xml version="1.0" encoding="utf-8"?>
<p:tagLst xmlns:a="http://schemas.openxmlformats.org/drawingml/2006/main" xmlns:r="http://schemas.openxmlformats.org/officeDocument/2006/relationships" xmlns:p="http://schemas.openxmlformats.org/presentationml/2006/main">
  <p:tag name="AS_UNIQUEID" val="2931"/>
</p:tagLst>
</file>

<file path=ppt/tags/tag474.xml><?xml version="1.0" encoding="utf-8"?>
<p:tagLst xmlns:a="http://schemas.openxmlformats.org/drawingml/2006/main" xmlns:r="http://schemas.openxmlformats.org/officeDocument/2006/relationships" xmlns:p="http://schemas.openxmlformats.org/presentationml/2006/main">
  <p:tag name="AS_UNIQUEID" val="2932"/>
</p:tagLst>
</file>

<file path=ppt/tags/tag475.xml><?xml version="1.0" encoding="utf-8"?>
<p:tagLst xmlns:a="http://schemas.openxmlformats.org/drawingml/2006/main" xmlns:r="http://schemas.openxmlformats.org/officeDocument/2006/relationships" xmlns:p="http://schemas.openxmlformats.org/presentationml/2006/main">
  <p:tag name="AS_UNIQUEID" val="2933"/>
</p:tagLst>
</file>

<file path=ppt/tags/tag476.xml><?xml version="1.0" encoding="utf-8"?>
<p:tagLst xmlns:a="http://schemas.openxmlformats.org/drawingml/2006/main" xmlns:r="http://schemas.openxmlformats.org/officeDocument/2006/relationships" xmlns:p="http://schemas.openxmlformats.org/presentationml/2006/main">
  <p:tag name="AS_UNIQUEID" val="2934"/>
</p:tagLst>
</file>

<file path=ppt/tags/tag477.xml><?xml version="1.0" encoding="utf-8"?>
<p:tagLst xmlns:a="http://schemas.openxmlformats.org/drawingml/2006/main" xmlns:r="http://schemas.openxmlformats.org/officeDocument/2006/relationships" xmlns:p="http://schemas.openxmlformats.org/presentationml/2006/main">
  <p:tag name="AS_UNIQUEID" val="2935"/>
</p:tagLst>
</file>

<file path=ppt/tags/tag478.xml><?xml version="1.0" encoding="utf-8"?>
<p:tagLst xmlns:a="http://schemas.openxmlformats.org/drawingml/2006/main" xmlns:r="http://schemas.openxmlformats.org/officeDocument/2006/relationships" xmlns:p="http://schemas.openxmlformats.org/presentationml/2006/main">
  <p:tag name="AS_UNIQUEID" val="2936"/>
</p:tagLst>
</file>

<file path=ppt/tags/tag479.xml><?xml version="1.0" encoding="utf-8"?>
<p:tagLst xmlns:a="http://schemas.openxmlformats.org/drawingml/2006/main" xmlns:r="http://schemas.openxmlformats.org/officeDocument/2006/relationships" xmlns:p="http://schemas.openxmlformats.org/presentationml/2006/main">
  <p:tag name="AS_UNIQUEID" val="2937"/>
</p:tagLst>
</file>

<file path=ppt/tags/tag48.xml><?xml version="1.0" encoding="utf-8"?>
<p:tagLst xmlns:a="http://schemas.openxmlformats.org/drawingml/2006/main" xmlns:r="http://schemas.openxmlformats.org/officeDocument/2006/relationships" xmlns:p="http://schemas.openxmlformats.org/presentationml/2006/main">
  <p:tag name="AS_UNIQUEID" val="371"/>
</p:tagLst>
</file>

<file path=ppt/tags/tag480.xml><?xml version="1.0" encoding="utf-8"?>
<p:tagLst xmlns:a="http://schemas.openxmlformats.org/drawingml/2006/main" xmlns:r="http://schemas.openxmlformats.org/officeDocument/2006/relationships" xmlns:p="http://schemas.openxmlformats.org/presentationml/2006/main">
  <p:tag name="AS_UNIQUEID" val="2938"/>
</p:tagLst>
</file>

<file path=ppt/tags/tag481.xml><?xml version="1.0" encoding="utf-8"?>
<p:tagLst xmlns:a="http://schemas.openxmlformats.org/drawingml/2006/main" xmlns:r="http://schemas.openxmlformats.org/officeDocument/2006/relationships" xmlns:p="http://schemas.openxmlformats.org/presentationml/2006/main">
  <p:tag name="AS_UNIQUEID" val="2939"/>
</p:tagLst>
</file>

<file path=ppt/tags/tag482.xml><?xml version="1.0" encoding="utf-8"?>
<p:tagLst xmlns:a="http://schemas.openxmlformats.org/drawingml/2006/main" xmlns:r="http://schemas.openxmlformats.org/officeDocument/2006/relationships" xmlns:p="http://schemas.openxmlformats.org/presentationml/2006/main">
  <p:tag name="AS_UNIQUEID" val="2940"/>
</p:tagLst>
</file>

<file path=ppt/tags/tag483.xml><?xml version="1.0" encoding="utf-8"?>
<p:tagLst xmlns:a="http://schemas.openxmlformats.org/drawingml/2006/main" xmlns:r="http://schemas.openxmlformats.org/officeDocument/2006/relationships" xmlns:p="http://schemas.openxmlformats.org/presentationml/2006/main">
  <p:tag name="AS_UNIQUEID" val="2941"/>
</p:tagLst>
</file>

<file path=ppt/tags/tag484.xml><?xml version="1.0" encoding="utf-8"?>
<p:tagLst xmlns:a="http://schemas.openxmlformats.org/drawingml/2006/main" xmlns:r="http://schemas.openxmlformats.org/officeDocument/2006/relationships" xmlns:p="http://schemas.openxmlformats.org/presentationml/2006/main">
  <p:tag name="AS_UNIQUEID" val="2942"/>
</p:tagLst>
</file>

<file path=ppt/tags/tag485.xml><?xml version="1.0" encoding="utf-8"?>
<p:tagLst xmlns:a="http://schemas.openxmlformats.org/drawingml/2006/main" xmlns:r="http://schemas.openxmlformats.org/officeDocument/2006/relationships" xmlns:p="http://schemas.openxmlformats.org/presentationml/2006/main">
  <p:tag name="AS_UNIQUEID" val="2943"/>
</p:tagLst>
</file>

<file path=ppt/tags/tag486.xml><?xml version="1.0" encoding="utf-8"?>
<p:tagLst xmlns:a="http://schemas.openxmlformats.org/drawingml/2006/main" xmlns:r="http://schemas.openxmlformats.org/officeDocument/2006/relationships" xmlns:p="http://schemas.openxmlformats.org/presentationml/2006/main">
  <p:tag name="AS_UNIQUEID" val="2944"/>
</p:tagLst>
</file>

<file path=ppt/tags/tag487.xml><?xml version="1.0" encoding="utf-8"?>
<p:tagLst xmlns:a="http://schemas.openxmlformats.org/drawingml/2006/main" xmlns:r="http://schemas.openxmlformats.org/officeDocument/2006/relationships" xmlns:p="http://schemas.openxmlformats.org/presentationml/2006/main">
  <p:tag name="AS_UNIQUEID" val="2945"/>
</p:tagLst>
</file>

<file path=ppt/tags/tag488.xml><?xml version="1.0" encoding="utf-8"?>
<p:tagLst xmlns:a="http://schemas.openxmlformats.org/drawingml/2006/main" xmlns:r="http://schemas.openxmlformats.org/officeDocument/2006/relationships" xmlns:p="http://schemas.openxmlformats.org/presentationml/2006/main">
  <p:tag name="AS_UNIQUEID" val="2946"/>
</p:tagLst>
</file>

<file path=ppt/tags/tag489.xml><?xml version="1.0" encoding="utf-8"?>
<p:tagLst xmlns:a="http://schemas.openxmlformats.org/drawingml/2006/main" xmlns:r="http://schemas.openxmlformats.org/officeDocument/2006/relationships" xmlns:p="http://schemas.openxmlformats.org/presentationml/2006/main">
  <p:tag name="AS_UNIQUEID" val="2947"/>
</p:tagLst>
</file>

<file path=ppt/tags/tag49.xml><?xml version="1.0" encoding="utf-8"?>
<p:tagLst xmlns:a="http://schemas.openxmlformats.org/drawingml/2006/main" xmlns:r="http://schemas.openxmlformats.org/officeDocument/2006/relationships" xmlns:p="http://schemas.openxmlformats.org/presentationml/2006/main">
  <p:tag name="AS_UNIQUEID" val="372"/>
</p:tagLst>
</file>

<file path=ppt/tags/tag490.xml><?xml version="1.0" encoding="utf-8"?>
<p:tagLst xmlns:a="http://schemas.openxmlformats.org/drawingml/2006/main" xmlns:r="http://schemas.openxmlformats.org/officeDocument/2006/relationships" xmlns:p="http://schemas.openxmlformats.org/presentationml/2006/main">
  <p:tag name="AS_UNIQUEID" val="2948"/>
</p:tagLst>
</file>

<file path=ppt/tags/tag491.xml><?xml version="1.0" encoding="utf-8"?>
<p:tagLst xmlns:a="http://schemas.openxmlformats.org/drawingml/2006/main" xmlns:r="http://schemas.openxmlformats.org/officeDocument/2006/relationships" xmlns:p="http://schemas.openxmlformats.org/presentationml/2006/main">
  <p:tag name="AS_UNIQUEID" val="2949"/>
</p:tagLst>
</file>

<file path=ppt/tags/tag492.xml><?xml version="1.0" encoding="utf-8"?>
<p:tagLst xmlns:a="http://schemas.openxmlformats.org/drawingml/2006/main" xmlns:r="http://schemas.openxmlformats.org/officeDocument/2006/relationships" xmlns:p="http://schemas.openxmlformats.org/presentationml/2006/main">
  <p:tag name="AS_UNIQUEID" val="2950"/>
</p:tagLst>
</file>

<file path=ppt/tags/tag493.xml><?xml version="1.0" encoding="utf-8"?>
<p:tagLst xmlns:a="http://schemas.openxmlformats.org/drawingml/2006/main" xmlns:r="http://schemas.openxmlformats.org/officeDocument/2006/relationships" xmlns:p="http://schemas.openxmlformats.org/presentationml/2006/main">
  <p:tag name="AS_UNIQUEID" val="2951"/>
</p:tagLst>
</file>

<file path=ppt/tags/tag494.xml><?xml version="1.0" encoding="utf-8"?>
<p:tagLst xmlns:a="http://schemas.openxmlformats.org/drawingml/2006/main" xmlns:r="http://schemas.openxmlformats.org/officeDocument/2006/relationships" xmlns:p="http://schemas.openxmlformats.org/presentationml/2006/main">
  <p:tag name="AS_UNIQUEID" val="2952"/>
</p:tagLst>
</file>

<file path=ppt/tags/tag495.xml><?xml version="1.0" encoding="utf-8"?>
<p:tagLst xmlns:a="http://schemas.openxmlformats.org/drawingml/2006/main" xmlns:r="http://schemas.openxmlformats.org/officeDocument/2006/relationships" xmlns:p="http://schemas.openxmlformats.org/presentationml/2006/main">
  <p:tag name="AS_UNIQUEID" val="2953"/>
</p:tagLst>
</file>

<file path=ppt/tags/tag496.xml><?xml version="1.0" encoding="utf-8"?>
<p:tagLst xmlns:a="http://schemas.openxmlformats.org/drawingml/2006/main" xmlns:r="http://schemas.openxmlformats.org/officeDocument/2006/relationships" xmlns:p="http://schemas.openxmlformats.org/presentationml/2006/main">
  <p:tag name="AS_UNIQUEID" val="2954"/>
</p:tagLst>
</file>

<file path=ppt/tags/tag497.xml><?xml version="1.0" encoding="utf-8"?>
<p:tagLst xmlns:a="http://schemas.openxmlformats.org/drawingml/2006/main" xmlns:r="http://schemas.openxmlformats.org/officeDocument/2006/relationships" xmlns:p="http://schemas.openxmlformats.org/presentationml/2006/main">
  <p:tag name="AS_UNIQUEID" val="2955"/>
</p:tagLst>
</file>

<file path=ppt/tags/tag498.xml><?xml version="1.0" encoding="utf-8"?>
<p:tagLst xmlns:a="http://schemas.openxmlformats.org/drawingml/2006/main" xmlns:r="http://schemas.openxmlformats.org/officeDocument/2006/relationships" xmlns:p="http://schemas.openxmlformats.org/presentationml/2006/main">
  <p:tag name="AS_UNIQUEID" val="2956"/>
</p:tagLst>
</file>

<file path=ppt/tags/tag499.xml><?xml version="1.0" encoding="utf-8"?>
<p:tagLst xmlns:a="http://schemas.openxmlformats.org/drawingml/2006/main" xmlns:r="http://schemas.openxmlformats.org/officeDocument/2006/relationships" xmlns:p="http://schemas.openxmlformats.org/presentationml/2006/main">
  <p:tag name="AS_UNIQUEID" val="2957"/>
</p:tagLst>
</file>

<file path=ppt/tags/tag5.xml><?xml version="1.0" encoding="utf-8"?>
<p:tagLst xmlns:a="http://schemas.openxmlformats.org/drawingml/2006/main" xmlns:r="http://schemas.openxmlformats.org/officeDocument/2006/relationships" xmlns:p="http://schemas.openxmlformats.org/presentationml/2006/main">
  <p:tag name="AS_UNIQUEID" val="324"/>
</p:tagLst>
</file>

<file path=ppt/tags/tag50.xml><?xml version="1.0" encoding="utf-8"?>
<p:tagLst xmlns:a="http://schemas.openxmlformats.org/drawingml/2006/main" xmlns:r="http://schemas.openxmlformats.org/officeDocument/2006/relationships" xmlns:p="http://schemas.openxmlformats.org/presentationml/2006/main">
  <p:tag name="AS_UNIQUEID" val="373"/>
</p:tagLst>
</file>

<file path=ppt/tags/tag500.xml><?xml version="1.0" encoding="utf-8"?>
<p:tagLst xmlns:a="http://schemas.openxmlformats.org/drawingml/2006/main" xmlns:r="http://schemas.openxmlformats.org/officeDocument/2006/relationships" xmlns:p="http://schemas.openxmlformats.org/presentationml/2006/main">
  <p:tag name="AS_UNIQUEID" val="2958"/>
</p:tagLst>
</file>

<file path=ppt/tags/tag501.xml><?xml version="1.0" encoding="utf-8"?>
<p:tagLst xmlns:a="http://schemas.openxmlformats.org/drawingml/2006/main" xmlns:r="http://schemas.openxmlformats.org/officeDocument/2006/relationships" xmlns:p="http://schemas.openxmlformats.org/presentationml/2006/main">
  <p:tag name="AS_UNIQUEID" val="2959"/>
</p:tagLst>
</file>

<file path=ppt/tags/tag502.xml><?xml version="1.0" encoding="utf-8"?>
<p:tagLst xmlns:a="http://schemas.openxmlformats.org/drawingml/2006/main" xmlns:r="http://schemas.openxmlformats.org/officeDocument/2006/relationships" xmlns:p="http://schemas.openxmlformats.org/presentationml/2006/main">
  <p:tag name="AS_UNIQUEID" val="2960"/>
</p:tagLst>
</file>

<file path=ppt/tags/tag503.xml><?xml version="1.0" encoding="utf-8"?>
<p:tagLst xmlns:a="http://schemas.openxmlformats.org/drawingml/2006/main" xmlns:r="http://schemas.openxmlformats.org/officeDocument/2006/relationships" xmlns:p="http://schemas.openxmlformats.org/presentationml/2006/main">
  <p:tag name="AS_UNIQUEID" val="2961"/>
</p:tagLst>
</file>

<file path=ppt/tags/tag504.xml><?xml version="1.0" encoding="utf-8"?>
<p:tagLst xmlns:a="http://schemas.openxmlformats.org/drawingml/2006/main" xmlns:r="http://schemas.openxmlformats.org/officeDocument/2006/relationships" xmlns:p="http://schemas.openxmlformats.org/presentationml/2006/main">
  <p:tag name="AS_UNIQUEID" val="2962"/>
</p:tagLst>
</file>

<file path=ppt/tags/tag505.xml><?xml version="1.0" encoding="utf-8"?>
<p:tagLst xmlns:a="http://schemas.openxmlformats.org/drawingml/2006/main" xmlns:r="http://schemas.openxmlformats.org/officeDocument/2006/relationships" xmlns:p="http://schemas.openxmlformats.org/presentationml/2006/main">
  <p:tag name="AS_UNIQUEID" val="2963"/>
</p:tagLst>
</file>

<file path=ppt/tags/tag506.xml><?xml version="1.0" encoding="utf-8"?>
<p:tagLst xmlns:a="http://schemas.openxmlformats.org/drawingml/2006/main" xmlns:r="http://schemas.openxmlformats.org/officeDocument/2006/relationships" xmlns:p="http://schemas.openxmlformats.org/presentationml/2006/main">
  <p:tag name="AS_UNIQUEID" val="2964"/>
</p:tagLst>
</file>

<file path=ppt/tags/tag507.xml><?xml version="1.0" encoding="utf-8"?>
<p:tagLst xmlns:a="http://schemas.openxmlformats.org/drawingml/2006/main" xmlns:r="http://schemas.openxmlformats.org/officeDocument/2006/relationships" xmlns:p="http://schemas.openxmlformats.org/presentationml/2006/main">
  <p:tag name="AS_UNIQUEID" val="2965"/>
</p:tagLst>
</file>

<file path=ppt/tags/tag508.xml><?xml version="1.0" encoding="utf-8"?>
<p:tagLst xmlns:a="http://schemas.openxmlformats.org/drawingml/2006/main" xmlns:r="http://schemas.openxmlformats.org/officeDocument/2006/relationships" xmlns:p="http://schemas.openxmlformats.org/presentationml/2006/main">
  <p:tag name="AS_UNIQUEID" val="2966"/>
</p:tagLst>
</file>

<file path=ppt/tags/tag509.xml><?xml version="1.0" encoding="utf-8"?>
<p:tagLst xmlns:a="http://schemas.openxmlformats.org/drawingml/2006/main" xmlns:r="http://schemas.openxmlformats.org/officeDocument/2006/relationships" xmlns:p="http://schemas.openxmlformats.org/presentationml/2006/main">
  <p:tag name="AS_UNIQUEID" val="2967"/>
</p:tagLst>
</file>

<file path=ppt/tags/tag51.xml><?xml version="1.0" encoding="utf-8"?>
<p:tagLst xmlns:a="http://schemas.openxmlformats.org/drawingml/2006/main" xmlns:r="http://schemas.openxmlformats.org/officeDocument/2006/relationships" xmlns:p="http://schemas.openxmlformats.org/presentationml/2006/main">
  <p:tag name="AS_UNIQUEID" val="374"/>
</p:tagLst>
</file>

<file path=ppt/tags/tag510.xml><?xml version="1.0" encoding="utf-8"?>
<p:tagLst xmlns:a="http://schemas.openxmlformats.org/drawingml/2006/main" xmlns:r="http://schemas.openxmlformats.org/officeDocument/2006/relationships" xmlns:p="http://schemas.openxmlformats.org/presentationml/2006/main">
  <p:tag name="AS_UNIQUEID" val="2968"/>
</p:tagLst>
</file>

<file path=ppt/tags/tag511.xml><?xml version="1.0" encoding="utf-8"?>
<p:tagLst xmlns:a="http://schemas.openxmlformats.org/drawingml/2006/main" xmlns:r="http://schemas.openxmlformats.org/officeDocument/2006/relationships" xmlns:p="http://schemas.openxmlformats.org/presentationml/2006/main">
  <p:tag name="AS_UNIQUEID" val="2969"/>
</p:tagLst>
</file>

<file path=ppt/tags/tag512.xml><?xml version="1.0" encoding="utf-8"?>
<p:tagLst xmlns:a="http://schemas.openxmlformats.org/drawingml/2006/main" xmlns:r="http://schemas.openxmlformats.org/officeDocument/2006/relationships" xmlns:p="http://schemas.openxmlformats.org/presentationml/2006/main">
  <p:tag name="AS_UNIQUEID" val="2970"/>
</p:tagLst>
</file>

<file path=ppt/tags/tag513.xml><?xml version="1.0" encoding="utf-8"?>
<p:tagLst xmlns:a="http://schemas.openxmlformats.org/drawingml/2006/main" xmlns:r="http://schemas.openxmlformats.org/officeDocument/2006/relationships" xmlns:p="http://schemas.openxmlformats.org/presentationml/2006/main">
  <p:tag name="AS_UNIQUEID" val="2971"/>
</p:tagLst>
</file>

<file path=ppt/tags/tag514.xml><?xml version="1.0" encoding="utf-8"?>
<p:tagLst xmlns:a="http://schemas.openxmlformats.org/drawingml/2006/main" xmlns:r="http://schemas.openxmlformats.org/officeDocument/2006/relationships" xmlns:p="http://schemas.openxmlformats.org/presentationml/2006/main">
  <p:tag name="AS_UNIQUEID" val="2972"/>
</p:tagLst>
</file>

<file path=ppt/tags/tag515.xml><?xml version="1.0" encoding="utf-8"?>
<p:tagLst xmlns:a="http://schemas.openxmlformats.org/drawingml/2006/main" xmlns:r="http://schemas.openxmlformats.org/officeDocument/2006/relationships" xmlns:p="http://schemas.openxmlformats.org/presentationml/2006/main">
  <p:tag name="AS_UNIQUEID" val="2973"/>
</p:tagLst>
</file>

<file path=ppt/tags/tag516.xml><?xml version="1.0" encoding="utf-8"?>
<p:tagLst xmlns:a="http://schemas.openxmlformats.org/drawingml/2006/main" xmlns:r="http://schemas.openxmlformats.org/officeDocument/2006/relationships" xmlns:p="http://schemas.openxmlformats.org/presentationml/2006/main">
  <p:tag name="AS_UNIQUEID" val="2974"/>
</p:tagLst>
</file>

<file path=ppt/tags/tag517.xml><?xml version="1.0" encoding="utf-8"?>
<p:tagLst xmlns:a="http://schemas.openxmlformats.org/drawingml/2006/main" xmlns:r="http://schemas.openxmlformats.org/officeDocument/2006/relationships" xmlns:p="http://schemas.openxmlformats.org/presentationml/2006/main">
  <p:tag name="AS_UNIQUEID" val="2975"/>
</p:tagLst>
</file>

<file path=ppt/tags/tag518.xml><?xml version="1.0" encoding="utf-8"?>
<p:tagLst xmlns:a="http://schemas.openxmlformats.org/drawingml/2006/main" xmlns:r="http://schemas.openxmlformats.org/officeDocument/2006/relationships" xmlns:p="http://schemas.openxmlformats.org/presentationml/2006/main">
  <p:tag name="AS_UNIQUEID" val="2976"/>
</p:tagLst>
</file>

<file path=ppt/tags/tag519.xml><?xml version="1.0" encoding="utf-8"?>
<p:tagLst xmlns:a="http://schemas.openxmlformats.org/drawingml/2006/main" xmlns:r="http://schemas.openxmlformats.org/officeDocument/2006/relationships" xmlns:p="http://schemas.openxmlformats.org/presentationml/2006/main">
  <p:tag name="AS_UNIQUEID" val="2877"/>
</p:tagLst>
</file>

<file path=ppt/tags/tag52.xml><?xml version="1.0" encoding="utf-8"?>
<p:tagLst xmlns:a="http://schemas.openxmlformats.org/drawingml/2006/main" xmlns:r="http://schemas.openxmlformats.org/officeDocument/2006/relationships" xmlns:p="http://schemas.openxmlformats.org/presentationml/2006/main">
  <p:tag name="AS_UNIQUEID" val="375"/>
</p:tagLst>
</file>

<file path=ppt/tags/tag520.xml><?xml version="1.0" encoding="utf-8"?>
<p:tagLst xmlns:a="http://schemas.openxmlformats.org/drawingml/2006/main" xmlns:r="http://schemas.openxmlformats.org/officeDocument/2006/relationships" xmlns:p="http://schemas.openxmlformats.org/presentationml/2006/main">
  <p:tag name="AS_UNIQUEID" val="2878"/>
</p:tagLst>
</file>

<file path=ppt/tags/tag521.xml><?xml version="1.0" encoding="utf-8"?>
<p:tagLst xmlns:a="http://schemas.openxmlformats.org/drawingml/2006/main" xmlns:r="http://schemas.openxmlformats.org/officeDocument/2006/relationships" xmlns:p="http://schemas.openxmlformats.org/presentationml/2006/main">
  <p:tag name="AS_UNIQUEID" val="2879"/>
</p:tagLst>
</file>

<file path=ppt/tags/tag522.xml><?xml version="1.0" encoding="utf-8"?>
<p:tagLst xmlns:a="http://schemas.openxmlformats.org/drawingml/2006/main" xmlns:r="http://schemas.openxmlformats.org/officeDocument/2006/relationships" xmlns:p="http://schemas.openxmlformats.org/presentationml/2006/main">
  <p:tag name="AS_UNIQUEID" val="2880"/>
</p:tagLst>
</file>

<file path=ppt/tags/tag523.xml><?xml version="1.0" encoding="utf-8"?>
<p:tagLst xmlns:a="http://schemas.openxmlformats.org/drawingml/2006/main" xmlns:r="http://schemas.openxmlformats.org/officeDocument/2006/relationships" xmlns:p="http://schemas.openxmlformats.org/presentationml/2006/main">
  <p:tag name="AS_UNIQUEID" val="2881"/>
</p:tagLst>
</file>

<file path=ppt/tags/tag524.xml><?xml version="1.0" encoding="utf-8"?>
<p:tagLst xmlns:a="http://schemas.openxmlformats.org/drawingml/2006/main" xmlns:r="http://schemas.openxmlformats.org/officeDocument/2006/relationships" xmlns:p="http://schemas.openxmlformats.org/presentationml/2006/main">
  <p:tag name="AS_UNIQUEID" val="2882"/>
</p:tagLst>
</file>

<file path=ppt/tags/tag525.xml><?xml version="1.0" encoding="utf-8"?>
<p:tagLst xmlns:a="http://schemas.openxmlformats.org/drawingml/2006/main" xmlns:r="http://schemas.openxmlformats.org/officeDocument/2006/relationships" xmlns:p="http://schemas.openxmlformats.org/presentationml/2006/main">
  <p:tag name="AS_UNIQUEID" val="2883"/>
</p:tagLst>
</file>

<file path=ppt/tags/tag526.xml><?xml version="1.0" encoding="utf-8"?>
<p:tagLst xmlns:a="http://schemas.openxmlformats.org/drawingml/2006/main" xmlns:r="http://schemas.openxmlformats.org/officeDocument/2006/relationships" xmlns:p="http://schemas.openxmlformats.org/presentationml/2006/main">
  <p:tag name="AS_UNIQUEID" val="2884"/>
</p:tagLst>
</file>

<file path=ppt/tags/tag527.xml><?xml version="1.0" encoding="utf-8"?>
<p:tagLst xmlns:a="http://schemas.openxmlformats.org/drawingml/2006/main" xmlns:r="http://schemas.openxmlformats.org/officeDocument/2006/relationships" xmlns:p="http://schemas.openxmlformats.org/presentationml/2006/main">
  <p:tag name="AS_UNIQUEID" val="2885"/>
</p:tagLst>
</file>

<file path=ppt/tags/tag528.xml><?xml version="1.0" encoding="utf-8"?>
<p:tagLst xmlns:a="http://schemas.openxmlformats.org/drawingml/2006/main" xmlns:r="http://schemas.openxmlformats.org/officeDocument/2006/relationships" xmlns:p="http://schemas.openxmlformats.org/presentationml/2006/main">
  <p:tag name="AS_UNIQUEID" val="2886"/>
</p:tagLst>
</file>

<file path=ppt/tags/tag529.xml><?xml version="1.0" encoding="utf-8"?>
<p:tagLst xmlns:a="http://schemas.openxmlformats.org/drawingml/2006/main" xmlns:r="http://schemas.openxmlformats.org/officeDocument/2006/relationships" xmlns:p="http://schemas.openxmlformats.org/presentationml/2006/main">
  <p:tag name="AS_UNIQUEID" val="2887"/>
</p:tagLst>
</file>

<file path=ppt/tags/tag53.xml><?xml version="1.0" encoding="utf-8"?>
<p:tagLst xmlns:a="http://schemas.openxmlformats.org/drawingml/2006/main" xmlns:r="http://schemas.openxmlformats.org/officeDocument/2006/relationships" xmlns:p="http://schemas.openxmlformats.org/presentationml/2006/main">
  <p:tag name="AS_UNIQUEID" val="365"/>
</p:tagLst>
</file>

<file path=ppt/tags/tag530.xml><?xml version="1.0" encoding="utf-8"?>
<p:tagLst xmlns:a="http://schemas.openxmlformats.org/drawingml/2006/main" xmlns:r="http://schemas.openxmlformats.org/officeDocument/2006/relationships" xmlns:p="http://schemas.openxmlformats.org/presentationml/2006/main">
  <p:tag name="AS_UNIQUEID" val="2888"/>
</p:tagLst>
</file>

<file path=ppt/tags/tag531.xml><?xml version="1.0" encoding="utf-8"?>
<p:tagLst xmlns:a="http://schemas.openxmlformats.org/drawingml/2006/main" xmlns:r="http://schemas.openxmlformats.org/officeDocument/2006/relationships" xmlns:p="http://schemas.openxmlformats.org/presentationml/2006/main">
  <p:tag name="AS_UNIQUEID" val="2889"/>
</p:tagLst>
</file>

<file path=ppt/tags/tag532.xml><?xml version="1.0" encoding="utf-8"?>
<p:tagLst xmlns:a="http://schemas.openxmlformats.org/drawingml/2006/main" xmlns:r="http://schemas.openxmlformats.org/officeDocument/2006/relationships" xmlns:p="http://schemas.openxmlformats.org/presentationml/2006/main">
  <p:tag name="AS_UNIQUEID" val="2890"/>
</p:tagLst>
</file>

<file path=ppt/tags/tag533.xml><?xml version="1.0" encoding="utf-8"?>
<p:tagLst xmlns:a="http://schemas.openxmlformats.org/drawingml/2006/main" xmlns:r="http://schemas.openxmlformats.org/officeDocument/2006/relationships" xmlns:p="http://schemas.openxmlformats.org/presentationml/2006/main">
  <p:tag name="AS_UNIQUEID" val="2891"/>
</p:tagLst>
</file>

<file path=ppt/tags/tag534.xml><?xml version="1.0" encoding="utf-8"?>
<p:tagLst xmlns:a="http://schemas.openxmlformats.org/drawingml/2006/main" xmlns:r="http://schemas.openxmlformats.org/officeDocument/2006/relationships" xmlns:p="http://schemas.openxmlformats.org/presentationml/2006/main">
  <p:tag name="AS_UNIQUEID" val="2892"/>
</p:tagLst>
</file>

<file path=ppt/tags/tag535.xml><?xml version="1.0" encoding="utf-8"?>
<p:tagLst xmlns:a="http://schemas.openxmlformats.org/drawingml/2006/main" xmlns:r="http://schemas.openxmlformats.org/officeDocument/2006/relationships" xmlns:p="http://schemas.openxmlformats.org/presentationml/2006/main">
  <p:tag name="AS_UNIQUEID" val="2893"/>
</p:tagLst>
</file>

<file path=ppt/tags/tag536.xml><?xml version="1.0" encoding="utf-8"?>
<p:tagLst xmlns:a="http://schemas.openxmlformats.org/drawingml/2006/main" xmlns:r="http://schemas.openxmlformats.org/officeDocument/2006/relationships" xmlns:p="http://schemas.openxmlformats.org/presentationml/2006/main">
  <p:tag name="AS_UNIQUEID" val="2894"/>
</p:tagLst>
</file>

<file path=ppt/tags/tag537.xml><?xml version="1.0" encoding="utf-8"?>
<p:tagLst xmlns:a="http://schemas.openxmlformats.org/drawingml/2006/main" xmlns:r="http://schemas.openxmlformats.org/officeDocument/2006/relationships" xmlns:p="http://schemas.openxmlformats.org/presentationml/2006/main">
  <p:tag name="AS_UNIQUEID" val="2895"/>
</p:tagLst>
</file>

<file path=ppt/tags/tag538.xml><?xml version="1.0" encoding="utf-8"?>
<p:tagLst xmlns:a="http://schemas.openxmlformats.org/drawingml/2006/main" xmlns:r="http://schemas.openxmlformats.org/officeDocument/2006/relationships" xmlns:p="http://schemas.openxmlformats.org/presentationml/2006/main">
  <p:tag name="AS_UNIQUEID" val="2896"/>
</p:tagLst>
</file>

<file path=ppt/tags/tag539.xml><?xml version="1.0" encoding="utf-8"?>
<p:tagLst xmlns:a="http://schemas.openxmlformats.org/drawingml/2006/main" xmlns:r="http://schemas.openxmlformats.org/officeDocument/2006/relationships" xmlns:p="http://schemas.openxmlformats.org/presentationml/2006/main">
  <p:tag name="AS_UNIQUEID" val="2897"/>
</p:tagLst>
</file>

<file path=ppt/tags/tag54.xml><?xml version="1.0" encoding="utf-8"?>
<p:tagLst xmlns:a="http://schemas.openxmlformats.org/drawingml/2006/main" xmlns:r="http://schemas.openxmlformats.org/officeDocument/2006/relationships" xmlns:p="http://schemas.openxmlformats.org/presentationml/2006/main">
  <p:tag name="AS_UNIQUEID" val="366"/>
</p:tagLst>
</file>

<file path=ppt/tags/tag540.xml><?xml version="1.0" encoding="utf-8"?>
<p:tagLst xmlns:a="http://schemas.openxmlformats.org/drawingml/2006/main" xmlns:r="http://schemas.openxmlformats.org/officeDocument/2006/relationships" xmlns:p="http://schemas.openxmlformats.org/presentationml/2006/main">
  <p:tag name="AS_UNIQUEID" val="2898"/>
</p:tagLst>
</file>

<file path=ppt/tags/tag541.xml><?xml version="1.0" encoding="utf-8"?>
<p:tagLst xmlns:a="http://schemas.openxmlformats.org/drawingml/2006/main" xmlns:r="http://schemas.openxmlformats.org/officeDocument/2006/relationships" xmlns:p="http://schemas.openxmlformats.org/presentationml/2006/main">
  <p:tag name="AS_UNIQUEID" val="2899"/>
</p:tagLst>
</file>

<file path=ppt/tags/tag542.xml><?xml version="1.0" encoding="utf-8"?>
<p:tagLst xmlns:a="http://schemas.openxmlformats.org/drawingml/2006/main" xmlns:r="http://schemas.openxmlformats.org/officeDocument/2006/relationships" xmlns:p="http://schemas.openxmlformats.org/presentationml/2006/main">
  <p:tag name="AS_UNIQUEID" val="2900"/>
</p:tagLst>
</file>

<file path=ppt/tags/tag543.xml><?xml version="1.0" encoding="utf-8"?>
<p:tagLst xmlns:a="http://schemas.openxmlformats.org/drawingml/2006/main" xmlns:r="http://schemas.openxmlformats.org/officeDocument/2006/relationships" xmlns:p="http://schemas.openxmlformats.org/presentationml/2006/main">
  <p:tag name="AS_UNIQUEID" val="2901"/>
</p:tagLst>
</file>

<file path=ppt/tags/tag544.xml><?xml version="1.0" encoding="utf-8"?>
<p:tagLst xmlns:a="http://schemas.openxmlformats.org/drawingml/2006/main" xmlns:r="http://schemas.openxmlformats.org/officeDocument/2006/relationships" xmlns:p="http://schemas.openxmlformats.org/presentationml/2006/main">
  <p:tag name="AS_UNIQUEID" val="2902"/>
</p:tagLst>
</file>

<file path=ppt/tags/tag545.xml><?xml version="1.0" encoding="utf-8"?>
<p:tagLst xmlns:a="http://schemas.openxmlformats.org/drawingml/2006/main" xmlns:r="http://schemas.openxmlformats.org/officeDocument/2006/relationships" xmlns:p="http://schemas.openxmlformats.org/presentationml/2006/main">
  <p:tag name="AS_UNIQUEID" val="2903"/>
</p:tagLst>
</file>

<file path=ppt/tags/tag546.xml><?xml version="1.0" encoding="utf-8"?>
<p:tagLst xmlns:a="http://schemas.openxmlformats.org/drawingml/2006/main" xmlns:r="http://schemas.openxmlformats.org/officeDocument/2006/relationships" xmlns:p="http://schemas.openxmlformats.org/presentationml/2006/main">
  <p:tag name="AS_UNIQUEID" val="2904"/>
</p:tagLst>
</file>

<file path=ppt/tags/tag547.xml><?xml version="1.0" encoding="utf-8"?>
<p:tagLst xmlns:a="http://schemas.openxmlformats.org/drawingml/2006/main" xmlns:r="http://schemas.openxmlformats.org/officeDocument/2006/relationships" xmlns:p="http://schemas.openxmlformats.org/presentationml/2006/main">
  <p:tag name="AS_UNIQUEID" val="2905"/>
</p:tagLst>
</file>

<file path=ppt/tags/tag548.xml><?xml version="1.0" encoding="utf-8"?>
<p:tagLst xmlns:a="http://schemas.openxmlformats.org/drawingml/2006/main" xmlns:r="http://schemas.openxmlformats.org/officeDocument/2006/relationships" xmlns:p="http://schemas.openxmlformats.org/presentationml/2006/main">
  <p:tag name="AS_UNIQUEID" val="2906"/>
</p:tagLst>
</file>

<file path=ppt/tags/tag549.xml><?xml version="1.0" encoding="utf-8"?>
<p:tagLst xmlns:a="http://schemas.openxmlformats.org/drawingml/2006/main" xmlns:r="http://schemas.openxmlformats.org/officeDocument/2006/relationships" xmlns:p="http://schemas.openxmlformats.org/presentationml/2006/main">
  <p:tag name="AS_UNIQUEID" val="2907"/>
</p:tagLst>
</file>

<file path=ppt/tags/tag55.xml><?xml version="1.0" encoding="utf-8"?>
<p:tagLst xmlns:a="http://schemas.openxmlformats.org/drawingml/2006/main" xmlns:r="http://schemas.openxmlformats.org/officeDocument/2006/relationships" xmlns:p="http://schemas.openxmlformats.org/presentationml/2006/main">
  <p:tag name="AS_UNIQUEID" val="325"/>
</p:tagLst>
</file>

<file path=ppt/tags/tag550.xml><?xml version="1.0" encoding="utf-8"?>
<p:tagLst xmlns:a="http://schemas.openxmlformats.org/drawingml/2006/main" xmlns:r="http://schemas.openxmlformats.org/officeDocument/2006/relationships" xmlns:p="http://schemas.openxmlformats.org/presentationml/2006/main">
  <p:tag name="AS_UNIQUEID" val="2908"/>
</p:tagLst>
</file>

<file path=ppt/tags/tag551.xml><?xml version="1.0" encoding="utf-8"?>
<p:tagLst xmlns:a="http://schemas.openxmlformats.org/drawingml/2006/main" xmlns:r="http://schemas.openxmlformats.org/officeDocument/2006/relationships" xmlns:p="http://schemas.openxmlformats.org/presentationml/2006/main">
  <p:tag name="AS_UNIQUEID" val="2909"/>
</p:tagLst>
</file>

<file path=ppt/tags/tag552.xml><?xml version="1.0" encoding="utf-8"?>
<p:tagLst xmlns:a="http://schemas.openxmlformats.org/drawingml/2006/main" xmlns:r="http://schemas.openxmlformats.org/officeDocument/2006/relationships" xmlns:p="http://schemas.openxmlformats.org/presentationml/2006/main">
  <p:tag name="AS_UNIQUEID" val="2910"/>
</p:tagLst>
</file>

<file path=ppt/tags/tag553.xml><?xml version="1.0" encoding="utf-8"?>
<p:tagLst xmlns:a="http://schemas.openxmlformats.org/drawingml/2006/main" xmlns:r="http://schemas.openxmlformats.org/officeDocument/2006/relationships" xmlns:p="http://schemas.openxmlformats.org/presentationml/2006/main">
  <p:tag name="AS_UNIQUEID" val="2911"/>
</p:tagLst>
</file>

<file path=ppt/tags/tag554.xml><?xml version="1.0" encoding="utf-8"?>
<p:tagLst xmlns:a="http://schemas.openxmlformats.org/drawingml/2006/main" xmlns:r="http://schemas.openxmlformats.org/officeDocument/2006/relationships" xmlns:p="http://schemas.openxmlformats.org/presentationml/2006/main">
  <p:tag name="AS_UNIQUEID" val="2912"/>
</p:tagLst>
</file>

<file path=ppt/tags/tag555.xml><?xml version="1.0" encoding="utf-8"?>
<p:tagLst xmlns:a="http://schemas.openxmlformats.org/drawingml/2006/main" xmlns:r="http://schemas.openxmlformats.org/officeDocument/2006/relationships" xmlns:p="http://schemas.openxmlformats.org/presentationml/2006/main">
  <p:tag name="AS_UNIQUEID" val="2913"/>
</p:tagLst>
</file>

<file path=ppt/tags/tag556.xml><?xml version="1.0" encoding="utf-8"?>
<p:tagLst xmlns:a="http://schemas.openxmlformats.org/drawingml/2006/main" xmlns:r="http://schemas.openxmlformats.org/officeDocument/2006/relationships" xmlns:p="http://schemas.openxmlformats.org/presentationml/2006/main">
  <p:tag name="AS_UNIQUEID" val="2914"/>
</p:tagLst>
</file>

<file path=ppt/tags/tag557.xml><?xml version="1.0" encoding="utf-8"?>
<p:tagLst xmlns:a="http://schemas.openxmlformats.org/drawingml/2006/main" xmlns:r="http://schemas.openxmlformats.org/officeDocument/2006/relationships" xmlns:p="http://schemas.openxmlformats.org/presentationml/2006/main">
  <p:tag name="AS_UNIQUEID" val="2915"/>
</p:tagLst>
</file>

<file path=ppt/tags/tag558.xml><?xml version="1.0" encoding="utf-8"?>
<p:tagLst xmlns:a="http://schemas.openxmlformats.org/drawingml/2006/main" xmlns:r="http://schemas.openxmlformats.org/officeDocument/2006/relationships" xmlns:p="http://schemas.openxmlformats.org/presentationml/2006/main">
  <p:tag name="AS_UNIQUEID" val="2916"/>
</p:tagLst>
</file>

<file path=ppt/tags/tag559.xml><?xml version="1.0" encoding="utf-8"?>
<p:tagLst xmlns:a="http://schemas.openxmlformats.org/drawingml/2006/main" xmlns:r="http://schemas.openxmlformats.org/officeDocument/2006/relationships" xmlns:p="http://schemas.openxmlformats.org/presentationml/2006/main">
  <p:tag name="AS_UNIQUEID" val="2917"/>
</p:tagLst>
</file>

<file path=ppt/tags/tag56.xml><?xml version="1.0" encoding="utf-8"?>
<p:tagLst xmlns:a="http://schemas.openxmlformats.org/drawingml/2006/main" xmlns:r="http://schemas.openxmlformats.org/officeDocument/2006/relationships" xmlns:p="http://schemas.openxmlformats.org/presentationml/2006/main">
  <p:tag name="AS_UNIQUEID" val="353"/>
</p:tagLst>
</file>

<file path=ppt/tags/tag560.xml><?xml version="1.0" encoding="utf-8"?>
<p:tagLst xmlns:a="http://schemas.openxmlformats.org/drawingml/2006/main" xmlns:r="http://schemas.openxmlformats.org/officeDocument/2006/relationships" xmlns:p="http://schemas.openxmlformats.org/presentationml/2006/main">
  <p:tag name="AS_UNIQUEID" val="2918"/>
</p:tagLst>
</file>

<file path=ppt/tags/tag561.xml><?xml version="1.0" encoding="utf-8"?>
<p:tagLst xmlns:a="http://schemas.openxmlformats.org/drawingml/2006/main" xmlns:r="http://schemas.openxmlformats.org/officeDocument/2006/relationships" xmlns:p="http://schemas.openxmlformats.org/presentationml/2006/main">
  <p:tag name="AS_UNIQUEID" val="2919"/>
</p:tagLst>
</file>

<file path=ppt/tags/tag562.xml><?xml version="1.0" encoding="utf-8"?>
<p:tagLst xmlns:a="http://schemas.openxmlformats.org/drawingml/2006/main" xmlns:r="http://schemas.openxmlformats.org/officeDocument/2006/relationships" xmlns:p="http://schemas.openxmlformats.org/presentationml/2006/main">
  <p:tag name="AS_UNIQUEID" val="2920"/>
</p:tagLst>
</file>

<file path=ppt/tags/tag563.xml><?xml version="1.0" encoding="utf-8"?>
<p:tagLst xmlns:a="http://schemas.openxmlformats.org/drawingml/2006/main" xmlns:r="http://schemas.openxmlformats.org/officeDocument/2006/relationships" xmlns:p="http://schemas.openxmlformats.org/presentationml/2006/main">
  <p:tag name="AS_UNIQUEID" val="2921"/>
</p:tagLst>
</file>

<file path=ppt/tags/tag564.xml><?xml version="1.0" encoding="utf-8"?>
<p:tagLst xmlns:a="http://schemas.openxmlformats.org/drawingml/2006/main" xmlns:r="http://schemas.openxmlformats.org/officeDocument/2006/relationships" xmlns:p="http://schemas.openxmlformats.org/presentationml/2006/main">
  <p:tag name="AS_UNIQUEID" val="2922"/>
</p:tagLst>
</file>

<file path=ppt/tags/tag565.xml><?xml version="1.0" encoding="utf-8"?>
<p:tagLst xmlns:a="http://schemas.openxmlformats.org/drawingml/2006/main" xmlns:r="http://schemas.openxmlformats.org/officeDocument/2006/relationships" xmlns:p="http://schemas.openxmlformats.org/presentationml/2006/main">
  <p:tag name="AS_UNIQUEID" val="2923"/>
</p:tagLst>
</file>

<file path=ppt/tags/tag566.xml><?xml version="1.0" encoding="utf-8"?>
<p:tagLst xmlns:a="http://schemas.openxmlformats.org/drawingml/2006/main" xmlns:r="http://schemas.openxmlformats.org/officeDocument/2006/relationships" xmlns:p="http://schemas.openxmlformats.org/presentationml/2006/main">
  <p:tag name="AS_UNIQUEID" val="2924"/>
</p:tagLst>
</file>

<file path=ppt/tags/tag567.xml><?xml version="1.0" encoding="utf-8"?>
<p:tagLst xmlns:a="http://schemas.openxmlformats.org/drawingml/2006/main" xmlns:r="http://schemas.openxmlformats.org/officeDocument/2006/relationships" xmlns:p="http://schemas.openxmlformats.org/presentationml/2006/main">
  <p:tag name="AS_UNIQUEID" val="2925"/>
</p:tagLst>
</file>

<file path=ppt/tags/tag568.xml><?xml version="1.0" encoding="utf-8"?>
<p:tagLst xmlns:a="http://schemas.openxmlformats.org/drawingml/2006/main" xmlns:r="http://schemas.openxmlformats.org/officeDocument/2006/relationships" xmlns:p="http://schemas.openxmlformats.org/presentationml/2006/main">
  <p:tag name="AS_UNIQUEID" val="2926"/>
</p:tagLst>
</file>

<file path=ppt/tags/tag569.xml><?xml version="1.0" encoding="utf-8"?>
<p:tagLst xmlns:a="http://schemas.openxmlformats.org/drawingml/2006/main" xmlns:r="http://schemas.openxmlformats.org/officeDocument/2006/relationships" xmlns:p="http://schemas.openxmlformats.org/presentationml/2006/main">
  <p:tag name="AS_UNIQUEID" val="2827"/>
</p:tagLst>
</file>

<file path=ppt/tags/tag57.xml><?xml version="1.0" encoding="utf-8"?>
<p:tagLst xmlns:a="http://schemas.openxmlformats.org/drawingml/2006/main" xmlns:r="http://schemas.openxmlformats.org/officeDocument/2006/relationships" xmlns:p="http://schemas.openxmlformats.org/presentationml/2006/main">
  <p:tag name="AS_UNIQUEID" val="354"/>
</p:tagLst>
</file>

<file path=ppt/tags/tag570.xml><?xml version="1.0" encoding="utf-8"?>
<p:tagLst xmlns:a="http://schemas.openxmlformats.org/drawingml/2006/main" xmlns:r="http://schemas.openxmlformats.org/officeDocument/2006/relationships" xmlns:p="http://schemas.openxmlformats.org/presentationml/2006/main">
  <p:tag name="AS_UNIQUEID" val="2828"/>
</p:tagLst>
</file>

<file path=ppt/tags/tag571.xml><?xml version="1.0" encoding="utf-8"?>
<p:tagLst xmlns:a="http://schemas.openxmlformats.org/drawingml/2006/main" xmlns:r="http://schemas.openxmlformats.org/officeDocument/2006/relationships" xmlns:p="http://schemas.openxmlformats.org/presentationml/2006/main">
  <p:tag name="AS_UNIQUEID" val="2829"/>
</p:tagLst>
</file>

<file path=ppt/tags/tag572.xml><?xml version="1.0" encoding="utf-8"?>
<p:tagLst xmlns:a="http://schemas.openxmlformats.org/drawingml/2006/main" xmlns:r="http://schemas.openxmlformats.org/officeDocument/2006/relationships" xmlns:p="http://schemas.openxmlformats.org/presentationml/2006/main">
  <p:tag name="AS_UNIQUEID" val="2830"/>
</p:tagLst>
</file>

<file path=ppt/tags/tag573.xml><?xml version="1.0" encoding="utf-8"?>
<p:tagLst xmlns:a="http://schemas.openxmlformats.org/drawingml/2006/main" xmlns:r="http://schemas.openxmlformats.org/officeDocument/2006/relationships" xmlns:p="http://schemas.openxmlformats.org/presentationml/2006/main">
  <p:tag name="AS_UNIQUEID" val="2831"/>
</p:tagLst>
</file>

<file path=ppt/tags/tag574.xml><?xml version="1.0" encoding="utf-8"?>
<p:tagLst xmlns:a="http://schemas.openxmlformats.org/drawingml/2006/main" xmlns:r="http://schemas.openxmlformats.org/officeDocument/2006/relationships" xmlns:p="http://schemas.openxmlformats.org/presentationml/2006/main">
  <p:tag name="AS_UNIQUEID" val="2832"/>
</p:tagLst>
</file>

<file path=ppt/tags/tag575.xml><?xml version="1.0" encoding="utf-8"?>
<p:tagLst xmlns:a="http://schemas.openxmlformats.org/drawingml/2006/main" xmlns:r="http://schemas.openxmlformats.org/officeDocument/2006/relationships" xmlns:p="http://schemas.openxmlformats.org/presentationml/2006/main">
  <p:tag name="AS_UNIQUEID" val="2833"/>
</p:tagLst>
</file>

<file path=ppt/tags/tag576.xml><?xml version="1.0" encoding="utf-8"?>
<p:tagLst xmlns:a="http://schemas.openxmlformats.org/drawingml/2006/main" xmlns:r="http://schemas.openxmlformats.org/officeDocument/2006/relationships" xmlns:p="http://schemas.openxmlformats.org/presentationml/2006/main">
  <p:tag name="AS_UNIQUEID" val="2834"/>
</p:tagLst>
</file>

<file path=ppt/tags/tag577.xml><?xml version="1.0" encoding="utf-8"?>
<p:tagLst xmlns:a="http://schemas.openxmlformats.org/drawingml/2006/main" xmlns:r="http://schemas.openxmlformats.org/officeDocument/2006/relationships" xmlns:p="http://schemas.openxmlformats.org/presentationml/2006/main">
  <p:tag name="AS_UNIQUEID" val="2835"/>
</p:tagLst>
</file>

<file path=ppt/tags/tag578.xml><?xml version="1.0" encoding="utf-8"?>
<p:tagLst xmlns:a="http://schemas.openxmlformats.org/drawingml/2006/main" xmlns:r="http://schemas.openxmlformats.org/officeDocument/2006/relationships" xmlns:p="http://schemas.openxmlformats.org/presentationml/2006/main">
  <p:tag name="AS_UNIQUEID" val="2836"/>
</p:tagLst>
</file>

<file path=ppt/tags/tag579.xml><?xml version="1.0" encoding="utf-8"?>
<p:tagLst xmlns:a="http://schemas.openxmlformats.org/drawingml/2006/main" xmlns:r="http://schemas.openxmlformats.org/officeDocument/2006/relationships" xmlns:p="http://schemas.openxmlformats.org/presentationml/2006/main">
  <p:tag name="AS_UNIQUEID" val="2837"/>
</p:tagLst>
</file>

<file path=ppt/tags/tag58.xml><?xml version="1.0" encoding="utf-8"?>
<p:tagLst xmlns:a="http://schemas.openxmlformats.org/drawingml/2006/main" xmlns:r="http://schemas.openxmlformats.org/officeDocument/2006/relationships" xmlns:p="http://schemas.openxmlformats.org/presentationml/2006/main">
  <p:tag name="AS_UNIQUEID" val="355"/>
</p:tagLst>
</file>

<file path=ppt/tags/tag580.xml><?xml version="1.0" encoding="utf-8"?>
<p:tagLst xmlns:a="http://schemas.openxmlformats.org/drawingml/2006/main" xmlns:r="http://schemas.openxmlformats.org/officeDocument/2006/relationships" xmlns:p="http://schemas.openxmlformats.org/presentationml/2006/main">
  <p:tag name="AS_UNIQUEID" val="2838"/>
</p:tagLst>
</file>

<file path=ppt/tags/tag581.xml><?xml version="1.0" encoding="utf-8"?>
<p:tagLst xmlns:a="http://schemas.openxmlformats.org/drawingml/2006/main" xmlns:r="http://schemas.openxmlformats.org/officeDocument/2006/relationships" xmlns:p="http://schemas.openxmlformats.org/presentationml/2006/main">
  <p:tag name="AS_UNIQUEID" val="2839"/>
</p:tagLst>
</file>

<file path=ppt/tags/tag582.xml><?xml version="1.0" encoding="utf-8"?>
<p:tagLst xmlns:a="http://schemas.openxmlformats.org/drawingml/2006/main" xmlns:r="http://schemas.openxmlformats.org/officeDocument/2006/relationships" xmlns:p="http://schemas.openxmlformats.org/presentationml/2006/main">
  <p:tag name="AS_UNIQUEID" val="2840"/>
</p:tagLst>
</file>

<file path=ppt/tags/tag583.xml><?xml version="1.0" encoding="utf-8"?>
<p:tagLst xmlns:a="http://schemas.openxmlformats.org/drawingml/2006/main" xmlns:r="http://schemas.openxmlformats.org/officeDocument/2006/relationships" xmlns:p="http://schemas.openxmlformats.org/presentationml/2006/main">
  <p:tag name="AS_UNIQUEID" val="2841"/>
</p:tagLst>
</file>

<file path=ppt/tags/tag584.xml><?xml version="1.0" encoding="utf-8"?>
<p:tagLst xmlns:a="http://schemas.openxmlformats.org/drawingml/2006/main" xmlns:r="http://schemas.openxmlformats.org/officeDocument/2006/relationships" xmlns:p="http://schemas.openxmlformats.org/presentationml/2006/main">
  <p:tag name="AS_UNIQUEID" val="2842"/>
</p:tagLst>
</file>

<file path=ppt/tags/tag585.xml><?xml version="1.0" encoding="utf-8"?>
<p:tagLst xmlns:a="http://schemas.openxmlformats.org/drawingml/2006/main" xmlns:r="http://schemas.openxmlformats.org/officeDocument/2006/relationships" xmlns:p="http://schemas.openxmlformats.org/presentationml/2006/main">
  <p:tag name="AS_UNIQUEID" val="2843"/>
</p:tagLst>
</file>

<file path=ppt/tags/tag586.xml><?xml version="1.0" encoding="utf-8"?>
<p:tagLst xmlns:a="http://schemas.openxmlformats.org/drawingml/2006/main" xmlns:r="http://schemas.openxmlformats.org/officeDocument/2006/relationships" xmlns:p="http://schemas.openxmlformats.org/presentationml/2006/main">
  <p:tag name="AS_UNIQUEID" val="2844"/>
</p:tagLst>
</file>

<file path=ppt/tags/tag587.xml><?xml version="1.0" encoding="utf-8"?>
<p:tagLst xmlns:a="http://schemas.openxmlformats.org/drawingml/2006/main" xmlns:r="http://schemas.openxmlformats.org/officeDocument/2006/relationships" xmlns:p="http://schemas.openxmlformats.org/presentationml/2006/main">
  <p:tag name="AS_UNIQUEID" val="2845"/>
</p:tagLst>
</file>

<file path=ppt/tags/tag588.xml><?xml version="1.0" encoding="utf-8"?>
<p:tagLst xmlns:a="http://schemas.openxmlformats.org/drawingml/2006/main" xmlns:r="http://schemas.openxmlformats.org/officeDocument/2006/relationships" xmlns:p="http://schemas.openxmlformats.org/presentationml/2006/main">
  <p:tag name="AS_UNIQUEID" val="2846"/>
</p:tagLst>
</file>

<file path=ppt/tags/tag589.xml><?xml version="1.0" encoding="utf-8"?>
<p:tagLst xmlns:a="http://schemas.openxmlformats.org/drawingml/2006/main" xmlns:r="http://schemas.openxmlformats.org/officeDocument/2006/relationships" xmlns:p="http://schemas.openxmlformats.org/presentationml/2006/main">
  <p:tag name="AS_UNIQUEID" val="2847"/>
</p:tagLst>
</file>

<file path=ppt/tags/tag59.xml><?xml version="1.0" encoding="utf-8"?>
<p:tagLst xmlns:a="http://schemas.openxmlformats.org/drawingml/2006/main" xmlns:r="http://schemas.openxmlformats.org/officeDocument/2006/relationships" xmlns:p="http://schemas.openxmlformats.org/presentationml/2006/main">
  <p:tag name="AS_UNIQUEID" val="356"/>
</p:tagLst>
</file>

<file path=ppt/tags/tag590.xml><?xml version="1.0" encoding="utf-8"?>
<p:tagLst xmlns:a="http://schemas.openxmlformats.org/drawingml/2006/main" xmlns:r="http://schemas.openxmlformats.org/officeDocument/2006/relationships" xmlns:p="http://schemas.openxmlformats.org/presentationml/2006/main">
  <p:tag name="AS_UNIQUEID" val="2848"/>
</p:tagLst>
</file>

<file path=ppt/tags/tag591.xml><?xml version="1.0" encoding="utf-8"?>
<p:tagLst xmlns:a="http://schemas.openxmlformats.org/drawingml/2006/main" xmlns:r="http://schemas.openxmlformats.org/officeDocument/2006/relationships" xmlns:p="http://schemas.openxmlformats.org/presentationml/2006/main">
  <p:tag name="AS_UNIQUEID" val="2849"/>
</p:tagLst>
</file>

<file path=ppt/tags/tag592.xml><?xml version="1.0" encoding="utf-8"?>
<p:tagLst xmlns:a="http://schemas.openxmlformats.org/drawingml/2006/main" xmlns:r="http://schemas.openxmlformats.org/officeDocument/2006/relationships" xmlns:p="http://schemas.openxmlformats.org/presentationml/2006/main">
  <p:tag name="AS_UNIQUEID" val="2850"/>
</p:tagLst>
</file>

<file path=ppt/tags/tag593.xml><?xml version="1.0" encoding="utf-8"?>
<p:tagLst xmlns:a="http://schemas.openxmlformats.org/drawingml/2006/main" xmlns:r="http://schemas.openxmlformats.org/officeDocument/2006/relationships" xmlns:p="http://schemas.openxmlformats.org/presentationml/2006/main">
  <p:tag name="AS_UNIQUEID" val="2851"/>
</p:tagLst>
</file>

<file path=ppt/tags/tag594.xml><?xml version="1.0" encoding="utf-8"?>
<p:tagLst xmlns:a="http://schemas.openxmlformats.org/drawingml/2006/main" xmlns:r="http://schemas.openxmlformats.org/officeDocument/2006/relationships" xmlns:p="http://schemas.openxmlformats.org/presentationml/2006/main">
  <p:tag name="AS_UNIQUEID" val="2852"/>
</p:tagLst>
</file>

<file path=ppt/tags/tag595.xml><?xml version="1.0" encoding="utf-8"?>
<p:tagLst xmlns:a="http://schemas.openxmlformats.org/drawingml/2006/main" xmlns:r="http://schemas.openxmlformats.org/officeDocument/2006/relationships" xmlns:p="http://schemas.openxmlformats.org/presentationml/2006/main">
  <p:tag name="AS_UNIQUEID" val="2853"/>
</p:tagLst>
</file>

<file path=ppt/tags/tag596.xml><?xml version="1.0" encoding="utf-8"?>
<p:tagLst xmlns:a="http://schemas.openxmlformats.org/drawingml/2006/main" xmlns:r="http://schemas.openxmlformats.org/officeDocument/2006/relationships" xmlns:p="http://schemas.openxmlformats.org/presentationml/2006/main">
  <p:tag name="AS_UNIQUEID" val="2854"/>
</p:tagLst>
</file>

<file path=ppt/tags/tag597.xml><?xml version="1.0" encoding="utf-8"?>
<p:tagLst xmlns:a="http://schemas.openxmlformats.org/drawingml/2006/main" xmlns:r="http://schemas.openxmlformats.org/officeDocument/2006/relationships" xmlns:p="http://schemas.openxmlformats.org/presentationml/2006/main">
  <p:tag name="AS_UNIQUEID" val="2855"/>
</p:tagLst>
</file>

<file path=ppt/tags/tag598.xml><?xml version="1.0" encoding="utf-8"?>
<p:tagLst xmlns:a="http://schemas.openxmlformats.org/drawingml/2006/main" xmlns:r="http://schemas.openxmlformats.org/officeDocument/2006/relationships" xmlns:p="http://schemas.openxmlformats.org/presentationml/2006/main">
  <p:tag name="AS_UNIQUEID" val="2856"/>
</p:tagLst>
</file>

<file path=ppt/tags/tag599.xml><?xml version="1.0" encoding="utf-8"?>
<p:tagLst xmlns:a="http://schemas.openxmlformats.org/drawingml/2006/main" xmlns:r="http://schemas.openxmlformats.org/officeDocument/2006/relationships" xmlns:p="http://schemas.openxmlformats.org/presentationml/2006/main">
  <p:tag name="AS_UNIQUEID" val="2857"/>
</p:tagLst>
</file>

<file path=ppt/tags/tag6.xml><?xml version="1.0" encoding="utf-8"?>
<p:tagLst xmlns:a="http://schemas.openxmlformats.org/drawingml/2006/main" xmlns:r="http://schemas.openxmlformats.org/officeDocument/2006/relationships" xmlns:p="http://schemas.openxmlformats.org/presentationml/2006/main">
  <p:tag name="AS_UNIQUEID" val="362"/>
</p:tagLst>
</file>

<file path=ppt/tags/tag60.xml><?xml version="1.0" encoding="utf-8"?>
<p:tagLst xmlns:a="http://schemas.openxmlformats.org/drawingml/2006/main" xmlns:r="http://schemas.openxmlformats.org/officeDocument/2006/relationships" xmlns:p="http://schemas.openxmlformats.org/presentationml/2006/main">
  <p:tag name="AS_UNIQUEID" val="357"/>
</p:tagLst>
</file>

<file path=ppt/tags/tag600.xml><?xml version="1.0" encoding="utf-8"?>
<p:tagLst xmlns:a="http://schemas.openxmlformats.org/drawingml/2006/main" xmlns:r="http://schemas.openxmlformats.org/officeDocument/2006/relationships" xmlns:p="http://schemas.openxmlformats.org/presentationml/2006/main">
  <p:tag name="AS_UNIQUEID" val="2858"/>
</p:tagLst>
</file>

<file path=ppt/tags/tag601.xml><?xml version="1.0" encoding="utf-8"?>
<p:tagLst xmlns:a="http://schemas.openxmlformats.org/drawingml/2006/main" xmlns:r="http://schemas.openxmlformats.org/officeDocument/2006/relationships" xmlns:p="http://schemas.openxmlformats.org/presentationml/2006/main">
  <p:tag name="AS_UNIQUEID" val="2859"/>
</p:tagLst>
</file>

<file path=ppt/tags/tag602.xml><?xml version="1.0" encoding="utf-8"?>
<p:tagLst xmlns:a="http://schemas.openxmlformats.org/drawingml/2006/main" xmlns:r="http://schemas.openxmlformats.org/officeDocument/2006/relationships" xmlns:p="http://schemas.openxmlformats.org/presentationml/2006/main">
  <p:tag name="AS_UNIQUEID" val="2860"/>
</p:tagLst>
</file>

<file path=ppt/tags/tag603.xml><?xml version="1.0" encoding="utf-8"?>
<p:tagLst xmlns:a="http://schemas.openxmlformats.org/drawingml/2006/main" xmlns:r="http://schemas.openxmlformats.org/officeDocument/2006/relationships" xmlns:p="http://schemas.openxmlformats.org/presentationml/2006/main">
  <p:tag name="AS_UNIQUEID" val="2861"/>
</p:tagLst>
</file>

<file path=ppt/tags/tag604.xml><?xml version="1.0" encoding="utf-8"?>
<p:tagLst xmlns:a="http://schemas.openxmlformats.org/drawingml/2006/main" xmlns:r="http://schemas.openxmlformats.org/officeDocument/2006/relationships" xmlns:p="http://schemas.openxmlformats.org/presentationml/2006/main">
  <p:tag name="AS_UNIQUEID" val="2862"/>
</p:tagLst>
</file>

<file path=ppt/tags/tag605.xml><?xml version="1.0" encoding="utf-8"?>
<p:tagLst xmlns:a="http://schemas.openxmlformats.org/drawingml/2006/main" xmlns:r="http://schemas.openxmlformats.org/officeDocument/2006/relationships" xmlns:p="http://schemas.openxmlformats.org/presentationml/2006/main">
  <p:tag name="AS_UNIQUEID" val="2863"/>
</p:tagLst>
</file>

<file path=ppt/tags/tag606.xml><?xml version="1.0" encoding="utf-8"?>
<p:tagLst xmlns:a="http://schemas.openxmlformats.org/drawingml/2006/main" xmlns:r="http://schemas.openxmlformats.org/officeDocument/2006/relationships" xmlns:p="http://schemas.openxmlformats.org/presentationml/2006/main">
  <p:tag name="AS_UNIQUEID" val="2864"/>
</p:tagLst>
</file>

<file path=ppt/tags/tag607.xml><?xml version="1.0" encoding="utf-8"?>
<p:tagLst xmlns:a="http://schemas.openxmlformats.org/drawingml/2006/main" xmlns:r="http://schemas.openxmlformats.org/officeDocument/2006/relationships" xmlns:p="http://schemas.openxmlformats.org/presentationml/2006/main">
  <p:tag name="AS_UNIQUEID" val="2865"/>
</p:tagLst>
</file>

<file path=ppt/tags/tag608.xml><?xml version="1.0" encoding="utf-8"?>
<p:tagLst xmlns:a="http://schemas.openxmlformats.org/drawingml/2006/main" xmlns:r="http://schemas.openxmlformats.org/officeDocument/2006/relationships" xmlns:p="http://schemas.openxmlformats.org/presentationml/2006/main">
  <p:tag name="AS_UNIQUEID" val="2866"/>
</p:tagLst>
</file>

<file path=ppt/tags/tag609.xml><?xml version="1.0" encoding="utf-8"?>
<p:tagLst xmlns:a="http://schemas.openxmlformats.org/drawingml/2006/main" xmlns:r="http://schemas.openxmlformats.org/officeDocument/2006/relationships" xmlns:p="http://schemas.openxmlformats.org/presentationml/2006/main">
  <p:tag name="AS_UNIQUEID" val="2867"/>
</p:tagLst>
</file>

<file path=ppt/tags/tag61.xml><?xml version="1.0" encoding="utf-8"?>
<p:tagLst xmlns:a="http://schemas.openxmlformats.org/drawingml/2006/main" xmlns:r="http://schemas.openxmlformats.org/officeDocument/2006/relationships" xmlns:p="http://schemas.openxmlformats.org/presentationml/2006/main">
  <p:tag name="AS_UNIQUEID" val="358"/>
</p:tagLst>
</file>

<file path=ppt/tags/tag610.xml><?xml version="1.0" encoding="utf-8"?>
<p:tagLst xmlns:a="http://schemas.openxmlformats.org/drawingml/2006/main" xmlns:r="http://schemas.openxmlformats.org/officeDocument/2006/relationships" xmlns:p="http://schemas.openxmlformats.org/presentationml/2006/main">
  <p:tag name="AS_UNIQUEID" val="2868"/>
</p:tagLst>
</file>

<file path=ppt/tags/tag611.xml><?xml version="1.0" encoding="utf-8"?>
<p:tagLst xmlns:a="http://schemas.openxmlformats.org/drawingml/2006/main" xmlns:r="http://schemas.openxmlformats.org/officeDocument/2006/relationships" xmlns:p="http://schemas.openxmlformats.org/presentationml/2006/main">
  <p:tag name="AS_UNIQUEID" val="2869"/>
</p:tagLst>
</file>

<file path=ppt/tags/tag612.xml><?xml version="1.0" encoding="utf-8"?>
<p:tagLst xmlns:a="http://schemas.openxmlformats.org/drawingml/2006/main" xmlns:r="http://schemas.openxmlformats.org/officeDocument/2006/relationships" xmlns:p="http://schemas.openxmlformats.org/presentationml/2006/main">
  <p:tag name="AS_UNIQUEID" val="2870"/>
</p:tagLst>
</file>

<file path=ppt/tags/tag613.xml><?xml version="1.0" encoding="utf-8"?>
<p:tagLst xmlns:a="http://schemas.openxmlformats.org/drawingml/2006/main" xmlns:r="http://schemas.openxmlformats.org/officeDocument/2006/relationships" xmlns:p="http://schemas.openxmlformats.org/presentationml/2006/main">
  <p:tag name="AS_UNIQUEID" val="2871"/>
</p:tagLst>
</file>

<file path=ppt/tags/tag614.xml><?xml version="1.0" encoding="utf-8"?>
<p:tagLst xmlns:a="http://schemas.openxmlformats.org/drawingml/2006/main" xmlns:r="http://schemas.openxmlformats.org/officeDocument/2006/relationships" xmlns:p="http://schemas.openxmlformats.org/presentationml/2006/main">
  <p:tag name="AS_UNIQUEID" val="2872"/>
</p:tagLst>
</file>

<file path=ppt/tags/tag615.xml><?xml version="1.0" encoding="utf-8"?>
<p:tagLst xmlns:a="http://schemas.openxmlformats.org/drawingml/2006/main" xmlns:r="http://schemas.openxmlformats.org/officeDocument/2006/relationships" xmlns:p="http://schemas.openxmlformats.org/presentationml/2006/main">
  <p:tag name="AS_UNIQUEID" val="2873"/>
</p:tagLst>
</file>

<file path=ppt/tags/tag616.xml><?xml version="1.0" encoding="utf-8"?>
<p:tagLst xmlns:a="http://schemas.openxmlformats.org/drawingml/2006/main" xmlns:r="http://schemas.openxmlformats.org/officeDocument/2006/relationships" xmlns:p="http://schemas.openxmlformats.org/presentationml/2006/main">
  <p:tag name="AS_UNIQUEID" val="2874"/>
</p:tagLst>
</file>

<file path=ppt/tags/tag617.xml><?xml version="1.0" encoding="utf-8"?>
<p:tagLst xmlns:a="http://schemas.openxmlformats.org/drawingml/2006/main" xmlns:r="http://schemas.openxmlformats.org/officeDocument/2006/relationships" xmlns:p="http://schemas.openxmlformats.org/presentationml/2006/main">
  <p:tag name="AS_UNIQUEID" val="2875"/>
</p:tagLst>
</file>

<file path=ppt/tags/tag618.xml><?xml version="1.0" encoding="utf-8"?>
<p:tagLst xmlns:a="http://schemas.openxmlformats.org/drawingml/2006/main" xmlns:r="http://schemas.openxmlformats.org/officeDocument/2006/relationships" xmlns:p="http://schemas.openxmlformats.org/presentationml/2006/main">
  <p:tag name="AS_UNIQUEID" val="2776"/>
</p:tagLst>
</file>

<file path=ppt/tags/tag619.xml><?xml version="1.0" encoding="utf-8"?>
<p:tagLst xmlns:a="http://schemas.openxmlformats.org/drawingml/2006/main" xmlns:r="http://schemas.openxmlformats.org/officeDocument/2006/relationships" xmlns:p="http://schemas.openxmlformats.org/presentationml/2006/main">
  <p:tag name="AS_UNIQUEID" val="2777"/>
</p:tagLst>
</file>

<file path=ppt/tags/tag62.xml><?xml version="1.0" encoding="utf-8"?>
<p:tagLst xmlns:a="http://schemas.openxmlformats.org/drawingml/2006/main" xmlns:r="http://schemas.openxmlformats.org/officeDocument/2006/relationships" xmlns:p="http://schemas.openxmlformats.org/presentationml/2006/main">
  <p:tag name="AS_UNIQUEID" val="359"/>
</p:tagLst>
</file>

<file path=ppt/tags/tag620.xml><?xml version="1.0" encoding="utf-8"?>
<p:tagLst xmlns:a="http://schemas.openxmlformats.org/drawingml/2006/main" xmlns:r="http://schemas.openxmlformats.org/officeDocument/2006/relationships" xmlns:p="http://schemas.openxmlformats.org/presentationml/2006/main">
  <p:tag name="AS_UNIQUEID" val="2778"/>
</p:tagLst>
</file>

<file path=ppt/tags/tag621.xml><?xml version="1.0" encoding="utf-8"?>
<p:tagLst xmlns:a="http://schemas.openxmlformats.org/drawingml/2006/main" xmlns:r="http://schemas.openxmlformats.org/officeDocument/2006/relationships" xmlns:p="http://schemas.openxmlformats.org/presentationml/2006/main">
  <p:tag name="AS_UNIQUEID" val="2779"/>
</p:tagLst>
</file>

<file path=ppt/tags/tag622.xml><?xml version="1.0" encoding="utf-8"?>
<p:tagLst xmlns:a="http://schemas.openxmlformats.org/drawingml/2006/main" xmlns:r="http://schemas.openxmlformats.org/officeDocument/2006/relationships" xmlns:p="http://schemas.openxmlformats.org/presentationml/2006/main">
  <p:tag name="AS_UNIQUEID" val="2780"/>
</p:tagLst>
</file>

<file path=ppt/tags/tag623.xml><?xml version="1.0" encoding="utf-8"?>
<p:tagLst xmlns:a="http://schemas.openxmlformats.org/drawingml/2006/main" xmlns:r="http://schemas.openxmlformats.org/officeDocument/2006/relationships" xmlns:p="http://schemas.openxmlformats.org/presentationml/2006/main">
  <p:tag name="AS_UNIQUEID" val="2781"/>
</p:tagLst>
</file>

<file path=ppt/tags/tag624.xml><?xml version="1.0" encoding="utf-8"?>
<p:tagLst xmlns:a="http://schemas.openxmlformats.org/drawingml/2006/main" xmlns:r="http://schemas.openxmlformats.org/officeDocument/2006/relationships" xmlns:p="http://schemas.openxmlformats.org/presentationml/2006/main">
  <p:tag name="AS_UNIQUEID" val="2782"/>
</p:tagLst>
</file>

<file path=ppt/tags/tag625.xml><?xml version="1.0" encoding="utf-8"?>
<p:tagLst xmlns:a="http://schemas.openxmlformats.org/drawingml/2006/main" xmlns:r="http://schemas.openxmlformats.org/officeDocument/2006/relationships" xmlns:p="http://schemas.openxmlformats.org/presentationml/2006/main">
  <p:tag name="AS_UNIQUEID" val="2783"/>
</p:tagLst>
</file>

<file path=ppt/tags/tag626.xml><?xml version="1.0" encoding="utf-8"?>
<p:tagLst xmlns:a="http://schemas.openxmlformats.org/drawingml/2006/main" xmlns:r="http://schemas.openxmlformats.org/officeDocument/2006/relationships" xmlns:p="http://schemas.openxmlformats.org/presentationml/2006/main">
  <p:tag name="AS_UNIQUEID" val="2784"/>
</p:tagLst>
</file>

<file path=ppt/tags/tag627.xml><?xml version="1.0" encoding="utf-8"?>
<p:tagLst xmlns:a="http://schemas.openxmlformats.org/drawingml/2006/main" xmlns:r="http://schemas.openxmlformats.org/officeDocument/2006/relationships" xmlns:p="http://schemas.openxmlformats.org/presentationml/2006/main">
  <p:tag name="AS_UNIQUEID" val="2785"/>
</p:tagLst>
</file>

<file path=ppt/tags/tag628.xml><?xml version="1.0" encoding="utf-8"?>
<p:tagLst xmlns:a="http://schemas.openxmlformats.org/drawingml/2006/main" xmlns:r="http://schemas.openxmlformats.org/officeDocument/2006/relationships" xmlns:p="http://schemas.openxmlformats.org/presentationml/2006/main">
  <p:tag name="AS_UNIQUEID" val="2786"/>
</p:tagLst>
</file>

<file path=ppt/tags/tag629.xml><?xml version="1.0" encoding="utf-8"?>
<p:tagLst xmlns:a="http://schemas.openxmlformats.org/drawingml/2006/main" xmlns:r="http://schemas.openxmlformats.org/officeDocument/2006/relationships" xmlns:p="http://schemas.openxmlformats.org/presentationml/2006/main">
  <p:tag name="AS_UNIQUEID" val="2787"/>
</p:tagLst>
</file>

<file path=ppt/tags/tag63.xml><?xml version="1.0" encoding="utf-8"?>
<p:tagLst xmlns:a="http://schemas.openxmlformats.org/drawingml/2006/main" xmlns:r="http://schemas.openxmlformats.org/officeDocument/2006/relationships" xmlns:p="http://schemas.openxmlformats.org/presentationml/2006/main">
  <p:tag name="AS_UNIQUEID" val="360"/>
</p:tagLst>
</file>

<file path=ppt/tags/tag630.xml><?xml version="1.0" encoding="utf-8"?>
<p:tagLst xmlns:a="http://schemas.openxmlformats.org/drawingml/2006/main" xmlns:r="http://schemas.openxmlformats.org/officeDocument/2006/relationships" xmlns:p="http://schemas.openxmlformats.org/presentationml/2006/main">
  <p:tag name="AS_UNIQUEID" val="2788"/>
</p:tagLst>
</file>

<file path=ppt/tags/tag631.xml><?xml version="1.0" encoding="utf-8"?>
<p:tagLst xmlns:a="http://schemas.openxmlformats.org/drawingml/2006/main" xmlns:r="http://schemas.openxmlformats.org/officeDocument/2006/relationships" xmlns:p="http://schemas.openxmlformats.org/presentationml/2006/main">
  <p:tag name="AS_UNIQUEID" val="2789"/>
</p:tagLst>
</file>

<file path=ppt/tags/tag632.xml><?xml version="1.0" encoding="utf-8"?>
<p:tagLst xmlns:a="http://schemas.openxmlformats.org/drawingml/2006/main" xmlns:r="http://schemas.openxmlformats.org/officeDocument/2006/relationships" xmlns:p="http://schemas.openxmlformats.org/presentationml/2006/main">
  <p:tag name="AS_UNIQUEID" val="2790"/>
</p:tagLst>
</file>

<file path=ppt/tags/tag633.xml><?xml version="1.0" encoding="utf-8"?>
<p:tagLst xmlns:a="http://schemas.openxmlformats.org/drawingml/2006/main" xmlns:r="http://schemas.openxmlformats.org/officeDocument/2006/relationships" xmlns:p="http://schemas.openxmlformats.org/presentationml/2006/main">
  <p:tag name="AS_UNIQUEID" val="2791"/>
</p:tagLst>
</file>

<file path=ppt/tags/tag634.xml><?xml version="1.0" encoding="utf-8"?>
<p:tagLst xmlns:a="http://schemas.openxmlformats.org/drawingml/2006/main" xmlns:r="http://schemas.openxmlformats.org/officeDocument/2006/relationships" xmlns:p="http://schemas.openxmlformats.org/presentationml/2006/main">
  <p:tag name="AS_UNIQUEID" val="2792"/>
</p:tagLst>
</file>

<file path=ppt/tags/tag635.xml><?xml version="1.0" encoding="utf-8"?>
<p:tagLst xmlns:a="http://schemas.openxmlformats.org/drawingml/2006/main" xmlns:r="http://schemas.openxmlformats.org/officeDocument/2006/relationships" xmlns:p="http://schemas.openxmlformats.org/presentationml/2006/main">
  <p:tag name="AS_UNIQUEID" val="2793"/>
</p:tagLst>
</file>

<file path=ppt/tags/tag636.xml><?xml version="1.0" encoding="utf-8"?>
<p:tagLst xmlns:a="http://schemas.openxmlformats.org/drawingml/2006/main" xmlns:r="http://schemas.openxmlformats.org/officeDocument/2006/relationships" xmlns:p="http://schemas.openxmlformats.org/presentationml/2006/main">
  <p:tag name="AS_UNIQUEID" val="2794"/>
</p:tagLst>
</file>

<file path=ppt/tags/tag637.xml><?xml version="1.0" encoding="utf-8"?>
<p:tagLst xmlns:a="http://schemas.openxmlformats.org/drawingml/2006/main" xmlns:r="http://schemas.openxmlformats.org/officeDocument/2006/relationships" xmlns:p="http://schemas.openxmlformats.org/presentationml/2006/main">
  <p:tag name="AS_UNIQUEID" val="2795"/>
</p:tagLst>
</file>

<file path=ppt/tags/tag638.xml><?xml version="1.0" encoding="utf-8"?>
<p:tagLst xmlns:a="http://schemas.openxmlformats.org/drawingml/2006/main" xmlns:r="http://schemas.openxmlformats.org/officeDocument/2006/relationships" xmlns:p="http://schemas.openxmlformats.org/presentationml/2006/main">
  <p:tag name="AS_UNIQUEID" val="2796"/>
</p:tagLst>
</file>

<file path=ppt/tags/tag639.xml><?xml version="1.0" encoding="utf-8"?>
<p:tagLst xmlns:a="http://schemas.openxmlformats.org/drawingml/2006/main" xmlns:r="http://schemas.openxmlformats.org/officeDocument/2006/relationships" xmlns:p="http://schemas.openxmlformats.org/presentationml/2006/main">
  <p:tag name="AS_UNIQUEID" val="2797"/>
</p:tagLst>
</file>

<file path=ppt/tags/tag64.xml><?xml version="1.0" encoding="utf-8"?>
<p:tagLst xmlns:a="http://schemas.openxmlformats.org/drawingml/2006/main" xmlns:r="http://schemas.openxmlformats.org/officeDocument/2006/relationships" xmlns:p="http://schemas.openxmlformats.org/presentationml/2006/main">
  <p:tag name="AS_UNIQUEID" val="361"/>
</p:tagLst>
</file>

<file path=ppt/tags/tag640.xml><?xml version="1.0" encoding="utf-8"?>
<p:tagLst xmlns:a="http://schemas.openxmlformats.org/drawingml/2006/main" xmlns:r="http://schemas.openxmlformats.org/officeDocument/2006/relationships" xmlns:p="http://schemas.openxmlformats.org/presentationml/2006/main">
  <p:tag name="AS_UNIQUEID" val="2798"/>
</p:tagLst>
</file>

<file path=ppt/tags/tag641.xml><?xml version="1.0" encoding="utf-8"?>
<p:tagLst xmlns:a="http://schemas.openxmlformats.org/drawingml/2006/main" xmlns:r="http://schemas.openxmlformats.org/officeDocument/2006/relationships" xmlns:p="http://schemas.openxmlformats.org/presentationml/2006/main">
  <p:tag name="AS_UNIQUEID" val="2799"/>
</p:tagLst>
</file>

<file path=ppt/tags/tag642.xml><?xml version="1.0" encoding="utf-8"?>
<p:tagLst xmlns:a="http://schemas.openxmlformats.org/drawingml/2006/main" xmlns:r="http://schemas.openxmlformats.org/officeDocument/2006/relationships" xmlns:p="http://schemas.openxmlformats.org/presentationml/2006/main">
  <p:tag name="AS_UNIQUEID" val="2800"/>
</p:tagLst>
</file>

<file path=ppt/tags/tag643.xml><?xml version="1.0" encoding="utf-8"?>
<p:tagLst xmlns:a="http://schemas.openxmlformats.org/drawingml/2006/main" xmlns:r="http://schemas.openxmlformats.org/officeDocument/2006/relationships" xmlns:p="http://schemas.openxmlformats.org/presentationml/2006/main">
  <p:tag name="AS_UNIQUEID" val="2801"/>
</p:tagLst>
</file>

<file path=ppt/tags/tag644.xml><?xml version="1.0" encoding="utf-8"?>
<p:tagLst xmlns:a="http://schemas.openxmlformats.org/drawingml/2006/main" xmlns:r="http://schemas.openxmlformats.org/officeDocument/2006/relationships" xmlns:p="http://schemas.openxmlformats.org/presentationml/2006/main">
  <p:tag name="AS_UNIQUEID" val="2802"/>
</p:tagLst>
</file>

<file path=ppt/tags/tag645.xml><?xml version="1.0" encoding="utf-8"?>
<p:tagLst xmlns:a="http://schemas.openxmlformats.org/drawingml/2006/main" xmlns:r="http://schemas.openxmlformats.org/officeDocument/2006/relationships" xmlns:p="http://schemas.openxmlformats.org/presentationml/2006/main">
  <p:tag name="AS_UNIQUEID" val="2803"/>
</p:tagLst>
</file>

<file path=ppt/tags/tag646.xml><?xml version="1.0" encoding="utf-8"?>
<p:tagLst xmlns:a="http://schemas.openxmlformats.org/drawingml/2006/main" xmlns:r="http://schemas.openxmlformats.org/officeDocument/2006/relationships" xmlns:p="http://schemas.openxmlformats.org/presentationml/2006/main">
  <p:tag name="AS_UNIQUEID" val="2804"/>
</p:tagLst>
</file>

<file path=ppt/tags/tag647.xml><?xml version="1.0" encoding="utf-8"?>
<p:tagLst xmlns:a="http://schemas.openxmlformats.org/drawingml/2006/main" xmlns:r="http://schemas.openxmlformats.org/officeDocument/2006/relationships" xmlns:p="http://schemas.openxmlformats.org/presentationml/2006/main">
  <p:tag name="AS_UNIQUEID" val="2805"/>
</p:tagLst>
</file>

<file path=ppt/tags/tag648.xml><?xml version="1.0" encoding="utf-8"?>
<p:tagLst xmlns:a="http://schemas.openxmlformats.org/drawingml/2006/main" xmlns:r="http://schemas.openxmlformats.org/officeDocument/2006/relationships" xmlns:p="http://schemas.openxmlformats.org/presentationml/2006/main">
  <p:tag name="AS_UNIQUEID" val="2806"/>
</p:tagLst>
</file>

<file path=ppt/tags/tag649.xml><?xml version="1.0" encoding="utf-8"?>
<p:tagLst xmlns:a="http://schemas.openxmlformats.org/drawingml/2006/main" xmlns:r="http://schemas.openxmlformats.org/officeDocument/2006/relationships" xmlns:p="http://schemas.openxmlformats.org/presentationml/2006/main">
  <p:tag name="AS_UNIQUEID" val="2807"/>
</p:tagLst>
</file>

<file path=ppt/tags/tag65.xml><?xml version="1.0" encoding="utf-8"?>
<p:tagLst xmlns:a="http://schemas.openxmlformats.org/drawingml/2006/main" xmlns:r="http://schemas.openxmlformats.org/officeDocument/2006/relationships" xmlns:p="http://schemas.openxmlformats.org/presentationml/2006/main">
  <p:tag name="AS_UNIQUEID" val="326"/>
</p:tagLst>
</file>

<file path=ppt/tags/tag650.xml><?xml version="1.0" encoding="utf-8"?>
<p:tagLst xmlns:a="http://schemas.openxmlformats.org/drawingml/2006/main" xmlns:r="http://schemas.openxmlformats.org/officeDocument/2006/relationships" xmlns:p="http://schemas.openxmlformats.org/presentationml/2006/main">
  <p:tag name="AS_UNIQUEID" val="2808"/>
</p:tagLst>
</file>

<file path=ppt/tags/tag651.xml><?xml version="1.0" encoding="utf-8"?>
<p:tagLst xmlns:a="http://schemas.openxmlformats.org/drawingml/2006/main" xmlns:r="http://schemas.openxmlformats.org/officeDocument/2006/relationships" xmlns:p="http://schemas.openxmlformats.org/presentationml/2006/main">
  <p:tag name="AS_UNIQUEID" val="2809"/>
</p:tagLst>
</file>

<file path=ppt/tags/tag652.xml><?xml version="1.0" encoding="utf-8"?>
<p:tagLst xmlns:a="http://schemas.openxmlformats.org/drawingml/2006/main" xmlns:r="http://schemas.openxmlformats.org/officeDocument/2006/relationships" xmlns:p="http://schemas.openxmlformats.org/presentationml/2006/main">
  <p:tag name="AS_UNIQUEID" val="2810"/>
</p:tagLst>
</file>

<file path=ppt/tags/tag653.xml><?xml version="1.0" encoding="utf-8"?>
<p:tagLst xmlns:a="http://schemas.openxmlformats.org/drawingml/2006/main" xmlns:r="http://schemas.openxmlformats.org/officeDocument/2006/relationships" xmlns:p="http://schemas.openxmlformats.org/presentationml/2006/main">
  <p:tag name="AS_UNIQUEID" val="2811"/>
</p:tagLst>
</file>

<file path=ppt/tags/tag654.xml><?xml version="1.0" encoding="utf-8"?>
<p:tagLst xmlns:a="http://schemas.openxmlformats.org/drawingml/2006/main" xmlns:r="http://schemas.openxmlformats.org/officeDocument/2006/relationships" xmlns:p="http://schemas.openxmlformats.org/presentationml/2006/main">
  <p:tag name="AS_UNIQUEID" val="2812"/>
</p:tagLst>
</file>

<file path=ppt/tags/tag655.xml><?xml version="1.0" encoding="utf-8"?>
<p:tagLst xmlns:a="http://schemas.openxmlformats.org/drawingml/2006/main" xmlns:r="http://schemas.openxmlformats.org/officeDocument/2006/relationships" xmlns:p="http://schemas.openxmlformats.org/presentationml/2006/main">
  <p:tag name="AS_UNIQUEID" val="2813"/>
</p:tagLst>
</file>

<file path=ppt/tags/tag656.xml><?xml version="1.0" encoding="utf-8"?>
<p:tagLst xmlns:a="http://schemas.openxmlformats.org/drawingml/2006/main" xmlns:r="http://schemas.openxmlformats.org/officeDocument/2006/relationships" xmlns:p="http://schemas.openxmlformats.org/presentationml/2006/main">
  <p:tag name="AS_UNIQUEID" val="2814"/>
</p:tagLst>
</file>

<file path=ppt/tags/tag657.xml><?xml version="1.0" encoding="utf-8"?>
<p:tagLst xmlns:a="http://schemas.openxmlformats.org/drawingml/2006/main" xmlns:r="http://schemas.openxmlformats.org/officeDocument/2006/relationships" xmlns:p="http://schemas.openxmlformats.org/presentationml/2006/main">
  <p:tag name="AS_UNIQUEID" val="2815"/>
</p:tagLst>
</file>

<file path=ppt/tags/tag658.xml><?xml version="1.0" encoding="utf-8"?>
<p:tagLst xmlns:a="http://schemas.openxmlformats.org/drawingml/2006/main" xmlns:r="http://schemas.openxmlformats.org/officeDocument/2006/relationships" xmlns:p="http://schemas.openxmlformats.org/presentationml/2006/main">
  <p:tag name="AS_UNIQUEID" val="2816"/>
</p:tagLst>
</file>

<file path=ppt/tags/tag659.xml><?xml version="1.0" encoding="utf-8"?>
<p:tagLst xmlns:a="http://schemas.openxmlformats.org/drawingml/2006/main" xmlns:r="http://schemas.openxmlformats.org/officeDocument/2006/relationships" xmlns:p="http://schemas.openxmlformats.org/presentationml/2006/main">
  <p:tag name="AS_UNIQUEID" val="2817"/>
</p:tagLst>
</file>

<file path=ppt/tags/tag66.xml><?xml version="1.0" encoding="utf-8"?>
<p:tagLst xmlns:a="http://schemas.openxmlformats.org/drawingml/2006/main" xmlns:r="http://schemas.openxmlformats.org/officeDocument/2006/relationships" xmlns:p="http://schemas.openxmlformats.org/presentationml/2006/main">
  <p:tag name="AS_UNIQUEID" val="327"/>
</p:tagLst>
</file>

<file path=ppt/tags/tag660.xml><?xml version="1.0" encoding="utf-8"?>
<p:tagLst xmlns:a="http://schemas.openxmlformats.org/drawingml/2006/main" xmlns:r="http://schemas.openxmlformats.org/officeDocument/2006/relationships" xmlns:p="http://schemas.openxmlformats.org/presentationml/2006/main">
  <p:tag name="AS_UNIQUEID" val="2818"/>
</p:tagLst>
</file>

<file path=ppt/tags/tag661.xml><?xml version="1.0" encoding="utf-8"?>
<p:tagLst xmlns:a="http://schemas.openxmlformats.org/drawingml/2006/main" xmlns:r="http://schemas.openxmlformats.org/officeDocument/2006/relationships" xmlns:p="http://schemas.openxmlformats.org/presentationml/2006/main">
  <p:tag name="AS_UNIQUEID" val="2819"/>
</p:tagLst>
</file>

<file path=ppt/tags/tag662.xml><?xml version="1.0" encoding="utf-8"?>
<p:tagLst xmlns:a="http://schemas.openxmlformats.org/drawingml/2006/main" xmlns:r="http://schemas.openxmlformats.org/officeDocument/2006/relationships" xmlns:p="http://schemas.openxmlformats.org/presentationml/2006/main">
  <p:tag name="AS_UNIQUEID" val="2820"/>
</p:tagLst>
</file>

<file path=ppt/tags/tag663.xml><?xml version="1.0" encoding="utf-8"?>
<p:tagLst xmlns:a="http://schemas.openxmlformats.org/drawingml/2006/main" xmlns:r="http://schemas.openxmlformats.org/officeDocument/2006/relationships" xmlns:p="http://schemas.openxmlformats.org/presentationml/2006/main">
  <p:tag name="AS_UNIQUEID" val="2821"/>
</p:tagLst>
</file>

<file path=ppt/tags/tag664.xml><?xml version="1.0" encoding="utf-8"?>
<p:tagLst xmlns:a="http://schemas.openxmlformats.org/drawingml/2006/main" xmlns:r="http://schemas.openxmlformats.org/officeDocument/2006/relationships" xmlns:p="http://schemas.openxmlformats.org/presentationml/2006/main">
  <p:tag name="AS_UNIQUEID" val="2822"/>
</p:tagLst>
</file>

<file path=ppt/tags/tag665.xml><?xml version="1.0" encoding="utf-8"?>
<p:tagLst xmlns:a="http://schemas.openxmlformats.org/drawingml/2006/main" xmlns:r="http://schemas.openxmlformats.org/officeDocument/2006/relationships" xmlns:p="http://schemas.openxmlformats.org/presentationml/2006/main">
  <p:tag name="AS_UNIQUEID" val="2823"/>
</p:tagLst>
</file>

<file path=ppt/tags/tag666.xml><?xml version="1.0" encoding="utf-8"?>
<p:tagLst xmlns:a="http://schemas.openxmlformats.org/drawingml/2006/main" xmlns:r="http://schemas.openxmlformats.org/officeDocument/2006/relationships" xmlns:p="http://schemas.openxmlformats.org/presentationml/2006/main">
  <p:tag name="AS_UNIQUEID" val="2824"/>
</p:tagLst>
</file>

<file path=ppt/tags/tag667.xml><?xml version="1.0" encoding="utf-8"?>
<p:tagLst xmlns:a="http://schemas.openxmlformats.org/drawingml/2006/main" xmlns:r="http://schemas.openxmlformats.org/officeDocument/2006/relationships" xmlns:p="http://schemas.openxmlformats.org/presentationml/2006/main">
  <p:tag name="AS_UNIQUEID" val="2825"/>
</p:tagLst>
</file>

<file path=ppt/tags/tag668.xml><?xml version="1.0" encoding="utf-8"?>
<p:tagLst xmlns:a="http://schemas.openxmlformats.org/drawingml/2006/main" xmlns:r="http://schemas.openxmlformats.org/officeDocument/2006/relationships" xmlns:p="http://schemas.openxmlformats.org/presentationml/2006/main">
  <p:tag name="AS_UNIQUEID" val="2726"/>
</p:tagLst>
</file>

<file path=ppt/tags/tag669.xml><?xml version="1.0" encoding="utf-8"?>
<p:tagLst xmlns:a="http://schemas.openxmlformats.org/drawingml/2006/main" xmlns:r="http://schemas.openxmlformats.org/officeDocument/2006/relationships" xmlns:p="http://schemas.openxmlformats.org/presentationml/2006/main">
  <p:tag name="AS_UNIQUEID" val="2727"/>
</p:tagLst>
</file>

<file path=ppt/tags/tag67.xml><?xml version="1.0" encoding="utf-8"?>
<p:tagLst xmlns:a="http://schemas.openxmlformats.org/drawingml/2006/main" xmlns:r="http://schemas.openxmlformats.org/officeDocument/2006/relationships" xmlns:p="http://schemas.openxmlformats.org/presentationml/2006/main">
  <p:tag name="AS_UNIQUEID" val="328"/>
</p:tagLst>
</file>

<file path=ppt/tags/tag670.xml><?xml version="1.0" encoding="utf-8"?>
<p:tagLst xmlns:a="http://schemas.openxmlformats.org/drawingml/2006/main" xmlns:r="http://schemas.openxmlformats.org/officeDocument/2006/relationships" xmlns:p="http://schemas.openxmlformats.org/presentationml/2006/main">
  <p:tag name="AS_UNIQUEID" val="2728"/>
</p:tagLst>
</file>

<file path=ppt/tags/tag671.xml><?xml version="1.0" encoding="utf-8"?>
<p:tagLst xmlns:a="http://schemas.openxmlformats.org/drawingml/2006/main" xmlns:r="http://schemas.openxmlformats.org/officeDocument/2006/relationships" xmlns:p="http://schemas.openxmlformats.org/presentationml/2006/main">
  <p:tag name="AS_UNIQUEID" val="2729"/>
</p:tagLst>
</file>

<file path=ppt/tags/tag672.xml><?xml version="1.0" encoding="utf-8"?>
<p:tagLst xmlns:a="http://schemas.openxmlformats.org/drawingml/2006/main" xmlns:r="http://schemas.openxmlformats.org/officeDocument/2006/relationships" xmlns:p="http://schemas.openxmlformats.org/presentationml/2006/main">
  <p:tag name="AS_UNIQUEID" val="2730"/>
</p:tagLst>
</file>

<file path=ppt/tags/tag673.xml><?xml version="1.0" encoding="utf-8"?>
<p:tagLst xmlns:a="http://schemas.openxmlformats.org/drawingml/2006/main" xmlns:r="http://schemas.openxmlformats.org/officeDocument/2006/relationships" xmlns:p="http://schemas.openxmlformats.org/presentationml/2006/main">
  <p:tag name="AS_UNIQUEID" val="2731"/>
</p:tagLst>
</file>

<file path=ppt/tags/tag674.xml><?xml version="1.0" encoding="utf-8"?>
<p:tagLst xmlns:a="http://schemas.openxmlformats.org/drawingml/2006/main" xmlns:r="http://schemas.openxmlformats.org/officeDocument/2006/relationships" xmlns:p="http://schemas.openxmlformats.org/presentationml/2006/main">
  <p:tag name="AS_UNIQUEID" val="2732"/>
</p:tagLst>
</file>

<file path=ppt/tags/tag675.xml><?xml version="1.0" encoding="utf-8"?>
<p:tagLst xmlns:a="http://schemas.openxmlformats.org/drawingml/2006/main" xmlns:r="http://schemas.openxmlformats.org/officeDocument/2006/relationships" xmlns:p="http://schemas.openxmlformats.org/presentationml/2006/main">
  <p:tag name="AS_UNIQUEID" val="2733"/>
</p:tagLst>
</file>

<file path=ppt/tags/tag676.xml><?xml version="1.0" encoding="utf-8"?>
<p:tagLst xmlns:a="http://schemas.openxmlformats.org/drawingml/2006/main" xmlns:r="http://schemas.openxmlformats.org/officeDocument/2006/relationships" xmlns:p="http://schemas.openxmlformats.org/presentationml/2006/main">
  <p:tag name="AS_UNIQUEID" val="2734"/>
</p:tagLst>
</file>

<file path=ppt/tags/tag677.xml><?xml version="1.0" encoding="utf-8"?>
<p:tagLst xmlns:a="http://schemas.openxmlformats.org/drawingml/2006/main" xmlns:r="http://schemas.openxmlformats.org/officeDocument/2006/relationships" xmlns:p="http://schemas.openxmlformats.org/presentationml/2006/main">
  <p:tag name="AS_UNIQUEID" val="2735"/>
</p:tagLst>
</file>

<file path=ppt/tags/tag678.xml><?xml version="1.0" encoding="utf-8"?>
<p:tagLst xmlns:a="http://schemas.openxmlformats.org/drawingml/2006/main" xmlns:r="http://schemas.openxmlformats.org/officeDocument/2006/relationships" xmlns:p="http://schemas.openxmlformats.org/presentationml/2006/main">
  <p:tag name="AS_UNIQUEID" val="2736"/>
</p:tagLst>
</file>

<file path=ppt/tags/tag679.xml><?xml version="1.0" encoding="utf-8"?>
<p:tagLst xmlns:a="http://schemas.openxmlformats.org/drawingml/2006/main" xmlns:r="http://schemas.openxmlformats.org/officeDocument/2006/relationships" xmlns:p="http://schemas.openxmlformats.org/presentationml/2006/main">
  <p:tag name="AS_UNIQUEID" val="2737"/>
</p:tagLst>
</file>

<file path=ppt/tags/tag68.xml><?xml version="1.0" encoding="utf-8"?>
<p:tagLst xmlns:a="http://schemas.openxmlformats.org/drawingml/2006/main" xmlns:r="http://schemas.openxmlformats.org/officeDocument/2006/relationships" xmlns:p="http://schemas.openxmlformats.org/presentationml/2006/main">
  <p:tag name="AS_UNIQUEID" val="333"/>
</p:tagLst>
</file>

<file path=ppt/tags/tag680.xml><?xml version="1.0" encoding="utf-8"?>
<p:tagLst xmlns:a="http://schemas.openxmlformats.org/drawingml/2006/main" xmlns:r="http://schemas.openxmlformats.org/officeDocument/2006/relationships" xmlns:p="http://schemas.openxmlformats.org/presentationml/2006/main">
  <p:tag name="AS_UNIQUEID" val="2738"/>
</p:tagLst>
</file>

<file path=ppt/tags/tag681.xml><?xml version="1.0" encoding="utf-8"?>
<p:tagLst xmlns:a="http://schemas.openxmlformats.org/drawingml/2006/main" xmlns:r="http://schemas.openxmlformats.org/officeDocument/2006/relationships" xmlns:p="http://schemas.openxmlformats.org/presentationml/2006/main">
  <p:tag name="AS_UNIQUEID" val="2739"/>
</p:tagLst>
</file>

<file path=ppt/tags/tag682.xml><?xml version="1.0" encoding="utf-8"?>
<p:tagLst xmlns:a="http://schemas.openxmlformats.org/drawingml/2006/main" xmlns:r="http://schemas.openxmlformats.org/officeDocument/2006/relationships" xmlns:p="http://schemas.openxmlformats.org/presentationml/2006/main">
  <p:tag name="AS_UNIQUEID" val="2740"/>
</p:tagLst>
</file>

<file path=ppt/tags/tag683.xml><?xml version="1.0" encoding="utf-8"?>
<p:tagLst xmlns:a="http://schemas.openxmlformats.org/drawingml/2006/main" xmlns:r="http://schemas.openxmlformats.org/officeDocument/2006/relationships" xmlns:p="http://schemas.openxmlformats.org/presentationml/2006/main">
  <p:tag name="AS_UNIQUEID" val="2741"/>
</p:tagLst>
</file>

<file path=ppt/tags/tag684.xml><?xml version="1.0" encoding="utf-8"?>
<p:tagLst xmlns:a="http://schemas.openxmlformats.org/drawingml/2006/main" xmlns:r="http://schemas.openxmlformats.org/officeDocument/2006/relationships" xmlns:p="http://schemas.openxmlformats.org/presentationml/2006/main">
  <p:tag name="AS_UNIQUEID" val="2742"/>
</p:tagLst>
</file>

<file path=ppt/tags/tag685.xml><?xml version="1.0" encoding="utf-8"?>
<p:tagLst xmlns:a="http://schemas.openxmlformats.org/drawingml/2006/main" xmlns:r="http://schemas.openxmlformats.org/officeDocument/2006/relationships" xmlns:p="http://schemas.openxmlformats.org/presentationml/2006/main">
  <p:tag name="AS_UNIQUEID" val="2743"/>
</p:tagLst>
</file>

<file path=ppt/tags/tag686.xml><?xml version="1.0" encoding="utf-8"?>
<p:tagLst xmlns:a="http://schemas.openxmlformats.org/drawingml/2006/main" xmlns:r="http://schemas.openxmlformats.org/officeDocument/2006/relationships" xmlns:p="http://schemas.openxmlformats.org/presentationml/2006/main">
  <p:tag name="AS_UNIQUEID" val="2744"/>
</p:tagLst>
</file>

<file path=ppt/tags/tag687.xml><?xml version="1.0" encoding="utf-8"?>
<p:tagLst xmlns:a="http://schemas.openxmlformats.org/drawingml/2006/main" xmlns:r="http://schemas.openxmlformats.org/officeDocument/2006/relationships" xmlns:p="http://schemas.openxmlformats.org/presentationml/2006/main">
  <p:tag name="AS_UNIQUEID" val="2745"/>
</p:tagLst>
</file>

<file path=ppt/tags/tag688.xml><?xml version="1.0" encoding="utf-8"?>
<p:tagLst xmlns:a="http://schemas.openxmlformats.org/drawingml/2006/main" xmlns:r="http://schemas.openxmlformats.org/officeDocument/2006/relationships" xmlns:p="http://schemas.openxmlformats.org/presentationml/2006/main">
  <p:tag name="AS_UNIQUEID" val="2746"/>
</p:tagLst>
</file>

<file path=ppt/tags/tag689.xml><?xml version="1.0" encoding="utf-8"?>
<p:tagLst xmlns:a="http://schemas.openxmlformats.org/drawingml/2006/main" xmlns:r="http://schemas.openxmlformats.org/officeDocument/2006/relationships" xmlns:p="http://schemas.openxmlformats.org/presentationml/2006/main">
  <p:tag name="AS_UNIQUEID" val="2747"/>
</p:tagLst>
</file>

<file path=ppt/tags/tag69.xml><?xml version="1.0" encoding="utf-8"?>
<p:tagLst xmlns:a="http://schemas.openxmlformats.org/drawingml/2006/main" xmlns:r="http://schemas.openxmlformats.org/officeDocument/2006/relationships" xmlns:p="http://schemas.openxmlformats.org/presentationml/2006/main">
  <p:tag name="AS_UNIQUEID" val="343"/>
</p:tagLst>
</file>

<file path=ppt/tags/tag690.xml><?xml version="1.0" encoding="utf-8"?>
<p:tagLst xmlns:a="http://schemas.openxmlformats.org/drawingml/2006/main" xmlns:r="http://schemas.openxmlformats.org/officeDocument/2006/relationships" xmlns:p="http://schemas.openxmlformats.org/presentationml/2006/main">
  <p:tag name="AS_UNIQUEID" val="2748"/>
</p:tagLst>
</file>

<file path=ppt/tags/tag691.xml><?xml version="1.0" encoding="utf-8"?>
<p:tagLst xmlns:a="http://schemas.openxmlformats.org/drawingml/2006/main" xmlns:r="http://schemas.openxmlformats.org/officeDocument/2006/relationships" xmlns:p="http://schemas.openxmlformats.org/presentationml/2006/main">
  <p:tag name="AS_UNIQUEID" val="2749"/>
</p:tagLst>
</file>

<file path=ppt/tags/tag692.xml><?xml version="1.0" encoding="utf-8"?>
<p:tagLst xmlns:a="http://schemas.openxmlformats.org/drawingml/2006/main" xmlns:r="http://schemas.openxmlformats.org/officeDocument/2006/relationships" xmlns:p="http://schemas.openxmlformats.org/presentationml/2006/main">
  <p:tag name="AS_UNIQUEID" val="2750"/>
</p:tagLst>
</file>

<file path=ppt/tags/tag693.xml><?xml version="1.0" encoding="utf-8"?>
<p:tagLst xmlns:a="http://schemas.openxmlformats.org/drawingml/2006/main" xmlns:r="http://schemas.openxmlformats.org/officeDocument/2006/relationships" xmlns:p="http://schemas.openxmlformats.org/presentationml/2006/main">
  <p:tag name="AS_UNIQUEID" val="2751"/>
</p:tagLst>
</file>

<file path=ppt/tags/tag694.xml><?xml version="1.0" encoding="utf-8"?>
<p:tagLst xmlns:a="http://schemas.openxmlformats.org/drawingml/2006/main" xmlns:r="http://schemas.openxmlformats.org/officeDocument/2006/relationships" xmlns:p="http://schemas.openxmlformats.org/presentationml/2006/main">
  <p:tag name="AS_UNIQUEID" val="2752"/>
</p:tagLst>
</file>

<file path=ppt/tags/tag695.xml><?xml version="1.0" encoding="utf-8"?>
<p:tagLst xmlns:a="http://schemas.openxmlformats.org/drawingml/2006/main" xmlns:r="http://schemas.openxmlformats.org/officeDocument/2006/relationships" xmlns:p="http://schemas.openxmlformats.org/presentationml/2006/main">
  <p:tag name="AS_UNIQUEID" val="2753"/>
</p:tagLst>
</file>

<file path=ppt/tags/tag696.xml><?xml version="1.0" encoding="utf-8"?>
<p:tagLst xmlns:a="http://schemas.openxmlformats.org/drawingml/2006/main" xmlns:r="http://schemas.openxmlformats.org/officeDocument/2006/relationships" xmlns:p="http://schemas.openxmlformats.org/presentationml/2006/main">
  <p:tag name="AS_UNIQUEID" val="2754"/>
</p:tagLst>
</file>

<file path=ppt/tags/tag697.xml><?xml version="1.0" encoding="utf-8"?>
<p:tagLst xmlns:a="http://schemas.openxmlformats.org/drawingml/2006/main" xmlns:r="http://schemas.openxmlformats.org/officeDocument/2006/relationships" xmlns:p="http://schemas.openxmlformats.org/presentationml/2006/main">
  <p:tag name="AS_UNIQUEID" val="2755"/>
</p:tagLst>
</file>

<file path=ppt/tags/tag698.xml><?xml version="1.0" encoding="utf-8"?>
<p:tagLst xmlns:a="http://schemas.openxmlformats.org/drawingml/2006/main" xmlns:r="http://schemas.openxmlformats.org/officeDocument/2006/relationships" xmlns:p="http://schemas.openxmlformats.org/presentationml/2006/main">
  <p:tag name="AS_UNIQUEID" val="2756"/>
</p:tagLst>
</file>

<file path=ppt/tags/tag699.xml><?xml version="1.0" encoding="utf-8"?>
<p:tagLst xmlns:a="http://schemas.openxmlformats.org/drawingml/2006/main" xmlns:r="http://schemas.openxmlformats.org/officeDocument/2006/relationships" xmlns:p="http://schemas.openxmlformats.org/presentationml/2006/main">
  <p:tag name="AS_UNIQUEID" val="2757"/>
</p:tagLst>
</file>

<file path=ppt/tags/tag7.xml><?xml version="1.0" encoding="utf-8"?>
<p:tagLst xmlns:a="http://schemas.openxmlformats.org/drawingml/2006/main" xmlns:r="http://schemas.openxmlformats.org/officeDocument/2006/relationships" xmlns:p="http://schemas.openxmlformats.org/presentationml/2006/main">
  <p:tag name="AS_UNIQUEID" val="397"/>
</p:tagLst>
</file>

<file path=ppt/tags/tag70.xml><?xml version="1.0" encoding="utf-8"?>
<p:tagLst xmlns:a="http://schemas.openxmlformats.org/drawingml/2006/main" xmlns:r="http://schemas.openxmlformats.org/officeDocument/2006/relationships" xmlns:p="http://schemas.openxmlformats.org/presentationml/2006/main">
  <p:tag name="AS_UNIQUEID" val="344"/>
</p:tagLst>
</file>

<file path=ppt/tags/tag700.xml><?xml version="1.0" encoding="utf-8"?>
<p:tagLst xmlns:a="http://schemas.openxmlformats.org/drawingml/2006/main" xmlns:r="http://schemas.openxmlformats.org/officeDocument/2006/relationships" xmlns:p="http://schemas.openxmlformats.org/presentationml/2006/main">
  <p:tag name="AS_UNIQUEID" val="2758"/>
</p:tagLst>
</file>

<file path=ppt/tags/tag701.xml><?xml version="1.0" encoding="utf-8"?>
<p:tagLst xmlns:a="http://schemas.openxmlformats.org/drawingml/2006/main" xmlns:r="http://schemas.openxmlformats.org/officeDocument/2006/relationships" xmlns:p="http://schemas.openxmlformats.org/presentationml/2006/main">
  <p:tag name="AS_UNIQUEID" val="2759"/>
</p:tagLst>
</file>

<file path=ppt/tags/tag702.xml><?xml version="1.0" encoding="utf-8"?>
<p:tagLst xmlns:a="http://schemas.openxmlformats.org/drawingml/2006/main" xmlns:r="http://schemas.openxmlformats.org/officeDocument/2006/relationships" xmlns:p="http://schemas.openxmlformats.org/presentationml/2006/main">
  <p:tag name="AS_UNIQUEID" val="2760"/>
</p:tagLst>
</file>

<file path=ppt/tags/tag703.xml><?xml version="1.0" encoding="utf-8"?>
<p:tagLst xmlns:a="http://schemas.openxmlformats.org/drawingml/2006/main" xmlns:r="http://schemas.openxmlformats.org/officeDocument/2006/relationships" xmlns:p="http://schemas.openxmlformats.org/presentationml/2006/main">
  <p:tag name="AS_UNIQUEID" val="2761"/>
</p:tagLst>
</file>

<file path=ppt/tags/tag704.xml><?xml version="1.0" encoding="utf-8"?>
<p:tagLst xmlns:a="http://schemas.openxmlformats.org/drawingml/2006/main" xmlns:r="http://schemas.openxmlformats.org/officeDocument/2006/relationships" xmlns:p="http://schemas.openxmlformats.org/presentationml/2006/main">
  <p:tag name="AS_UNIQUEID" val="2762"/>
</p:tagLst>
</file>

<file path=ppt/tags/tag705.xml><?xml version="1.0" encoding="utf-8"?>
<p:tagLst xmlns:a="http://schemas.openxmlformats.org/drawingml/2006/main" xmlns:r="http://schemas.openxmlformats.org/officeDocument/2006/relationships" xmlns:p="http://schemas.openxmlformats.org/presentationml/2006/main">
  <p:tag name="AS_UNIQUEID" val="2763"/>
</p:tagLst>
</file>

<file path=ppt/tags/tag706.xml><?xml version="1.0" encoding="utf-8"?>
<p:tagLst xmlns:a="http://schemas.openxmlformats.org/drawingml/2006/main" xmlns:r="http://schemas.openxmlformats.org/officeDocument/2006/relationships" xmlns:p="http://schemas.openxmlformats.org/presentationml/2006/main">
  <p:tag name="AS_UNIQUEID" val="2764"/>
</p:tagLst>
</file>

<file path=ppt/tags/tag707.xml><?xml version="1.0" encoding="utf-8"?>
<p:tagLst xmlns:a="http://schemas.openxmlformats.org/drawingml/2006/main" xmlns:r="http://schemas.openxmlformats.org/officeDocument/2006/relationships" xmlns:p="http://schemas.openxmlformats.org/presentationml/2006/main">
  <p:tag name="AS_UNIQUEID" val="2765"/>
</p:tagLst>
</file>

<file path=ppt/tags/tag708.xml><?xml version="1.0" encoding="utf-8"?>
<p:tagLst xmlns:a="http://schemas.openxmlformats.org/drawingml/2006/main" xmlns:r="http://schemas.openxmlformats.org/officeDocument/2006/relationships" xmlns:p="http://schemas.openxmlformats.org/presentationml/2006/main">
  <p:tag name="AS_UNIQUEID" val="2766"/>
</p:tagLst>
</file>

<file path=ppt/tags/tag709.xml><?xml version="1.0" encoding="utf-8"?>
<p:tagLst xmlns:a="http://schemas.openxmlformats.org/drawingml/2006/main" xmlns:r="http://schemas.openxmlformats.org/officeDocument/2006/relationships" xmlns:p="http://schemas.openxmlformats.org/presentationml/2006/main">
  <p:tag name="AS_UNIQUEID" val="2767"/>
</p:tagLst>
</file>

<file path=ppt/tags/tag71.xml><?xml version="1.0" encoding="utf-8"?>
<p:tagLst xmlns:a="http://schemas.openxmlformats.org/drawingml/2006/main" xmlns:r="http://schemas.openxmlformats.org/officeDocument/2006/relationships" xmlns:p="http://schemas.openxmlformats.org/presentationml/2006/main">
  <p:tag name="AS_UNIQUEID" val="345"/>
</p:tagLst>
</file>

<file path=ppt/tags/tag710.xml><?xml version="1.0" encoding="utf-8"?>
<p:tagLst xmlns:a="http://schemas.openxmlformats.org/drawingml/2006/main" xmlns:r="http://schemas.openxmlformats.org/officeDocument/2006/relationships" xmlns:p="http://schemas.openxmlformats.org/presentationml/2006/main">
  <p:tag name="AS_UNIQUEID" val="2768"/>
</p:tagLst>
</file>

<file path=ppt/tags/tag711.xml><?xml version="1.0" encoding="utf-8"?>
<p:tagLst xmlns:a="http://schemas.openxmlformats.org/drawingml/2006/main" xmlns:r="http://schemas.openxmlformats.org/officeDocument/2006/relationships" xmlns:p="http://schemas.openxmlformats.org/presentationml/2006/main">
  <p:tag name="AS_UNIQUEID" val="2769"/>
</p:tagLst>
</file>

<file path=ppt/tags/tag712.xml><?xml version="1.0" encoding="utf-8"?>
<p:tagLst xmlns:a="http://schemas.openxmlformats.org/drawingml/2006/main" xmlns:r="http://schemas.openxmlformats.org/officeDocument/2006/relationships" xmlns:p="http://schemas.openxmlformats.org/presentationml/2006/main">
  <p:tag name="AS_UNIQUEID" val="2770"/>
</p:tagLst>
</file>

<file path=ppt/tags/tag713.xml><?xml version="1.0" encoding="utf-8"?>
<p:tagLst xmlns:a="http://schemas.openxmlformats.org/drawingml/2006/main" xmlns:r="http://schemas.openxmlformats.org/officeDocument/2006/relationships" xmlns:p="http://schemas.openxmlformats.org/presentationml/2006/main">
  <p:tag name="AS_UNIQUEID" val="2771"/>
</p:tagLst>
</file>

<file path=ppt/tags/tag714.xml><?xml version="1.0" encoding="utf-8"?>
<p:tagLst xmlns:a="http://schemas.openxmlformats.org/drawingml/2006/main" xmlns:r="http://schemas.openxmlformats.org/officeDocument/2006/relationships" xmlns:p="http://schemas.openxmlformats.org/presentationml/2006/main">
  <p:tag name="AS_UNIQUEID" val="2772"/>
</p:tagLst>
</file>

<file path=ppt/tags/tag715.xml><?xml version="1.0" encoding="utf-8"?>
<p:tagLst xmlns:a="http://schemas.openxmlformats.org/drawingml/2006/main" xmlns:r="http://schemas.openxmlformats.org/officeDocument/2006/relationships" xmlns:p="http://schemas.openxmlformats.org/presentationml/2006/main">
  <p:tag name="AS_UNIQUEID" val="2773"/>
</p:tagLst>
</file>

<file path=ppt/tags/tag716.xml><?xml version="1.0" encoding="utf-8"?>
<p:tagLst xmlns:a="http://schemas.openxmlformats.org/drawingml/2006/main" xmlns:r="http://schemas.openxmlformats.org/officeDocument/2006/relationships" xmlns:p="http://schemas.openxmlformats.org/presentationml/2006/main">
  <p:tag name="AS_UNIQUEID" val="2774"/>
</p:tagLst>
</file>

<file path=ppt/tags/tag717.xml><?xml version="1.0" encoding="utf-8"?>
<p:tagLst xmlns:a="http://schemas.openxmlformats.org/drawingml/2006/main" xmlns:r="http://schemas.openxmlformats.org/officeDocument/2006/relationships" xmlns:p="http://schemas.openxmlformats.org/presentationml/2006/main">
  <p:tag name="AS_UNIQUEID" val="2675"/>
</p:tagLst>
</file>

<file path=ppt/tags/tag718.xml><?xml version="1.0" encoding="utf-8"?>
<p:tagLst xmlns:a="http://schemas.openxmlformats.org/drawingml/2006/main" xmlns:r="http://schemas.openxmlformats.org/officeDocument/2006/relationships" xmlns:p="http://schemas.openxmlformats.org/presentationml/2006/main">
  <p:tag name="AS_UNIQUEID" val="2676"/>
</p:tagLst>
</file>

<file path=ppt/tags/tag719.xml><?xml version="1.0" encoding="utf-8"?>
<p:tagLst xmlns:a="http://schemas.openxmlformats.org/drawingml/2006/main" xmlns:r="http://schemas.openxmlformats.org/officeDocument/2006/relationships" xmlns:p="http://schemas.openxmlformats.org/presentationml/2006/main">
  <p:tag name="AS_UNIQUEID" val="2677"/>
</p:tagLst>
</file>

<file path=ppt/tags/tag72.xml><?xml version="1.0" encoding="utf-8"?>
<p:tagLst xmlns:a="http://schemas.openxmlformats.org/drawingml/2006/main" xmlns:r="http://schemas.openxmlformats.org/officeDocument/2006/relationships" xmlns:p="http://schemas.openxmlformats.org/presentationml/2006/main">
  <p:tag name="AS_UNIQUEID" val="346"/>
</p:tagLst>
</file>

<file path=ppt/tags/tag720.xml><?xml version="1.0" encoding="utf-8"?>
<p:tagLst xmlns:a="http://schemas.openxmlformats.org/drawingml/2006/main" xmlns:r="http://schemas.openxmlformats.org/officeDocument/2006/relationships" xmlns:p="http://schemas.openxmlformats.org/presentationml/2006/main">
  <p:tag name="AS_UNIQUEID" val="2678"/>
</p:tagLst>
</file>

<file path=ppt/tags/tag721.xml><?xml version="1.0" encoding="utf-8"?>
<p:tagLst xmlns:a="http://schemas.openxmlformats.org/drawingml/2006/main" xmlns:r="http://schemas.openxmlformats.org/officeDocument/2006/relationships" xmlns:p="http://schemas.openxmlformats.org/presentationml/2006/main">
  <p:tag name="AS_UNIQUEID" val="2679"/>
</p:tagLst>
</file>

<file path=ppt/tags/tag722.xml><?xml version="1.0" encoding="utf-8"?>
<p:tagLst xmlns:a="http://schemas.openxmlformats.org/drawingml/2006/main" xmlns:r="http://schemas.openxmlformats.org/officeDocument/2006/relationships" xmlns:p="http://schemas.openxmlformats.org/presentationml/2006/main">
  <p:tag name="AS_UNIQUEID" val="2680"/>
</p:tagLst>
</file>

<file path=ppt/tags/tag723.xml><?xml version="1.0" encoding="utf-8"?>
<p:tagLst xmlns:a="http://schemas.openxmlformats.org/drawingml/2006/main" xmlns:r="http://schemas.openxmlformats.org/officeDocument/2006/relationships" xmlns:p="http://schemas.openxmlformats.org/presentationml/2006/main">
  <p:tag name="AS_UNIQUEID" val="2681"/>
</p:tagLst>
</file>

<file path=ppt/tags/tag724.xml><?xml version="1.0" encoding="utf-8"?>
<p:tagLst xmlns:a="http://schemas.openxmlformats.org/drawingml/2006/main" xmlns:r="http://schemas.openxmlformats.org/officeDocument/2006/relationships" xmlns:p="http://schemas.openxmlformats.org/presentationml/2006/main">
  <p:tag name="AS_UNIQUEID" val="2682"/>
</p:tagLst>
</file>

<file path=ppt/tags/tag725.xml><?xml version="1.0" encoding="utf-8"?>
<p:tagLst xmlns:a="http://schemas.openxmlformats.org/drawingml/2006/main" xmlns:r="http://schemas.openxmlformats.org/officeDocument/2006/relationships" xmlns:p="http://schemas.openxmlformats.org/presentationml/2006/main">
  <p:tag name="AS_UNIQUEID" val="2683"/>
</p:tagLst>
</file>

<file path=ppt/tags/tag726.xml><?xml version="1.0" encoding="utf-8"?>
<p:tagLst xmlns:a="http://schemas.openxmlformats.org/drawingml/2006/main" xmlns:r="http://schemas.openxmlformats.org/officeDocument/2006/relationships" xmlns:p="http://schemas.openxmlformats.org/presentationml/2006/main">
  <p:tag name="AS_UNIQUEID" val="2684"/>
</p:tagLst>
</file>

<file path=ppt/tags/tag727.xml><?xml version="1.0" encoding="utf-8"?>
<p:tagLst xmlns:a="http://schemas.openxmlformats.org/drawingml/2006/main" xmlns:r="http://schemas.openxmlformats.org/officeDocument/2006/relationships" xmlns:p="http://schemas.openxmlformats.org/presentationml/2006/main">
  <p:tag name="AS_UNIQUEID" val="2685"/>
</p:tagLst>
</file>

<file path=ppt/tags/tag728.xml><?xml version="1.0" encoding="utf-8"?>
<p:tagLst xmlns:a="http://schemas.openxmlformats.org/drawingml/2006/main" xmlns:r="http://schemas.openxmlformats.org/officeDocument/2006/relationships" xmlns:p="http://schemas.openxmlformats.org/presentationml/2006/main">
  <p:tag name="AS_UNIQUEID" val="2686"/>
</p:tagLst>
</file>

<file path=ppt/tags/tag729.xml><?xml version="1.0" encoding="utf-8"?>
<p:tagLst xmlns:a="http://schemas.openxmlformats.org/drawingml/2006/main" xmlns:r="http://schemas.openxmlformats.org/officeDocument/2006/relationships" xmlns:p="http://schemas.openxmlformats.org/presentationml/2006/main">
  <p:tag name="AS_UNIQUEID" val="2687"/>
</p:tagLst>
</file>

<file path=ppt/tags/tag73.xml><?xml version="1.0" encoding="utf-8"?>
<p:tagLst xmlns:a="http://schemas.openxmlformats.org/drawingml/2006/main" xmlns:r="http://schemas.openxmlformats.org/officeDocument/2006/relationships" xmlns:p="http://schemas.openxmlformats.org/presentationml/2006/main">
  <p:tag name="AS_UNIQUEID" val="347"/>
</p:tagLst>
</file>

<file path=ppt/tags/tag730.xml><?xml version="1.0" encoding="utf-8"?>
<p:tagLst xmlns:a="http://schemas.openxmlformats.org/drawingml/2006/main" xmlns:r="http://schemas.openxmlformats.org/officeDocument/2006/relationships" xmlns:p="http://schemas.openxmlformats.org/presentationml/2006/main">
  <p:tag name="AS_UNIQUEID" val="2688"/>
</p:tagLst>
</file>

<file path=ppt/tags/tag731.xml><?xml version="1.0" encoding="utf-8"?>
<p:tagLst xmlns:a="http://schemas.openxmlformats.org/drawingml/2006/main" xmlns:r="http://schemas.openxmlformats.org/officeDocument/2006/relationships" xmlns:p="http://schemas.openxmlformats.org/presentationml/2006/main">
  <p:tag name="AS_UNIQUEID" val="2689"/>
</p:tagLst>
</file>

<file path=ppt/tags/tag732.xml><?xml version="1.0" encoding="utf-8"?>
<p:tagLst xmlns:a="http://schemas.openxmlformats.org/drawingml/2006/main" xmlns:r="http://schemas.openxmlformats.org/officeDocument/2006/relationships" xmlns:p="http://schemas.openxmlformats.org/presentationml/2006/main">
  <p:tag name="AS_UNIQUEID" val="2690"/>
</p:tagLst>
</file>

<file path=ppt/tags/tag733.xml><?xml version="1.0" encoding="utf-8"?>
<p:tagLst xmlns:a="http://schemas.openxmlformats.org/drawingml/2006/main" xmlns:r="http://schemas.openxmlformats.org/officeDocument/2006/relationships" xmlns:p="http://schemas.openxmlformats.org/presentationml/2006/main">
  <p:tag name="AS_UNIQUEID" val="2691"/>
</p:tagLst>
</file>

<file path=ppt/tags/tag734.xml><?xml version="1.0" encoding="utf-8"?>
<p:tagLst xmlns:a="http://schemas.openxmlformats.org/drawingml/2006/main" xmlns:r="http://schemas.openxmlformats.org/officeDocument/2006/relationships" xmlns:p="http://schemas.openxmlformats.org/presentationml/2006/main">
  <p:tag name="AS_UNIQUEID" val="2692"/>
</p:tagLst>
</file>

<file path=ppt/tags/tag735.xml><?xml version="1.0" encoding="utf-8"?>
<p:tagLst xmlns:a="http://schemas.openxmlformats.org/drawingml/2006/main" xmlns:r="http://schemas.openxmlformats.org/officeDocument/2006/relationships" xmlns:p="http://schemas.openxmlformats.org/presentationml/2006/main">
  <p:tag name="AS_UNIQUEID" val="2693"/>
</p:tagLst>
</file>

<file path=ppt/tags/tag736.xml><?xml version="1.0" encoding="utf-8"?>
<p:tagLst xmlns:a="http://schemas.openxmlformats.org/drawingml/2006/main" xmlns:r="http://schemas.openxmlformats.org/officeDocument/2006/relationships" xmlns:p="http://schemas.openxmlformats.org/presentationml/2006/main">
  <p:tag name="AS_UNIQUEID" val="2694"/>
</p:tagLst>
</file>

<file path=ppt/tags/tag737.xml><?xml version="1.0" encoding="utf-8"?>
<p:tagLst xmlns:a="http://schemas.openxmlformats.org/drawingml/2006/main" xmlns:r="http://schemas.openxmlformats.org/officeDocument/2006/relationships" xmlns:p="http://schemas.openxmlformats.org/presentationml/2006/main">
  <p:tag name="AS_UNIQUEID" val="2695"/>
</p:tagLst>
</file>

<file path=ppt/tags/tag738.xml><?xml version="1.0" encoding="utf-8"?>
<p:tagLst xmlns:a="http://schemas.openxmlformats.org/drawingml/2006/main" xmlns:r="http://schemas.openxmlformats.org/officeDocument/2006/relationships" xmlns:p="http://schemas.openxmlformats.org/presentationml/2006/main">
  <p:tag name="AS_UNIQUEID" val="2696"/>
</p:tagLst>
</file>

<file path=ppt/tags/tag739.xml><?xml version="1.0" encoding="utf-8"?>
<p:tagLst xmlns:a="http://schemas.openxmlformats.org/drawingml/2006/main" xmlns:r="http://schemas.openxmlformats.org/officeDocument/2006/relationships" xmlns:p="http://schemas.openxmlformats.org/presentationml/2006/main">
  <p:tag name="AS_UNIQUEID" val="2697"/>
</p:tagLst>
</file>

<file path=ppt/tags/tag74.xml><?xml version="1.0" encoding="utf-8"?>
<p:tagLst xmlns:a="http://schemas.openxmlformats.org/drawingml/2006/main" xmlns:r="http://schemas.openxmlformats.org/officeDocument/2006/relationships" xmlns:p="http://schemas.openxmlformats.org/presentationml/2006/main">
  <p:tag name="AS_UNIQUEID" val="348"/>
</p:tagLst>
</file>

<file path=ppt/tags/tag740.xml><?xml version="1.0" encoding="utf-8"?>
<p:tagLst xmlns:a="http://schemas.openxmlformats.org/drawingml/2006/main" xmlns:r="http://schemas.openxmlformats.org/officeDocument/2006/relationships" xmlns:p="http://schemas.openxmlformats.org/presentationml/2006/main">
  <p:tag name="AS_UNIQUEID" val="2698"/>
</p:tagLst>
</file>

<file path=ppt/tags/tag741.xml><?xml version="1.0" encoding="utf-8"?>
<p:tagLst xmlns:a="http://schemas.openxmlformats.org/drawingml/2006/main" xmlns:r="http://schemas.openxmlformats.org/officeDocument/2006/relationships" xmlns:p="http://schemas.openxmlformats.org/presentationml/2006/main">
  <p:tag name="AS_UNIQUEID" val="2699"/>
</p:tagLst>
</file>

<file path=ppt/tags/tag742.xml><?xml version="1.0" encoding="utf-8"?>
<p:tagLst xmlns:a="http://schemas.openxmlformats.org/drawingml/2006/main" xmlns:r="http://schemas.openxmlformats.org/officeDocument/2006/relationships" xmlns:p="http://schemas.openxmlformats.org/presentationml/2006/main">
  <p:tag name="AS_UNIQUEID" val="2700"/>
</p:tagLst>
</file>

<file path=ppt/tags/tag743.xml><?xml version="1.0" encoding="utf-8"?>
<p:tagLst xmlns:a="http://schemas.openxmlformats.org/drawingml/2006/main" xmlns:r="http://schemas.openxmlformats.org/officeDocument/2006/relationships" xmlns:p="http://schemas.openxmlformats.org/presentationml/2006/main">
  <p:tag name="AS_UNIQUEID" val="2701"/>
</p:tagLst>
</file>

<file path=ppt/tags/tag744.xml><?xml version="1.0" encoding="utf-8"?>
<p:tagLst xmlns:a="http://schemas.openxmlformats.org/drawingml/2006/main" xmlns:r="http://schemas.openxmlformats.org/officeDocument/2006/relationships" xmlns:p="http://schemas.openxmlformats.org/presentationml/2006/main">
  <p:tag name="AS_UNIQUEID" val="2702"/>
</p:tagLst>
</file>

<file path=ppt/tags/tag745.xml><?xml version="1.0" encoding="utf-8"?>
<p:tagLst xmlns:a="http://schemas.openxmlformats.org/drawingml/2006/main" xmlns:r="http://schemas.openxmlformats.org/officeDocument/2006/relationships" xmlns:p="http://schemas.openxmlformats.org/presentationml/2006/main">
  <p:tag name="AS_UNIQUEID" val="2703"/>
</p:tagLst>
</file>

<file path=ppt/tags/tag746.xml><?xml version="1.0" encoding="utf-8"?>
<p:tagLst xmlns:a="http://schemas.openxmlformats.org/drawingml/2006/main" xmlns:r="http://schemas.openxmlformats.org/officeDocument/2006/relationships" xmlns:p="http://schemas.openxmlformats.org/presentationml/2006/main">
  <p:tag name="AS_UNIQUEID" val="2704"/>
</p:tagLst>
</file>

<file path=ppt/tags/tag747.xml><?xml version="1.0" encoding="utf-8"?>
<p:tagLst xmlns:a="http://schemas.openxmlformats.org/drawingml/2006/main" xmlns:r="http://schemas.openxmlformats.org/officeDocument/2006/relationships" xmlns:p="http://schemas.openxmlformats.org/presentationml/2006/main">
  <p:tag name="AS_UNIQUEID" val="2705"/>
</p:tagLst>
</file>

<file path=ppt/tags/tag748.xml><?xml version="1.0" encoding="utf-8"?>
<p:tagLst xmlns:a="http://schemas.openxmlformats.org/drawingml/2006/main" xmlns:r="http://schemas.openxmlformats.org/officeDocument/2006/relationships" xmlns:p="http://schemas.openxmlformats.org/presentationml/2006/main">
  <p:tag name="AS_UNIQUEID" val="2706"/>
</p:tagLst>
</file>

<file path=ppt/tags/tag749.xml><?xml version="1.0" encoding="utf-8"?>
<p:tagLst xmlns:a="http://schemas.openxmlformats.org/drawingml/2006/main" xmlns:r="http://schemas.openxmlformats.org/officeDocument/2006/relationships" xmlns:p="http://schemas.openxmlformats.org/presentationml/2006/main">
  <p:tag name="AS_UNIQUEID" val="2707"/>
</p:tagLst>
</file>

<file path=ppt/tags/tag75.xml><?xml version="1.0" encoding="utf-8"?>
<p:tagLst xmlns:a="http://schemas.openxmlformats.org/drawingml/2006/main" xmlns:r="http://schemas.openxmlformats.org/officeDocument/2006/relationships" xmlns:p="http://schemas.openxmlformats.org/presentationml/2006/main">
  <p:tag name="AS_UNIQUEID" val="349"/>
</p:tagLst>
</file>

<file path=ppt/tags/tag750.xml><?xml version="1.0" encoding="utf-8"?>
<p:tagLst xmlns:a="http://schemas.openxmlformats.org/drawingml/2006/main" xmlns:r="http://schemas.openxmlformats.org/officeDocument/2006/relationships" xmlns:p="http://schemas.openxmlformats.org/presentationml/2006/main">
  <p:tag name="AS_UNIQUEID" val="2708"/>
</p:tagLst>
</file>

<file path=ppt/tags/tag751.xml><?xml version="1.0" encoding="utf-8"?>
<p:tagLst xmlns:a="http://schemas.openxmlformats.org/drawingml/2006/main" xmlns:r="http://schemas.openxmlformats.org/officeDocument/2006/relationships" xmlns:p="http://schemas.openxmlformats.org/presentationml/2006/main">
  <p:tag name="AS_UNIQUEID" val="2709"/>
</p:tagLst>
</file>

<file path=ppt/tags/tag752.xml><?xml version="1.0" encoding="utf-8"?>
<p:tagLst xmlns:a="http://schemas.openxmlformats.org/drawingml/2006/main" xmlns:r="http://schemas.openxmlformats.org/officeDocument/2006/relationships" xmlns:p="http://schemas.openxmlformats.org/presentationml/2006/main">
  <p:tag name="AS_UNIQUEID" val="2710"/>
</p:tagLst>
</file>

<file path=ppt/tags/tag753.xml><?xml version="1.0" encoding="utf-8"?>
<p:tagLst xmlns:a="http://schemas.openxmlformats.org/drawingml/2006/main" xmlns:r="http://schemas.openxmlformats.org/officeDocument/2006/relationships" xmlns:p="http://schemas.openxmlformats.org/presentationml/2006/main">
  <p:tag name="AS_UNIQUEID" val="2711"/>
</p:tagLst>
</file>

<file path=ppt/tags/tag754.xml><?xml version="1.0" encoding="utf-8"?>
<p:tagLst xmlns:a="http://schemas.openxmlformats.org/drawingml/2006/main" xmlns:r="http://schemas.openxmlformats.org/officeDocument/2006/relationships" xmlns:p="http://schemas.openxmlformats.org/presentationml/2006/main">
  <p:tag name="AS_UNIQUEID" val="2712"/>
</p:tagLst>
</file>

<file path=ppt/tags/tag755.xml><?xml version="1.0" encoding="utf-8"?>
<p:tagLst xmlns:a="http://schemas.openxmlformats.org/drawingml/2006/main" xmlns:r="http://schemas.openxmlformats.org/officeDocument/2006/relationships" xmlns:p="http://schemas.openxmlformats.org/presentationml/2006/main">
  <p:tag name="AS_UNIQUEID" val="2713"/>
</p:tagLst>
</file>

<file path=ppt/tags/tag756.xml><?xml version="1.0" encoding="utf-8"?>
<p:tagLst xmlns:a="http://schemas.openxmlformats.org/drawingml/2006/main" xmlns:r="http://schemas.openxmlformats.org/officeDocument/2006/relationships" xmlns:p="http://schemas.openxmlformats.org/presentationml/2006/main">
  <p:tag name="AS_UNIQUEID" val="2714"/>
</p:tagLst>
</file>

<file path=ppt/tags/tag757.xml><?xml version="1.0" encoding="utf-8"?>
<p:tagLst xmlns:a="http://schemas.openxmlformats.org/drawingml/2006/main" xmlns:r="http://schemas.openxmlformats.org/officeDocument/2006/relationships" xmlns:p="http://schemas.openxmlformats.org/presentationml/2006/main">
  <p:tag name="AS_UNIQUEID" val="2715"/>
</p:tagLst>
</file>

<file path=ppt/tags/tag758.xml><?xml version="1.0" encoding="utf-8"?>
<p:tagLst xmlns:a="http://schemas.openxmlformats.org/drawingml/2006/main" xmlns:r="http://schemas.openxmlformats.org/officeDocument/2006/relationships" xmlns:p="http://schemas.openxmlformats.org/presentationml/2006/main">
  <p:tag name="AS_UNIQUEID" val="2716"/>
</p:tagLst>
</file>

<file path=ppt/tags/tag759.xml><?xml version="1.0" encoding="utf-8"?>
<p:tagLst xmlns:a="http://schemas.openxmlformats.org/drawingml/2006/main" xmlns:r="http://schemas.openxmlformats.org/officeDocument/2006/relationships" xmlns:p="http://schemas.openxmlformats.org/presentationml/2006/main">
  <p:tag name="AS_UNIQUEID" val="2717"/>
</p:tagLst>
</file>

<file path=ppt/tags/tag76.xml><?xml version="1.0" encoding="utf-8"?>
<p:tagLst xmlns:a="http://schemas.openxmlformats.org/drawingml/2006/main" xmlns:r="http://schemas.openxmlformats.org/officeDocument/2006/relationships" xmlns:p="http://schemas.openxmlformats.org/presentationml/2006/main">
  <p:tag name="AS_UNIQUEID" val="350"/>
</p:tagLst>
</file>

<file path=ppt/tags/tag760.xml><?xml version="1.0" encoding="utf-8"?>
<p:tagLst xmlns:a="http://schemas.openxmlformats.org/drawingml/2006/main" xmlns:r="http://schemas.openxmlformats.org/officeDocument/2006/relationships" xmlns:p="http://schemas.openxmlformats.org/presentationml/2006/main">
  <p:tag name="AS_UNIQUEID" val="2718"/>
</p:tagLst>
</file>

<file path=ppt/tags/tag761.xml><?xml version="1.0" encoding="utf-8"?>
<p:tagLst xmlns:a="http://schemas.openxmlformats.org/drawingml/2006/main" xmlns:r="http://schemas.openxmlformats.org/officeDocument/2006/relationships" xmlns:p="http://schemas.openxmlformats.org/presentationml/2006/main">
  <p:tag name="AS_UNIQUEID" val="2719"/>
</p:tagLst>
</file>

<file path=ppt/tags/tag762.xml><?xml version="1.0" encoding="utf-8"?>
<p:tagLst xmlns:a="http://schemas.openxmlformats.org/drawingml/2006/main" xmlns:r="http://schemas.openxmlformats.org/officeDocument/2006/relationships" xmlns:p="http://schemas.openxmlformats.org/presentationml/2006/main">
  <p:tag name="AS_UNIQUEID" val="2720"/>
</p:tagLst>
</file>

<file path=ppt/tags/tag763.xml><?xml version="1.0" encoding="utf-8"?>
<p:tagLst xmlns:a="http://schemas.openxmlformats.org/drawingml/2006/main" xmlns:r="http://schemas.openxmlformats.org/officeDocument/2006/relationships" xmlns:p="http://schemas.openxmlformats.org/presentationml/2006/main">
  <p:tag name="AS_UNIQUEID" val="2721"/>
</p:tagLst>
</file>

<file path=ppt/tags/tag764.xml><?xml version="1.0" encoding="utf-8"?>
<p:tagLst xmlns:a="http://schemas.openxmlformats.org/drawingml/2006/main" xmlns:r="http://schemas.openxmlformats.org/officeDocument/2006/relationships" xmlns:p="http://schemas.openxmlformats.org/presentationml/2006/main">
  <p:tag name="AS_UNIQUEID" val="2722"/>
</p:tagLst>
</file>

<file path=ppt/tags/tag765.xml><?xml version="1.0" encoding="utf-8"?>
<p:tagLst xmlns:a="http://schemas.openxmlformats.org/drawingml/2006/main" xmlns:r="http://schemas.openxmlformats.org/officeDocument/2006/relationships" xmlns:p="http://schemas.openxmlformats.org/presentationml/2006/main">
  <p:tag name="AS_UNIQUEID" val="2723"/>
</p:tagLst>
</file>

<file path=ppt/tags/tag766.xml><?xml version="1.0" encoding="utf-8"?>
<p:tagLst xmlns:a="http://schemas.openxmlformats.org/drawingml/2006/main" xmlns:r="http://schemas.openxmlformats.org/officeDocument/2006/relationships" xmlns:p="http://schemas.openxmlformats.org/presentationml/2006/main">
  <p:tag name="AS_UNIQUEID" val="2724"/>
</p:tagLst>
</file>

<file path=ppt/tags/tag767.xml><?xml version="1.0" encoding="utf-8"?>
<p:tagLst xmlns:a="http://schemas.openxmlformats.org/drawingml/2006/main" xmlns:r="http://schemas.openxmlformats.org/officeDocument/2006/relationships" xmlns:p="http://schemas.openxmlformats.org/presentationml/2006/main">
  <p:tag name="AS_UNIQUEID" val="2625"/>
</p:tagLst>
</file>

<file path=ppt/tags/tag768.xml><?xml version="1.0" encoding="utf-8"?>
<p:tagLst xmlns:a="http://schemas.openxmlformats.org/drawingml/2006/main" xmlns:r="http://schemas.openxmlformats.org/officeDocument/2006/relationships" xmlns:p="http://schemas.openxmlformats.org/presentationml/2006/main">
  <p:tag name="AS_UNIQUEID" val="2626"/>
</p:tagLst>
</file>

<file path=ppt/tags/tag769.xml><?xml version="1.0" encoding="utf-8"?>
<p:tagLst xmlns:a="http://schemas.openxmlformats.org/drawingml/2006/main" xmlns:r="http://schemas.openxmlformats.org/officeDocument/2006/relationships" xmlns:p="http://schemas.openxmlformats.org/presentationml/2006/main">
  <p:tag name="AS_UNIQUEID" val="2627"/>
</p:tagLst>
</file>

<file path=ppt/tags/tag77.xml><?xml version="1.0" encoding="utf-8"?>
<p:tagLst xmlns:a="http://schemas.openxmlformats.org/drawingml/2006/main" xmlns:r="http://schemas.openxmlformats.org/officeDocument/2006/relationships" xmlns:p="http://schemas.openxmlformats.org/presentationml/2006/main">
  <p:tag name="AS_UNIQUEID" val="351"/>
</p:tagLst>
</file>

<file path=ppt/tags/tag770.xml><?xml version="1.0" encoding="utf-8"?>
<p:tagLst xmlns:a="http://schemas.openxmlformats.org/drawingml/2006/main" xmlns:r="http://schemas.openxmlformats.org/officeDocument/2006/relationships" xmlns:p="http://schemas.openxmlformats.org/presentationml/2006/main">
  <p:tag name="AS_UNIQUEID" val="2628"/>
</p:tagLst>
</file>

<file path=ppt/tags/tag771.xml><?xml version="1.0" encoding="utf-8"?>
<p:tagLst xmlns:a="http://schemas.openxmlformats.org/drawingml/2006/main" xmlns:r="http://schemas.openxmlformats.org/officeDocument/2006/relationships" xmlns:p="http://schemas.openxmlformats.org/presentationml/2006/main">
  <p:tag name="AS_UNIQUEID" val="2629"/>
</p:tagLst>
</file>

<file path=ppt/tags/tag772.xml><?xml version="1.0" encoding="utf-8"?>
<p:tagLst xmlns:a="http://schemas.openxmlformats.org/drawingml/2006/main" xmlns:r="http://schemas.openxmlformats.org/officeDocument/2006/relationships" xmlns:p="http://schemas.openxmlformats.org/presentationml/2006/main">
  <p:tag name="AS_UNIQUEID" val="2630"/>
</p:tagLst>
</file>

<file path=ppt/tags/tag773.xml><?xml version="1.0" encoding="utf-8"?>
<p:tagLst xmlns:a="http://schemas.openxmlformats.org/drawingml/2006/main" xmlns:r="http://schemas.openxmlformats.org/officeDocument/2006/relationships" xmlns:p="http://schemas.openxmlformats.org/presentationml/2006/main">
  <p:tag name="AS_UNIQUEID" val="2631"/>
</p:tagLst>
</file>

<file path=ppt/tags/tag774.xml><?xml version="1.0" encoding="utf-8"?>
<p:tagLst xmlns:a="http://schemas.openxmlformats.org/drawingml/2006/main" xmlns:r="http://schemas.openxmlformats.org/officeDocument/2006/relationships" xmlns:p="http://schemas.openxmlformats.org/presentationml/2006/main">
  <p:tag name="AS_UNIQUEID" val="2632"/>
</p:tagLst>
</file>

<file path=ppt/tags/tag775.xml><?xml version="1.0" encoding="utf-8"?>
<p:tagLst xmlns:a="http://schemas.openxmlformats.org/drawingml/2006/main" xmlns:r="http://schemas.openxmlformats.org/officeDocument/2006/relationships" xmlns:p="http://schemas.openxmlformats.org/presentationml/2006/main">
  <p:tag name="AS_UNIQUEID" val="2633"/>
</p:tagLst>
</file>

<file path=ppt/tags/tag776.xml><?xml version="1.0" encoding="utf-8"?>
<p:tagLst xmlns:a="http://schemas.openxmlformats.org/drawingml/2006/main" xmlns:r="http://schemas.openxmlformats.org/officeDocument/2006/relationships" xmlns:p="http://schemas.openxmlformats.org/presentationml/2006/main">
  <p:tag name="AS_UNIQUEID" val="2634"/>
</p:tagLst>
</file>

<file path=ppt/tags/tag777.xml><?xml version="1.0" encoding="utf-8"?>
<p:tagLst xmlns:a="http://schemas.openxmlformats.org/drawingml/2006/main" xmlns:r="http://schemas.openxmlformats.org/officeDocument/2006/relationships" xmlns:p="http://schemas.openxmlformats.org/presentationml/2006/main">
  <p:tag name="AS_UNIQUEID" val="2635"/>
</p:tagLst>
</file>

<file path=ppt/tags/tag778.xml><?xml version="1.0" encoding="utf-8"?>
<p:tagLst xmlns:a="http://schemas.openxmlformats.org/drawingml/2006/main" xmlns:r="http://schemas.openxmlformats.org/officeDocument/2006/relationships" xmlns:p="http://schemas.openxmlformats.org/presentationml/2006/main">
  <p:tag name="AS_UNIQUEID" val="2636"/>
</p:tagLst>
</file>

<file path=ppt/tags/tag779.xml><?xml version="1.0" encoding="utf-8"?>
<p:tagLst xmlns:a="http://schemas.openxmlformats.org/drawingml/2006/main" xmlns:r="http://schemas.openxmlformats.org/officeDocument/2006/relationships" xmlns:p="http://schemas.openxmlformats.org/presentationml/2006/main">
  <p:tag name="AS_UNIQUEID" val="2637"/>
</p:tagLst>
</file>

<file path=ppt/tags/tag78.xml><?xml version="1.0" encoding="utf-8"?>
<p:tagLst xmlns:a="http://schemas.openxmlformats.org/drawingml/2006/main" xmlns:r="http://schemas.openxmlformats.org/officeDocument/2006/relationships" xmlns:p="http://schemas.openxmlformats.org/presentationml/2006/main">
  <p:tag name="AS_UNIQUEID" val="352"/>
</p:tagLst>
</file>

<file path=ppt/tags/tag780.xml><?xml version="1.0" encoding="utf-8"?>
<p:tagLst xmlns:a="http://schemas.openxmlformats.org/drawingml/2006/main" xmlns:r="http://schemas.openxmlformats.org/officeDocument/2006/relationships" xmlns:p="http://schemas.openxmlformats.org/presentationml/2006/main">
  <p:tag name="AS_UNIQUEID" val="2638"/>
</p:tagLst>
</file>

<file path=ppt/tags/tag781.xml><?xml version="1.0" encoding="utf-8"?>
<p:tagLst xmlns:a="http://schemas.openxmlformats.org/drawingml/2006/main" xmlns:r="http://schemas.openxmlformats.org/officeDocument/2006/relationships" xmlns:p="http://schemas.openxmlformats.org/presentationml/2006/main">
  <p:tag name="AS_UNIQUEID" val="2639"/>
</p:tagLst>
</file>

<file path=ppt/tags/tag782.xml><?xml version="1.0" encoding="utf-8"?>
<p:tagLst xmlns:a="http://schemas.openxmlformats.org/drawingml/2006/main" xmlns:r="http://schemas.openxmlformats.org/officeDocument/2006/relationships" xmlns:p="http://schemas.openxmlformats.org/presentationml/2006/main">
  <p:tag name="AS_UNIQUEID" val="2640"/>
</p:tagLst>
</file>

<file path=ppt/tags/tag783.xml><?xml version="1.0" encoding="utf-8"?>
<p:tagLst xmlns:a="http://schemas.openxmlformats.org/drawingml/2006/main" xmlns:r="http://schemas.openxmlformats.org/officeDocument/2006/relationships" xmlns:p="http://schemas.openxmlformats.org/presentationml/2006/main">
  <p:tag name="AS_UNIQUEID" val="2641"/>
</p:tagLst>
</file>

<file path=ppt/tags/tag784.xml><?xml version="1.0" encoding="utf-8"?>
<p:tagLst xmlns:a="http://schemas.openxmlformats.org/drawingml/2006/main" xmlns:r="http://schemas.openxmlformats.org/officeDocument/2006/relationships" xmlns:p="http://schemas.openxmlformats.org/presentationml/2006/main">
  <p:tag name="AS_UNIQUEID" val="2642"/>
</p:tagLst>
</file>

<file path=ppt/tags/tag785.xml><?xml version="1.0" encoding="utf-8"?>
<p:tagLst xmlns:a="http://schemas.openxmlformats.org/drawingml/2006/main" xmlns:r="http://schemas.openxmlformats.org/officeDocument/2006/relationships" xmlns:p="http://schemas.openxmlformats.org/presentationml/2006/main">
  <p:tag name="AS_UNIQUEID" val="2643"/>
</p:tagLst>
</file>

<file path=ppt/tags/tag786.xml><?xml version="1.0" encoding="utf-8"?>
<p:tagLst xmlns:a="http://schemas.openxmlformats.org/drawingml/2006/main" xmlns:r="http://schemas.openxmlformats.org/officeDocument/2006/relationships" xmlns:p="http://schemas.openxmlformats.org/presentationml/2006/main">
  <p:tag name="AS_UNIQUEID" val="2644"/>
</p:tagLst>
</file>

<file path=ppt/tags/tag787.xml><?xml version="1.0" encoding="utf-8"?>
<p:tagLst xmlns:a="http://schemas.openxmlformats.org/drawingml/2006/main" xmlns:r="http://schemas.openxmlformats.org/officeDocument/2006/relationships" xmlns:p="http://schemas.openxmlformats.org/presentationml/2006/main">
  <p:tag name="AS_UNIQUEID" val="2645"/>
</p:tagLst>
</file>

<file path=ppt/tags/tag788.xml><?xml version="1.0" encoding="utf-8"?>
<p:tagLst xmlns:a="http://schemas.openxmlformats.org/drawingml/2006/main" xmlns:r="http://schemas.openxmlformats.org/officeDocument/2006/relationships" xmlns:p="http://schemas.openxmlformats.org/presentationml/2006/main">
  <p:tag name="AS_UNIQUEID" val="2646"/>
</p:tagLst>
</file>

<file path=ppt/tags/tag789.xml><?xml version="1.0" encoding="utf-8"?>
<p:tagLst xmlns:a="http://schemas.openxmlformats.org/drawingml/2006/main" xmlns:r="http://schemas.openxmlformats.org/officeDocument/2006/relationships" xmlns:p="http://schemas.openxmlformats.org/presentationml/2006/main">
  <p:tag name="AS_UNIQUEID" val="2647"/>
</p:tagLst>
</file>

<file path=ppt/tags/tag79.xml><?xml version="1.0" encoding="utf-8"?>
<p:tagLst xmlns:a="http://schemas.openxmlformats.org/drawingml/2006/main" xmlns:r="http://schemas.openxmlformats.org/officeDocument/2006/relationships" xmlns:p="http://schemas.openxmlformats.org/presentationml/2006/main">
  <p:tag name="AS_UNIQUEID" val="334"/>
</p:tagLst>
</file>

<file path=ppt/tags/tag790.xml><?xml version="1.0" encoding="utf-8"?>
<p:tagLst xmlns:a="http://schemas.openxmlformats.org/drawingml/2006/main" xmlns:r="http://schemas.openxmlformats.org/officeDocument/2006/relationships" xmlns:p="http://schemas.openxmlformats.org/presentationml/2006/main">
  <p:tag name="AS_UNIQUEID" val="2648"/>
</p:tagLst>
</file>

<file path=ppt/tags/tag791.xml><?xml version="1.0" encoding="utf-8"?>
<p:tagLst xmlns:a="http://schemas.openxmlformats.org/drawingml/2006/main" xmlns:r="http://schemas.openxmlformats.org/officeDocument/2006/relationships" xmlns:p="http://schemas.openxmlformats.org/presentationml/2006/main">
  <p:tag name="AS_UNIQUEID" val="2649"/>
</p:tagLst>
</file>

<file path=ppt/tags/tag792.xml><?xml version="1.0" encoding="utf-8"?>
<p:tagLst xmlns:a="http://schemas.openxmlformats.org/drawingml/2006/main" xmlns:r="http://schemas.openxmlformats.org/officeDocument/2006/relationships" xmlns:p="http://schemas.openxmlformats.org/presentationml/2006/main">
  <p:tag name="AS_UNIQUEID" val="2650"/>
</p:tagLst>
</file>

<file path=ppt/tags/tag793.xml><?xml version="1.0" encoding="utf-8"?>
<p:tagLst xmlns:a="http://schemas.openxmlformats.org/drawingml/2006/main" xmlns:r="http://schemas.openxmlformats.org/officeDocument/2006/relationships" xmlns:p="http://schemas.openxmlformats.org/presentationml/2006/main">
  <p:tag name="AS_UNIQUEID" val="2651"/>
</p:tagLst>
</file>

<file path=ppt/tags/tag794.xml><?xml version="1.0" encoding="utf-8"?>
<p:tagLst xmlns:a="http://schemas.openxmlformats.org/drawingml/2006/main" xmlns:r="http://schemas.openxmlformats.org/officeDocument/2006/relationships" xmlns:p="http://schemas.openxmlformats.org/presentationml/2006/main">
  <p:tag name="AS_UNIQUEID" val="2652"/>
</p:tagLst>
</file>

<file path=ppt/tags/tag795.xml><?xml version="1.0" encoding="utf-8"?>
<p:tagLst xmlns:a="http://schemas.openxmlformats.org/drawingml/2006/main" xmlns:r="http://schemas.openxmlformats.org/officeDocument/2006/relationships" xmlns:p="http://schemas.openxmlformats.org/presentationml/2006/main">
  <p:tag name="AS_UNIQUEID" val="2653"/>
</p:tagLst>
</file>

<file path=ppt/tags/tag796.xml><?xml version="1.0" encoding="utf-8"?>
<p:tagLst xmlns:a="http://schemas.openxmlformats.org/drawingml/2006/main" xmlns:r="http://schemas.openxmlformats.org/officeDocument/2006/relationships" xmlns:p="http://schemas.openxmlformats.org/presentationml/2006/main">
  <p:tag name="AS_UNIQUEID" val="2654"/>
</p:tagLst>
</file>

<file path=ppt/tags/tag797.xml><?xml version="1.0" encoding="utf-8"?>
<p:tagLst xmlns:a="http://schemas.openxmlformats.org/drawingml/2006/main" xmlns:r="http://schemas.openxmlformats.org/officeDocument/2006/relationships" xmlns:p="http://schemas.openxmlformats.org/presentationml/2006/main">
  <p:tag name="AS_UNIQUEID" val="2655"/>
</p:tagLst>
</file>

<file path=ppt/tags/tag798.xml><?xml version="1.0" encoding="utf-8"?>
<p:tagLst xmlns:a="http://schemas.openxmlformats.org/drawingml/2006/main" xmlns:r="http://schemas.openxmlformats.org/officeDocument/2006/relationships" xmlns:p="http://schemas.openxmlformats.org/presentationml/2006/main">
  <p:tag name="AS_UNIQUEID" val="2656"/>
</p:tagLst>
</file>

<file path=ppt/tags/tag799.xml><?xml version="1.0" encoding="utf-8"?>
<p:tagLst xmlns:a="http://schemas.openxmlformats.org/drawingml/2006/main" xmlns:r="http://schemas.openxmlformats.org/officeDocument/2006/relationships" xmlns:p="http://schemas.openxmlformats.org/presentationml/2006/main">
  <p:tag name="AS_UNIQUEID" val="2657"/>
</p:tagLst>
</file>

<file path=ppt/tags/tag8.xml><?xml version="1.0" encoding="utf-8"?>
<p:tagLst xmlns:a="http://schemas.openxmlformats.org/drawingml/2006/main" xmlns:r="http://schemas.openxmlformats.org/officeDocument/2006/relationships" xmlns:p="http://schemas.openxmlformats.org/presentationml/2006/main">
  <p:tag name="AS_UNIQUEID" val="407"/>
</p:tagLst>
</file>

<file path=ppt/tags/tag80.xml><?xml version="1.0" encoding="utf-8"?>
<p:tagLst xmlns:a="http://schemas.openxmlformats.org/drawingml/2006/main" xmlns:r="http://schemas.openxmlformats.org/officeDocument/2006/relationships" xmlns:p="http://schemas.openxmlformats.org/presentationml/2006/main">
  <p:tag name="AS_UNIQUEID" val="335"/>
</p:tagLst>
</file>

<file path=ppt/tags/tag800.xml><?xml version="1.0" encoding="utf-8"?>
<p:tagLst xmlns:a="http://schemas.openxmlformats.org/drawingml/2006/main" xmlns:r="http://schemas.openxmlformats.org/officeDocument/2006/relationships" xmlns:p="http://schemas.openxmlformats.org/presentationml/2006/main">
  <p:tag name="AS_UNIQUEID" val="2658"/>
</p:tagLst>
</file>

<file path=ppt/tags/tag801.xml><?xml version="1.0" encoding="utf-8"?>
<p:tagLst xmlns:a="http://schemas.openxmlformats.org/drawingml/2006/main" xmlns:r="http://schemas.openxmlformats.org/officeDocument/2006/relationships" xmlns:p="http://schemas.openxmlformats.org/presentationml/2006/main">
  <p:tag name="AS_UNIQUEID" val="2659"/>
</p:tagLst>
</file>

<file path=ppt/tags/tag802.xml><?xml version="1.0" encoding="utf-8"?>
<p:tagLst xmlns:a="http://schemas.openxmlformats.org/drawingml/2006/main" xmlns:r="http://schemas.openxmlformats.org/officeDocument/2006/relationships" xmlns:p="http://schemas.openxmlformats.org/presentationml/2006/main">
  <p:tag name="AS_UNIQUEID" val="2660"/>
</p:tagLst>
</file>

<file path=ppt/tags/tag803.xml><?xml version="1.0" encoding="utf-8"?>
<p:tagLst xmlns:a="http://schemas.openxmlformats.org/drawingml/2006/main" xmlns:r="http://schemas.openxmlformats.org/officeDocument/2006/relationships" xmlns:p="http://schemas.openxmlformats.org/presentationml/2006/main">
  <p:tag name="AS_UNIQUEID" val="2661"/>
</p:tagLst>
</file>

<file path=ppt/tags/tag804.xml><?xml version="1.0" encoding="utf-8"?>
<p:tagLst xmlns:a="http://schemas.openxmlformats.org/drawingml/2006/main" xmlns:r="http://schemas.openxmlformats.org/officeDocument/2006/relationships" xmlns:p="http://schemas.openxmlformats.org/presentationml/2006/main">
  <p:tag name="AS_UNIQUEID" val="2662"/>
</p:tagLst>
</file>

<file path=ppt/tags/tag805.xml><?xml version="1.0" encoding="utf-8"?>
<p:tagLst xmlns:a="http://schemas.openxmlformats.org/drawingml/2006/main" xmlns:r="http://schemas.openxmlformats.org/officeDocument/2006/relationships" xmlns:p="http://schemas.openxmlformats.org/presentationml/2006/main">
  <p:tag name="AS_UNIQUEID" val="2663"/>
</p:tagLst>
</file>

<file path=ppt/tags/tag806.xml><?xml version="1.0" encoding="utf-8"?>
<p:tagLst xmlns:a="http://schemas.openxmlformats.org/drawingml/2006/main" xmlns:r="http://schemas.openxmlformats.org/officeDocument/2006/relationships" xmlns:p="http://schemas.openxmlformats.org/presentationml/2006/main">
  <p:tag name="AS_UNIQUEID" val="2664"/>
</p:tagLst>
</file>

<file path=ppt/tags/tag807.xml><?xml version="1.0" encoding="utf-8"?>
<p:tagLst xmlns:a="http://schemas.openxmlformats.org/drawingml/2006/main" xmlns:r="http://schemas.openxmlformats.org/officeDocument/2006/relationships" xmlns:p="http://schemas.openxmlformats.org/presentationml/2006/main">
  <p:tag name="AS_UNIQUEID" val="2665"/>
</p:tagLst>
</file>

<file path=ppt/tags/tag808.xml><?xml version="1.0" encoding="utf-8"?>
<p:tagLst xmlns:a="http://schemas.openxmlformats.org/drawingml/2006/main" xmlns:r="http://schemas.openxmlformats.org/officeDocument/2006/relationships" xmlns:p="http://schemas.openxmlformats.org/presentationml/2006/main">
  <p:tag name="AS_UNIQUEID" val="2666"/>
</p:tagLst>
</file>

<file path=ppt/tags/tag809.xml><?xml version="1.0" encoding="utf-8"?>
<p:tagLst xmlns:a="http://schemas.openxmlformats.org/drawingml/2006/main" xmlns:r="http://schemas.openxmlformats.org/officeDocument/2006/relationships" xmlns:p="http://schemas.openxmlformats.org/presentationml/2006/main">
  <p:tag name="AS_UNIQUEID" val="2667"/>
</p:tagLst>
</file>

<file path=ppt/tags/tag81.xml><?xml version="1.0" encoding="utf-8"?>
<p:tagLst xmlns:a="http://schemas.openxmlformats.org/drawingml/2006/main" xmlns:r="http://schemas.openxmlformats.org/officeDocument/2006/relationships" xmlns:p="http://schemas.openxmlformats.org/presentationml/2006/main">
  <p:tag name="AS_UNIQUEID" val="336"/>
</p:tagLst>
</file>

<file path=ppt/tags/tag810.xml><?xml version="1.0" encoding="utf-8"?>
<p:tagLst xmlns:a="http://schemas.openxmlformats.org/drawingml/2006/main" xmlns:r="http://schemas.openxmlformats.org/officeDocument/2006/relationships" xmlns:p="http://schemas.openxmlformats.org/presentationml/2006/main">
  <p:tag name="AS_UNIQUEID" val="2668"/>
</p:tagLst>
</file>

<file path=ppt/tags/tag811.xml><?xml version="1.0" encoding="utf-8"?>
<p:tagLst xmlns:a="http://schemas.openxmlformats.org/drawingml/2006/main" xmlns:r="http://schemas.openxmlformats.org/officeDocument/2006/relationships" xmlns:p="http://schemas.openxmlformats.org/presentationml/2006/main">
  <p:tag name="AS_UNIQUEID" val="2669"/>
</p:tagLst>
</file>

<file path=ppt/tags/tag812.xml><?xml version="1.0" encoding="utf-8"?>
<p:tagLst xmlns:a="http://schemas.openxmlformats.org/drawingml/2006/main" xmlns:r="http://schemas.openxmlformats.org/officeDocument/2006/relationships" xmlns:p="http://schemas.openxmlformats.org/presentationml/2006/main">
  <p:tag name="AS_UNIQUEID" val="2670"/>
</p:tagLst>
</file>

<file path=ppt/tags/tag813.xml><?xml version="1.0" encoding="utf-8"?>
<p:tagLst xmlns:a="http://schemas.openxmlformats.org/drawingml/2006/main" xmlns:r="http://schemas.openxmlformats.org/officeDocument/2006/relationships" xmlns:p="http://schemas.openxmlformats.org/presentationml/2006/main">
  <p:tag name="AS_UNIQUEID" val="2671"/>
</p:tagLst>
</file>

<file path=ppt/tags/tag814.xml><?xml version="1.0" encoding="utf-8"?>
<p:tagLst xmlns:a="http://schemas.openxmlformats.org/drawingml/2006/main" xmlns:r="http://schemas.openxmlformats.org/officeDocument/2006/relationships" xmlns:p="http://schemas.openxmlformats.org/presentationml/2006/main">
  <p:tag name="AS_UNIQUEID" val="2672"/>
</p:tagLst>
</file>

<file path=ppt/tags/tag815.xml><?xml version="1.0" encoding="utf-8"?>
<p:tagLst xmlns:a="http://schemas.openxmlformats.org/drawingml/2006/main" xmlns:r="http://schemas.openxmlformats.org/officeDocument/2006/relationships" xmlns:p="http://schemas.openxmlformats.org/presentationml/2006/main">
  <p:tag name="AS_UNIQUEID" val="2673"/>
</p:tagLst>
</file>

<file path=ppt/tags/tag816.xml><?xml version="1.0" encoding="utf-8"?>
<p:tagLst xmlns:a="http://schemas.openxmlformats.org/drawingml/2006/main" xmlns:r="http://schemas.openxmlformats.org/officeDocument/2006/relationships" xmlns:p="http://schemas.openxmlformats.org/presentationml/2006/main">
  <p:tag name="AS_UNIQUEID" val="2574"/>
</p:tagLst>
</file>

<file path=ppt/tags/tag817.xml><?xml version="1.0" encoding="utf-8"?>
<p:tagLst xmlns:a="http://schemas.openxmlformats.org/drawingml/2006/main" xmlns:r="http://schemas.openxmlformats.org/officeDocument/2006/relationships" xmlns:p="http://schemas.openxmlformats.org/presentationml/2006/main">
  <p:tag name="AS_UNIQUEID" val="2575"/>
</p:tagLst>
</file>

<file path=ppt/tags/tag818.xml><?xml version="1.0" encoding="utf-8"?>
<p:tagLst xmlns:a="http://schemas.openxmlformats.org/drawingml/2006/main" xmlns:r="http://schemas.openxmlformats.org/officeDocument/2006/relationships" xmlns:p="http://schemas.openxmlformats.org/presentationml/2006/main">
  <p:tag name="AS_UNIQUEID" val="2576"/>
</p:tagLst>
</file>

<file path=ppt/tags/tag819.xml><?xml version="1.0" encoding="utf-8"?>
<p:tagLst xmlns:a="http://schemas.openxmlformats.org/drawingml/2006/main" xmlns:r="http://schemas.openxmlformats.org/officeDocument/2006/relationships" xmlns:p="http://schemas.openxmlformats.org/presentationml/2006/main">
  <p:tag name="AS_UNIQUEID" val="2577"/>
</p:tagLst>
</file>

<file path=ppt/tags/tag82.xml><?xml version="1.0" encoding="utf-8"?>
<p:tagLst xmlns:a="http://schemas.openxmlformats.org/drawingml/2006/main" xmlns:r="http://schemas.openxmlformats.org/officeDocument/2006/relationships" xmlns:p="http://schemas.openxmlformats.org/presentationml/2006/main">
  <p:tag name="AS_UNIQUEID" val="337"/>
</p:tagLst>
</file>

<file path=ppt/tags/tag820.xml><?xml version="1.0" encoding="utf-8"?>
<p:tagLst xmlns:a="http://schemas.openxmlformats.org/drawingml/2006/main" xmlns:r="http://schemas.openxmlformats.org/officeDocument/2006/relationships" xmlns:p="http://schemas.openxmlformats.org/presentationml/2006/main">
  <p:tag name="AS_UNIQUEID" val="2578"/>
</p:tagLst>
</file>

<file path=ppt/tags/tag821.xml><?xml version="1.0" encoding="utf-8"?>
<p:tagLst xmlns:a="http://schemas.openxmlformats.org/drawingml/2006/main" xmlns:r="http://schemas.openxmlformats.org/officeDocument/2006/relationships" xmlns:p="http://schemas.openxmlformats.org/presentationml/2006/main">
  <p:tag name="AS_UNIQUEID" val="2579"/>
</p:tagLst>
</file>

<file path=ppt/tags/tag822.xml><?xml version="1.0" encoding="utf-8"?>
<p:tagLst xmlns:a="http://schemas.openxmlformats.org/drawingml/2006/main" xmlns:r="http://schemas.openxmlformats.org/officeDocument/2006/relationships" xmlns:p="http://schemas.openxmlformats.org/presentationml/2006/main">
  <p:tag name="AS_UNIQUEID" val="2580"/>
</p:tagLst>
</file>

<file path=ppt/tags/tag823.xml><?xml version="1.0" encoding="utf-8"?>
<p:tagLst xmlns:a="http://schemas.openxmlformats.org/drawingml/2006/main" xmlns:r="http://schemas.openxmlformats.org/officeDocument/2006/relationships" xmlns:p="http://schemas.openxmlformats.org/presentationml/2006/main">
  <p:tag name="AS_UNIQUEID" val="2581"/>
</p:tagLst>
</file>

<file path=ppt/tags/tag824.xml><?xml version="1.0" encoding="utf-8"?>
<p:tagLst xmlns:a="http://schemas.openxmlformats.org/drawingml/2006/main" xmlns:r="http://schemas.openxmlformats.org/officeDocument/2006/relationships" xmlns:p="http://schemas.openxmlformats.org/presentationml/2006/main">
  <p:tag name="AS_UNIQUEID" val="2582"/>
</p:tagLst>
</file>

<file path=ppt/tags/tag825.xml><?xml version="1.0" encoding="utf-8"?>
<p:tagLst xmlns:a="http://schemas.openxmlformats.org/drawingml/2006/main" xmlns:r="http://schemas.openxmlformats.org/officeDocument/2006/relationships" xmlns:p="http://schemas.openxmlformats.org/presentationml/2006/main">
  <p:tag name="AS_UNIQUEID" val="2583"/>
</p:tagLst>
</file>

<file path=ppt/tags/tag826.xml><?xml version="1.0" encoding="utf-8"?>
<p:tagLst xmlns:a="http://schemas.openxmlformats.org/drawingml/2006/main" xmlns:r="http://schemas.openxmlformats.org/officeDocument/2006/relationships" xmlns:p="http://schemas.openxmlformats.org/presentationml/2006/main">
  <p:tag name="AS_UNIQUEID" val="2584"/>
</p:tagLst>
</file>

<file path=ppt/tags/tag827.xml><?xml version="1.0" encoding="utf-8"?>
<p:tagLst xmlns:a="http://schemas.openxmlformats.org/drawingml/2006/main" xmlns:r="http://schemas.openxmlformats.org/officeDocument/2006/relationships" xmlns:p="http://schemas.openxmlformats.org/presentationml/2006/main">
  <p:tag name="AS_UNIQUEID" val="2585"/>
</p:tagLst>
</file>

<file path=ppt/tags/tag828.xml><?xml version="1.0" encoding="utf-8"?>
<p:tagLst xmlns:a="http://schemas.openxmlformats.org/drawingml/2006/main" xmlns:r="http://schemas.openxmlformats.org/officeDocument/2006/relationships" xmlns:p="http://schemas.openxmlformats.org/presentationml/2006/main">
  <p:tag name="AS_UNIQUEID" val="2586"/>
</p:tagLst>
</file>

<file path=ppt/tags/tag829.xml><?xml version="1.0" encoding="utf-8"?>
<p:tagLst xmlns:a="http://schemas.openxmlformats.org/drawingml/2006/main" xmlns:r="http://schemas.openxmlformats.org/officeDocument/2006/relationships" xmlns:p="http://schemas.openxmlformats.org/presentationml/2006/main">
  <p:tag name="AS_UNIQUEID" val="2587"/>
</p:tagLst>
</file>

<file path=ppt/tags/tag83.xml><?xml version="1.0" encoding="utf-8"?>
<p:tagLst xmlns:a="http://schemas.openxmlformats.org/drawingml/2006/main" xmlns:r="http://schemas.openxmlformats.org/officeDocument/2006/relationships" xmlns:p="http://schemas.openxmlformats.org/presentationml/2006/main">
  <p:tag name="AS_UNIQUEID" val="338"/>
</p:tagLst>
</file>

<file path=ppt/tags/tag830.xml><?xml version="1.0" encoding="utf-8"?>
<p:tagLst xmlns:a="http://schemas.openxmlformats.org/drawingml/2006/main" xmlns:r="http://schemas.openxmlformats.org/officeDocument/2006/relationships" xmlns:p="http://schemas.openxmlformats.org/presentationml/2006/main">
  <p:tag name="AS_UNIQUEID" val="2588"/>
</p:tagLst>
</file>

<file path=ppt/tags/tag831.xml><?xml version="1.0" encoding="utf-8"?>
<p:tagLst xmlns:a="http://schemas.openxmlformats.org/drawingml/2006/main" xmlns:r="http://schemas.openxmlformats.org/officeDocument/2006/relationships" xmlns:p="http://schemas.openxmlformats.org/presentationml/2006/main">
  <p:tag name="AS_UNIQUEID" val="2589"/>
</p:tagLst>
</file>

<file path=ppt/tags/tag832.xml><?xml version="1.0" encoding="utf-8"?>
<p:tagLst xmlns:a="http://schemas.openxmlformats.org/drawingml/2006/main" xmlns:r="http://schemas.openxmlformats.org/officeDocument/2006/relationships" xmlns:p="http://schemas.openxmlformats.org/presentationml/2006/main">
  <p:tag name="AS_UNIQUEID" val="2590"/>
</p:tagLst>
</file>

<file path=ppt/tags/tag833.xml><?xml version="1.0" encoding="utf-8"?>
<p:tagLst xmlns:a="http://schemas.openxmlformats.org/drawingml/2006/main" xmlns:r="http://schemas.openxmlformats.org/officeDocument/2006/relationships" xmlns:p="http://schemas.openxmlformats.org/presentationml/2006/main">
  <p:tag name="AS_UNIQUEID" val="2591"/>
</p:tagLst>
</file>

<file path=ppt/tags/tag834.xml><?xml version="1.0" encoding="utf-8"?>
<p:tagLst xmlns:a="http://schemas.openxmlformats.org/drawingml/2006/main" xmlns:r="http://schemas.openxmlformats.org/officeDocument/2006/relationships" xmlns:p="http://schemas.openxmlformats.org/presentationml/2006/main">
  <p:tag name="AS_UNIQUEID" val="2592"/>
</p:tagLst>
</file>

<file path=ppt/tags/tag835.xml><?xml version="1.0" encoding="utf-8"?>
<p:tagLst xmlns:a="http://schemas.openxmlformats.org/drawingml/2006/main" xmlns:r="http://schemas.openxmlformats.org/officeDocument/2006/relationships" xmlns:p="http://schemas.openxmlformats.org/presentationml/2006/main">
  <p:tag name="AS_UNIQUEID" val="2593"/>
</p:tagLst>
</file>

<file path=ppt/tags/tag836.xml><?xml version="1.0" encoding="utf-8"?>
<p:tagLst xmlns:a="http://schemas.openxmlformats.org/drawingml/2006/main" xmlns:r="http://schemas.openxmlformats.org/officeDocument/2006/relationships" xmlns:p="http://schemas.openxmlformats.org/presentationml/2006/main">
  <p:tag name="AS_UNIQUEID" val="2594"/>
</p:tagLst>
</file>

<file path=ppt/tags/tag837.xml><?xml version="1.0" encoding="utf-8"?>
<p:tagLst xmlns:a="http://schemas.openxmlformats.org/drawingml/2006/main" xmlns:r="http://schemas.openxmlformats.org/officeDocument/2006/relationships" xmlns:p="http://schemas.openxmlformats.org/presentationml/2006/main">
  <p:tag name="AS_UNIQUEID" val="2595"/>
</p:tagLst>
</file>

<file path=ppt/tags/tag838.xml><?xml version="1.0" encoding="utf-8"?>
<p:tagLst xmlns:a="http://schemas.openxmlformats.org/drawingml/2006/main" xmlns:r="http://schemas.openxmlformats.org/officeDocument/2006/relationships" xmlns:p="http://schemas.openxmlformats.org/presentationml/2006/main">
  <p:tag name="AS_UNIQUEID" val="2596"/>
</p:tagLst>
</file>

<file path=ppt/tags/tag839.xml><?xml version="1.0" encoding="utf-8"?>
<p:tagLst xmlns:a="http://schemas.openxmlformats.org/drawingml/2006/main" xmlns:r="http://schemas.openxmlformats.org/officeDocument/2006/relationships" xmlns:p="http://schemas.openxmlformats.org/presentationml/2006/main">
  <p:tag name="AS_UNIQUEID" val="2597"/>
</p:tagLst>
</file>

<file path=ppt/tags/tag84.xml><?xml version="1.0" encoding="utf-8"?>
<p:tagLst xmlns:a="http://schemas.openxmlformats.org/drawingml/2006/main" xmlns:r="http://schemas.openxmlformats.org/officeDocument/2006/relationships" xmlns:p="http://schemas.openxmlformats.org/presentationml/2006/main">
  <p:tag name="AS_UNIQUEID" val="339"/>
</p:tagLst>
</file>

<file path=ppt/tags/tag840.xml><?xml version="1.0" encoding="utf-8"?>
<p:tagLst xmlns:a="http://schemas.openxmlformats.org/drawingml/2006/main" xmlns:r="http://schemas.openxmlformats.org/officeDocument/2006/relationships" xmlns:p="http://schemas.openxmlformats.org/presentationml/2006/main">
  <p:tag name="AS_UNIQUEID" val="2598"/>
</p:tagLst>
</file>

<file path=ppt/tags/tag841.xml><?xml version="1.0" encoding="utf-8"?>
<p:tagLst xmlns:a="http://schemas.openxmlformats.org/drawingml/2006/main" xmlns:r="http://schemas.openxmlformats.org/officeDocument/2006/relationships" xmlns:p="http://schemas.openxmlformats.org/presentationml/2006/main">
  <p:tag name="AS_UNIQUEID" val="2599"/>
</p:tagLst>
</file>

<file path=ppt/tags/tag842.xml><?xml version="1.0" encoding="utf-8"?>
<p:tagLst xmlns:a="http://schemas.openxmlformats.org/drawingml/2006/main" xmlns:r="http://schemas.openxmlformats.org/officeDocument/2006/relationships" xmlns:p="http://schemas.openxmlformats.org/presentationml/2006/main">
  <p:tag name="AS_UNIQUEID" val="2600"/>
</p:tagLst>
</file>

<file path=ppt/tags/tag843.xml><?xml version="1.0" encoding="utf-8"?>
<p:tagLst xmlns:a="http://schemas.openxmlformats.org/drawingml/2006/main" xmlns:r="http://schemas.openxmlformats.org/officeDocument/2006/relationships" xmlns:p="http://schemas.openxmlformats.org/presentationml/2006/main">
  <p:tag name="AS_UNIQUEID" val="2601"/>
</p:tagLst>
</file>

<file path=ppt/tags/tag844.xml><?xml version="1.0" encoding="utf-8"?>
<p:tagLst xmlns:a="http://schemas.openxmlformats.org/drawingml/2006/main" xmlns:r="http://schemas.openxmlformats.org/officeDocument/2006/relationships" xmlns:p="http://schemas.openxmlformats.org/presentationml/2006/main">
  <p:tag name="AS_UNIQUEID" val="2602"/>
</p:tagLst>
</file>

<file path=ppt/tags/tag845.xml><?xml version="1.0" encoding="utf-8"?>
<p:tagLst xmlns:a="http://schemas.openxmlformats.org/drawingml/2006/main" xmlns:r="http://schemas.openxmlformats.org/officeDocument/2006/relationships" xmlns:p="http://schemas.openxmlformats.org/presentationml/2006/main">
  <p:tag name="AS_UNIQUEID" val="2603"/>
</p:tagLst>
</file>

<file path=ppt/tags/tag846.xml><?xml version="1.0" encoding="utf-8"?>
<p:tagLst xmlns:a="http://schemas.openxmlformats.org/drawingml/2006/main" xmlns:r="http://schemas.openxmlformats.org/officeDocument/2006/relationships" xmlns:p="http://schemas.openxmlformats.org/presentationml/2006/main">
  <p:tag name="AS_UNIQUEID" val="2604"/>
</p:tagLst>
</file>

<file path=ppt/tags/tag847.xml><?xml version="1.0" encoding="utf-8"?>
<p:tagLst xmlns:a="http://schemas.openxmlformats.org/drawingml/2006/main" xmlns:r="http://schemas.openxmlformats.org/officeDocument/2006/relationships" xmlns:p="http://schemas.openxmlformats.org/presentationml/2006/main">
  <p:tag name="AS_UNIQUEID" val="2605"/>
</p:tagLst>
</file>

<file path=ppt/tags/tag848.xml><?xml version="1.0" encoding="utf-8"?>
<p:tagLst xmlns:a="http://schemas.openxmlformats.org/drawingml/2006/main" xmlns:r="http://schemas.openxmlformats.org/officeDocument/2006/relationships" xmlns:p="http://schemas.openxmlformats.org/presentationml/2006/main">
  <p:tag name="AS_UNIQUEID" val="2606"/>
</p:tagLst>
</file>

<file path=ppt/tags/tag849.xml><?xml version="1.0" encoding="utf-8"?>
<p:tagLst xmlns:a="http://schemas.openxmlformats.org/drawingml/2006/main" xmlns:r="http://schemas.openxmlformats.org/officeDocument/2006/relationships" xmlns:p="http://schemas.openxmlformats.org/presentationml/2006/main">
  <p:tag name="AS_UNIQUEID" val="2607"/>
</p:tagLst>
</file>

<file path=ppt/tags/tag85.xml><?xml version="1.0" encoding="utf-8"?>
<p:tagLst xmlns:a="http://schemas.openxmlformats.org/drawingml/2006/main" xmlns:r="http://schemas.openxmlformats.org/officeDocument/2006/relationships" xmlns:p="http://schemas.openxmlformats.org/presentationml/2006/main">
  <p:tag name="AS_UNIQUEID" val="340"/>
</p:tagLst>
</file>

<file path=ppt/tags/tag850.xml><?xml version="1.0" encoding="utf-8"?>
<p:tagLst xmlns:a="http://schemas.openxmlformats.org/drawingml/2006/main" xmlns:r="http://schemas.openxmlformats.org/officeDocument/2006/relationships" xmlns:p="http://schemas.openxmlformats.org/presentationml/2006/main">
  <p:tag name="AS_UNIQUEID" val="2608"/>
</p:tagLst>
</file>

<file path=ppt/tags/tag851.xml><?xml version="1.0" encoding="utf-8"?>
<p:tagLst xmlns:a="http://schemas.openxmlformats.org/drawingml/2006/main" xmlns:r="http://schemas.openxmlformats.org/officeDocument/2006/relationships" xmlns:p="http://schemas.openxmlformats.org/presentationml/2006/main">
  <p:tag name="AS_UNIQUEID" val="2609"/>
</p:tagLst>
</file>

<file path=ppt/tags/tag852.xml><?xml version="1.0" encoding="utf-8"?>
<p:tagLst xmlns:a="http://schemas.openxmlformats.org/drawingml/2006/main" xmlns:r="http://schemas.openxmlformats.org/officeDocument/2006/relationships" xmlns:p="http://schemas.openxmlformats.org/presentationml/2006/main">
  <p:tag name="AS_UNIQUEID" val="2610"/>
</p:tagLst>
</file>

<file path=ppt/tags/tag853.xml><?xml version="1.0" encoding="utf-8"?>
<p:tagLst xmlns:a="http://schemas.openxmlformats.org/drawingml/2006/main" xmlns:r="http://schemas.openxmlformats.org/officeDocument/2006/relationships" xmlns:p="http://schemas.openxmlformats.org/presentationml/2006/main">
  <p:tag name="AS_UNIQUEID" val="2611"/>
</p:tagLst>
</file>

<file path=ppt/tags/tag854.xml><?xml version="1.0" encoding="utf-8"?>
<p:tagLst xmlns:a="http://schemas.openxmlformats.org/drawingml/2006/main" xmlns:r="http://schemas.openxmlformats.org/officeDocument/2006/relationships" xmlns:p="http://schemas.openxmlformats.org/presentationml/2006/main">
  <p:tag name="AS_UNIQUEID" val="2612"/>
</p:tagLst>
</file>

<file path=ppt/tags/tag855.xml><?xml version="1.0" encoding="utf-8"?>
<p:tagLst xmlns:a="http://schemas.openxmlformats.org/drawingml/2006/main" xmlns:r="http://schemas.openxmlformats.org/officeDocument/2006/relationships" xmlns:p="http://schemas.openxmlformats.org/presentationml/2006/main">
  <p:tag name="AS_UNIQUEID" val="2613"/>
</p:tagLst>
</file>

<file path=ppt/tags/tag856.xml><?xml version="1.0" encoding="utf-8"?>
<p:tagLst xmlns:a="http://schemas.openxmlformats.org/drawingml/2006/main" xmlns:r="http://schemas.openxmlformats.org/officeDocument/2006/relationships" xmlns:p="http://schemas.openxmlformats.org/presentationml/2006/main">
  <p:tag name="AS_UNIQUEID" val="2614"/>
</p:tagLst>
</file>

<file path=ppt/tags/tag857.xml><?xml version="1.0" encoding="utf-8"?>
<p:tagLst xmlns:a="http://schemas.openxmlformats.org/drawingml/2006/main" xmlns:r="http://schemas.openxmlformats.org/officeDocument/2006/relationships" xmlns:p="http://schemas.openxmlformats.org/presentationml/2006/main">
  <p:tag name="AS_UNIQUEID" val="2615"/>
</p:tagLst>
</file>

<file path=ppt/tags/tag858.xml><?xml version="1.0" encoding="utf-8"?>
<p:tagLst xmlns:a="http://schemas.openxmlformats.org/drawingml/2006/main" xmlns:r="http://schemas.openxmlformats.org/officeDocument/2006/relationships" xmlns:p="http://schemas.openxmlformats.org/presentationml/2006/main">
  <p:tag name="AS_UNIQUEID" val="2616"/>
</p:tagLst>
</file>

<file path=ppt/tags/tag859.xml><?xml version="1.0" encoding="utf-8"?>
<p:tagLst xmlns:a="http://schemas.openxmlformats.org/drawingml/2006/main" xmlns:r="http://schemas.openxmlformats.org/officeDocument/2006/relationships" xmlns:p="http://schemas.openxmlformats.org/presentationml/2006/main">
  <p:tag name="AS_UNIQUEID" val="2617"/>
</p:tagLst>
</file>

<file path=ppt/tags/tag86.xml><?xml version="1.0" encoding="utf-8"?>
<p:tagLst xmlns:a="http://schemas.openxmlformats.org/drawingml/2006/main" xmlns:r="http://schemas.openxmlformats.org/officeDocument/2006/relationships" xmlns:p="http://schemas.openxmlformats.org/presentationml/2006/main">
  <p:tag name="AS_UNIQUEID" val="341"/>
</p:tagLst>
</file>

<file path=ppt/tags/tag860.xml><?xml version="1.0" encoding="utf-8"?>
<p:tagLst xmlns:a="http://schemas.openxmlformats.org/drawingml/2006/main" xmlns:r="http://schemas.openxmlformats.org/officeDocument/2006/relationships" xmlns:p="http://schemas.openxmlformats.org/presentationml/2006/main">
  <p:tag name="AS_UNIQUEID" val="2618"/>
</p:tagLst>
</file>

<file path=ppt/tags/tag861.xml><?xml version="1.0" encoding="utf-8"?>
<p:tagLst xmlns:a="http://schemas.openxmlformats.org/drawingml/2006/main" xmlns:r="http://schemas.openxmlformats.org/officeDocument/2006/relationships" xmlns:p="http://schemas.openxmlformats.org/presentationml/2006/main">
  <p:tag name="AS_UNIQUEID" val="2619"/>
</p:tagLst>
</file>

<file path=ppt/tags/tag862.xml><?xml version="1.0" encoding="utf-8"?>
<p:tagLst xmlns:a="http://schemas.openxmlformats.org/drawingml/2006/main" xmlns:r="http://schemas.openxmlformats.org/officeDocument/2006/relationships" xmlns:p="http://schemas.openxmlformats.org/presentationml/2006/main">
  <p:tag name="AS_UNIQUEID" val="2620"/>
</p:tagLst>
</file>

<file path=ppt/tags/tag863.xml><?xml version="1.0" encoding="utf-8"?>
<p:tagLst xmlns:a="http://schemas.openxmlformats.org/drawingml/2006/main" xmlns:r="http://schemas.openxmlformats.org/officeDocument/2006/relationships" xmlns:p="http://schemas.openxmlformats.org/presentationml/2006/main">
  <p:tag name="AS_UNIQUEID" val="2621"/>
</p:tagLst>
</file>

<file path=ppt/tags/tag864.xml><?xml version="1.0" encoding="utf-8"?>
<p:tagLst xmlns:a="http://schemas.openxmlformats.org/drawingml/2006/main" xmlns:r="http://schemas.openxmlformats.org/officeDocument/2006/relationships" xmlns:p="http://schemas.openxmlformats.org/presentationml/2006/main">
  <p:tag name="AS_UNIQUEID" val="2622"/>
</p:tagLst>
</file>

<file path=ppt/tags/tag865.xml><?xml version="1.0" encoding="utf-8"?>
<p:tagLst xmlns:a="http://schemas.openxmlformats.org/drawingml/2006/main" xmlns:r="http://schemas.openxmlformats.org/officeDocument/2006/relationships" xmlns:p="http://schemas.openxmlformats.org/presentationml/2006/main">
  <p:tag name="AS_UNIQUEID" val="2623"/>
</p:tagLst>
</file>

<file path=ppt/tags/tag866.xml><?xml version="1.0" encoding="utf-8"?>
<p:tagLst xmlns:a="http://schemas.openxmlformats.org/drawingml/2006/main" xmlns:r="http://schemas.openxmlformats.org/officeDocument/2006/relationships" xmlns:p="http://schemas.openxmlformats.org/presentationml/2006/main">
  <p:tag name="AS_UNIQUEID" val="2561"/>
</p:tagLst>
</file>

<file path=ppt/tags/tag867.xml><?xml version="1.0" encoding="utf-8"?>
<p:tagLst xmlns:a="http://schemas.openxmlformats.org/drawingml/2006/main" xmlns:r="http://schemas.openxmlformats.org/officeDocument/2006/relationships" xmlns:p="http://schemas.openxmlformats.org/presentationml/2006/main">
  <p:tag name="AS_UNIQUEID" val="2567"/>
</p:tagLst>
</file>

<file path=ppt/tags/tag868.xml><?xml version="1.0" encoding="utf-8"?>
<p:tagLst xmlns:a="http://schemas.openxmlformats.org/drawingml/2006/main" xmlns:r="http://schemas.openxmlformats.org/officeDocument/2006/relationships" xmlns:p="http://schemas.openxmlformats.org/presentationml/2006/main">
  <p:tag name="AS_UNIQUEID" val="2568"/>
</p:tagLst>
</file>

<file path=ppt/tags/tag869.xml><?xml version="1.0" encoding="utf-8"?>
<p:tagLst xmlns:a="http://schemas.openxmlformats.org/drawingml/2006/main" xmlns:r="http://schemas.openxmlformats.org/officeDocument/2006/relationships" xmlns:p="http://schemas.openxmlformats.org/presentationml/2006/main">
  <p:tag name="AS_UNIQUEID" val="2571"/>
</p:tagLst>
</file>

<file path=ppt/tags/tag87.xml><?xml version="1.0" encoding="utf-8"?>
<p:tagLst xmlns:a="http://schemas.openxmlformats.org/drawingml/2006/main" xmlns:r="http://schemas.openxmlformats.org/officeDocument/2006/relationships" xmlns:p="http://schemas.openxmlformats.org/presentationml/2006/main">
  <p:tag name="AS_UNIQUEID" val="342"/>
</p:tagLst>
</file>

<file path=ppt/tags/tag870.xml><?xml version="1.0" encoding="utf-8"?>
<p:tagLst xmlns:a="http://schemas.openxmlformats.org/drawingml/2006/main" xmlns:r="http://schemas.openxmlformats.org/officeDocument/2006/relationships" xmlns:p="http://schemas.openxmlformats.org/presentationml/2006/main">
  <p:tag name="AS_UNIQUEID" val="2569"/>
</p:tagLst>
</file>

<file path=ppt/tags/tag871.xml><?xml version="1.0" encoding="utf-8"?>
<p:tagLst xmlns:a="http://schemas.openxmlformats.org/drawingml/2006/main" xmlns:r="http://schemas.openxmlformats.org/officeDocument/2006/relationships" xmlns:p="http://schemas.openxmlformats.org/presentationml/2006/main">
  <p:tag name="AS_UNIQUEID" val="2570"/>
</p:tagLst>
</file>

<file path=ppt/tags/tag872.xml><?xml version="1.0" encoding="utf-8"?>
<p:tagLst xmlns:a="http://schemas.openxmlformats.org/drawingml/2006/main" xmlns:r="http://schemas.openxmlformats.org/officeDocument/2006/relationships" xmlns:p="http://schemas.openxmlformats.org/presentationml/2006/main">
  <p:tag name="AS_UNIQUEID" val="2562"/>
</p:tagLst>
</file>

<file path=ppt/tags/tag873.xml><?xml version="1.0" encoding="utf-8"?>
<p:tagLst xmlns:a="http://schemas.openxmlformats.org/drawingml/2006/main" xmlns:r="http://schemas.openxmlformats.org/officeDocument/2006/relationships" xmlns:p="http://schemas.openxmlformats.org/presentationml/2006/main">
  <p:tag name="AS_UNIQUEID" val="2563"/>
</p:tagLst>
</file>

<file path=ppt/tags/tag874.xml><?xml version="1.0" encoding="utf-8"?>
<p:tagLst xmlns:a="http://schemas.openxmlformats.org/drawingml/2006/main" xmlns:r="http://schemas.openxmlformats.org/officeDocument/2006/relationships" xmlns:p="http://schemas.openxmlformats.org/presentationml/2006/main">
  <p:tag name="AS_UNIQUEID" val="2564"/>
</p:tagLst>
</file>

<file path=ppt/tags/tag875.xml><?xml version="1.0" encoding="utf-8"?>
<p:tagLst xmlns:a="http://schemas.openxmlformats.org/drawingml/2006/main" xmlns:r="http://schemas.openxmlformats.org/officeDocument/2006/relationships" xmlns:p="http://schemas.openxmlformats.org/presentationml/2006/main">
  <p:tag name="AS_UNIQUEID" val="2565"/>
</p:tagLst>
</file>

<file path=ppt/tags/tag876.xml><?xml version="1.0" encoding="utf-8"?>
<p:tagLst xmlns:a="http://schemas.openxmlformats.org/drawingml/2006/main" xmlns:r="http://schemas.openxmlformats.org/officeDocument/2006/relationships" xmlns:p="http://schemas.openxmlformats.org/presentationml/2006/main">
  <p:tag name="AS_UNIQUEID" val="2566"/>
</p:tagLst>
</file>

<file path=ppt/tags/tag877.xml><?xml version="1.0" encoding="utf-8"?>
<p:tagLst xmlns:a="http://schemas.openxmlformats.org/drawingml/2006/main" xmlns:r="http://schemas.openxmlformats.org/officeDocument/2006/relationships" xmlns:p="http://schemas.openxmlformats.org/presentationml/2006/main">
  <p:tag name="AS_UNIQUEID" val="2547"/>
</p:tagLst>
</file>

<file path=ppt/tags/tag878.xml><?xml version="1.0" encoding="utf-8"?>
<p:tagLst xmlns:a="http://schemas.openxmlformats.org/drawingml/2006/main" xmlns:r="http://schemas.openxmlformats.org/officeDocument/2006/relationships" xmlns:p="http://schemas.openxmlformats.org/presentationml/2006/main">
  <p:tag name="AS_UNIQUEID" val="2552"/>
</p:tagLst>
</file>

<file path=ppt/tags/tag879.xml><?xml version="1.0" encoding="utf-8"?>
<p:tagLst xmlns:a="http://schemas.openxmlformats.org/drawingml/2006/main" xmlns:r="http://schemas.openxmlformats.org/officeDocument/2006/relationships" xmlns:p="http://schemas.openxmlformats.org/presentationml/2006/main">
  <p:tag name="AS_UNIQUEID" val="2559"/>
</p:tagLst>
</file>

<file path=ppt/tags/tag88.xml><?xml version="1.0" encoding="utf-8"?>
<p:tagLst xmlns:a="http://schemas.openxmlformats.org/drawingml/2006/main" xmlns:r="http://schemas.openxmlformats.org/officeDocument/2006/relationships" xmlns:p="http://schemas.openxmlformats.org/presentationml/2006/main">
  <p:tag name="AS_UNIQUEID" val="329"/>
</p:tagLst>
</file>

<file path=ppt/tags/tag880.xml><?xml version="1.0" encoding="utf-8"?>
<p:tagLst xmlns:a="http://schemas.openxmlformats.org/drawingml/2006/main" xmlns:r="http://schemas.openxmlformats.org/officeDocument/2006/relationships" xmlns:p="http://schemas.openxmlformats.org/presentationml/2006/main">
  <p:tag name="AS_UNIQUEID" val="2553"/>
</p:tagLst>
</file>

<file path=ppt/tags/tag881.xml><?xml version="1.0" encoding="utf-8"?>
<p:tagLst xmlns:a="http://schemas.openxmlformats.org/drawingml/2006/main" xmlns:r="http://schemas.openxmlformats.org/officeDocument/2006/relationships" xmlns:p="http://schemas.openxmlformats.org/presentationml/2006/main">
  <p:tag name="AS_UNIQUEID" val="2554"/>
</p:tagLst>
</file>

<file path=ppt/tags/tag882.xml><?xml version="1.0" encoding="utf-8"?>
<p:tagLst xmlns:a="http://schemas.openxmlformats.org/drawingml/2006/main" xmlns:r="http://schemas.openxmlformats.org/officeDocument/2006/relationships" xmlns:p="http://schemas.openxmlformats.org/presentationml/2006/main">
  <p:tag name="AS_UNIQUEID" val="2555"/>
</p:tagLst>
</file>

<file path=ppt/tags/tag883.xml><?xml version="1.0" encoding="utf-8"?>
<p:tagLst xmlns:a="http://schemas.openxmlformats.org/drawingml/2006/main" xmlns:r="http://schemas.openxmlformats.org/officeDocument/2006/relationships" xmlns:p="http://schemas.openxmlformats.org/presentationml/2006/main">
  <p:tag name="AS_UNIQUEID" val="2556"/>
</p:tagLst>
</file>

<file path=ppt/tags/tag884.xml><?xml version="1.0" encoding="utf-8"?>
<p:tagLst xmlns:a="http://schemas.openxmlformats.org/drawingml/2006/main" xmlns:r="http://schemas.openxmlformats.org/officeDocument/2006/relationships" xmlns:p="http://schemas.openxmlformats.org/presentationml/2006/main">
  <p:tag name="AS_UNIQUEID" val="2557"/>
</p:tagLst>
</file>

<file path=ppt/tags/tag885.xml><?xml version="1.0" encoding="utf-8"?>
<p:tagLst xmlns:a="http://schemas.openxmlformats.org/drawingml/2006/main" xmlns:r="http://schemas.openxmlformats.org/officeDocument/2006/relationships" xmlns:p="http://schemas.openxmlformats.org/presentationml/2006/main">
  <p:tag name="AS_UNIQUEID" val="2558"/>
</p:tagLst>
</file>

<file path=ppt/tags/tag886.xml><?xml version="1.0" encoding="utf-8"?>
<p:tagLst xmlns:a="http://schemas.openxmlformats.org/drawingml/2006/main" xmlns:r="http://schemas.openxmlformats.org/officeDocument/2006/relationships" xmlns:p="http://schemas.openxmlformats.org/presentationml/2006/main">
  <p:tag name="AS_UNIQUEID" val="2548"/>
</p:tagLst>
</file>

<file path=ppt/tags/tag887.xml><?xml version="1.0" encoding="utf-8"?>
<p:tagLst xmlns:a="http://schemas.openxmlformats.org/drawingml/2006/main" xmlns:r="http://schemas.openxmlformats.org/officeDocument/2006/relationships" xmlns:p="http://schemas.openxmlformats.org/presentationml/2006/main">
  <p:tag name="AS_UNIQUEID" val="2549"/>
</p:tagLst>
</file>

<file path=ppt/tags/tag888.xml><?xml version="1.0" encoding="utf-8"?>
<p:tagLst xmlns:a="http://schemas.openxmlformats.org/drawingml/2006/main" xmlns:r="http://schemas.openxmlformats.org/officeDocument/2006/relationships" xmlns:p="http://schemas.openxmlformats.org/presentationml/2006/main">
  <p:tag name="AS_UNIQUEID" val="2550"/>
</p:tagLst>
</file>

<file path=ppt/tags/tag889.xml><?xml version="1.0" encoding="utf-8"?>
<p:tagLst xmlns:a="http://schemas.openxmlformats.org/drawingml/2006/main" xmlns:r="http://schemas.openxmlformats.org/officeDocument/2006/relationships" xmlns:p="http://schemas.openxmlformats.org/presentationml/2006/main">
  <p:tag name="AS_UNIQUEID" val="2551"/>
</p:tagLst>
</file>

<file path=ppt/tags/tag89.xml><?xml version="1.0" encoding="utf-8"?>
<p:tagLst xmlns:a="http://schemas.openxmlformats.org/drawingml/2006/main" xmlns:r="http://schemas.openxmlformats.org/officeDocument/2006/relationships" xmlns:p="http://schemas.openxmlformats.org/presentationml/2006/main">
  <p:tag name="AS_UNIQUEID" val="330"/>
</p:tagLst>
</file>

<file path=ppt/tags/tag890.xml><?xml version="1.0" encoding="utf-8"?>
<p:tagLst xmlns:a="http://schemas.openxmlformats.org/drawingml/2006/main" xmlns:r="http://schemas.openxmlformats.org/officeDocument/2006/relationships" xmlns:p="http://schemas.openxmlformats.org/presentationml/2006/main">
  <p:tag name="AS_UNIQUEID" val="2536"/>
</p:tagLst>
</file>

<file path=ppt/tags/tag891.xml><?xml version="1.0" encoding="utf-8"?>
<p:tagLst xmlns:a="http://schemas.openxmlformats.org/drawingml/2006/main" xmlns:r="http://schemas.openxmlformats.org/officeDocument/2006/relationships" xmlns:p="http://schemas.openxmlformats.org/presentationml/2006/main">
  <p:tag name="AS_UNIQUEID" val="2537"/>
</p:tagLst>
</file>

<file path=ppt/tags/tag892.xml><?xml version="1.0" encoding="utf-8"?>
<p:tagLst xmlns:a="http://schemas.openxmlformats.org/drawingml/2006/main" xmlns:r="http://schemas.openxmlformats.org/officeDocument/2006/relationships" xmlns:p="http://schemas.openxmlformats.org/presentationml/2006/main">
  <p:tag name="AS_UNIQUEID" val="2540"/>
</p:tagLst>
</file>

<file path=ppt/tags/tag893.xml><?xml version="1.0" encoding="utf-8"?>
<p:tagLst xmlns:a="http://schemas.openxmlformats.org/drawingml/2006/main" xmlns:r="http://schemas.openxmlformats.org/officeDocument/2006/relationships" xmlns:p="http://schemas.openxmlformats.org/presentationml/2006/main">
  <p:tag name="AS_UNIQUEID" val="2541"/>
</p:tagLst>
</file>

<file path=ppt/tags/tag894.xml><?xml version="1.0" encoding="utf-8"?>
<p:tagLst xmlns:a="http://schemas.openxmlformats.org/drawingml/2006/main" xmlns:r="http://schemas.openxmlformats.org/officeDocument/2006/relationships" xmlns:p="http://schemas.openxmlformats.org/presentationml/2006/main">
  <p:tag name="AS_UNIQUEID" val="2542"/>
</p:tagLst>
</file>

<file path=ppt/tags/tag895.xml><?xml version="1.0" encoding="utf-8"?>
<p:tagLst xmlns:a="http://schemas.openxmlformats.org/drawingml/2006/main" xmlns:r="http://schemas.openxmlformats.org/officeDocument/2006/relationships" xmlns:p="http://schemas.openxmlformats.org/presentationml/2006/main">
  <p:tag name="AS_UNIQUEID" val="2545"/>
</p:tagLst>
</file>

<file path=ppt/tags/tag896.xml><?xml version="1.0" encoding="utf-8"?>
<p:tagLst xmlns:a="http://schemas.openxmlformats.org/drawingml/2006/main" xmlns:r="http://schemas.openxmlformats.org/officeDocument/2006/relationships" xmlns:p="http://schemas.openxmlformats.org/presentationml/2006/main">
  <p:tag name="AS_UNIQUEID" val="2543"/>
</p:tagLst>
</file>

<file path=ppt/tags/tag897.xml><?xml version="1.0" encoding="utf-8"?>
<p:tagLst xmlns:a="http://schemas.openxmlformats.org/drawingml/2006/main" xmlns:r="http://schemas.openxmlformats.org/officeDocument/2006/relationships" xmlns:p="http://schemas.openxmlformats.org/presentationml/2006/main">
  <p:tag name="AS_UNIQUEID" val="2544"/>
</p:tagLst>
</file>

<file path=ppt/tags/tag898.xml><?xml version="1.0" encoding="utf-8"?>
<p:tagLst xmlns:a="http://schemas.openxmlformats.org/drawingml/2006/main" xmlns:r="http://schemas.openxmlformats.org/officeDocument/2006/relationships" xmlns:p="http://schemas.openxmlformats.org/presentationml/2006/main">
  <p:tag name="AS_UNIQUEID" val="2538"/>
</p:tagLst>
</file>

<file path=ppt/tags/tag899.xml><?xml version="1.0" encoding="utf-8"?>
<p:tagLst xmlns:a="http://schemas.openxmlformats.org/drawingml/2006/main" xmlns:r="http://schemas.openxmlformats.org/officeDocument/2006/relationships" xmlns:p="http://schemas.openxmlformats.org/presentationml/2006/main">
  <p:tag name="AS_UNIQUEID" val="2539"/>
</p:tagLst>
</file>

<file path=ppt/tags/tag9.xml><?xml version="1.0" encoding="utf-8"?>
<p:tagLst xmlns:a="http://schemas.openxmlformats.org/drawingml/2006/main" xmlns:r="http://schemas.openxmlformats.org/officeDocument/2006/relationships" xmlns:p="http://schemas.openxmlformats.org/presentationml/2006/main">
  <p:tag name="AS_UNIQUEID" val="408"/>
</p:tagLst>
</file>

<file path=ppt/tags/tag90.xml><?xml version="1.0" encoding="utf-8"?>
<p:tagLst xmlns:a="http://schemas.openxmlformats.org/drawingml/2006/main" xmlns:r="http://schemas.openxmlformats.org/officeDocument/2006/relationships" xmlns:p="http://schemas.openxmlformats.org/presentationml/2006/main">
  <p:tag name="AS_UNIQUEID" val="331"/>
</p:tagLst>
</file>

<file path=ppt/tags/tag900.xml><?xml version="1.0" encoding="utf-8"?>
<p:tagLst xmlns:a="http://schemas.openxmlformats.org/drawingml/2006/main" xmlns:r="http://schemas.openxmlformats.org/officeDocument/2006/relationships" xmlns:p="http://schemas.openxmlformats.org/presentationml/2006/main">
  <p:tag name="AS_UNIQUEID" val="2506"/>
</p:tagLst>
</file>

<file path=ppt/tags/tag901.xml><?xml version="1.0" encoding="utf-8"?>
<p:tagLst xmlns:a="http://schemas.openxmlformats.org/drawingml/2006/main" xmlns:r="http://schemas.openxmlformats.org/officeDocument/2006/relationships" xmlns:p="http://schemas.openxmlformats.org/presentationml/2006/main">
  <p:tag name="AS_UNIQUEID" val="2530"/>
</p:tagLst>
</file>

<file path=ppt/tags/tag902.xml><?xml version="1.0" encoding="utf-8"?>
<p:tagLst xmlns:a="http://schemas.openxmlformats.org/drawingml/2006/main" xmlns:r="http://schemas.openxmlformats.org/officeDocument/2006/relationships" xmlns:p="http://schemas.openxmlformats.org/presentationml/2006/main">
  <p:tag name="AS_UNIQUEID" val="2531"/>
</p:tagLst>
</file>

<file path=ppt/tags/tag903.xml><?xml version="1.0" encoding="utf-8"?>
<p:tagLst xmlns:a="http://schemas.openxmlformats.org/drawingml/2006/main" xmlns:r="http://schemas.openxmlformats.org/officeDocument/2006/relationships" xmlns:p="http://schemas.openxmlformats.org/presentationml/2006/main">
  <p:tag name="AS_UNIQUEID" val="2532"/>
</p:tagLst>
</file>

<file path=ppt/tags/tag904.xml><?xml version="1.0" encoding="utf-8"?>
<p:tagLst xmlns:a="http://schemas.openxmlformats.org/drawingml/2006/main" xmlns:r="http://schemas.openxmlformats.org/officeDocument/2006/relationships" xmlns:p="http://schemas.openxmlformats.org/presentationml/2006/main">
  <p:tag name="AS_UNIQUEID" val="2533"/>
</p:tagLst>
</file>

<file path=ppt/tags/tag905.xml><?xml version="1.0" encoding="utf-8"?>
<p:tagLst xmlns:a="http://schemas.openxmlformats.org/drawingml/2006/main" xmlns:r="http://schemas.openxmlformats.org/officeDocument/2006/relationships" xmlns:p="http://schemas.openxmlformats.org/presentationml/2006/main">
  <p:tag name="AS_UNIQUEID" val="2507"/>
</p:tagLst>
</file>

<file path=ppt/tags/tag906.xml><?xml version="1.0" encoding="utf-8"?>
<p:tagLst xmlns:a="http://schemas.openxmlformats.org/drawingml/2006/main" xmlns:r="http://schemas.openxmlformats.org/officeDocument/2006/relationships" xmlns:p="http://schemas.openxmlformats.org/presentationml/2006/main">
  <p:tag name="AS_UNIQUEID" val="2512"/>
</p:tagLst>
</file>

<file path=ppt/tags/tag907.xml><?xml version="1.0" encoding="utf-8"?>
<p:tagLst xmlns:a="http://schemas.openxmlformats.org/drawingml/2006/main" xmlns:r="http://schemas.openxmlformats.org/officeDocument/2006/relationships" xmlns:p="http://schemas.openxmlformats.org/presentationml/2006/main">
  <p:tag name="AS_UNIQUEID" val="2517"/>
</p:tagLst>
</file>

<file path=ppt/tags/tag908.xml><?xml version="1.0" encoding="utf-8"?>
<p:tagLst xmlns:a="http://schemas.openxmlformats.org/drawingml/2006/main" xmlns:r="http://schemas.openxmlformats.org/officeDocument/2006/relationships" xmlns:p="http://schemas.openxmlformats.org/presentationml/2006/main">
  <p:tag name="AS_UNIQUEID" val="2518"/>
</p:tagLst>
</file>

<file path=ppt/tags/tag909.xml><?xml version="1.0" encoding="utf-8"?>
<p:tagLst xmlns:a="http://schemas.openxmlformats.org/drawingml/2006/main" xmlns:r="http://schemas.openxmlformats.org/officeDocument/2006/relationships" xmlns:p="http://schemas.openxmlformats.org/presentationml/2006/main">
  <p:tag name="AS_UNIQUEID" val="2519"/>
</p:tagLst>
</file>

<file path=ppt/tags/tag91.xml><?xml version="1.0" encoding="utf-8"?>
<p:tagLst xmlns:a="http://schemas.openxmlformats.org/drawingml/2006/main" xmlns:r="http://schemas.openxmlformats.org/officeDocument/2006/relationships" xmlns:p="http://schemas.openxmlformats.org/presentationml/2006/main">
  <p:tag name="AS_UNIQUEID" val="332"/>
</p:tagLst>
</file>

<file path=ppt/tags/tag910.xml><?xml version="1.0" encoding="utf-8"?>
<p:tagLst xmlns:a="http://schemas.openxmlformats.org/drawingml/2006/main" xmlns:r="http://schemas.openxmlformats.org/officeDocument/2006/relationships" xmlns:p="http://schemas.openxmlformats.org/presentationml/2006/main">
  <p:tag name="AS_UNIQUEID" val="2527"/>
</p:tagLst>
</file>

<file path=ppt/tags/tag911.xml><?xml version="1.0" encoding="utf-8"?>
<p:tagLst xmlns:a="http://schemas.openxmlformats.org/drawingml/2006/main" xmlns:r="http://schemas.openxmlformats.org/officeDocument/2006/relationships" xmlns:p="http://schemas.openxmlformats.org/presentationml/2006/main">
  <p:tag name="AS_UNIQUEID" val="2528"/>
</p:tagLst>
</file>

<file path=ppt/tags/tag912.xml><?xml version="1.0" encoding="utf-8"?>
<p:tagLst xmlns:a="http://schemas.openxmlformats.org/drawingml/2006/main" xmlns:r="http://schemas.openxmlformats.org/officeDocument/2006/relationships" xmlns:p="http://schemas.openxmlformats.org/presentationml/2006/main">
  <p:tag name="AS_UNIQUEID" val="2529"/>
</p:tagLst>
</file>

<file path=ppt/tags/tag913.xml><?xml version="1.0" encoding="utf-8"?>
<p:tagLst xmlns:a="http://schemas.openxmlformats.org/drawingml/2006/main" xmlns:r="http://schemas.openxmlformats.org/officeDocument/2006/relationships" xmlns:p="http://schemas.openxmlformats.org/presentationml/2006/main">
  <p:tag name="AS_UNIQUEID" val="2520"/>
</p:tagLst>
</file>

<file path=ppt/tags/tag914.xml><?xml version="1.0" encoding="utf-8"?>
<p:tagLst xmlns:a="http://schemas.openxmlformats.org/drawingml/2006/main" xmlns:r="http://schemas.openxmlformats.org/officeDocument/2006/relationships" xmlns:p="http://schemas.openxmlformats.org/presentationml/2006/main">
  <p:tag name="AS_UNIQUEID" val="2521"/>
</p:tagLst>
</file>

<file path=ppt/tags/tag915.xml><?xml version="1.0" encoding="utf-8"?>
<p:tagLst xmlns:a="http://schemas.openxmlformats.org/drawingml/2006/main" xmlns:r="http://schemas.openxmlformats.org/officeDocument/2006/relationships" xmlns:p="http://schemas.openxmlformats.org/presentationml/2006/main">
  <p:tag name="AS_UNIQUEID" val="2522"/>
</p:tagLst>
</file>

<file path=ppt/tags/tag916.xml><?xml version="1.0" encoding="utf-8"?>
<p:tagLst xmlns:a="http://schemas.openxmlformats.org/drawingml/2006/main" xmlns:r="http://schemas.openxmlformats.org/officeDocument/2006/relationships" xmlns:p="http://schemas.openxmlformats.org/presentationml/2006/main">
  <p:tag name="AS_UNIQUEID" val="2523"/>
</p:tagLst>
</file>

<file path=ppt/tags/tag917.xml><?xml version="1.0" encoding="utf-8"?>
<p:tagLst xmlns:a="http://schemas.openxmlformats.org/drawingml/2006/main" xmlns:r="http://schemas.openxmlformats.org/officeDocument/2006/relationships" xmlns:p="http://schemas.openxmlformats.org/presentationml/2006/main">
  <p:tag name="AS_UNIQUEID" val="2524"/>
</p:tagLst>
</file>

<file path=ppt/tags/tag918.xml><?xml version="1.0" encoding="utf-8"?>
<p:tagLst xmlns:a="http://schemas.openxmlformats.org/drawingml/2006/main" xmlns:r="http://schemas.openxmlformats.org/officeDocument/2006/relationships" xmlns:p="http://schemas.openxmlformats.org/presentationml/2006/main">
  <p:tag name="AS_UNIQUEID" val="2525"/>
</p:tagLst>
</file>

<file path=ppt/tags/tag919.xml><?xml version="1.0" encoding="utf-8"?>
<p:tagLst xmlns:a="http://schemas.openxmlformats.org/drawingml/2006/main" xmlns:r="http://schemas.openxmlformats.org/officeDocument/2006/relationships" xmlns:p="http://schemas.openxmlformats.org/presentationml/2006/main">
  <p:tag name="AS_UNIQUEID" val="2526"/>
</p:tagLst>
</file>

<file path=ppt/tags/tag92.xml><?xml version="1.0" encoding="utf-8"?>
<p:tagLst xmlns:a="http://schemas.openxmlformats.org/drawingml/2006/main" xmlns:r="http://schemas.openxmlformats.org/officeDocument/2006/relationships" xmlns:p="http://schemas.openxmlformats.org/presentationml/2006/main">
  <p:tag name="AS_UNIQUEID" val="285"/>
</p:tagLst>
</file>

<file path=ppt/tags/tag920.xml><?xml version="1.0" encoding="utf-8"?>
<p:tagLst xmlns:a="http://schemas.openxmlformats.org/drawingml/2006/main" xmlns:r="http://schemas.openxmlformats.org/officeDocument/2006/relationships" xmlns:p="http://schemas.openxmlformats.org/presentationml/2006/main">
  <p:tag name="AS_UNIQUEID" val="2513"/>
</p:tagLst>
</file>

<file path=ppt/tags/tag921.xml><?xml version="1.0" encoding="utf-8"?>
<p:tagLst xmlns:a="http://schemas.openxmlformats.org/drawingml/2006/main" xmlns:r="http://schemas.openxmlformats.org/officeDocument/2006/relationships" xmlns:p="http://schemas.openxmlformats.org/presentationml/2006/main">
  <p:tag name="AS_UNIQUEID" val="2514"/>
</p:tagLst>
</file>

<file path=ppt/tags/tag922.xml><?xml version="1.0" encoding="utf-8"?>
<p:tagLst xmlns:a="http://schemas.openxmlformats.org/drawingml/2006/main" xmlns:r="http://schemas.openxmlformats.org/officeDocument/2006/relationships" xmlns:p="http://schemas.openxmlformats.org/presentationml/2006/main">
  <p:tag name="AS_UNIQUEID" val="2515"/>
</p:tagLst>
</file>

<file path=ppt/tags/tag923.xml><?xml version="1.0" encoding="utf-8"?>
<p:tagLst xmlns:a="http://schemas.openxmlformats.org/drawingml/2006/main" xmlns:r="http://schemas.openxmlformats.org/officeDocument/2006/relationships" xmlns:p="http://schemas.openxmlformats.org/presentationml/2006/main">
  <p:tag name="AS_UNIQUEID" val="2516"/>
</p:tagLst>
</file>

<file path=ppt/tags/tag924.xml><?xml version="1.0" encoding="utf-8"?>
<p:tagLst xmlns:a="http://schemas.openxmlformats.org/drawingml/2006/main" xmlns:r="http://schemas.openxmlformats.org/officeDocument/2006/relationships" xmlns:p="http://schemas.openxmlformats.org/presentationml/2006/main">
  <p:tag name="AS_UNIQUEID" val="2508"/>
</p:tagLst>
</file>

<file path=ppt/tags/tag925.xml><?xml version="1.0" encoding="utf-8"?>
<p:tagLst xmlns:a="http://schemas.openxmlformats.org/drawingml/2006/main" xmlns:r="http://schemas.openxmlformats.org/officeDocument/2006/relationships" xmlns:p="http://schemas.openxmlformats.org/presentationml/2006/main">
  <p:tag name="AS_UNIQUEID" val="2509"/>
</p:tagLst>
</file>

<file path=ppt/tags/tag926.xml><?xml version="1.0" encoding="utf-8"?>
<p:tagLst xmlns:a="http://schemas.openxmlformats.org/drawingml/2006/main" xmlns:r="http://schemas.openxmlformats.org/officeDocument/2006/relationships" xmlns:p="http://schemas.openxmlformats.org/presentationml/2006/main">
  <p:tag name="AS_UNIQUEID" val="2510"/>
</p:tagLst>
</file>

<file path=ppt/tags/tag927.xml><?xml version="1.0" encoding="utf-8"?>
<p:tagLst xmlns:a="http://schemas.openxmlformats.org/drawingml/2006/main" xmlns:r="http://schemas.openxmlformats.org/officeDocument/2006/relationships" xmlns:p="http://schemas.openxmlformats.org/presentationml/2006/main">
  <p:tag name="AS_UNIQUEID" val="2511"/>
</p:tagLst>
</file>

<file path=ppt/tags/tag928.xml><?xml version="1.0" encoding="utf-8"?>
<p:tagLst xmlns:a="http://schemas.openxmlformats.org/drawingml/2006/main" xmlns:r="http://schemas.openxmlformats.org/officeDocument/2006/relationships" xmlns:p="http://schemas.openxmlformats.org/presentationml/2006/main">
  <p:tag name="AS_UNIQUEID" val="2500"/>
</p:tagLst>
</file>

<file path=ppt/tags/tag929.xml><?xml version="1.0" encoding="utf-8"?>
<p:tagLst xmlns:a="http://schemas.openxmlformats.org/drawingml/2006/main" xmlns:r="http://schemas.openxmlformats.org/officeDocument/2006/relationships" xmlns:p="http://schemas.openxmlformats.org/presentationml/2006/main">
  <p:tag name="AS_UNIQUEID" val="2501"/>
</p:tagLst>
</file>

<file path=ppt/tags/tag93.xml><?xml version="1.0" encoding="utf-8"?>
<p:tagLst xmlns:a="http://schemas.openxmlformats.org/drawingml/2006/main" xmlns:r="http://schemas.openxmlformats.org/officeDocument/2006/relationships" xmlns:p="http://schemas.openxmlformats.org/presentationml/2006/main">
  <p:tag name="AS_UNIQUEID" val="286"/>
</p:tagLst>
</file>

<file path=ppt/tags/tag930.xml><?xml version="1.0" encoding="utf-8"?>
<p:tagLst xmlns:a="http://schemas.openxmlformats.org/drawingml/2006/main" xmlns:r="http://schemas.openxmlformats.org/officeDocument/2006/relationships" xmlns:p="http://schemas.openxmlformats.org/presentationml/2006/main">
  <p:tag name="AS_UNIQUEID" val="2502"/>
</p:tagLst>
</file>

<file path=ppt/tags/tag931.xml><?xml version="1.0" encoding="utf-8"?>
<p:tagLst xmlns:a="http://schemas.openxmlformats.org/drawingml/2006/main" xmlns:r="http://schemas.openxmlformats.org/officeDocument/2006/relationships" xmlns:p="http://schemas.openxmlformats.org/presentationml/2006/main">
  <p:tag name="AS_UNIQUEID" val="2503"/>
</p:tagLst>
</file>

<file path=ppt/tags/tag932.xml><?xml version="1.0" encoding="utf-8"?>
<p:tagLst xmlns:a="http://schemas.openxmlformats.org/drawingml/2006/main" xmlns:r="http://schemas.openxmlformats.org/officeDocument/2006/relationships" xmlns:p="http://schemas.openxmlformats.org/presentationml/2006/main">
  <p:tag name="AS_UNIQUEID" val="2490"/>
</p:tagLst>
</file>

<file path=ppt/tags/tag933.xml><?xml version="1.0" encoding="utf-8"?>
<p:tagLst xmlns:a="http://schemas.openxmlformats.org/drawingml/2006/main" xmlns:r="http://schemas.openxmlformats.org/officeDocument/2006/relationships" xmlns:p="http://schemas.openxmlformats.org/presentationml/2006/main">
  <p:tag name="AS_UNIQUEID" val="2493"/>
</p:tagLst>
</file>

<file path=ppt/tags/tag934.xml><?xml version="1.0" encoding="utf-8"?>
<p:tagLst xmlns:a="http://schemas.openxmlformats.org/drawingml/2006/main" xmlns:r="http://schemas.openxmlformats.org/officeDocument/2006/relationships" xmlns:p="http://schemas.openxmlformats.org/presentationml/2006/main">
  <p:tag name="AS_UNIQUEID" val="2498"/>
</p:tagLst>
</file>

<file path=ppt/tags/tag935.xml><?xml version="1.0" encoding="utf-8"?>
<p:tagLst xmlns:a="http://schemas.openxmlformats.org/drawingml/2006/main" xmlns:r="http://schemas.openxmlformats.org/officeDocument/2006/relationships" xmlns:p="http://schemas.openxmlformats.org/presentationml/2006/main">
  <p:tag name="AS_UNIQUEID" val="2494"/>
</p:tagLst>
</file>

<file path=ppt/tags/tag936.xml><?xml version="1.0" encoding="utf-8"?>
<p:tagLst xmlns:a="http://schemas.openxmlformats.org/drawingml/2006/main" xmlns:r="http://schemas.openxmlformats.org/officeDocument/2006/relationships" xmlns:p="http://schemas.openxmlformats.org/presentationml/2006/main">
  <p:tag name="AS_UNIQUEID" val="2495"/>
</p:tagLst>
</file>

<file path=ppt/tags/tag937.xml><?xml version="1.0" encoding="utf-8"?>
<p:tagLst xmlns:a="http://schemas.openxmlformats.org/drawingml/2006/main" xmlns:r="http://schemas.openxmlformats.org/officeDocument/2006/relationships" xmlns:p="http://schemas.openxmlformats.org/presentationml/2006/main">
  <p:tag name="AS_UNIQUEID" val="2496"/>
</p:tagLst>
</file>

<file path=ppt/tags/tag938.xml><?xml version="1.0" encoding="utf-8"?>
<p:tagLst xmlns:a="http://schemas.openxmlformats.org/drawingml/2006/main" xmlns:r="http://schemas.openxmlformats.org/officeDocument/2006/relationships" xmlns:p="http://schemas.openxmlformats.org/presentationml/2006/main">
  <p:tag name="AS_UNIQUEID" val="2497"/>
</p:tagLst>
</file>

<file path=ppt/tags/tag939.xml><?xml version="1.0" encoding="utf-8"?>
<p:tagLst xmlns:a="http://schemas.openxmlformats.org/drawingml/2006/main" xmlns:r="http://schemas.openxmlformats.org/officeDocument/2006/relationships" xmlns:p="http://schemas.openxmlformats.org/presentationml/2006/main">
  <p:tag name="AS_UNIQUEID" val="2491"/>
</p:tagLst>
</file>

<file path=ppt/tags/tag94.xml><?xml version="1.0" encoding="utf-8"?>
<p:tagLst xmlns:a="http://schemas.openxmlformats.org/drawingml/2006/main" xmlns:r="http://schemas.openxmlformats.org/officeDocument/2006/relationships" xmlns:p="http://schemas.openxmlformats.org/presentationml/2006/main">
  <p:tag name="AS_UNIQUEID" val="287"/>
</p:tagLst>
</file>

<file path=ppt/tags/tag940.xml><?xml version="1.0" encoding="utf-8"?>
<p:tagLst xmlns:a="http://schemas.openxmlformats.org/drawingml/2006/main" xmlns:r="http://schemas.openxmlformats.org/officeDocument/2006/relationships" xmlns:p="http://schemas.openxmlformats.org/presentationml/2006/main">
  <p:tag name="AS_UNIQUEID" val="2492"/>
</p:tagLst>
</file>

<file path=ppt/tags/tag941.xml><?xml version="1.0" encoding="utf-8"?>
<p:tagLst xmlns:a="http://schemas.openxmlformats.org/drawingml/2006/main" xmlns:r="http://schemas.openxmlformats.org/officeDocument/2006/relationships" xmlns:p="http://schemas.openxmlformats.org/presentationml/2006/main">
  <p:tag name="AS_UNIQUEID" val="2358"/>
</p:tagLst>
</file>

<file path=ppt/tags/tag942.xml><?xml version="1.0" encoding="utf-8"?>
<p:tagLst xmlns:a="http://schemas.openxmlformats.org/drawingml/2006/main" xmlns:r="http://schemas.openxmlformats.org/officeDocument/2006/relationships" xmlns:p="http://schemas.openxmlformats.org/presentationml/2006/main">
  <p:tag name="AS_UNIQUEID" val="2359"/>
</p:tagLst>
</file>

<file path=ppt/tags/tag943.xml><?xml version="1.0" encoding="utf-8"?>
<p:tagLst xmlns:a="http://schemas.openxmlformats.org/drawingml/2006/main" xmlns:r="http://schemas.openxmlformats.org/officeDocument/2006/relationships" xmlns:p="http://schemas.openxmlformats.org/presentationml/2006/main">
  <p:tag name="AS_UNIQUEID" val="2360"/>
</p:tagLst>
</file>

<file path=ppt/tags/tag944.xml><?xml version="1.0" encoding="utf-8"?>
<p:tagLst xmlns:a="http://schemas.openxmlformats.org/drawingml/2006/main" xmlns:r="http://schemas.openxmlformats.org/officeDocument/2006/relationships" xmlns:p="http://schemas.openxmlformats.org/presentationml/2006/main">
  <p:tag name="AS_UNIQUEID" val="2361"/>
</p:tagLst>
</file>

<file path=ppt/tags/tag945.xml><?xml version="1.0" encoding="utf-8"?>
<p:tagLst xmlns:a="http://schemas.openxmlformats.org/drawingml/2006/main" xmlns:r="http://schemas.openxmlformats.org/officeDocument/2006/relationships" xmlns:p="http://schemas.openxmlformats.org/presentationml/2006/main">
  <p:tag name="AS_UNIQUEID" val="2362"/>
</p:tagLst>
</file>

<file path=ppt/tags/tag946.xml><?xml version="1.0" encoding="utf-8"?>
<p:tagLst xmlns:a="http://schemas.openxmlformats.org/drawingml/2006/main" xmlns:r="http://schemas.openxmlformats.org/officeDocument/2006/relationships" xmlns:p="http://schemas.openxmlformats.org/presentationml/2006/main">
  <p:tag name="AS_UNIQUEID" val="2363"/>
</p:tagLst>
</file>

<file path=ppt/tags/tag947.xml><?xml version="1.0" encoding="utf-8"?>
<p:tagLst xmlns:a="http://schemas.openxmlformats.org/drawingml/2006/main" xmlns:r="http://schemas.openxmlformats.org/officeDocument/2006/relationships" xmlns:p="http://schemas.openxmlformats.org/presentationml/2006/main">
  <p:tag name="AS_UNIQUEID" val="2364"/>
</p:tagLst>
</file>

<file path=ppt/tags/tag948.xml><?xml version="1.0" encoding="utf-8"?>
<p:tagLst xmlns:a="http://schemas.openxmlformats.org/drawingml/2006/main" xmlns:r="http://schemas.openxmlformats.org/officeDocument/2006/relationships" xmlns:p="http://schemas.openxmlformats.org/presentationml/2006/main">
  <p:tag name="AS_UNIQUEID" val="2365"/>
</p:tagLst>
</file>

<file path=ppt/tags/tag949.xml><?xml version="1.0" encoding="utf-8"?>
<p:tagLst xmlns:a="http://schemas.openxmlformats.org/drawingml/2006/main" xmlns:r="http://schemas.openxmlformats.org/officeDocument/2006/relationships" xmlns:p="http://schemas.openxmlformats.org/presentationml/2006/main">
  <p:tag name="AS_UNIQUEID" val="2373"/>
</p:tagLst>
</file>

<file path=ppt/tags/tag95.xml><?xml version="1.0" encoding="utf-8"?>
<p:tagLst xmlns:a="http://schemas.openxmlformats.org/drawingml/2006/main" xmlns:r="http://schemas.openxmlformats.org/officeDocument/2006/relationships" xmlns:p="http://schemas.openxmlformats.org/presentationml/2006/main">
  <p:tag name="AS_UNIQUEID" val="288"/>
</p:tagLst>
</file>

<file path=ppt/tags/tag950.xml><?xml version="1.0" encoding="utf-8"?>
<p:tagLst xmlns:a="http://schemas.openxmlformats.org/drawingml/2006/main" xmlns:r="http://schemas.openxmlformats.org/officeDocument/2006/relationships" xmlns:p="http://schemas.openxmlformats.org/presentationml/2006/main">
  <p:tag name="AS_UNIQUEID" val="2381"/>
</p:tagLst>
</file>

<file path=ppt/tags/tag951.xml><?xml version="1.0" encoding="utf-8"?>
<p:tagLst xmlns:a="http://schemas.openxmlformats.org/drawingml/2006/main" xmlns:r="http://schemas.openxmlformats.org/officeDocument/2006/relationships" xmlns:p="http://schemas.openxmlformats.org/presentationml/2006/main">
  <p:tag name="AS_UNIQUEID" val="2389"/>
</p:tagLst>
</file>

<file path=ppt/tags/tag952.xml><?xml version="1.0" encoding="utf-8"?>
<p:tagLst xmlns:a="http://schemas.openxmlformats.org/drawingml/2006/main" xmlns:r="http://schemas.openxmlformats.org/officeDocument/2006/relationships" xmlns:p="http://schemas.openxmlformats.org/presentationml/2006/main">
  <p:tag name="AS_UNIQUEID" val="2397"/>
</p:tagLst>
</file>

<file path=ppt/tags/tag953.xml><?xml version="1.0" encoding="utf-8"?>
<p:tagLst xmlns:a="http://schemas.openxmlformats.org/drawingml/2006/main" xmlns:r="http://schemas.openxmlformats.org/officeDocument/2006/relationships" xmlns:p="http://schemas.openxmlformats.org/presentationml/2006/main">
  <p:tag name="AS_UNIQUEID" val="2405"/>
</p:tagLst>
</file>

<file path=ppt/tags/tag954.xml><?xml version="1.0" encoding="utf-8"?>
<p:tagLst xmlns:a="http://schemas.openxmlformats.org/drawingml/2006/main" xmlns:r="http://schemas.openxmlformats.org/officeDocument/2006/relationships" xmlns:p="http://schemas.openxmlformats.org/presentationml/2006/main">
  <p:tag name="AS_UNIQUEID" val="2413"/>
</p:tagLst>
</file>

<file path=ppt/tags/tag955.xml><?xml version="1.0" encoding="utf-8"?>
<p:tagLst xmlns:a="http://schemas.openxmlformats.org/drawingml/2006/main" xmlns:r="http://schemas.openxmlformats.org/officeDocument/2006/relationships" xmlns:p="http://schemas.openxmlformats.org/presentationml/2006/main">
  <p:tag name="AS_UNIQUEID" val="2421"/>
</p:tagLst>
</file>

<file path=ppt/tags/tag956.xml><?xml version="1.0" encoding="utf-8"?>
<p:tagLst xmlns:a="http://schemas.openxmlformats.org/drawingml/2006/main" xmlns:r="http://schemas.openxmlformats.org/officeDocument/2006/relationships" xmlns:p="http://schemas.openxmlformats.org/presentationml/2006/main">
  <p:tag name="AS_UNIQUEID" val="2430"/>
</p:tagLst>
</file>

<file path=ppt/tags/tag957.xml><?xml version="1.0" encoding="utf-8"?>
<p:tagLst xmlns:a="http://schemas.openxmlformats.org/drawingml/2006/main" xmlns:r="http://schemas.openxmlformats.org/officeDocument/2006/relationships" xmlns:p="http://schemas.openxmlformats.org/presentationml/2006/main">
  <p:tag name="AS_UNIQUEID" val="2431"/>
</p:tagLst>
</file>

<file path=ppt/tags/tag958.xml><?xml version="1.0" encoding="utf-8"?>
<p:tagLst xmlns:a="http://schemas.openxmlformats.org/drawingml/2006/main" xmlns:r="http://schemas.openxmlformats.org/officeDocument/2006/relationships" xmlns:p="http://schemas.openxmlformats.org/presentationml/2006/main">
  <p:tag name="AS_UNIQUEID" val="2432"/>
</p:tagLst>
</file>

<file path=ppt/tags/tag959.xml><?xml version="1.0" encoding="utf-8"?>
<p:tagLst xmlns:a="http://schemas.openxmlformats.org/drawingml/2006/main" xmlns:r="http://schemas.openxmlformats.org/officeDocument/2006/relationships" xmlns:p="http://schemas.openxmlformats.org/presentationml/2006/main">
  <p:tag name="AS_UNIQUEID" val="2433"/>
</p:tagLst>
</file>

<file path=ppt/tags/tag96.xml><?xml version="1.0" encoding="utf-8"?>
<p:tagLst xmlns:a="http://schemas.openxmlformats.org/drawingml/2006/main" xmlns:r="http://schemas.openxmlformats.org/officeDocument/2006/relationships" xmlns:p="http://schemas.openxmlformats.org/presentationml/2006/main">
  <p:tag name="AS_UNIQUEID" val="294"/>
</p:tagLst>
</file>

<file path=ppt/tags/tag960.xml><?xml version="1.0" encoding="utf-8"?>
<p:tagLst xmlns:a="http://schemas.openxmlformats.org/drawingml/2006/main" xmlns:r="http://schemas.openxmlformats.org/officeDocument/2006/relationships" xmlns:p="http://schemas.openxmlformats.org/presentationml/2006/main">
  <p:tag name="AS_UNIQUEID" val="2434"/>
</p:tagLst>
</file>

<file path=ppt/tags/tag961.xml><?xml version="1.0" encoding="utf-8"?>
<p:tagLst xmlns:a="http://schemas.openxmlformats.org/drawingml/2006/main" xmlns:r="http://schemas.openxmlformats.org/officeDocument/2006/relationships" xmlns:p="http://schemas.openxmlformats.org/presentationml/2006/main">
  <p:tag name="AS_UNIQUEID" val="2435"/>
</p:tagLst>
</file>

<file path=ppt/tags/tag962.xml><?xml version="1.0" encoding="utf-8"?>
<p:tagLst xmlns:a="http://schemas.openxmlformats.org/drawingml/2006/main" xmlns:r="http://schemas.openxmlformats.org/officeDocument/2006/relationships" xmlns:p="http://schemas.openxmlformats.org/presentationml/2006/main">
  <p:tag name="AS_UNIQUEID" val="2436"/>
</p:tagLst>
</file>

<file path=ppt/tags/tag963.xml><?xml version="1.0" encoding="utf-8"?>
<p:tagLst xmlns:a="http://schemas.openxmlformats.org/drawingml/2006/main" xmlns:r="http://schemas.openxmlformats.org/officeDocument/2006/relationships" xmlns:p="http://schemas.openxmlformats.org/presentationml/2006/main">
  <p:tag name="AS_UNIQUEID" val="2437"/>
</p:tagLst>
</file>

<file path=ppt/tags/tag964.xml><?xml version="1.0" encoding="utf-8"?>
<p:tagLst xmlns:a="http://schemas.openxmlformats.org/drawingml/2006/main" xmlns:r="http://schemas.openxmlformats.org/officeDocument/2006/relationships" xmlns:p="http://schemas.openxmlformats.org/presentationml/2006/main">
  <p:tag name="AS_UNIQUEID" val="2438"/>
</p:tagLst>
</file>

<file path=ppt/tags/tag965.xml><?xml version="1.0" encoding="utf-8"?>
<p:tagLst xmlns:a="http://schemas.openxmlformats.org/drawingml/2006/main" xmlns:r="http://schemas.openxmlformats.org/officeDocument/2006/relationships" xmlns:p="http://schemas.openxmlformats.org/presentationml/2006/main">
  <p:tag name="AS_UNIQUEID" val="2439"/>
</p:tagLst>
</file>

<file path=ppt/tags/tag966.xml><?xml version="1.0" encoding="utf-8"?>
<p:tagLst xmlns:a="http://schemas.openxmlformats.org/drawingml/2006/main" xmlns:r="http://schemas.openxmlformats.org/officeDocument/2006/relationships" xmlns:p="http://schemas.openxmlformats.org/presentationml/2006/main">
  <p:tag name="AS_UNIQUEID" val="2440"/>
</p:tagLst>
</file>

<file path=ppt/tags/tag967.xml><?xml version="1.0" encoding="utf-8"?>
<p:tagLst xmlns:a="http://schemas.openxmlformats.org/drawingml/2006/main" xmlns:r="http://schemas.openxmlformats.org/officeDocument/2006/relationships" xmlns:p="http://schemas.openxmlformats.org/presentationml/2006/main">
  <p:tag name="AS_UNIQUEID" val="2441"/>
</p:tagLst>
</file>

<file path=ppt/tags/tag968.xml><?xml version="1.0" encoding="utf-8"?>
<p:tagLst xmlns:a="http://schemas.openxmlformats.org/drawingml/2006/main" xmlns:r="http://schemas.openxmlformats.org/officeDocument/2006/relationships" xmlns:p="http://schemas.openxmlformats.org/presentationml/2006/main">
  <p:tag name="AS_UNIQUEID" val="2442"/>
</p:tagLst>
</file>

<file path=ppt/tags/tag969.xml><?xml version="1.0" encoding="utf-8"?>
<p:tagLst xmlns:a="http://schemas.openxmlformats.org/drawingml/2006/main" xmlns:r="http://schemas.openxmlformats.org/officeDocument/2006/relationships" xmlns:p="http://schemas.openxmlformats.org/presentationml/2006/main">
  <p:tag name="AS_UNIQUEID" val="2443"/>
</p:tagLst>
</file>

<file path=ppt/tags/tag97.xml><?xml version="1.0" encoding="utf-8"?>
<p:tagLst xmlns:a="http://schemas.openxmlformats.org/drawingml/2006/main" xmlns:r="http://schemas.openxmlformats.org/officeDocument/2006/relationships" xmlns:p="http://schemas.openxmlformats.org/presentationml/2006/main">
  <p:tag name="AS_UNIQUEID" val="300"/>
</p:tagLst>
</file>

<file path=ppt/tags/tag970.xml><?xml version="1.0" encoding="utf-8"?>
<p:tagLst xmlns:a="http://schemas.openxmlformats.org/drawingml/2006/main" xmlns:r="http://schemas.openxmlformats.org/officeDocument/2006/relationships" xmlns:p="http://schemas.openxmlformats.org/presentationml/2006/main">
  <p:tag name="AS_UNIQUEID" val="2444"/>
</p:tagLst>
</file>

<file path=ppt/tags/tag971.xml><?xml version="1.0" encoding="utf-8"?>
<p:tagLst xmlns:a="http://schemas.openxmlformats.org/drawingml/2006/main" xmlns:r="http://schemas.openxmlformats.org/officeDocument/2006/relationships" xmlns:p="http://schemas.openxmlformats.org/presentationml/2006/main">
  <p:tag name="AS_UNIQUEID" val="2445"/>
</p:tagLst>
</file>

<file path=ppt/tags/tag972.xml><?xml version="1.0" encoding="utf-8"?>
<p:tagLst xmlns:a="http://schemas.openxmlformats.org/drawingml/2006/main" xmlns:r="http://schemas.openxmlformats.org/officeDocument/2006/relationships" xmlns:p="http://schemas.openxmlformats.org/presentationml/2006/main">
  <p:tag name="AS_UNIQUEID" val="2446"/>
</p:tagLst>
</file>

<file path=ppt/tags/tag973.xml><?xml version="1.0" encoding="utf-8"?>
<p:tagLst xmlns:a="http://schemas.openxmlformats.org/drawingml/2006/main" xmlns:r="http://schemas.openxmlformats.org/officeDocument/2006/relationships" xmlns:p="http://schemas.openxmlformats.org/presentationml/2006/main">
  <p:tag name="AS_UNIQUEID" val="2447"/>
</p:tagLst>
</file>

<file path=ppt/tags/tag974.xml><?xml version="1.0" encoding="utf-8"?>
<p:tagLst xmlns:a="http://schemas.openxmlformats.org/drawingml/2006/main" xmlns:r="http://schemas.openxmlformats.org/officeDocument/2006/relationships" xmlns:p="http://schemas.openxmlformats.org/presentationml/2006/main">
  <p:tag name="AS_UNIQUEID" val="2455"/>
</p:tagLst>
</file>

<file path=ppt/tags/tag975.xml><?xml version="1.0" encoding="utf-8"?>
<p:tagLst xmlns:a="http://schemas.openxmlformats.org/drawingml/2006/main" xmlns:r="http://schemas.openxmlformats.org/officeDocument/2006/relationships" xmlns:p="http://schemas.openxmlformats.org/presentationml/2006/main">
  <p:tag name="AS_UNIQUEID" val="2463"/>
</p:tagLst>
</file>

<file path=ppt/tags/tag976.xml><?xml version="1.0" encoding="utf-8"?>
<p:tagLst xmlns:a="http://schemas.openxmlformats.org/drawingml/2006/main" xmlns:r="http://schemas.openxmlformats.org/officeDocument/2006/relationships" xmlns:p="http://schemas.openxmlformats.org/presentationml/2006/main">
  <p:tag name="AS_UNIQUEID" val="2471"/>
</p:tagLst>
</file>

<file path=ppt/tags/tag977.xml><?xml version="1.0" encoding="utf-8"?>
<p:tagLst xmlns:a="http://schemas.openxmlformats.org/drawingml/2006/main" xmlns:r="http://schemas.openxmlformats.org/officeDocument/2006/relationships" xmlns:p="http://schemas.openxmlformats.org/presentationml/2006/main">
  <p:tag name="AS_UNIQUEID" val="2479"/>
</p:tagLst>
</file>

<file path=ppt/tags/tag978.xml><?xml version="1.0" encoding="utf-8"?>
<p:tagLst xmlns:a="http://schemas.openxmlformats.org/drawingml/2006/main" xmlns:r="http://schemas.openxmlformats.org/officeDocument/2006/relationships" xmlns:p="http://schemas.openxmlformats.org/presentationml/2006/main">
  <p:tag name="AS_UNIQUEID" val="2480"/>
</p:tagLst>
</file>

<file path=ppt/tags/tag979.xml><?xml version="1.0" encoding="utf-8"?>
<p:tagLst xmlns:a="http://schemas.openxmlformats.org/drawingml/2006/main" xmlns:r="http://schemas.openxmlformats.org/officeDocument/2006/relationships" xmlns:p="http://schemas.openxmlformats.org/presentationml/2006/main">
  <p:tag name="AS_UNIQUEID" val="2481"/>
</p:tagLst>
</file>

<file path=ppt/tags/tag98.xml><?xml version="1.0" encoding="utf-8"?>
<p:tagLst xmlns:a="http://schemas.openxmlformats.org/drawingml/2006/main" xmlns:r="http://schemas.openxmlformats.org/officeDocument/2006/relationships" xmlns:p="http://schemas.openxmlformats.org/presentationml/2006/main">
  <p:tag name="AS_UNIQUEID" val="306"/>
</p:tagLst>
</file>

<file path=ppt/tags/tag980.xml><?xml version="1.0" encoding="utf-8"?>
<p:tagLst xmlns:a="http://schemas.openxmlformats.org/drawingml/2006/main" xmlns:r="http://schemas.openxmlformats.org/officeDocument/2006/relationships" xmlns:p="http://schemas.openxmlformats.org/presentationml/2006/main">
  <p:tag name="AS_UNIQUEID" val="2482"/>
</p:tagLst>
</file>

<file path=ppt/tags/tag981.xml><?xml version="1.0" encoding="utf-8"?>
<p:tagLst xmlns:a="http://schemas.openxmlformats.org/drawingml/2006/main" xmlns:r="http://schemas.openxmlformats.org/officeDocument/2006/relationships" xmlns:p="http://schemas.openxmlformats.org/presentationml/2006/main">
  <p:tag name="AS_UNIQUEID" val="2483"/>
</p:tagLst>
</file>

<file path=ppt/tags/tag982.xml><?xml version="1.0" encoding="utf-8"?>
<p:tagLst xmlns:a="http://schemas.openxmlformats.org/drawingml/2006/main" xmlns:r="http://schemas.openxmlformats.org/officeDocument/2006/relationships" xmlns:p="http://schemas.openxmlformats.org/presentationml/2006/main">
  <p:tag name="AS_UNIQUEID" val="2484"/>
</p:tagLst>
</file>

<file path=ppt/tags/tag983.xml><?xml version="1.0" encoding="utf-8"?>
<p:tagLst xmlns:a="http://schemas.openxmlformats.org/drawingml/2006/main" xmlns:r="http://schemas.openxmlformats.org/officeDocument/2006/relationships" xmlns:p="http://schemas.openxmlformats.org/presentationml/2006/main">
  <p:tag name="AS_UNIQUEID" val="2485"/>
</p:tagLst>
</file>

<file path=ppt/tags/tag984.xml><?xml version="1.0" encoding="utf-8"?>
<p:tagLst xmlns:a="http://schemas.openxmlformats.org/drawingml/2006/main" xmlns:r="http://schemas.openxmlformats.org/officeDocument/2006/relationships" xmlns:p="http://schemas.openxmlformats.org/presentationml/2006/main">
  <p:tag name="AS_UNIQUEID" val="2486"/>
</p:tagLst>
</file>

<file path=ppt/tags/tag985.xml><?xml version="1.0" encoding="utf-8"?>
<p:tagLst xmlns:a="http://schemas.openxmlformats.org/drawingml/2006/main" xmlns:r="http://schemas.openxmlformats.org/officeDocument/2006/relationships" xmlns:p="http://schemas.openxmlformats.org/presentationml/2006/main">
  <p:tag name="AS_UNIQUEID" val="2487"/>
</p:tagLst>
</file>

<file path=ppt/tags/tag986.xml><?xml version="1.0" encoding="utf-8"?>
<p:tagLst xmlns:a="http://schemas.openxmlformats.org/drawingml/2006/main" xmlns:r="http://schemas.openxmlformats.org/officeDocument/2006/relationships" xmlns:p="http://schemas.openxmlformats.org/presentationml/2006/main">
  <p:tag name="AS_UNIQUEID" val="2488"/>
</p:tagLst>
</file>

<file path=ppt/tags/tag987.xml><?xml version="1.0" encoding="utf-8"?>
<p:tagLst xmlns:a="http://schemas.openxmlformats.org/drawingml/2006/main" xmlns:r="http://schemas.openxmlformats.org/officeDocument/2006/relationships" xmlns:p="http://schemas.openxmlformats.org/presentationml/2006/main">
  <p:tag name="AS_UNIQUEID" val="2472"/>
</p:tagLst>
</file>

<file path=ppt/tags/tag988.xml><?xml version="1.0" encoding="utf-8"?>
<p:tagLst xmlns:a="http://schemas.openxmlformats.org/drawingml/2006/main" xmlns:r="http://schemas.openxmlformats.org/officeDocument/2006/relationships" xmlns:p="http://schemas.openxmlformats.org/presentationml/2006/main">
  <p:tag name="AS_UNIQUEID" val="2473"/>
</p:tagLst>
</file>

<file path=ppt/tags/tag989.xml><?xml version="1.0" encoding="utf-8"?>
<p:tagLst xmlns:a="http://schemas.openxmlformats.org/drawingml/2006/main" xmlns:r="http://schemas.openxmlformats.org/officeDocument/2006/relationships" xmlns:p="http://schemas.openxmlformats.org/presentationml/2006/main">
  <p:tag name="AS_UNIQUEID" val="2474"/>
</p:tagLst>
</file>

<file path=ppt/tags/tag99.xml><?xml version="1.0" encoding="utf-8"?>
<p:tagLst xmlns:a="http://schemas.openxmlformats.org/drawingml/2006/main" xmlns:r="http://schemas.openxmlformats.org/officeDocument/2006/relationships" xmlns:p="http://schemas.openxmlformats.org/presentationml/2006/main">
  <p:tag name="AS_UNIQUEID" val="312"/>
</p:tagLst>
</file>

<file path=ppt/tags/tag990.xml><?xml version="1.0" encoding="utf-8"?>
<p:tagLst xmlns:a="http://schemas.openxmlformats.org/drawingml/2006/main" xmlns:r="http://schemas.openxmlformats.org/officeDocument/2006/relationships" xmlns:p="http://schemas.openxmlformats.org/presentationml/2006/main">
  <p:tag name="AS_UNIQUEID" val="2475"/>
</p:tagLst>
</file>

<file path=ppt/tags/tag991.xml><?xml version="1.0" encoding="utf-8"?>
<p:tagLst xmlns:a="http://schemas.openxmlformats.org/drawingml/2006/main" xmlns:r="http://schemas.openxmlformats.org/officeDocument/2006/relationships" xmlns:p="http://schemas.openxmlformats.org/presentationml/2006/main">
  <p:tag name="AS_UNIQUEID" val="2476"/>
</p:tagLst>
</file>

<file path=ppt/tags/tag992.xml><?xml version="1.0" encoding="utf-8"?>
<p:tagLst xmlns:a="http://schemas.openxmlformats.org/drawingml/2006/main" xmlns:r="http://schemas.openxmlformats.org/officeDocument/2006/relationships" xmlns:p="http://schemas.openxmlformats.org/presentationml/2006/main">
  <p:tag name="AS_UNIQUEID" val="2477"/>
</p:tagLst>
</file>

<file path=ppt/tags/tag993.xml><?xml version="1.0" encoding="utf-8"?>
<p:tagLst xmlns:a="http://schemas.openxmlformats.org/drawingml/2006/main" xmlns:r="http://schemas.openxmlformats.org/officeDocument/2006/relationships" xmlns:p="http://schemas.openxmlformats.org/presentationml/2006/main">
  <p:tag name="AS_UNIQUEID" val="2478"/>
</p:tagLst>
</file>

<file path=ppt/tags/tag994.xml><?xml version="1.0" encoding="utf-8"?>
<p:tagLst xmlns:a="http://schemas.openxmlformats.org/drawingml/2006/main" xmlns:r="http://schemas.openxmlformats.org/officeDocument/2006/relationships" xmlns:p="http://schemas.openxmlformats.org/presentationml/2006/main">
  <p:tag name="AS_UNIQUEID" val="2464"/>
</p:tagLst>
</file>

<file path=ppt/tags/tag995.xml><?xml version="1.0" encoding="utf-8"?>
<p:tagLst xmlns:a="http://schemas.openxmlformats.org/drawingml/2006/main" xmlns:r="http://schemas.openxmlformats.org/officeDocument/2006/relationships" xmlns:p="http://schemas.openxmlformats.org/presentationml/2006/main">
  <p:tag name="AS_UNIQUEID" val="2465"/>
</p:tagLst>
</file>

<file path=ppt/tags/tag996.xml><?xml version="1.0" encoding="utf-8"?>
<p:tagLst xmlns:a="http://schemas.openxmlformats.org/drawingml/2006/main" xmlns:r="http://schemas.openxmlformats.org/officeDocument/2006/relationships" xmlns:p="http://schemas.openxmlformats.org/presentationml/2006/main">
  <p:tag name="AS_UNIQUEID" val="2466"/>
</p:tagLst>
</file>

<file path=ppt/tags/tag997.xml><?xml version="1.0" encoding="utf-8"?>
<p:tagLst xmlns:a="http://schemas.openxmlformats.org/drawingml/2006/main" xmlns:r="http://schemas.openxmlformats.org/officeDocument/2006/relationships" xmlns:p="http://schemas.openxmlformats.org/presentationml/2006/main">
  <p:tag name="AS_UNIQUEID" val="2467"/>
</p:tagLst>
</file>

<file path=ppt/tags/tag998.xml><?xml version="1.0" encoding="utf-8"?>
<p:tagLst xmlns:a="http://schemas.openxmlformats.org/drawingml/2006/main" xmlns:r="http://schemas.openxmlformats.org/officeDocument/2006/relationships" xmlns:p="http://schemas.openxmlformats.org/presentationml/2006/main">
  <p:tag name="AS_UNIQUEID" val="2468"/>
</p:tagLst>
</file>

<file path=ppt/tags/tag999.xml><?xml version="1.0" encoding="utf-8"?>
<p:tagLst xmlns:a="http://schemas.openxmlformats.org/drawingml/2006/main" xmlns:r="http://schemas.openxmlformats.org/officeDocument/2006/relationships" xmlns:p="http://schemas.openxmlformats.org/presentationml/2006/main">
  <p:tag name="AS_UNIQUEID" val="2469"/>
</p:tagLst>
</file>

<file path=ppt/theme/theme1.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oodle Business Light">
      <a:dk1>
        <a:srgbClr val="0C0C0C"/>
      </a:dk1>
      <a:lt1>
        <a:srgbClr val="FFFFFF"/>
      </a:lt1>
      <a:dk2>
        <a:srgbClr val="0C0C0C"/>
      </a:dk2>
      <a:lt2>
        <a:srgbClr val="FFFFFF"/>
      </a:lt2>
      <a:accent1>
        <a:srgbClr val="0046C1"/>
      </a:accent1>
      <a:accent2>
        <a:srgbClr val="83FFFC"/>
      </a:accent2>
      <a:accent3>
        <a:srgbClr val="FDFD1B"/>
      </a:accent3>
      <a:accent4>
        <a:srgbClr val="10CF9B"/>
      </a:accent4>
      <a:accent5>
        <a:srgbClr val="7CCA62"/>
      </a:accent5>
      <a:accent6>
        <a:srgbClr val="A5C249"/>
      </a:accent6>
      <a:hlink>
        <a:srgbClr val="F49100"/>
      </a:hlink>
      <a:folHlink>
        <a:srgbClr val="85DFD0"/>
      </a:folHlink>
    </a:clrScheme>
    <a:fontScheme name="Custom 95">
      <a:majorFont>
        <a:latin typeface="Rancho"/>
        <a:ea typeface="Rancho"/>
        <a:cs typeface="Arial"/>
      </a:majorFont>
      <a:minorFont>
        <a:latin typeface="Comic Neue"/>
        <a:ea typeface="Comic Neu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封面页​​">
  <a:themeElements>
    <a:clrScheme name="A06-暗-蓝">
      <a:dk1>
        <a:srgbClr val="FFFFFF"/>
      </a:dk1>
      <a:lt1>
        <a:srgbClr val="FFFFFF"/>
      </a:lt1>
      <a:dk2>
        <a:srgbClr val="FFFFFF"/>
      </a:dk2>
      <a:lt2>
        <a:srgbClr val="243444"/>
      </a:lt2>
      <a:accent1>
        <a:srgbClr val="0198FF"/>
      </a:accent1>
      <a:accent2>
        <a:srgbClr val="66C1FF"/>
      </a:accent2>
      <a:accent3>
        <a:srgbClr val="0198FF"/>
      </a:accent3>
      <a:accent4>
        <a:srgbClr val="66C1FF"/>
      </a:accent4>
      <a:accent5>
        <a:srgbClr val="0198FF"/>
      </a:accent5>
      <a:accent6>
        <a:srgbClr val="66C1FF"/>
      </a:accent6>
      <a:hlink>
        <a:srgbClr val="F33B48"/>
      </a:hlink>
      <a:folHlink>
        <a:srgbClr val="FFC000"/>
      </a:folHlink>
    </a:clrScheme>
    <a:fontScheme name="写作">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1972</TotalTime>
  <Words>1634</Words>
  <Application>Microsoft Office PowerPoint</Application>
  <PresentationFormat>宽屏</PresentationFormat>
  <Paragraphs>209</Paragraphs>
  <Slides>24</Slides>
  <Notes>16</Notes>
  <HiddenSlides>1</HiddenSlides>
  <MMClips>5</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24</vt:i4>
      </vt:variant>
    </vt:vector>
  </HeadingPairs>
  <TitlesOfParts>
    <vt:vector size="39" baseType="lpstr">
      <vt:lpstr>Comic Neue</vt:lpstr>
      <vt:lpstr>阿里巴巴普惠体</vt:lpstr>
      <vt:lpstr>等线</vt:lpstr>
      <vt:lpstr>宋体</vt:lpstr>
      <vt:lpstr>微软雅黑</vt:lpstr>
      <vt:lpstr>Arial</vt:lpstr>
      <vt:lpstr>Arial Narrow</vt:lpstr>
      <vt:lpstr>Arial Rounded MT Bold</vt:lpstr>
      <vt:lpstr>Calibri</vt:lpstr>
      <vt:lpstr>Footlight MT Light</vt:lpstr>
      <vt:lpstr>Times New Roman</vt:lpstr>
      <vt:lpstr>Verdana</vt:lpstr>
      <vt:lpstr>Office 主题​​</vt:lpstr>
      <vt:lpstr>Office Theme</vt:lpstr>
      <vt:lpstr>封面页​​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Group work: make a dialogue to express your opinion on VR</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rbm.xkw.com</dc:creator>
  <cp:lastModifiedBy>慧 六</cp:lastModifiedBy>
  <cp:revision>31</cp:revision>
  <cp:lastPrinted>2022-08-24T23:12:35Z</cp:lastPrinted>
  <dcterms:created xsi:type="dcterms:W3CDTF">2022-08-24T23:12:35Z</dcterms:created>
  <dcterms:modified xsi:type="dcterms:W3CDTF">2024-09-28T09:55:11Z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