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0"/>
  </p:handoutMasterIdLst>
  <p:sldIdLst>
    <p:sldId id="257" r:id="rId4"/>
    <p:sldId id="358" r:id="rId6"/>
    <p:sldId id="385" r:id="rId7"/>
    <p:sldId id="386" r:id="rId8"/>
    <p:sldId id="307" r:id="rId9"/>
    <p:sldId id="297" r:id="rId10"/>
    <p:sldId id="337" r:id="rId11"/>
    <p:sldId id="359" r:id="rId12"/>
    <p:sldId id="338" r:id="rId13"/>
    <p:sldId id="336" r:id="rId14"/>
    <p:sldId id="339" r:id="rId15"/>
    <p:sldId id="341" r:id="rId16"/>
    <p:sldId id="387" r:id="rId17"/>
    <p:sldId id="388" r:id="rId18"/>
    <p:sldId id="315" r:id="rId19"/>
    <p:sldId id="343" r:id="rId20"/>
    <p:sldId id="344" r:id="rId21"/>
    <p:sldId id="345" r:id="rId22"/>
    <p:sldId id="350" r:id="rId23"/>
    <p:sldId id="351" r:id="rId24"/>
    <p:sldId id="352" r:id="rId25"/>
    <p:sldId id="305" r:id="rId26"/>
    <p:sldId id="384" r:id="rId27"/>
    <p:sldId id="306" r:id="rId28"/>
    <p:sldId id="354" r:id="rId29"/>
  </p:sldIdLst>
  <p:sldSz cx="12192000" cy="6858000"/>
  <p:notesSz cx="6858000" cy="9144000"/>
  <p:embeddedFontLst>
    <p:embeddedFont>
      <p:font typeface="汉仪中黑简" panose="02010600000101010101" pitchFamily="49" charset="-122"/>
      <p:regular r:id="rId34"/>
    </p:embeddedFont>
    <p:embeddedFont>
      <p:font typeface="汉仪雪君体简" panose="02010600000101010101" charset="-122"/>
      <p:regular r:id="rId35"/>
    </p:embeddedFont>
    <p:embeddedFont>
      <p:font typeface="颜真卿楷书" panose="02010600010101010101" charset="-122"/>
      <p:regular r:id="rId36"/>
    </p:embeddedFont>
    <p:embeddedFont>
      <p:font typeface="楷体" panose="02010609060101010101" charset="-122"/>
      <p:regular r:id="rId37"/>
    </p:embeddedFont>
    <p:embeddedFont>
      <p:font typeface="汉仪颜楷简" panose="00020600040101010101" charset="-122"/>
      <p:regular r:id="rId38"/>
    </p:embeddedFont>
    <p:embeddedFont>
      <p:font typeface="汉仪劲楷简" panose="00020600040101010101" charset="-122"/>
      <p:regular r:id="rId39"/>
    </p:embeddedFont>
    <p:embeddedFont>
      <p:font typeface="微软雅黑" panose="020B0503020204020204" charset="-122"/>
      <p:regular r:id="rId40"/>
    </p:embeddedFont>
    <p:embeddedFont>
      <p:font typeface="等线" panose="0201060003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835C9"/>
    <a:srgbClr val="66A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9743EE4-CF7D-4502-8221-350B8D66CBF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56424F5D-F74A-46F8-988D-0FBE460C380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2"/>
              </a:solidFill>
            </a:ln>
          </a:left>
          <a:right>
            <a:ln w="9525" cmpd="sng">
              <a:solidFill>
                <a:schemeClr val="accent2"/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2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2"/>
              </a:solidFill>
            </a:ln>
          </a:left>
          <a:right>
            <a:ln w="9525" cmpd="sng">
              <a:solidFill>
                <a:schemeClr val="accent2"/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2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2"/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2"/>
              </a:solidFill>
            </a:ln>
          </a:left>
          <a:right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2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2"/>
        </a:fontRef>
      </a:tcTxStyle>
      <a:tcStyle>
        <a:tcBdr>
          <a:left>
            <a:ln w="9525" cmpd="sng">
              <a:solidFill>
                <a:schemeClr val="accent2"/>
              </a:solidFill>
            </a:ln>
          </a:left>
          <a:right>
            <a:ln w="9525" cmpd="sng">
              <a:solidFill>
                <a:schemeClr val="accent2"/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2"/>
              </a:solidFill>
            </a:ln>
          </a:left>
          <a:right>
            <a:ln w="9525" cmpd="sng">
              <a:solidFill>
                <a:schemeClr val="accent2"/>
              </a:solidFill>
            </a:ln>
          </a:right>
          <a:top>
            <a:ln w="9525" cmpd="sng">
              <a:solidFill>
                <a:schemeClr val="accent2"/>
              </a:solidFill>
            </a:ln>
          </a:top>
          <a:bottom>
            <a:ln w="9525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2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0" autoAdjust="0"/>
    <p:restoredTop sz="95244" autoAdjust="0"/>
  </p:normalViewPr>
  <p:slideViewPr>
    <p:cSldViewPr snapToGrid="0">
      <p:cViewPr>
        <p:scale>
          <a:sx n="73" d="100"/>
          <a:sy n="73" d="100"/>
        </p:scale>
        <p:origin x="432" y="25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40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gs" Target="tags/tag16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48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4800">
                <a:latin typeface="楷体" panose="02010609060101010101" charset="-122"/>
                <a:ea typeface="楷体" panose="02010609060101010101" charset="-122"/>
              </a:rPr>
              <a:t>鲁滨逊漂流记（梗概）</a:t>
            </a:r>
            <a:endParaRPr sz="4800">
              <a:latin typeface="楷体" panose="02010609060101010101" charset="-122"/>
              <a:ea typeface="楷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125872525460579"/>
          <c:y val="0.162224218827992"/>
          <c:w val="0.974825494907884"/>
          <c:h val="0.812418887890586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8100" cap="rnd" cmpd="dbl">
              <a:gradFill>
                <a:gsLst>
                  <a:gs pos="0">
                    <a:schemeClr val="accent1"/>
                  </a:gs>
                  <a:gs pos="68000">
                    <a:schemeClr val="accent3"/>
                  </a:gs>
                  <a:gs pos="40000">
                    <a:schemeClr val="accent2"/>
                  </a:gs>
                  <a:gs pos="100000">
                    <a:schemeClr val="accent4"/>
                  </a:gs>
                </a:gsLst>
                <a:lin ang="0" scaled="1"/>
              </a:gradFill>
              <a:round/>
            </a:ln>
            <a:effectLst/>
            <a:sp3d contourW="38100"/>
          </c:spPr>
          <c:marker>
            <c:symbol val="none"/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829936507"/>
        <c:axId val="476311662"/>
      </c:lineChart>
      <c:catAx>
        <c:axId val="8299365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 forceAA="0"/>
          <a:lstStyle/>
          <a:p>
            <a:pPr>
              <a:defRPr lang="zh-CN" sz="4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476311662"/>
        <c:crosses val="autoZero"/>
        <c:auto val="1"/>
        <c:lblAlgn val="ctr"/>
        <c:lblOffset val="100"/>
        <c:noMultiLvlLbl val="0"/>
      </c:catAx>
      <c:valAx>
        <c:axId val="47631166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 forceAA="0"/>
          <a:lstStyle/>
          <a:p>
            <a:pPr>
              <a:defRPr lang="zh-CN" sz="4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8299365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494ab74-7221-4bac-a63b-03cb3d34da71}"/>
      </c:ext>
    </c:extLst>
  </c:chart>
  <c:spPr>
    <a:solidFill>
      <a:schemeClr val="bg1"/>
    </a:solidFill>
    <a:ln w="6350" cap="flat" cmpd="sng" algn="ctr">
      <a:solidFill>
        <a:schemeClr val="tx1">
          <a:lumMod val="50000"/>
          <a:lumOff val="50000"/>
          <a:alpha val="25000"/>
        </a:schemeClr>
      </a:solidFill>
      <a:round/>
    </a:ln>
    <a:effectLst/>
  </c:spPr>
  <c:txPr>
    <a:bodyPr/>
    <a:lstStyle/>
    <a:p>
      <a:pPr>
        <a:defRPr lang="zh-CN" sz="4000" b="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中黑简" panose="02010600000101010101" pitchFamily="49" charset="-122"/>
        <a:ea typeface="汉仪中黑简" panose="0201060000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中等线简" panose="02010609000101010101" pitchFamily="49" charset="-122"/>
        <a:ea typeface="汉仪中等线简" panose="0201060900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sz="quarter"/>
          </p:nvPr>
        </p:nvSpPr>
        <p:spPr>
          <a:xfrm>
            <a:off x="662016" y="3931500"/>
            <a:ext cx="5296132" cy="3216682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1CBB70-0CF6-4027-A2ED-CEF44F065347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1CBB70-0CF6-4027-A2ED-CEF44F065347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808900988"/>
          <p:cNvPicPr>
            <a:picLocks noChangeAspect="1"/>
          </p:cNvPicPr>
          <p:nvPr userDrawn="1"/>
        </p:nvPicPr>
        <p:blipFill>
          <a:blip r:embed="rId12" cstate="print">
            <a:lum contrast="6000"/>
          </a:blip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808900988"/>
          <p:cNvPicPr>
            <a:picLocks noChangeAspect="1"/>
          </p:cNvPicPr>
          <p:nvPr userDrawn="1"/>
        </p:nvPicPr>
        <p:blipFill>
          <a:blip r:embed="rId12" cstate="print">
            <a:lum contrast="6000"/>
          </a:blip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4.xml"/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6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8798978978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7197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" t="8495" r="37452" b="65511"/>
          <a:stretch>
            <a:fillRect/>
          </a:stretch>
        </p:blipFill>
        <p:spPr>
          <a:xfrm>
            <a:off x="4098290" y="6097905"/>
            <a:ext cx="3432175" cy="774065"/>
          </a:xfrm>
          <a:custGeom>
            <a:avLst/>
            <a:gdLst>
              <a:gd name="connsiteX0" fmla="*/ 0 w 5995686"/>
              <a:gd name="connsiteY0" fmla="*/ 0 h 1352043"/>
              <a:gd name="connsiteX1" fmla="*/ 5995686 w 5995686"/>
              <a:gd name="connsiteY1" fmla="*/ 0 h 1352043"/>
              <a:gd name="connsiteX2" fmla="*/ 5995686 w 5995686"/>
              <a:gd name="connsiteY2" fmla="*/ 1352043 h 1352043"/>
              <a:gd name="connsiteX3" fmla="*/ 0 w 5995686"/>
              <a:gd name="connsiteY3" fmla="*/ 1352043 h 135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686" h="1352043">
                <a:moveTo>
                  <a:pt x="0" y="0"/>
                </a:moveTo>
                <a:lnTo>
                  <a:pt x="5995686" y="0"/>
                </a:lnTo>
                <a:lnTo>
                  <a:pt x="5995686" y="1352043"/>
                </a:lnTo>
                <a:lnTo>
                  <a:pt x="0" y="1352043"/>
                </a:lnTo>
                <a:close/>
              </a:path>
            </a:pathLst>
          </a:custGeom>
        </p:spPr>
      </p:pic>
      <p:grpSp>
        <p:nvGrpSpPr>
          <p:cNvPr id="15" name="组合 14"/>
          <p:cNvGrpSpPr/>
          <p:nvPr/>
        </p:nvGrpSpPr>
        <p:grpSpPr>
          <a:xfrm>
            <a:off x="0" y="5711190"/>
            <a:ext cx="12192000" cy="1179195"/>
            <a:chOff x="0" y="4846320"/>
            <a:chExt cx="12192000" cy="201168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" t="70222" r="11921" b="16889"/>
            <a:stretch>
              <a:fillRect/>
            </a:stretch>
          </p:blipFill>
          <p:spPr>
            <a:xfrm>
              <a:off x="0" y="4846320"/>
              <a:ext cx="12192000" cy="201168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3" t="56889" r="2676" b="34222"/>
            <a:stretch>
              <a:fillRect/>
            </a:stretch>
          </p:blipFill>
          <p:spPr>
            <a:xfrm>
              <a:off x="7696200" y="5958840"/>
              <a:ext cx="4495800" cy="6096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" t="93111" r="73316" b="-3555"/>
            <a:stretch>
              <a:fillRect/>
            </a:stretch>
          </p:blipFill>
          <p:spPr>
            <a:xfrm>
              <a:off x="716280" y="6103620"/>
              <a:ext cx="2377440" cy="71628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" t="8495" r="37452" b="65511"/>
          <a:stretch>
            <a:fillRect/>
          </a:stretch>
        </p:blipFill>
        <p:spPr>
          <a:xfrm>
            <a:off x="-254000" y="6012180"/>
            <a:ext cx="3811905" cy="859790"/>
          </a:xfrm>
          <a:custGeom>
            <a:avLst/>
            <a:gdLst>
              <a:gd name="connsiteX0" fmla="*/ 0 w 5995686"/>
              <a:gd name="connsiteY0" fmla="*/ 0 h 1352043"/>
              <a:gd name="connsiteX1" fmla="*/ 5995686 w 5995686"/>
              <a:gd name="connsiteY1" fmla="*/ 0 h 1352043"/>
              <a:gd name="connsiteX2" fmla="*/ 5995686 w 5995686"/>
              <a:gd name="connsiteY2" fmla="*/ 1352043 h 1352043"/>
              <a:gd name="connsiteX3" fmla="*/ 0 w 5995686"/>
              <a:gd name="connsiteY3" fmla="*/ 1352043 h 135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686" h="1352043">
                <a:moveTo>
                  <a:pt x="0" y="0"/>
                </a:moveTo>
                <a:lnTo>
                  <a:pt x="5995686" y="0"/>
                </a:lnTo>
                <a:lnTo>
                  <a:pt x="5995686" y="1352043"/>
                </a:lnTo>
                <a:lnTo>
                  <a:pt x="0" y="1352043"/>
                </a:lnTo>
                <a:close/>
              </a:path>
            </a:pathLst>
          </a:custGeom>
        </p:spPr>
      </p:pic>
      <p:sp>
        <p:nvSpPr>
          <p:cNvPr id="20" name="文本框 19"/>
          <p:cNvSpPr txBox="1"/>
          <p:nvPr/>
        </p:nvSpPr>
        <p:spPr>
          <a:xfrm>
            <a:off x="970915" y="943610"/>
            <a:ext cx="10323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雪君体简" panose="02010600000101010101" charset="-122"/>
                <a:ea typeface="汉仪雪君体简" panose="02010600000101010101" charset="-122"/>
                <a:sym typeface="颜真卿楷书" panose="02010600010101010101" charset="-122"/>
              </a:rPr>
              <a:t>漫步世界名著花园</a:t>
            </a:r>
            <a:endParaRPr lang="zh-CN" altLang="en-US" sz="9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雪君体简" panose="02010600000101010101" charset="-122"/>
              <a:ea typeface="汉仪雪君体简" panose="02010600000101010101" charset="-122"/>
              <a:sym typeface="颜真卿楷书" panose="0201060001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9290" y="3115945"/>
            <a:ext cx="81603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zh-CN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常州市新北区河海实验小学</a:t>
            </a:r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zh-CN" alt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田禾</a:t>
            </a:r>
            <a:endParaRPr lang="zh-CN" alt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910" y="3799840"/>
            <a:ext cx="1268730" cy="1146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815340" y="452120"/>
            <a:ext cx="7849447" cy="4154593"/>
          </a:xfrm>
          <a:custGeom>
            <a:avLst/>
            <a:gdLst>
              <a:gd name="connsiteX0" fmla="*/ 452721 w 3185457"/>
              <a:gd name="connsiteY0" fmla="*/ 2493108 h 2622851"/>
              <a:gd name="connsiteX1" fmla="*/ 413644 w 3185457"/>
              <a:gd name="connsiteY1" fmla="*/ 2469662 h 2622851"/>
              <a:gd name="connsiteX2" fmla="*/ 390198 w 3185457"/>
              <a:gd name="connsiteY2" fmla="*/ 2454031 h 2622851"/>
              <a:gd name="connsiteX3" fmla="*/ 358936 w 3185457"/>
              <a:gd name="connsiteY3" fmla="*/ 2407139 h 2622851"/>
              <a:gd name="connsiteX4" fmla="*/ 351121 w 3185457"/>
              <a:gd name="connsiteY4" fmla="*/ 2368062 h 2622851"/>
              <a:gd name="connsiteX5" fmla="*/ 335490 w 3185457"/>
              <a:gd name="connsiteY5" fmla="*/ 2344615 h 2622851"/>
              <a:gd name="connsiteX6" fmla="*/ 312044 w 3185457"/>
              <a:gd name="connsiteY6" fmla="*/ 2297723 h 2622851"/>
              <a:gd name="connsiteX7" fmla="*/ 288598 w 3185457"/>
              <a:gd name="connsiteY7" fmla="*/ 2235200 h 2622851"/>
              <a:gd name="connsiteX8" fmla="*/ 280782 w 3185457"/>
              <a:gd name="connsiteY8" fmla="*/ 2203939 h 2622851"/>
              <a:gd name="connsiteX9" fmla="*/ 265151 w 3185457"/>
              <a:gd name="connsiteY9" fmla="*/ 2164862 h 2622851"/>
              <a:gd name="connsiteX10" fmla="*/ 257336 w 3185457"/>
              <a:gd name="connsiteY10" fmla="*/ 2110154 h 2622851"/>
              <a:gd name="connsiteX11" fmla="*/ 249521 w 3185457"/>
              <a:gd name="connsiteY11" fmla="*/ 2078892 h 2622851"/>
              <a:gd name="connsiteX12" fmla="*/ 241705 w 3185457"/>
              <a:gd name="connsiteY12" fmla="*/ 2039815 h 2622851"/>
              <a:gd name="connsiteX13" fmla="*/ 233890 w 3185457"/>
              <a:gd name="connsiteY13" fmla="*/ 1985108 h 2622851"/>
              <a:gd name="connsiteX14" fmla="*/ 218259 w 3185457"/>
              <a:gd name="connsiteY14" fmla="*/ 1930400 h 2622851"/>
              <a:gd name="connsiteX15" fmla="*/ 210444 w 3185457"/>
              <a:gd name="connsiteY15" fmla="*/ 1836615 h 2622851"/>
              <a:gd name="connsiteX16" fmla="*/ 186998 w 3185457"/>
              <a:gd name="connsiteY16" fmla="*/ 1797539 h 2622851"/>
              <a:gd name="connsiteX17" fmla="*/ 179182 w 3185457"/>
              <a:gd name="connsiteY17" fmla="*/ 1719385 h 2622851"/>
              <a:gd name="connsiteX18" fmla="*/ 163551 w 3185457"/>
              <a:gd name="connsiteY18" fmla="*/ 1656862 h 2622851"/>
              <a:gd name="connsiteX19" fmla="*/ 155736 w 3185457"/>
              <a:gd name="connsiteY19" fmla="*/ 1594339 h 2622851"/>
              <a:gd name="connsiteX20" fmla="*/ 147921 w 3185457"/>
              <a:gd name="connsiteY20" fmla="*/ 1570892 h 2622851"/>
              <a:gd name="connsiteX21" fmla="*/ 140105 w 3185457"/>
              <a:gd name="connsiteY21" fmla="*/ 1516185 h 2622851"/>
              <a:gd name="connsiteX22" fmla="*/ 132290 w 3185457"/>
              <a:gd name="connsiteY22" fmla="*/ 1469292 h 2622851"/>
              <a:gd name="connsiteX23" fmla="*/ 116659 w 3185457"/>
              <a:gd name="connsiteY23" fmla="*/ 1414585 h 2622851"/>
              <a:gd name="connsiteX24" fmla="*/ 108844 w 3185457"/>
              <a:gd name="connsiteY24" fmla="*/ 1344246 h 2622851"/>
              <a:gd name="connsiteX25" fmla="*/ 93213 w 3185457"/>
              <a:gd name="connsiteY25" fmla="*/ 1320800 h 2622851"/>
              <a:gd name="connsiteX26" fmla="*/ 77582 w 3185457"/>
              <a:gd name="connsiteY26" fmla="*/ 1086339 h 2622851"/>
              <a:gd name="connsiteX27" fmla="*/ 69767 w 3185457"/>
              <a:gd name="connsiteY27" fmla="*/ 1062892 h 2622851"/>
              <a:gd name="connsiteX28" fmla="*/ 61951 w 3185457"/>
              <a:gd name="connsiteY28" fmla="*/ 1023815 h 2622851"/>
              <a:gd name="connsiteX29" fmla="*/ 54136 w 3185457"/>
              <a:gd name="connsiteY29" fmla="*/ 953477 h 2622851"/>
              <a:gd name="connsiteX30" fmla="*/ 38505 w 3185457"/>
              <a:gd name="connsiteY30" fmla="*/ 930031 h 2622851"/>
              <a:gd name="connsiteX31" fmla="*/ 30690 w 3185457"/>
              <a:gd name="connsiteY31" fmla="*/ 898769 h 2622851"/>
              <a:gd name="connsiteX32" fmla="*/ 22874 w 3185457"/>
              <a:gd name="connsiteY32" fmla="*/ 851877 h 2622851"/>
              <a:gd name="connsiteX33" fmla="*/ 15059 w 3185457"/>
              <a:gd name="connsiteY33" fmla="*/ 828431 h 2622851"/>
              <a:gd name="connsiteX34" fmla="*/ 15059 w 3185457"/>
              <a:gd name="connsiteY34" fmla="*/ 382954 h 2622851"/>
              <a:gd name="connsiteX35" fmla="*/ 22874 w 3185457"/>
              <a:gd name="connsiteY35" fmla="*/ 359508 h 2622851"/>
              <a:gd name="connsiteX36" fmla="*/ 30690 w 3185457"/>
              <a:gd name="connsiteY36" fmla="*/ 328246 h 2622851"/>
              <a:gd name="connsiteX37" fmla="*/ 38505 w 3185457"/>
              <a:gd name="connsiteY37" fmla="*/ 273539 h 2622851"/>
              <a:gd name="connsiteX38" fmla="*/ 54136 w 3185457"/>
              <a:gd name="connsiteY38" fmla="*/ 242277 h 2622851"/>
              <a:gd name="connsiteX39" fmla="*/ 93213 w 3185457"/>
              <a:gd name="connsiteY39" fmla="*/ 164123 h 2622851"/>
              <a:gd name="connsiteX40" fmla="*/ 108844 w 3185457"/>
              <a:gd name="connsiteY40" fmla="*/ 140677 h 2622851"/>
              <a:gd name="connsiteX41" fmla="*/ 132290 w 3185457"/>
              <a:gd name="connsiteY41" fmla="*/ 132862 h 2622851"/>
              <a:gd name="connsiteX42" fmla="*/ 186998 w 3185457"/>
              <a:gd name="connsiteY42" fmla="*/ 93785 h 2622851"/>
              <a:gd name="connsiteX43" fmla="*/ 249521 w 3185457"/>
              <a:gd name="connsiteY43" fmla="*/ 78154 h 2622851"/>
              <a:gd name="connsiteX44" fmla="*/ 327674 w 3185457"/>
              <a:gd name="connsiteY44" fmla="*/ 46892 h 2622851"/>
              <a:gd name="connsiteX45" fmla="*/ 398013 w 3185457"/>
              <a:gd name="connsiteY45" fmla="*/ 39077 h 2622851"/>
              <a:gd name="connsiteX46" fmla="*/ 468351 w 3185457"/>
              <a:gd name="connsiteY46" fmla="*/ 23446 h 2622851"/>
              <a:gd name="connsiteX47" fmla="*/ 569951 w 3185457"/>
              <a:gd name="connsiteY47" fmla="*/ 0 h 2622851"/>
              <a:gd name="connsiteX48" fmla="*/ 1023244 w 3185457"/>
              <a:gd name="connsiteY48" fmla="*/ 7815 h 2622851"/>
              <a:gd name="connsiteX49" fmla="*/ 1070136 w 3185457"/>
              <a:gd name="connsiteY49" fmla="*/ 54708 h 2622851"/>
              <a:gd name="connsiteX50" fmla="*/ 1117028 w 3185457"/>
              <a:gd name="connsiteY50" fmla="*/ 70339 h 2622851"/>
              <a:gd name="connsiteX51" fmla="*/ 1195182 w 3185457"/>
              <a:gd name="connsiteY51" fmla="*/ 93785 h 2622851"/>
              <a:gd name="connsiteX52" fmla="*/ 1242074 w 3185457"/>
              <a:gd name="connsiteY52" fmla="*/ 101600 h 2622851"/>
              <a:gd name="connsiteX53" fmla="*/ 1953274 w 3185457"/>
              <a:gd name="connsiteY53" fmla="*/ 109415 h 2622851"/>
              <a:gd name="connsiteX54" fmla="*/ 2047059 w 3185457"/>
              <a:gd name="connsiteY54" fmla="*/ 132862 h 2622851"/>
              <a:gd name="connsiteX55" fmla="*/ 2070505 w 3185457"/>
              <a:gd name="connsiteY55" fmla="*/ 140677 h 2622851"/>
              <a:gd name="connsiteX56" fmla="*/ 2164290 w 3185457"/>
              <a:gd name="connsiteY56" fmla="*/ 156308 h 2622851"/>
              <a:gd name="connsiteX57" fmla="*/ 2195551 w 3185457"/>
              <a:gd name="connsiteY57" fmla="*/ 164123 h 2622851"/>
              <a:gd name="connsiteX58" fmla="*/ 2218998 w 3185457"/>
              <a:gd name="connsiteY58" fmla="*/ 171939 h 2622851"/>
              <a:gd name="connsiteX59" fmla="*/ 2273705 w 3185457"/>
              <a:gd name="connsiteY59" fmla="*/ 179754 h 2622851"/>
              <a:gd name="connsiteX60" fmla="*/ 2304967 w 3185457"/>
              <a:gd name="connsiteY60" fmla="*/ 187569 h 2622851"/>
              <a:gd name="connsiteX61" fmla="*/ 2609767 w 3185457"/>
              <a:gd name="connsiteY61" fmla="*/ 195385 h 2622851"/>
              <a:gd name="connsiteX62" fmla="*/ 2680105 w 3185457"/>
              <a:gd name="connsiteY62" fmla="*/ 203200 h 2622851"/>
              <a:gd name="connsiteX63" fmla="*/ 2726998 w 3185457"/>
              <a:gd name="connsiteY63" fmla="*/ 218831 h 2622851"/>
              <a:gd name="connsiteX64" fmla="*/ 2789521 w 3185457"/>
              <a:gd name="connsiteY64" fmla="*/ 226646 h 2622851"/>
              <a:gd name="connsiteX65" fmla="*/ 2836413 w 3185457"/>
              <a:gd name="connsiteY65" fmla="*/ 242277 h 2622851"/>
              <a:gd name="connsiteX66" fmla="*/ 2859859 w 3185457"/>
              <a:gd name="connsiteY66" fmla="*/ 250092 h 2622851"/>
              <a:gd name="connsiteX67" fmla="*/ 2891121 w 3185457"/>
              <a:gd name="connsiteY67" fmla="*/ 257908 h 2622851"/>
              <a:gd name="connsiteX68" fmla="*/ 2945828 w 3185457"/>
              <a:gd name="connsiteY68" fmla="*/ 289169 h 2622851"/>
              <a:gd name="connsiteX69" fmla="*/ 2984905 w 3185457"/>
              <a:gd name="connsiteY69" fmla="*/ 312615 h 2622851"/>
              <a:gd name="connsiteX70" fmla="*/ 3031798 w 3185457"/>
              <a:gd name="connsiteY70" fmla="*/ 336062 h 2622851"/>
              <a:gd name="connsiteX71" fmla="*/ 3070874 w 3185457"/>
              <a:gd name="connsiteY71" fmla="*/ 382954 h 2622851"/>
              <a:gd name="connsiteX72" fmla="*/ 3094321 w 3185457"/>
              <a:gd name="connsiteY72" fmla="*/ 398585 h 2622851"/>
              <a:gd name="connsiteX73" fmla="*/ 3125582 w 3185457"/>
              <a:gd name="connsiteY73" fmla="*/ 445477 h 2622851"/>
              <a:gd name="connsiteX74" fmla="*/ 3156844 w 3185457"/>
              <a:gd name="connsiteY74" fmla="*/ 508000 h 2622851"/>
              <a:gd name="connsiteX75" fmla="*/ 3164659 w 3185457"/>
              <a:gd name="connsiteY75" fmla="*/ 1242646 h 2622851"/>
              <a:gd name="connsiteX76" fmla="*/ 3156844 w 3185457"/>
              <a:gd name="connsiteY76" fmla="*/ 1273908 h 2622851"/>
              <a:gd name="connsiteX77" fmla="*/ 3149028 w 3185457"/>
              <a:gd name="connsiteY77" fmla="*/ 1320800 h 2622851"/>
              <a:gd name="connsiteX78" fmla="*/ 3141213 w 3185457"/>
              <a:gd name="connsiteY78" fmla="*/ 1375508 h 2622851"/>
              <a:gd name="connsiteX79" fmla="*/ 3125582 w 3185457"/>
              <a:gd name="connsiteY79" fmla="*/ 1422400 h 2622851"/>
              <a:gd name="connsiteX80" fmla="*/ 3109951 w 3185457"/>
              <a:gd name="connsiteY80" fmla="*/ 1500554 h 2622851"/>
              <a:gd name="connsiteX81" fmla="*/ 3094321 w 3185457"/>
              <a:gd name="connsiteY81" fmla="*/ 1547446 h 2622851"/>
              <a:gd name="connsiteX82" fmla="*/ 3086505 w 3185457"/>
              <a:gd name="connsiteY82" fmla="*/ 1617785 h 2622851"/>
              <a:gd name="connsiteX83" fmla="*/ 3078690 w 3185457"/>
              <a:gd name="connsiteY83" fmla="*/ 1641231 h 2622851"/>
              <a:gd name="connsiteX84" fmla="*/ 3070874 w 3185457"/>
              <a:gd name="connsiteY84" fmla="*/ 1703754 h 2622851"/>
              <a:gd name="connsiteX85" fmla="*/ 3055244 w 3185457"/>
              <a:gd name="connsiteY85" fmla="*/ 1758462 h 2622851"/>
              <a:gd name="connsiteX86" fmla="*/ 3039613 w 3185457"/>
              <a:gd name="connsiteY86" fmla="*/ 1789723 h 2622851"/>
              <a:gd name="connsiteX87" fmla="*/ 3008351 w 3185457"/>
              <a:gd name="connsiteY87" fmla="*/ 1883508 h 2622851"/>
              <a:gd name="connsiteX88" fmla="*/ 3000536 w 3185457"/>
              <a:gd name="connsiteY88" fmla="*/ 1930400 h 2622851"/>
              <a:gd name="connsiteX89" fmla="*/ 2969274 w 3185457"/>
              <a:gd name="connsiteY89" fmla="*/ 1977292 h 2622851"/>
              <a:gd name="connsiteX90" fmla="*/ 2938013 w 3185457"/>
              <a:gd name="connsiteY90" fmla="*/ 2024185 h 2622851"/>
              <a:gd name="connsiteX91" fmla="*/ 2898936 w 3185457"/>
              <a:gd name="connsiteY91" fmla="*/ 2078892 h 2622851"/>
              <a:gd name="connsiteX92" fmla="*/ 2867674 w 3185457"/>
              <a:gd name="connsiteY92" fmla="*/ 2125785 h 2622851"/>
              <a:gd name="connsiteX93" fmla="*/ 2812967 w 3185457"/>
              <a:gd name="connsiteY93" fmla="*/ 2196123 h 2622851"/>
              <a:gd name="connsiteX94" fmla="*/ 2766074 w 3185457"/>
              <a:gd name="connsiteY94" fmla="*/ 2227385 h 2622851"/>
              <a:gd name="connsiteX95" fmla="*/ 2742628 w 3185457"/>
              <a:gd name="connsiteY95" fmla="*/ 2243015 h 2622851"/>
              <a:gd name="connsiteX96" fmla="*/ 2695736 w 3185457"/>
              <a:gd name="connsiteY96" fmla="*/ 2289908 h 2622851"/>
              <a:gd name="connsiteX97" fmla="*/ 2664474 w 3185457"/>
              <a:gd name="connsiteY97" fmla="*/ 2305539 h 2622851"/>
              <a:gd name="connsiteX98" fmla="*/ 2617582 w 3185457"/>
              <a:gd name="connsiteY98" fmla="*/ 2336800 h 2622851"/>
              <a:gd name="connsiteX99" fmla="*/ 2594136 w 3185457"/>
              <a:gd name="connsiteY99" fmla="*/ 2352431 h 2622851"/>
              <a:gd name="connsiteX100" fmla="*/ 2570690 w 3185457"/>
              <a:gd name="connsiteY100" fmla="*/ 2368062 h 2622851"/>
              <a:gd name="connsiteX101" fmla="*/ 2539428 w 3185457"/>
              <a:gd name="connsiteY101" fmla="*/ 2391508 h 2622851"/>
              <a:gd name="connsiteX102" fmla="*/ 2492536 w 3185457"/>
              <a:gd name="connsiteY102" fmla="*/ 2430585 h 2622851"/>
              <a:gd name="connsiteX103" fmla="*/ 2445644 w 3185457"/>
              <a:gd name="connsiteY103" fmla="*/ 2469662 h 2622851"/>
              <a:gd name="connsiteX104" fmla="*/ 2359674 w 3185457"/>
              <a:gd name="connsiteY104" fmla="*/ 2493108 h 2622851"/>
              <a:gd name="connsiteX105" fmla="*/ 2328413 w 3185457"/>
              <a:gd name="connsiteY105" fmla="*/ 2500923 h 2622851"/>
              <a:gd name="connsiteX106" fmla="*/ 2281521 w 3185457"/>
              <a:gd name="connsiteY106" fmla="*/ 2508739 h 2622851"/>
              <a:gd name="connsiteX107" fmla="*/ 2242444 w 3185457"/>
              <a:gd name="connsiteY107" fmla="*/ 2516554 h 2622851"/>
              <a:gd name="connsiteX108" fmla="*/ 2218998 w 3185457"/>
              <a:gd name="connsiteY108" fmla="*/ 2532185 h 2622851"/>
              <a:gd name="connsiteX109" fmla="*/ 2133028 w 3185457"/>
              <a:gd name="connsiteY109" fmla="*/ 2547815 h 2622851"/>
              <a:gd name="connsiteX110" fmla="*/ 2054874 w 3185457"/>
              <a:gd name="connsiteY110" fmla="*/ 2563446 h 2622851"/>
              <a:gd name="connsiteX111" fmla="*/ 1851674 w 3185457"/>
              <a:gd name="connsiteY111" fmla="*/ 2571262 h 2622851"/>
              <a:gd name="connsiteX112" fmla="*/ 866936 w 3185457"/>
              <a:gd name="connsiteY112" fmla="*/ 2571262 h 2622851"/>
              <a:gd name="connsiteX113" fmla="*/ 726259 w 3185457"/>
              <a:gd name="connsiteY113" fmla="*/ 2563446 h 2622851"/>
              <a:gd name="connsiteX114" fmla="*/ 577767 w 3185457"/>
              <a:gd name="connsiteY114" fmla="*/ 2540000 h 2622851"/>
              <a:gd name="connsiteX115" fmla="*/ 530874 w 3185457"/>
              <a:gd name="connsiteY115" fmla="*/ 2524369 h 2622851"/>
              <a:gd name="connsiteX116" fmla="*/ 507428 w 3185457"/>
              <a:gd name="connsiteY116" fmla="*/ 2508739 h 2622851"/>
              <a:gd name="connsiteX117" fmla="*/ 452721 w 3185457"/>
              <a:gd name="connsiteY117" fmla="*/ 2493108 h 262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185457" h="2622851">
                <a:moveTo>
                  <a:pt x="452721" y="2493108"/>
                </a:moveTo>
                <a:cubicBezTo>
                  <a:pt x="437090" y="2486595"/>
                  <a:pt x="426525" y="2477713"/>
                  <a:pt x="413644" y="2469662"/>
                </a:cubicBezTo>
                <a:cubicBezTo>
                  <a:pt x="405679" y="2464684"/>
                  <a:pt x="396383" y="2461100"/>
                  <a:pt x="390198" y="2454031"/>
                </a:cubicBezTo>
                <a:cubicBezTo>
                  <a:pt x="377827" y="2439893"/>
                  <a:pt x="358936" y="2407139"/>
                  <a:pt x="358936" y="2407139"/>
                </a:cubicBezTo>
                <a:cubicBezTo>
                  <a:pt x="356331" y="2394113"/>
                  <a:pt x="355785" y="2380500"/>
                  <a:pt x="351121" y="2368062"/>
                </a:cubicBezTo>
                <a:cubicBezTo>
                  <a:pt x="347823" y="2359267"/>
                  <a:pt x="339691" y="2353016"/>
                  <a:pt x="335490" y="2344615"/>
                </a:cubicBezTo>
                <a:cubicBezTo>
                  <a:pt x="303131" y="2279898"/>
                  <a:pt x="356840" y="2364920"/>
                  <a:pt x="312044" y="2297723"/>
                </a:cubicBezTo>
                <a:cubicBezTo>
                  <a:pt x="291982" y="2217482"/>
                  <a:pt x="319249" y="2316937"/>
                  <a:pt x="288598" y="2235200"/>
                </a:cubicBezTo>
                <a:cubicBezTo>
                  <a:pt x="284827" y="2225143"/>
                  <a:pt x="284179" y="2214129"/>
                  <a:pt x="280782" y="2203939"/>
                </a:cubicBezTo>
                <a:cubicBezTo>
                  <a:pt x="276345" y="2190630"/>
                  <a:pt x="270361" y="2177888"/>
                  <a:pt x="265151" y="2164862"/>
                </a:cubicBezTo>
                <a:cubicBezTo>
                  <a:pt x="262546" y="2146626"/>
                  <a:pt x="260631" y="2128278"/>
                  <a:pt x="257336" y="2110154"/>
                </a:cubicBezTo>
                <a:cubicBezTo>
                  <a:pt x="255415" y="2099586"/>
                  <a:pt x="251851" y="2089378"/>
                  <a:pt x="249521" y="2078892"/>
                </a:cubicBezTo>
                <a:cubicBezTo>
                  <a:pt x="246639" y="2065925"/>
                  <a:pt x="243889" y="2052918"/>
                  <a:pt x="241705" y="2039815"/>
                </a:cubicBezTo>
                <a:cubicBezTo>
                  <a:pt x="238677" y="2021645"/>
                  <a:pt x="237185" y="2003232"/>
                  <a:pt x="233890" y="1985108"/>
                </a:cubicBezTo>
                <a:cubicBezTo>
                  <a:pt x="229965" y="1963524"/>
                  <a:pt x="224954" y="1950485"/>
                  <a:pt x="218259" y="1930400"/>
                </a:cubicBezTo>
                <a:cubicBezTo>
                  <a:pt x="215654" y="1899138"/>
                  <a:pt x="217629" y="1867151"/>
                  <a:pt x="210444" y="1836615"/>
                </a:cubicBezTo>
                <a:cubicBezTo>
                  <a:pt x="206965" y="1821829"/>
                  <a:pt x="190912" y="1812216"/>
                  <a:pt x="186998" y="1797539"/>
                </a:cubicBezTo>
                <a:cubicBezTo>
                  <a:pt x="180252" y="1772242"/>
                  <a:pt x="183486" y="1745210"/>
                  <a:pt x="179182" y="1719385"/>
                </a:cubicBezTo>
                <a:cubicBezTo>
                  <a:pt x="175650" y="1698195"/>
                  <a:pt x="163551" y="1656862"/>
                  <a:pt x="163551" y="1656862"/>
                </a:cubicBezTo>
                <a:cubicBezTo>
                  <a:pt x="160946" y="1636021"/>
                  <a:pt x="159493" y="1615003"/>
                  <a:pt x="155736" y="1594339"/>
                </a:cubicBezTo>
                <a:cubicBezTo>
                  <a:pt x="154262" y="1586234"/>
                  <a:pt x="149537" y="1578970"/>
                  <a:pt x="147921" y="1570892"/>
                </a:cubicBezTo>
                <a:cubicBezTo>
                  <a:pt x="144308" y="1552829"/>
                  <a:pt x="142906" y="1534392"/>
                  <a:pt x="140105" y="1516185"/>
                </a:cubicBezTo>
                <a:cubicBezTo>
                  <a:pt x="137695" y="1500523"/>
                  <a:pt x="135398" y="1484831"/>
                  <a:pt x="132290" y="1469292"/>
                </a:cubicBezTo>
                <a:cubicBezTo>
                  <a:pt x="127385" y="1444767"/>
                  <a:pt x="124105" y="1436925"/>
                  <a:pt x="116659" y="1414585"/>
                </a:cubicBezTo>
                <a:cubicBezTo>
                  <a:pt x="114054" y="1391139"/>
                  <a:pt x="114566" y="1367132"/>
                  <a:pt x="108844" y="1344246"/>
                </a:cubicBezTo>
                <a:cubicBezTo>
                  <a:pt x="106566" y="1335134"/>
                  <a:pt x="94332" y="1330126"/>
                  <a:pt x="93213" y="1320800"/>
                </a:cubicBezTo>
                <a:cubicBezTo>
                  <a:pt x="78128" y="1195088"/>
                  <a:pt x="94827" y="1181187"/>
                  <a:pt x="77582" y="1086339"/>
                </a:cubicBezTo>
                <a:cubicBezTo>
                  <a:pt x="76108" y="1078234"/>
                  <a:pt x="71765" y="1070884"/>
                  <a:pt x="69767" y="1062892"/>
                </a:cubicBezTo>
                <a:cubicBezTo>
                  <a:pt x="66545" y="1050005"/>
                  <a:pt x="63830" y="1036965"/>
                  <a:pt x="61951" y="1023815"/>
                </a:cubicBezTo>
                <a:cubicBezTo>
                  <a:pt x="58615" y="1000462"/>
                  <a:pt x="59857" y="976363"/>
                  <a:pt x="54136" y="953477"/>
                </a:cubicBezTo>
                <a:cubicBezTo>
                  <a:pt x="51858" y="944365"/>
                  <a:pt x="43715" y="937846"/>
                  <a:pt x="38505" y="930031"/>
                </a:cubicBezTo>
                <a:cubicBezTo>
                  <a:pt x="35900" y="919610"/>
                  <a:pt x="32797" y="909302"/>
                  <a:pt x="30690" y="898769"/>
                </a:cubicBezTo>
                <a:cubicBezTo>
                  <a:pt x="27582" y="883230"/>
                  <a:pt x="26312" y="867346"/>
                  <a:pt x="22874" y="851877"/>
                </a:cubicBezTo>
                <a:cubicBezTo>
                  <a:pt x="21087" y="843835"/>
                  <a:pt x="17664" y="836246"/>
                  <a:pt x="15059" y="828431"/>
                </a:cubicBezTo>
                <a:cubicBezTo>
                  <a:pt x="-10368" y="650432"/>
                  <a:pt x="1135" y="751954"/>
                  <a:pt x="15059" y="382954"/>
                </a:cubicBezTo>
                <a:cubicBezTo>
                  <a:pt x="15370" y="374722"/>
                  <a:pt x="20611" y="367429"/>
                  <a:pt x="22874" y="359508"/>
                </a:cubicBezTo>
                <a:cubicBezTo>
                  <a:pt x="25825" y="349180"/>
                  <a:pt x="28768" y="338814"/>
                  <a:pt x="30690" y="328246"/>
                </a:cubicBezTo>
                <a:cubicBezTo>
                  <a:pt x="33985" y="310122"/>
                  <a:pt x="33658" y="291311"/>
                  <a:pt x="38505" y="273539"/>
                </a:cubicBezTo>
                <a:cubicBezTo>
                  <a:pt x="41570" y="262299"/>
                  <a:pt x="48926" y="252698"/>
                  <a:pt x="54136" y="242277"/>
                </a:cubicBezTo>
                <a:cubicBezTo>
                  <a:pt x="66507" y="192790"/>
                  <a:pt x="55993" y="219952"/>
                  <a:pt x="93213" y="164123"/>
                </a:cubicBezTo>
                <a:cubicBezTo>
                  <a:pt x="98423" y="156308"/>
                  <a:pt x="99933" y="143647"/>
                  <a:pt x="108844" y="140677"/>
                </a:cubicBezTo>
                <a:lnTo>
                  <a:pt x="132290" y="132862"/>
                </a:lnTo>
                <a:cubicBezTo>
                  <a:pt x="134097" y="131507"/>
                  <a:pt x="179371" y="96645"/>
                  <a:pt x="186998" y="93785"/>
                </a:cubicBezTo>
                <a:cubicBezTo>
                  <a:pt x="284816" y="57103"/>
                  <a:pt x="182050" y="107070"/>
                  <a:pt x="249521" y="78154"/>
                </a:cubicBezTo>
                <a:cubicBezTo>
                  <a:pt x="277189" y="66297"/>
                  <a:pt x="295652" y="50450"/>
                  <a:pt x="327674" y="46892"/>
                </a:cubicBezTo>
                <a:cubicBezTo>
                  <a:pt x="351120" y="44287"/>
                  <a:pt x="374659" y="42413"/>
                  <a:pt x="398013" y="39077"/>
                </a:cubicBezTo>
                <a:cubicBezTo>
                  <a:pt x="435250" y="33758"/>
                  <a:pt x="434207" y="30763"/>
                  <a:pt x="468351" y="23446"/>
                </a:cubicBezTo>
                <a:cubicBezTo>
                  <a:pt x="564937" y="2748"/>
                  <a:pt x="518090" y="17286"/>
                  <a:pt x="569951" y="0"/>
                </a:cubicBezTo>
                <a:cubicBezTo>
                  <a:pt x="721049" y="2605"/>
                  <a:pt x="872306" y="392"/>
                  <a:pt x="1023244" y="7815"/>
                </a:cubicBezTo>
                <a:cubicBezTo>
                  <a:pt x="1045885" y="8928"/>
                  <a:pt x="1057200" y="46084"/>
                  <a:pt x="1070136" y="54708"/>
                </a:cubicBezTo>
                <a:cubicBezTo>
                  <a:pt x="1083845" y="63847"/>
                  <a:pt x="1101397" y="65129"/>
                  <a:pt x="1117028" y="70339"/>
                </a:cubicBezTo>
                <a:cubicBezTo>
                  <a:pt x="1142938" y="78976"/>
                  <a:pt x="1168318" y="88412"/>
                  <a:pt x="1195182" y="93785"/>
                </a:cubicBezTo>
                <a:cubicBezTo>
                  <a:pt x="1210721" y="96893"/>
                  <a:pt x="1226231" y="101273"/>
                  <a:pt x="1242074" y="101600"/>
                </a:cubicBezTo>
                <a:lnTo>
                  <a:pt x="1953274" y="109415"/>
                </a:lnTo>
                <a:cubicBezTo>
                  <a:pt x="2024378" y="137857"/>
                  <a:pt x="1958867" y="115223"/>
                  <a:pt x="2047059" y="132862"/>
                </a:cubicBezTo>
                <a:cubicBezTo>
                  <a:pt x="2055137" y="134478"/>
                  <a:pt x="2062513" y="138679"/>
                  <a:pt x="2070505" y="140677"/>
                </a:cubicBezTo>
                <a:cubicBezTo>
                  <a:pt x="2113697" y="151475"/>
                  <a:pt x="2115775" y="147487"/>
                  <a:pt x="2164290" y="156308"/>
                </a:cubicBezTo>
                <a:cubicBezTo>
                  <a:pt x="2174858" y="158229"/>
                  <a:pt x="2185223" y="161172"/>
                  <a:pt x="2195551" y="164123"/>
                </a:cubicBezTo>
                <a:cubicBezTo>
                  <a:pt x="2203472" y="166386"/>
                  <a:pt x="2210920" y="170323"/>
                  <a:pt x="2218998" y="171939"/>
                </a:cubicBezTo>
                <a:cubicBezTo>
                  <a:pt x="2237061" y="175552"/>
                  <a:pt x="2255581" y="176459"/>
                  <a:pt x="2273705" y="179754"/>
                </a:cubicBezTo>
                <a:cubicBezTo>
                  <a:pt x="2284273" y="181675"/>
                  <a:pt x="2294237" y="187070"/>
                  <a:pt x="2304967" y="187569"/>
                </a:cubicBezTo>
                <a:cubicBezTo>
                  <a:pt x="2406491" y="192291"/>
                  <a:pt x="2508167" y="192780"/>
                  <a:pt x="2609767" y="195385"/>
                </a:cubicBezTo>
                <a:cubicBezTo>
                  <a:pt x="2633213" y="197990"/>
                  <a:pt x="2656973" y="198574"/>
                  <a:pt x="2680105" y="203200"/>
                </a:cubicBezTo>
                <a:cubicBezTo>
                  <a:pt x="2696262" y="206431"/>
                  <a:pt x="2710649" y="216787"/>
                  <a:pt x="2726998" y="218831"/>
                </a:cubicBezTo>
                <a:lnTo>
                  <a:pt x="2789521" y="226646"/>
                </a:lnTo>
                <a:lnTo>
                  <a:pt x="2836413" y="242277"/>
                </a:lnTo>
                <a:cubicBezTo>
                  <a:pt x="2844228" y="244882"/>
                  <a:pt x="2851867" y="248094"/>
                  <a:pt x="2859859" y="250092"/>
                </a:cubicBezTo>
                <a:lnTo>
                  <a:pt x="2891121" y="257908"/>
                </a:lnTo>
                <a:cubicBezTo>
                  <a:pt x="2940248" y="290660"/>
                  <a:pt x="2886336" y="256119"/>
                  <a:pt x="2945828" y="289169"/>
                </a:cubicBezTo>
                <a:cubicBezTo>
                  <a:pt x="2959107" y="296546"/>
                  <a:pt x="2971318" y="305822"/>
                  <a:pt x="2984905" y="312615"/>
                </a:cubicBezTo>
                <a:cubicBezTo>
                  <a:pt x="3020151" y="330238"/>
                  <a:pt x="2998203" y="308066"/>
                  <a:pt x="3031798" y="336062"/>
                </a:cubicBezTo>
                <a:cubicBezTo>
                  <a:pt x="3108621" y="400080"/>
                  <a:pt x="3009396" y="321476"/>
                  <a:pt x="3070874" y="382954"/>
                </a:cubicBezTo>
                <a:cubicBezTo>
                  <a:pt x="3077516" y="389596"/>
                  <a:pt x="3086505" y="393375"/>
                  <a:pt x="3094321" y="398585"/>
                </a:cubicBezTo>
                <a:cubicBezTo>
                  <a:pt x="3104741" y="414216"/>
                  <a:pt x="3119641" y="427656"/>
                  <a:pt x="3125582" y="445477"/>
                </a:cubicBezTo>
                <a:cubicBezTo>
                  <a:pt x="3138202" y="483334"/>
                  <a:pt x="3129160" y="461859"/>
                  <a:pt x="3156844" y="508000"/>
                </a:cubicBezTo>
                <a:cubicBezTo>
                  <a:pt x="3206625" y="806704"/>
                  <a:pt x="3179388" y="609263"/>
                  <a:pt x="3164659" y="1242646"/>
                </a:cubicBezTo>
                <a:cubicBezTo>
                  <a:pt x="3164409" y="1253384"/>
                  <a:pt x="3158951" y="1263375"/>
                  <a:pt x="3156844" y="1273908"/>
                </a:cubicBezTo>
                <a:cubicBezTo>
                  <a:pt x="3153736" y="1289447"/>
                  <a:pt x="3151438" y="1305138"/>
                  <a:pt x="3149028" y="1320800"/>
                </a:cubicBezTo>
                <a:cubicBezTo>
                  <a:pt x="3146227" y="1339007"/>
                  <a:pt x="3145355" y="1357559"/>
                  <a:pt x="3141213" y="1375508"/>
                </a:cubicBezTo>
                <a:cubicBezTo>
                  <a:pt x="3137508" y="1391562"/>
                  <a:pt x="3128813" y="1406244"/>
                  <a:pt x="3125582" y="1422400"/>
                </a:cubicBezTo>
                <a:cubicBezTo>
                  <a:pt x="3120372" y="1448451"/>
                  <a:pt x="3116394" y="1474780"/>
                  <a:pt x="3109951" y="1500554"/>
                </a:cubicBezTo>
                <a:cubicBezTo>
                  <a:pt x="3105955" y="1516538"/>
                  <a:pt x="3094321" y="1547446"/>
                  <a:pt x="3094321" y="1547446"/>
                </a:cubicBezTo>
                <a:cubicBezTo>
                  <a:pt x="3091716" y="1570892"/>
                  <a:pt x="3090383" y="1594515"/>
                  <a:pt x="3086505" y="1617785"/>
                </a:cubicBezTo>
                <a:cubicBezTo>
                  <a:pt x="3085151" y="1625911"/>
                  <a:pt x="3080164" y="1633126"/>
                  <a:pt x="3078690" y="1641231"/>
                </a:cubicBezTo>
                <a:cubicBezTo>
                  <a:pt x="3074933" y="1661895"/>
                  <a:pt x="3074327" y="1683037"/>
                  <a:pt x="3070874" y="1703754"/>
                </a:cubicBezTo>
                <a:cubicBezTo>
                  <a:pt x="3069072" y="1714567"/>
                  <a:pt x="3060311" y="1746639"/>
                  <a:pt x="3055244" y="1758462"/>
                </a:cubicBezTo>
                <a:cubicBezTo>
                  <a:pt x="3050655" y="1769170"/>
                  <a:pt x="3044823" y="1779303"/>
                  <a:pt x="3039613" y="1789723"/>
                </a:cubicBezTo>
                <a:cubicBezTo>
                  <a:pt x="3021156" y="1863549"/>
                  <a:pt x="3033589" y="1833032"/>
                  <a:pt x="3008351" y="1883508"/>
                </a:cubicBezTo>
                <a:cubicBezTo>
                  <a:pt x="3005746" y="1899139"/>
                  <a:pt x="3006631" y="1915773"/>
                  <a:pt x="3000536" y="1930400"/>
                </a:cubicBezTo>
                <a:cubicBezTo>
                  <a:pt x="2993311" y="1947741"/>
                  <a:pt x="2979694" y="1961661"/>
                  <a:pt x="2969274" y="1977292"/>
                </a:cubicBezTo>
                <a:cubicBezTo>
                  <a:pt x="2969256" y="1977320"/>
                  <a:pt x="2938033" y="2024158"/>
                  <a:pt x="2938013" y="2024185"/>
                </a:cubicBezTo>
                <a:cubicBezTo>
                  <a:pt x="2908931" y="2062960"/>
                  <a:pt x="2921792" y="2044608"/>
                  <a:pt x="2898936" y="2078892"/>
                </a:cubicBezTo>
                <a:cubicBezTo>
                  <a:pt x="2883990" y="2123734"/>
                  <a:pt x="2901825" y="2081877"/>
                  <a:pt x="2867674" y="2125785"/>
                </a:cubicBezTo>
                <a:cubicBezTo>
                  <a:pt x="2841818" y="2159028"/>
                  <a:pt x="2842909" y="2172834"/>
                  <a:pt x="2812967" y="2196123"/>
                </a:cubicBezTo>
                <a:cubicBezTo>
                  <a:pt x="2798138" y="2207657"/>
                  <a:pt x="2781705" y="2216964"/>
                  <a:pt x="2766074" y="2227385"/>
                </a:cubicBezTo>
                <a:cubicBezTo>
                  <a:pt x="2758259" y="2232595"/>
                  <a:pt x="2749270" y="2236373"/>
                  <a:pt x="2742628" y="2243015"/>
                </a:cubicBezTo>
                <a:cubicBezTo>
                  <a:pt x="2726997" y="2258646"/>
                  <a:pt x="2715508" y="2280022"/>
                  <a:pt x="2695736" y="2289908"/>
                </a:cubicBezTo>
                <a:cubicBezTo>
                  <a:pt x="2685315" y="2295118"/>
                  <a:pt x="2674464" y="2299545"/>
                  <a:pt x="2664474" y="2305539"/>
                </a:cubicBezTo>
                <a:cubicBezTo>
                  <a:pt x="2648365" y="2315204"/>
                  <a:pt x="2633213" y="2326380"/>
                  <a:pt x="2617582" y="2336800"/>
                </a:cubicBezTo>
                <a:lnTo>
                  <a:pt x="2594136" y="2352431"/>
                </a:lnTo>
                <a:cubicBezTo>
                  <a:pt x="2586321" y="2357641"/>
                  <a:pt x="2578204" y="2362426"/>
                  <a:pt x="2570690" y="2368062"/>
                </a:cubicBezTo>
                <a:lnTo>
                  <a:pt x="2539428" y="2391508"/>
                </a:lnTo>
                <a:cubicBezTo>
                  <a:pt x="2508616" y="2437729"/>
                  <a:pt x="2543015" y="2394528"/>
                  <a:pt x="2492536" y="2430585"/>
                </a:cubicBezTo>
                <a:cubicBezTo>
                  <a:pt x="2462225" y="2452235"/>
                  <a:pt x="2478476" y="2455071"/>
                  <a:pt x="2445644" y="2469662"/>
                </a:cubicBezTo>
                <a:cubicBezTo>
                  <a:pt x="2409053" y="2485924"/>
                  <a:pt x="2396441" y="2484937"/>
                  <a:pt x="2359674" y="2493108"/>
                </a:cubicBezTo>
                <a:cubicBezTo>
                  <a:pt x="2349189" y="2495438"/>
                  <a:pt x="2338945" y="2498816"/>
                  <a:pt x="2328413" y="2500923"/>
                </a:cubicBezTo>
                <a:cubicBezTo>
                  <a:pt x="2312874" y="2504031"/>
                  <a:pt x="2297112" y="2505904"/>
                  <a:pt x="2281521" y="2508739"/>
                </a:cubicBezTo>
                <a:cubicBezTo>
                  <a:pt x="2268452" y="2511115"/>
                  <a:pt x="2255470" y="2513949"/>
                  <a:pt x="2242444" y="2516554"/>
                </a:cubicBezTo>
                <a:cubicBezTo>
                  <a:pt x="2234629" y="2521764"/>
                  <a:pt x="2227399" y="2527984"/>
                  <a:pt x="2218998" y="2532185"/>
                </a:cubicBezTo>
                <a:cubicBezTo>
                  <a:pt x="2194904" y="2544232"/>
                  <a:pt x="2154575" y="2545122"/>
                  <a:pt x="2133028" y="2547815"/>
                </a:cubicBezTo>
                <a:cubicBezTo>
                  <a:pt x="2108037" y="2554063"/>
                  <a:pt x="2080432" y="2561849"/>
                  <a:pt x="2054874" y="2563446"/>
                </a:cubicBezTo>
                <a:cubicBezTo>
                  <a:pt x="1987223" y="2567674"/>
                  <a:pt x="1919407" y="2568657"/>
                  <a:pt x="1851674" y="2571262"/>
                </a:cubicBezTo>
                <a:cubicBezTo>
                  <a:pt x="1524664" y="2680261"/>
                  <a:pt x="1819573" y="2584775"/>
                  <a:pt x="866936" y="2571262"/>
                </a:cubicBezTo>
                <a:cubicBezTo>
                  <a:pt x="819976" y="2570596"/>
                  <a:pt x="773151" y="2566051"/>
                  <a:pt x="726259" y="2563446"/>
                </a:cubicBezTo>
                <a:cubicBezTo>
                  <a:pt x="624973" y="2543189"/>
                  <a:pt x="674510" y="2550749"/>
                  <a:pt x="577767" y="2540000"/>
                </a:cubicBezTo>
                <a:cubicBezTo>
                  <a:pt x="562136" y="2534790"/>
                  <a:pt x="544583" y="2533508"/>
                  <a:pt x="530874" y="2524369"/>
                </a:cubicBezTo>
                <a:cubicBezTo>
                  <a:pt x="523059" y="2519159"/>
                  <a:pt x="516011" y="2512554"/>
                  <a:pt x="507428" y="2508739"/>
                </a:cubicBezTo>
                <a:cubicBezTo>
                  <a:pt x="492372" y="2502047"/>
                  <a:pt x="468352" y="2499621"/>
                  <a:pt x="452721" y="249310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14895" b="5681"/>
          <a:stretch>
            <a:fillRect/>
          </a:stretch>
        </p:blipFill>
        <p:spPr>
          <a:xfrm>
            <a:off x="-48260" y="834813"/>
            <a:ext cx="3288453" cy="518668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35580" y="1123527"/>
            <a:ext cx="3435773" cy="48378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535" y="1084580"/>
            <a:ext cx="3435985" cy="4876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6240" r="6612"/>
          <a:stretch>
            <a:fillRect/>
          </a:stretch>
        </p:blipFill>
        <p:spPr>
          <a:xfrm>
            <a:off x="8664787" y="1133687"/>
            <a:ext cx="3500967" cy="488103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b="48480"/>
          <a:stretch>
            <a:fillRect/>
          </a:stretch>
        </p:blipFill>
        <p:spPr>
          <a:xfrm>
            <a:off x="146050" y="255270"/>
            <a:ext cx="3042285" cy="7080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9950" y="380365"/>
            <a:ext cx="276542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对比版本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815340" y="452120"/>
            <a:ext cx="7849447" cy="4154593"/>
          </a:xfrm>
          <a:custGeom>
            <a:avLst/>
            <a:gdLst>
              <a:gd name="connsiteX0" fmla="*/ 452721 w 3185457"/>
              <a:gd name="connsiteY0" fmla="*/ 2493108 h 2622851"/>
              <a:gd name="connsiteX1" fmla="*/ 413644 w 3185457"/>
              <a:gd name="connsiteY1" fmla="*/ 2469662 h 2622851"/>
              <a:gd name="connsiteX2" fmla="*/ 390198 w 3185457"/>
              <a:gd name="connsiteY2" fmla="*/ 2454031 h 2622851"/>
              <a:gd name="connsiteX3" fmla="*/ 358936 w 3185457"/>
              <a:gd name="connsiteY3" fmla="*/ 2407139 h 2622851"/>
              <a:gd name="connsiteX4" fmla="*/ 351121 w 3185457"/>
              <a:gd name="connsiteY4" fmla="*/ 2368062 h 2622851"/>
              <a:gd name="connsiteX5" fmla="*/ 335490 w 3185457"/>
              <a:gd name="connsiteY5" fmla="*/ 2344615 h 2622851"/>
              <a:gd name="connsiteX6" fmla="*/ 312044 w 3185457"/>
              <a:gd name="connsiteY6" fmla="*/ 2297723 h 2622851"/>
              <a:gd name="connsiteX7" fmla="*/ 288598 w 3185457"/>
              <a:gd name="connsiteY7" fmla="*/ 2235200 h 2622851"/>
              <a:gd name="connsiteX8" fmla="*/ 280782 w 3185457"/>
              <a:gd name="connsiteY8" fmla="*/ 2203939 h 2622851"/>
              <a:gd name="connsiteX9" fmla="*/ 265151 w 3185457"/>
              <a:gd name="connsiteY9" fmla="*/ 2164862 h 2622851"/>
              <a:gd name="connsiteX10" fmla="*/ 257336 w 3185457"/>
              <a:gd name="connsiteY10" fmla="*/ 2110154 h 2622851"/>
              <a:gd name="connsiteX11" fmla="*/ 249521 w 3185457"/>
              <a:gd name="connsiteY11" fmla="*/ 2078892 h 2622851"/>
              <a:gd name="connsiteX12" fmla="*/ 241705 w 3185457"/>
              <a:gd name="connsiteY12" fmla="*/ 2039815 h 2622851"/>
              <a:gd name="connsiteX13" fmla="*/ 233890 w 3185457"/>
              <a:gd name="connsiteY13" fmla="*/ 1985108 h 2622851"/>
              <a:gd name="connsiteX14" fmla="*/ 218259 w 3185457"/>
              <a:gd name="connsiteY14" fmla="*/ 1930400 h 2622851"/>
              <a:gd name="connsiteX15" fmla="*/ 210444 w 3185457"/>
              <a:gd name="connsiteY15" fmla="*/ 1836615 h 2622851"/>
              <a:gd name="connsiteX16" fmla="*/ 186998 w 3185457"/>
              <a:gd name="connsiteY16" fmla="*/ 1797539 h 2622851"/>
              <a:gd name="connsiteX17" fmla="*/ 179182 w 3185457"/>
              <a:gd name="connsiteY17" fmla="*/ 1719385 h 2622851"/>
              <a:gd name="connsiteX18" fmla="*/ 163551 w 3185457"/>
              <a:gd name="connsiteY18" fmla="*/ 1656862 h 2622851"/>
              <a:gd name="connsiteX19" fmla="*/ 155736 w 3185457"/>
              <a:gd name="connsiteY19" fmla="*/ 1594339 h 2622851"/>
              <a:gd name="connsiteX20" fmla="*/ 147921 w 3185457"/>
              <a:gd name="connsiteY20" fmla="*/ 1570892 h 2622851"/>
              <a:gd name="connsiteX21" fmla="*/ 140105 w 3185457"/>
              <a:gd name="connsiteY21" fmla="*/ 1516185 h 2622851"/>
              <a:gd name="connsiteX22" fmla="*/ 132290 w 3185457"/>
              <a:gd name="connsiteY22" fmla="*/ 1469292 h 2622851"/>
              <a:gd name="connsiteX23" fmla="*/ 116659 w 3185457"/>
              <a:gd name="connsiteY23" fmla="*/ 1414585 h 2622851"/>
              <a:gd name="connsiteX24" fmla="*/ 108844 w 3185457"/>
              <a:gd name="connsiteY24" fmla="*/ 1344246 h 2622851"/>
              <a:gd name="connsiteX25" fmla="*/ 93213 w 3185457"/>
              <a:gd name="connsiteY25" fmla="*/ 1320800 h 2622851"/>
              <a:gd name="connsiteX26" fmla="*/ 77582 w 3185457"/>
              <a:gd name="connsiteY26" fmla="*/ 1086339 h 2622851"/>
              <a:gd name="connsiteX27" fmla="*/ 69767 w 3185457"/>
              <a:gd name="connsiteY27" fmla="*/ 1062892 h 2622851"/>
              <a:gd name="connsiteX28" fmla="*/ 61951 w 3185457"/>
              <a:gd name="connsiteY28" fmla="*/ 1023815 h 2622851"/>
              <a:gd name="connsiteX29" fmla="*/ 54136 w 3185457"/>
              <a:gd name="connsiteY29" fmla="*/ 953477 h 2622851"/>
              <a:gd name="connsiteX30" fmla="*/ 38505 w 3185457"/>
              <a:gd name="connsiteY30" fmla="*/ 930031 h 2622851"/>
              <a:gd name="connsiteX31" fmla="*/ 30690 w 3185457"/>
              <a:gd name="connsiteY31" fmla="*/ 898769 h 2622851"/>
              <a:gd name="connsiteX32" fmla="*/ 22874 w 3185457"/>
              <a:gd name="connsiteY32" fmla="*/ 851877 h 2622851"/>
              <a:gd name="connsiteX33" fmla="*/ 15059 w 3185457"/>
              <a:gd name="connsiteY33" fmla="*/ 828431 h 2622851"/>
              <a:gd name="connsiteX34" fmla="*/ 15059 w 3185457"/>
              <a:gd name="connsiteY34" fmla="*/ 382954 h 2622851"/>
              <a:gd name="connsiteX35" fmla="*/ 22874 w 3185457"/>
              <a:gd name="connsiteY35" fmla="*/ 359508 h 2622851"/>
              <a:gd name="connsiteX36" fmla="*/ 30690 w 3185457"/>
              <a:gd name="connsiteY36" fmla="*/ 328246 h 2622851"/>
              <a:gd name="connsiteX37" fmla="*/ 38505 w 3185457"/>
              <a:gd name="connsiteY37" fmla="*/ 273539 h 2622851"/>
              <a:gd name="connsiteX38" fmla="*/ 54136 w 3185457"/>
              <a:gd name="connsiteY38" fmla="*/ 242277 h 2622851"/>
              <a:gd name="connsiteX39" fmla="*/ 93213 w 3185457"/>
              <a:gd name="connsiteY39" fmla="*/ 164123 h 2622851"/>
              <a:gd name="connsiteX40" fmla="*/ 108844 w 3185457"/>
              <a:gd name="connsiteY40" fmla="*/ 140677 h 2622851"/>
              <a:gd name="connsiteX41" fmla="*/ 132290 w 3185457"/>
              <a:gd name="connsiteY41" fmla="*/ 132862 h 2622851"/>
              <a:gd name="connsiteX42" fmla="*/ 186998 w 3185457"/>
              <a:gd name="connsiteY42" fmla="*/ 93785 h 2622851"/>
              <a:gd name="connsiteX43" fmla="*/ 249521 w 3185457"/>
              <a:gd name="connsiteY43" fmla="*/ 78154 h 2622851"/>
              <a:gd name="connsiteX44" fmla="*/ 327674 w 3185457"/>
              <a:gd name="connsiteY44" fmla="*/ 46892 h 2622851"/>
              <a:gd name="connsiteX45" fmla="*/ 398013 w 3185457"/>
              <a:gd name="connsiteY45" fmla="*/ 39077 h 2622851"/>
              <a:gd name="connsiteX46" fmla="*/ 468351 w 3185457"/>
              <a:gd name="connsiteY46" fmla="*/ 23446 h 2622851"/>
              <a:gd name="connsiteX47" fmla="*/ 569951 w 3185457"/>
              <a:gd name="connsiteY47" fmla="*/ 0 h 2622851"/>
              <a:gd name="connsiteX48" fmla="*/ 1023244 w 3185457"/>
              <a:gd name="connsiteY48" fmla="*/ 7815 h 2622851"/>
              <a:gd name="connsiteX49" fmla="*/ 1070136 w 3185457"/>
              <a:gd name="connsiteY49" fmla="*/ 54708 h 2622851"/>
              <a:gd name="connsiteX50" fmla="*/ 1117028 w 3185457"/>
              <a:gd name="connsiteY50" fmla="*/ 70339 h 2622851"/>
              <a:gd name="connsiteX51" fmla="*/ 1195182 w 3185457"/>
              <a:gd name="connsiteY51" fmla="*/ 93785 h 2622851"/>
              <a:gd name="connsiteX52" fmla="*/ 1242074 w 3185457"/>
              <a:gd name="connsiteY52" fmla="*/ 101600 h 2622851"/>
              <a:gd name="connsiteX53" fmla="*/ 1953274 w 3185457"/>
              <a:gd name="connsiteY53" fmla="*/ 109415 h 2622851"/>
              <a:gd name="connsiteX54" fmla="*/ 2047059 w 3185457"/>
              <a:gd name="connsiteY54" fmla="*/ 132862 h 2622851"/>
              <a:gd name="connsiteX55" fmla="*/ 2070505 w 3185457"/>
              <a:gd name="connsiteY55" fmla="*/ 140677 h 2622851"/>
              <a:gd name="connsiteX56" fmla="*/ 2164290 w 3185457"/>
              <a:gd name="connsiteY56" fmla="*/ 156308 h 2622851"/>
              <a:gd name="connsiteX57" fmla="*/ 2195551 w 3185457"/>
              <a:gd name="connsiteY57" fmla="*/ 164123 h 2622851"/>
              <a:gd name="connsiteX58" fmla="*/ 2218998 w 3185457"/>
              <a:gd name="connsiteY58" fmla="*/ 171939 h 2622851"/>
              <a:gd name="connsiteX59" fmla="*/ 2273705 w 3185457"/>
              <a:gd name="connsiteY59" fmla="*/ 179754 h 2622851"/>
              <a:gd name="connsiteX60" fmla="*/ 2304967 w 3185457"/>
              <a:gd name="connsiteY60" fmla="*/ 187569 h 2622851"/>
              <a:gd name="connsiteX61" fmla="*/ 2609767 w 3185457"/>
              <a:gd name="connsiteY61" fmla="*/ 195385 h 2622851"/>
              <a:gd name="connsiteX62" fmla="*/ 2680105 w 3185457"/>
              <a:gd name="connsiteY62" fmla="*/ 203200 h 2622851"/>
              <a:gd name="connsiteX63" fmla="*/ 2726998 w 3185457"/>
              <a:gd name="connsiteY63" fmla="*/ 218831 h 2622851"/>
              <a:gd name="connsiteX64" fmla="*/ 2789521 w 3185457"/>
              <a:gd name="connsiteY64" fmla="*/ 226646 h 2622851"/>
              <a:gd name="connsiteX65" fmla="*/ 2836413 w 3185457"/>
              <a:gd name="connsiteY65" fmla="*/ 242277 h 2622851"/>
              <a:gd name="connsiteX66" fmla="*/ 2859859 w 3185457"/>
              <a:gd name="connsiteY66" fmla="*/ 250092 h 2622851"/>
              <a:gd name="connsiteX67" fmla="*/ 2891121 w 3185457"/>
              <a:gd name="connsiteY67" fmla="*/ 257908 h 2622851"/>
              <a:gd name="connsiteX68" fmla="*/ 2945828 w 3185457"/>
              <a:gd name="connsiteY68" fmla="*/ 289169 h 2622851"/>
              <a:gd name="connsiteX69" fmla="*/ 2984905 w 3185457"/>
              <a:gd name="connsiteY69" fmla="*/ 312615 h 2622851"/>
              <a:gd name="connsiteX70" fmla="*/ 3031798 w 3185457"/>
              <a:gd name="connsiteY70" fmla="*/ 336062 h 2622851"/>
              <a:gd name="connsiteX71" fmla="*/ 3070874 w 3185457"/>
              <a:gd name="connsiteY71" fmla="*/ 382954 h 2622851"/>
              <a:gd name="connsiteX72" fmla="*/ 3094321 w 3185457"/>
              <a:gd name="connsiteY72" fmla="*/ 398585 h 2622851"/>
              <a:gd name="connsiteX73" fmla="*/ 3125582 w 3185457"/>
              <a:gd name="connsiteY73" fmla="*/ 445477 h 2622851"/>
              <a:gd name="connsiteX74" fmla="*/ 3156844 w 3185457"/>
              <a:gd name="connsiteY74" fmla="*/ 508000 h 2622851"/>
              <a:gd name="connsiteX75" fmla="*/ 3164659 w 3185457"/>
              <a:gd name="connsiteY75" fmla="*/ 1242646 h 2622851"/>
              <a:gd name="connsiteX76" fmla="*/ 3156844 w 3185457"/>
              <a:gd name="connsiteY76" fmla="*/ 1273908 h 2622851"/>
              <a:gd name="connsiteX77" fmla="*/ 3149028 w 3185457"/>
              <a:gd name="connsiteY77" fmla="*/ 1320800 h 2622851"/>
              <a:gd name="connsiteX78" fmla="*/ 3141213 w 3185457"/>
              <a:gd name="connsiteY78" fmla="*/ 1375508 h 2622851"/>
              <a:gd name="connsiteX79" fmla="*/ 3125582 w 3185457"/>
              <a:gd name="connsiteY79" fmla="*/ 1422400 h 2622851"/>
              <a:gd name="connsiteX80" fmla="*/ 3109951 w 3185457"/>
              <a:gd name="connsiteY80" fmla="*/ 1500554 h 2622851"/>
              <a:gd name="connsiteX81" fmla="*/ 3094321 w 3185457"/>
              <a:gd name="connsiteY81" fmla="*/ 1547446 h 2622851"/>
              <a:gd name="connsiteX82" fmla="*/ 3086505 w 3185457"/>
              <a:gd name="connsiteY82" fmla="*/ 1617785 h 2622851"/>
              <a:gd name="connsiteX83" fmla="*/ 3078690 w 3185457"/>
              <a:gd name="connsiteY83" fmla="*/ 1641231 h 2622851"/>
              <a:gd name="connsiteX84" fmla="*/ 3070874 w 3185457"/>
              <a:gd name="connsiteY84" fmla="*/ 1703754 h 2622851"/>
              <a:gd name="connsiteX85" fmla="*/ 3055244 w 3185457"/>
              <a:gd name="connsiteY85" fmla="*/ 1758462 h 2622851"/>
              <a:gd name="connsiteX86" fmla="*/ 3039613 w 3185457"/>
              <a:gd name="connsiteY86" fmla="*/ 1789723 h 2622851"/>
              <a:gd name="connsiteX87" fmla="*/ 3008351 w 3185457"/>
              <a:gd name="connsiteY87" fmla="*/ 1883508 h 2622851"/>
              <a:gd name="connsiteX88" fmla="*/ 3000536 w 3185457"/>
              <a:gd name="connsiteY88" fmla="*/ 1930400 h 2622851"/>
              <a:gd name="connsiteX89" fmla="*/ 2969274 w 3185457"/>
              <a:gd name="connsiteY89" fmla="*/ 1977292 h 2622851"/>
              <a:gd name="connsiteX90" fmla="*/ 2938013 w 3185457"/>
              <a:gd name="connsiteY90" fmla="*/ 2024185 h 2622851"/>
              <a:gd name="connsiteX91" fmla="*/ 2898936 w 3185457"/>
              <a:gd name="connsiteY91" fmla="*/ 2078892 h 2622851"/>
              <a:gd name="connsiteX92" fmla="*/ 2867674 w 3185457"/>
              <a:gd name="connsiteY92" fmla="*/ 2125785 h 2622851"/>
              <a:gd name="connsiteX93" fmla="*/ 2812967 w 3185457"/>
              <a:gd name="connsiteY93" fmla="*/ 2196123 h 2622851"/>
              <a:gd name="connsiteX94" fmla="*/ 2766074 w 3185457"/>
              <a:gd name="connsiteY94" fmla="*/ 2227385 h 2622851"/>
              <a:gd name="connsiteX95" fmla="*/ 2742628 w 3185457"/>
              <a:gd name="connsiteY95" fmla="*/ 2243015 h 2622851"/>
              <a:gd name="connsiteX96" fmla="*/ 2695736 w 3185457"/>
              <a:gd name="connsiteY96" fmla="*/ 2289908 h 2622851"/>
              <a:gd name="connsiteX97" fmla="*/ 2664474 w 3185457"/>
              <a:gd name="connsiteY97" fmla="*/ 2305539 h 2622851"/>
              <a:gd name="connsiteX98" fmla="*/ 2617582 w 3185457"/>
              <a:gd name="connsiteY98" fmla="*/ 2336800 h 2622851"/>
              <a:gd name="connsiteX99" fmla="*/ 2594136 w 3185457"/>
              <a:gd name="connsiteY99" fmla="*/ 2352431 h 2622851"/>
              <a:gd name="connsiteX100" fmla="*/ 2570690 w 3185457"/>
              <a:gd name="connsiteY100" fmla="*/ 2368062 h 2622851"/>
              <a:gd name="connsiteX101" fmla="*/ 2539428 w 3185457"/>
              <a:gd name="connsiteY101" fmla="*/ 2391508 h 2622851"/>
              <a:gd name="connsiteX102" fmla="*/ 2492536 w 3185457"/>
              <a:gd name="connsiteY102" fmla="*/ 2430585 h 2622851"/>
              <a:gd name="connsiteX103" fmla="*/ 2445644 w 3185457"/>
              <a:gd name="connsiteY103" fmla="*/ 2469662 h 2622851"/>
              <a:gd name="connsiteX104" fmla="*/ 2359674 w 3185457"/>
              <a:gd name="connsiteY104" fmla="*/ 2493108 h 2622851"/>
              <a:gd name="connsiteX105" fmla="*/ 2328413 w 3185457"/>
              <a:gd name="connsiteY105" fmla="*/ 2500923 h 2622851"/>
              <a:gd name="connsiteX106" fmla="*/ 2281521 w 3185457"/>
              <a:gd name="connsiteY106" fmla="*/ 2508739 h 2622851"/>
              <a:gd name="connsiteX107" fmla="*/ 2242444 w 3185457"/>
              <a:gd name="connsiteY107" fmla="*/ 2516554 h 2622851"/>
              <a:gd name="connsiteX108" fmla="*/ 2218998 w 3185457"/>
              <a:gd name="connsiteY108" fmla="*/ 2532185 h 2622851"/>
              <a:gd name="connsiteX109" fmla="*/ 2133028 w 3185457"/>
              <a:gd name="connsiteY109" fmla="*/ 2547815 h 2622851"/>
              <a:gd name="connsiteX110" fmla="*/ 2054874 w 3185457"/>
              <a:gd name="connsiteY110" fmla="*/ 2563446 h 2622851"/>
              <a:gd name="connsiteX111" fmla="*/ 1851674 w 3185457"/>
              <a:gd name="connsiteY111" fmla="*/ 2571262 h 2622851"/>
              <a:gd name="connsiteX112" fmla="*/ 866936 w 3185457"/>
              <a:gd name="connsiteY112" fmla="*/ 2571262 h 2622851"/>
              <a:gd name="connsiteX113" fmla="*/ 726259 w 3185457"/>
              <a:gd name="connsiteY113" fmla="*/ 2563446 h 2622851"/>
              <a:gd name="connsiteX114" fmla="*/ 577767 w 3185457"/>
              <a:gd name="connsiteY114" fmla="*/ 2540000 h 2622851"/>
              <a:gd name="connsiteX115" fmla="*/ 530874 w 3185457"/>
              <a:gd name="connsiteY115" fmla="*/ 2524369 h 2622851"/>
              <a:gd name="connsiteX116" fmla="*/ 507428 w 3185457"/>
              <a:gd name="connsiteY116" fmla="*/ 2508739 h 2622851"/>
              <a:gd name="connsiteX117" fmla="*/ 452721 w 3185457"/>
              <a:gd name="connsiteY117" fmla="*/ 2493108 h 262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185457" h="2622851">
                <a:moveTo>
                  <a:pt x="452721" y="2493108"/>
                </a:moveTo>
                <a:cubicBezTo>
                  <a:pt x="437090" y="2486595"/>
                  <a:pt x="426525" y="2477713"/>
                  <a:pt x="413644" y="2469662"/>
                </a:cubicBezTo>
                <a:cubicBezTo>
                  <a:pt x="405679" y="2464684"/>
                  <a:pt x="396383" y="2461100"/>
                  <a:pt x="390198" y="2454031"/>
                </a:cubicBezTo>
                <a:cubicBezTo>
                  <a:pt x="377827" y="2439893"/>
                  <a:pt x="358936" y="2407139"/>
                  <a:pt x="358936" y="2407139"/>
                </a:cubicBezTo>
                <a:cubicBezTo>
                  <a:pt x="356331" y="2394113"/>
                  <a:pt x="355785" y="2380500"/>
                  <a:pt x="351121" y="2368062"/>
                </a:cubicBezTo>
                <a:cubicBezTo>
                  <a:pt x="347823" y="2359267"/>
                  <a:pt x="339691" y="2353016"/>
                  <a:pt x="335490" y="2344615"/>
                </a:cubicBezTo>
                <a:cubicBezTo>
                  <a:pt x="303131" y="2279898"/>
                  <a:pt x="356840" y="2364920"/>
                  <a:pt x="312044" y="2297723"/>
                </a:cubicBezTo>
                <a:cubicBezTo>
                  <a:pt x="291982" y="2217482"/>
                  <a:pt x="319249" y="2316937"/>
                  <a:pt x="288598" y="2235200"/>
                </a:cubicBezTo>
                <a:cubicBezTo>
                  <a:pt x="284827" y="2225143"/>
                  <a:pt x="284179" y="2214129"/>
                  <a:pt x="280782" y="2203939"/>
                </a:cubicBezTo>
                <a:cubicBezTo>
                  <a:pt x="276345" y="2190630"/>
                  <a:pt x="270361" y="2177888"/>
                  <a:pt x="265151" y="2164862"/>
                </a:cubicBezTo>
                <a:cubicBezTo>
                  <a:pt x="262546" y="2146626"/>
                  <a:pt x="260631" y="2128278"/>
                  <a:pt x="257336" y="2110154"/>
                </a:cubicBezTo>
                <a:cubicBezTo>
                  <a:pt x="255415" y="2099586"/>
                  <a:pt x="251851" y="2089378"/>
                  <a:pt x="249521" y="2078892"/>
                </a:cubicBezTo>
                <a:cubicBezTo>
                  <a:pt x="246639" y="2065925"/>
                  <a:pt x="243889" y="2052918"/>
                  <a:pt x="241705" y="2039815"/>
                </a:cubicBezTo>
                <a:cubicBezTo>
                  <a:pt x="238677" y="2021645"/>
                  <a:pt x="237185" y="2003232"/>
                  <a:pt x="233890" y="1985108"/>
                </a:cubicBezTo>
                <a:cubicBezTo>
                  <a:pt x="229965" y="1963524"/>
                  <a:pt x="224954" y="1950485"/>
                  <a:pt x="218259" y="1930400"/>
                </a:cubicBezTo>
                <a:cubicBezTo>
                  <a:pt x="215654" y="1899138"/>
                  <a:pt x="217629" y="1867151"/>
                  <a:pt x="210444" y="1836615"/>
                </a:cubicBezTo>
                <a:cubicBezTo>
                  <a:pt x="206965" y="1821829"/>
                  <a:pt x="190912" y="1812216"/>
                  <a:pt x="186998" y="1797539"/>
                </a:cubicBezTo>
                <a:cubicBezTo>
                  <a:pt x="180252" y="1772242"/>
                  <a:pt x="183486" y="1745210"/>
                  <a:pt x="179182" y="1719385"/>
                </a:cubicBezTo>
                <a:cubicBezTo>
                  <a:pt x="175650" y="1698195"/>
                  <a:pt x="163551" y="1656862"/>
                  <a:pt x="163551" y="1656862"/>
                </a:cubicBezTo>
                <a:cubicBezTo>
                  <a:pt x="160946" y="1636021"/>
                  <a:pt x="159493" y="1615003"/>
                  <a:pt x="155736" y="1594339"/>
                </a:cubicBezTo>
                <a:cubicBezTo>
                  <a:pt x="154262" y="1586234"/>
                  <a:pt x="149537" y="1578970"/>
                  <a:pt x="147921" y="1570892"/>
                </a:cubicBezTo>
                <a:cubicBezTo>
                  <a:pt x="144308" y="1552829"/>
                  <a:pt x="142906" y="1534392"/>
                  <a:pt x="140105" y="1516185"/>
                </a:cubicBezTo>
                <a:cubicBezTo>
                  <a:pt x="137695" y="1500523"/>
                  <a:pt x="135398" y="1484831"/>
                  <a:pt x="132290" y="1469292"/>
                </a:cubicBezTo>
                <a:cubicBezTo>
                  <a:pt x="127385" y="1444767"/>
                  <a:pt x="124105" y="1436925"/>
                  <a:pt x="116659" y="1414585"/>
                </a:cubicBezTo>
                <a:cubicBezTo>
                  <a:pt x="114054" y="1391139"/>
                  <a:pt x="114566" y="1367132"/>
                  <a:pt x="108844" y="1344246"/>
                </a:cubicBezTo>
                <a:cubicBezTo>
                  <a:pt x="106566" y="1335134"/>
                  <a:pt x="94332" y="1330126"/>
                  <a:pt x="93213" y="1320800"/>
                </a:cubicBezTo>
                <a:cubicBezTo>
                  <a:pt x="78128" y="1195088"/>
                  <a:pt x="94827" y="1181187"/>
                  <a:pt x="77582" y="1086339"/>
                </a:cubicBezTo>
                <a:cubicBezTo>
                  <a:pt x="76108" y="1078234"/>
                  <a:pt x="71765" y="1070884"/>
                  <a:pt x="69767" y="1062892"/>
                </a:cubicBezTo>
                <a:cubicBezTo>
                  <a:pt x="66545" y="1050005"/>
                  <a:pt x="63830" y="1036965"/>
                  <a:pt x="61951" y="1023815"/>
                </a:cubicBezTo>
                <a:cubicBezTo>
                  <a:pt x="58615" y="1000462"/>
                  <a:pt x="59857" y="976363"/>
                  <a:pt x="54136" y="953477"/>
                </a:cubicBezTo>
                <a:cubicBezTo>
                  <a:pt x="51858" y="944365"/>
                  <a:pt x="43715" y="937846"/>
                  <a:pt x="38505" y="930031"/>
                </a:cubicBezTo>
                <a:cubicBezTo>
                  <a:pt x="35900" y="919610"/>
                  <a:pt x="32797" y="909302"/>
                  <a:pt x="30690" y="898769"/>
                </a:cubicBezTo>
                <a:cubicBezTo>
                  <a:pt x="27582" y="883230"/>
                  <a:pt x="26312" y="867346"/>
                  <a:pt x="22874" y="851877"/>
                </a:cubicBezTo>
                <a:cubicBezTo>
                  <a:pt x="21087" y="843835"/>
                  <a:pt x="17664" y="836246"/>
                  <a:pt x="15059" y="828431"/>
                </a:cubicBezTo>
                <a:cubicBezTo>
                  <a:pt x="-10368" y="650432"/>
                  <a:pt x="1135" y="751954"/>
                  <a:pt x="15059" y="382954"/>
                </a:cubicBezTo>
                <a:cubicBezTo>
                  <a:pt x="15370" y="374722"/>
                  <a:pt x="20611" y="367429"/>
                  <a:pt x="22874" y="359508"/>
                </a:cubicBezTo>
                <a:cubicBezTo>
                  <a:pt x="25825" y="349180"/>
                  <a:pt x="28768" y="338814"/>
                  <a:pt x="30690" y="328246"/>
                </a:cubicBezTo>
                <a:cubicBezTo>
                  <a:pt x="33985" y="310122"/>
                  <a:pt x="33658" y="291311"/>
                  <a:pt x="38505" y="273539"/>
                </a:cubicBezTo>
                <a:cubicBezTo>
                  <a:pt x="41570" y="262299"/>
                  <a:pt x="48926" y="252698"/>
                  <a:pt x="54136" y="242277"/>
                </a:cubicBezTo>
                <a:cubicBezTo>
                  <a:pt x="66507" y="192790"/>
                  <a:pt x="55993" y="219952"/>
                  <a:pt x="93213" y="164123"/>
                </a:cubicBezTo>
                <a:cubicBezTo>
                  <a:pt x="98423" y="156308"/>
                  <a:pt x="99933" y="143647"/>
                  <a:pt x="108844" y="140677"/>
                </a:cubicBezTo>
                <a:lnTo>
                  <a:pt x="132290" y="132862"/>
                </a:lnTo>
                <a:cubicBezTo>
                  <a:pt x="134097" y="131507"/>
                  <a:pt x="179371" y="96645"/>
                  <a:pt x="186998" y="93785"/>
                </a:cubicBezTo>
                <a:cubicBezTo>
                  <a:pt x="284816" y="57103"/>
                  <a:pt x="182050" y="107070"/>
                  <a:pt x="249521" y="78154"/>
                </a:cubicBezTo>
                <a:cubicBezTo>
                  <a:pt x="277189" y="66297"/>
                  <a:pt x="295652" y="50450"/>
                  <a:pt x="327674" y="46892"/>
                </a:cubicBezTo>
                <a:cubicBezTo>
                  <a:pt x="351120" y="44287"/>
                  <a:pt x="374659" y="42413"/>
                  <a:pt x="398013" y="39077"/>
                </a:cubicBezTo>
                <a:cubicBezTo>
                  <a:pt x="435250" y="33758"/>
                  <a:pt x="434207" y="30763"/>
                  <a:pt x="468351" y="23446"/>
                </a:cubicBezTo>
                <a:cubicBezTo>
                  <a:pt x="564937" y="2748"/>
                  <a:pt x="518090" y="17286"/>
                  <a:pt x="569951" y="0"/>
                </a:cubicBezTo>
                <a:cubicBezTo>
                  <a:pt x="721049" y="2605"/>
                  <a:pt x="872306" y="392"/>
                  <a:pt x="1023244" y="7815"/>
                </a:cubicBezTo>
                <a:cubicBezTo>
                  <a:pt x="1045885" y="8928"/>
                  <a:pt x="1057200" y="46084"/>
                  <a:pt x="1070136" y="54708"/>
                </a:cubicBezTo>
                <a:cubicBezTo>
                  <a:pt x="1083845" y="63847"/>
                  <a:pt x="1101397" y="65129"/>
                  <a:pt x="1117028" y="70339"/>
                </a:cubicBezTo>
                <a:cubicBezTo>
                  <a:pt x="1142938" y="78976"/>
                  <a:pt x="1168318" y="88412"/>
                  <a:pt x="1195182" y="93785"/>
                </a:cubicBezTo>
                <a:cubicBezTo>
                  <a:pt x="1210721" y="96893"/>
                  <a:pt x="1226231" y="101273"/>
                  <a:pt x="1242074" y="101600"/>
                </a:cubicBezTo>
                <a:lnTo>
                  <a:pt x="1953274" y="109415"/>
                </a:lnTo>
                <a:cubicBezTo>
                  <a:pt x="2024378" y="137857"/>
                  <a:pt x="1958867" y="115223"/>
                  <a:pt x="2047059" y="132862"/>
                </a:cubicBezTo>
                <a:cubicBezTo>
                  <a:pt x="2055137" y="134478"/>
                  <a:pt x="2062513" y="138679"/>
                  <a:pt x="2070505" y="140677"/>
                </a:cubicBezTo>
                <a:cubicBezTo>
                  <a:pt x="2113697" y="151475"/>
                  <a:pt x="2115775" y="147487"/>
                  <a:pt x="2164290" y="156308"/>
                </a:cubicBezTo>
                <a:cubicBezTo>
                  <a:pt x="2174858" y="158229"/>
                  <a:pt x="2185223" y="161172"/>
                  <a:pt x="2195551" y="164123"/>
                </a:cubicBezTo>
                <a:cubicBezTo>
                  <a:pt x="2203472" y="166386"/>
                  <a:pt x="2210920" y="170323"/>
                  <a:pt x="2218998" y="171939"/>
                </a:cubicBezTo>
                <a:cubicBezTo>
                  <a:pt x="2237061" y="175552"/>
                  <a:pt x="2255581" y="176459"/>
                  <a:pt x="2273705" y="179754"/>
                </a:cubicBezTo>
                <a:cubicBezTo>
                  <a:pt x="2284273" y="181675"/>
                  <a:pt x="2294237" y="187070"/>
                  <a:pt x="2304967" y="187569"/>
                </a:cubicBezTo>
                <a:cubicBezTo>
                  <a:pt x="2406491" y="192291"/>
                  <a:pt x="2508167" y="192780"/>
                  <a:pt x="2609767" y="195385"/>
                </a:cubicBezTo>
                <a:cubicBezTo>
                  <a:pt x="2633213" y="197990"/>
                  <a:pt x="2656973" y="198574"/>
                  <a:pt x="2680105" y="203200"/>
                </a:cubicBezTo>
                <a:cubicBezTo>
                  <a:pt x="2696262" y="206431"/>
                  <a:pt x="2710649" y="216787"/>
                  <a:pt x="2726998" y="218831"/>
                </a:cubicBezTo>
                <a:lnTo>
                  <a:pt x="2789521" y="226646"/>
                </a:lnTo>
                <a:lnTo>
                  <a:pt x="2836413" y="242277"/>
                </a:lnTo>
                <a:cubicBezTo>
                  <a:pt x="2844228" y="244882"/>
                  <a:pt x="2851867" y="248094"/>
                  <a:pt x="2859859" y="250092"/>
                </a:cubicBezTo>
                <a:lnTo>
                  <a:pt x="2891121" y="257908"/>
                </a:lnTo>
                <a:cubicBezTo>
                  <a:pt x="2940248" y="290660"/>
                  <a:pt x="2886336" y="256119"/>
                  <a:pt x="2945828" y="289169"/>
                </a:cubicBezTo>
                <a:cubicBezTo>
                  <a:pt x="2959107" y="296546"/>
                  <a:pt x="2971318" y="305822"/>
                  <a:pt x="2984905" y="312615"/>
                </a:cubicBezTo>
                <a:cubicBezTo>
                  <a:pt x="3020151" y="330238"/>
                  <a:pt x="2998203" y="308066"/>
                  <a:pt x="3031798" y="336062"/>
                </a:cubicBezTo>
                <a:cubicBezTo>
                  <a:pt x="3108621" y="400080"/>
                  <a:pt x="3009396" y="321476"/>
                  <a:pt x="3070874" y="382954"/>
                </a:cubicBezTo>
                <a:cubicBezTo>
                  <a:pt x="3077516" y="389596"/>
                  <a:pt x="3086505" y="393375"/>
                  <a:pt x="3094321" y="398585"/>
                </a:cubicBezTo>
                <a:cubicBezTo>
                  <a:pt x="3104741" y="414216"/>
                  <a:pt x="3119641" y="427656"/>
                  <a:pt x="3125582" y="445477"/>
                </a:cubicBezTo>
                <a:cubicBezTo>
                  <a:pt x="3138202" y="483334"/>
                  <a:pt x="3129160" y="461859"/>
                  <a:pt x="3156844" y="508000"/>
                </a:cubicBezTo>
                <a:cubicBezTo>
                  <a:pt x="3206625" y="806704"/>
                  <a:pt x="3179388" y="609263"/>
                  <a:pt x="3164659" y="1242646"/>
                </a:cubicBezTo>
                <a:cubicBezTo>
                  <a:pt x="3164409" y="1253384"/>
                  <a:pt x="3158951" y="1263375"/>
                  <a:pt x="3156844" y="1273908"/>
                </a:cubicBezTo>
                <a:cubicBezTo>
                  <a:pt x="3153736" y="1289447"/>
                  <a:pt x="3151438" y="1305138"/>
                  <a:pt x="3149028" y="1320800"/>
                </a:cubicBezTo>
                <a:cubicBezTo>
                  <a:pt x="3146227" y="1339007"/>
                  <a:pt x="3145355" y="1357559"/>
                  <a:pt x="3141213" y="1375508"/>
                </a:cubicBezTo>
                <a:cubicBezTo>
                  <a:pt x="3137508" y="1391562"/>
                  <a:pt x="3128813" y="1406244"/>
                  <a:pt x="3125582" y="1422400"/>
                </a:cubicBezTo>
                <a:cubicBezTo>
                  <a:pt x="3120372" y="1448451"/>
                  <a:pt x="3116394" y="1474780"/>
                  <a:pt x="3109951" y="1500554"/>
                </a:cubicBezTo>
                <a:cubicBezTo>
                  <a:pt x="3105955" y="1516538"/>
                  <a:pt x="3094321" y="1547446"/>
                  <a:pt x="3094321" y="1547446"/>
                </a:cubicBezTo>
                <a:cubicBezTo>
                  <a:pt x="3091716" y="1570892"/>
                  <a:pt x="3090383" y="1594515"/>
                  <a:pt x="3086505" y="1617785"/>
                </a:cubicBezTo>
                <a:cubicBezTo>
                  <a:pt x="3085151" y="1625911"/>
                  <a:pt x="3080164" y="1633126"/>
                  <a:pt x="3078690" y="1641231"/>
                </a:cubicBezTo>
                <a:cubicBezTo>
                  <a:pt x="3074933" y="1661895"/>
                  <a:pt x="3074327" y="1683037"/>
                  <a:pt x="3070874" y="1703754"/>
                </a:cubicBezTo>
                <a:cubicBezTo>
                  <a:pt x="3069072" y="1714567"/>
                  <a:pt x="3060311" y="1746639"/>
                  <a:pt x="3055244" y="1758462"/>
                </a:cubicBezTo>
                <a:cubicBezTo>
                  <a:pt x="3050655" y="1769170"/>
                  <a:pt x="3044823" y="1779303"/>
                  <a:pt x="3039613" y="1789723"/>
                </a:cubicBezTo>
                <a:cubicBezTo>
                  <a:pt x="3021156" y="1863549"/>
                  <a:pt x="3033589" y="1833032"/>
                  <a:pt x="3008351" y="1883508"/>
                </a:cubicBezTo>
                <a:cubicBezTo>
                  <a:pt x="3005746" y="1899139"/>
                  <a:pt x="3006631" y="1915773"/>
                  <a:pt x="3000536" y="1930400"/>
                </a:cubicBezTo>
                <a:cubicBezTo>
                  <a:pt x="2993311" y="1947741"/>
                  <a:pt x="2979694" y="1961661"/>
                  <a:pt x="2969274" y="1977292"/>
                </a:cubicBezTo>
                <a:cubicBezTo>
                  <a:pt x="2969256" y="1977320"/>
                  <a:pt x="2938033" y="2024158"/>
                  <a:pt x="2938013" y="2024185"/>
                </a:cubicBezTo>
                <a:cubicBezTo>
                  <a:pt x="2908931" y="2062960"/>
                  <a:pt x="2921792" y="2044608"/>
                  <a:pt x="2898936" y="2078892"/>
                </a:cubicBezTo>
                <a:cubicBezTo>
                  <a:pt x="2883990" y="2123734"/>
                  <a:pt x="2901825" y="2081877"/>
                  <a:pt x="2867674" y="2125785"/>
                </a:cubicBezTo>
                <a:cubicBezTo>
                  <a:pt x="2841818" y="2159028"/>
                  <a:pt x="2842909" y="2172834"/>
                  <a:pt x="2812967" y="2196123"/>
                </a:cubicBezTo>
                <a:cubicBezTo>
                  <a:pt x="2798138" y="2207657"/>
                  <a:pt x="2781705" y="2216964"/>
                  <a:pt x="2766074" y="2227385"/>
                </a:cubicBezTo>
                <a:cubicBezTo>
                  <a:pt x="2758259" y="2232595"/>
                  <a:pt x="2749270" y="2236373"/>
                  <a:pt x="2742628" y="2243015"/>
                </a:cubicBezTo>
                <a:cubicBezTo>
                  <a:pt x="2726997" y="2258646"/>
                  <a:pt x="2715508" y="2280022"/>
                  <a:pt x="2695736" y="2289908"/>
                </a:cubicBezTo>
                <a:cubicBezTo>
                  <a:pt x="2685315" y="2295118"/>
                  <a:pt x="2674464" y="2299545"/>
                  <a:pt x="2664474" y="2305539"/>
                </a:cubicBezTo>
                <a:cubicBezTo>
                  <a:pt x="2648365" y="2315204"/>
                  <a:pt x="2633213" y="2326380"/>
                  <a:pt x="2617582" y="2336800"/>
                </a:cubicBezTo>
                <a:lnTo>
                  <a:pt x="2594136" y="2352431"/>
                </a:lnTo>
                <a:cubicBezTo>
                  <a:pt x="2586321" y="2357641"/>
                  <a:pt x="2578204" y="2362426"/>
                  <a:pt x="2570690" y="2368062"/>
                </a:cubicBezTo>
                <a:lnTo>
                  <a:pt x="2539428" y="2391508"/>
                </a:lnTo>
                <a:cubicBezTo>
                  <a:pt x="2508616" y="2437729"/>
                  <a:pt x="2543015" y="2394528"/>
                  <a:pt x="2492536" y="2430585"/>
                </a:cubicBezTo>
                <a:cubicBezTo>
                  <a:pt x="2462225" y="2452235"/>
                  <a:pt x="2478476" y="2455071"/>
                  <a:pt x="2445644" y="2469662"/>
                </a:cubicBezTo>
                <a:cubicBezTo>
                  <a:pt x="2409053" y="2485924"/>
                  <a:pt x="2396441" y="2484937"/>
                  <a:pt x="2359674" y="2493108"/>
                </a:cubicBezTo>
                <a:cubicBezTo>
                  <a:pt x="2349189" y="2495438"/>
                  <a:pt x="2338945" y="2498816"/>
                  <a:pt x="2328413" y="2500923"/>
                </a:cubicBezTo>
                <a:cubicBezTo>
                  <a:pt x="2312874" y="2504031"/>
                  <a:pt x="2297112" y="2505904"/>
                  <a:pt x="2281521" y="2508739"/>
                </a:cubicBezTo>
                <a:cubicBezTo>
                  <a:pt x="2268452" y="2511115"/>
                  <a:pt x="2255470" y="2513949"/>
                  <a:pt x="2242444" y="2516554"/>
                </a:cubicBezTo>
                <a:cubicBezTo>
                  <a:pt x="2234629" y="2521764"/>
                  <a:pt x="2227399" y="2527984"/>
                  <a:pt x="2218998" y="2532185"/>
                </a:cubicBezTo>
                <a:cubicBezTo>
                  <a:pt x="2194904" y="2544232"/>
                  <a:pt x="2154575" y="2545122"/>
                  <a:pt x="2133028" y="2547815"/>
                </a:cubicBezTo>
                <a:cubicBezTo>
                  <a:pt x="2108037" y="2554063"/>
                  <a:pt x="2080432" y="2561849"/>
                  <a:pt x="2054874" y="2563446"/>
                </a:cubicBezTo>
                <a:cubicBezTo>
                  <a:pt x="1987223" y="2567674"/>
                  <a:pt x="1919407" y="2568657"/>
                  <a:pt x="1851674" y="2571262"/>
                </a:cubicBezTo>
                <a:cubicBezTo>
                  <a:pt x="1524664" y="2680261"/>
                  <a:pt x="1819573" y="2584775"/>
                  <a:pt x="866936" y="2571262"/>
                </a:cubicBezTo>
                <a:cubicBezTo>
                  <a:pt x="819976" y="2570596"/>
                  <a:pt x="773151" y="2566051"/>
                  <a:pt x="726259" y="2563446"/>
                </a:cubicBezTo>
                <a:cubicBezTo>
                  <a:pt x="624973" y="2543189"/>
                  <a:pt x="674510" y="2550749"/>
                  <a:pt x="577767" y="2540000"/>
                </a:cubicBezTo>
                <a:cubicBezTo>
                  <a:pt x="562136" y="2534790"/>
                  <a:pt x="544583" y="2533508"/>
                  <a:pt x="530874" y="2524369"/>
                </a:cubicBezTo>
                <a:cubicBezTo>
                  <a:pt x="523059" y="2519159"/>
                  <a:pt x="516011" y="2512554"/>
                  <a:pt x="507428" y="2508739"/>
                </a:cubicBezTo>
                <a:cubicBezTo>
                  <a:pt x="492372" y="2502047"/>
                  <a:pt x="468352" y="2499621"/>
                  <a:pt x="452721" y="249310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9390" y="935355"/>
            <a:ext cx="6712585" cy="40532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55820" y="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制作日历</a:t>
            </a:r>
            <a:endParaRPr lang="zh-CN" altLang="en-US" sz="4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6" name="组合 5" descr="7b0a202020202274657874626f78223a2022220a7d0a"/>
          <p:cNvGrpSpPr/>
          <p:nvPr/>
        </p:nvGrpSpPr>
        <p:grpSpPr>
          <a:xfrm>
            <a:off x="76200" y="4606638"/>
            <a:ext cx="7257415" cy="2305685"/>
            <a:chOff x="5692" y="4186"/>
            <a:chExt cx="11429" cy="3631"/>
          </a:xfrm>
        </p:grpSpPr>
        <p:grpSp>
          <p:nvGrpSpPr>
            <p:cNvPr id="97" name="图形 95"/>
            <p:cNvGrpSpPr/>
            <p:nvPr/>
          </p:nvGrpSpPr>
          <p:grpSpPr>
            <a:xfrm>
              <a:off x="5692" y="4186"/>
              <a:ext cx="11429" cy="3631"/>
              <a:chOff x="3614419" y="2657844"/>
              <a:chExt cx="7257435" cy="2305486"/>
            </a:xfrm>
          </p:grpSpPr>
          <p:sp>
            <p:nvSpPr>
              <p:cNvPr id="98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图形 95"/>
              <p:cNvSpPr/>
              <p:nvPr/>
            </p:nvSpPr>
            <p:spPr>
              <a:xfrm>
                <a:off x="3614419" y="2657844"/>
                <a:ext cx="7257435" cy="2305486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</p:spPr>
            <p:style>
              <a:lnRef idx="2">
                <a:schemeClr val="accent2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6865" y="4712"/>
              <a:ext cx="9596" cy="2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2800" b="1" spc="2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找同一个章节比一比翻译，</a:t>
              </a:r>
              <a:endParaRPr lang="zh-CN" altLang="en-US" sz="2800" b="1" spc="2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800" b="1" spc="2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选择自己喜欢的译者和出版社</a:t>
              </a:r>
              <a:r>
                <a:rPr lang="zh-CN" altLang="en-US" sz="2800" b="1" spc="2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作品。</a:t>
              </a:r>
              <a:endParaRPr lang="zh-CN" altLang="en-US" sz="2800" b="1" spc="2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800" b="1" spc="2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不同版本</a:t>
              </a:r>
              <a:r>
                <a:rPr lang="zh-CN" altLang="en-US" sz="2800" b="1" spc="200">
                  <a:solidFill>
                    <a:schemeClr val="tx1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交换阅读。</a:t>
              </a:r>
              <a:endParaRPr lang="zh-CN" altLang="en-US" sz="2800" b="1" spc="2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原序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740275" cy="6858000"/>
          </a:xfrm>
          <a:prstGeom prst="rect">
            <a:avLst/>
          </a:prstGeom>
        </p:spPr>
      </p:pic>
      <p:pic>
        <p:nvPicPr>
          <p:cNvPr id="3" name="图片 2" descr="原序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30" y="0"/>
            <a:ext cx="4091305" cy="6858000"/>
          </a:xfrm>
          <a:prstGeom prst="rect">
            <a:avLst/>
          </a:prstGeom>
        </p:spPr>
      </p:pic>
      <p:pic>
        <p:nvPicPr>
          <p:cNvPr id="5" name="图片 4" descr="原序_3 (1)"/>
          <p:cNvPicPr>
            <a:picLocks noChangeAspect="1"/>
          </p:cNvPicPr>
          <p:nvPr/>
        </p:nvPicPr>
        <p:blipFill>
          <a:blip r:embed="rId3"/>
          <a:srcRect l="10825"/>
          <a:stretch>
            <a:fillRect/>
          </a:stretch>
        </p:blipFill>
        <p:spPr>
          <a:xfrm>
            <a:off x="7994015" y="0"/>
            <a:ext cx="427355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31570" y="4724400"/>
            <a:ext cx="2386965" cy="134810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972685" y="2011680"/>
            <a:ext cx="2386965" cy="350901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672830" y="1671955"/>
            <a:ext cx="2386965" cy="239776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813300" y="516890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荒岛生活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742180" y="114109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6-28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章）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131570" y="1227455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立志远航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52195" y="185166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-5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章）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590280" y="93916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29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-31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章）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8749030" y="325120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回归文明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78865" y="3068320"/>
            <a:ext cx="2088515" cy="160464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672830" y="4117340"/>
            <a:ext cx="2613660" cy="946150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/>
      <p:bldP spid="13" grpId="1"/>
      <p:bldP spid="14" grpId="0" bldLvl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图表 2" descr="7b0a202020202263686172745265734964223a20223230343736393337220a7d0a"/>
          <p:cNvGraphicFramePr/>
          <p:nvPr/>
        </p:nvGraphicFramePr>
        <p:xfrm>
          <a:off x="535305" y="222250"/>
          <a:ext cx="11098530" cy="636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35305" y="4004945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流落荒岛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183640" y="1984375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建房定居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780790" y="1245235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养牧种植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595745" y="4653915"/>
            <a:ext cx="253365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救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星期五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en-US" altLang="zh-CN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9018905" y="2845435"/>
            <a:ext cx="2099310" cy="583565"/>
          </a:xfrm>
          <a:prstGeom prst="rect">
            <a:avLst/>
          </a:prstGeom>
          <a:gradFill>
            <a:gsLst>
              <a:gs pos="100000">
                <a:srgbClr val="6264F8"/>
              </a:gs>
              <a:gs pos="49000">
                <a:srgbClr val="B584EC"/>
              </a:gs>
              <a:gs pos="0">
                <a:srgbClr val="EE9AE5"/>
              </a:gs>
            </a:gsLst>
            <a:lin ang="2700000" scaled="1"/>
          </a:gradFill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回到英国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形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68580"/>
            <a:ext cx="1334347" cy="1386840"/>
          </a:xfrm>
          <a:prstGeom prst="rect">
            <a:avLst/>
          </a:prstGeom>
        </p:spPr>
      </p:pic>
      <p:pic>
        <p:nvPicPr>
          <p:cNvPr id="2" name="图形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45" y="5540611"/>
            <a:ext cx="1002697" cy="10763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7833" y="644313"/>
            <a:ext cx="4902200" cy="121073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533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同桌合作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en-US" altLang="zh-CN" sz="373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373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5" name="组合 34" descr="7b0a202020202274657874626f78223a2022220a7d0a"/>
          <p:cNvGrpSpPr/>
          <p:nvPr/>
        </p:nvGrpSpPr>
        <p:grpSpPr>
          <a:xfrm>
            <a:off x="1269365" y="1762761"/>
            <a:ext cx="10525760" cy="3712845"/>
            <a:chOff x="4083" y="3535"/>
            <a:chExt cx="11263" cy="3761"/>
          </a:xfrm>
        </p:grpSpPr>
        <p:grpSp>
          <p:nvGrpSpPr>
            <p:cNvPr id="70" name="组合 69"/>
            <p:cNvGrpSpPr/>
            <p:nvPr/>
          </p:nvGrpSpPr>
          <p:grpSpPr>
            <a:xfrm>
              <a:off x="4083" y="3535"/>
              <a:ext cx="11263" cy="3761"/>
              <a:chOff x="2787822" y="2298326"/>
              <a:chExt cx="6753411" cy="2255625"/>
            </a:xfrm>
          </p:grpSpPr>
          <p:sp>
            <p:nvSpPr>
              <p:cNvPr id="36" name="Freeform 10"/>
              <p:cNvSpPr/>
              <p:nvPr/>
            </p:nvSpPr>
            <p:spPr bwMode="auto">
              <a:xfrm>
                <a:off x="2851786" y="2403257"/>
                <a:ext cx="6591257" cy="2074697"/>
              </a:xfrm>
              <a:custGeom>
                <a:avLst/>
                <a:gdLst>
                  <a:gd name="T0" fmla="*/ 1228 w 1305"/>
                  <a:gd name="T1" fmla="*/ 508 h 508"/>
                  <a:gd name="T2" fmla="*/ 78 w 1305"/>
                  <a:gd name="T3" fmla="*/ 508 h 508"/>
                  <a:gd name="T4" fmla="*/ 0 w 1305"/>
                  <a:gd name="T5" fmla="*/ 431 h 508"/>
                  <a:gd name="T6" fmla="*/ 0 w 1305"/>
                  <a:gd name="T7" fmla="*/ 77 h 508"/>
                  <a:gd name="T8" fmla="*/ 78 w 1305"/>
                  <a:gd name="T9" fmla="*/ 0 h 508"/>
                  <a:gd name="T10" fmla="*/ 1228 w 1305"/>
                  <a:gd name="T11" fmla="*/ 0 h 508"/>
                  <a:gd name="T12" fmla="*/ 1305 w 1305"/>
                  <a:gd name="T13" fmla="*/ 77 h 508"/>
                  <a:gd name="T14" fmla="*/ 1305 w 1305"/>
                  <a:gd name="T15" fmla="*/ 431 h 508"/>
                  <a:gd name="T16" fmla="*/ 1228 w 1305"/>
                  <a:gd name="T17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5" h="508">
                    <a:moveTo>
                      <a:pt x="1228" y="508"/>
                    </a:moveTo>
                    <a:cubicBezTo>
                      <a:pt x="78" y="508"/>
                      <a:pt x="78" y="508"/>
                      <a:pt x="78" y="508"/>
                    </a:cubicBezTo>
                    <a:cubicBezTo>
                      <a:pt x="35" y="508"/>
                      <a:pt x="0" y="473"/>
                      <a:pt x="0" y="43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28" y="0"/>
                      <a:pt x="1228" y="0"/>
                      <a:pt x="1228" y="0"/>
                    </a:cubicBezTo>
                    <a:cubicBezTo>
                      <a:pt x="1271" y="0"/>
                      <a:pt x="1305" y="35"/>
                      <a:pt x="1305" y="77"/>
                    </a:cubicBezTo>
                    <a:cubicBezTo>
                      <a:pt x="1305" y="431"/>
                      <a:pt x="1305" y="431"/>
                      <a:pt x="1305" y="431"/>
                    </a:cubicBezTo>
                    <a:cubicBezTo>
                      <a:pt x="1305" y="473"/>
                      <a:pt x="1271" y="508"/>
                      <a:pt x="1228" y="50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37" name="Freeform 11"/>
              <p:cNvSpPr>
                <a:spLocks noEditPoints="1"/>
              </p:cNvSpPr>
              <p:nvPr/>
            </p:nvSpPr>
            <p:spPr bwMode="auto">
              <a:xfrm>
                <a:off x="2787822" y="2298326"/>
                <a:ext cx="6753411" cy="2255625"/>
              </a:xfrm>
              <a:custGeom>
                <a:avLst/>
                <a:gdLst>
                  <a:gd name="T0" fmla="*/ 1230 w 1309"/>
                  <a:gd name="T1" fmla="*/ 512 h 512"/>
                  <a:gd name="T2" fmla="*/ 80 w 1309"/>
                  <a:gd name="T3" fmla="*/ 512 h 512"/>
                  <a:gd name="T4" fmla="*/ 0 w 1309"/>
                  <a:gd name="T5" fmla="*/ 433 h 512"/>
                  <a:gd name="T6" fmla="*/ 0 w 1309"/>
                  <a:gd name="T7" fmla="*/ 79 h 512"/>
                  <a:gd name="T8" fmla="*/ 80 w 1309"/>
                  <a:gd name="T9" fmla="*/ 0 h 512"/>
                  <a:gd name="T10" fmla="*/ 1230 w 1309"/>
                  <a:gd name="T11" fmla="*/ 0 h 512"/>
                  <a:gd name="T12" fmla="*/ 1309 w 1309"/>
                  <a:gd name="T13" fmla="*/ 79 h 512"/>
                  <a:gd name="T14" fmla="*/ 1309 w 1309"/>
                  <a:gd name="T15" fmla="*/ 433 h 512"/>
                  <a:gd name="T16" fmla="*/ 1230 w 1309"/>
                  <a:gd name="T17" fmla="*/ 512 h 512"/>
                  <a:gd name="T18" fmla="*/ 80 w 1309"/>
                  <a:gd name="T19" fmla="*/ 4 h 512"/>
                  <a:gd name="T20" fmla="*/ 4 w 1309"/>
                  <a:gd name="T21" fmla="*/ 79 h 512"/>
                  <a:gd name="T22" fmla="*/ 4 w 1309"/>
                  <a:gd name="T23" fmla="*/ 433 h 512"/>
                  <a:gd name="T24" fmla="*/ 80 w 1309"/>
                  <a:gd name="T25" fmla="*/ 508 h 512"/>
                  <a:gd name="T26" fmla="*/ 1230 w 1309"/>
                  <a:gd name="T27" fmla="*/ 508 h 512"/>
                  <a:gd name="T28" fmla="*/ 1305 w 1309"/>
                  <a:gd name="T29" fmla="*/ 433 h 512"/>
                  <a:gd name="T30" fmla="*/ 1305 w 1309"/>
                  <a:gd name="T31" fmla="*/ 79 h 512"/>
                  <a:gd name="T32" fmla="*/ 1230 w 1309"/>
                  <a:gd name="T33" fmla="*/ 4 h 512"/>
                  <a:gd name="T34" fmla="*/ 80 w 1309"/>
                  <a:gd name="T35" fmla="*/ 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09" h="512">
                    <a:moveTo>
                      <a:pt x="1230" y="512"/>
                    </a:moveTo>
                    <a:cubicBezTo>
                      <a:pt x="80" y="512"/>
                      <a:pt x="80" y="512"/>
                      <a:pt x="80" y="512"/>
                    </a:cubicBezTo>
                    <a:cubicBezTo>
                      <a:pt x="36" y="512"/>
                      <a:pt x="0" y="476"/>
                      <a:pt x="0" y="433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36"/>
                      <a:pt x="36" y="0"/>
                      <a:pt x="80" y="0"/>
                    </a:cubicBezTo>
                    <a:cubicBezTo>
                      <a:pt x="1230" y="0"/>
                      <a:pt x="1230" y="0"/>
                      <a:pt x="1230" y="0"/>
                    </a:cubicBezTo>
                    <a:cubicBezTo>
                      <a:pt x="1274" y="0"/>
                      <a:pt x="1309" y="36"/>
                      <a:pt x="1309" y="79"/>
                    </a:cubicBezTo>
                    <a:cubicBezTo>
                      <a:pt x="1309" y="433"/>
                      <a:pt x="1309" y="433"/>
                      <a:pt x="1309" y="433"/>
                    </a:cubicBezTo>
                    <a:cubicBezTo>
                      <a:pt x="1309" y="476"/>
                      <a:pt x="1274" y="512"/>
                      <a:pt x="1230" y="512"/>
                    </a:cubicBezTo>
                    <a:close/>
                    <a:moveTo>
                      <a:pt x="80" y="4"/>
                    </a:moveTo>
                    <a:cubicBezTo>
                      <a:pt x="38" y="4"/>
                      <a:pt x="4" y="38"/>
                      <a:pt x="4" y="79"/>
                    </a:cubicBezTo>
                    <a:cubicBezTo>
                      <a:pt x="4" y="433"/>
                      <a:pt x="4" y="433"/>
                      <a:pt x="4" y="433"/>
                    </a:cubicBezTo>
                    <a:cubicBezTo>
                      <a:pt x="4" y="474"/>
                      <a:pt x="38" y="508"/>
                      <a:pt x="80" y="508"/>
                    </a:cubicBezTo>
                    <a:cubicBezTo>
                      <a:pt x="1230" y="508"/>
                      <a:pt x="1230" y="508"/>
                      <a:pt x="1230" y="508"/>
                    </a:cubicBezTo>
                    <a:cubicBezTo>
                      <a:pt x="1272" y="508"/>
                      <a:pt x="1305" y="474"/>
                      <a:pt x="1305" y="433"/>
                    </a:cubicBezTo>
                    <a:cubicBezTo>
                      <a:pt x="1305" y="79"/>
                      <a:pt x="1305" y="79"/>
                      <a:pt x="1305" y="79"/>
                    </a:cubicBezTo>
                    <a:cubicBezTo>
                      <a:pt x="1305" y="38"/>
                      <a:pt x="1272" y="4"/>
                      <a:pt x="1230" y="4"/>
                    </a:cubicBezTo>
                    <a:lnTo>
                      <a:pt x="80" y="4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38" name="Freeform 12"/>
              <p:cNvSpPr/>
              <p:nvPr/>
            </p:nvSpPr>
            <p:spPr bwMode="auto">
              <a:xfrm>
                <a:off x="8197850" y="3994151"/>
                <a:ext cx="414338" cy="449263"/>
              </a:xfrm>
              <a:custGeom>
                <a:avLst/>
                <a:gdLst>
                  <a:gd name="T0" fmla="*/ 41 w 110"/>
                  <a:gd name="T1" fmla="*/ 1 h 119"/>
                  <a:gd name="T2" fmla="*/ 33 w 110"/>
                  <a:gd name="T3" fmla="*/ 5 h 119"/>
                  <a:gd name="T4" fmla="*/ 2 w 110"/>
                  <a:gd name="T5" fmla="*/ 84 h 119"/>
                  <a:gd name="T6" fmla="*/ 5 w 110"/>
                  <a:gd name="T7" fmla="*/ 93 h 119"/>
                  <a:gd name="T8" fmla="*/ 69 w 110"/>
                  <a:gd name="T9" fmla="*/ 117 h 119"/>
                  <a:gd name="T10" fmla="*/ 77 w 110"/>
                  <a:gd name="T11" fmla="*/ 114 h 119"/>
                  <a:gd name="T12" fmla="*/ 108 w 110"/>
                  <a:gd name="T13" fmla="*/ 34 h 119"/>
                  <a:gd name="T14" fmla="*/ 105 w 110"/>
                  <a:gd name="T15" fmla="*/ 26 h 119"/>
                  <a:gd name="T16" fmla="*/ 41 w 110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119">
                    <a:moveTo>
                      <a:pt x="41" y="1"/>
                    </a:moveTo>
                    <a:cubicBezTo>
                      <a:pt x="38" y="0"/>
                      <a:pt x="34" y="1"/>
                      <a:pt x="33" y="5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0" y="88"/>
                      <a:pt x="2" y="91"/>
                      <a:pt x="5" y="93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72" y="119"/>
                      <a:pt x="76" y="117"/>
                      <a:pt x="77" y="11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10" y="31"/>
                      <a:pt x="108" y="27"/>
                      <a:pt x="105" y="26"/>
                    </a:cubicBezTo>
                    <a:cubicBezTo>
                      <a:pt x="41" y="1"/>
                      <a:pt x="41" y="1"/>
                      <a:pt x="4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1" name="Freeform 15"/>
              <p:cNvSpPr>
                <a:spLocks noEditPoints="1"/>
              </p:cNvSpPr>
              <p:nvPr/>
            </p:nvSpPr>
            <p:spPr bwMode="auto">
              <a:xfrm>
                <a:off x="8250238" y="4032251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close/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8250238" y="4032251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232775" y="4024313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E857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232775" y="4024313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5" name="Freeform 19"/>
              <p:cNvSpPr>
                <a:spLocks noEditPoints="1"/>
              </p:cNvSpPr>
              <p:nvPr/>
            </p:nvSpPr>
            <p:spPr bwMode="auto">
              <a:xfrm>
                <a:off x="8228013" y="4021138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close/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6" name="Freeform 20"/>
              <p:cNvSpPr>
                <a:spLocks noEditPoints="1"/>
              </p:cNvSpPr>
              <p:nvPr/>
            </p:nvSpPr>
            <p:spPr bwMode="auto">
              <a:xfrm>
                <a:off x="8228013" y="4021138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359775" y="4111626"/>
                <a:ext cx="150813" cy="112713"/>
              </a:xfrm>
              <a:custGeom>
                <a:avLst/>
                <a:gdLst>
                  <a:gd name="T0" fmla="*/ 81 w 95"/>
                  <a:gd name="T1" fmla="*/ 71 h 71"/>
                  <a:gd name="T2" fmla="*/ 0 w 95"/>
                  <a:gd name="T3" fmla="*/ 38 h 71"/>
                  <a:gd name="T4" fmla="*/ 14 w 95"/>
                  <a:gd name="T5" fmla="*/ 0 h 71"/>
                  <a:gd name="T6" fmla="*/ 95 w 95"/>
                  <a:gd name="T7" fmla="*/ 33 h 71"/>
                  <a:gd name="T8" fmla="*/ 81 w 95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71">
                    <a:moveTo>
                      <a:pt x="81" y="71"/>
                    </a:moveTo>
                    <a:lnTo>
                      <a:pt x="0" y="38"/>
                    </a:lnTo>
                    <a:lnTo>
                      <a:pt x="14" y="0"/>
                    </a:lnTo>
                    <a:lnTo>
                      <a:pt x="95" y="33"/>
                    </a:lnTo>
                    <a:lnTo>
                      <a:pt x="81" y="71"/>
                    </a:lnTo>
                    <a:close/>
                  </a:path>
                </a:pathLst>
              </a:custGeom>
              <a:solidFill>
                <a:srgbClr val="FFF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8" name="Freeform 22"/>
              <p:cNvSpPr>
                <a:spLocks noEditPoints="1"/>
              </p:cNvSpPr>
              <p:nvPr/>
            </p:nvSpPr>
            <p:spPr bwMode="auto">
              <a:xfrm>
                <a:off x="8356600" y="4108451"/>
                <a:ext cx="157163" cy="120650"/>
              </a:xfrm>
              <a:custGeom>
                <a:avLst/>
                <a:gdLst>
                  <a:gd name="T0" fmla="*/ 83 w 99"/>
                  <a:gd name="T1" fmla="*/ 76 h 76"/>
                  <a:gd name="T2" fmla="*/ 0 w 99"/>
                  <a:gd name="T3" fmla="*/ 42 h 76"/>
                  <a:gd name="T4" fmla="*/ 16 w 99"/>
                  <a:gd name="T5" fmla="*/ 0 h 76"/>
                  <a:gd name="T6" fmla="*/ 99 w 99"/>
                  <a:gd name="T7" fmla="*/ 33 h 76"/>
                  <a:gd name="T8" fmla="*/ 83 w 99"/>
                  <a:gd name="T9" fmla="*/ 76 h 76"/>
                  <a:gd name="T10" fmla="*/ 4 w 99"/>
                  <a:gd name="T11" fmla="*/ 40 h 76"/>
                  <a:gd name="T12" fmla="*/ 80 w 99"/>
                  <a:gd name="T13" fmla="*/ 71 h 76"/>
                  <a:gd name="T14" fmla="*/ 94 w 99"/>
                  <a:gd name="T15" fmla="*/ 35 h 76"/>
                  <a:gd name="T16" fmla="*/ 19 w 99"/>
                  <a:gd name="T17" fmla="*/ 4 h 76"/>
                  <a:gd name="T18" fmla="*/ 4 w 99"/>
                  <a:gd name="T19" fmla="*/ 4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76">
                    <a:moveTo>
                      <a:pt x="83" y="76"/>
                    </a:moveTo>
                    <a:lnTo>
                      <a:pt x="0" y="42"/>
                    </a:lnTo>
                    <a:lnTo>
                      <a:pt x="16" y="0"/>
                    </a:lnTo>
                    <a:lnTo>
                      <a:pt x="99" y="33"/>
                    </a:lnTo>
                    <a:lnTo>
                      <a:pt x="83" y="76"/>
                    </a:lnTo>
                    <a:close/>
                    <a:moveTo>
                      <a:pt x="4" y="40"/>
                    </a:moveTo>
                    <a:lnTo>
                      <a:pt x="80" y="71"/>
                    </a:lnTo>
                    <a:lnTo>
                      <a:pt x="94" y="35"/>
                    </a:lnTo>
                    <a:lnTo>
                      <a:pt x="19" y="4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8348663" y="4198938"/>
                <a:ext cx="127000" cy="55563"/>
              </a:xfrm>
              <a:custGeom>
                <a:avLst/>
                <a:gdLst>
                  <a:gd name="T0" fmla="*/ 80 w 80"/>
                  <a:gd name="T1" fmla="*/ 35 h 35"/>
                  <a:gd name="T2" fmla="*/ 0 w 80"/>
                  <a:gd name="T3" fmla="*/ 2 h 35"/>
                  <a:gd name="T4" fmla="*/ 0 w 80"/>
                  <a:gd name="T5" fmla="*/ 0 h 35"/>
                  <a:gd name="T6" fmla="*/ 80 w 80"/>
                  <a:gd name="T7" fmla="*/ 31 h 35"/>
                  <a:gd name="T8" fmla="*/ 80 w 80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80" y="3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0" y="31"/>
                    </a:lnTo>
                    <a:lnTo>
                      <a:pt x="80" y="3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8370888" y="4059238"/>
                <a:ext cx="38100" cy="33338"/>
              </a:xfrm>
              <a:custGeom>
                <a:avLst/>
                <a:gdLst>
                  <a:gd name="T0" fmla="*/ 5 w 10"/>
                  <a:gd name="T1" fmla="*/ 0 h 9"/>
                  <a:gd name="T2" fmla="*/ 1 w 10"/>
                  <a:gd name="T3" fmla="*/ 3 h 9"/>
                  <a:gd name="T4" fmla="*/ 4 w 10"/>
                  <a:gd name="T5" fmla="*/ 9 h 9"/>
                  <a:gd name="T6" fmla="*/ 5 w 10"/>
                  <a:gd name="T7" fmla="*/ 9 h 9"/>
                  <a:gd name="T8" fmla="*/ 9 w 10"/>
                  <a:gd name="T9" fmla="*/ 6 h 9"/>
                  <a:gd name="T10" fmla="*/ 7 w 10"/>
                  <a:gd name="T11" fmla="*/ 1 h 9"/>
                  <a:gd name="T12" fmla="*/ 5 w 10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7" y="9"/>
                      <a:pt x="9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7829550" y="4270376"/>
                <a:ext cx="395288" cy="207963"/>
              </a:xfrm>
              <a:custGeom>
                <a:avLst/>
                <a:gdLst>
                  <a:gd name="T0" fmla="*/ 101 w 105"/>
                  <a:gd name="T1" fmla="*/ 25 h 55"/>
                  <a:gd name="T2" fmla="*/ 102 w 105"/>
                  <a:gd name="T3" fmla="*/ 22 h 55"/>
                  <a:gd name="T4" fmla="*/ 102 w 105"/>
                  <a:gd name="T5" fmla="*/ 17 h 55"/>
                  <a:gd name="T6" fmla="*/ 100 w 105"/>
                  <a:gd name="T7" fmla="*/ 9 h 55"/>
                  <a:gd name="T8" fmla="*/ 95 w 105"/>
                  <a:gd name="T9" fmla="*/ 4 h 55"/>
                  <a:gd name="T10" fmla="*/ 89 w 105"/>
                  <a:gd name="T11" fmla="*/ 1 h 55"/>
                  <a:gd name="T12" fmla="*/ 81 w 105"/>
                  <a:gd name="T13" fmla="*/ 1 h 55"/>
                  <a:gd name="T14" fmla="*/ 76 w 105"/>
                  <a:gd name="T15" fmla="*/ 2 h 55"/>
                  <a:gd name="T16" fmla="*/ 71 w 105"/>
                  <a:gd name="T17" fmla="*/ 4 h 55"/>
                  <a:gd name="T18" fmla="*/ 66 w 105"/>
                  <a:gd name="T19" fmla="*/ 8 h 55"/>
                  <a:gd name="T20" fmla="*/ 65 w 105"/>
                  <a:gd name="T21" fmla="*/ 10 h 55"/>
                  <a:gd name="T22" fmla="*/ 62 w 105"/>
                  <a:gd name="T23" fmla="*/ 7 h 55"/>
                  <a:gd name="T24" fmla="*/ 55 w 105"/>
                  <a:gd name="T25" fmla="*/ 4 h 55"/>
                  <a:gd name="T26" fmla="*/ 48 w 105"/>
                  <a:gd name="T27" fmla="*/ 3 h 55"/>
                  <a:gd name="T28" fmla="*/ 42 w 105"/>
                  <a:gd name="T29" fmla="*/ 5 h 55"/>
                  <a:gd name="T30" fmla="*/ 37 w 105"/>
                  <a:gd name="T31" fmla="*/ 7 h 55"/>
                  <a:gd name="T32" fmla="*/ 33 w 105"/>
                  <a:gd name="T33" fmla="*/ 10 h 55"/>
                  <a:gd name="T34" fmla="*/ 31 w 105"/>
                  <a:gd name="T35" fmla="*/ 13 h 55"/>
                  <a:gd name="T36" fmla="*/ 30 w 105"/>
                  <a:gd name="T37" fmla="*/ 15 h 55"/>
                  <a:gd name="T38" fmla="*/ 30 w 105"/>
                  <a:gd name="T39" fmla="*/ 14 h 55"/>
                  <a:gd name="T40" fmla="*/ 21 w 105"/>
                  <a:gd name="T41" fmla="*/ 6 h 55"/>
                  <a:gd name="T42" fmla="*/ 16 w 105"/>
                  <a:gd name="T43" fmla="*/ 7 h 55"/>
                  <a:gd name="T44" fmla="*/ 10 w 105"/>
                  <a:gd name="T45" fmla="*/ 10 h 55"/>
                  <a:gd name="T46" fmla="*/ 10 w 105"/>
                  <a:gd name="T47" fmla="*/ 10 h 55"/>
                  <a:gd name="T48" fmla="*/ 8 w 105"/>
                  <a:gd name="T49" fmla="*/ 11 h 55"/>
                  <a:gd name="T50" fmla="*/ 7 w 105"/>
                  <a:gd name="T51" fmla="*/ 12 h 55"/>
                  <a:gd name="T52" fmla="*/ 0 w 105"/>
                  <a:gd name="T53" fmla="*/ 21 h 55"/>
                  <a:gd name="T54" fmla="*/ 1 w 105"/>
                  <a:gd name="T55" fmla="*/ 26 h 55"/>
                  <a:gd name="T56" fmla="*/ 7 w 105"/>
                  <a:gd name="T57" fmla="*/ 33 h 55"/>
                  <a:gd name="T58" fmla="*/ 3 w 105"/>
                  <a:gd name="T59" fmla="*/ 41 h 55"/>
                  <a:gd name="T60" fmla="*/ 3 w 105"/>
                  <a:gd name="T61" fmla="*/ 46 h 55"/>
                  <a:gd name="T62" fmla="*/ 13 w 105"/>
                  <a:gd name="T63" fmla="*/ 53 h 55"/>
                  <a:gd name="T64" fmla="*/ 31 w 105"/>
                  <a:gd name="T65" fmla="*/ 52 h 55"/>
                  <a:gd name="T66" fmla="*/ 36 w 105"/>
                  <a:gd name="T67" fmla="*/ 50 h 55"/>
                  <a:gd name="T68" fmla="*/ 41 w 105"/>
                  <a:gd name="T69" fmla="*/ 51 h 55"/>
                  <a:gd name="T70" fmla="*/ 63 w 105"/>
                  <a:gd name="T71" fmla="*/ 49 h 55"/>
                  <a:gd name="T72" fmla="*/ 67 w 105"/>
                  <a:gd name="T73" fmla="*/ 48 h 55"/>
                  <a:gd name="T74" fmla="*/ 75 w 105"/>
                  <a:gd name="T75" fmla="*/ 53 h 55"/>
                  <a:gd name="T76" fmla="*/ 85 w 105"/>
                  <a:gd name="T77" fmla="*/ 55 h 55"/>
                  <a:gd name="T78" fmla="*/ 93 w 105"/>
                  <a:gd name="T79" fmla="*/ 53 h 55"/>
                  <a:gd name="T80" fmla="*/ 99 w 105"/>
                  <a:gd name="T81" fmla="*/ 49 h 55"/>
                  <a:gd name="T82" fmla="*/ 104 w 105"/>
                  <a:gd name="T83" fmla="*/ 42 h 55"/>
                  <a:gd name="T84" fmla="*/ 105 w 105"/>
                  <a:gd name="T85" fmla="*/ 34 h 55"/>
                  <a:gd name="T86" fmla="*/ 101 w 105"/>
                  <a:gd name="T87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5" h="55">
                    <a:moveTo>
                      <a:pt x="101" y="25"/>
                    </a:moveTo>
                    <a:cubicBezTo>
                      <a:pt x="102" y="24"/>
                      <a:pt x="102" y="23"/>
                      <a:pt x="102" y="22"/>
                    </a:cubicBezTo>
                    <a:cubicBezTo>
                      <a:pt x="102" y="20"/>
                      <a:pt x="103" y="19"/>
                      <a:pt x="102" y="17"/>
                    </a:cubicBezTo>
                    <a:cubicBezTo>
                      <a:pt x="102" y="14"/>
                      <a:pt x="101" y="12"/>
                      <a:pt x="100" y="9"/>
                    </a:cubicBezTo>
                    <a:cubicBezTo>
                      <a:pt x="99" y="7"/>
                      <a:pt x="97" y="5"/>
                      <a:pt x="95" y="4"/>
                    </a:cubicBezTo>
                    <a:cubicBezTo>
                      <a:pt x="93" y="3"/>
                      <a:pt x="91" y="2"/>
                      <a:pt x="89" y="1"/>
                    </a:cubicBezTo>
                    <a:cubicBezTo>
                      <a:pt x="86" y="1"/>
                      <a:pt x="84" y="0"/>
                      <a:pt x="81" y="1"/>
                    </a:cubicBezTo>
                    <a:cubicBezTo>
                      <a:pt x="79" y="1"/>
                      <a:pt x="78" y="1"/>
                      <a:pt x="76" y="2"/>
                    </a:cubicBezTo>
                    <a:cubicBezTo>
                      <a:pt x="74" y="2"/>
                      <a:pt x="72" y="3"/>
                      <a:pt x="71" y="4"/>
                    </a:cubicBezTo>
                    <a:cubicBezTo>
                      <a:pt x="69" y="5"/>
                      <a:pt x="68" y="6"/>
                      <a:pt x="66" y="8"/>
                    </a:cubicBezTo>
                    <a:cubicBezTo>
                      <a:pt x="66" y="8"/>
                      <a:pt x="65" y="9"/>
                      <a:pt x="65" y="10"/>
                    </a:cubicBezTo>
                    <a:cubicBezTo>
                      <a:pt x="64" y="8"/>
                      <a:pt x="63" y="7"/>
                      <a:pt x="62" y="7"/>
                    </a:cubicBezTo>
                    <a:cubicBezTo>
                      <a:pt x="60" y="5"/>
                      <a:pt x="58" y="4"/>
                      <a:pt x="55" y="4"/>
                    </a:cubicBezTo>
                    <a:cubicBezTo>
                      <a:pt x="53" y="3"/>
                      <a:pt x="51" y="3"/>
                      <a:pt x="48" y="3"/>
                    </a:cubicBezTo>
                    <a:cubicBezTo>
                      <a:pt x="46" y="3"/>
                      <a:pt x="44" y="4"/>
                      <a:pt x="42" y="5"/>
                    </a:cubicBezTo>
                    <a:cubicBezTo>
                      <a:pt x="40" y="6"/>
                      <a:pt x="38" y="6"/>
                      <a:pt x="37" y="7"/>
                    </a:cubicBezTo>
                    <a:cubicBezTo>
                      <a:pt x="35" y="8"/>
                      <a:pt x="34" y="9"/>
                      <a:pt x="33" y="10"/>
                    </a:cubicBezTo>
                    <a:cubicBezTo>
                      <a:pt x="32" y="11"/>
                      <a:pt x="32" y="12"/>
                      <a:pt x="31" y="13"/>
                    </a:cubicBezTo>
                    <a:cubicBezTo>
                      <a:pt x="31" y="13"/>
                      <a:pt x="30" y="14"/>
                      <a:pt x="30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9" y="9"/>
                      <a:pt x="25" y="6"/>
                      <a:pt x="21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7"/>
                      <a:pt x="11" y="8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3" y="13"/>
                      <a:pt x="0" y="17"/>
                      <a:pt x="0" y="2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30"/>
                      <a:pt x="4" y="33"/>
                      <a:pt x="7" y="33"/>
                    </a:cubicBezTo>
                    <a:cubicBezTo>
                      <a:pt x="4" y="35"/>
                      <a:pt x="3" y="38"/>
                      <a:pt x="3" y="41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50"/>
                      <a:pt x="8" y="54"/>
                      <a:pt x="13" y="53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2"/>
                      <a:pt x="34" y="51"/>
                      <a:pt x="36" y="50"/>
                    </a:cubicBezTo>
                    <a:cubicBezTo>
                      <a:pt x="37" y="51"/>
                      <a:pt x="39" y="51"/>
                      <a:pt x="41" y="51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9"/>
                      <a:pt x="66" y="49"/>
                      <a:pt x="67" y="48"/>
                    </a:cubicBezTo>
                    <a:cubicBezTo>
                      <a:pt x="69" y="50"/>
                      <a:pt x="72" y="52"/>
                      <a:pt x="75" y="53"/>
                    </a:cubicBezTo>
                    <a:cubicBezTo>
                      <a:pt x="78" y="55"/>
                      <a:pt x="81" y="55"/>
                      <a:pt x="85" y="55"/>
                    </a:cubicBezTo>
                    <a:cubicBezTo>
                      <a:pt x="88" y="54"/>
                      <a:pt x="91" y="54"/>
                      <a:pt x="93" y="53"/>
                    </a:cubicBezTo>
                    <a:cubicBezTo>
                      <a:pt x="95" y="52"/>
                      <a:pt x="98" y="50"/>
                      <a:pt x="99" y="49"/>
                    </a:cubicBezTo>
                    <a:cubicBezTo>
                      <a:pt x="101" y="47"/>
                      <a:pt x="103" y="44"/>
                      <a:pt x="104" y="42"/>
                    </a:cubicBezTo>
                    <a:cubicBezTo>
                      <a:pt x="104" y="39"/>
                      <a:pt x="105" y="37"/>
                      <a:pt x="105" y="34"/>
                    </a:cubicBezTo>
                    <a:cubicBezTo>
                      <a:pt x="104" y="30"/>
                      <a:pt x="103" y="27"/>
                      <a:pt x="10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7864475" y="4327526"/>
                <a:ext cx="77788" cy="112713"/>
              </a:xfrm>
              <a:custGeom>
                <a:avLst/>
                <a:gdLst>
                  <a:gd name="T0" fmla="*/ 21 w 21"/>
                  <a:gd name="T1" fmla="*/ 24 h 30"/>
                  <a:gd name="T2" fmla="*/ 21 w 21"/>
                  <a:gd name="T3" fmla="*/ 28 h 30"/>
                  <a:gd name="T4" fmla="*/ 3 w 21"/>
                  <a:gd name="T5" fmla="*/ 30 h 30"/>
                  <a:gd name="T6" fmla="*/ 3 w 21"/>
                  <a:gd name="T7" fmla="*/ 26 h 30"/>
                  <a:gd name="T8" fmla="*/ 10 w 21"/>
                  <a:gd name="T9" fmla="*/ 25 h 30"/>
                  <a:gd name="T10" fmla="*/ 8 w 21"/>
                  <a:gd name="T11" fmla="*/ 5 h 30"/>
                  <a:gd name="T12" fmla="*/ 7 w 21"/>
                  <a:gd name="T13" fmla="*/ 7 h 30"/>
                  <a:gd name="T14" fmla="*/ 5 w 21"/>
                  <a:gd name="T15" fmla="*/ 8 h 30"/>
                  <a:gd name="T16" fmla="*/ 2 w 21"/>
                  <a:gd name="T17" fmla="*/ 9 h 30"/>
                  <a:gd name="T18" fmla="*/ 0 w 21"/>
                  <a:gd name="T19" fmla="*/ 10 h 30"/>
                  <a:gd name="T20" fmla="*/ 0 w 21"/>
                  <a:gd name="T21" fmla="*/ 6 h 30"/>
                  <a:gd name="T22" fmla="*/ 2 w 21"/>
                  <a:gd name="T23" fmla="*/ 5 h 30"/>
                  <a:gd name="T24" fmla="*/ 5 w 21"/>
                  <a:gd name="T25" fmla="*/ 3 h 30"/>
                  <a:gd name="T26" fmla="*/ 7 w 21"/>
                  <a:gd name="T27" fmla="*/ 1 h 30"/>
                  <a:gd name="T28" fmla="*/ 8 w 21"/>
                  <a:gd name="T29" fmla="*/ 0 h 30"/>
                  <a:gd name="T30" fmla="*/ 12 w 21"/>
                  <a:gd name="T31" fmla="*/ 0 h 30"/>
                  <a:gd name="T32" fmla="*/ 14 w 21"/>
                  <a:gd name="T33" fmla="*/ 25 h 30"/>
                  <a:gd name="T34" fmla="*/ 21 w 21"/>
                  <a:gd name="T3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30">
                    <a:moveTo>
                      <a:pt x="21" y="24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6"/>
                      <a:pt x="7" y="7"/>
                    </a:cubicBezTo>
                    <a:cubicBezTo>
                      <a:pt x="6" y="7"/>
                      <a:pt x="6" y="8"/>
                      <a:pt x="5" y="8"/>
                    </a:cubicBezTo>
                    <a:cubicBezTo>
                      <a:pt x="4" y="9"/>
                      <a:pt x="3" y="9"/>
                      <a:pt x="2" y="9"/>
                    </a:cubicBezTo>
                    <a:cubicBezTo>
                      <a:pt x="2" y="10"/>
                      <a:pt x="1" y="10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6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25"/>
                      <a:pt x="14" y="25"/>
                      <a:pt x="14" y="25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3" name="Freeform 27"/>
              <p:cNvSpPr>
                <a:spLocks noEditPoints="1"/>
              </p:cNvSpPr>
              <p:nvPr/>
            </p:nvSpPr>
            <p:spPr bwMode="auto">
              <a:xfrm>
                <a:off x="7856538" y="4319588"/>
                <a:ext cx="93663" cy="128588"/>
              </a:xfrm>
              <a:custGeom>
                <a:avLst/>
                <a:gdLst>
                  <a:gd name="T0" fmla="*/ 14 w 25"/>
                  <a:gd name="T1" fmla="*/ 2 h 34"/>
                  <a:gd name="T2" fmla="*/ 16 w 25"/>
                  <a:gd name="T3" fmla="*/ 27 h 34"/>
                  <a:gd name="T4" fmla="*/ 23 w 25"/>
                  <a:gd name="T5" fmla="*/ 26 h 34"/>
                  <a:gd name="T6" fmla="*/ 23 w 25"/>
                  <a:gd name="T7" fmla="*/ 30 h 34"/>
                  <a:gd name="T8" fmla="*/ 5 w 25"/>
                  <a:gd name="T9" fmla="*/ 32 h 34"/>
                  <a:gd name="T10" fmla="*/ 5 w 25"/>
                  <a:gd name="T11" fmla="*/ 28 h 34"/>
                  <a:gd name="T12" fmla="*/ 12 w 25"/>
                  <a:gd name="T13" fmla="*/ 27 h 34"/>
                  <a:gd name="T14" fmla="*/ 10 w 25"/>
                  <a:gd name="T15" fmla="*/ 7 h 34"/>
                  <a:gd name="T16" fmla="*/ 9 w 25"/>
                  <a:gd name="T17" fmla="*/ 9 h 34"/>
                  <a:gd name="T18" fmla="*/ 7 w 25"/>
                  <a:gd name="T19" fmla="*/ 10 h 34"/>
                  <a:gd name="T20" fmla="*/ 4 w 25"/>
                  <a:gd name="T21" fmla="*/ 11 h 34"/>
                  <a:gd name="T22" fmla="*/ 2 w 25"/>
                  <a:gd name="T23" fmla="*/ 12 h 34"/>
                  <a:gd name="T24" fmla="*/ 2 w 25"/>
                  <a:gd name="T25" fmla="*/ 8 h 34"/>
                  <a:gd name="T26" fmla="*/ 4 w 25"/>
                  <a:gd name="T27" fmla="*/ 7 h 34"/>
                  <a:gd name="T28" fmla="*/ 7 w 25"/>
                  <a:gd name="T29" fmla="*/ 5 h 34"/>
                  <a:gd name="T30" fmla="*/ 9 w 25"/>
                  <a:gd name="T31" fmla="*/ 3 h 34"/>
                  <a:gd name="T32" fmla="*/ 10 w 25"/>
                  <a:gd name="T33" fmla="*/ 2 h 34"/>
                  <a:gd name="T34" fmla="*/ 14 w 25"/>
                  <a:gd name="T35" fmla="*/ 2 h 34"/>
                  <a:gd name="T36" fmla="*/ 14 w 25"/>
                  <a:gd name="T37" fmla="*/ 0 h 34"/>
                  <a:gd name="T38" fmla="*/ 10 w 25"/>
                  <a:gd name="T39" fmla="*/ 0 h 34"/>
                  <a:gd name="T40" fmla="*/ 8 w 25"/>
                  <a:gd name="T41" fmla="*/ 1 h 34"/>
                  <a:gd name="T42" fmla="*/ 7 w 25"/>
                  <a:gd name="T43" fmla="*/ 2 h 34"/>
                  <a:gd name="T44" fmla="*/ 6 w 25"/>
                  <a:gd name="T45" fmla="*/ 4 h 34"/>
                  <a:gd name="T46" fmla="*/ 3 w 25"/>
                  <a:gd name="T47" fmla="*/ 5 h 34"/>
                  <a:gd name="T48" fmla="*/ 2 w 25"/>
                  <a:gd name="T49" fmla="*/ 6 h 34"/>
                  <a:gd name="T50" fmla="*/ 0 w 25"/>
                  <a:gd name="T51" fmla="*/ 8 h 34"/>
                  <a:gd name="T52" fmla="*/ 0 w 25"/>
                  <a:gd name="T53" fmla="*/ 12 h 34"/>
                  <a:gd name="T54" fmla="*/ 2 w 25"/>
                  <a:gd name="T55" fmla="*/ 14 h 34"/>
                  <a:gd name="T56" fmla="*/ 5 w 25"/>
                  <a:gd name="T57" fmla="*/ 13 h 34"/>
                  <a:gd name="T58" fmla="*/ 8 w 25"/>
                  <a:gd name="T59" fmla="*/ 12 h 34"/>
                  <a:gd name="T60" fmla="*/ 9 w 25"/>
                  <a:gd name="T61" fmla="*/ 11 h 34"/>
                  <a:gd name="T62" fmla="*/ 10 w 25"/>
                  <a:gd name="T63" fmla="*/ 25 h 34"/>
                  <a:gd name="T64" fmla="*/ 5 w 25"/>
                  <a:gd name="T65" fmla="*/ 26 h 34"/>
                  <a:gd name="T66" fmla="*/ 3 w 25"/>
                  <a:gd name="T67" fmla="*/ 28 h 34"/>
                  <a:gd name="T68" fmla="*/ 3 w 25"/>
                  <a:gd name="T69" fmla="*/ 32 h 34"/>
                  <a:gd name="T70" fmla="*/ 5 w 25"/>
                  <a:gd name="T71" fmla="*/ 34 h 34"/>
                  <a:gd name="T72" fmla="*/ 23 w 25"/>
                  <a:gd name="T73" fmla="*/ 32 h 34"/>
                  <a:gd name="T74" fmla="*/ 25 w 25"/>
                  <a:gd name="T75" fmla="*/ 30 h 34"/>
                  <a:gd name="T76" fmla="*/ 25 w 25"/>
                  <a:gd name="T77" fmla="*/ 26 h 34"/>
                  <a:gd name="T78" fmla="*/ 23 w 25"/>
                  <a:gd name="T79" fmla="*/ 24 h 34"/>
                  <a:gd name="T80" fmla="*/ 18 w 25"/>
                  <a:gd name="T81" fmla="*/ 25 h 34"/>
                  <a:gd name="T82" fmla="*/ 16 w 25"/>
                  <a:gd name="T83" fmla="*/ 2 h 34"/>
                  <a:gd name="T84" fmla="*/ 14 w 25"/>
                  <a:gd name="T8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34">
                    <a:moveTo>
                      <a:pt x="14" y="2"/>
                    </a:moveTo>
                    <a:cubicBezTo>
                      <a:pt x="16" y="27"/>
                      <a:pt x="16" y="27"/>
                      <a:pt x="16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8" y="5"/>
                      <a:pt x="8" y="4"/>
                      <a:pt x="9" y="3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4" y="2"/>
                      <a:pt x="14" y="2"/>
                      <a:pt x="14" y="2"/>
                    </a:cubicBezTo>
                    <a:moveTo>
                      <a:pt x="1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4" y="5"/>
                      <a:pt x="3" y="5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5" y="13"/>
                    </a:cubicBezTo>
                    <a:cubicBezTo>
                      <a:pt x="6" y="13"/>
                      <a:pt x="7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26"/>
                      <a:pt x="3" y="27"/>
                      <a:pt x="3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4" y="34"/>
                      <a:pt x="5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2"/>
                      <a:pt x="25" y="31"/>
                      <a:pt x="25" y="3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5"/>
                      <a:pt x="24" y="24"/>
                      <a:pt x="23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972425" y="4314826"/>
                <a:ext cx="90488" cy="114300"/>
              </a:xfrm>
              <a:custGeom>
                <a:avLst/>
                <a:gdLst>
                  <a:gd name="T0" fmla="*/ 2 w 24"/>
                  <a:gd name="T1" fmla="*/ 30 h 30"/>
                  <a:gd name="T2" fmla="*/ 2 w 24"/>
                  <a:gd name="T3" fmla="*/ 27 h 30"/>
                  <a:gd name="T4" fmla="*/ 3 w 24"/>
                  <a:gd name="T5" fmla="*/ 23 h 30"/>
                  <a:gd name="T6" fmla="*/ 5 w 24"/>
                  <a:gd name="T7" fmla="*/ 20 h 30"/>
                  <a:gd name="T8" fmla="*/ 9 w 24"/>
                  <a:gd name="T9" fmla="*/ 16 h 30"/>
                  <a:gd name="T10" fmla="*/ 12 w 24"/>
                  <a:gd name="T11" fmla="*/ 15 h 30"/>
                  <a:gd name="T12" fmla="*/ 15 w 24"/>
                  <a:gd name="T13" fmla="*/ 13 h 30"/>
                  <a:gd name="T14" fmla="*/ 17 w 24"/>
                  <a:gd name="T15" fmla="*/ 11 h 30"/>
                  <a:gd name="T16" fmla="*/ 17 w 24"/>
                  <a:gd name="T17" fmla="*/ 8 h 30"/>
                  <a:gd name="T18" fmla="*/ 17 w 24"/>
                  <a:gd name="T19" fmla="*/ 6 h 30"/>
                  <a:gd name="T20" fmla="*/ 15 w 24"/>
                  <a:gd name="T21" fmla="*/ 5 h 30"/>
                  <a:gd name="T22" fmla="*/ 13 w 24"/>
                  <a:gd name="T23" fmla="*/ 4 h 30"/>
                  <a:gd name="T24" fmla="*/ 11 w 24"/>
                  <a:gd name="T25" fmla="*/ 4 h 30"/>
                  <a:gd name="T26" fmla="*/ 8 w 24"/>
                  <a:gd name="T27" fmla="*/ 5 h 30"/>
                  <a:gd name="T28" fmla="*/ 6 w 24"/>
                  <a:gd name="T29" fmla="*/ 6 h 30"/>
                  <a:gd name="T30" fmla="*/ 4 w 24"/>
                  <a:gd name="T31" fmla="*/ 7 h 30"/>
                  <a:gd name="T32" fmla="*/ 3 w 24"/>
                  <a:gd name="T33" fmla="*/ 9 h 30"/>
                  <a:gd name="T34" fmla="*/ 0 w 24"/>
                  <a:gd name="T35" fmla="*/ 6 h 30"/>
                  <a:gd name="T36" fmla="*/ 1 w 24"/>
                  <a:gd name="T37" fmla="*/ 4 h 30"/>
                  <a:gd name="T38" fmla="*/ 4 w 24"/>
                  <a:gd name="T39" fmla="*/ 2 h 30"/>
                  <a:gd name="T40" fmla="*/ 7 w 24"/>
                  <a:gd name="T41" fmla="*/ 1 h 30"/>
                  <a:gd name="T42" fmla="*/ 11 w 24"/>
                  <a:gd name="T43" fmla="*/ 0 h 30"/>
                  <a:gd name="T44" fmla="*/ 15 w 24"/>
                  <a:gd name="T45" fmla="*/ 0 h 30"/>
                  <a:gd name="T46" fmla="*/ 19 w 24"/>
                  <a:gd name="T47" fmla="*/ 2 h 30"/>
                  <a:gd name="T48" fmla="*/ 21 w 24"/>
                  <a:gd name="T49" fmla="*/ 4 h 30"/>
                  <a:gd name="T50" fmla="*/ 22 w 24"/>
                  <a:gd name="T51" fmla="*/ 7 h 30"/>
                  <a:gd name="T52" fmla="*/ 21 w 24"/>
                  <a:gd name="T53" fmla="*/ 11 h 30"/>
                  <a:gd name="T54" fmla="*/ 20 w 24"/>
                  <a:gd name="T55" fmla="*/ 13 h 30"/>
                  <a:gd name="T56" fmla="*/ 17 w 24"/>
                  <a:gd name="T57" fmla="*/ 16 h 30"/>
                  <a:gd name="T58" fmla="*/ 15 w 24"/>
                  <a:gd name="T59" fmla="*/ 17 h 30"/>
                  <a:gd name="T60" fmla="*/ 12 w 24"/>
                  <a:gd name="T61" fmla="*/ 19 h 30"/>
                  <a:gd name="T62" fmla="*/ 10 w 24"/>
                  <a:gd name="T63" fmla="*/ 21 h 30"/>
                  <a:gd name="T64" fmla="*/ 8 w 24"/>
                  <a:gd name="T65" fmla="*/ 23 h 30"/>
                  <a:gd name="T66" fmla="*/ 7 w 24"/>
                  <a:gd name="T67" fmla="*/ 26 h 30"/>
                  <a:gd name="T68" fmla="*/ 24 w 24"/>
                  <a:gd name="T69" fmla="*/ 24 h 30"/>
                  <a:gd name="T70" fmla="*/ 24 w 24"/>
                  <a:gd name="T71" fmla="*/ 28 h 30"/>
                  <a:gd name="T72" fmla="*/ 2 w 24"/>
                  <a:gd name="T7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30">
                    <a:moveTo>
                      <a:pt x="2" y="30"/>
                    </a:moveTo>
                    <a:cubicBezTo>
                      <a:pt x="2" y="29"/>
                      <a:pt x="2" y="28"/>
                      <a:pt x="2" y="27"/>
                    </a:cubicBezTo>
                    <a:cubicBezTo>
                      <a:pt x="2" y="25"/>
                      <a:pt x="2" y="24"/>
                      <a:pt x="3" y="23"/>
                    </a:cubicBezTo>
                    <a:cubicBezTo>
                      <a:pt x="3" y="22"/>
                      <a:pt x="4" y="21"/>
                      <a:pt x="5" y="20"/>
                    </a:cubicBezTo>
                    <a:cubicBezTo>
                      <a:pt x="6" y="19"/>
                      <a:pt x="7" y="18"/>
                      <a:pt x="9" y="16"/>
                    </a:cubicBezTo>
                    <a:cubicBezTo>
                      <a:pt x="10" y="16"/>
                      <a:pt x="11" y="15"/>
                      <a:pt x="12" y="15"/>
                    </a:cubicBezTo>
                    <a:cubicBezTo>
                      <a:pt x="13" y="14"/>
                      <a:pt x="14" y="13"/>
                      <a:pt x="15" y="13"/>
                    </a:cubicBezTo>
                    <a:cubicBezTo>
                      <a:pt x="15" y="12"/>
                      <a:pt x="16" y="11"/>
                      <a:pt x="17" y="11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7" y="8"/>
                      <a:pt x="17" y="7"/>
                      <a:pt x="17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7" y="5"/>
                      <a:pt x="6" y="5"/>
                      <a:pt x="6" y="6"/>
                    </a:cubicBezTo>
                    <a:cubicBezTo>
                      <a:pt x="5" y="6"/>
                      <a:pt x="5" y="7"/>
                      <a:pt x="4" y="7"/>
                    </a:cubicBezTo>
                    <a:cubicBezTo>
                      <a:pt x="4" y="8"/>
                      <a:pt x="4" y="8"/>
                      <a:pt x="3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7" y="0"/>
                      <a:pt x="18" y="1"/>
                      <a:pt x="19" y="2"/>
                    </a:cubicBezTo>
                    <a:cubicBezTo>
                      <a:pt x="20" y="2"/>
                      <a:pt x="20" y="3"/>
                      <a:pt x="21" y="4"/>
                    </a:cubicBezTo>
                    <a:cubicBezTo>
                      <a:pt x="22" y="5"/>
                      <a:pt x="22" y="6"/>
                      <a:pt x="22" y="7"/>
                    </a:cubicBezTo>
                    <a:cubicBezTo>
                      <a:pt x="22" y="8"/>
                      <a:pt x="22" y="10"/>
                      <a:pt x="21" y="11"/>
                    </a:cubicBezTo>
                    <a:cubicBezTo>
                      <a:pt x="21" y="12"/>
                      <a:pt x="20" y="13"/>
                      <a:pt x="20" y="13"/>
                    </a:cubicBezTo>
                    <a:cubicBezTo>
                      <a:pt x="19" y="14"/>
                      <a:pt x="18" y="15"/>
                      <a:pt x="17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4" y="18"/>
                      <a:pt x="13" y="18"/>
                      <a:pt x="12" y="19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7" y="24"/>
                      <a:pt x="7" y="25"/>
                      <a:pt x="7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5" name="Freeform 29"/>
              <p:cNvSpPr>
                <a:spLocks noEditPoints="1"/>
              </p:cNvSpPr>
              <p:nvPr/>
            </p:nvSpPr>
            <p:spPr bwMode="auto">
              <a:xfrm>
                <a:off x="7966075" y="4308476"/>
                <a:ext cx="104775" cy="127000"/>
              </a:xfrm>
              <a:custGeom>
                <a:avLst/>
                <a:gdLst>
                  <a:gd name="T0" fmla="*/ 17 w 28"/>
                  <a:gd name="T1" fmla="*/ 2 h 34"/>
                  <a:gd name="T2" fmla="*/ 23 w 28"/>
                  <a:gd name="T3" fmla="*/ 6 h 34"/>
                  <a:gd name="T4" fmla="*/ 23 w 28"/>
                  <a:gd name="T5" fmla="*/ 13 h 34"/>
                  <a:gd name="T6" fmla="*/ 19 w 28"/>
                  <a:gd name="T7" fmla="*/ 18 h 34"/>
                  <a:gd name="T8" fmla="*/ 14 w 28"/>
                  <a:gd name="T9" fmla="*/ 21 h 34"/>
                  <a:gd name="T10" fmla="*/ 10 w 28"/>
                  <a:gd name="T11" fmla="*/ 25 h 34"/>
                  <a:gd name="T12" fmla="*/ 26 w 28"/>
                  <a:gd name="T13" fmla="*/ 26 h 34"/>
                  <a:gd name="T14" fmla="*/ 4 w 28"/>
                  <a:gd name="T15" fmla="*/ 32 h 34"/>
                  <a:gd name="T16" fmla="*/ 5 w 28"/>
                  <a:gd name="T17" fmla="*/ 25 h 34"/>
                  <a:gd name="T18" fmla="*/ 11 w 28"/>
                  <a:gd name="T19" fmla="*/ 18 h 34"/>
                  <a:gd name="T20" fmla="*/ 17 w 28"/>
                  <a:gd name="T21" fmla="*/ 15 h 34"/>
                  <a:gd name="T22" fmla="*/ 19 w 28"/>
                  <a:gd name="T23" fmla="*/ 10 h 34"/>
                  <a:gd name="T24" fmla="*/ 17 w 28"/>
                  <a:gd name="T25" fmla="*/ 7 h 34"/>
                  <a:gd name="T26" fmla="*/ 13 w 28"/>
                  <a:gd name="T27" fmla="*/ 6 h 34"/>
                  <a:gd name="T28" fmla="*/ 8 w 28"/>
                  <a:gd name="T29" fmla="*/ 8 h 34"/>
                  <a:gd name="T30" fmla="*/ 5 w 28"/>
                  <a:gd name="T31" fmla="*/ 11 h 34"/>
                  <a:gd name="T32" fmla="*/ 3 w 28"/>
                  <a:gd name="T33" fmla="*/ 6 h 34"/>
                  <a:gd name="T34" fmla="*/ 9 w 28"/>
                  <a:gd name="T35" fmla="*/ 3 h 34"/>
                  <a:gd name="T36" fmla="*/ 13 w 28"/>
                  <a:gd name="T37" fmla="*/ 0 h 34"/>
                  <a:gd name="T38" fmla="*/ 5 w 28"/>
                  <a:gd name="T39" fmla="*/ 3 h 34"/>
                  <a:gd name="T40" fmla="*/ 1 w 28"/>
                  <a:gd name="T41" fmla="*/ 7 h 34"/>
                  <a:gd name="T42" fmla="*/ 4 w 28"/>
                  <a:gd name="T43" fmla="*/ 12 h 34"/>
                  <a:gd name="T44" fmla="*/ 5 w 28"/>
                  <a:gd name="T45" fmla="*/ 12 h 34"/>
                  <a:gd name="T46" fmla="*/ 8 w 28"/>
                  <a:gd name="T47" fmla="*/ 10 h 34"/>
                  <a:gd name="T48" fmla="*/ 11 w 28"/>
                  <a:gd name="T49" fmla="*/ 8 h 34"/>
                  <a:gd name="T50" fmla="*/ 15 w 28"/>
                  <a:gd name="T51" fmla="*/ 8 h 34"/>
                  <a:gd name="T52" fmla="*/ 17 w 28"/>
                  <a:gd name="T53" fmla="*/ 9 h 34"/>
                  <a:gd name="T54" fmla="*/ 17 w 28"/>
                  <a:gd name="T55" fmla="*/ 12 h 34"/>
                  <a:gd name="T56" fmla="*/ 13 w 28"/>
                  <a:gd name="T57" fmla="*/ 15 h 34"/>
                  <a:gd name="T58" fmla="*/ 10 w 28"/>
                  <a:gd name="T59" fmla="*/ 17 h 34"/>
                  <a:gd name="T60" fmla="*/ 3 w 28"/>
                  <a:gd name="T61" fmla="*/ 24 h 34"/>
                  <a:gd name="T62" fmla="*/ 2 w 28"/>
                  <a:gd name="T63" fmla="*/ 33 h 34"/>
                  <a:gd name="T64" fmla="*/ 4 w 28"/>
                  <a:gd name="T65" fmla="*/ 34 h 34"/>
                  <a:gd name="T66" fmla="*/ 28 w 28"/>
                  <a:gd name="T67" fmla="*/ 30 h 34"/>
                  <a:gd name="T68" fmla="*/ 26 w 28"/>
                  <a:gd name="T69" fmla="*/ 25 h 34"/>
                  <a:gd name="T70" fmla="*/ 13 w 28"/>
                  <a:gd name="T71" fmla="*/ 24 h 34"/>
                  <a:gd name="T72" fmla="*/ 18 w 28"/>
                  <a:gd name="T73" fmla="*/ 21 h 34"/>
                  <a:gd name="T74" fmla="*/ 23 w 28"/>
                  <a:gd name="T75" fmla="*/ 17 h 34"/>
                  <a:gd name="T76" fmla="*/ 26 w 28"/>
                  <a:gd name="T77" fmla="*/ 9 h 34"/>
                  <a:gd name="T78" fmla="*/ 22 w 28"/>
                  <a:gd name="T79" fmla="*/ 2 h 34"/>
                  <a:gd name="T80" fmla="*/ 13 w 28"/>
                  <a:gd name="T8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34">
                    <a:moveTo>
                      <a:pt x="13" y="2"/>
                    </a:moveTo>
                    <a:cubicBezTo>
                      <a:pt x="15" y="2"/>
                      <a:pt x="16" y="2"/>
                      <a:pt x="17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4"/>
                      <a:pt x="22" y="5"/>
                      <a:pt x="23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4" y="12"/>
                      <a:pt x="23" y="13"/>
                    </a:cubicBezTo>
                    <a:cubicBezTo>
                      <a:pt x="23" y="14"/>
                      <a:pt x="22" y="15"/>
                      <a:pt x="22" y="15"/>
                    </a:cubicBezTo>
                    <a:cubicBezTo>
                      <a:pt x="21" y="16"/>
                      <a:pt x="20" y="17"/>
                      <a:pt x="19" y="18"/>
                    </a:cubicBezTo>
                    <a:cubicBezTo>
                      <a:pt x="18" y="18"/>
                      <a:pt x="17" y="19"/>
                      <a:pt x="17" y="19"/>
                    </a:cubicBezTo>
                    <a:cubicBezTo>
                      <a:pt x="16" y="20"/>
                      <a:pt x="15" y="20"/>
                      <a:pt x="14" y="21"/>
                    </a:cubicBezTo>
                    <a:cubicBezTo>
                      <a:pt x="13" y="21"/>
                      <a:pt x="12" y="22"/>
                      <a:pt x="12" y="23"/>
                    </a:cubicBezTo>
                    <a:cubicBezTo>
                      <a:pt x="11" y="23"/>
                      <a:pt x="10" y="24"/>
                      <a:pt x="10" y="25"/>
                    </a:cubicBezTo>
                    <a:cubicBezTo>
                      <a:pt x="9" y="26"/>
                      <a:pt x="9" y="27"/>
                      <a:pt x="9" y="28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4" y="30"/>
                      <a:pt x="4" y="29"/>
                    </a:cubicBezTo>
                    <a:cubicBezTo>
                      <a:pt x="4" y="27"/>
                      <a:pt x="4" y="26"/>
                      <a:pt x="5" y="25"/>
                    </a:cubicBezTo>
                    <a:cubicBezTo>
                      <a:pt x="5" y="24"/>
                      <a:pt x="6" y="23"/>
                      <a:pt x="7" y="22"/>
                    </a:cubicBezTo>
                    <a:cubicBezTo>
                      <a:pt x="8" y="21"/>
                      <a:pt x="9" y="20"/>
                      <a:pt x="11" y="18"/>
                    </a:cubicBezTo>
                    <a:cubicBezTo>
                      <a:pt x="12" y="18"/>
                      <a:pt x="13" y="17"/>
                      <a:pt x="14" y="17"/>
                    </a:cubicBezTo>
                    <a:cubicBezTo>
                      <a:pt x="15" y="16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9" y="13"/>
                    </a:cubicBezTo>
                    <a:cubicBezTo>
                      <a:pt x="19" y="12"/>
                      <a:pt x="19" y="11"/>
                      <a:pt x="19" y="10"/>
                    </a:cubicBezTo>
                    <a:cubicBezTo>
                      <a:pt x="19" y="10"/>
                      <a:pt x="19" y="9"/>
                      <a:pt x="19" y="8"/>
                    </a:cubicBezTo>
                    <a:cubicBezTo>
                      <a:pt x="18" y="8"/>
                      <a:pt x="18" y="7"/>
                      <a:pt x="17" y="7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1" y="6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7" y="8"/>
                      <a:pt x="7" y="9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0" y="2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1" y="0"/>
                      <a:pt x="10" y="1"/>
                      <a:pt x="8" y="1"/>
                    </a:cubicBezTo>
                    <a:cubicBezTo>
                      <a:pt x="7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10" y="9"/>
                      <a:pt x="11" y="8"/>
                    </a:cubicBezTo>
                    <a:cubicBezTo>
                      <a:pt x="11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2"/>
                    </a:cubicBezTo>
                    <a:cubicBezTo>
                      <a:pt x="17" y="12"/>
                      <a:pt x="16" y="13"/>
                      <a:pt x="15" y="13"/>
                    </a:cubicBezTo>
                    <a:cubicBezTo>
                      <a:pt x="15" y="14"/>
                      <a:pt x="14" y="14"/>
                      <a:pt x="13" y="15"/>
                    </a:cubicBezTo>
                    <a:cubicBezTo>
                      <a:pt x="12" y="16"/>
                      <a:pt x="11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7" y="19"/>
                      <a:pt x="6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2" y="26"/>
                      <a:pt x="2" y="27"/>
                      <a:pt x="2" y="28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2" y="33"/>
                      <a:pt x="2" y="33"/>
                      <a:pt x="3" y="34"/>
                    </a:cubicBezTo>
                    <a:cubicBezTo>
                      <a:pt x="3" y="34"/>
                      <a:pt x="3" y="34"/>
                      <a:pt x="4" y="3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8" y="3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5"/>
                      <a:pt x="27" y="25"/>
                      <a:pt x="26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5"/>
                      <a:pt x="12" y="25"/>
                      <a:pt x="13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9" y="20"/>
                      <a:pt x="20" y="19"/>
                    </a:cubicBezTo>
                    <a:cubicBezTo>
                      <a:pt x="21" y="18"/>
                      <a:pt x="22" y="18"/>
                      <a:pt x="23" y="17"/>
                    </a:cubicBezTo>
                    <a:cubicBezTo>
                      <a:pt x="24" y="16"/>
                      <a:pt x="25" y="15"/>
                      <a:pt x="25" y="13"/>
                    </a:cubicBezTo>
                    <a:cubicBezTo>
                      <a:pt x="26" y="12"/>
                      <a:pt x="26" y="11"/>
                      <a:pt x="26" y="9"/>
                    </a:cubicBezTo>
                    <a:cubicBezTo>
                      <a:pt x="26" y="8"/>
                      <a:pt x="25" y="6"/>
                      <a:pt x="25" y="5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1" y="1"/>
                      <a:pt x="19" y="1"/>
                      <a:pt x="18" y="0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8096250" y="4303713"/>
                <a:ext cx="95250" cy="139700"/>
              </a:xfrm>
              <a:custGeom>
                <a:avLst/>
                <a:gdLst>
                  <a:gd name="T0" fmla="*/ 17 w 25"/>
                  <a:gd name="T1" fmla="*/ 17 h 37"/>
                  <a:gd name="T2" fmla="*/ 22 w 25"/>
                  <a:gd name="T3" fmla="*/ 20 h 37"/>
                  <a:gd name="T4" fmla="*/ 25 w 25"/>
                  <a:gd name="T5" fmla="*/ 26 h 37"/>
                  <a:gd name="T6" fmla="*/ 24 w 25"/>
                  <a:gd name="T7" fmla="*/ 30 h 37"/>
                  <a:gd name="T8" fmla="*/ 22 w 25"/>
                  <a:gd name="T9" fmla="*/ 33 h 37"/>
                  <a:gd name="T10" fmla="*/ 19 w 25"/>
                  <a:gd name="T11" fmla="*/ 36 h 37"/>
                  <a:gd name="T12" fmla="*/ 14 w 25"/>
                  <a:gd name="T13" fmla="*/ 37 h 37"/>
                  <a:gd name="T14" fmla="*/ 7 w 25"/>
                  <a:gd name="T15" fmla="*/ 36 h 37"/>
                  <a:gd name="T16" fmla="*/ 2 w 25"/>
                  <a:gd name="T17" fmla="*/ 33 h 37"/>
                  <a:gd name="T18" fmla="*/ 5 w 25"/>
                  <a:gd name="T19" fmla="*/ 29 h 37"/>
                  <a:gd name="T20" fmla="*/ 8 w 25"/>
                  <a:gd name="T21" fmla="*/ 32 h 37"/>
                  <a:gd name="T22" fmla="*/ 13 w 25"/>
                  <a:gd name="T23" fmla="*/ 33 h 37"/>
                  <a:gd name="T24" fmla="*/ 19 w 25"/>
                  <a:gd name="T25" fmla="*/ 31 h 37"/>
                  <a:gd name="T26" fmla="*/ 20 w 25"/>
                  <a:gd name="T27" fmla="*/ 26 h 37"/>
                  <a:gd name="T28" fmla="*/ 18 w 25"/>
                  <a:gd name="T29" fmla="*/ 21 h 37"/>
                  <a:gd name="T30" fmla="*/ 11 w 25"/>
                  <a:gd name="T31" fmla="*/ 20 h 37"/>
                  <a:gd name="T32" fmla="*/ 10 w 25"/>
                  <a:gd name="T33" fmla="*/ 20 h 37"/>
                  <a:gd name="T34" fmla="*/ 10 w 25"/>
                  <a:gd name="T35" fmla="*/ 16 h 37"/>
                  <a:gd name="T36" fmla="*/ 11 w 25"/>
                  <a:gd name="T37" fmla="*/ 16 h 37"/>
                  <a:gd name="T38" fmla="*/ 16 w 25"/>
                  <a:gd name="T39" fmla="*/ 14 h 37"/>
                  <a:gd name="T40" fmla="*/ 18 w 25"/>
                  <a:gd name="T41" fmla="*/ 9 h 37"/>
                  <a:gd name="T42" fmla="*/ 16 w 25"/>
                  <a:gd name="T43" fmla="*/ 5 h 37"/>
                  <a:gd name="T44" fmla="*/ 11 w 25"/>
                  <a:gd name="T45" fmla="*/ 4 h 37"/>
                  <a:gd name="T46" fmla="*/ 6 w 25"/>
                  <a:gd name="T47" fmla="*/ 6 h 37"/>
                  <a:gd name="T48" fmla="*/ 3 w 25"/>
                  <a:gd name="T49" fmla="*/ 10 h 37"/>
                  <a:gd name="T50" fmla="*/ 0 w 25"/>
                  <a:gd name="T51" fmla="*/ 7 h 37"/>
                  <a:gd name="T52" fmla="*/ 2 w 25"/>
                  <a:gd name="T53" fmla="*/ 4 h 37"/>
                  <a:gd name="T54" fmla="*/ 4 w 25"/>
                  <a:gd name="T55" fmla="*/ 2 h 37"/>
                  <a:gd name="T56" fmla="*/ 7 w 25"/>
                  <a:gd name="T57" fmla="*/ 1 h 37"/>
                  <a:gd name="T58" fmla="*/ 11 w 25"/>
                  <a:gd name="T59" fmla="*/ 0 h 37"/>
                  <a:gd name="T60" fmla="*/ 16 w 25"/>
                  <a:gd name="T61" fmla="*/ 1 h 37"/>
                  <a:gd name="T62" fmla="*/ 19 w 25"/>
                  <a:gd name="T63" fmla="*/ 2 h 37"/>
                  <a:gd name="T64" fmla="*/ 22 w 25"/>
                  <a:gd name="T65" fmla="*/ 5 h 37"/>
                  <a:gd name="T66" fmla="*/ 23 w 25"/>
                  <a:gd name="T67" fmla="*/ 8 h 37"/>
                  <a:gd name="T68" fmla="*/ 23 w 25"/>
                  <a:gd name="T69" fmla="*/ 11 h 37"/>
                  <a:gd name="T70" fmla="*/ 22 w 25"/>
                  <a:gd name="T71" fmla="*/ 14 h 37"/>
                  <a:gd name="T72" fmla="*/ 20 w 25"/>
                  <a:gd name="T73" fmla="*/ 16 h 37"/>
                  <a:gd name="T74" fmla="*/ 17 w 25"/>
                  <a:gd name="T75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" h="37">
                    <a:moveTo>
                      <a:pt x="17" y="17"/>
                    </a:moveTo>
                    <a:cubicBezTo>
                      <a:pt x="19" y="17"/>
                      <a:pt x="21" y="18"/>
                      <a:pt x="22" y="20"/>
                    </a:cubicBezTo>
                    <a:cubicBezTo>
                      <a:pt x="24" y="21"/>
                      <a:pt x="25" y="23"/>
                      <a:pt x="25" y="26"/>
                    </a:cubicBezTo>
                    <a:cubicBezTo>
                      <a:pt x="25" y="27"/>
                      <a:pt x="25" y="29"/>
                      <a:pt x="24" y="30"/>
                    </a:cubicBezTo>
                    <a:cubicBezTo>
                      <a:pt x="24" y="31"/>
                      <a:pt x="23" y="32"/>
                      <a:pt x="22" y="33"/>
                    </a:cubicBezTo>
                    <a:cubicBezTo>
                      <a:pt x="21" y="34"/>
                      <a:pt x="20" y="35"/>
                      <a:pt x="19" y="36"/>
                    </a:cubicBezTo>
                    <a:cubicBezTo>
                      <a:pt x="17" y="37"/>
                      <a:pt x="15" y="37"/>
                      <a:pt x="14" y="37"/>
                    </a:cubicBezTo>
                    <a:cubicBezTo>
                      <a:pt x="11" y="37"/>
                      <a:pt x="9" y="37"/>
                      <a:pt x="7" y="36"/>
                    </a:cubicBezTo>
                    <a:cubicBezTo>
                      <a:pt x="5" y="35"/>
                      <a:pt x="3" y="34"/>
                      <a:pt x="2" y="33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1"/>
                      <a:pt x="7" y="32"/>
                      <a:pt x="8" y="32"/>
                    </a:cubicBezTo>
                    <a:cubicBezTo>
                      <a:pt x="9" y="33"/>
                      <a:pt x="11" y="33"/>
                      <a:pt x="13" y="33"/>
                    </a:cubicBezTo>
                    <a:cubicBezTo>
                      <a:pt x="16" y="33"/>
                      <a:pt x="17" y="32"/>
                      <a:pt x="19" y="31"/>
                    </a:cubicBezTo>
                    <a:cubicBezTo>
                      <a:pt x="20" y="30"/>
                      <a:pt x="20" y="28"/>
                      <a:pt x="20" y="26"/>
                    </a:cubicBezTo>
                    <a:cubicBezTo>
                      <a:pt x="20" y="24"/>
                      <a:pt x="19" y="22"/>
                      <a:pt x="18" y="21"/>
                    </a:cubicBezTo>
                    <a:cubicBezTo>
                      <a:pt x="16" y="20"/>
                      <a:pt x="14" y="19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8" y="12"/>
                      <a:pt x="18" y="11"/>
                      <a:pt x="18" y="9"/>
                    </a:cubicBezTo>
                    <a:cubicBezTo>
                      <a:pt x="18" y="7"/>
                      <a:pt x="17" y="6"/>
                      <a:pt x="16" y="5"/>
                    </a:cubicBezTo>
                    <a:cubicBezTo>
                      <a:pt x="14" y="4"/>
                      <a:pt x="13" y="4"/>
                      <a:pt x="11" y="4"/>
                    </a:cubicBezTo>
                    <a:cubicBezTo>
                      <a:pt x="9" y="4"/>
                      <a:pt x="8" y="5"/>
                      <a:pt x="6" y="6"/>
                    </a:cubicBezTo>
                    <a:cubicBezTo>
                      <a:pt x="5" y="7"/>
                      <a:pt x="4" y="8"/>
                      <a:pt x="3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1"/>
                      <a:pt x="10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21" y="15"/>
                      <a:pt x="20" y="15"/>
                      <a:pt x="20" y="16"/>
                    </a:cubicBezTo>
                    <a:cubicBezTo>
                      <a:pt x="19" y="17"/>
                      <a:pt x="18" y="17"/>
                      <a:pt x="17" y="17"/>
                    </a:cubicBez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7" name="Freeform 31"/>
              <p:cNvSpPr>
                <a:spLocks noEditPoints="1"/>
              </p:cNvSpPr>
              <p:nvPr/>
            </p:nvSpPr>
            <p:spPr bwMode="auto">
              <a:xfrm>
                <a:off x="8089900" y="4297363"/>
                <a:ext cx="107950" cy="153988"/>
              </a:xfrm>
              <a:custGeom>
                <a:avLst/>
                <a:gdLst>
                  <a:gd name="T0" fmla="*/ 18 w 29"/>
                  <a:gd name="T1" fmla="*/ 3 h 41"/>
                  <a:gd name="T2" fmla="*/ 24 w 29"/>
                  <a:gd name="T3" fmla="*/ 7 h 41"/>
                  <a:gd name="T4" fmla="*/ 25 w 29"/>
                  <a:gd name="T5" fmla="*/ 13 h 41"/>
                  <a:gd name="T6" fmla="*/ 22 w 29"/>
                  <a:gd name="T7" fmla="*/ 18 h 41"/>
                  <a:gd name="T8" fmla="*/ 24 w 29"/>
                  <a:gd name="T9" fmla="*/ 22 h 41"/>
                  <a:gd name="T10" fmla="*/ 26 w 29"/>
                  <a:gd name="T11" fmla="*/ 32 h 41"/>
                  <a:gd name="T12" fmla="*/ 21 w 29"/>
                  <a:gd name="T13" fmla="*/ 38 h 41"/>
                  <a:gd name="T14" fmla="*/ 9 w 29"/>
                  <a:gd name="T15" fmla="*/ 38 h 41"/>
                  <a:gd name="T16" fmla="*/ 7 w 29"/>
                  <a:gd name="T17" fmla="*/ 31 h 41"/>
                  <a:gd name="T18" fmla="*/ 15 w 29"/>
                  <a:gd name="T19" fmla="*/ 35 h 41"/>
                  <a:gd name="T20" fmla="*/ 22 w 29"/>
                  <a:gd name="T21" fmla="*/ 28 h 41"/>
                  <a:gd name="T22" fmla="*/ 13 w 29"/>
                  <a:gd name="T23" fmla="*/ 22 h 41"/>
                  <a:gd name="T24" fmla="*/ 12 w 29"/>
                  <a:gd name="T25" fmla="*/ 18 h 41"/>
                  <a:gd name="T26" fmla="*/ 18 w 29"/>
                  <a:gd name="T27" fmla="*/ 16 h 41"/>
                  <a:gd name="T28" fmla="*/ 18 w 29"/>
                  <a:gd name="T29" fmla="*/ 7 h 41"/>
                  <a:gd name="T30" fmla="*/ 8 w 29"/>
                  <a:gd name="T31" fmla="*/ 8 h 41"/>
                  <a:gd name="T32" fmla="*/ 2 w 29"/>
                  <a:gd name="T33" fmla="*/ 9 h 41"/>
                  <a:gd name="T34" fmla="*/ 6 w 29"/>
                  <a:gd name="T35" fmla="*/ 4 h 41"/>
                  <a:gd name="T36" fmla="*/ 13 w 29"/>
                  <a:gd name="T37" fmla="*/ 2 h 41"/>
                  <a:gd name="T38" fmla="*/ 9 w 29"/>
                  <a:gd name="T39" fmla="*/ 1 h 41"/>
                  <a:gd name="T40" fmla="*/ 2 w 29"/>
                  <a:gd name="T41" fmla="*/ 5 h 41"/>
                  <a:gd name="T42" fmla="*/ 1 w 29"/>
                  <a:gd name="T43" fmla="*/ 10 h 41"/>
                  <a:gd name="T44" fmla="*/ 5 w 29"/>
                  <a:gd name="T45" fmla="*/ 13 h 41"/>
                  <a:gd name="T46" fmla="*/ 7 w 29"/>
                  <a:gd name="T47" fmla="*/ 12 h 41"/>
                  <a:gd name="T48" fmla="*/ 13 w 29"/>
                  <a:gd name="T49" fmla="*/ 8 h 41"/>
                  <a:gd name="T50" fmla="*/ 18 w 29"/>
                  <a:gd name="T51" fmla="*/ 11 h 41"/>
                  <a:gd name="T52" fmla="*/ 13 w 29"/>
                  <a:gd name="T53" fmla="*/ 16 h 41"/>
                  <a:gd name="T54" fmla="*/ 10 w 29"/>
                  <a:gd name="T55" fmla="*/ 18 h 41"/>
                  <a:gd name="T56" fmla="*/ 12 w 29"/>
                  <a:gd name="T57" fmla="*/ 24 h 41"/>
                  <a:gd name="T58" fmla="*/ 19 w 29"/>
                  <a:gd name="T59" fmla="*/ 25 h 41"/>
                  <a:gd name="T60" fmla="*/ 19 w 29"/>
                  <a:gd name="T61" fmla="*/ 32 h 41"/>
                  <a:gd name="T62" fmla="*/ 11 w 29"/>
                  <a:gd name="T63" fmla="*/ 33 h 41"/>
                  <a:gd name="T64" fmla="*/ 7 w 29"/>
                  <a:gd name="T65" fmla="*/ 29 h 41"/>
                  <a:gd name="T66" fmla="*/ 5 w 29"/>
                  <a:gd name="T67" fmla="*/ 30 h 41"/>
                  <a:gd name="T68" fmla="*/ 2 w 29"/>
                  <a:gd name="T69" fmla="*/ 36 h 41"/>
                  <a:gd name="T70" fmla="*/ 16 w 29"/>
                  <a:gd name="T71" fmla="*/ 41 h 41"/>
                  <a:gd name="T72" fmla="*/ 26 w 29"/>
                  <a:gd name="T73" fmla="*/ 37 h 41"/>
                  <a:gd name="T74" fmla="*/ 29 w 29"/>
                  <a:gd name="T75" fmla="*/ 27 h 41"/>
                  <a:gd name="T76" fmla="*/ 24 w 29"/>
                  <a:gd name="T77" fmla="*/ 19 h 41"/>
                  <a:gd name="T78" fmla="*/ 26 w 29"/>
                  <a:gd name="T79" fmla="*/ 14 h 41"/>
                  <a:gd name="T80" fmla="*/ 25 w 29"/>
                  <a:gd name="T81" fmla="*/ 6 h 41"/>
                  <a:gd name="T82" fmla="*/ 18 w 29"/>
                  <a:gd name="T8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" h="41">
                    <a:moveTo>
                      <a:pt x="13" y="2"/>
                    </a:moveTo>
                    <a:cubicBezTo>
                      <a:pt x="15" y="2"/>
                      <a:pt x="16" y="2"/>
                      <a:pt x="18" y="3"/>
                    </a:cubicBezTo>
                    <a:cubicBezTo>
                      <a:pt x="19" y="3"/>
                      <a:pt x="20" y="3"/>
                      <a:pt x="21" y="4"/>
                    </a:cubicBezTo>
                    <a:cubicBezTo>
                      <a:pt x="22" y="5"/>
                      <a:pt x="23" y="6"/>
                      <a:pt x="24" y="7"/>
                    </a:cubicBezTo>
                    <a:cubicBezTo>
                      <a:pt x="24" y="8"/>
                      <a:pt x="25" y="9"/>
                      <a:pt x="25" y="10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3" y="17"/>
                      <a:pt x="22" y="17"/>
                      <a:pt x="22" y="18"/>
                    </a:cubicBezTo>
                    <a:cubicBezTo>
                      <a:pt x="21" y="19"/>
                      <a:pt x="20" y="19"/>
                      <a:pt x="19" y="19"/>
                    </a:cubicBezTo>
                    <a:cubicBezTo>
                      <a:pt x="21" y="19"/>
                      <a:pt x="23" y="20"/>
                      <a:pt x="24" y="22"/>
                    </a:cubicBezTo>
                    <a:cubicBezTo>
                      <a:pt x="26" y="23"/>
                      <a:pt x="27" y="25"/>
                      <a:pt x="27" y="28"/>
                    </a:cubicBezTo>
                    <a:cubicBezTo>
                      <a:pt x="27" y="29"/>
                      <a:pt x="27" y="31"/>
                      <a:pt x="26" y="32"/>
                    </a:cubicBezTo>
                    <a:cubicBezTo>
                      <a:pt x="26" y="33"/>
                      <a:pt x="25" y="34"/>
                      <a:pt x="24" y="35"/>
                    </a:cubicBezTo>
                    <a:cubicBezTo>
                      <a:pt x="23" y="36"/>
                      <a:pt x="22" y="37"/>
                      <a:pt x="21" y="38"/>
                    </a:cubicBezTo>
                    <a:cubicBezTo>
                      <a:pt x="19" y="39"/>
                      <a:pt x="17" y="39"/>
                      <a:pt x="16" y="39"/>
                    </a:cubicBezTo>
                    <a:cubicBezTo>
                      <a:pt x="13" y="39"/>
                      <a:pt x="11" y="39"/>
                      <a:pt x="9" y="38"/>
                    </a:cubicBezTo>
                    <a:cubicBezTo>
                      <a:pt x="7" y="37"/>
                      <a:pt x="5" y="36"/>
                      <a:pt x="4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3"/>
                      <a:pt x="9" y="34"/>
                      <a:pt x="10" y="34"/>
                    </a:cubicBezTo>
                    <a:cubicBezTo>
                      <a:pt x="11" y="35"/>
                      <a:pt x="13" y="35"/>
                      <a:pt x="15" y="35"/>
                    </a:cubicBezTo>
                    <a:cubicBezTo>
                      <a:pt x="18" y="35"/>
                      <a:pt x="19" y="34"/>
                      <a:pt x="21" y="33"/>
                    </a:cubicBezTo>
                    <a:cubicBezTo>
                      <a:pt x="22" y="32"/>
                      <a:pt x="22" y="30"/>
                      <a:pt x="22" y="28"/>
                    </a:cubicBezTo>
                    <a:cubicBezTo>
                      <a:pt x="22" y="26"/>
                      <a:pt x="21" y="24"/>
                      <a:pt x="20" y="23"/>
                    </a:cubicBezTo>
                    <a:cubicBezTo>
                      <a:pt x="18" y="22"/>
                      <a:pt x="16" y="21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7" y="17"/>
                      <a:pt x="18" y="16"/>
                    </a:cubicBezTo>
                    <a:cubicBezTo>
                      <a:pt x="20" y="14"/>
                      <a:pt x="20" y="13"/>
                      <a:pt x="20" y="11"/>
                    </a:cubicBezTo>
                    <a:cubicBezTo>
                      <a:pt x="20" y="9"/>
                      <a:pt x="19" y="8"/>
                      <a:pt x="18" y="7"/>
                    </a:cubicBezTo>
                    <a:cubicBezTo>
                      <a:pt x="16" y="6"/>
                      <a:pt x="15" y="6"/>
                      <a:pt x="13" y="6"/>
                    </a:cubicBezTo>
                    <a:cubicBezTo>
                      <a:pt x="11" y="6"/>
                      <a:pt x="10" y="7"/>
                      <a:pt x="8" y="8"/>
                    </a:cubicBezTo>
                    <a:cubicBezTo>
                      <a:pt x="7" y="9"/>
                      <a:pt x="6" y="10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1" y="3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2" y="1"/>
                      <a:pt x="10" y="1"/>
                      <a:pt x="9" y="1"/>
                    </a:cubicBezTo>
                    <a:cubicBezTo>
                      <a:pt x="8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6"/>
                      <a:pt x="1" y="7"/>
                      <a:pt x="1" y="8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1"/>
                      <a:pt x="8" y="10"/>
                      <a:pt x="9" y="9"/>
                    </a:cubicBezTo>
                    <a:cubicBezTo>
                      <a:pt x="10" y="9"/>
                      <a:pt x="12" y="8"/>
                      <a:pt x="13" y="8"/>
                    </a:cubicBezTo>
                    <a:cubicBezTo>
                      <a:pt x="15" y="8"/>
                      <a:pt x="16" y="8"/>
                      <a:pt x="17" y="9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3"/>
                      <a:pt x="18" y="14"/>
                      <a:pt x="17" y="14"/>
                    </a:cubicBezTo>
                    <a:cubicBezTo>
                      <a:pt x="16" y="15"/>
                      <a:pt x="15" y="16"/>
                      <a:pt x="13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6"/>
                      <a:pt x="10" y="17"/>
                      <a:pt x="10" y="1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1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3"/>
                      <a:pt x="17" y="24"/>
                      <a:pt x="19" y="25"/>
                    </a:cubicBezTo>
                    <a:cubicBezTo>
                      <a:pt x="20" y="25"/>
                      <a:pt x="20" y="27"/>
                      <a:pt x="20" y="28"/>
                    </a:cubicBezTo>
                    <a:cubicBezTo>
                      <a:pt x="21" y="30"/>
                      <a:pt x="20" y="31"/>
                      <a:pt x="19" y="32"/>
                    </a:cubicBezTo>
                    <a:cubicBezTo>
                      <a:pt x="18" y="33"/>
                      <a:pt x="17" y="33"/>
                      <a:pt x="15" y="33"/>
                    </a:cubicBezTo>
                    <a:cubicBezTo>
                      <a:pt x="13" y="33"/>
                      <a:pt x="12" y="33"/>
                      <a:pt x="11" y="33"/>
                    </a:cubicBezTo>
                    <a:cubicBezTo>
                      <a:pt x="10" y="32"/>
                      <a:pt x="9" y="31"/>
                      <a:pt x="8" y="30"/>
                    </a:cubicBezTo>
                    <a:cubicBezTo>
                      <a:pt x="8" y="30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30"/>
                      <a:pt x="5" y="30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5"/>
                      <a:pt x="2" y="36"/>
                    </a:cubicBezTo>
                    <a:cubicBezTo>
                      <a:pt x="4" y="38"/>
                      <a:pt x="6" y="39"/>
                      <a:pt x="8" y="40"/>
                    </a:cubicBezTo>
                    <a:cubicBezTo>
                      <a:pt x="10" y="41"/>
                      <a:pt x="13" y="41"/>
                      <a:pt x="16" y="41"/>
                    </a:cubicBezTo>
                    <a:cubicBezTo>
                      <a:pt x="18" y="41"/>
                      <a:pt x="20" y="40"/>
                      <a:pt x="21" y="40"/>
                    </a:cubicBezTo>
                    <a:cubicBezTo>
                      <a:pt x="23" y="39"/>
                      <a:pt x="24" y="38"/>
                      <a:pt x="26" y="37"/>
                    </a:cubicBezTo>
                    <a:cubicBezTo>
                      <a:pt x="27" y="36"/>
                      <a:pt x="28" y="34"/>
                      <a:pt x="28" y="33"/>
                    </a:cubicBezTo>
                    <a:cubicBezTo>
                      <a:pt x="29" y="31"/>
                      <a:pt x="29" y="29"/>
                      <a:pt x="29" y="27"/>
                    </a:cubicBezTo>
                    <a:cubicBezTo>
                      <a:pt x="28" y="25"/>
                      <a:pt x="27" y="22"/>
                      <a:pt x="26" y="20"/>
                    </a:cubicBezTo>
                    <a:cubicBezTo>
                      <a:pt x="25" y="20"/>
                      <a:pt x="24" y="19"/>
                      <a:pt x="24" y="19"/>
                    </a:cubicBezTo>
                    <a:cubicBezTo>
                      <a:pt x="24" y="18"/>
                      <a:pt x="25" y="18"/>
                      <a:pt x="25" y="17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7" y="13"/>
                      <a:pt x="27" y="11"/>
                      <a:pt x="27" y="10"/>
                    </a:cubicBezTo>
                    <a:cubicBezTo>
                      <a:pt x="26" y="9"/>
                      <a:pt x="26" y="7"/>
                      <a:pt x="25" y="6"/>
                    </a:cubicBezTo>
                    <a:cubicBezTo>
                      <a:pt x="24" y="5"/>
                      <a:pt x="23" y="3"/>
                      <a:pt x="22" y="3"/>
                    </a:cubicBezTo>
                    <a:cubicBezTo>
                      <a:pt x="21" y="2"/>
                      <a:pt x="20" y="1"/>
                      <a:pt x="18" y="1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3756025" y="2598738"/>
                <a:ext cx="12700" cy="15875"/>
              </a:xfrm>
              <a:custGeom>
                <a:avLst/>
                <a:gdLst>
                  <a:gd name="T0" fmla="*/ 8 w 8"/>
                  <a:gd name="T1" fmla="*/ 7 h 10"/>
                  <a:gd name="T2" fmla="*/ 5 w 8"/>
                  <a:gd name="T3" fmla="*/ 10 h 10"/>
                  <a:gd name="T4" fmla="*/ 0 w 8"/>
                  <a:gd name="T5" fmla="*/ 0 h 10"/>
                  <a:gd name="T6" fmla="*/ 5 w 8"/>
                  <a:gd name="T7" fmla="*/ 0 h 10"/>
                  <a:gd name="T8" fmla="*/ 8 w 8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7"/>
                    </a:moveTo>
                    <a:lnTo>
                      <a:pt x="5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3779838" y="2590801"/>
                <a:ext cx="6350" cy="11113"/>
              </a:xfrm>
              <a:custGeom>
                <a:avLst/>
                <a:gdLst>
                  <a:gd name="T0" fmla="*/ 4 w 4"/>
                  <a:gd name="T1" fmla="*/ 7 h 7"/>
                  <a:gd name="T2" fmla="*/ 2 w 4"/>
                  <a:gd name="T3" fmla="*/ 7 h 7"/>
                  <a:gd name="T4" fmla="*/ 0 w 4"/>
                  <a:gd name="T5" fmla="*/ 0 h 7"/>
                  <a:gd name="T6" fmla="*/ 2 w 4"/>
                  <a:gd name="T7" fmla="*/ 0 h 7"/>
                  <a:gd name="T8" fmla="*/ 4 w 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2" y="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3797300" y="2579688"/>
                <a:ext cx="12700" cy="15875"/>
              </a:xfrm>
              <a:custGeom>
                <a:avLst/>
                <a:gdLst>
                  <a:gd name="T0" fmla="*/ 8 w 8"/>
                  <a:gd name="T1" fmla="*/ 10 h 10"/>
                  <a:gd name="T2" fmla="*/ 3 w 8"/>
                  <a:gd name="T3" fmla="*/ 10 h 10"/>
                  <a:gd name="T4" fmla="*/ 0 w 8"/>
                  <a:gd name="T5" fmla="*/ 3 h 10"/>
                  <a:gd name="T6" fmla="*/ 3 w 8"/>
                  <a:gd name="T7" fmla="*/ 0 h 10"/>
                  <a:gd name="T8" fmla="*/ 8 w 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3813175" y="2560638"/>
                <a:ext cx="14288" cy="26988"/>
              </a:xfrm>
              <a:custGeom>
                <a:avLst/>
                <a:gdLst>
                  <a:gd name="T0" fmla="*/ 9 w 9"/>
                  <a:gd name="T1" fmla="*/ 15 h 17"/>
                  <a:gd name="T2" fmla="*/ 7 w 9"/>
                  <a:gd name="T3" fmla="*/ 17 h 17"/>
                  <a:gd name="T4" fmla="*/ 0 w 9"/>
                  <a:gd name="T5" fmla="*/ 3 h 17"/>
                  <a:gd name="T6" fmla="*/ 2 w 9"/>
                  <a:gd name="T7" fmla="*/ 0 h 17"/>
                  <a:gd name="T8" fmla="*/ 9 w 9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9" y="15"/>
                    </a:moveTo>
                    <a:lnTo>
                      <a:pt x="7" y="1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3835400" y="2565401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2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3854450" y="2557463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0 h 9"/>
                  <a:gd name="T6" fmla="*/ 5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3876675" y="2549526"/>
                <a:ext cx="7938" cy="11113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7 h 7"/>
                  <a:gd name="T4" fmla="*/ 0 w 5"/>
                  <a:gd name="T5" fmla="*/ 0 h 7"/>
                  <a:gd name="T6" fmla="*/ 3 w 5"/>
                  <a:gd name="T7" fmla="*/ 0 h 7"/>
                  <a:gd name="T8" fmla="*/ 5 w 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3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3892550" y="2530476"/>
                <a:ext cx="14288" cy="23813"/>
              </a:xfrm>
              <a:custGeom>
                <a:avLst/>
                <a:gdLst>
                  <a:gd name="T0" fmla="*/ 9 w 9"/>
                  <a:gd name="T1" fmla="*/ 15 h 15"/>
                  <a:gd name="T2" fmla="*/ 7 w 9"/>
                  <a:gd name="T3" fmla="*/ 15 h 15"/>
                  <a:gd name="T4" fmla="*/ 0 w 9"/>
                  <a:gd name="T5" fmla="*/ 0 h 15"/>
                  <a:gd name="T6" fmla="*/ 2 w 9"/>
                  <a:gd name="T7" fmla="*/ 0 h 15"/>
                  <a:gd name="T8" fmla="*/ 9 w 9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7" y="15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3914775" y="2530476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2 w 7"/>
                  <a:gd name="T3" fmla="*/ 10 h 10"/>
                  <a:gd name="T4" fmla="*/ 0 w 7"/>
                  <a:gd name="T5" fmla="*/ 3 h 10"/>
                  <a:gd name="T6" fmla="*/ 2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2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1" name="Freeform 44"/>
              <p:cNvSpPr/>
              <p:nvPr/>
            </p:nvSpPr>
            <p:spPr bwMode="auto">
              <a:xfrm>
                <a:off x="3933825" y="2524126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4 w 7"/>
                  <a:gd name="T3" fmla="*/ 9 h 9"/>
                  <a:gd name="T4" fmla="*/ 0 w 7"/>
                  <a:gd name="T5" fmla="*/ 0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4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2" name="Freeform 45"/>
              <p:cNvSpPr/>
              <p:nvPr/>
            </p:nvSpPr>
            <p:spPr bwMode="auto">
              <a:xfrm>
                <a:off x="3956050" y="2516188"/>
                <a:ext cx="7938" cy="14288"/>
              </a:xfrm>
              <a:custGeom>
                <a:avLst/>
                <a:gdLst>
                  <a:gd name="T0" fmla="*/ 5 w 5"/>
                  <a:gd name="T1" fmla="*/ 7 h 9"/>
                  <a:gd name="T2" fmla="*/ 2 w 5"/>
                  <a:gd name="T3" fmla="*/ 9 h 9"/>
                  <a:gd name="T4" fmla="*/ 0 w 5"/>
                  <a:gd name="T5" fmla="*/ 0 h 9"/>
                  <a:gd name="T6" fmla="*/ 2 w 5"/>
                  <a:gd name="T7" fmla="*/ 0 h 9"/>
                  <a:gd name="T8" fmla="*/ 5 w 5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2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3" name="Freeform 46"/>
              <p:cNvSpPr/>
              <p:nvPr/>
            </p:nvSpPr>
            <p:spPr bwMode="auto">
              <a:xfrm>
                <a:off x="3970338" y="2497138"/>
                <a:ext cx="11113" cy="22225"/>
              </a:xfrm>
              <a:custGeom>
                <a:avLst/>
                <a:gdLst>
                  <a:gd name="T0" fmla="*/ 7 w 7"/>
                  <a:gd name="T1" fmla="*/ 14 h 14"/>
                  <a:gd name="T2" fmla="*/ 5 w 7"/>
                  <a:gd name="T3" fmla="*/ 14 h 14"/>
                  <a:gd name="T4" fmla="*/ 0 w 7"/>
                  <a:gd name="T5" fmla="*/ 0 h 14"/>
                  <a:gd name="T6" fmla="*/ 3 w 7"/>
                  <a:gd name="T7" fmla="*/ 0 h 14"/>
                  <a:gd name="T8" fmla="*/ 7 w 7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7" y="14"/>
                    </a:moveTo>
                    <a:lnTo>
                      <a:pt x="5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4" name="Freeform 47"/>
              <p:cNvSpPr/>
              <p:nvPr/>
            </p:nvSpPr>
            <p:spPr bwMode="auto">
              <a:xfrm>
                <a:off x="3994150" y="2497138"/>
                <a:ext cx="6350" cy="14288"/>
              </a:xfrm>
              <a:custGeom>
                <a:avLst/>
                <a:gdLst>
                  <a:gd name="T0" fmla="*/ 4 w 4"/>
                  <a:gd name="T1" fmla="*/ 9 h 9"/>
                  <a:gd name="T2" fmla="*/ 2 w 4"/>
                  <a:gd name="T3" fmla="*/ 9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2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5" name="Freeform 48"/>
              <p:cNvSpPr/>
              <p:nvPr/>
            </p:nvSpPr>
            <p:spPr bwMode="auto">
              <a:xfrm>
                <a:off x="4011613" y="2489201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3 w 7"/>
                  <a:gd name="T3" fmla="*/ 10 h 10"/>
                  <a:gd name="T4" fmla="*/ 0 w 7"/>
                  <a:gd name="T5" fmla="*/ 3 h 10"/>
                  <a:gd name="T6" fmla="*/ 3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6" name="Freeform 49"/>
              <p:cNvSpPr/>
              <p:nvPr/>
            </p:nvSpPr>
            <p:spPr bwMode="auto">
              <a:xfrm>
                <a:off x="3741738" y="2557463"/>
                <a:ext cx="30163" cy="26988"/>
              </a:xfrm>
              <a:custGeom>
                <a:avLst/>
                <a:gdLst>
                  <a:gd name="T0" fmla="*/ 4 w 8"/>
                  <a:gd name="T1" fmla="*/ 0 h 7"/>
                  <a:gd name="T2" fmla="*/ 3 w 8"/>
                  <a:gd name="T3" fmla="*/ 0 h 7"/>
                  <a:gd name="T4" fmla="*/ 1 w 8"/>
                  <a:gd name="T5" fmla="*/ 5 h 7"/>
                  <a:gd name="T6" fmla="*/ 4 w 8"/>
                  <a:gd name="T7" fmla="*/ 7 h 7"/>
                  <a:gd name="T8" fmla="*/ 5 w 8"/>
                  <a:gd name="T9" fmla="*/ 7 h 7"/>
                  <a:gd name="T10" fmla="*/ 7 w 8"/>
                  <a:gd name="T11" fmla="*/ 2 h 7"/>
                  <a:gd name="T12" fmla="*/ 4 w 8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1" y="6"/>
                      <a:pt x="3" y="7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7" y="6"/>
                      <a:pt x="8" y="4"/>
                      <a:pt x="7" y="2"/>
                    </a:cubicBezTo>
                    <a:cubicBezTo>
                      <a:pt x="7" y="1"/>
                      <a:pt x="5" y="0"/>
                      <a:pt x="4" y="0"/>
                    </a:cubicBezTo>
                  </a:path>
                </a:pathLst>
              </a:custGeom>
              <a:solidFill>
                <a:srgbClr val="8D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7" name="Freeform 50"/>
              <p:cNvSpPr/>
              <p:nvPr/>
            </p:nvSpPr>
            <p:spPr bwMode="auto">
              <a:xfrm>
                <a:off x="4035425" y="2447926"/>
                <a:ext cx="412750" cy="166688"/>
              </a:xfrm>
              <a:custGeom>
                <a:avLst/>
                <a:gdLst>
                  <a:gd name="T0" fmla="*/ 7 w 110"/>
                  <a:gd name="T1" fmla="*/ 23 h 44"/>
                  <a:gd name="T2" fmla="*/ 1 w 110"/>
                  <a:gd name="T3" fmla="*/ 33 h 44"/>
                  <a:gd name="T4" fmla="*/ 2 w 110"/>
                  <a:gd name="T5" fmla="*/ 37 h 44"/>
                  <a:gd name="T6" fmla="*/ 12 w 110"/>
                  <a:gd name="T7" fmla="*/ 43 h 44"/>
                  <a:gd name="T8" fmla="*/ 91 w 110"/>
                  <a:gd name="T9" fmla="*/ 20 h 44"/>
                  <a:gd name="T10" fmla="*/ 93 w 110"/>
                  <a:gd name="T11" fmla="*/ 20 h 44"/>
                  <a:gd name="T12" fmla="*/ 94 w 110"/>
                  <a:gd name="T13" fmla="*/ 19 h 44"/>
                  <a:gd name="T14" fmla="*/ 108 w 110"/>
                  <a:gd name="T15" fmla="*/ 8 h 44"/>
                  <a:gd name="T16" fmla="*/ 110 w 110"/>
                  <a:gd name="T17" fmla="*/ 4 h 44"/>
                  <a:gd name="T18" fmla="*/ 107 w 110"/>
                  <a:gd name="T19" fmla="*/ 2 h 44"/>
                  <a:gd name="T20" fmla="*/ 89 w 110"/>
                  <a:gd name="T21" fmla="*/ 0 h 44"/>
                  <a:gd name="T22" fmla="*/ 87 w 110"/>
                  <a:gd name="T23" fmla="*/ 0 h 44"/>
                  <a:gd name="T24" fmla="*/ 85 w 110"/>
                  <a:gd name="T25" fmla="*/ 1 h 44"/>
                  <a:gd name="T26" fmla="*/ 7 w 110"/>
                  <a:gd name="T27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44">
                    <a:moveTo>
                      <a:pt x="7" y="23"/>
                    </a:moveTo>
                    <a:cubicBezTo>
                      <a:pt x="2" y="24"/>
                      <a:pt x="0" y="29"/>
                      <a:pt x="1" y="33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1"/>
                      <a:pt x="8" y="44"/>
                      <a:pt x="12" y="4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0"/>
                      <a:pt x="92" y="20"/>
                      <a:pt x="93" y="20"/>
                    </a:cubicBezTo>
                    <a:cubicBezTo>
                      <a:pt x="93" y="20"/>
                      <a:pt x="94" y="19"/>
                      <a:pt x="94" y="1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9" y="7"/>
                      <a:pt x="110" y="6"/>
                      <a:pt x="110" y="4"/>
                    </a:cubicBezTo>
                    <a:cubicBezTo>
                      <a:pt x="109" y="3"/>
                      <a:pt x="108" y="2"/>
                      <a:pt x="107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8" y="0"/>
                      <a:pt x="87" y="0"/>
                    </a:cubicBezTo>
                    <a:cubicBezTo>
                      <a:pt x="86" y="0"/>
                      <a:pt x="86" y="0"/>
                      <a:pt x="85" y="1"/>
                    </a:cubicBezTo>
                    <a:cubicBezTo>
                      <a:pt x="7" y="23"/>
                      <a:pt x="7" y="23"/>
                      <a:pt x="7" y="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8" name="Freeform 51"/>
              <p:cNvSpPr/>
              <p:nvPr/>
            </p:nvSpPr>
            <p:spPr bwMode="auto">
              <a:xfrm>
                <a:off x="4090988" y="2463801"/>
                <a:ext cx="285750" cy="123825"/>
              </a:xfrm>
              <a:custGeom>
                <a:avLst/>
                <a:gdLst>
                  <a:gd name="T0" fmla="*/ 0 w 180"/>
                  <a:gd name="T1" fmla="*/ 49 h 78"/>
                  <a:gd name="T2" fmla="*/ 10 w 180"/>
                  <a:gd name="T3" fmla="*/ 78 h 78"/>
                  <a:gd name="T4" fmla="*/ 180 w 180"/>
                  <a:gd name="T5" fmla="*/ 28 h 78"/>
                  <a:gd name="T6" fmla="*/ 173 w 180"/>
                  <a:gd name="T7" fmla="*/ 0 h 78"/>
                  <a:gd name="T8" fmla="*/ 0 w 180"/>
                  <a:gd name="T9" fmla="*/ 4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78">
                    <a:moveTo>
                      <a:pt x="0" y="49"/>
                    </a:moveTo>
                    <a:lnTo>
                      <a:pt x="10" y="78"/>
                    </a:lnTo>
                    <a:lnTo>
                      <a:pt x="180" y="28"/>
                    </a:lnTo>
                    <a:lnTo>
                      <a:pt x="173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9" name="Freeform 52"/>
              <p:cNvSpPr>
                <a:spLocks noEditPoints="1"/>
              </p:cNvSpPr>
              <p:nvPr/>
            </p:nvSpPr>
            <p:spPr bwMode="auto">
              <a:xfrm>
                <a:off x="4090988" y="2459038"/>
                <a:ext cx="288925" cy="131763"/>
              </a:xfrm>
              <a:custGeom>
                <a:avLst/>
                <a:gdLst>
                  <a:gd name="T0" fmla="*/ 173 w 182"/>
                  <a:gd name="T1" fmla="*/ 0 h 83"/>
                  <a:gd name="T2" fmla="*/ 182 w 182"/>
                  <a:gd name="T3" fmla="*/ 33 h 83"/>
                  <a:gd name="T4" fmla="*/ 7 w 182"/>
                  <a:gd name="T5" fmla="*/ 83 h 83"/>
                  <a:gd name="T6" fmla="*/ 0 w 182"/>
                  <a:gd name="T7" fmla="*/ 50 h 83"/>
                  <a:gd name="T8" fmla="*/ 173 w 182"/>
                  <a:gd name="T9" fmla="*/ 0 h 83"/>
                  <a:gd name="T10" fmla="*/ 178 w 182"/>
                  <a:gd name="T11" fmla="*/ 31 h 83"/>
                  <a:gd name="T12" fmla="*/ 171 w 182"/>
                  <a:gd name="T13" fmla="*/ 5 h 83"/>
                  <a:gd name="T14" fmla="*/ 2 w 182"/>
                  <a:gd name="T15" fmla="*/ 52 h 83"/>
                  <a:gd name="T16" fmla="*/ 10 w 182"/>
                  <a:gd name="T17" fmla="*/ 79 h 83"/>
                  <a:gd name="T18" fmla="*/ 178 w 182"/>
                  <a:gd name="T19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83">
                    <a:moveTo>
                      <a:pt x="173" y="0"/>
                    </a:moveTo>
                    <a:lnTo>
                      <a:pt x="182" y="33"/>
                    </a:lnTo>
                    <a:lnTo>
                      <a:pt x="7" y="83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8" y="31"/>
                    </a:moveTo>
                    <a:lnTo>
                      <a:pt x="171" y="5"/>
                    </a:lnTo>
                    <a:lnTo>
                      <a:pt x="2" y="52"/>
                    </a:lnTo>
                    <a:lnTo>
                      <a:pt x="10" y="79"/>
                    </a:lnTo>
                    <a:lnTo>
                      <a:pt x="178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0" name="Freeform 53"/>
              <p:cNvSpPr/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0 w 176"/>
                  <a:gd name="T1" fmla="*/ 50 h 59"/>
                  <a:gd name="T2" fmla="*/ 3 w 176"/>
                  <a:gd name="T3" fmla="*/ 59 h 59"/>
                  <a:gd name="T4" fmla="*/ 176 w 176"/>
                  <a:gd name="T5" fmla="*/ 10 h 59"/>
                  <a:gd name="T6" fmla="*/ 173 w 176"/>
                  <a:gd name="T7" fmla="*/ 0 h 59"/>
                  <a:gd name="T8" fmla="*/ 0 w 176"/>
                  <a:gd name="T9" fmla="*/ 5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59">
                    <a:moveTo>
                      <a:pt x="0" y="50"/>
                    </a:moveTo>
                    <a:lnTo>
                      <a:pt x="3" y="59"/>
                    </a:lnTo>
                    <a:lnTo>
                      <a:pt x="176" y="10"/>
                    </a:lnTo>
                    <a:lnTo>
                      <a:pt x="173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DE6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1" name="Freeform 54"/>
              <p:cNvSpPr>
                <a:spLocks noEditPoints="1"/>
              </p:cNvSpPr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173 w 176"/>
                  <a:gd name="T1" fmla="*/ 0 h 59"/>
                  <a:gd name="T2" fmla="*/ 176 w 176"/>
                  <a:gd name="T3" fmla="*/ 10 h 59"/>
                  <a:gd name="T4" fmla="*/ 3 w 176"/>
                  <a:gd name="T5" fmla="*/ 59 h 59"/>
                  <a:gd name="T6" fmla="*/ 0 w 176"/>
                  <a:gd name="T7" fmla="*/ 50 h 59"/>
                  <a:gd name="T8" fmla="*/ 173 w 176"/>
                  <a:gd name="T9" fmla="*/ 0 h 59"/>
                  <a:gd name="T10" fmla="*/ 173 w 176"/>
                  <a:gd name="T11" fmla="*/ 10 h 59"/>
                  <a:gd name="T12" fmla="*/ 171 w 176"/>
                  <a:gd name="T13" fmla="*/ 2 h 59"/>
                  <a:gd name="T14" fmla="*/ 3 w 176"/>
                  <a:gd name="T15" fmla="*/ 50 h 59"/>
                  <a:gd name="T16" fmla="*/ 5 w 176"/>
                  <a:gd name="T17" fmla="*/ 57 h 59"/>
                  <a:gd name="T18" fmla="*/ 173 w 176"/>
                  <a:gd name="T1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59">
                    <a:moveTo>
                      <a:pt x="173" y="0"/>
                    </a:moveTo>
                    <a:lnTo>
                      <a:pt x="176" y="10"/>
                    </a:lnTo>
                    <a:lnTo>
                      <a:pt x="3" y="59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3" y="10"/>
                    </a:moveTo>
                    <a:lnTo>
                      <a:pt x="171" y="2"/>
                    </a:lnTo>
                    <a:lnTo>
                      <a:pt x="3" y="50"/>
                    </a:lnTo>
                    <a:lnTo>
                      <a:pt x="5" y="57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2" name="Freeform 55"/>
              <p:cNvSpPr/>
              <p:nvPr/>
            </p:nvSpPr>
            <p:spPr bwMode="auto">
              <a:xfrm>
                <a:off x="4049713" y="2541588"/>
                <a:ext cx="57150" cy="53975"/>
              </a:xfrm>
              <a:custGeom>
                <a:avLst/>
                <a:gdLst>
                  <a:gd name="T0" fmla="*/ 1 w 15"/>
                  <a:gd name="T1" fmla="*/ 9 h 14"/>
                  <a:gd name="T2" fmla="*/ 9 w 15"/>
                  <a:gd name="T3" fmla="*/ 14 h 14"/>
                  <a:gd name="T4" fmla="*/ 15 w 15"/>
                  <a:gd name="T5" fmla="*/ 12 h 14"/>
                  <a:gd name="T6" fmla="*/ 11 w 15"/>
                  <a:gd name="T7" fmla="*/ 0 h 14"/>
                  <a:gd name="T8" fmla="*/ 6 w 15"/>
                  <a:gd name="T9" fmla="*/ 1 h 14"/>
                  <a:gd name="T10" fmla="*/ 1 w 15"/>
                  <a:gd name="T1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" y="9"/>
                    </a:moveTo>
                    <a:cubicBezTo>
                      <a:pt x="2" y="12"/>
                      <a:pt x="6" y="14"/>
                      <a:pt x="9" y="14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2"/>
                      <a:pt x="0" y="6"/>
                      <a:pt x="1" y="9"/>
                    </a:cubicBezTo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3" name="Freeform 56"/>
              <p:cNvSpPr>
                <a:spLocks noEditPoints="1"/>
              </p:cNvSpPr>
              <p:nvPr/>
            </p:nvSpPr>
            <p:spPr bwMode="auto">
              <a:xfrm>
                <a:off x="4049713" y="2538413"/>
                <a:ext cx="57150" cy="60325"/>
              </a:xfrm>
              <a:custGeom>
                <a:avLst/>
                <a:gdLst>
                  <a:gd name="T0" fmla="*/ 11 w 15"/>
                  <a:gd name="T1" fmla="*/ 0 h 16"/>
                  <a:gd name="T2" fmla="*/ 15 w 15"/>
                  <a:gd name="T3" fmla="*/ 13 h 16"/>
                  <a:gd name="T4" fmla="*/ 7 w 15"/>
                  <a:gd name="T5" fmla="*/ 15 h 16"/>
                  <a:gd name="T6" fmla="*/ 1 w 15"/>
                  <a:gd name="T7" fmla="*/ 12 h 16"/>
                  <a:gd name="T8" fmla="*/ 0 w 15"/>
                  <a:gd name="T9" fmla="*/ 8 h 16"/>
                  <a:gd name="T10" fmla="*/ 4 w 15"/>
                  <a:gd name="T11" fmla="*/ 2 h 16"/>
                  <a:gd name="T12" fmla="*/ 11 w 15"/>
                  <a:gd name="T13" fmla="*/ 0 h 16"/>
                  <a:gd name="T14" fmla="*/ 14 w 15"/>
                  <a:gd name="T15" fmla="*/ 13 h 16"/>
                  <a:gd name="T16" fmla="*/ 11 w 15"/>
                  <a:gd name="T17" fmla="*/ 1 h 16"/>
                  <a:gd name="T18" fmla="*/ 4 w 15"/>
                  <a:gd name="T19" fmla="*/ 3 h 16"/>
                  <a:gd name="T20" fmla="*/ 1 w 15"/>
                  <a:gd name="T21" fmla="*/ 8 h 16"/>
                  <a:gd name="T22" fmla="*/ 2 w 15"/>
                  <a:gd name="T23" fmla="*/ 12 h 16"/>
                  <a:gd name="T24" fmla="*/ 7 w 15"/>
                  <a:gd name="T25" fmla="*/ 15 h 16"/>
                  <a:gd name="T26" fmla="*/ 14 w 15"/>
                  <a:gd name="T2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6">
                    <a:moveTo>
                      <a:pt x="11" y="0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6"/>
                      <a:pt x="2" y="15"/>
                      <a:pt x="1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4" y="13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1" y="6"/>
                      <a:pt x="1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4"/>
                      <a:pt x="5" y="15"/>
                      <a:pt x="7" y="15"/>
                    </a:cubicBezTo>
                    <a:cubicBezTo>
                      <a:pt x="14" y="13"/>
                      <a:pt x="14" y="13"/>
                      <a:pt x="14" y="13"/>
                    </a:cubicBezTo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4" name="Freeform 57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7B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5" name="Freeform 58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6" name="Freeform 59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close/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7" name="Freeform 60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8" name="Freeform 61"/>
              <p:cNvSpPr/>
              <p:nvPr/>
            </p:nvSpPr>
            <p:spPr bwMode="auto">
              <a:xfrm>
                <a:off x="4365625" y="2463801"/>
                <a:ext cx="52388" cy="44450"/>
              </a:xfrm>
              <a:custGeom>
                <a:avLst/>
                <a:gdLst>
                  <a:gd name="T0" fmla="*/ 7 w 33"/>
                  <a:gd name="T1" fmla="*/ 28 h 28"/>
                  <a:gd name="T2" fmla="*/ 33 w 33"/>
                  <a:gd name="T3" fmla="*/ 9 h 28"/>
                  <a:gd name="T4" fmla="*/ 31 w 33"/>
                  <a:gd name="T5" fmla="*/ 2 h 28"/>
                  <a:gd name="T6" fmla="*/ 0 w 33"/>
                  <a:gd name="T7" fmla="*/ 0 h 28"/>
                  <a:gd name="T8" fmla="*/ 7 w 3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8">
                    <a:moveTo>
                      <a:pt x="7" y="28"/>
                    </a:moveTo>
                    <a:lnTo>
                      <a:pt x="33" y="9"/>
                    </a:lnTo>
                    <a:lnTo>
                      <a:pt x="31" y="2"/>
                    </a:lnTo>
                    <a:lnTo>
                      <a:pt x="0" y="0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9" name="Freeform 62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0" name="Freeform 63"/>
              <p:cNvSpPr>
                <a:spLocks noEditPoints="1"/>
              </p:cNvSpPr>
              <p:nvPr/>
            </p:nvSpPr>
            <p:spPr bwMode="auto">
              <a:xfrm>
                <a:off x="4362450" y="2463801"/>
                <a:ext cx="55563" cy="47625"/>
              </a:xfrm>
              <a:custGeom>
                <a:avLst/>
                <a:gdLst>
                  <a:gd name="T0" fmla="*/ 33 w 35"/>
                  <a:gd name="T1" fmla="*/ 2 h 30"/>
                  <a:gd name="T2" fmla="*/ 35 w 35"/>
                  <a:gd name="T3" fmla="*/ 11 h 30"/>
                  <a:gd name="T4" fmla="*/ 9 w 35"/>
                  <a:gd name="T5" fmla="*/ 30 h 30"/>
                  <a:gd name="T6" fmla="*/ 0 w 35"/>
                  <a:gd name="T7" fmla="*/ 0 h 30"/>
                  <a:gd name="T8" fmla="*/ 33 w 35"/>
                  <a:gd name="T9" fmla="*/ 2 h 30"/>
                  <a:gd name="T10" fmla="*/ 33 w 35"/>
                  <a:gd name="T11" fmla="*/ 9 h 30"/>
                  <a:gd name="T12" fmla="*/ 30 w 35"/>
                  <a:gd name="T13" fmla="*/ 4 h 30"/>
                  <a:gd name="T14" fmla="*/ 2 w 35"/>
                  <a:gd name="T15" fmla="*/ 2 h 30"/>
                  <a:gd name="T16" fmla="*/ 9 w 35"/>
                  <a:gd name="T17" fmla="*/ 28 h 30"/>
                  <a:gd name="T18" fmla="*/ 33 w 35"/>
                  <a:gd name="T19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0">
                    <a:moveTo>
                      <a:pt x="33" y="2"/>
                    </a:moveTo>
                    <a:lnTo>
                      <a:pt x="35" y="11"/>
                    </a:lnTo>
                    <a:lnTo>
                      <a:pt x="9" y="30"/>
                    </a:lnTo>
                    <a:lnTo>
                      <a:pt x="0" y="0"/>
                    </a:lnTo>
                    <a:lnTo>
                      <a:pt x="33" y="2"/>
                    </a:lnTo>
                    <a:close/>
                    <a:moveTo>
                      <a:pt x="33" y="9"/>
                    </a:moveTo>
                    <a:lnTo>
                      <a:pt x="30" y="4"/>
                    </a:lnTo>
                    <a:lnTo>
                      <a:pt x="2" y="2"/>
                    </a:lnTo>
                    <a:lnTo>
                      <a:pt x="9" y="28"/>
                    </a:lnTo>
                    <a:lnTo>
                      <a:pt x="33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1" name="Freeform 64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2" name="Freeform 65"/>
              <p:cNvSpPr>
                <a:spLocks noEditPoints="1"/>
              </p:cNvSpPr>
              <p:nvPr/>
            </p:nvSpPr>
            <p:spPr bwMode="auto">
              <a:xfrm>
                <a:off x="4410075" y="2466976"/>
                <a:ext cx="22225" cy="14288"/>
              </a:xfrm>
              <a:custGeom>
                <a:avLst/>
                <a:gdLst>
                  <a:gd name="T0" fmla="*/ 14 w 14"/>
                  <a:gd name="T1" fmla="*/ 0 h 9"/>
                  <a:gd name="T2" fmla="*/ 3 w 14"/>
                  <a:gd name="T3" fmla="*/ 9 h 9"/>
                  <a:gd name="T4" fmla="*/ 0 w 14"/>
                  <a:gd name="T5" fmla="*/ 0 h 9"/>
                  <a:gd name="T6" fmla="*/ 14 w 14"/>
                  <a:gd name="T7" fmla="*/ 0 h 9"/>
                  <a:gd name="T8" fmla="*/ 5 w 14"/>
                  <a:gd name="T9" fmla="*/ 7 h 9"/>
                  <a:gd name="T10" fmla="*/ 10 w 14"/>
                  <a:gd name="T11" fmla="*/ 2 h 9"/>
                  <a:gd name="T12" fmla="*/ 3 w 14"/>
                  <a:gd name="T13" fmla="*/ 2 h 9"/>
                  <a:gd name="T14" fmla="*/ 5 w 14"/>
                  <a:gd name="T1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3" y="9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5" y="7"/>
                    </a:moveTo>
                    <a:lnTo>
                      <a:pt x="10" y="2"/>
                    </a:lnTo>
                    <a:lnTo>
                      <a:pt x="3" y="2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3" name="Freeform 66"/>
              <p:cNvSpPr/>
              <p:nvPr/>
            </p:nvSpPr>
            <p:spPr bwMode="auto">
              <a:xfrm>
                <a:off x="4060825" y="2571751"/>
                <a:ext cx="19050" cy="19050"/>
              </a:xfrm>
              <a:custGeom>
                <a:avLst/>
                <a:gdLst>
                  <a:gd name="T0" fmla="*/ 3 w 5"/>
                  <a:gd name="T1" fmla="*/ 0 h 5"/>
                  <a:gd name="T2" fmla="*/ 2 w 5"/>
                  <a:gd name="T3" fmla="*/ 0 h 5"/>
                  <a:gd name="T4" fmla="*/ 1 w 5"/>
                  <a:gd name="T5" fmla="*/ 3 h 5"/>
                  <a:gd name="T6" fmla="*/ 3 w 5"/>
                  <a:gd name="T7" fmla="*/ 5 h 5"/>
                  <a:gd name="T8" fmla="*/ 4 w 5"/>
                  <a:gd name="T9" fmla="*/ 5 h 5"/>
                  <a:gd name="T10" fmla="*/ 5 w 5"/>
                  <a:gd name="T11" fmla="*/ 2 h 5"/>
                  <a:gd name="T12" fmla="*/ 3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4371" y="4246"/>
              <a:ext cx="10438" cy="243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1.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读一读：请同学们选择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一个喜欢的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章节阅读。</a:t>
              </a:r>
              <a:endParaRPr lang="zh-CN" altLang="en-US" sz="3735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2.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练一练：抓住主要事件，用喜欢的方式绘制情节图。</a:t>
              </a:r>
              <a:endParaRPr lang="zh-CN" altLang="en-US" sz="3735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3.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说一说：结合情节图，向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同桌介绍这一章节的主要内容。</a:t>
              </a:r>
              <a:endParaRPr lang="en-US" altLang="zh-CN" sz="3735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224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46050" y="145415"/>
            <a:ext cx="11899265" cy="6590665"/>
          </a:xfrm>
          <a:custGeom>
            <a:avLst/>
            <a:gdLst>
              <a:gd name="connsiteX0" fmla="*/ 47 w 18739"/>
              <a:gd name="connsiteY0" fmla="*/ 1155 h 10379"/>
              <a:gd name="connsiteX1" fmla="*/ 1688 w 18739"/>
              <a:gd name="connsiteY1" fmla="*/ 0 h 10379"/>
              <a:gd name="connsiteX2" fmla="*/ 16997 w 18739"/>
              <a:gd name="connsiteY2" fmla="*/ 0 h 10379"/>
              <a:gd name="connsiteX3" fmla="*/ 18739 w 18739"/>
              <a:gd name="connsiteY3" fmla="*/ 1124 h 10379"/>
              <a:gd name="connsiteX4" fmla="*/ 18739 w 18739"/>
              <a:gd name="connsiteY4" fmla="*/ 9216 h 10379"/>
              <a:gd name="connsiteX5" fmla="*/ 16997 w 18739"/>
              <a:gd name="connsiteY5" fmla="*/ 10379 h 10379"/>
              <a:gd name="connsiteX6" fmla="*/ 1688 w 18739"/>
              <a:gd name="connsiteY6" fmla="*/ 10379 h 10379"/>
              <a:gd name="connsiteX7" fmla="*/ 0 w 18739"/>
              <a:gd name="connsiteY7" fmla="*/ 9155 h 10379"/>
              <a:gd name="connsiteX8" fmla="*/ 47 w 18739"/>
              <a:gd name="connsiteY8" fmla="*/ 1155 h 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9" h="10379">
                <a:moveTo>
                  <a:pt x="47" y="1155"/>
                </a:moveTo>
                <a:cubicBezTo>
                  <a:pt x="47" y="199"/>
                  <a:pt x="732" y="0"/>
                  <a:pt x="1688" y="0"/>
                </a:cubicBezTo>
                <a:lnTo>
                  <a:pt x="16997" y="0"/>
                </a:lnTo>
                <a:cubicBezTo>
                  <a:pt x="17953" y="0"/>
                  <a:pt x="18739" y="168"/>
                  <a:pt x="18739" y="1124"/>
                </a:cubicBezTo>
                <a:lnTo>
                  <a:pt x="18739" y="9216"/>
                </a:lnTo>
                <a:cubicBezTo>
                  <a:pt x="18739" y="10172"/>
                  <a:pt x="17953" y="10379"/>
                  <a:pt x="16997" y="10379"/>
                </a:cubicBezTo>
                <a:lnTo>
                  <a:pt x="1688" y="10379"/>
                </a:lnTo>
                <a:cubicBezTo>
                  <a:pt x="732" y="10379"/>
                  <a:pt x="0" y="10111"/>
                  <a:pt x="0" y="9155"/>
                </a:cubicBezTo>
                <a:lnTo>
                  <a:pt x="47" y="115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/>
              <a:t>beach-2026995_640.pngbeach-2026995_640.png</a:t>
            </a:r>
            <a:endParaRPr kumimoji="1" lang="zh-CN" altLang="en-US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5594" y="5253594"/>
            <a:ext cx="1760761" cy="1760761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482975" y="833120"/>
            <a:ext cx="4664710" cy="47256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358" t="4031" r="20894" b="9076"/>
          <a:stretch>
            <a:fillRect/>
          </a:stretch>
        </p:blipFill>
        <p:spPr>
          <a:xfrm rot="16200000">
            <a:off x="767080" y="172085"/>
            <a:ext cx="2489835" cy="40252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 rot="20580000">
            <a:off x="1445895" y="1611630"/>
            <a:ext cx="22466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聪明能干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358" t="4031" r="20894" b="9076"/>
          <a:stretch>
            <a:fillRect/>
          </a:stretch>
        </p:blipFill>
        <p:spPr>
          <a:xfrm rot="16200000">
            <a:off x="8406765" y="172085"/>
            <a:ext cx="2489835" cy="40252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20580000">
            <a:off x="9319895" y="1611630"/>
            <a:ext cx="22466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机智勇敢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358" t="4031" r="20894" b="9076"/>
          <a:stretch>
            <a:fillRect/>
          </a:stretch>
        </p:blipFill>
        <p:spPr>
          <a:xfrm rot="16200000">
            <a:off x="8338185" y="2506980"/>
            <a:ext cx="2489835" cy="40252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rot="20580000">
            <a:off x="9188450" y="3956050"/>
            <a:ext cx="224663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乐观向上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358" t="4031" r="20894" b="9076"/>
          <a:stretch>
            <a:fillRect/>
          </a:stretch>
        </p:blipFill>
        <p:spPr>
          <a:xfrm rot="16200000">
            <a:off x="630555" y="2809875"/>
            <a:ext cx="2489835" cy="402526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rot="20580000">
            <a:off x="1505585" y="4249420"/>
            <a:ext cx="2246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不畏艰难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9358" t="4031" r="20894" b="9076"/>
          <a:stretch>
            <a:fillRect/>
          </a:stretch>
        </p:blipFill>
        <p:spPr>
          <a:xfrm rot="16200000">
            <a:off x="4152900" y="4147820"/>
            <a:ext cx="2489835" cy="40252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rot="20580000">
            <a:off x="4832350" y="5591175"/>
            <a:ext cx="2246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……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1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815340" y="452120"/>
            <a:ext cx="7849447" cy="4154593"/>
          </a:xfrm>
          <a:custGeom>
            <a:avLst/>
            <a:gdLst>
              <a:gd name="connsiteX0" fmla="*/ 452721 w 3185457"/>
              <a:gd name="connsiteY0" fmla="*/ 2493108 h 2622851"/>
              <a:gd name="connsiteX1" fmla="*/ 413644 w 3185457"/>
              <a:gd name="connsiteY1" fmla="*/ 2469662 h 2622851"/>
              <a:gd name="connsiteX2" fmla="*/ 390198 w 3185457"/>
              <a:gd name="connsiteY2" fmla="*/ 2454031 h 2622851"/>
              <a:gd name="connsiteX3" fmla="*/ 358936 w 3185457"/>
              <a:gd name="connsiteY3" fmla="*/ 2407139 h 2622851"/>
              <a:gd name="connsiteX4" fmla="*/ 351121 w 3185457"/>
              <a:gd name="connsiteY4" fmla="*/ 2368062 h 2622851"/>
              <a:gd name="connsiteX5" fmla="*/ 335490 w 3185457"/>
              <a:gd name="connsiteY5" fmla="*/ 2344615 h 2622851"/>
              <a:gd name="connsiteX6" fmla="*/ 312044 w 3185457"/>
              <a:gd name="connsiteY6" fmla="*/ 2297723 h 2622851"/>
              <a:gd name="connsiteX7" fmla="*/ 288598 w 3185457"/>
              <a:gd name="connsiteY7" fmla="*/ 2235200 h 2622851"/>
              <a:gd name="connsiteX8" fmla="*/ 280782 w 3185457"/>
              <a:gd name="connsiteY8" fmla="*/ 2203939 h 2622851"/>
              <a:gd name="connsiteX9" fmla="*/ 265151 w 3185457"/>
              <a:gd name="connsiteY9" fmla="*/ 2164862 h 2622851"/>
              <a:gd name="connsiteX10" fmla="*/ 257336 w 3185457"/>
              <a:gd name="connsiteY10" fmla="*/ 2110154 h 2622851"/>
              <a:gd name="connsiteX11" fmla="*/ 249521 w 3185457"/>
              <a:gd name="connsiteY11" fmla="*/ 2078892 h 2622851"/>
              <a:gd name="connsiteX12" fmla="*/ 241705 w 3185457"/>
              <a:gd name="connsiteY12" fmla="*/ 2039815 h 2622851"/>
              <a:gd name="connsiteX13" fmla="*/ 233890 w 3185457"/>
              <a:gd name="connsiteY13" fmla="*/ 1985108 h 2622851"/>
              <a:gd name="connsiteX14" fmla="*/ 218259 w 3185457"/>
              <a:gd name="connsiteY14" fmla="*/ 1930400 h 2622851"/>
              <a:gd name="connsiteX15" fmla="*/ 210444 w 3185457"/>
              <a:gd name="connsiteY15" fmla="*/ 1836615 h 2622851"/>
              <a:gd name="connsiteX16" fmla="*/ 186998 w 3185457"/>
              <a:gd name="connsiteY16" fmla="*/ 1797539 h 2622851"/>
              <a:gd name="connsiteX17" fmla="*/ 179182 w 3185457"/>
              <a:gd name="connsiteY17" fmla="*/ 1719385 h 2622851"/>
              <a:gd name="connsiteX18" fmla="*/ 163551 w 3185457"/>
              <a:gd name="connsiteY18" fmla="*/ 1656862 h 2622851"/>
              <a:gd name="connsiteX19" fmla="*/ 155736 w 3185457"/>
              <a:gd name="connsiteY19" fmla="*/ 1594339 h 2622851"/>
              <a:gd name="connsiteX20" fmla="*/ 147921 w 3185457"/>
              <a:gd name="connsiteY20" fmla="*/ 1570892 h 2622851"/>
              <a:gd name="connsiteX21" fmla="*/ 140105 w 3185457"/>
              <a:gd name="connsiteY21" fmla="*/ 1516185 h 2622851"/>
              <a:gd name="connsiteX22" fmla="*/ 132290 w 3185457"/>
              <a:gd name="connsiteY22" fmla="*/ 1469292 h 2622851"/>
              <a:gd name="connsiteX23" fmla="*/ 116659 w 3185457"/>
              <a:gd name="connsiteY23" fmla="*/ 1414585 h 2622851"/>
              <a:gd name="connsiteX24" fmla="*/ 108844 w 3185457"/>
              <a:gd name="connsiteY24" fmla="*/ 1344246 h 2622851"/>
              <a:gd name="connsiteX25" fmla="*/ 93213 w 3185457"/>
              <a:gd name="connsiteY25" fmla="*/ 1320800 h 2622851"/>
              <a:gd name="connsiteX26" fmla="*/ 77582 w 3185457"/>
              <a:gd name="connsiteY26" fmla="*/ 1086339 h 2622851"/>
              <a:gd name="connsiteX27" fmla="*/ 69767 w 3185457"/>
              <a:gd name="connsiteY27" fmla="*/ 1062892 h 2622851"/>
              <a:gd name="connsiteX28" fmla="*/ 61951 w 3185457"/>
              <a:gd name="connsiteY28" fmla="*/ 1023815 h 2622851"/>
              <a:gd name="connsiteX29" fmla="*/ 54136 w 3185457"/>
              <a:gd name="connsiteY29" fmla="*/ 953477 h 2622851"/>
              <a:gd name="connsiteX30" fmla="*/ 38505 w 3185457"/>
              <a:gd name="connsiteY30" fmla="*/ 930031 h 2622851"/>
              <a:gd name="connsiteX31" fmla="*/ 30690 w 3185457"/>
              <a:gd name="connsiteY31" fmla="*/ 898769 h 2622851"/>
              <a:gd name="connsiteX32" fmla="*/ 22874 w 3185457"/>
              <a:gd name="connsiteY32" fmla="*/ 851877 h 2622851"/>
              <a:gd name="connsiteX33" fmla="*/ 15059 w 3185457"/>
              <a:gd name="connsiteY33" fmla="*/ 828431 h 2622851"/>
              <a:gd name="connsiteX34" fmla="*/ 15059 w 3185457"/>
              <a:gd name="connsiteY34" fmla="*/ 382954 h 2622851"/>
              <a:gd name="connsiteX35" fmla="*/ 22874 w 3185457"/>
              <a:gd name="connsiteY35" fmla="*/ 359508 h 2622851"/>
              <a:gd name="connsiteX36" fmla="*/ 30690 w 3185457"/>
              <a:gd name="connsiteY36" fmla="*/ 328246 h 2622851"/>
              <a:gd name="connsiteX37" fmla="*/ 38505 w 3185457"/>
              <a:gd name="connsiteY37" fmla="*/ 273539 h 2622851"/>
              <a:gd name="connsiteX38" fmla="*/ 54136 w 3185457"/>
              <a:gd name="connsiteY38" fmla="*/ 242277 h 2622851"/>
              <a:gd name="connsiteX39" fmla="*/ 93213 w 3185457"/>
              <a:gd name="connsiteY39" fmla="*/ 164123 h 2622851"/>
              <a:gd name="connsiteX40" fmla="*/ 108844 w 3185457"/>
              <a:gd name="connsiteY40" fmla="*/ 140677 h 2622851"/>
              <a:gd name="connsiteX41" fmla="*/ 132290 w 3185457"/>
              <a:gd name="connsiteY41" fmla="*/ 132862 h 2622851"/>
              <a:gd name="connsiteX42" fmla="*/ 186998 w 3185457"/>
              <a:gd name="connsiteY42" fmla="*/ 93785 h 2622851"/>
              <a:gd name="connsiteX43" fmla="*/ 249521 w 3185457"/>
              <a:gd name="connsiteY43" fmla="*/ 78154 h 2622851"/>
              <a:gd name="connsiteX44" fmla="*/ 327674 w 3185457"/>
              <a:gd name="connsiteY44" fmla="*/ 46892 h 2622851"/>
              <a:gd name="connsiteX45" fmla="*/ 398013 w 3185457"/>
              <a:gd name="connsiteY45" fmla="*/ 39077 h 2622851"/>
              <a:gd name="connsiteX46" fmla="*/ 468351 w 3185457"/>
              <a:gd name="connsiteY46" fmla="*/ 23446 h 2622851"/>
              <a:gd name="connsiteX47" fmla="*/ 569951 w 3185457"/>
              <a:gd name="connsiteY47" fmla="*/ 0 h 2622851"/>
              <a:gd name="connsiteX48" fmla="*/ 1023244 w 3185457"/>
              <a:gd name="connsiteY48" fmla="*/ 7815 h 2622851"/>
              <a:gd name="connsiteX49" fmla="*/ 1070136 w 3185457"/>
              <a:gd name="connsiteY49" fmla="*/ 54708 h 2622851"/>
              <a:gd name="connsiteX50" fmla="*/ 1117028 w 3185457"/>
              <a:gd name="connsiteY50" fmla="*/ 70339 h 2622851"/>
              <a:gd name="connsiteX51" fmla="*/ 1195182 w 3185457"/>
              <a:gd name="connsiteY51" fmla="*/ 93785 h 2622851"/>
              <a:gd name="connsiteX52" fmla="*/ 1242074 w 3185457"/>
              <a:gd name="connsiteY52" fmla="*/ 101600 h 2622851"/>
              <a:gd name="connsiteX53" fmla="*/ 1953274 w 3185457"/>
              <a:gd name="connsiteY53" fmla="*/ 109415 h 2622851"/>
              <a:gd name="connsiteX54" fmla="*/ 2047059 w 3185457"/>
              <a:gd name="connsiteY54" fmla="*/ 132862 h 2622851"/>
              <a:gd name="connsiteX55" fmla="*/ 2070505 w 3185457"/>
              <a:gd name="connsiteY55" fmla="*/ 140677 h 2622851"/>
              <a:gd name="connsiteX56" fmla="*/ 2164290 w 3185457"/>
              <a:gd name="connsiteY56" fmla="*/ 156308 h 2622851"/>
              <a:gd name="connsiteX57" fmla="*/ 2195551 w 3185457"/>
              <a:gd name="connsiteY57" fmla="*/ 164123 h 2622851"/>
              <a:gd name="connsiteX58" fmla="*/ 2218998 w 3185457"/>
              <a:gd name="connsiteY58" fmla="*/ 171939 h 2622851"/>
              <a:gd name="connsiteX59" fmla="*/ 2273705 w 3185457"/>
              <a:gd name="connsiteY59" fmla="*/ 179754 h 2622851"/>
              <a:gd name="connsiteX60" fmla="*/ 2304967 w 3185457"/>
              <a:gd name="connsiteY60" fmla="*/ 187569 h 2622851"/>
              <a:gd name="connsiteX61" fmla="*/ 2609767 w 3185457"/>
              <a:gd name="connsiteY61" fmla="*/ 195385 h 2622851"/>
              <a:gd name="connsiteX62" fmla="*/ 2680105 w 3185457"/>
              <a:gd name="connsiteY62" fmla="*/ 203200 h 2622851"/>
              <a:gd name="connsiteX63" fmla="*/ 2726998 w 3185457"/>
              <a:gd name="connsiteY63" fmla="*/ 218831 h 2622851"/>
              <a:gd name="connsiteX64" fmla="*/ 2789521 w 3185457"/>
              <a:gd name="connsiteY64" fmla="*/ 226646 h 2622851"/>
              <a:gd name="connsiteX65" fmla="*/ 2836413 w 3185457"/>
              <a:gd name="connsiteY65" fmla="*/ 242277 h 2622851"/>
              <a:gd name="connsiteX66" fmla="*/ 2859859 w 3185457"/>
              <a:gd name="connsiteY66" fmla="*/ 250092 h 2622851"/>
              <a:gd name="connsiteX67" fmla="*/ 2891121 w 3185457"/>
              <a:gd name="connsiteY67" fmla="*/ 257908 h 2622851"/>
              <a:gd name="connsiteX68" fmla="*/ 2945828 w 3185457"/>
              <a:gd name="connsiteY68" fmla="*/ 289169 h 2622851"/>
              <a:gd name="connsiteX69" fmla="*/ 2984905 w 3185457"/>
              <a:gd name="connsiteY69" fmla="*/ 312615 h 2622851"/>
              <a:gd name="connsiteX70" fmla="*/ 3031798 w 3185457"/>
              <a:gd name="connsiteY70" fmla="*/ 336062 h 2622851"/>
              <a:gd name="connsiteX71" fmla="*/ 3070874 w 3185457"/>
              <a:gd name="connsiteY71" fmla="*/ 382954 h 2622851"/>
              <a:gd name="connsiteX72" fmla="*/ 3094321 w 3185457"/>
              <a:gd name="connsiteY72" fmla="*/ 398585 h 2622851"/>
              <a:gd name="connsiteX73" fmla="*/ 3125582 w 3185457"/>
              <a:gd name="connsiteY73" fmla="*/ 445477 h 2622851"/>
              <a:gd name="connsiteX74" fmla="*/ 3156844 w 3185457"/>
              <a:gd name="connsiteY74" fmla="*/ 508000 h 2622851"/>
              <a:gd name="connsiteX75" fmla="*/ 3164659 w 3185457"/>
              <a:gd name="connsiteY75" fmla="*/ 1242646 h 2622851"/>
              <a:gd name="connsiteX76" fmla="*/ 3156844 w 3185457"/>
              <a:gd name="connsiteY76" fmla="*/ 1273908 h 2622851"/>
              <a:gd name="connsiteX77" fmla="*/ 3149028 w 3185457"/>
              <a:gd name="connsiteY77" fmla="*/ 1320800 h 2622851"/>
              <a:gd name="connsiteX78" fmla="*/ 3141213 w 3185457"/>
              <a:gd name="connsiteY78" fmla="*/ 1375508 h 2622851"/>
              <a:gd name="connsiteX79" fmla="*/ 3125582 w 3185457"/>
              <a:gd name="connsiteY79" fmla="*/ 1422400 h 2622851"/>
              <a:gd name="connsiteX80" fmla="*/ 3109951 w 3185457"/>
              <a:gd name="connsiteY80" fmla="*/ 1500554 h 2622851"/>
              <a:gd name="connsiteX81" fmla="*/ 3094321 w 3185457"/>
              <a:gd name="connsiteY81" fmla="*/ 1547446 h 2622851"/>
              <a:gd name="connsiteX82" fmla="*/ 3086505 w 3185457"/>
              <a:gd name="connsiteY82" fmla="*/ 1617785 h 2622851"/>
              <a:gd name="connsiteX83" fmla="*/ 3078690 w 3185457"/>
              <a:gd name="connsiteY83" fmla="*/ 1641231 h 2622851"/>
              <a:gd name="connsiteX84" fmla="*/ 3070874 w 3185457"/>
              <a:gd name="connsiteY84" fmla="*/ 1703754 h 2622851"/>
              <a:gd name="connsiteX85" fmla="*/ 3055244 w 3185457"/>
              <a:gd name="connsiteY85" fmla="*/ 1758462 h 2622851"/>
              <a:gd name="connsiteX86" fmla="*/ 3039613 w 3185457"/>
              <a:gd name="connsiteY86" fmla="*/ 1789723 h 2622851"/>
              <a:gd name="connsiteX87" fmla="*/ 3008351 w 3185457"/>
              <a:gd name="connsiteY87" fmla="*/ 1883508 h 2622851"/>
              <a:gd name="connsiteX88" fmla="*/ 3000536 w 3185457"/>
              <a:gd name="connsiteY88" fmla="*/ 1930400 h 2622851"/>
              <a:gd name="connsiteX89" fmla="*/ 2969274 w 3185457"/>
              <a:gd name="connsiteY89" fmla="*/ 1977292 h 2622851"/>
              <a:gd name="connsiteX90" fmla="*/ 2938013 w 3185457"/>
              <a:gd name="connsiteY90" fmla="*/ 2024185 h 2622851"/>
              <a:gd name="connsiteX91" fmla="*/ 2898936 w 3185457"/>
              <a:gd name="connsiteY91" fmla="*/ 2078892 h 2622851"/>
              <a:gd name="connsiteX92" fmla="*/ 2867674 w 3185457"/>
              <a:gd name="connsiteY92" fmla="*/ 2125785 h 2622851"/>
              <a:gd name="connsiteX93" fmla="*/ 2812967 w 3185457"/>
              <a:gd name="connsiteY93" fmla="*/ 2196123 h 2622851"/>
              <a:gd name="connsiteX94" fmla="*/ 2766074 w 3185457"/>
              <a:gd name="connsiteY94" fmla="*/ 2227385 h 2622851"/>
              <a:gd name="connsiteX95" fmla="*/ 2742628 w 3185457"/>
              <a:gd name="connsiteY95" fmla="*/ 2243015 h 2622851"/>
              <a:gd name="connsiteX96" fmla="*/ 2695736 w 3185457"/>
              <a:gd name="connsiteY96" fmla="*/ 2289908 h 2622851"/>
              <a:gd name="connsiteX97" fmla="*/ 2664474 w 3185457"/>
              <a:gd name="connsiteY97" fmla="*/ 2305539 h 2622851"/>
              <a:gd name="connsiteX98" fmla="*/ 2617582 w 3185457"/>
              <a:gd name="connsiteY98" fmla="*/ 2336800 h 2622851"/>
              <a:gd name="connsiteX99" fmla="*/ 2594136 w 3185457"/>
              <a:gd name="connsiteY99" fmla="*/ 2352431 h 2622851"/>
              <a:gd name="connsiteX100" fmla="*/ 2570690 w 3185457"/>
              <a:gd name="connsiteY100" fmla="*/ 2368062 h 2622851"/>
              <a:gd name="connsiteX101" fmla="*/ 2539428 w 3185457"/>
              <a:gd name="connsiteY101" fmla="*/ 2391508 h 2622851"/>
              <a:gd name="connsiteX102" fmla="*/ 2492536 w 3185457"/>
              <a:gd name="connsiteY102" fmla="*/ 2430585 h 2622851"/>
              <a:gd name="connsiteX103" fmla="*/ 2445644 w 3185457"/>
              <a:gd name="connsiteY103" fmla="*/ 2469662 h 2622851"/>
              <a:gd name="connsiteX104" fmla="*/ 2359674 w 3185457"/>
              <a:gd name="connsiteY104" fmla="*/ 2493108 h 2622851"/>
              <a:gd name="connsiteX105" fmla="*/ 2328413 w 3185457"/>
              <a:gd name="connsiteY105" fmla="*/ 2500923 h 2622851"/>
              <a:gd name="connsiteX106" fmla="*/ 2281521 w 3185457"/>
              <a:gd name="connsiteY106" fmla="*/ 2508739 h 2622851"/>
              <a:gd name="connsiteX107" fmla="*/ 2242444 w 3185457"/>
              <a:gd name="connsiteY107" fmla="*/ 2516554 h 2622851"/>
              <a:gd name="connsiteX108" fmla="*/ 2218998 w 3185457"/>
              <a:gd name="connsiteY108" fmla="*/ 2532185 h 2622851"/>
              <a:gd name="connsiteX109" fmla="*/ 2133028 w 3185457"/>
              <a:gd name="connsiteY109" fmla="*/ 2547815 h 2622851"/>
              <a:gd name="connsiteX110" fmla="*/ 2054874 w 3185457"/>
              <a:gd name="connsiteY110" fmla="*/ 2563446 h 2622851"/>
              <a:gd name="connsiteX111" fmla="*/ 1851674 w 3185457"/>
              <a:gd name="connsiteY111" fmla="*/ 2571262 h 2622851"/>
              <a:gd name="connsiteX112" fmla="*/ 866936 w 3185457"/>
              <a:gd name="connsiteY112" fmla="*/ 2571262 h 2622851"/>
              <a:gd name="connsiteX113" fmla="*/ 726259 w 3185457"/>
              <a:gd name="connsiteY113" fmla="*/ 2563446 h 2622851"/>
              <a:gd name="connsiteX114" fmla="*/ 577767 w 3185457"/>
              <a:gd name="connsiteY114" fmla="*/ 2540000 h 2622851"/>
              <a:gd name="connsiteX115" fmla="*/ 530874 w 3185457"/>
              <a:gd name="connsiteY115" fmla="*/ 2524369 h 2622851"/>
              <a:gd name="connsiteX116" fmla="*/ 507428 w 3185457"/>
              <a:gd name="connsiteY116" fmla="*/ 2508739 h 2622851"/>
              <a:gd name="connsiteX117" fmla="*/ 452721 w 3185457"/>
              <a:gd name="connsiteY117" fmla="*/ 2493108 h 262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185457" h="2622851">
                <a:moveTo>
                  <a:pt x="452721" y="2493108"/>
                </a:moveTo>
                <a:cubicBezTo>
                  <a:pt x="437090" y="2486595"/>
                  <a:pt x="426525" y="2477713"/>
                  <a:pt x="413644" y="2469662"/>
                </a:cubicBezTo>
                <a:cubicBezTo>
                  <a:pt x="405679" y="2464684"/>
                  <a:pt x="396383" y="2461100"/>
                  <a:pt x="390198" y="2454031"/>
                </a:cubicBezTo>
                <a:cubicBezTo>
                  <a:pt x="377827" y="2439893"/>
                  <a:pt x="358936" y="2407139"/>
                  <a:pt x="358936" y="2407139"/>
                </a:cubicBezTo>
                <a:cubicBezTo>
                  <a:pt x="356331" y="2394113"/>
                  <a:pt x="355785" y="2380500"/>
                  <a:pt x="351121" y="2368062"/>
                </a:cubicBezTo>
                <a:cubicBezTo>
                  <a:pt x="347823" y="2359267"/>
                  <a:pt x="339691" y="2353016"/>
                  <a:pt x="335490" y="2344615"/>
                </a:cubicBezTo>
                <a:cubicBezTo>
                  <a:pt x="303131" y="2279898"/>
                  <a:pt x="356840" y="2364920"/>
                  <a:pt x="312044" y="2297723"/>
                </a:cubicBezTo>
                <a:cubicBezTo>
                  <a:pt x="291982" y="2217482"/>
                  <a:pt x="319249" y="2316937"/>
                  <a:pt x="288598" y="2235200"/>
                </a:cubicBezTo>
                <a:cubicBezTo>
                  <a:pt x="284827" y="2225143"/>
                  <a:pt x="284179" y="2214129"/>
                  <a:pt x="280782" y="2203939"/>
                </a:cubicBezTo>
                <a:cubicBezTo>
                  <a:pt x="276345" y="2190630"/>
                  <a:pt x="270361" y="2177888"/>
                  <a:pt x="265151" y="2164862"/>
                </a:cubicBezTo>
                <a:cubicBezTo>
                  <a:pt x="262546" y="2146626"/>
                  <a:pt x="260631" y="2128278"/>
                  <a:pt x="257336" y="2110154"/>
                </a:cubicBezTo>
                <a:cubicBezTo>
                  <a:pt x="255415" y="2099586"/>
                  <a:pt x="251851" y="2089378"/>
                  <a:pt x="249521" y="2078892"/>
                </a:cubicBezTo>
                <a:cubicBezTo>
                  <a:pt x="246639" y="2065925"/>
                  <a:pt x="243889" y="2052918"/>
                  <a:pt x="241705" y="2039815"/>
                </a:cubicBezTo>
                <a:cubicBezTo>
                  <a:pt x="238677" y="2021645"/>
                  <a:pt x="237185" y="2003232"/>
                  <a:pt x="233890" y="1985108"/>
                </a:cubicBezTo>
                <a:cubicBezTo>
                  <a:pt x="229965" y="1963524"/>
                  <a:pt x="224954" y="1950485"/>
                  <a:pt x="218259" y="1930400"/>
                </a:cubicBezTo>
                <a:cubicBezTo>
                  <a:pt x="215654" y="1899138"/>
                  <a:pt x="217629" y="1867151"/>
                  <a:pt x="210444" y="1836615"/>
                </a:cubicBezTo>
                <a:cubicBezTo>
                  <a:pt x="206965" y="1821829"/>
                  <a:pt x="190912" y="1812216"/>
                  <a:pt x="186998" y="1797539"/>
                </a:cubicBezTo>
                <a:cubicBezTo>
                  <a:pt x="180252" y="1772242"/>
                  <a:pt x="183486" y="1745210"/>
                  <a:pt x="179182" y="1719385"/>
                </a:cubicBezTo>
                <a:cubicBezTo>
                  <a:pt x="175650" y="1698195"/>
                  <a:pt x="163551" y="1656862"/>
                  <a:pt x="163551" y="1656862"/>
                </a:cubicBezTo>
                <a:cubicBezTo>
                  <a:pt x="160946" y="1636021"/>
                  <a:pt x="159493" y="1615003"/>
                  <a:pt x="155736" y="1594339"/>
                </a:cubicBezTo>
                <a:cubicBezTo>
                  <a:pt x="154262" y="1586234"/>
                  <a:pt x="149537" y="1578970"/>
                  <a:pt x="147921" y="1570892"/>
                </a:cubicBezTo>
                <a:cubicBezTo>
                  <a:pt x="144308" y="1552829"/>
                  <a:pt x="142906" y="1534392"/>
                  <a:pt x="140105" y="1516185"/>
                </a:cubicBezTo>
                <a:cubicBezTo>
                  <a:pt x="137695" y="1500523"/>
                  <a:pt x="135398" y="1484831"/>
                  <a:pt x="132290" y="1469292"/>
                </a:cubicBezTo>
                <a:cubicBezTo>
                  <a:pt x="127385" y="1444767"/>
                  <a:pt x="124105" y="1436925"/>
                  <a:pt x="116659" y="1414585"/>
                </a:cubicBezTo>
                <a:cubicBezTo>
                  <a:pt x="114054" y="1391139"/>
                  <a:pt x="114566" y="1367132"/>
                  <a:pt x="108844" y="1344246"/>
                </a:cubicBezTo>
                <a:cubicBezTo>
                  <a:pt x="106566" y="1335134"/>
                  <a:pt x="94332" y="1330126"/>
                  <a:pt x="93213" y="1320800"/>
                </a:cubicBezTo>
                <a:cubicBezTo>
                  <a:pt x="78128" y="1195088"/>
                  <a:pt x="94827" y="1181187"/>
                  <a:pt x="77582" y="1086339"/>
                </a:cubicBezTo>
                <a:cubicBezTo>
                  <a:pt x="76108" y="1078234"/>
                  <a:pt x="71765" y="1070884"/>
                  <a:pt x="69767" y="1062892"/>
                </a:cubicBezTo>
                <a:cubicBezTo>
                  <a:pt x="66545" y="1050005"/>
                  <a:pt x="63830" y="1036965"/>
                  <a:pt x="61951" y="1023815"/>
                </a:cubicBezTo>
                <a:cubicBezTo>
                  <a:pt x="58615" y="1000462"/>
                  <a:pt x="59857" y="976363"/>
                  <a:pt x="54136" y="953477"/>
                </a:cubicBezTo>
                <a:cubicBezTo>
                  <a:pt x="51858" y="944365"/>
                  <a:pt x="43715" y="937846"/>
                  <a:pt x="38505" y="930031"/>
                </a:cubicBezTo>
                <a:cubicBezTo>
                  <a:pt x="35900" y="919610"/>
                  <a:pt x="32797" y="909302"/>
                  <a:pt x="30690" y="898769"/>
                </a:cubicBezTo>
                <a:cubicBezTo>
                  <a:pt x="27582" y="883230"/>
                  <a:pt x="26312" y="867346"/>
                  <a:pt x="22874" y="851877"/>
                </a:cubicBezTo>
                <a:cubicBezTo>
                  <a:pt x="21087" y="843835"/>
                  <a:pt x="17664" y="836246"/>
                  <a:pt x="15059" y="828431"/>
                </a:cubicBezTo>
                <a:cubicBezTo>
                  <a:pt x="-10368" y="650432"/>
                  <a:pt x="1135" y="751954"/>
                  <a:pt x="15059" y="382954"/>
                </a:cubicBezTo>
                <a:cubicBezTo>
                  <a:pt x="15370" y="374722"/>
                  <a:pt x="20611" y="367429"/>
                  <a:pt x="22874" y="359508"/>
                </a:cubicBezTo>
                <a:cubicBezTo>
                  <a:pt x="25825" y="349180"/>
                  <a:pt x="28768" y="338814"/>
                  <a:pt x="30690" y="328246"/>
                </a:cubicBezTo>
                <a:cubicBezTo>
                  <a:pt x="33985" y="310122"/>
                  <a:pt x="33658" y="291311"/>
                  <a:pt x="38505" y="273539"/>
                </a:cubicBezTo>
                <a:cubicBezTo>
                  <a:pt x="41570" y="262299"/>
                  <a:pt x="48926" y="252698"/>
                  <a:pt x="54136" y="242277"/>
                </a:cubicBezTo>
                <a:cubicBezTo>
                  <a:pt x="66507" y="192790"/>
                  <a:pt x="55993" y="219952"/>
                  <a:pt x="93213" y="164123"/>
                </a:cubicBezTo>
                <a:cubicBezTo>
                  <a:pt x="98423" y="156308"/>
                  <a:pt x="99933" y="143647"/>
                  <a:pt x="108844" y="140677"/>
                </a:cubicBezTo>
                <a:lnTo>
                  <a:pt x="132290" y="132862"/>
                </a:lnTo>
                <a:cubicBezTo>
                  <a:pt x="134097" y="131507"/>
                  <a:pt x="179371" y="96645"/>
                  <a:pt x="186998" y="93785"/>
                </a:cubicBezTo>
                <a:cubicBezTo>
                  <a:pt x="284816" y="57103"/>
                  <a:pt x="182050" y="107070"/>
                  <a:pt x="249521" y="78154"/>
                </a:cubicBezTo>
                <a:cubicBezTo>
                  <a:pt x="277189" y="66297"/>
                  <a:pt x="295652" y="50450"/>
                  <a:pt x="327674" y="46892"/>
                </a:cubicBezTo>
                <a:cubicBezTo>
                  <a:pt x="351120" y="44287"/>
                  <a:pt x="374659" y="42413"/>
                  <a:pt x="398013" y="39077"/>
                </a:cubicBezTo>
                <a:cubicBezTo>
                  <a:pt x="435250" y="33758"/>
                  <a:pt x="434207" y="30763"/>
                  <a:pt x="468351" y="23446"/>
                </a:cubicBezTo>
                <a:cubicBezTo>
                  <a:pt x="564937" y="2748"/>
                  <a:pt x="518090" y="17286"/>
                  <a:pt x="569951" y="0"/>
                </a:cubicBezTo>
                <a:cubicBezTo>
                  <a:pt x="721049" y="2605"/>
                  <a:pt x="872306" y="392"/>
                  <a:pt x="1023244" y="7815"/>
                </a:cubicBezTo>
                <a:cubicBezTo>
                  <a:pt x="1045885" y="8928"/>
                  <a:pt x="1057200" y="46084"/>
                  <a:pt x="1070136" y="54708"/>
                </a:cubicBezTo>
                <a:cubicBezTo>
                  <a:pt x="1083845" y="63847"/>
                  <a:pt x="1101397" y="65129"/>
                  <a:pt x="1117028" y="70339"/>
                </a:cubicBezTo>
                <a:cubicBezTo>
                  <a:pt x="1142938" y="78976"/>
                  <a:pt x="1168318" y="88412"/>
                  <a:pt x="1195182" y="93785"/>
                </a:cubicBezTo>
                <a:cubicBezTo>
                  <a:pt x="1210721" y="96893"/>
                  <a:pt x="1226231" y="101273"/>
                  <a:pt x="1242074" y="101600"/>
                </a:cubicBezTo>
                <a:lnTo>
                  <a:pt x="1953274" y="109415"/>
                </a:lnTo>
                <a:cubicBezTo>
                  <a:pt x="2024378" y="137857"/>
                  <a:pt x="1958867" y="115223"/>
                  <a:pt x="2047059" y="132862"/>
                </a:cubicBezTo>
                <a:cubicBezTo>
                  <a:pt x="2055137" y="134478"/>
                  <a:pt x="2062513" y="138679"/>
                  <a:pt x="2070505" y="140677"/>
                </a:cubicBezTo>
                <a:cubicBezTo>
                  <a:pt x="2113697" y="151475"/>
                  <a:pt x="2115775" y="147487"/>
                  <a:pt x="2164290" y="156308"/>
                </a:cubicBezTo>
                <a:cubicBezTo>
                  <a:pt x="2174858" y="158229"/>
                  <a:pt x="2185223" y="161172"/>
                  <a:pt x="2195551" y="164123"/>
                </a:cubicBezTo>
                <a:cubicBezTo>
                  <a:pt x="2203472" y="166386"/>
                  <a:pt x="2210920" y="170323"/>
                  <a:pt x="2218998" y="171939"/>
                </a:cubicBezTo>
                <a:cubicBezTo>
                  <a:pt x="2237061" y="175552"/>
                  <a:pt x="2255581" y="176459"/>
                  <a:pt x="2273705" y="179754"/>
                </a:cubicBezTo>
                <a:cubicBezTo>
                  <a:pt x="2284273" y="181675"/>
                  <a:pt x="2294237" y="187070"/>
                  <a:pt x="2304967" y="187569"/>
                </a:cubicBezTo>
                <a:cubicBezTo>
                  <a:pt x="2406491" y="192291"/>
                  <a:pt x="2508167" y="192780"/>
                  <a:pt x="2609767" y="195385"/>
                </a:cubicBezTo>
                <a:cubicBezTo>
                  <a:pt x="2633213" y="197990"/>
                  <a:pt x="2656973" y="198574"/>
                  <a:pt x="2680105" y="203200"/>
                </a:cubicBezTo>
                <a:cubicBezTo>
                  <a:pt x="2696262" y="206431"/>
                  <a:pt x="2710649" y="216787"/>
                  <a:pt x="2726998" y="218831"/>
                </a:cubicBezTo>
                <a:lnTo>
                  <a:pt x="2789521" y="226646"/>
                </a:lnTo>
                <a:lnTo>
                  <a:pt x="2836413" y="242277"/>
                </a:lnTo>
                <a:cubicBezTo>
                  <a:pt x="2844228" y="244882"/>
                  <a:pt x="2851867" y="248094"/>
                  <a:pt x="2859859" y="250092"/>
                </a:cubicBezTo>
                <a:lnTo>
                  <a:pt x="2891121" y="257908"/>
                </a:lnTo>
                <a:cubicBezTo>
                  <a:pt x="2940248" y="290660"/>
                  <a:pt x="2886336" y="256119"/>
                  <a:pt x="2945828" y="289169"/>
                </a:cubicBezTo>
                <a:cubicBezTo>
                  <a:pt x="2959107" y="296546"/>
                  <a:pt x="2971318" y="305822"/>
                  <a:pt x="2984905" y="312615"/>
                </a:cubicBezTo>
                <a:cubicBezTo>
                  <a:pt x="3020151" y="330238"/>
                  <a:pt x="2998203" y="308066"/>
                  <a:pt x="3031798" y="336062"/>
                </a:cubicBezTo>
                <a:cubicBezTo>
                  <a:pt x="3108621" y="400080"/>
                  <a:pt x="3009396" y="321476"/>
                  <a:pt x="3070874" y="382954"/>
                </a:cubicBezTo>
                <a:cubicBezTo>
                  <a:pt x="3077516" y="389596"/>
                  <a:pt x="3086505" y="393375"/>
                  <a:pt x="3094321" y="398585"/>
                </a:cubicBezTo>
                <a:cubicBezTo>
                  <a:pt x="3104741" y="414216"/>
                  <a:pt x="3119641" y="427656"/>
                  <a:pt x="3125582" y="445477"/>
                </a:cubicBezTo>
                <a:cubicBezTo>
                  <a:pt x="3138202" y="483334"/>
                  <a:pt x="3129160" y="461859"/>
                  <a:pt x="3156844" y="508000"/>
                </a:cubicBezTo>
                <a:cubicBezTo>
                  <a:pt x="3206625" y="806704"/>
                  <a:pt x="3179388" y="609263"/>
                  <a:pt x="3164659" y="1242646"/>
                </a:cubicBezTo>
                <a:cubicBezTo>
                  <a:pt x="3164409" y="1253384"/>
                  <a:pt x="3158951" y="1263375"/>
                  <a:pt x="3156844" y="1273908"/>
                </a:cubicBezTo>
                <a:cubicBezTo>
                  <a:pt x="3153736" y="1289447"/>
                  <a:pt x="3151438" y="1305138"/>
                  <a:pt x="3149028" y="1320800"/>
                </a:cubicBezTo>
                <a:cubicBezTo>
                  <a:pt x="3146227" y="1339007"/>
                  <a:pt x="3145355" y="1357559"/>
                  <a:pt x="3141213" y="1375508"/>
                </a:cubicBezTo>
                <a:cubicBezTo>
                  <a:pt x="3137508" y="1391562"/>
                  <a:pt x="3128813" y="1406244"/>
                  <a:pt x="3125582" y="1422400"/>
                </a:cubicBezTo>
                <a:cubicBezTo>
                  <a:pt x="3120372" y="1448451"/>
                  <a:pt x="3116394" y="1474780"/>
                  <a:pt x="3109951" y="1500554"/>
                </a:cubicBezTo>
                <a:cubicBezTo>
                  <a:pt x="3105955" y="1516538"/>
                  <a:pt x="3094321" y="1547446"/>
                  <a:pt x="3094321" y="1547446"/>
                </a:cubicBezTo>
                <a:cubicBezTo>
                  <a:pt x="3091716" y="1570892"/>
                  <a:pt x="3090383" y="1594515"/>
                  <a:pt x="3086505" y="1617785"/>
                </a:cubicBezTo>
                <a:cubicBezTo>
                  <a:pt x="3085151" y="1625911"/>
                  <a:pt x="3080164" y="1633126"/>
                  <a:pt x="3078690" y="1641231"/>
                </a:cubicBezTo>
                <a:cubicBezTo>
                  <a:pt x="3074933" y="1661895"/>
                  <a:pt x="3074327" y="1683037"/>
                  <a:pt x="3070874" y="1703754"/>
                </a:cubicBezTo>
                <a:cubicBezTo>
                  <a:pt x="3069072" y="1714567"/>
                  <a:pt x="3060311" y="1746639"/>
                  <a:pt x="3055244" y="1758462"/>
                </a:cubicBezTo>
                <a:cubicBezTo>
                  <a:pt x="3050655" y="1769170"/>
                  <a:pt x="3044823" y="1779303"/>
                  <a:pt x="3039613" y="1789723"/>
                </a:cubicBezTo>
                <a:cubicBezTo>
                  <a:pt x="3021156" y="1863549"/>
                  <a:pt x="3033589" y="1833032"/>
                  <a:pt x="3008351" y="1883508"/>
                </a:cubicBezTo>
                <a:cubicBezTo>
                  <a:pt x="3005746" y="1899139"/>
                  <a:pt x="3006631" y="1915773"/>
                  <a:pt x="3000536" y="1930400"/>
                </a:cubicBezTo>
                <a:cubicBezTo>
                  <a:pt x="2993311" y="1947741"/>
                  <a:pt x="2979694" y="1961661"/>
                  <a:pt x="2969274" y="1977292"/>
                </a:cubicBezTo>
                <a:cubicBezTo>
                  <a:pt x="2969256" y="1977320"/>
                  <a:pt x="2938033" y="2024158"/>
                  <a:pt x="2938013" y="2024185"/>
                </a:cubicBezTo>
                <a:cubicBezTo>
                  <a:pt x="2908931" y="2062960"/>
                  <a:pt x="2921792" y="2044608"/>
                  <a:pt x="2898936" y="2078892"/>
                </a:cubicBezTo>
                <a:cubicBezTo>
                  <a:pt x="2883990" y="2123734"/>
                  <a:pt x="2901825" y="2081877"/>
                  <a:pt x="2867674" y="2125785"/>
                </a:cubicBezTo>
                <a:cubicBezTo>
                  <a:pt x="2841818" y="2159028"/>
                  <a:pt x="2842909" y="2172834"/>
                  <a:pt x="2812967" y="2196123"/>
                </a:cubicBezTo>
                <a:cubicBezTo>
                  <a:pt x="2798138" y="2207657"/>
                  <a:pt x="2781705" y="2216964"/>
                  <a:pt x="2766074" y="2227385"/>
                </a:cubicBezTo>
                <a:cubicBezTo>
                  <a:pt x="2758259" y="2232595"/>
                  <a:pt x="2749270" y="2236373"/>
                  <a:pt x="2742628" y="2243015"/>
                </a:cubicBezTo>
                <a:cubicBezTo>
                  <a:pt x="2726997" y="2258646"/>
                  <a:pt x="2715508" y="2280022"/>
                  <a:pt x="2695736" y="2289908"/>
                </a:cubicBezTo>
                <a:cubicBezTo>
                  <a:pt x="2685315" y="2295118"/>
                  <a:pt x="2674464" y="2299545"/>
                  <a:pt x="2664474" y="2305539"/>
                </a:cubicBezTo>
                <a:cubicBezTo>
                  <a:pt x="2648365" y="2315204"/>
                  <a:pt x="2633213" y="2326380"/>
                  <a:pt x="2617582" y="2336800"/>
                </a:cubicBezTo>
                <a:lnTo>
                  <a:pt x="2594136" y="2352431"/>
                </a:lnTo>
                <a:cubicBezTo>
                  <a:pt x="2586321" y="2357641"/>
                  <a:pt x="2578204" y="2362426"/>
                  <a:pt x="2570690" y="2368062"/>
                </a:cubicBezTo>
                <a:lnTo>
                  <a:pt x="2539428" y="2391508"/>
                </a:lnTo>
                <a:cubicBezTo>
                  <a:pt x="2508616" y="2437729"/>
                  <a:pt x="2543015" y="2394528"/>
                  <a:pt x="2492536" y="2430585"/>
                </a:cubicBezTo>
                <a:cubicBezTo>
                  <a:pt x="2462225" y="2452235"/>
                  <a:pt x="2478476" y="2455071"/>
                  <a:pt x="2445644" y="2469662"/>
                </a:cubicBezTo>
                <a:cubicBezTo>
                  <a:pt x="2409053" y="2485924"/>
                  <a:pt x="2396441" y="2484937"/>
                  <a:pt x="2359674" y="2493108"/>
                </a:cubicBezTo>
                <a:cubicBezTo>
                  <a:pt x="2349189" y="2495438"/>
                  <a:pt x="2338945" y="2498816"/>
                  <a:pt x="2328413" y="2500923"/>
                </a:cubicBezTo>
                <a:cubicBezTo>
                  <a:pt x="2312874" y="2504031"/>
                  <a:pt x="2297112" y="2505904"/>
                  <a:pt x="2281521" y="2508739"/>
                </a:cubicBezTo>
                <a:cubicBezTo>
                  <a:pt x="2268452" y="2511115"/>
                  <a:pt x="2255470" y="2513949"/>
                  <a:pt x="2242444" y="2516554"/>
                </a:cubicBezTo>
                <a:cubicBezTo>
                  <a:pt x="2234629" y="2521764"/>
                  <a:pt x="2227399" y="2527984"/>
                  <a:pt x="2218998" y="2532185"/>
                </a:cubicBezTo>
                <a:cubicBezTo>
                  <a:pt x="2194904" y="2544232"/>
                  <a:pt x="2154575" y="2545122"/>
                  <a:pt x="2133028" y="2547815"/>
                </a:cubicBezTo>
                <a:cubicBezTo>
                  <a:pt x="2108037" y="2554063"/>
                  <a:pt x="2080432" y="2561849"/>
                  <a:pt x="2054874" y="2563446"/>
                </a:cubicBezTo>
                <a:cubicBezTo>
                  <a:pt x="1987223" y="2567674"/>
                  <a:pt x="1919407" y="2568657"/>
                  <a:pt x="1851674" y="2571262"/>
                </a:cubicBezTo>
                <a:cubicBezTo>
                  <a:pt x="1524664" y="2680261"/>
                  <a:pt x="1819573" y="2584775"/>
                  <a:pt x="866936" y="2571262"/>
                </a:cubicBezTo>
                <a:cubicBezTo>
                  <a:pt x="819976" y="2570596"/>
                  <a:pt x="773151" y="2566051"/>
                  <a:pt x="726259" y="2563446"/>
                </a:cubicBezTo>
                <a:cubicBezTo>
                  <a:pt x="624973" y="2543189"/>
                  <a:pt x="674510" y="2550749"/>
                  <a:pt x="577767" y="2540000"/>
                </a:cubicBezTo>
                <a:cubicBezTo>
                  <a:pt x="562136" y="2534790"/>
                  <a:pt x="544583" y="2533508"/>
                  <a:pt x="530874" y="2524369"/>
                </a:cubicBezTo>
                <a:cubicBezTo>
                  <a:pt x="523059" y="2519159"/>
                  <a:pt x="516011" y="2512554"/>
                  <a:pt x="507428" y="2508739"/>
                </a:cubicBezTo>
                <a:cubicBezTo>
                  <a:pt x="492372" y="2502047"/>
                  <a:pt x="468352" y="2499621"/>
                  <a:pt x="452721" y="249310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https://photo-static-api.fotomore.com/creative/vcg/veer/400/new/VCG41N527396427.jpg?uid=386&amp;timestamp=1740297218&amp;sign=e736386720a737db6899e2ab35c36a91" descr="孩子给方向姿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45" y="2443480"/>
            <a:ext cx="2263140" cy="2456180"/>
          </a:xfrm>
          <a:prstGeom prst="rect">
            <a:avLst/>
          </a:prstGeom>
        </p:spPr>
      </p:pic>
      <p:grpSp>
        <p:nvGrpSpPr>
          <p:cNvPr id="2" name="组合 1" descr="7b0a202020202274657874626f78223a2022220a7d0a"/>
          <p:cNvGrpSpPr/>
          <p:nvPr/>
        </p:nvGrpSpPr>
        <p:grpSpPr>
          <a:xfrm>
            <a:off x="2108200" y="1604433"/>
            <a:ext cx="9197340" cy="3798147"/>
            <a:chOff x="5651" y="3675"/>
            <a:chExt cx="9049" cy="3454"/>
          </a:xfrm>
        </p:grpSpPr>
        <p:grpSp>
          <p:nvGrpSpPr>
            <p:cNvPr id="70" name="图形 68"/>
            <p:cNvGrpSpPr/>
            <p:nvPr/>
          </p:nvGrpSpPr>
          <p:grpSpPr>
            <a:xfrm>
              <a:off x="5651" y="3675"/>
              <a:ext cx="9049" cy="3454"/>
              <a:chOff x="3588515" y="2333625"/>
              <a:chExt cx="5745753" cy="2193388"/>
            </a:xfrm>
          </p:grpSpPr>
          <p:grpSp>
            <p:nvGrpSpPr>
              <p:cNvPr id="71" name="图形 68"/>
              <p:cNvGrpSpPr/>
              <p:nvPr/>
            </p:nvGrpSpPr>
            <p:grpSpPr>
              <a:xfrm>
                <a:off x="8224722" y="3818320"/>
                <a:ext cx="380082" cy="398558"/>
                <a:chOff x="8224722" y="3818320"/>
                <a:chExt cx="380082" cy="398558"/>
              </a:xfrm>
              <a:solidFill>
                <a:srgbClr val="C48776"/>
              </a:solidFill>
            </p:grpSpPr>
            <p:sp>
              <p:nvSpPr>
                <p:cNvPr id="72" name="任意多边形: 形状 71"/>
                <p:cNvSpPr/>
                <p:nvPr/>
              </p:nvSpPr>
              <p:spPr>
                <a:xfrm>
                  <a:off x="8437199" y="3818320"/>
                  <a:ext cx="167605" cy="398558"/>
                </a:xfrm>
                <a:custGeom>
                  <a:avLst/>
                  <a:gdLst>
                    <a:gd name="connsiteX0" fmla="*/ 15837 w 167605"/>
                    <a:gd name="connsiteY0" fmla="*/ 398558 h 398558"/>
                    <a:gd name="connsiteX1" fmla="*/ 15837 w 167605"/>
                    <a:gd name="connsiteY1" fmla="*/ 324653 h 398558"/>
                    <a:gd name="connsiteX2" fmla="*/ 84463 w 167605"/>
                    <a:gd name="connsiteY2" fmla="*/ 172884 h 398558"/>
                    <a:gd name="connsiteX3" fmla="*/ 0 w 167605"/>
                    <a:gd name="connsiteY3" fmla="*/ 172884 h 398558"/>
                    <a:gd name="connsiteX4" fmla="*/ 0 w 167605"/>
                    <a:gd name="connsiteY4" fmla="*/ 0 h 398558"/>
                    <a:gd name="connsiteX5" fmla="*/ 167606 w 167605"/>
                    <a:gd name="connsiteY5" fmla="*/ 0 h 398558"/>
                    <a:gd name="connsiteX6" fmla="*/ 167606 w 167605"/>
                    <a:gd name="connsiteY6" fmla="*/ 220395 h 398558"/>
                    <a:gd name="connsiteX7" fmla="*/ 21116 w 167605"/>
                    <a:gd name="connsiteY7" fmla="*/ 393279 h 398558"/>
                    <a:gd name="connsiteX8" fmla="*/ 15837 w 167605"/>
                    <a:gd name="connsiteY8" fmla="*/ 398558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605" h="398558">
                      <a:moveTo>
                        <a:pt x="15837" y="398558"/>
                      </a:moveTo>
                      <a:lnTo>
                        <a:pt x="15837" y="324653"/>
                      </a:lnTo>
                      <a:cubicBezTo>
                        <a:pt x="68626" y="307497"/>
                        <a:pt x="91061" y="256027"/>
                        <a:pt x="84463" y="172884"/>
                      </a:cubicBezTo>
                      <a:lnTo>
                        <a:pt x="0" y="172884"/>
                      </a:lnTo>
                      <a:lnTo>
                        <a:pt x="0" y="0"/>
                      </a:lnTo>
                      <a:lnTo>
                        <a:pt x="167606" y="0"/>
                      </a:lnTo>
                      <a:lnTo>
                        <a:pt x="167606" y="220395"/>
                      </a:lnTo>
                      <a:cubicBezTo>
                        <a:pt x="150449" y="322014"/>
                        <a:pt x="101619" y="378762"/>
                        <a:pt x="21116" y="393279"/>
                      </a:cubicBezTo>
                      <a:lnTo>
                        <a:pt x="15837" y="398558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8224722" y="3818320"/>
                  <a:ext cx="172884" cy="398558"/>
                </a:xfrm>
                <a:custGeom>
                  <a:avLst/>
                  <a:gdLst>
                    <a:gd name="connsiteX0" fmla="*/ 21116 w 172884"/>
                    <a:gd name="connsiteY0" fmla="*/ 398558 h 398558"/>
                    <a:gd name="connsiteX1" fmla="*/ 21116 w 172884"/>
                    <a:gd name="connsiteY1" fmla="*/ 324653 h 398558"/>
                    <a:gd name="connsiteX2" fmla="*/ 89742 w 172884"/>
                    <a:gd name="connsiteY2" fmla="*/ 172884 h 398558"/>
                    <a:gd name="connsiteX3" fmla="*/ 0 w 172884"/>
                    <a:gd name="connsiteY3" fmla="*/ 172884 h 398558"/>
                    <a:gd name="connsiteX4" fmla="*/ 0 w 172884"/>
                    <a:gd name="connsiteY4" fmla="*/ 0 h 398558"/>
                    <a:gd name="connsiteX5" fmla="*/ 172885 w 172884"/>
                    <a:gd name="connsiteY5" fmla="*/ 0 h 398558"/>
                    <a:gd name="connsiteX6" fmla="*/ 172885 w 172884"/>
                    <a:gd name="connsiteY6" fmla="*/ 220395 h 398558"/>
                    <a:gd name="connsiteX7" fmla="*/ 26395 w 172884"/>
                    <a:gd name="connsiteY7" fmla="*/ 393279 h 398558"/>
                    <a:gd name="connsiteX8" fmla="*/ 21116 w 172884"/>
                    <a:gd name="connsiteY8" fmla="*/ 398558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884" h="398558">
                      <a:moveTo>
                        <a:pt x="21116" y="398558"/>
                      </a:moveTo>
                      <a:lnTo>
                        <a:pt x="21116" y="324653"/>
                      </a:lnTo>
                      <a:cubicBezTo>
                        <a:pt x="73905" y="307497"/>
                        <a:pt x="96340" y="256027"/>
                        <a:pt x="89742" y="172884"/>
                      </a:cubicBezTo>
                      <a:lnTo>
                        <a:pt x="0" y="172884"/>
                      </a:lnTo>
                      <a:lnTo>
                        <a:pt x="0" y="0"/>
                      </a:lnTo>
                      <a:lnTo>
                        <a:pt x="172885" y="0"/>
                      </a:lnTo>
                      <a:lnTo>
                        <a:pt x="172885" y="220395"/>
                      </a:lnTo>
                      <a:cubicBezTo>
                        <a:pt x="151769" y="322014"/>
                        <a:pt x="102939" y="378762"/>
                        <a:pt x="26395" y="393279"/>
                      </a:cubicBezTo>
                      <a:lnTo>
                        <a:pt x="21116" y="398558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</p:grpSp>
          <p:grpSp>
            <p:nvGrpSpPr>
              <p:cNvPr id="74" name="图形 68"/>
              <p:cNvGrpSpPr/>
              <p:nvPr/>
            </p:nvGrpSpPr>
            <p:grpSpPr>
              <a:xfrm>
                <a:off x="3599072" y="2333625"/>
                <a:ext cx="5735196" cy="2193388"/>
                <a:chOff x="3599072" y="2333625"/>
                <a:chExt cx="5735196" cy="2193388"/>
              </a:xfrm>
              <a:solidFill>
                <a:srgbClr val="C48776"/>
              </a:solidFill>
            </p:grpSpPr>
            <p:sp>
              <p:nvSpPr>
                <p:cNvPr id="75" name="任意多边形: 形状 74"/>
                <p:cNvSpPr/>
                <p:nvPr/>
              </p:nvSpPr>
              <p:spPr>
                <a:xfrm>
                  <a:off x="4100739" y="2333625"/>
                  <a:ext cx="5233529" cy="1347468"/>
                </a:xfrm>
                <a:custGeom>
                  <a:avLst/>
                  <a:gdLst>
                    <a:gd name="connsiteX0" fmla="*/ 4430330 w 4484439"/>
                    <a:gd name="connsiteY0" fmla="*/ 54109 h 1347443"/>
                    <a:gd name="connsiteX1" fmla="*/ 4430330 w 4484439"/>
                    <a:gd name="connsiteY1" fmla="*/ 1347443 h 1347443"/>
                    <a:gd name="connsiteX2" fmla="*/ 4484439 w 4484439"/>
                    <a:gd name="connsiteY2" fmla="*/ 1347443 h 1347443"/>
                    <a:gd name="connsiteX3" fmla="*/ 4484439 w 4484439"/>
                    <a:gd name="connsiteY3" fmla="*/ 0 h 1347443"/>
                    <a:gd name="connsiteX4" fmla="*/ 0 w 4484439"/>
                    <a:gd name="connsiteY4" fmla="*/ 0 h 1347443"/>
                    <a:gd name="connsiteX5" fmla="*/ 0 w 4484439"/>
                    <a:gd name="connsiteY5" fmla="*/ 54109 h 1347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84439" h="1347443">
                      <a:moveTo>
                        <a:pt x="4430330" y="54109"/>
                      </a:moveTo>
                      <a:lnTo>
                        <a:pt x="4430330" y="1347443"/>
                      </a:lnTo>
                      <a:lnTo>
                        <a:pt x="4484439" y="1347443"/>
                      </a:lnTo>
                      <a:lnTo>
                        <a:pt x="4484439" y="0"/>
                      </a:lnTo>
                      <a:lnTo>
                        <a:pt x="0" y="0"/>
                      </a:lnTo>
                      <a:lnTo>
                        <a:pt x="0" y="54109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3599072" y="2876033"/>
                  <a:ext cx="4494996" cy="1650980"/>
                </a:xfrm>
                <a:custGeom>
                  <a:avLst/>
                  <a:gdLst>
                    <a:gd name="connsiteX0" fmla="*/ 2818941 w 4494996"/>
                    <a:gd name="connsiteY0" fmla="*/ 1289375 h 1650980"/>
                    <a:gd name="connsiteX1" fmla="*/ 2487689 w 4494996"/>
                    <a:gd name="connsiteY1" fmla="*/ 1574437 h 1650980"/>
                    <a:gd name="connsiteX2" fmla="*/ 2157757 w 4494996"/>
                    <a:gd name="connsiteY2" fmla="*/ 1289375 h 1650980"/>
                    <a:gd name="connsiteX3" fmla="*/ 54109 w 4494996"/>
                    <a:gd name="connsiteY3" fmla="*/ 1289375 h 1650980"/>
                    <a:gd name="connsiteX4" fmla="*/ 54109 w 4494996"/>
                    <a:gd name="connsiteY4" fmla="*/ 0 h 1650980"/>
                    <a:gd name="connsiteX5" fmla="*/ 0 w 4494996"/>
                    <a:gd name="connsiteY5" fmla="*/ 0 h 1650980"/>
                    <a:gd name="connsiteX6" fmla="*/ 0 w 4494996"/>
                    <a:gd name="connsiteY6" fmla="*/ 1342164 h 1650980"/>
                    <a:gd name="connsiteX7" fmla="*/ 2135322 w 4494996"/>
                    <a:gd name="connsiteY7" fmla="*/ 1342164 h 1650980"/>
                    <a:gd name="connsiteX8" fmla="*/ 2487689 w 4494996"/>
                    <a:gd name="connsiteY8" fmla="*/ 1650981 h 1650980"/>
                    <a:gd name="connsiteX9" fmla="*/ 2841377 w 4494996"/>
                    <a:gd name="connsiteY9" fmla="*/ 1342164 h 1650980"/>
                    <a:gd name="connsiteX10" fmla="*/ 4494997 w 4494996"/>
                    <a:gd name="connsiteY10" fmla="*/ 1342164 h 1650980"/>
                    <a:gd name="connsiteX11" fmla="*/ 4494997 w 4494996"/>
                    <a:gd name="connsiteY11" fmla="*/ 1289375 h 165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94996" h="1650980">
                      <a:moveTo>
                        <a:pt x="2818941" y="1289375"/>
                      </a:moveTo>
                      <a:lnTo>
                        <a:pt x="2487689" y="1574437"/>
                      </a:lnTo>
                      <a:lnTo>
                        <a:pt x="2157757" y="1289375"/>
                      </a:lnTo>
                      <a:lnTo>
                        <a:pt x="54109" y="1289375"/>
                      </a:lnTo>
                      <a:lnTo>
                        <a:pt x="54109" y="0"/>
                      </a:lnTo>
                      <a:lnTo>
                        <a:pt x="0" y="0"/>
                      </a:lnTo>
                      <a:lnTo>
                        <a:pt x="0" y="1342164"/>
                      </a:lnTo>
                      <a:lnTo>
                        <a:pt x="2135322" y="1342164"/>
                      </a:lnTo>
                      <a:lnTo>
                        <a:pt x="2487689" y="1650981"/>
                      </a:lnTo>
                      <a:lnTo>
                        <a:pt x="2841377" y="1342164"/>
                      </a:lnTo>
                      <a:lnTo>
                        <a:pt x="4494997" y="1342164"/>
                      </a:lnTo>
                      <a:lnTo>
                        <a:pt x="4494997" y="1289375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</p:grpSp>
          <p:grpSp>
            <p:nvGrpSpPr>
              <p:cNvPr id="77" name="图形 68"/>
              <p:cNvGrpSpPr/>
              <p:nvPr/>
            </p:nvGrpSpPr>
            <p:grpSpPr>
              <a:xfrm>
                <a:off x="3588515" y="2340223"/>
                <a:ext cx="380081" cy="398558"/>
                <a:chOff x="3588515" y="2340223"/>
                <a:chExt cx="380081" cy="398558"/>
              </a:xfrm>
              <a:solidFill>
                <a:srgbClr val="C48776"/>
              </a:solidFill>
            </p:grpSpPr>
            <p:sp>
              <p:nvSpPr>
                <p:cNvPr id="78" name="任意多边形: 形状 77"/>
                <p:cNvSpPr/>
                <p:nvPr/>
              </p:nvSpPr>
              <p:spPr>
                <a:xfrm>
                  <a:off x="3588515" y="2340223"/>
                  <a:ext cx="167605" cy="398558"/>
                </a:xfrm>
                <a:custGeom>
                  <a:avLst/>
                  <a:gdLst>
                    <a:gd name="connsiteX0" fmla="*/ 151769 w 167605"/>
                    <a:gd name="connsiteY0" fmla="*/ 0 h 398558"/>
                    <a:gd name="connsiteX1" fmla="*/ 151769 w 167605"/>
                    <a:gd name="connsiteY1" fmla="*/ 73905 h 398558"/>
                    <a:gd name="connsiteX2" fmla="*/ 83143 w 167605"/>
                    <a:gd name="connsiteY2" fmla="*/ 225674 h 398558"/>
                    <a:gd name="connsiteX3" fmla="*/ 167606 w 167605"/>
                    <a:gd name="connsiteY3" fmla="*/ 225674 h 398558"/>
                    <a:gd name="connsiteX4" fmla="*/ 167606 w 167605"/>
                    <a:gd name="connsiteY4" fmla="*/ 398558 h 398558"/>
                    <a:gd name="connsiteX5" fmla="*/ 0 w 167605"/>
                    <a:gd name="connsiteY5" fmla="*/ 398558 h 398558"/>
                    <a:gd name="connsiteX6" fmla="*/ 0 w 167605"/>
                    <a:gd name="connsiteY6" fmla="*/ 179483 h 398558"/>
                    <a:gd name="connsiteX7" fmla="*/ 146490 w 167605"/>
                    <a:gd name="connsiteY7" fmla="*/ 5279 h 398558"/>
                    <a:gd name="connsiteX8" fmla="*/ 151769 w 167605"/>
                    <a:gd name="connsiteY8" fmla="*/ 0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605" h="398558">
                      <a:moveTo>
                        <a:pt x="151769" y="0"/>
                      </a:moveTo>
                      <a:lnTo>
                        <a:pt x="151769" y="73905"/>
                      </a:lnTo>
                      <a:cubicBezTo>
                        <a:pt x="98980" y="91061"/>
                        <a:pt x="76544" y="142531"/>
                        <a:pt x="83143" y="225674"/>
                      </a:cubicBezTo>
                      <a:lnTo>
                        <a:pt x="167606" y="225674"/>
                      </a:lnTo>
                      <a:lnTo>
                        <a:pt x="167606" y="398558"/>
                      </a:lnTo>
                      <a:lnTo>
                        <a:pt x="0" y="398558"/>
                      </a:lnTo>
                      <a:lnTo>
                        <a:pt x="0" y="179483"/>
                      </a:lnTo>
                      <a:cubicBezTo>
                        <a:pt x="17156" y="77864"/>
                        <a:pt x="65986" y="19796"/>
                        <a:pt x="146490" y="5279"/>
                      </a:cubicBezTo>
                      <a:lnTo>
                        <a:pt x="151769" y="0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3795712" y="2340223"/>
                  <a:ext cx="172884" cy="398558"/>
                </a:xfrm>
                <a:custGeom>
                  <a:avLst/>
                  <a:gdLst>
                    <a:gd name="connsiteX0" fmla="*/ 151769 w 172884"/>
                    <a:gd name="connsiteY0" fmla="*/ 0 h 398558"/>
                    <a:gd name="connsiteX1" fmla="*/ 151769 w 172884"/>
                    <a:gd name="connsiteY1" fmla="*/ 73905 h 398558"/>
                    <a:gd name="connsiteX2" fmla="*/ 83143 w 172884"/>
                    <a:gd name="connsiteY2" fmla="*/ 225674 h 398558"/>
                    <a:gd name="connsiteX3" fmla="*/ 172884 w 172884"/>
                    <a:gd name="connsiteY3" fmla="*/ 225674 h 398558"/>
                    <a:gd name="connsiteX4" fmla="*/ 172884 w 172884"/>
                    <a:gd name="connsiteY4" fmla="*/ 398558 h 398558"/>
                    <a:gd name="connsiteX5" fmla="*/ 0 w 172884"/>
                    <a:gd name="connsiteY5" fmla="*/ 398558 h 398558"/>
                    <a:gd name="connsiteX6" fmla="*/ 0 w 172884"/>
                    <a:gd name="connsiteY6" fmla="*/ 179483 h 398558"/>
                    <a:gd name="connsiteX7" fmla="*/ 146490 w 172884"/>
                    <a:gd name="connsiteY7" fmla="*/ 5279 h 398558"/>
                    <a:gd name="connsiteX8" fmla="*/ 151769 w 172884"/>
                    <a:gd name="connsiteY8" fmla="*/ 0 h 39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884" h="398558">
                      <a:moveTo>
                        <a:pt x="151769" y="0"/>
                      </a:moveTo>
                      <a:lnTo>
                        <a:pt x="151769" y="73905"/>
                      </a:lnTo>
                      <a:cubicBezTo>
                        <a:pt x="98980" y="91061"/>
                        <a:pt x="76544" y="142531"/>
                        <a:pt x="83143" y="225674"/>
                      </a:cubicBezTo>
                      <a:lnTo>
                        <a:pt x="172884" y="225674"/>
                      </a:lnTo>
                      <a:lnTo>
                        <a:pt x="172884" y="398558"/>
                      </a:lnTo>
                      <a:lnTo>
                        <a:pt x="0" y="398558"/>
                      </a:lnTo>
                      <a:lnTo>
                        <a:pt x="0" y="179483"/>
                      </a:lnTo>
                      <a:cubicBezTo>
                        <a:pt x="21116" y="77864"/>
                        <a:pt x="69946" y="19796"/>
                        <a:pt x="146490" y="5279"/>
                      </a:cubicBezTo>
                      <a:lnTo>
                        <a:pt x="151769" y="0"/>
                      </a:lnTo>
                      <a:close/>
                    </a:path>
                  </a:pathLst>
                </a:custGeom>
                <a:solidFill>
                  <a:srgbClr val="C48776"/>
                </a:solidFill>
                <a:ln w="1318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</p:grpSp>
        </p:grpSp>
        <p:sp>
          <p:nvSpPr>
            <p:cNvPr id="3" name="文本框 2"/>
            <p:cNvSpPr txBox="1"/>
            <p:nvPr/>
          </p:nvSpPr>
          <p:spPr>
            <a:xfrm>
              <a:off x="5853" y="3780"/>
              <a:ext cx="8563" cy="27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265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/>
                  <a:sym typeface="Times New Roman" panose="02020603050405020304"/>
                </a:rPr>
                <a:t>    </a:t>
              </a:r>
              <a:r>
                <a:rPr lang="zh-CN" altLang="en-US" sz="4265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/>
                  <a:sym typeface="Times New Roman" panose="02020603050405020304"/>
                </a:rPr>
                <a:t>我特别留意描写人物语言、动作、神态的句子，从中能看出一个人的性格。</a:t>
              </a:r>
              <a:endParaRPr lang="zh-CN" altLang="en-US" sz="4265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形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68580"/>
            <a:ext cx="1334347" cy="1386840"/>
          </a:xfrm>
          <a:prstGeom prst="rect">
            <a:avLst/>
          </a:prstGeom>
        </p:spPr>
      </p:pic>
      <p:pic>
        <p:nvPicPr>
          <p:cNvPr id="2" name="图形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45" y="5540611"/>
            <a:ext cx="1002697" cy="10763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58913" y="644313"/>
            <a:ext cx="4902200" cy="678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5335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小组合作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en-US" altLang="zh-CN" sz="373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373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5" name="组合 34" descr="7b0a202020202274657874626f78223a2022220a7d0a"/>
          <p:cNvGrpSpPr/>
          <p:nvPr/>
        </p:nvGrpSpPr>
        <p:grpSpPr>
          <a:xfrm>
            <a:off x="698500" y="1767840"/>
            <a:ext cx="10836276" cy="3592195"/>
            <a:chOff x="3317" y="3628"/>
            <a:chExt cx="11594" cy="4243"/>
          </a:xfrm>
        </p:grpSpPr>
        <p:grpSp>
          <p:nvGrpSpPr>
            <p:cNvPr id="70" name="组合 69"/>
            <p:cNvGrpSpPr/>
            <p:nvPr/>
          </p:nvGrpSpPr>
          <p:grpSpPr>
            <a:xfrm>
              <a:off x="3317" y="3628"/>
              <a:ext cx="11594" cy="4243"/>
              <a:chOff x="2328261" y="2354263"/>
              <a:chExt cx="6952491" cy="2544304"/>
            </a:xfrm>
          </p:grpSpPr>
          <p:sp>
            <p:nvSpPr>
              <p:cNvPr id="36" name="Freeform 10"/>
              <p:cNvSpPr/>
              <p:nvPr/>
            </p:nvSpPr>
            <p:spPr bwMode="auto">
              <a:xfrm>
                <a:off x="2328668" y="2496838"/>
                <a:ext cx="6603746" cy="2401729"/>
              </a:xfrm>
              <a:custGeom>
                <a:avLst/>
                <a:gdLst>
                  <a:gd name="T0" fmla="*/ 1228 w 1305"/>
                  <a:gd name="T1" fmla="*/ 508 h 508"/>
                  <a:gd name="T2" fmla="*/ 78 w 1305"/>
                  <a:gd name="T3" fmla="*/ 508 h 508"/>
                  <a:gd name="T4" fmla="*/ 0 w 1305"/>
                  <a:gd name="T5" fmla="*/ 431 h 508"/>
                  <a:gd name="T6" fmla="*/ 0 w 1305"/>
                  <a:gd name="T7" fmla="*/ 77 h 508"/>
                  <a:gd name="T8" fmla="*/ 78 w 1305"/>
                  <a:gd name="T9" fmla="*/ 0 h 508"/>
                  <a:gd name="T10" fmla="*/ 1228 w 1305"/>
                  <a:gd name="T11" fmla="*/ 0 h 508"/>
                  <a:gd name="T12" fmla="*/ 1305 w 1305"/>
                  <a:gd name="T13" fmla="*/ 77 h 508"/>
                  <a:gd name="T14" fmla="*/ 1305 w 1305"/>
                  <a:gd name="T15" fmla="*/ 431 h 508"/>
                  <a:gd name="T16" fmla="*/ 1228 w 1305"/>
                  <a:gd name="T17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5" h="508">
                    <a:moveTo>
                      <a:pt x="1228" y="508"/>
                    </a:moveTo>
                    <a:cubicBezTo>
                      <a:pt x="78" y="508"/>
                      <a:pt x="78" y="508"/>
                      <a:pt x="78" y="508"/>
                    </a:cubicBezTo>
                    <a:cubicBezTo>
                      <a:pt x="35" y="508"/>
                      <a:pt x="0" y="473"/>
                      <a:pt x="0" y="43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28" y="0"/>
                      <a:pt x="1228" y="0"/>
                      <a:pt x="1228" y="0"/>
                    </a:cubicBezTo>
                    <a:cubicBezTo>
                      <a:pt x="1271" y="0"/>
                      <a:pt x="1305" y="35"/>
                      <a:pt x="1305" y="77"/>
                    </a:cubicBezTo>
                    <a:cubicBezTo>
                      <a:pt x="1305" y="431"/>
                      <a:pt x="1305" y="431"/>
                      <a:pt x="1305" y="431"/>
                    </a:cubicBezTo>
                    <a:cubicBezTo>
                      <a:pt x="1305" y="473"/>
                      <a:pt x="1271" y="508"/>
                      <a:pt x="1228" y="50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37" name="Freeform 11"/>
              <p:cNvSpPr>
                <a:spLocks noEditPoints="1"/>
              </p:cNvSpPr>
              <p:nvPr/>
            </p:nvSpPr>
            <p:spPr bwMode="auto">
              <a:xfrm>
                <a:off x="2328261" y="2489192"/>
                <a:ext cx="6952491" cy="2409375"/>
              </a:xfrm>
              <a:custGeom>
                <a:avLst/>
                <a:gdLst>
                  <a:gd name="T0" fmla="*/ 1230 w 1309"/>
                  <a:gd name="T1" fmla="*/ 512 h 512"/>
                  <a:gd name="T2" fmla="*/ 80 w 1309"/>
                  <a:gd name="T3" fmla="*/ 512 h 512"/>
                  <a:gd name="T4" fmla="*/ 0 w 1309"/>
                  <a:gd name="T5" fmla="*/ 433 h 512"/>
                  <a:gd name="T6" fmla="*/ 0 w 1309"/>
                  <a:gd name="T7" fmla="*/ 79 h 512"/>
                  <a:gd name="T8" fmla="*/ 80 w 1309"/>
                  <a:gd name="T9" fmla="*/ 0 h 512"/>
                  <a:gd name="T10" fmla="*/ 1230 w 1309"/>
                  <a:gd name="T11" fmla="*/ 0 h 512"/>
                  <a:gd name="T12" fmla="*/ 1309 w 1309"/>
                  <a:gd name="T13" fmla="*/ 79 h 512"/>
                  <a:gd name="T14" fmla="*/ 1309 w 1309"/>
                  <a:gd name="T15" fmla="*/ 433 h 512"/>
                  <a:gd name="T16" fmla="*/ 1230 w 1309"/>
                  <a:gd name="T17" fmla="*/ 512 h 512"/>
                  <a:gd name="T18" fmla="*/ 80 w 1309"/>
                  <a:gd name="T19" fmla="*/ 4 h 512"/>
                  <a:gd name="T20" fmla="*/ 4 w 1309"/>
                  <a:gd name="T21" fmla="*/ 79 h 512"/>
                  <a:gd name="T22" fmla="*/ 4 w 1309"/>
                  <a:gd name="T23" fmla="*/ 433 h 512"/>
                  <a:gd name="T24" fmla="*/ 80 w 1309"/>
                  <a:gd name="T25" fmla="*/ 508 h 512"/>
                  <a:gd name="T26" fmla="*/ 1230 w 1309"/>
                  <a:gd name="T27" fmla="*/ 508 h 512"/>
                  <a:gd name="T28" fmla="*/ 1305 w 1309"/>
                  <a:gd name="T29" fmla="*/ 433 h 512"/>
                  <a:gd name="T30" fmla="*/ 1305 w 1309"/>
                  <a:gd name="T31" fmla="*/ 79 h 512"/>
                  <a:gd name="T32" fmla="*/ 1230 w 1309"/>
                  <a:gd name="T33" fmla="*/ 4 h 512"/>
                  <a:gd name="T34" fmla="*/ 80 w 1309"/>
                  <a:gd name="T35" fmla="*/ 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09" h="512">
                    <a:moveTo>
                      <a:pt x="1230" y="512"/>
                    </a:moveTo>
                    <a:cubicBezTo>
                      <a:pt x="80" y="512"/>
                      <a:pt x="80" y="512"/>
                      <a:pt x="80" y="512"/>
                    </a:cubicBezTo>
                    <a:cubicBezTo>
                      <a:pt x="36" y="512"/>
                      <a:pt x="0" y="476"/>
                      <a:pt x="0" y="433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36"/>
                      <a:pt x="36" y="0"/>
                      <a:pt x="80" y="0"/>
                    </a:cubicBezTo>
                    <a:cubicBezTo>
                      <a:pt x="1230" y="0"/>
                      <a:pt x="1230" y="0"/>
                      <a:pt x="1230" y="0"/>
                    </a:cubicBezTo>
                    <a:cubicBezTo>
                      <a:pt x="1274" y="0"/>
                      <a:pt x="1309" y="36"/>
                      <a:pt x="1309" y="79"/>
                    </a:cubicBezTo>
                    <a:cubicBezTo>
                      <a:pt x="1309" y="433"/>
                      <a:pt x="1309" y="433"/>
                      <a:pt x="1309" y="433"/>
                    </a:cubicBezTo>
                    <a:cubicBezTo>
                      <a:pt x="1309" y="476"/>
                      <a:pt x="1274" y="512"/>
                      <a:pt x="1230" y="512"/>
                    </a:cubicBezTo>
                    <a:close/>
                    <a:moveTo>
                      <a:pt x="80" y="4"/>
                    </a:moveTo>
                    <a:cubicBezTo>
                      <a:pt x="38" y="4"/>
                      <a:pt x="4" y="38"/>
                      <a:pt x="4" y="79"/>
                    </a:cubicBezTo>
                    <a:cubicBezTo>
                      <a:pt x="4" y="433"/>
                      <a:pt x="4" y="433"/>
                      <a:pt x="4" y="433"/>
                    </a:cubicBezTo>
                    <a:cubicBezTo>
                      <a:pt x="4" y="474"/>
                      <a:pt x="38" y="508"/>
                      <a:pt x="80" y="508"/>
                    </a:cubicBezTo>
                    <a:cubicBezTo>
                      <a:pt x="1230" y="508"/>
                      <a:pt x="1230" y="508"/>
                      <a:pt x="1230" y="508"/>
                    </a:cubicBezTo>
                    <a:cubicBezTo>
                      <a:pt x="1272" y="508"/>
                      <a:pt x="1305" y="474"/>
                      <a:pt x="1305" y="433"/>
                    </a:cubicBezTo>
                    <a:cubicBezTo>
                      <a:pt x="1305" y="79"/>
                      <a:pt x="1305" y="79"/>
                      <a:pt x="1305" y="79"/>
                    </a:cubicBezTo>
                    <a:cubicBezTo>
                      <a:pt x="1305" y="38"/>
                      <a:pt x="1272" y="4"/>
                      <a:pt x="1230" y="4"/>
                    </a:cubicBezTo>
                    <a:lnTo>
                      <a:pt x="80" y="4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38" name="Freeform 12"/>
              <p:cNvSpPr/>
              <p:nvPr/>
            </p:nvSpPr>
            <p:spPr bwMode="auto">
              <a:xfrm>
                <a:off x="8197850" y="3994151"/>
                <a:ext cx="414338" cy="449263"/>
              </a:xfrm>
              <a:custGeom>
                <a:avLst/>
                <a:gdLst>
                  <a:gd name="T0" fmla="*/ 41 w 110"/>
                  <a:gd name="T1" fmla="*/ 1 h 119"/>
                  <a:gd name="T2" fmla="*/ 33 w 110"/>
                  <a:gd name="T3" fmla="*/ 5 h 119"/>
                  <a:gd name="T4" fmla="*/ 2 w 110"/>
                  <a:gd name="T5" fmla="*/ 84 h 119"/>
                  <a:gd name="T6" fmla="*/ 5 w 110"/>
                  <a:gd name="T7" fmla="*/ 93 h 119"/>
                  <a:gd name="T8" fmla="*/ 69 w 110"/>
                  <a:gd name="T9" fmla="*/ 117 h 119"/>
                  <a:gd name="T10" fmla="*/ 77 w 110"/>
                  <a:gd name="T11" fmla="*/ 114 h 119"/>
                  <a:gd name="T12" fmla="*/ 108 w 110"/>
                  <a:gd name="T13" fmla="*/ 34 h 119"/>
                  <a:gd name="T14" fmla="*/ 105 w 110"/>
                  <a:gd name="T15" fmla="*/ 26 h 119"/>
                  <a:gd name="T16" fmla="*/ 41 w 110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119">
                    <a:moveTo>
                      <a:pt x="41" y="1"/>
                    </a:moveTo>
                    <a:cubicBezTo>
                      <a:pt x="38" y="0"/>
                      <a:pt x="34" y="1"/>
                      <a:pt x="33" y="5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0" y="88"/>
                      <a:pt x="2" y="91"/>
                      <a:pt x="5" y="93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72" y="119"/>
                      <a:pt x="76" y="117"/>
                      <a:pt x="77" y="11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10" y="31"/>
                      <a:pt x="108" y="27"/>
                      <a:pt x="105" y="26"/>
                    </a:cubicBezTo>
                    <a:cubicBezTo>
                      <a:pt x="41" y="1"/>
                      <a:pt x="41" y="1"/>
                      <a:pt x="4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39" name="Freeform 13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0" name="Freeform 14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1" name="Freeform 15"/>
              <p:cNvSpPr>
                <a:spLocks noEditPoints="1"/>
              </p:cNvSpPr>
              <p:nvPr/>
            </p:nvSpPr>
            <p:spPr bwMode="auto">
              <a:xfrm>
                <a:off x="8250238" y="4032251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close/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2" name="Freeform 16"/>
              <p:cNvSpPr>
                <a:spLocks noEditPoints="1"/>
              </p:cNvSpPr>
              <p:nvPr/>
            </p:nvSpPr>
            <p:spPr bwMode="auto">
              <a:xfrm>
                <a:off x="8250238" y="4032251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3" name="Freeform 17"/>
              <p:cNvSpPr/>
              <p:nvPr/>
            </p:nvSpPr>
            <p:spPr bwMode="auto">
              <a:xfrm>
                <a:off x="8232775" y="4024313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E857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4" name="Freeform 18"/>
              <p:cNvSpPr/>
              <p:nvPr/>
            </p:nvSpPr>
            <p:spPr bwMode="auto">
              <a:xfrm>
                <a:off x="8232775" y="4024313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5" name="Freeform 19"/>
              <p:cNvSpPr>
                <a:spLocks noEditPoints="1"/>
              </p:cNvSpPr>
              <p:nvPr/>
            </p:nvSpPr>
            <p:spPr bwMode="auto">
              <a:xfrm>
                <a:off x="8228013" y="4021138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close/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6" name="Freeform 20"/>
              <p:cNvSpPr>
                <a:spLocks noEditPoints="1"/>
              </p:cNvSpPr>
              <p:nvPr/>
            </p:nvSpPr>
            <p:spPr bwMode="auto">
              <a:xfrm>
                <a:off x="8228013" y="4021138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7" name="Freeform 21"/>
              <p:cNvSpPr/>
              <p:nvPr/>
            </p:nvSpPr>
            <p:spPr bwMode="auto">
              <a:xfrm>
                <a:off x="8359775" y="4111626"/>
                <a:ext cx="150813" cy="112713"/>
              </a:xfrm>
              <a:custGeom>
                <a:avLst/>
                <a:gdLst>
                  <a:gd name="T0" fmla="*/ 81 w 95"/>
                  <a:gd name="T1" fmla="*/ 71 h 71"/>
                  <a:gd name="T2" fmla="*/ 0 w 95"/>
                  <a:gd name="T3" fmla="*/ 38 h 71"/>
                  <a:gd name="T4" fmla="*/ 14 w 95"/>
                  <a:gd name="T5" fmla="*/ 0 h 71"/>
                  <a:gd name="T6" fmla="*/ 95 w 95"/>
                  <a:gd name="T7" fmla="*/ 33 h 71"/>
                  <a:gd name="T8" fmla="*/ 81 w 95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71">
                    <a:moveTo>
                      <a:pt x="81" y="71"/>
                    </a:moveTo>
                    <a:lnTo>
                      <a:pt x="0" y="38"/>
                    </a:lnTo>
                    <a:lnTo>
                      <a:pt x="14" y="0"/>
                    </a:lnTo>
                    <a:lnTo>
                      <a:pt x="95" y="33"/>
                    </a:lnTo>
                    <a:lnTo>
                      <a:pt x="81" y="71"/>
                    </a:lnTo>
                    <a:close/>
                  </a:path>
                </a:pathLst>
              </a:custGeom>
              <a:solidFill>
                <a:srgbClr val="FFF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8" name="Freeform 22"/>
              <p:cNvSpPr>
                <a:spLocks noEditPoints="1"/>
              </p:cNvSpPr>
              <p:nvPr/>
            </p:nvSpPr>
            <p:spPr bwMode="auto">
              <a:xfrm>
                <a:off x="8356600" y="4108451"/>
                <a:ext cx="157163" cy="120650"/>
              </a:xfrm>
              <a:custGeom>
                <a:avLst/>
                <a:gdLst>
                  <a:gd name="T0" fmla="*/ 83 w 99"/>
                  <a:gd name="T1" fmla="*/ 76 h 76"/>
                  <a:gd name="T2" fmla="*/ 0 w 99"/>
                  <a:gd name="T3" fmla="*/ 42 h 76"/>
                  <a:gd name="T4" fmla="*/ 16 w 99"/>
                  <a:gd name="T5" fmla="*/ 0 h 76"/>
                  <a:gd name="T6" fmla="*/ 99 w 99"/>
                  <a:gd name="T7" fmla="*/ 33 h 76"/>
                  <a:gd name="T8" fmla="*/ 83 w 99"/>
                  <a:gd name="T9" fmla="*/ 76 h 76"/>
                  <a:gd name="T10" fmla="*/ 4 w 99"/>
                  <a:gd name="T11" fmla="*/ 40 h 76"/>
                  <a:gd name="T12" fmla="*/ 80 w 99"/>
                  <a:gd name="T13" fmla="*/ 71 h 76"/>
                  <a:gd name="T14" fmla="*/ 94 w 99"/>
                  <a:gd name="T15" fmla="*/ 35 h 76"/>
                  <a:gd name="T16" fmla="*/ 19 w 99"/>
                  <a:gd name="T17" fmla="*/ 4 h 76"/>
                  <a:gd name="T18" fmla="*/ 4 w 99"/>
                  <a:gd name="T19" fmla="*/ 4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76">
                    <a:moveTo>
                      <a:pt x="83" y="76"/>
                    </a:moveTo>
                    <a:lnTo>
                      <a:pt x="0" y="42"/>
                    </a:lnTo>
                    <a:lnTo>
                      <a:pt x="16" y="0"/>
                    </a:lnTo>
                    <a:lnTo>
                      <a:pt x="99" y="33"/>
                    </a:lnTo>
                    <a:lnTo>
                      <a:pt x="83" y="76"/>
                    </a:lnTo>
                    <a:close/>
                    <a:moveTo>
                      <a:pt x="4" y="40"/>
                    </a:moveTo>
                    <a:lnTo>
                      <a:pt x="80" y="71"/>
                    </a:lnTo>
                    <a:lnTo>
                      <a:pt x="94" y="35"/>
                    </a:lnTo>
                    <a:lnTo>
                      <a:pt x="19" y="4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49" name="Freeform 23"/>
              <p:cNvSpPr/>
              <p:nvPr/>
            </p:nvSpPr>
            <p:spPr bwMode="auto">
              <a:xfrm>
                <a:off x="8348663" y="4198938"/>
                <a:ext cx="127000" cy="55563"/>
              </a:xfrm>
              <a:custGeom>
                <a:avLst/>
                <a:gdLst>
                  <a:gd name="T0" fmla="*/ 80 w 80"/>
                  <a:gd name="T1" fmla="*/ 35 h 35"/>
                  <a:gd name="T2" fmla="*/ 0 w 80"/>
                  <a:gd name="T3" fmla="*/ 2 h 35"/>
                  <a:gd name="T4" fmla="*/ 0 w 80"/>
                  <a:gd name="T5" fmla="*/ 0 h 35"/>
                  <a:gd name="T6" fmla="*/ 80 w 80"/>
                  <a:gd name="T7" fmla="*/ 31 h 35"/>
                  <a:gd name="T8" fmla="*/ 80 w 80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80" y="3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0" y="31"/>
                    </a:lnTo>
                    <a:lnTo>
                      <a:pt x="80" y="3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0" name="Freeform 24"/>
              <p:cNvSpPr/>
              <p:nvPr/>
            </p:nvSpPr>
            <p:spPr bwMode="auto">
              <a:xfrm>
                <a:off x="8370888" y="4059238"/>
                <a:ext cx="38100" cy="33338"/>
              </a:xfrm>
              <a:custGeom>
                <a:avLst/>
                <a:gdLst>
                  <a:gd name="T0" fmla="*/ 5 w 10"/>
                  <a:gd name="T1" fmla="*/ 0 h 9"/>
                  <a:gd name="T2" fmla="*/ 1 w 10"/>
                  <a:gd name="T3" fmla="*/ 3 h 9"/>
                  <a:gd name="T4" fmla="*/ 4 w 10"/>
                  <a:gd name="T5" fmla="*/ 9 h 9"/>
                  <a:gd name="T6" fmla="*/ 5 w 10"/>
                  <a:gd name="T7" fmla="*/ 9 h 9"/>
                  <a:gd name="T8" fmla="*/ 9 w 10"/>
                  <a:gd name="T9" fmla="*/ 6 h 9"/>
                  <a:gd name="T10" fmla="*/ 7 w 10"/>
                  <a:gd name="T11" fmla="*/ 1 h 9"/>
                  <a:gd name="T12" fmla="*/ 5 w 10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7" y="9"/>
                      <a:pt x="9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1" name="Freeform 25"/>
              <p:cNvSpPr/>
              <p:nvPr/>
            </p:nvSpPr>
            <p:spPr bwMode="auto">
              <a:xfrm>
                <a:off x="7829550" y="4270376"/>
                <a:ext cx="395288" cy="207963"/>
              </a:xfrm>
              <a:custGeom>
                <a:avLst/>
                <a:gdLst>
                  <a:gd name="T0" fmla="*/ 101 w 105"/>
                  <a:gd name="T1" fmla="*/ 25 h 55"/>
                  <a:gd name="T2" fmla="*/ 102 w 105"/>
                  <a:gd name="T3" fmla="*/ 22 h 55"/>
                  <a:gd name="T4" fmla="*/ 102 w 105"/>
                  <a:gd name="T5" fmla="*/ 17 h 55"/>
                  <a:gd name="T6" fmla="*/ 100 w 105"/>
                  <a:gd name="T7" fmla="*/ 9 h 55"/>
                  <a:gd name="T8" fmla="*/ 95 w 105"/>
                  <a:gd name="T9" fmla="*/ 4 h 55"/>
                  <a:gd name="T10" fmla="*/ 89 w 105"/>
                  <a:gd name="T11" fmla="*/ 1 h 55"/>
                  <a:gd name="T12" fmla="*/ 81 w 105"/>
                  <a:gd name="T13" fmla="*/ 1 h 55"/>
                  <a:gd name="T14" fmla="*/ 76 w 105"/>
                  <a:gd name="T15" fmla="*/ 2 h 55"/>
                  <a:gd name="T16" fmla="*/ 71 w 105"/>
                  <a:gd name="T17" fmla="*/ 4 h 55"/>
                  <a:gd name="T18" fmla="*/ 66 w 105"/>
                  <a:gd name="T19" fmla="*/ 8 h 55"/>
                  <a:gd name="T20" fmla="*/ 65 w 105"/>
                  <a:gd name="T21" fmla="*/ 10 h 55"/>
                  <a:gd name="T22" fmla="*/ 62 w 105"/>
                  <a:gd name="T23" fmla="*/ 7 h 55"/>
                  <a:gd name="T24" fmla="*/ 55 w 105"/>
                  <a:gd name="T25" fmla="*/ 4 h 55"/>
                  <a:gd name="T26" fmla="*/ 48 w 105"/>
                  <a:gd name="T27" fmla="*/ 3 h 55"/>
                  <a:gd name="T28" fmla="*/ 42 w 105"/>
                  <a:gd name="T29" fmla="*/ 5 h 55"/>
                  <a:gd name="T30" fmla="*/ 37 w 105"/>
                  <a:gd name="T31" fmla="*/ 7 h 55"/>
                  <a:gd name="T32" fmla="*/ 33 w 105"/>
                  <a:gd name="T33" fmla="*/ 10 h 55"/>
                  <a:gd name="T34" fmla="*/ 31 w 105"/>
                  <a:gd name="T35" fmla="*/ 13 h 55"/>
                  <a:gd name="T36" fmla="*/ 30 w 105"/>
                  <a:gd name="T37" fmla="*/ 15 h 55"/>
                  <a:gd name="T38" fmla="*/ 30 w 105"/>
                  <a:gd name="T39" fmla="*/ 14 h 55"/>
                  <a:gd name="T40" fmla="*/ 21 w 105"/>
                  <a:gd name="T41" fmla="*/ 6 h 55"/>
                  <a:gd name="T42" fmla="*/ 16 w 105"/>
                  <a:gd name="T43" fmla="*/ 7 h 55"/>
                  <a:gd name="T44" fmla="*/ 10 w 105"/>
                  <a:gd name="T45" fmla="*/ 10 h 55"/>
                  <a:gd name="T46" fmla="*/ 10 w 105"/>
                  <a:gd name="T47" fmla="*/ 10 h 55"/>
                  <a:gd name="T48" fmla="*/ 8 w 105"/>
                  <a:gd name="T49" fmla="*/ 11 h 55"/>
                  <a:gd name="T50" fmla="*/ 7 w 105"/>
                  <a:gd name="T51" fmla="*/ 12 h 55"/>
                  <a:gd name="T52" fmla="*/ 0 w 105"/>
                  <a:gd name="T53" fmla="*/ 21 h 55"/>
                  <a:gd name="T54" fmla="*/ 1 w 105"/>
                  <a:gd name="T55" fmla="*/ 26 h 55"/>
                  <a:gd name="T56" fmla="*/ 7 w 105"/>
                  <a:gd name="T57" fmla="*/ 33 h 55"/>
                  <a:gd name="T58" fmla="*/ 3 w 105"/>
                  <a:gd name="T59" fmla="*/ 41 h 55"/>
                  <a:gd name="T60" fmla="*/ 3 w 105"/>
                  <a:gd name="T61" fmla="*/ 46 h 55"/>
                  <a:gd name="T62" fmla="*/ 13 w 105"/>
                  <a:gd name="T63" fmla="*/ 53 h 55"/>
                  <a:gd name="T64" fmla="*/ 31 w 105"/>
                  <a:gd name="T65" fmla="*/ 52 h 55"/>
                  <a:gd name="T66" fmla="*/ 36 w 105"/>
                  <a:gd name="T67" fmla="*/ 50 h 55"/>
                  <a:gd name="T68" fmla="*/ 41 w 105"/>
                  <a:gd name="T69" fmla="*/ 51 h 55"/>
                  <a:gd name="T70" fmla="*/ 63 w 105"/>
                  <a:gd name="T71" fmla="*/ 49 h 55"/>
                  <a:gd name="T72" fmla="*/ 67 w 105"/>
                  <a:gd name="T73" fmla="*/ 48 h 55"/>
                  <a:gd name="T74" fmla="*/ 75 w 105"/>
                  <a:gd name="T75" fmla="*/ 53 h 55"/>
                  <a:gd name="T76" fmla="*/ 85 w 105"/>
                  <a:gd name="T77" fmla="*/ 55 h 55"/>
                  <a:gd name="T78" fmla="*/ 93 w 105"/>
                  <a:gd name="T79" fmla="*/ 53 h 55"/>
                  <a:gd name="T80" fmla="*/ 99 w 105"/>
                  <a:gd name="T81" fmla="*/ 49 h 55"/>
                  <a:gd name="T82" fmla="*/ 104 w 105"/>
                  <a:gd name="T83" fmla="*/ 42 h 55"/>
                  <a:gd name="T84" fmla="*/ 105 w 105"/>
                  <a:gd name="T85" fmla="*/ 34 h 55"/>
                  <a:gd name="T86" fmla="*/ 101 w 105"/>
                  <a:gd name="T87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5" h="55">
                    <a:moveTo>
                      <a:pt x="101" y="25"/>
                    </a:moveTo>
                    <a:cubicBezTo>
                      <a:pt x="102" y="24"/>
                      <a:pt x="102" y="23"/>
                      <a:pt x="102" y="22"/>
                    </a:cubicBezTo>
                    <a:cubicBezTo>
                      <a:pt x="102" y="20"/>
                      <a:pt x="103" y="19"/>
                      <a:pt x="102" y="17"/>
                    </a:cubicBezTo>
                    <a:cubicBezTo>
                      <a:pt x="102" y="14"/>
                      <a:pt x="101" y="12"/>
                      <a:pt x="100" y="9"/>
                    </a:cubicBezTo>
                    <a:cubicBezTo>
                      <a:pt x="99" y="7"/>
                      <a:pt x="97" y="5"/>
                      <a:pt x="95" y="4"/>
                    </a:cubicBezTo>
                    <a:cubicBezTo>
                      <a:pt x="93" y="3"/>
                      <a:pt x="91" y="2"/>
                      <a:pt x="89" y="1"/>
                    </a:cubicBezTo>
                    <a:cubicBezTo>
                      <a:pt x="86" y="1"/>
                      <a:pt x="84" y="0"/>
                      <a:pt x="81" y="1"/>
                    </a:cubicBezTo>
                    <a:cubicBezTo>
                      <a:pt x="79" y="1"/>
                      <a:pt x="78" y="1"/>
                      <a:pt x="76" y="2"/>
                    </a:cubicBezTo>
                    <a:cubicBezTo>
                      <a:pt x="74" y="2"/>
                      <a:pt x="72" y="3"/>
                      <a:pt x="71" y="4"/>
                    </a:cubicBezTo>
                    <a:cubicBezTo>
                      <a:pt x="69" y="5"/>
                      <a:pt x="68" y="6"/>
                      <a:pt x="66" y="8"/>
                    </a:cubicBezTo>
                    <a:cubicBezTo>
                      <a:pt x="66" y="8"/>
                      <a:pt x="65" y="9"/>
                      <a:pt x="65" y="10"/>
                    </a:cubicBezTo>
                    <a:cubicBezTo>
                      <a:pt x="64" y="8"/>
                      <a:pt x="63" y="7"/>
                      <a:pt x="62" y="7"/>
                    </a:cubicBezTo>
                    <a:cubicBezTo>
                      <a:pt x="60" y="5"/>
                      <a:pt x="58" y="4"/>
                      <a:pt x="55" y="4"/>
                    </a:cubicBezTo>
                    <a:cubicBezTo>
                      <a:pt x="53" y="3"/>
                      <a:pt x="51" y="3"/>
                      <a:pt x="48" y="3"/>
                    </a:cubicBezTo>
                    <a:cubicBezTo>
                      <a:pt x="46" y="3"/>
                      <a:pt x="44" y="4"/>
                      <a:pt x="42" y="5"/>
                    </a:cubicBezTo>
                    <a:cubicBezTo>
                      <a:pt x="40" y="6"/>
                      <a:pt x="38" y="6"/>
                      <a:pt x="37" y="7"/>
                    </a:cubicBezTo>
                    <a:cubicBezTo>
                      <a:pt x="35" y="8"/>
                      <a:pt x="34" y="9"/>
                      <a:pt x="33" y="10"/>
                    </a:cubicBezTo>
                    <a:cubicBezTo>
                      <a:pt x="32" y="11"/>
                      <a:pt x="32" y="12"/>
                      <a:pt x="31" y="13"/>
                    </a:cubicBezTo>
                    <a:cubicBezTo>
                      <a:pt x="31" y="13"/>
                      <a:pt x="30" y="14"/>
                      <a:pt x="30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9" y="9"/>
                      <a:pt x="25" y="6"/>
                      <a:pt x="21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7"/>
                      <a:pt x="11" y="8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3" y="13"/>
                      <a:pt x="0" y="17"/>
                      <a:pt x="0" y="2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30"/>
                      <a:pt x="4" y="33"/>
                      <a:pt x="7" y="33"/>
                    </a:cubicBezTo>
                    <a:cubicBezTo>
                      <a:pt x="4" y="35"/>
                      <a:pt x="3" y="38"/>
                      <a:pt x="3" y="41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50"/>
                      <a:pt x="8" y="54"/>
                      <a:pt x="13" y="53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2"/>
                      <a:pt x="34" y="51"/>
                      <a:pt x="36" y="50"/>
                    </a:cubicBezTo>
                    <a:cubicBezTo>
                      <a:pt x="37" y="51"/>
                      <a:pt x="39" y="51"/>
                      <a:pt x="41" y="51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9"/>
                      <a:pt x="66" y="49"/>
                      <a:pt x="67" y="48"/>
                    </a:cubicBezTo>
                    <a:cubicBezTo>
                      <a:pt x="69" y="50"/>
                      <a:pt x="72" y="52"/>
                      <a:pt x="75" y="53"/>
                    </a:cubicBezTo>
                    <a:cubicBezTo>
                      <a:pt x="78" y="55"/>
                      <a:pt x="81" y="55"/>
                      <a:pt x="85" y="55"/>
                    </a:cubicBezTo>
                    <a:cubicBezTo>
                      <a:pt x="88" y="54"/>
                      <a:pt x="91" y="54"/>
                      <a:pt x="93" y="53"/>
                    </a:cubicBezTo>
                    <a:cubicBezTo>
                      <a:pt x="95" y="52"/>
                      <a:pt x="98" y="50"/>
                      <a:pt x="99" y="49"/>
                    </a:cubicBezTo>
                    <a:cubicBezTo>
                      <a:pt x="101" y="47"/>
                      <a:pt x="103" y="44"/>
                      <a:pt x="104" y="42"/>
                    </a:cubicBezTo>
                    <a:cubicBezTo>
                      <a:pt x="104" y="39"/>
                      <a:pt x="105" y="37"/>
                      <a:pt x="105" y="34"/>
                    </a:cubicBezTo>
                    <a:cubicBezTo>
                      <a:pt x="104" y="30"/>
                      <a:pt x="103" y="27"/>
                      <a:pt x="10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2" name="Freeform 26"/>
              <p:cNvSpPr/>
              <p:nvPr/>
            </p:nvSpPr>
            <p:spPr bwMode="auto">
              <a:xfrm>
                <a:off x="7864475" y="4327526"/>
                <a:ext cx="77788" cy="112713"/>
              </a:xfrm>
              <a:custGeom>
                <a:avLst/>
                <a:gdLst>
                  <a:gd name="T0" fmla="*/ 21 w 21"/>
                  <a:gd name="T1" fmla="*/ 24 h 30"/>
                  <a:gd name="T2" fmla="*/ 21 w 21"/>
                  <a:gd name="T3" fmla="*/ 28 h 30"/>
                  <a:gd name="T4" fmla="*/ 3 w 21"/>
                  <a:gd name="T5" fmla="*/ 30 h 30"/>
                  <a:gd name="T6" fmla="*/ 3 w 21"/>
                  <a:gd name="T7" fmla="*/ 26 h 30"/>
                  <a:gd name="T8" fmla="*/ 10 w 21"/>
                  <a:gd name="T9" fmla="*/ 25 h 30"/>
                  <a:gd name="T10" fmla="*/ 8 w 21"/>
                  <a:gd name="T11" fmla="*/ 5 h 30"/>
                  <a:gd name="T12" fmla="*/ 7 w 21"/>
                  <a:gd name="T13" fmla="*/ 7 h 30"/>
                  <a:gd name="T14" fmla="*/ 5 w 21"/>
                  <a:gd name="T15" fmla="*/ 8 h 30"/>
                  <a:gd name="T16" fmla="*/ 2 w 21"/>
                  <a:gd name="T17" fmla="*/ 9 h 30"/>
                  <a:gd name="T18" fmla="*/ 0 w 21"/>
                  <a:gd name="T19" fmla="*/ 10 h 30"/>
                  <a:gd name="T20" fmla="*/ 0 w 21"/>
                  <a:gd name="T21" fmla="*/ 6 h 30"/>
                  <a:gd name="T22" fmla="*/ 2 w 21"/>
                  <a:gd name="T23" fmla="*/ 5 h 30"/>
                  <a:gd name="T24" fmla="*/ 5 w 21"/>
                  <a:gd name="T25" fmla="*/ 3 h 30"/>
                  <a:gd name="T26" fmla="*/ 7 w 21"/>
                  <a:gd name="T27" fmla="*/ 1 h 30"/>
                  <a:gd name="T28" fmla="*/ 8 w 21"/>
                  <a:gd name="T29" fmla="*/ 0 h 30"/>
                  <a:gd name="T30" fmla="*/ 12 w 21"/>
                  <a:gd name="T31" fmla="*/ 0 h 30"/>
                  <a:gd name="T32" fmla="*/ 14 w 21"/>
                  <a:gd name="T33" fmla="*/ 25 h 30"/>
                  <a:gd name="T34" fmla="*/ 21 w 21"/>
                  <a:gd name="T3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30">
                    <a:moveTo>
                      <a:pt x="21" y="24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6"/>
                      <a:pt x="7" y="7"/>
                    </a:cubicBezTo>
                    <a:cubicBezTo>
                      <a:pt x="6" y="7"/>
                      <a:pt x="6" y="8"/>
                      <a:pt x="5" y="8"/>
                    </a:cubicBezTo>
                    <a:cubicBezTo>
                      <a:pt x="4" y="9"/>
                      <a:pt x="3" y="9"/>
                      <a:pt x="2" y="9"/>
                    </a:cubicBezTo>
                    <a:cubicBezTo>
                      <a:pt x="2" y="10"/>
                      <a:pt x="1" y="10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6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25"/>
                      <a:pt x="14" y="25"/>
                      <a:pt x="14" y="25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3" name="Freeform 27"/>
              <p:cNvSpPr>
                <a:spLocks noEditPoints="1"/>
              </p:cNvSpPr>
              <p:nvPr/>
            </p:nvSpPr>
            <p:spPr bwMode="auto">
              <a:xfrm>
                <a:off x="7856538" y="4319588"/>
                <a:ext cx="93663" cy="128588"/>
              </a:xfrm>
              <a:custGeom>
                <a:avLst/>
                <a:gdLst>
                  <a:gd name="T0" fmla="*/ 14 w 25"/>
                  <a:gd name="T1" fmla="*/ 2 h 34"/>
                  <a:gd name="T2" fmla="*/ 16 w 25"/>
                  <a:gd name="T3" fmla="*/ 27 h 34"/>
                  <a:gd name="T4" fmla="*/ 23 w 25"/>
                  <a:gd name="T5" fmla="*/ 26 h 34"/>
                  <a:gd name="T6" fmla="*/ 23 w 25"/>
                  <a:gd name="T7" fmla="*/ 30 h 34"/>
                  <a:gd name="T8" fmla="*/ 5 w 25"/>
                  <a:gd name="T9" fmla="*/ 32 h 34"/>
                  <a:gd name="T10" fmla="*/ 5 w 25"/>
                  <a:gd name="T11" fmla="*/ 28 h 34"/>
                  <a:gd name="T12" fmla="*/ 12 w 25"/>
                  <a:gd name="T13" fmla="*/ 27 h 34"/>
                  <a:gd name="T14" fmla="*/ 10 w 25"/>
                  <a:gd name="T15" fmla="*/ 7 h 34"/>
                  <a:gd name="T16" fmla="*/ 9 w 25"/>
                  <a:gd name="T17" fmla="*/ 9 h 34"/>
                  <a:gd name="T18" fmla="*/ 7 w 25"/>
                  <a:gd name="T19" fmla="*/ 10 h 34"/>
                  <a:gd name="T20" fmla="*/ 4 w 25"/>
                  <a:gd name="T21" fmla="*/ 11 h 34"/>
                  <a:gd name="T22" fmla="*/ 2 w 25"/>
                  <a:gd name="T23" fmla="*/ 12 h 34"/>
                  <a:gd name="T24" fmla="*/ 2 w 25"/>
                  <a:gd name="T25" fmla="*/ 8 h 34"/>
                  <a:gd name="T26" fmla="*/ 4 w 25"/>
                  <a:gd name="T27" fmla="*/ 7 h 34"/>
                  <a:gd name="T28" fmla="*/ 7 w 25"/>
                  <a:gd name="T29" fmla="*/ 5 h 34"/>
                  <a:gd name="T30" fmla="*/ 9 w 25"/>
                  <a:gd name="T31" fmla="*/ 3 h 34"/>
                  <a:gd name="T32" fmla="*/ 10 w 25"/>
                  <a:gd name="T33" fmla="*/ 2 h 34"/>
                  <a:gd name="T34" fmla="*/ 14 w 25"/>
                  <a:gd name="T35" fmla="*/ 2 h 34"/>
                  <a:gd name="T36" fmla="*/ 14 w 25"/>
                  <a:gd name="T37" fmla="*/ 0 h 34"/>
                  <a:gd name="T38" fmla="*/ 10 w 25"/>
                  <a:gd name="T39" fmla="*/ 0 h 34"/>
                  <a:gd name="T40" fmla="*/ 8 w 25"/>
                  <a:gd name="T41" fmla="*/ 1 h 34"/>
                  <a:gd name="T42" fmla="*/ 7 w 25"/>
                  <a:gd name="T43" fmla="*/ 2 h 34"/>
                  <a:gd name="T44" fmla="*/ 6 w 25"/>
                  <a:gd name="T45" fmla="*/ 4 h 34"/>
                  <a:gd name="T46" fmla="*/ 3 w 25"/>
                  <a:gd name="T47" fmla="*/ 5 h 34"/>
                  <a:gd name="T48" fmla="*/ 2 w 25"/>
                  <a:gd name="T49" fmla="*/ 6 h 34"/>
                  <a:gd name="T50" fmla="*/ 0 w 25"/>
                  <a:gd name="T51" fmla="*/ 8 h 34"/>
                  <a:gd name="T52" fmla="*/ 0 w 25"/>
                  <a:gd name="T53" fmla="*/ 12 h 34"/>
                  <a:gd name="T54" fmla="*/ 2 w 25"/>
                  <a:gd name="T55" fmla="*/ 14 h 34"/>
                  <a:gd name="T56" fmla="*/ 5 w 25"/>
                  <a:gd name="T57" fmla="*/ 13 h 34"/>
                  <a:gd name="T58" fmla="*/ 8 w 25"/>
                  <a:gd name="T59" fmla="*/ 12 h 34"/>
                  <a:gd name="T60" fmla="*/ 9 w 25"/>
                  <a:gd name="T61" fmla="*/ 11 h 34"/>
                  <a:gd name="T62" fmla="*/ 10 w 25"/>
                  <a:gd name="T63" fmla="*/ 25 h 34"/>
                  <a:gd name="T64" fmla="*/ 5 w 25"/>
                  <a:gd name="T65" fmla="*/ 26 h 34"/>
                  <a:gd name="T66" fmla="*/ 3 w 25"/>
                  <a:gd name="T67" fmla="*/ 28 h 34"/>
                  <a:gd name="T68" fmla="*/ 3 w 25"/>
                  <a:gd name="T69" fmla="*/ 32 h 34"/>
                  <a:gd name="T70" fmla="*/ 5 w 25"/>
                  <a:gd name="T71" fmla="*/ 34 h 34"/>
                  <a:gd name="T72" fmla="*/ 23 w 25"/>
                  <a:gd name="T73" fmla="*/ 32 h 34"/>
                  <a:gd name="T74" fmla="*/ 25 w 25"/>
                  <a:gd name="T75" fmla="*/ 30 h 34"/>
                  <a:gd name="T76" fmla="*/ 25 w 25"/>
                  <a:gd name="T77" fmla="*/ 26 h 34"/>
                  <a:gd name="T78" fmla="*/ 23 w 25"/>
                  <a:gd name="T79" fmla="*/ 24 h 34"/>
                  <a:gd name="T80" fmla="*/ 18 w 25"/>
                  <a:gd name="T81" fmla="*/ 25 h 34"/>
                  <a:gd name="T82" fmla="*/ 16 w 25"/>
                  <a:gd name="T83" fmla="*/ 2 h 34"/>
                  <a:gd name="T84" fmla="*/ 14 w 25"/>
                  <a:gd name="T8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34">
                    <a:moveTo>
                      <a:pt x="14" y="2"/>
                    </a:moveTo>
                    <a:cubicBezTo>
                      <a:pt x="16" y="27"/>
                      <a:pt x="16" y="27"/>
                      <a:pt x="16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8" y="5"/>
                      <a:pt x="8" y="4"/>
                      <a:pt x="9" y="3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4" y="2"/>
                      <a:pt x="14" y="2"/>
                      <a:pt x="14" y="2"/>
                    </a:cubicBezTo>
                    <a:moveTo>
                      <a:pt x="1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4" y="5"/>
                      <a:pt x="3" y="5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5" y="13"/>
                    </a:cubicBezTo>
                    <a:cubicBezTo>
                      <a:pt x="6" y="13"/>
                      <a:pt x="7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26"/>
                      <a:pt x="3" y="27"/>
                      <a:pt x="3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4" y="34"/>
                      <a:pt x="5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2"/>
                      <a:pt x="25" y="31"/>
                      <a:pt x="25" y="3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5"/>
                      <a:pt x="24" y="24"/>
                      <a:pt x="23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4" name="Freeform 28"/>
              <p:cNvSpPr/>
              <p:nvPr/>
            </p:nvSpPr>
            <p:spPr bwMode="auto">
              <a:xfrm>
                <a:off x="7972425" y="4314826"/>
                <a:ext cx="90488" cy="114300"/>
              </a:xfrm>
              <a:custGeom>
                <a:avLst/>
                <a:gdLst>
                  <a:gd name="T0" fmla="*/ 2 w 24"/>
                  <a:gd name="T1" fmla="*/ 30 h 30"/>
                  <a:gd name="T2" fmla="*/ 2 w 24"/>
                  <a:gd name="T3" fmla="*/ 27 h 30"/>
                  <a:gd name="T4" fmla="*/ 3 w 24"/>
                  <a:gd name="T5" fmla="*/ 23 h 30"/>
                  <a:gd name="T6" fmla="*/ 5 w 24"/>
                  <a:gd name="T7" fmla="*/ 20 h 30"/>
                  <a:gd name="T8" fmla="*/ 9 w 24"/>
                  <a:gd name="T9" fmla="*/ 16 h 30"/>
                  <a:gd name="T10" fmla="*/ 12 w 24"/>
                  <a:gd name="T11" fmla="*/ 15 h 30"/>
                  <a:gd name="T12" fmla="*/ 15 w 24"/>
                  <a:gd name="T13" fmla="*/ 13 h 30"/>
                  <a:gd name="T14" fmla="*/ 17 w 24"/>
                  <a:gd name="T15" fmla="*/ 11 h 30"/>
                  <a:gd name="T16" fmla="*/ 17 w 24"/>
                  <a:gd name="T17" fmla="*/ 8 h 30"/>
                  <a:gd name="T18" fmla="*/ 17 w 24"/>
                  <a:gd name="T19" fmla="*/ 6 h 30"/>
                  <a:gd name="T20" fmla="*/ 15 w 24"/>
                  <a:gd name="T21" fmla="*/ 5 h 30"/>
                  <a:gd name="T22" fmla="*/ 13 w 24"/>
                  <a:gd name="T23" fmla="*/ 4 h 30"/>
                  <a:gd name="T24" fmla="*/ 11 w 24"/>
                  <a:gd name="T25" fmla="*/ 4 h 30"/>
                  <a:gd name="T26" fmla="*/ 8 w 24"/>
                  <a:gd name="T27" fmla="*/ 5 h 30"/>
                  <a:gd name="T28" fmla="*/ 6 w 24"/>
                  <a:gd name="T29" fmla="*/ 6 h 30"/>
                  <a:gd name="T30" fmla="*/ 4 w 24"/>
                  <a:gd name="T31" fmla="*/ 7 h 30"/>
                  <a:gd name="T32" fmla="*/ 3 w 24"/>
                  <a:gd name="T33" fmla="*/ 9 h 30"/>
                  <a:gd name="T34" fmla="*/ 0 w 24"/>
                  <a:gd name="T35" fmla="*/ 6 h 30"/>
                  <a:gd name="T36" fmla="*/ 1 w 24"/>
                  <a:gd name="T37" fmla="*/ 4 h 30"/>
                  <a:gd name="T38" fmla="*/ 4 w 24"/>
                  <a:gd name="T39" fmla="*/ 2 h 30"/>
                  <a:gd name="T40" fmla="*/ 7 w 24"/>
                  <a:gd name="T41" fmla="*/ 1 h 30"/>
                  <a:gd name="T42" fmla="*/ 11 w 24"/>
                  <a:gd name="T43" fmla="*/ 0 h 30"/>
                  <a:gd name="T44" fmla="*/ 15 w 24"/>
                  <a:gd name="T45" fmla="*/ 0 h 30"/>
                  <a:gd name="T46" fmla="*/ 19 w 24"/>
                  <a:gd name="T47" fmla="*/ 2 h 30"/>
                  <a:gd name="T48" fmla="*/ 21 w 24"/>
                  <a:gd name="T49" fmla="*/ 4 h 30"/>
                  <a:gd name="T50" fmla="*/ 22 w 24"/>
                  <a:gd name="T51" fmla="*/ 7 h 30"/>
                  <a:gd name="T52" fmla="*/ 21 w 24"/>
                  <a:gd name="T53" fmla="*/ 11 h 30"/>
                  <a:gd name="T54" fmla="*/ 20 w 24"/>
                  <a:gd name="T55" fmla="*/ 13 h 30"/>
                  <a:gd name="T56" fmla="*/ 17 w 24"/>
                  <a:gd name="T57" fmla="*/ 16 h 30"/>
                  <a:gd name="T58" fmla="*/ 15 w 24"/>
                  <a:gd name="T59" fmla="*/ 17 h 30"/>
                  <a:gd name="T60" fmla="*/ 12 w 24"/>
                  <a:gd name="T61" fmla="*/ 19 h 30"/>
                  <a:gd name="T62" fmla="*/ 10 w 24"/>
                  <a:gd name="T63" fmla="*/ 21 h 30"/>
                  <a:gd name="T64" fmla="*/ 8 w 24"/>
                  <a:gd name="T65" fmla="*/ 23 h 30"/>
                  <a:gd name="T66" fmla="*/ 7 w 24"/>
                  <a:gd name="T67" fmla="*/ 26 h 30"/>
                  <a:gd name="T68" fmla="*/ 24 w 24"/>
                  <a:gd name="T69" fmla="*/ 24 h 30"/>
                  <a:gd name="T70" fmla="*/ 24 w 24"/>
                  <a:gd name="T71" fmla="*/ 28 h 30"/>
                  <a:gd name="T72" fmla="*/ 2 w 24"/>
                  <a:gd name="T7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30">
                    <a:moveTo>
                      <a:pt x="2" y="30"/>
                    </a:moveTo>
                    <a:cubicBezTo>
                      <a:pt x="2" y="29"/>
                      <a:pt x="2" y="28"/>
                      <a:pt x="2" y="27"/>
                    </a:cubicBezTo>
                    <a:cubicBezTo>
                      <a:pt x="2" y="25"/>
                      <a:pt x="2" y="24"/>
                      <a:pt x="3" y="23"/>
                    </a:cubicBezTo>
                    <a:cubicBezTo>
                      <a:pt x="3" y="22"/>
                      <a:pt x="4" y="21"/>
                      <a:pt x="5" y="20"/>
                    </a:cubicBezTo>
                    <a:cubicBezTo>
                      <a:pt x="6" y="19"/>
                      <a:pt x="7" y="18"/>
                      <a:pt x="9" y="16"/>
                    </a:cubicBezTo>
                    <a:cubicBezTo>
                      <a:pt x="10" y="16"/>
                      <a:pt x="11" y="15"/>
                      <a:pt x="12" y="15"/>
                    </a:cubicBezTo>
                    <a:cubicBezTo>
                      <a:pt x="13" y="14"/>
                      <a:pt x="14" y="13"/>
                      <a:pt x="15" y="13"/>
                    </a:cubicBezTo>
                    <a:cubicBezTo>
                      <a:pt x="15" y="12"/>
                      <a:pt x="16" y="11"/>
                      <a:pt x="17" y="11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7" y="8"/>
                      <a:pt x="17" y="7"/>
                      <a:pt x="17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7" y="5"/>
                      <a:pt x="6" y="5"/>
                      <a:pt x="6" y="6"/>
                    </a:cubicBezTo>
                    <a:cubicBezTo>
                      <a:pt x="5" y="6"/>
                      <a:pt x="5" y="7"/>
                      <a:pt x="4" y="7"/>
                    </a:cubicBezTo>
                    <a:cubicBezTo>
                      <a:pt x="4" y="8"/>
                      <a:pt x="4" y="8"/>
                      <a:pt x="3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7" y="0"/>
                      <a:pt x="18" y="1"/>
                      <a:pt x="19" y="2"/>
                    </a:cubicBezTo>
                    <a:cubicBezTo>
                      <a:pt x="20" y="2"/>
                      <a:pt x="20" y="3"/>
                      <a:pt x="21" y="4"/>
                    </a:cubicBezTo>
                    <a:cubicBezTo>
                      <a:pt x="22" y="5"/>
                      <a:pt x="22" y="6"/>
                      <a:pt x="22" y="7"/>
                    </a:cubicBezTo>
                    <a:cubicBezTo>
                      <a:pt x="22" y="8"/>
                      <a:pt x="22" y="10"/>
                      <a:pt x="21" y="11"/>
                    </a:cubicBezTo>
                    <a:cubicBezTo>
                      <a:pt x="21" y="12"/>
                      <a:pt x="20" y="13"/>
                      <a:pt x="20" y="13"/>
                    </a:cubicBezTo>
                    <a:cubicBezTo>
                      <a:pt x="19" y="14"/>
                      <a:pt x="18" y="15"/>
                      <a:pt x="17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4" y="18"/>
                      <a:pt x="13" y="18"/>
                      <a:pt x="12" y="19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7" y="24"/>
                      <a:pt x="7" y="25"/>
                      <a:pt x="7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5" name="Freeform 29"/>
              <p:cNvSpPr>
                <a:spLocks noEditPoints="1"/>
              </p:cNvSpPr>
              <p:nvPr/>
            </p:nvSpPr>
            <p:spPr bwMode="auto">
              <a:xfrm>
                <a:off x="7966075" y="4308476"/>
                <a:ext cx="104775" cy="127000"/>
              </a:xfrm>
              <a:custGeom>
                <a:avLst/>
                <a:gdLst>
                  <a:gd name="T0" fmla="*/ 17 w 28"/>
                  <a:gd name="T1" fmla="*/ 2 h 34"/>
                  <a:gd name="T2" fmla="*/ 23 w 28"/>
                  <a:gd name="T3" fmla="*/ 6 h 34"/>
                  <a:gd name="T4" fmla="*/ 23 w 28"/>
                  <a:gd name="T5" fmla="*/ 13 h 34"/>
                  <a:gd name="T6" fmla="*/ 19 w 28"/>
                  <a:gd name="T7" fmla="*/ 18 h 34"/>
                  <a:gd name="T8" fmla="*/ 14 w 28"/>
                  <a:gd name="T9" fmla="*/ 21 h 34"/>
                  <a:gd name="T10" fmla="*/ 10 w 28"/>
                  <a:gd name="T11" fmla="*/ 25 h 34"/>
                  <a:gd name="T12" fmla="*/ 26 w 28"/>
                  <a:gd name="T13" fmla="*/ 26 h 34"/>
                  <a:gd name="T14" fmla="*/ 4 w 28"/>
                  <a:gd name="T15" fmla="*/ 32 h 34"/>
                  <a:gd name="T16" fmla="*/ 5 w 28"/>
                  <a:gd name="T17" fmla="*/ 25 h 34"/>
                  <a:gd name="T18" fmla="*/ 11 w 28"/>
                  <a:gd name="T19" fmla="*/ 18 h 34"/>
                  <a:gd name="T20" fmla="*/ 17 w 28"/>
                  <a:gd name="T21" fmla="*/ 15 h 34"/>
                  <a:gd name="T22" fmla="*/ 19 w 28"/>
                  <a:gd name="T23" fmla="*/ 10 h 34"/>
                  <a:gd name="T24" fmla="*/ 17 w 28"/>
                  <a:gd name="T25" fmla="*/ 7 h 34"/>
                  <a:gd name="T26" fmla="*/ 13 w 28"/>
                  <a:gd name="T27" fmla="*/ 6 h 34"/>
                  <a:gd name="T28" fmla="*/ 8 w 28"/>
                  <a:gd name="T29" fmla="*/ 8 h 34"/>
                  <a:gd name="T30" fmla="*/ 5 w 28"/>
                  <a:gd name="T31" fmla="*/ 11 h 34"/>
                  <a:gd name="T32" fmla="*/ 3 w 28"/>
                  <a:gd name="T33" fmla="*/ 6 h 34"/>
                  <a:gd name="T34" fmla="*/ 9 w 28"/>
                  <a:gd name="T35" fmla="*/ 3 h 34"/>
                  <a:gd name="T36" fmla="*/ 13 w 28"/>
                  <a:gd name="T37" fmla="*/ 0 h 34"/>
                  <a:gd name="T38" fmla="*/ 5 w 28"/>
                  <a:gd name="T39" fmla="*/ 3 h 34"/>
                  <a:gd name="T40" fmla="*/ 1 w 28"/>
                  <a:gd name="T41" fmla="*/ 7 h 34"/>
                  <a:gd name="T42" fmla="*/ 4 w 28"/>
                  <a:gd name="T43" fmla="*/ 12 h 34"/>
                  <a:gd name="T44" fmla="*/ 5 w 28"/>
                  <a:gd name="T45" fmla="*/ 12 h 34"/>
                  <a:gd name="T46" fmla="*/ 8 w 28"/>
                  <a:gd name="T47" fmla="*/ 10 h 34"/>
                  <a:gd name="T48" fmla="*/ 11 w 28"/>
                  <a:gd name="T49" fmla="*/ 8 h 34"/>
                  <a:gd name="T50" fmla="*/ 15 w 28"/>
                  <a:gd name="T51" fmla="*/ 8 h 34"/>
                  <a:gd name="T52" fmla="*/ 17 w 28"/>
                  <a:gd name="T53" fmla="*/ 9 h 34"/>
                  <a:gd name="T54" fmla="*/ 17 w 28"/>
                  <a:gd name="T55" fmla="*/ 12 h 34"/>
                  <a:gd name="T56" fmla="*/ 13 w 28"/>
                  <a:gd name="T57" fmla="*/ 15 h 34"/>
                  <a:gd name="T58" fmla="*/ 10 w 28"/>
                  <a:gd name="T59" fmla="*/ 17 h 34"/>
                  <a:gd name="T60" fmla="*/ 3 w 28"/>
                  <a:gd name="T61" fmla="*/ 24 h 34"/>
                  <a:gd name="T62" fmla="*/ 2 w 28"/>
                  <a:gd name="T63" fmla="*/ 33 h 34"/>
                  <a:gd name="T64" fmla="*/ 4 w 28"/>
                  <a:gd name="T65" fmla="*/ 34 h 34"/>
                  <a:gd name="T66" fmla="*/ 28 w 28"/>
                  <a:gd name="T67" fmla="*/ 30 h 34"/>
                  <a:gd name="T68" fmla="*/ 26 w 28"/>
                  <a:gd name="T69" fmla="*/ 25 h 34"/>
                  <a:gd name="T70" fmla="*/ 13 w 28"/>
                  <a:gd name="T71" fmla="*/ 24 h 34"/>
                  <a:gd name="T72" fmla="*/ 18 w 28"/>
                  <a:gd name="T73" fmla="*/ 21 h 34"/>
                  <a:gd name="T74" fmla="*/ 23 w 28"/>
                  <a:gd name="T75" fmla="*/ 17 h 34"/>
                  <a:gd name="T76" fmla="*/ 26 w 28"/>
                  <a:gd name="T77" fmla="*/ 9 h 34"/>
                  <a:gd name="T78" fmla="*/ 22 w 28"/>
                  <a:gd name="T79" fmla="*/ 2 h 34"/>
                  <a:gd name="T80" fmla="*/ 13 w 28"/>
                  <a:gd name="T8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34">
                    <a:moveTo>
                      <a:pt x="13" y="2"/>
                    </a:moveTo>
                    <a:cubicBezTo>
                      <a:pt x="15" y="2"/>
                      <a:pt x="16" y="2"/>
                      <a:pt x="17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4"/>
                      <a:pt x="22" y="5"/>
                      <a:pt x="23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4" y="12"/>
                      <a:pt x="23" y="13"/>
                    </a:cubicBezTo>
                    <a:cubicBezTo>
                      <a:pt x="23" y="14"/>
                      <a:pt x="22" y="15"/>
                      <a:pt x="22" y="15"/>
                    </a:cubicBezTo>
                    <a:cubicBezTo>
                      <a:pt x="21" y="16"/>
                      <a:pt x="20" y="17"/>
                      <a:pt x="19" y="18"/>
                    </a:cubicBezTo>
                    <a:cubicBezTo>
                      <a:pt x="18" y="18"/>
                      <a:pt x="17" y="19"/>
                      <a:pt x="17" y="19"/>
                    </a:cubicBezTo>
                    <a:cubicBezTo>
                      <a:pt x="16" y="20"/>
                      <a:pt x="15" y="20"/>
                      <a:pt x="14" y="21"/>
                    </a:cubicBezTo>
                    <a:cubicBezTo>
                      <a:pt x="13" y="21"/>
                      <a:pt x="12" y="22"/>
                      <a:pt x="12" y="23"/>
                    </a:cubicBezTo>
                    <a:cubicBezTo>
                      <a:pt x="11" y="23"/>
                      <a:pt x="10" y="24"/>
                      <a:pt x="10" y="25"/>
                    </a:cubicBezTo>
                    <a:cubicBezTo>
                      <a:pt x="9" y="26"/>
                      <a:pt x="9" y="27"/>
                      <a:pt x="9" y="28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4" y="30"/>
                      <a:pt x="4" y="29"/>
                    </a:cubicBezTo>
                    <a:cubicBezTo>
                      <a:pt x="4" y="27"/>
                      <a:pt x="4" y="26"/>
                      <a:pt x="5" y="25"/>
                    </a:cubicBezTo>
                    <a:cubicBezTo>
                      <a:pt x="5" y="24"/>
                      <a:pt x="6" y="23"/>
                      <a:pt x="7" y="22"/>
                    </a:cubicBezTo>
                    <a:cubicBezTo>
                      <a:pt x="8" y="21"/>
                      <a:pt x="9" y="20"/>
                      <a:pt x="11" y="18"/>
                    </a:cubicBezTo>
                    <a:cubicBezTo>
                      <a:pt x="12" y="18"/>
                      <a:pt x="13" y="17"/>
                      <a:pt x="14" y="17"/>
                    </a:cubicBezTo>
                    <a:cubicBezTo>
                      <a:pt x="15" y="16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9" y="13"/>
                    </a:cubicBezTo>
                    <a:cubicBezTo>
                      <a:pt x="19" y="12"/>
                      <a:pt x="19" y="11"/>
                      <a:pt x="19" y="10"/>
                    </a:cubicBezTo>
                    <a:cubicBezTo>
                      <a:pt x="19" y="10"/>
                      <a:pt x="19" y="9"/>
                      <a:pt x="19" y="8"/>
                    </a:cubicBezTo>
                    <a:cubicBezTo>
                      <a:pt x="18" y="8"/>
                      <a:pt x="18" y="7"/>
                      <a:pt x="17" y="7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1" y="6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7" y="8"/>
                      <a:pt x="7" y="9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0" y="2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1" y="0"/>
                      <a:pt x="10" y="1"/>
                      <a:pt x="8" y="1"/>
                    </a:cubicBezTo>
                    <a:cubicBezTo>
                      <a:pt x="7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10" y="9"/>
                      <a:pt x="11" y="8"/>
                    </a:cubicBezTo>
                    <a:cubicBezTo>
                      <a:pt x="11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2"/>
                    </a:cubicBezTo>
                    <a:cubicBezTo>
                      <a:pt x="17" y="12"/>
                      <a:pt x="16" y="13"/>
                      <a:pt x="15" y="13"/>
                    </a:cubicBezTo>
                    <a:cubicBezTo>
                      <a:pt x="15" y="14"/>
                      <a:pt x="14" y="14"/>
                      <a:pt x="13" y="15"/>
                    </a:cubicBezTo>
                    <a:cubicBezTo>
                      <a:pt x="12" y="16"/>
                      <a:pt x="11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7" y="19"/>
                      <a:pt x="6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2" y="26"/>
                      <a:pt x="2" y="27"/>
                      <a:pt x="2" y="28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2" y="33"/>
                      <a:pt x="2" y="33"/>
                      <a:pt x="3" y="34"/>
                    </a:cubicBezTo>
                    <a:cubicBezTo>
                      <a:pt x="3" y="34"/>
                      <a:pt x="3" y="34"/>
                      <a:pt x="4" y="3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8" y="3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5"/>
                      <a:pt x="27" y="25"/>
                      <a:pt x="26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5"/>
                      <a:pt x="12" y="25"/>
                      <a:pt x="13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9" y="20"/>
                      <a:pt x="20" y="19"/>
                    </a:cubicBezTo>
                    <a:cubicBezTo>
                      <a:pt x="21" y="18"/>
                      <a:pt x="22" y="18"/>
                      <a:pt x="23" y="17"/>
                    </a:cubicBezTo>
                    <a:cubicBezTo>
                      <a:pt x="24" y="16"/>
                      <a:pt x="25" y="15"/>
                      <a:pt x="25" y="13"/>
                    </a:cubicBezTo>
                    <a:cubicBezTo>
                      <a:pt x="26" y="12"/>
                      <a:pt x="26" y="11"/>
                      <a:pt x="26" y="9"/>
                    </a:cubicBezTo>
                    <a:cubicBezTo>
                      <a:pt x="26" y="8"/>
                      <a:pt x="25" y="6"/>
                      <a:pt x="25" y="5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1" y="1"/>
                      <a:pt x="19" y="1"/>
                      <a:pt x="18" y="0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6" name="Freeform 30"/>
              <p:cNvSpPr/>
              <p:nvPr/>
            </p:nvSpPr>
            <p:spPr bwMode="auto">
              <a:xfrm>
                <a:off x="8096250" y="4303713"/>
                <a:ext cx="95250" cy="139700"/>
              </a:xfrm>
              <a:custGeom>
                <a:avLst/>
                <a:gdLst>
                  <a:gd name="T0" fmla="*/ 17 w 25"/>
                  <a:gd name="T1" fmla="*/ 17 h 37"/>
                  <a:gd name="T2" fmla="*/ 22 w 25"/>
                  <a:gd name="T3" fmla="*/ 20 h 37"/>
                  <a:gd name="T4" fmla="*/ 25 w 25"/>
                  <a:gd name="T5" fmla="*/ 26 h 37"/>
                  <a:gd name="T6" fmla="*/ 24 w 25"/>
                  <a:gd name="T7" fmla="*/ 30 h 37"/>
                  <a:gd name="T8" fmla="*/ 22 w 25"/>
                  <a:gd name="T9" fmla="*/ 33 h 37"/>
                  <a:gd name="T10" fmla="*/ 19 w 25"/>
                  <a:gd name="T11" fmla="*/ 36 h 37"/>
                  <a:gd name="T12" fmla="*/ 14 w 25"/>
                  <a:gd name="T13" fmla="*/ 37 h 37"/>
                  <a:gd name="T14" fmla="*/ 7 w 25"/>
                  <a:gd name="T15" fmla="*/ 36 h 37"/>
                  <a:gd name="T16" fmla="*/ 2 w 25"/>
                  <a:gd name="T17" fmla="*/ 33 h 37"/>
                  <a:gd name="T18" fmla="*/ 5 w 25"/>
                  <a:gd name="T19" fmla="*/ 29 h 37"/>
                  <a:gd name="T20" fmla="*/ 8 w 25"/>
                  <a:gd name="T21" fmla="*/ 32 h 37"/>
                  <a:gd name="T22" fmla="*/ 13 w 25"/>
                  <a:gd name="T23" fmla="*/ 33 h 37"/>
                  <a:gd name="T24" fmla="*/ 19 w 25"/>
                  <a:gd name="T25" fmla="*/ 31 h 37"/>
                  <a:gd name="T26" fmla="*/ 20 w 25"/>
                  <a:gd name="T27" fmla="*/ 26 h 37"/>
                  <a:gd name="T28" fmla="*/ 18 w 25"/>
                  <a:gd name="T29" fmla="*/ 21 h 37"/>
                  <a:gd name="T30" fmla="*/ 11 w 25"/>
                  <a:gd name="T31" fmla="*/ 20 h 37"/>
                  <a:gd name="T32" fmla="*/ 10 w 25"/>
                  <a:gd name="T33" fmla="*/ 20 h 37"/>
                  <a:gd name="T34" fmla="*/ 10 w 25"/>
                  <a:gd name="T35" fmla="*/ 16 h 37"/>
                  <a:gd name="T36" fmla="*/ 11 w 25"/>
                  <a:gd name="T37" fmla="*/ 16 h 37"/>
                  <a:gd name="T38" fmla="*/ 16 w 25"/>
                  <a:gd name="T39" fmla="*/ 14 h 37"/>
                  <a:gd name="T40" fmla="*/ 18 w 25"/>
                  <a:gd name="T41" fmla="*/ 9 h 37"/>
                  <a:gd name="T42" fmla="*/ 16 w 25"/>
                  <a:gd name="T43" fmla="*/ 5 h 37"/>
                  <a:gd name="T44" fmla="*/ 11 w 25"/>
                  <a:gd name="T45" fmla="*/ 4 h 37"/>
                  <a:gd name="T46" fmla="*/ 6 w 25"/>
                  <a:gd name="T47" fmla="*/ 6 h 37"/>
                  <a:gd name="T48" fmla="*/ 3 w 25"/>
                  <a:gd name="T49" fmla="*/ 10 h 37"/>
                  <a:gd name="T50" fmla="*/ 0 w 25"/>
                  <a:gd name="T51" fmla="*/ 7 h 37"/>
                  <a:gd name="T52" fmla="*/ 2 w 25"/>
                  <a:gd name="T53" fmla="*/ 4 h 37"/>
                  <a:gd name="T54" fmla="*/ 4 w 25"/>
                  <a:gd name="T55" fmla="*/ 2 h 37"/>
                  <a:gd name="T56" fmla="*/ 7 w 25"/>
                  <a:gd name="T57" fmla="*/ 1 h 37"/>
                  <a:gd name="T58" fmla="*/ 11 w 25"/>
                  <a:gd name="T59" fmla="*/ 0 h 37"/>
                  <a:gd name="T60" fmla="*/ 16 w 25"/>
                  <a:gd name="T61" fmla="*/ 1 h 37"/>
                  <a:gd name="T62" fmla="*/ 19 w 25"/>
                  <a:gd name="T63" fmla="*/ 2 h 37"/>
                  <a:gd name="T64" fmla="*/ 22 w 25"/>
                  <a:gd name="T65" fmla="*/ 5 h 37"/>
                  <a:gd name="T66" fmla="*/ 23 w 25"/>
                  <a:gd name="T67" fmla="*/ 8 h 37"/>
                  <a:gd name="T68" fmla="*/ 23 w 25"/>
                  <a:gd name="T69" fmla="*/ 11 h 37"/>
                  <a:gd name="T70" fmla="*/ 22 w 25"/>
                  <a:gd name="T71" fmla="*/ 14 h 37"/>
                  <a:gd name="T72" fmla="*/ 20 w 25"/>
                  <a:gd name="T73" fmla="*/ 16 h 37"/>
                  <a:gd name="T74" fmla="*/ 17 w 25"/>
                  <a:gd name="T75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" h="37">
                    <a:moveTo>
                      <a:pt x="17" y="17"/>
                    </a:moveTo>
                    <a:cubicBezTo>
                      <a:pt x="19" y="17"/>
                      <a:pt x="21" y="18"/>
                      <a:pt x="22" y="20"/>
                    </a:cubicBezTo>
                    <a:cubicBezTo>
                      <a:pt x="24" y="21"/>
                      <a:pt x="25" y="23"/>
                      <a:pt x="25" y="26"/>
                    </a:cubicBezTo>
                    <a:cubicBezTo>
                      <a:pt x="25" y="27"/>
                      <a:pt x="25" y="29"/>
                      <a:pt x="24" y="30"/>
                    </a:cubicBezTo>
                    <a:cubicBezTo>
                      <a:pt x="24" y="31"/>
                      <a:pt x="23" y="32"/>
                      <a:pt x="22" y="33"/>
                    </a:cubicBezTo>
                    <a:cubicBezTo>
                      <a:pt x="21" y="34"/>
                      <a:pt x="20" y="35"/>
                      <a:pt x="19" y="36"/>
                    </a:cubicBezTo>
                    <a:cubicBezTo>
                      <a:pt x="17" y="37"/>
                      <a:pt x="15" y="37"/>
                      <a:pt x="14" y="37"/>
                    </a:cubicBezTo>
                    <a:cubicBezTo>
                      <a:pt x="11" y="37"/>
                      <a:pt x="9" y="37"/>
                      <a:pt x="7" y="36"/>
                    </a:cubicBezTo>
                    <a:cubicBezTo>
                      <a:pt x="5" y="35"/>
                      <a:pt x="3" y="34"/>
                      <a:pt x="2" y="33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1"/>
                      <a:pt x="7" y="32"/>
                      <a:pt x="8" y="32"/>
                    </a:cubicBezTo>
                    <a:cubicBezTo>
                      <a:pt x="9" y="33"/>
                      <a:pt x="11" y="33"/>
                      <a:pt x="13" y="33"/>
                    </a:cubicBezTo>
                    <a:cubicBezTo>
                      <a:pt x="16" y="33"/>
                      <a:pt x="17" y="32"/>
                      <a:pt x="19" y="31"/>
                    </a:cubicBezTo>
                    <a:cubicBezTo>
                      <a:pt x="20" y="30"/>
                      <a:pt x="20" y="28"/>
                      <a:pt x="20" y="26"/>
                    </a:cubicBezTo>
                    <a:cubicBezTo>
                      <a:pt x="20" y="24"/>
                      <a:pt x="19" y="22"/>
                      <a:pt x="18" y="21"/>
                    </a:cubicBezTo>
                    <a:cubicBezTo>
                      <a:pt x="16" y="20"/>
                      <a:pt x="14" y="19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8" y="12"/>
                      <a:pt x="18" y="11"/>
                      <a:pt x="18" y="9"/>
                    </a:cubicBezTo>
                    <a:cubicBezTo>
                      <a:pt x="18" y="7"/>
                      <a:pt x="17" y="6"/>
                      <a:pt x="16" y="5"/>
                    </a:cubicBezTo>
                    <a:cubicBezTo>
                      <a:pt x="14" y="4"/>
                      <a:pt x="13" y="4"/>
                      <a:pt x="11" y="4"/>
                    </a:cubicBezTo>
                    <a:cubicBezTo>
                      <a:pt x="9" y="4"/>
                      <a:pt x="8" y="5"/>
                      <a:pt x="6" y="6"/>
                    </a:cubicBezTo>
                    <a:cubicBezTo>
                      <a:pt x="5" y="7"/>
                      <a:pt x="4" y="8"/>
                      <a:pt x="3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1"/>
                      <a:pt x="10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21" y="15"/>
                      <a:pt x="20" y="15"/>
                      <a:pt x="20" y="16"/>
                    </a:cubicBezTo>
                    <a:cubicBezTo>
                      <a:pt x="19" y="17"/>
                      <a:pt x="18" y="17"/>
                      <a:pt x="17" y="17"/>
                    </a:cubicBez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7" name="Freeform 31"/>
              <p:cNvSpPr>
                <a:spLocks noEditPoints="1"/>
              </p:cNvSpPr>
              <p:nvPr/>
            </p:nvSpPr>
            <p:spPr bwMode="auto">
              <a:xfrm>
                <a:off x="8089900" y="4297363"/>
                <a:ext cx="107950" cy="153988"/>
              </a:xfrm>
              <a:custGeom>
                <a:avLst/>
                <a:gdLst>
                  <a:gd name="T0" fmla="*/ 18 w 29"/>
                  <a:gd name="T1" fmla="*/ 3 h 41"/>
                  <a:gd name="T2" fmla="*/ 24 w 29"/>
                  <a:gd name="T3" fmla="*/ 7 h 41"/>
                  <a:gd name="T4" fmla="*/ 25 w 29"/>
                  <a:gd name="T5" fmla="*/ 13 h 41"/>
                  <a:gd name="T6" fmla="*/ 22 w 29"/>
                  <a:gd name="T7" fmla="*/ 18 h 41"/>
                  <a:gd name="T8" fmla="*/ 24 w 29"/>
                  <a:gd name="T9" fmla="*/ 22 h 41"/>
                  <a:gd name="T10" fmla="*/ 26 w 29"/>
                  <a:gd name="T11" fmla="*/ 32 h 41"/>
                  <a:gd name="T12" fmla="*/ 21 w 29"/>
                  <a:gd name="T13" fmla="*/ 38 h 41"/>
                  <a:gd name="T14" fmla="*/ 9 w 29"/>
                  <a:gd name="T15" fmla="*/ 38 h 41"/>
                  <a:gd name="T16" fmla="*/ 7 w 29"/>
                  <a:gd name="T17" fmla="*/ 31 h 41"/>
                  <a:gd name="T18" fmla="*/ 15 w 29"/>
                  <a:gd name="T19" fmla="*/ 35 h 41"/>
                  <a:gd name="T20" fmla="*/ 22 w 29"/>
                  <a:gd name="T21" fmla="*/ 28 h 41"/>
                  <a:gd name="T22" fmla="*/ 13 w 29"/>
                  <a:gd name="T23" fmla="*/ 22 h 41"/>
                  <a:gd name="T24" fmla="*/ 12 w 29"/>
                  <a:gd name="T25" fmla="*/ 18 h 41"/>
                  <a:gd name="T26" fmla="*/ 18 w 29"/>
                  <a:gd name="T27" fmla="*/ 16 h 41"/>
                  <a:gd name="T28" fmla="*/ 18 w 29"/>
                  <a:gd name="T29" fmla="*/ 7 h 41"/>
                  <a:gd name="T30" fmla="*/ 8 w 29"/>
                  <a:gd name="T31" fmla="*/ 8 h 41"/>
                  <a:gd name="T32" fmla="*/ 2 w 29"/>
                  <a:gd name="T33" fmla="*/ 9 h 41"/>
                  <a:gd name="T34" fmla="*/ 6 w 29"/>
                  <a:gd name="T35" fmla="*/ 4 h 41"/>
                  <a:gd name="T36" fmla="*/ 13 w 29"/>
                  <a:gd name="T37" fmla="*/ 2 h 41"/>
                  <a:gd name="T38" fmla="*/ 9 w 29"/>
                  <a:gd name="T39" fmla="*/ 1 h 41"/>
                  <a:gd name="T40" fmla="*/ 2 w 29"/>
                  <a:gd name="T41" fmla="*/ 5 h 41"/>
                  <a:gd name="T42" fmla="*/ 1 w 29"/>
                  <a:gd name="T43" fmla="*/ 10 h 41"/>
                  <a:gd name="T44" fmla="*/ 5 w 29"/>
                  <a:gd name="T45" fmla="*/ 13 h 41"/>
                  <a:gd name="T46" fmla="*/ 7 w 29"/>
                  <a:gd name="T47" fmla="*/ 12 h 41"/>
                  <a:gd name="T48" fmla="*/ 13 w 29"/>
                  <a:gd name="T49" fmla="*/ 8 h 41"/>
                  <a:gd name="T50" fmla="*/ 18 w 29"/>
                  <a:gd name="T51" fmla="*/ 11 h 41"/>
                  <a:gd name="T52" fmla="*/ 13 w 29"/>
                  <a:gd name="T53" fmla="*/ 16 h 41"/>
                  <a:gd name="T54" fmla="*/ 10 w 29"/>
                  <a:gd name="T55" fmla="*/ 18 h 41"/>
                  <a:gd name="T56" fmla="*/ 12 w 29"/>
                  <a:gd name="T57" fmla="*/ 24 h 41"/>
                  <a:gd name="T58" fmla="*/ 19 w 29"/>
                  <a:gd name="T59" fmla="*/ 25 h 41"/>
                  <a:gd name="T60" fmla="*/ 19 w 29"/>
                  <a:gd name="T61" fmla="*/ 32 h 41"/>
                  <a:gd name="T62" fmla="*/ 11 w 29"/>
                  <a:gd name="T63" fmla="*/ 33 h 41"/>
                  <a:gd name="T64" fmla="*/ 7 w 29"/>
                  <a:gd name="T65" fmla="*/ 29 h 41"/>
                  <a:gd name="T66" fmla="*/ 5 w 29"/>
                  <a:gd name="T67" fmla="*/ 30 h 41"/>
                  <a:gd name="T68" fmla="*/ 2 w 29"/>
                  <a:gd name="T69" fmla="*/ 36 h 41"/>
                  <a:gd name="T70" fmla="*/ 16 w 29"/>
                  <a:gd name="T71" fmla="*/ 41 h 41"/>
                  <a:gd name="T72" fmla="*/ 26 w 29"/>
                  <a:gd name="T73" fmla="*/ 37 h 41"/>
                  <a:gd name="T74" fmla="*/ 29 w 29"/>
                  <a:gd name="T75" fmla="*/ 27 h 41"/>
                  <a:gd name="T76" fmla="*/ 24 w 29"/>
                  <a:gd name="T77" fmla="*/ 19 h 41"/>
                  <a:gd name="T78" fmla="*/ 26 w 29"/>
                  <a:gd name="T79" fmla="*/ 14 h 41"/>
                  <a:gd name="T80" fmla="*/ 25 w 29"/>
                  <a:gd name="T81" fmla="*/ 6 h 41"/>
                  <a:gd name="T82" fmla="*/ 18 w 29"/>
                  <a:gd name="T8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" h="41">
                    <a:moveTo>
                      <a:pt x="13" y="2"/>
                    </a:moveTo>
                    <a:cubicBezTo>
                      <a:pt x="15" y="2"/>
                      <a:pt x="16" y="2"/>
                      <a:pt x="18" y="3"/>
                    </a:cubicBezTo>
                    <a:cubicBezTo>
                      <a:pt x="19" y="3"/>
                      <a:pt x="20" y="3"/>
                      <a:pt x="21" y="4"/>
                    </a:cubicBezTo>
                    <a:cubicBezTo>
                      <a:pt x="22" y="5"/>
                      <a:pt x="23" y="6"/>
                      <a:pt x="24" y="7"/>
                    </a:cubicBezTo>
                    <a:cubicBezTo>
                      <a:pt x="24" y="8"/>
                      <a:pt x="25" y="9"/>
                      <a:pt x="25" y="10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3" y="17"/>
                      <a:pt x="22" y="17"/>
                      <a:pt x="22" y="18"/>
                    </a:cubicBezTo>
                    <a:cubicBezTo>
                      <a:pt x="21" y="19"/>
                      <a:pt x="20" y="19"/>
                      <a:pt x="19" y="19"/>
                    </a:cubicBezTo>
                    <a:cubicBezTo>
                      <a:pt x="21" y="19"/>
                      <a:pt x="23" y="20"/>
                      <a:pt x="24" y="22"/>
                    </a:cubicBezTo>
                    <a:cubicBezTo>
                      <a:pt x="26" y="23"/>
                      <a:pt x="27" y="25"/>
                      <a:pt x="27" y="28"/>
                    </a:cubicBezTo>
                    <a:cubicBezTo>
                      <a:pt x="27" y="29"/>
                      <a:pt x="27" y="31"/>
                      <a:pt x="26" y="32"/>
                    </a:cubicBezTo>
                    <a:cubicBezTo>
                      <a:pt x="26" y="33"/>
                      <a:pt x="25" y="34"/>
                      <a:pt x="24" y="35"/>
                    </a:cubicBezTo>
                    <a:cubicBezTo>
                      <a:pt x="23" y="36"/>
                      <a:pt x="22" y="37"/>
                      <a:pt x="21" y="38"/>
                    </a:cubicBezTo>
                    <a:cubicBezTo>
                      <a:pt x="19" y="39"/>
                      <a:pt x="17" y="39"/>
                      <a:pt x="16" y="39"/>
                    </a:cubicBezTo>
                    <a:cubicBezTo>
                      <a:pt x="13" y="39"/>
                      <a:pt x="11" y="39"/>
                      <a:pt x="9" y="38"/>
                    </a:cubicBezTo>
                    <a:cubicBezTo>
                      <a:pt x="7" y="37"/>
                      <a:pt x="5" y="36"/>
                      <a:pt x="4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3"/>
                      <a:pt x="9" y="34"/>
                      <a:pt x="10" y="34"/>
                    </a:cubicBezTo>
                    <a:cubicBezTo>
                      <a:pt x="11" y="35"/>
                      <a:pt x="13" y="35"/>
                      <a:pt x="15" y="35"/>
                    </a:cubicBezTo>
                    <a:cubicBezTo>
                      <a:pt x="18" y="35"/>
                      <a:pt x="19" y="34"/>
                      <a:pt x="21" y="33"/>
                    </a:cubicBezTo>
                    <a:cubicBezTo>
                      <a:pt x="22" y="32"/>
                      <a:pt x="22" y="30"/>
                      <a:pt x="22" y="28"/>
                    </a:cubicBezTo>
                    <a:cubicBezTo>
                      <a:pt x="22" y="26"/>
                      <a:pt x="21" y="24"/>
                      <a:pt x="20" y="23"/>
                    </a:cubicBezTo>
                    <a:cubicBezTo>
                      <a:pt x="18" y="22"/>
                      <a:pt x="16" y="21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7" y="17"/>
                      <a:pt x="18" y="16"/>
                    </a:cubicBezTo>
                    <a:cubicBezTo>
                      <a:pt x="20" y="14"/>
                      <a:pt x="20" y="13"/>
                      <a:pt x="20" y="11"/>
                    </a:cubicBezTo>
                    <a:cubicBezTo>
                      <a:pt x="20" y="9"/>
                      <a:pt x="19" y="8"/>
                      <a:pt x="18" y="7"/>
                    </a:cubicBezTo>
                    <a:cubicBezTo>
                      <a:pt x="16" y="6"/>
                      <a:pt x="15" y="6"/>
                      <a:pt x="13" y="6"/>
                    </a:cubicBezTo>
                    <a:cubicBezTo>
                      <a:pt x="11" y="6"/>
                      <a:pt x="10" y="7"/>
                      <a:pt x="8" y="8"/>
                    </a:cubicBezTo>
                    <a:cubicBezTo>
                      <a:pt x="7" y="9"/>
                      <a:pt x="6" y="10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1" y="3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2" y="1"/>
                      <a:pt x="10" y="1"/>
                      <a:pt x="9" y="1"/>
                    </a:cubicBezTo>
                    <a:cubicBezTo>
                      <a:pt x="8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6"/>
                      <a:pt x="1" y="7"/>
                      <a:pt x="1" y="8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1"/>
                      <a:pt x="8" y="10"/>
                      <a:pt x="9" y="9"/>
                    </a:cubicBezTo>
                    <a:cubicBezTo>
                      <a:pt x="10" y="9"/>
                      <a:pt x="12" y="8"/>
                      <a:pt x="13" y="8"/>
                    </a:cubicBezTo>
                    <a:cubicBezTo>
                      <a:pt x="15" y="8"/>
                      <a:pt x="16" y="8"/>
                      <a:pt x="17" y="9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3"/>
                      <a:pt x="18" y="14"/>
                      <a:pt x="17" y="14"/>
                    </a:cubicBezTo>
                    <a:cubicBezTo>
                      <a:pt x="16" y="15"/>
                      <a:pt x="15" y="16"/>
                      <a:pt x="13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6"/>
                      <a:pt x="10" y="17"/>
                      <a:pt x="10" y="1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1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3"/>
                      <a:pt x="17" y="24"/>
                      <a:pt x="19" y="25"/>
                    </a:cubicBezTo>
                    <a:cubicBezTo>
                      <a:pt x="20" y="25"/>
                      <a:pt x="20" y="27"/>
                      <a:pt x="20" y="28"/>
                    </a:cubicBezTo>
                    <a:cubicBezTo>
                      <a:pt x="21" y="30"/>
                      <a:pt x="20" y="31"/>
                      <a:pt x="19" y="32"/>
                    </a:cubicBezTo>
                    <a:cubicBezTo>
                      <a:pt x="18" y="33"/>
                      <a:pt x="17" y="33"/>
                      <a:pt x="15" y="33"/>
                    </a:cubicBezTo>
                    <a:cubicBezTo>
                      <a:pt x="13" y="33"/>
                      <a:pt x="12" y="33"/>
                      <a:pt x="11" y="33"/>
                    </a:cubicBezTo>
                    <a:cubicBezTo>
                      <a:pt x="10" y="32"/>
                      <a:pt x="9" y="31"/>
                      <a:pt x="8" y="30"/>
                    </a:cubicBezTo>
                    <a:cubicBezTo>
                      <a:pt x="8" y="30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30"/>
                      <a:pt x="5" y="30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5"/>
                      <a:pt x="2" y="36"/>
                    </a:cubicBezTo>
                    <a:cubicBezTo>
                      <a:pt x="4" y="38"/>
                      <a:pt x="6" y="39"/>
                      <a:pt x="8" y="40"/>
                    </a:cubicBezTo>
                    <a:cubicBezTo>
                      <a:pt x="10" y="41"/>
                      <a:pt x="13" y="41"/>
                      <a:pt x="16" y="41"/>
                    </a:cubicBezTo>
                    <a:cubicBezTo>
                      <a:pt x="18" y="41"/>
                      <a:pt x="20" y="40"/>
                      <a:pt x="21" y="40"/>
                    </a:cubicBezTo>
                    <a:cubicBezTo>
                      <a:pt x="23" y="39"/>
                      <a:pt x="24" y="38"/>
                      <a:pt x="26" y="37"/>
                    </a:cubicBezTo>
                    <a:cubicBezTo>
                      <a:pt x="27" y="36"/>
                      <a:pt x="28" y="34"/>
                      <a:pt x="28" y="33"/>
                    </a:cubicBezTo>
                    <a:cubicBezTo>
                      <a:pt x="29" y="31"/>
                      <a:pt x="29" y="29"/>
                      <a:pt x="29" y="27"/>
                    </a:cubicBezTo>
                    <a:cubicBezTo>
                      <a:pt x="28" y="25"/>
                      <a:pt x="27" y="22"/>
                      <a:pt x="26" y="20"/>
                    </a:cubicBezTo>
                    <a:cubicBezTo>
                      <a:pt x="25" y="20"/>
                      <a:pt x="24" y="19"/>
                      <a:pt x="24" y="19"/>
                    </a:cubicBezTo>
                    <a:cubicBezTo>
                      <a:pt x="24" y="18"/>
                      <a:pt x="25" y="18"/>
                      <a:pt x="25" y="17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7" y="13"/>
                      <a:pt x="27" y="11"/>
                      <a:pt x="27" y="10"/>
                    </a:cubicBezTo>
                    <a:cubicBezTo>
                      <a:pt x="26" y="9"/>
                      <a:pt x="26" y="7"/>
                      <a:pt x="25" y="6"/>
                    </a:cubicBezTo>
                    <a:cubicBezTo>
                      <a:pt x="24" y="5"/>
                      <a:pt x="23" y="3"/>
                      <a:pt x="22" y="3"/>
                    </a:cubicBezTo>
                    <a:cubicBezTo>
                      <a:pt x="21" y="2"/>
                      <a:pt x="20" y="1"/>
                      <a:pt x="18" y="1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8" name="Freeform 32"/>
              <p:cNvSpPr/>
              <p:nvPr/>
            </p:nvSpPr>
            <p:spPr bwMode="auto">
              <a:xfrm>
                <a:off x="3689350" y="2354263"/>
                <a:ext cx="376238" cy="290513"/>
              </a:xfrm>
              <a:custGeom>
                <a:avLst/>
                <a:gdLst>
                  <a:gd name="T0" fmla="*/ 36 w 100"/>
                  <a:gd name="T1" fmla="*/ 10 h 77"/>
                  <a:gd name="T2" fmla="*/ 10 w 100"/>
                  <a:gd name="T3" fmla="*/ 73 h 77"/>
                  <a:gd name="T4" fmla="*/ 10 w 100"/>
                  <a:gd name="T5" fmla="*/ 73 h 77"/>
                  <a:gd name="T6" fmla="*/ 17 w 100"/>
                  <a:gd name="T7" fmla="*/ 76 h 77"/>
                  <a:gd name="T8" fmla="*/ 96 w 100"/>
                  <a:gd name="T9" fmla="*/ 43 h 77"/>
                  <a:gd name="T10" fmla="*/ 99 w 100"/>
                  <a:gd name="T11" fmla="*/ 36 h 77"/>
                  <a:gd name="T12" fmla="*/ 98 w 100"/>
                  <a:gd name="T13" fmla="*/ 35 h 77"/>
                  <a:gd name="T14" fmla="*/ 36 w 100"/>
                  <a:gd name="T15" fmla="*/ 1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7">
                    <a:moveTo>
                      <a:pt x="36" y="10"/>
                    </a:moveTo>
                    <a:cubicBezTo>
                      <a:pt x="11" y="20"/>
                      <a:pt x="0" y="49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1" y="76"/>
                      <a:pt x="14" y="77"/>
                      <a:pt x="17" y="76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100" y="39"/>
                      <a:pt x="99" y="36"/>
                    </a:cubicBezTo>
                    <a:cubicBezTo>
                      <a:pt x="98" y="35"/>
                      <a:pt x="98" y="35"/>
                      <a:pt x="98" y="35"/>
                    </a:cubicBezTo>
                    <a:cubicBezTo>
                      <a:pt x="88" y="11"/>
                      <a:pt x="60" y="0"/>
                      <a:pt x="36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59" name="Freeform 33"/>
              <p:cNvSpPr>
                <a:spLocks noEditPoints="1"/>
              </p:cNvSpPr>
              <p:nvPr/>
            </p:nvSpPr>
            <p:spPr bwMode="auto">
              <a:xfrm>
                <a:off x="3711575" y="2376488"/>
                <a:ext cx="327025" cy="244475"/>
              </a:xfrm>
              <a:custGeom>
                <a:avLst/>
                <a:gdLst>
                  <a:gd name="T0" fmla="*/ 32 w 87"/>
                  <a:gd name="T1" fmla="*/ 9 h 65"/>
                  <a:gd name="T2" fmla="*/ 9 w 87"/>
                  <a:gd name="T3" fmla="*/ 65 h 65"/>
                  <a:gd name="T4" fmla="*/ 87 w 87"/>
                  <a:gd name="T5" fmla="*/ 32 h 65"/>
                  <a:gd name="T6" fmla="*/ 32 w 87"/>
                  <a:gd name="T7" fmla="*/ 9 h 65"/>
                  <a:gd name="T8" fmla="*/ 17 w 87"/>
                  <a:gd name="T9" fmla="*/ 49 h 65"/>
                  <a:gd name="T10" fmla="*/ 36 w 87"/>
                  <a:gd name="T11" fmla="*/ 19 h 65"/>
                  <a:gd name="T12" fmla="*/ 71 w 87"/>
                  <a:gd name="T13" fmla="*/ 27 h 65"/>
                  <a:gd name="T14" fmla="*/ 17 w 87"/>
                  <a:gd name="T15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65">
                    <a:moveTo>
                      <a:pt x="32" y="9"/>
                    </a:moveTo>
                    <a:cubicBezTo>
                      <a:pt x="10" y="18"/>
                      <a:pt x="0" y="43"/>
                      <a:pt x="9" y="65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78" y="10"/>
                      <a:pt x="53" y="0"/>
                      <a:pt x="32" y="9"/>
                    </a:cubicBezTo>
                    <a:moveTo>
                      <a:pt x="17" y="49"/>
                    </a:moveTo>
                    <a:cubicBezTo>
                      <a:pt x="17" y="37"/>
                      <a:pt x="24" y="25"/>
                      <a:pt x="36" y="19"/>
                    </a:cubicBezTo>
                    <a:cubicBezTo>
                      <a:pt x="48" y="14"/>
                      <a:pt x="62" y="17"/>
                      <a:pt x="71" y="27"/>
                    </a:cubicBezTo>
                    <a:cubicBezTo>
                      <a:pt x="17" y="49"/>
                      <a:pt x="17" y="49"/>
                      <a:pt x="17" y="49"/>
                    </a:cubicBezTo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0" name="Freeform 34"/>
              <p:cNvSpPr>
                <a:spLocks noEditPoints="1"/>
              </p:cNvSpPr>
              <p:nvPr/>
            </p:nvSpPr>
            <p:spPr bwMode="auto">
              <a:xfrm>
                <a:off x="3711575" y="2371726"/>
                <a:ext cx="330200" cy="254000"/>
              </a:xfrm>
              <a:custGeom>
                <a:avLst/>
                <a:gdLst>
                  <a:gd name="T0" fmla="*/ 88 w 88"/>
                  <a:gd name="T1" fmla="*/ 33 h 67"/>
                  <a:gd name="T2" fmla="*/ 9 w 88"/>
                  <a:gd name="T3" fmla="*/ 67 h 67"/>
                  <a:gd name="T4" fmla="*/ 9 w 88"/>
                  <a:gd name="T5" fmla="*/ 66 h 67"/>
                  <a:gd name="T6" fmla="*/ 32 w 88"/>
                  <a:gd name="T7" fmla="*/ 10 h 67"/>
                  <a:gd name="T8" fmla="*/ 88 w 88"/>
                  <a:gd name="T9" fmla="*/ 32 h 67"/>
                  <a:gd name="T10" fmla="*/ 88 w 88"/>
                  <a:gd name="T11" fmla="*/ 33 h 67"/>
                  <a:gd name="T12" fmla="*/ 10 w 88"/>
                  <a:gd name="T13" fmla="*/ 65 h 67"/>
                  <a:gd name="T14" fmla="*/ 86 w 88"/>
                  <a:gd name="T15" fmla="*/ 32 h 67"/>
                  <a:gd name="T16" fmla="*/ 32 w 88"/>
                  <a:gd name="T17" fmla="*/ 11 h 67"/>
                  <a:gd name="T18" fmla="*/ 10 w 88"/>
                  <a:gd name="T19" fmla="*/ 65 h 67"/>
                  <a:gd name="T20" fmla="*/ 72 w 88"/>
                  <a:gd name="T21" fmla="*/ 28 h 67"/>
                  <a:gd name="T22" fmla="*/ 16 w 88"/>
                  <a:gd name="T23" fmla="*/ 51 h 67"/>
                  <a:gd name="T24" fmla="*/ 16 w 88"/>
                  <a:gd name="T25" fmla="*/ 50 h 67"/>
                  <a:gd name="T26" fmla="*/ 36 w 88"/>
                  <a:gd name="T27" fmla="*/ 20 h 67"/>
                  <a:gd name="T28" fmla="*/ 71 w 88"/>
                  <a:gd name="T29" fmla="*/ 27 h 67"/>
                  <a:gd name="T30" fmla="*/ 72 w 88"/>
                  <a:gd name="T31" fmla="*/ 28 h 67"/>
                  <a:gd name="T32" fmla="*/ 18 w 88"/>
                  <a:gd name="T33" fmla="*/ 49 h 67"/>
                  <a:gd name="T34" fmla="*/ 70 w 88"/>
                  <a:gd name="T35" fmla="*/ 27 h 67"/>
                  <a:gd name="T36" fmla="*/ 36 w 88"/>
                  <a:gd name="T37" fmla="*/ 21 h 67"/>
                  <a:gd name="T38" fmla="*/ 18 w 88"/>
                  <a:gd name="T39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67">
                    <a:moveTo>
                      <a:pt x="88" y="33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0" y="44"/>
                      <a:pt x="10" y="19"/>
                      <a:pt x="32" y="10"/>
                    </a:cubicBezTo>
                    <a:cubicBezTo>
                      <a:pt x="53" y="0"/>
                      <a:pt x="79" y="11"/>
                      <a:pt x="88" y="32"/>
                    </a:cubicBezTo>
                    <a:lnTo>
                      <a:pt x="88" y="33"/>
                    </a:lnTo>
                    <a:close/>
                    <a:moveTo>
                      <a:pt x="10" y="65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77" y="12"/>
                      <a:pt x="53" y="2"/>
                      <a:pt x="32" y="11"/>
                    </a:cubicBezTo>
                    <a:cubicBezTo>
                      <a:pt x="11" y="20"/>
                      <a:pt x="1" y="44"/>
                      <a:pt x="10" y="65"/>
                    </a:cubicBezTo>
                    <a:close/>
                    <a:moveTo>
                      <a:pt x="72" y="28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37"/>
                      <a:pt x="24" y="25"/>
                      <a:pt x="36" y="20"/>
                    </a:cubicBezTo>
                    <a:cubicBezTo>
                      <a:pt x="48" y="15"/>
                      <a:pt x="62" y="18"/>
                      <a:pt x="71" y="27"/>
                    </a:cubicBezTo>
                    <a:lnTo>
                      <a:pt x="72" y="28"/>
                    </a:lnTo>
                    <a:close/>
                    <a:moveTo>
                      <a:pt x="18" y="49"/>
                    </a:moveTo>
                    <a:cubicBezTo>
                      <a:pt x="70" y="27"/>
                      <a:pt x="70" y="27"/>
                      <a:pt x="70" y="27"/>
                    </a:cubicBezTo>
                    <a:cubicBezTo>
                      <a:pt x="61" y="19"/>
                      <a:pt x="48" y="16"/>
                      <a:pt x="36" y="21"/>
                    </a:cubicBezTo>
                    <a:cubicBezTo>
                      <a:pt x="25" y="26"/>
                      <a:pt x="18" y="37"/>
                      <a:pt x="18" y="49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1" name="Freeform 35"/>
              <p:cNvSpPr/>
              <p:nvPr/>
            </p:nvSpPr>
            <p:spPr bwMode="auto">
              <a:xfrm>
                <a:off x="3756025" y="2598738"/>
                <a:ext cx="12700" cy="15875"/>
              </a:xfrm>
              <a:custGeom>
                <a:avLst/>
                <a:gdLst>
                  <a:gd name="T0" fmla="*/ 8 w 8"/>
                  <a:gd name="T1" fmla="*/ 7 h 10"/>
                  <a:gd name="T2" fmla="*/ 5 w 8"/>
                  <a:gd name="T3" fmla="*/ 10 h 10"/>
                  <a:gd name="T4" fmla="*/ 0 w 8"/>
                  <a:gd name="T5" fmla="*/ 0 h 10"/>
                  <a:gd name="T6" fmla="*/ 5 w 8"/>
                  <a:gd name="T7" fmla="*/ 0 h 10"/>
                  <a:gd name="T8" fmla="*/ 8 w 8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7"/>
                    </a:moveTo>
                    <a:lnTo>
                      <a:pt x="5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2" name="Freeform 36"/>
              <p:cNvSpPr/>
              <p:nvPr/>
            </p:nvSpPr>
            <p:spPr bwMode="auto">
              <a:xfrm>
                <a:off x="3779838" y="2590801"/>
                <a:ext cx="6350" cy="11113"/>
              </a:xfrm>
              <a:custGeom>
                <a:avLst/>
                <a:gdLst>
                  <a:gd name="T0" fmla="*/ 4 w 4"/>
                  <a:gd name="T1" fmla="*/ 7 h 7"/>
                  <a:gd name="T2" fmla="*/ 2 w 4"/>
                  <a:gd name="T3" fmla="*/ 7 h 7"/>
                  <a:gd name="T4" fmla="*/ 0 w 4"/>
                  <a:gd name="T5" fmla="*/ 0 h 7"/>
                  <a:gd name="T6" fmla="*/ 2 w 4"/>
                  <a:gd name="T7" fmla="*/ 0 h 7"/>
                  <a:gd name="T8" fmla="*/ 4 w 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2" y="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3" name="Freeform 37"/>
              <p:cNvSpPr/>
              <p:nvPr/>
            </p:nvSpPr>
            <p:spPr bwMode="auto">
              <a:xfrm>
                <a:off x="3797300" y="2579688"/>
                <a:ext cx="12700" cy="15875"/>
              </a:xfrm>
              <a:custGeom>
                <a:avLst/>
                <a:gdLst>
                  <a:gd name="T0" fmla="*/ 8 w 8"/>
                  <a:gd name="T1" fmla="*/ 10 h 10"/>
                  <a:gd name="T2" fmla="*/ 3 w 8"/>
                  <a:gd name="T3" fmla="*/ 10 h 10"/>
                  <a:gd name="T4" fmla="*/ 0 w 8"/>
                  <a:gd name="T5" fmla="*/ 3 h 10"/>
                  <a:gd name="T6" fmla="*/ 3 w 8"/>
                  <a:gd name="T7" fmla="*/ 0 h 10"/>
                  <a:gd name="T8" fmla="*/ 8 w 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4" name="Freeform 38"/>
              <p:cNvSpPr/>
              <p:nvPr/>
            </p:nvSpPr>
            <p:spPr bwMode="auto">
              <a:xfrm>
                <a:off x="3813175" y="2560638"/>
                <a:ext cx="14288" cy="26988"/>
              </a:xfrm>
              <a:custGeom>
                <a:avLst/>
                <a:gdLst>
                  <a:gd name="T0" fmla="*/ 9 w 9"/>
                  <a:gd name="T1" fmla="*/ 15 h 17"/>
                  <a:gd name="T2" fmla="*/ 7 w 9"/>
                  <a:gd name="T3" fmla="*/ 17 h 17"/>
                  <a:gd name="T4" fmla="*/ 0 w 9"/>
                  <a:gd name="T5" fmla="*/ 3 h 17"/>
                  <a:gd name="T6" fmla="*/ 2 w 9"/>
                  <a:gd name="T7" fmla="*/ 0 h 17"/>
                  <a:gd name="T8" fmla="*/ 9 w 9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9" y="15"/>
                    </a:moveTo>
                    <a:lnTo>
                      <a:pt x="7" y="1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5" name="Freeform 39"/>
              <p:cNvSpPr/>
              <p:nvPr/>
            </p:nvSpPr>
            <p:spPr bwMode="auto">
              <a:xfrm>
                <a:off x="3835400" y="2565401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2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6" name="Freeform 40"/>
              <p:cNvSpPr/>
              <p:nvPr/>
            </p:nvSpPr>
            <p:spPr bwMode="auto">
              <a:xfrm>
                <a:off x="3854450" y="2557463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0 h 9"/>
                  <a:gd name="T6" fmla="*/ 5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7" name="Freeform 41"/>
              <p:cNvSpPr/>
              <p:nvPr/>
            </p:nvSpPr>
            <p:spPr bwMode="auto">
              <a:xfrm>
                <a:off x="3876675" y="2549526"/>
                <a:ext cx="7938" cy="11113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7 h 7"/>
                  <a:gd name="T4" fmla="*/ 0 w 5"/>
                  <a:gd name="T5" fmla="*/ 0 h 7"/>
                  <a:gd name="T6" fmla="*/ 3 w 5"/>
                  <a:gd name="T7" fmla="*/ 0 h 7"/>
                  <a:gd name="T8" fmla="*/ 5 w 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3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8" name="Freeform 42"/>
              <p:cNvSpPr/>
              <p:nvPr/>
            </p:nvSpPr>
            <p:spPr bwMode="auto">
              <a:xfrm>
                <a:off x="3892550" y="2530476"/>
                <a:ext cx="14288" cy="23813"/>
              </a:xfrm>
              <a:custGeom>
                <a:avLst/>
                <a:gdLst>
                  <a:gd name="T0" fmla="*/ 9 w 9"/>
                  <a:gd name="T1" fmla="*/ 15 h 15"/>
                  <a:gd name="T2" fmla="*/ 7 w 9"/>
                  <a:gd name="T3" fmla="*/ 15 h 15"/>
                  <a:gd name="T4" fmla="*/ 0 w 9"/>
                  <a:gd name="T5" fmla="*/ 0 h 15"/>
                  <a:gd name="T6" fmla="*/ 2 w 9"/>
                  <a:gd name="T7" fmla="*/ 0 h 15"/>
                  <a:gd name="T8" fmla="*/ 9 w 9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7" y="15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69" name="Freeform 43"/>
              <p:cNvSpPr/>
              <p:nvPr/>
            </p:nvSpPr>
            <p:spPr bwMode="auto">
              <a:xfrm>
                <a:off x="3914775" y="2530476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2 w 7"/>
                  <a:gd name="T3" fmla="*/ 10 h 10"/>
                  <a:gd name="T4" fmla="*/ 0 w 7"/>
                  <a:gd name="T5" fmla="*/ 3 h 10"/>
                  <a:gd name="T6" fmla="*/ 2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2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1" name="Freeform 44"/>
              <p:cNvSpPr/>
              <p:nvPr/>
            </p:nvSpPr>
            <p:spPr bwMode="auto">
              <a:xfrm>
                <a:off x="3933825" y="2524126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4 w 7"/>
                  <a:gd name="T3" fmla="*/ 9 h 9"/>
                  <a:gd name="T4" fmla="*/ 0 w 7"/>
                  <a:gd name="T5" fmla="*/ 0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4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2" name="Freeform 45"/>
              <p:cNvSpPr/>
              <p:nvPr/>
            </p:nvSpPr>
            <p:spPr bwMode="auto">
              <a:xfrm>
                <a:off x="3956050" y="2516188"/>
                <a:ext cx="7938" cy="14288"/>
              </a:xfrm>
              <a:custGeom>
                <a:avLst/>
                <a:gdLst>
                  <a:gd name="T0" fmla="*/ 5 w 5"/>
                  <a:gd name="T1" fmla="*/ 7 h 9"/>
                  <a:gd name="T2" fmla="*/ 2 w 5"/>
                  <a:gd name="T3" fmla="*/ 9 h 9"/>
                  <a:gd name="T4" fmla="*/ 0 w 5"/>
                  <a:gd name="T5" fmla="*/ 0 h 9"/>
                  <a:gd name="T6" fmla="*/ 2 w 5"/>
                  <a:gd name="T7" fmla="*/ 0 h 9"/>
                  <a:gd name="T8" fmla="*/ 5 w 5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2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3" name="Freeform 46"/>
              <p:cNvSpPr/>
              <p:nvPr/>
            </p:nvSpPr>
            <p:spPr bwMode="auto">
              <a:xfrm>
                <a:off x="3970338" y="2497138"/>
                <a:ext cx="11113" cy="22225"/>
              </a:xfrm>
              <a:custGeom>
                <a:avLst/>
                <a:gdLst>
                  <a:gd name="T0" fmla="*/ 7 w 7"/>
                  <a:gd name="T1" fmla="*/ 14 h 14"/>
                  <a:gd name="T2" fmla="*/ 5 w 7"/>
                  <a:gd name="T3" fmla="*/ 14 h 14"/>
                  <a:gd name="T4" fmla="*/ 0 w 7"/>
                  <a:gd name="T5" fmla="*/ 0 h 14"/>
                  <a:gd name="T6" fmla="*/ 3 w 7"/>
                  <a:gd name="T7" fmla="*/ 0 h 14"/>
                  <a:gd name="T8" fmla="*/ 7 w 7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7" y="14"/>
                    </a:moveTo>
                    <a:lnTo>
                      <a:pt x="5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4" name="Freeform 47"/>
              <p:cNvSpPr/>
              <p:nvPr/>
            </p:nvSpPr>
            <p:spPr bwMode="auto">
              <a:xfrm>
                <a:off x="3994150" y="2497138"/>
                <a:ext cx="6350" cy="14288"/>
              </a:xfrm>
              <a:custGeom>
                <a:avLst/>
                <a:gdLst>
                  <a:gd name="T0" fmla="*/ 4 w 4"/>
                  <a:gd name="T1" fmla="*/ 9 h 9"/>
                  <a:gd name="T2" fmla="*/ 2 w 4"/>
                  <a:gd name="T3" fmla="*/ 9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2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5" name="Freeform 48"/>
              <p:cNvSpPr/>
              <p:nvPr/>
            </p:nvSpPr>
            <p:spPr bwMode="auto">
              <a:xfrm>
                <a:off x="4011613" y="2489201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3 w 7"/>
                  <a:gd name="T3" fmla="*/ 10 h 10"/>
                  <a:gd name="T4" fmla="*/ 0 w 7"/>
                  <a:gd name="T5" fmla="*/ 3 h 10"/>
                  <a:gd name="T6" fmla="*/ 3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6" name="Freeform 49"/>
              <p:cNvSpPr/>
              <p:nvPr/>
            </p:nvSpPr>
            <p:spPr bwMode="auto">
              <a:xfrm>
                <a:off x="3741738" y="2557463"/>
                <a:ext cx="30163" cy="26988"/>
              </a:xfrm>
              <a:custGeom>
                <a:avLst/>
                <a:gdLst>
                  <a:gd name="T0" fmla="*/ 4 w 8"/>
                  <a:gd name="T1" fmla="*/ 0 h 7"/>
                  <a:gd name="T2" fmla="*/ 3 w 8"/>
                  <a:gd name="T3" fmla="*/ 0 h 7"/>
                  <a:gd name="T4" fmla="*/ 1 w 8"/>
                  <a:gd name="T5" fmla="*/ 5 h 7"/>
                  <a:gd name="T6" fmla="*/ 4 w 8"/>
                  <a:gd name="T7" fmla="*/ 7 h 7"/>
                  <a:gd name="T8" fmla="*/ 5 w 8"/>
                  <a:gd name="T9" fmla="*/ 7 h 7"/>
                  <a:gd name="T10" fmla="*/ 7 w 8"/>
                  <a:gd name="T11" fmla="*/ 2 h 7"/>
                  <a:gd name="T12" fmla="*/ 4 w 8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1" y="6"/>
                      <a:pt x="3" y="7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7" y="6"/>
                      <a:pt x="8" y="4"/>
                      <a:pt x="7" y="2"/>
                    </a:cubicBezTo>
                    <a:cubicBezTo>
                      <a:pt x="7" y="1"/>
                      <a:pt x="5" y="0"/>
                      <a:pt x="4" y="0"/>
                    </a:cubicBezTo>
                  </a:path>
                </a:pathLst>
              </a:custGeom>
              <a:solidFill>
                <a:srgbClr val="8D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7" name="Freeform 50"/>
              <p:cNvSpPr/>
              <p:nvPr/>
            </p:nvSpPr>
            <p:spPr bwMode="auto">
              <a:xfrm>
                <a:off x="4035425" y="2447926"/>
                <a:ext cx="412750" cy="166688"/>
              </a:xfrm>
              <a:custGeom>
                <a:avLst/>
                <a:gdLst>
                  <a:gd name="T0" fmla="*/ 7 w 110"/>
                  <a:gd name="T1" fmla="*/ 23 h 44"/>
                  <a:gd name="T2" fmla="*/ 1 w 110"/>
                  <a:gd name="T3" fmla="*/ 33 h 44"/>
                  <a:gd name="T4" fmla="*/ 2 w 110"/>
                  <a:gd name="T5" fmla="*/ 37 h 44"/>
                  <a:gd name="T6" fmla="*/ 12 w 110"/>
                  <a:gd name="T7" fmla="*/ 43 h 44"/>
                  <a:gd name="T8" fmla="*/ 91 w 110"/>
                  <a:gd name="T9" fmla="*/ 20 h 44"/>
                  <a:gd name="T10" fmla="*/ 93 w 110"/>
                  <a:gd name="T11" fmla="*/ 20 h 44"/>
                  <a:gd name="T12" fmla="*/ 94 w 110"/>
                  <a:gd name="T13" fmla="*/ 19 h 44"/>
                  <a:gd name="T14" fmla="*/ 108 w 110"/>
                  <a:gd name="T15" fmla="*/ 8 h 44"/>
                  <a:gd name="T16" fmla="*/ 110 w 110"/>
                  <a:gd name="T17" fmla="*/ 4 h 44"/>
                  <a:gd name="T18" fmla="*/ 107 w 110"/>
                  <a:gd name="T19" fmla="*/ 2 h 44"/>
                  <a:gd name="T20" fmla="*/ 89 w 110"/>
                  <a:gd name="T21" fmla="*/ 0 h 44"/>
                  <a:gd name="T22" fmla="*/ 87 w 110"/>
                  <a:gd name="T23" fmla="*/ 0 h 44"/>
                  <a:gd name="T24" fmla="*/ 85 w 110"/>
                  <a:gd name="T25" fmla="*/ 1 h 44"/>
                  <a:gd name="T26" fmla="*/ 7 w 110"/>
                  <a:gd name="T27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44">
                    <a:moveTo>
                      <a:pt x="7" y="23"/>
                    </a:moveTo>
                    <a:cubicBezTo>
                      <a:pt x="2" y="24"/>
                      <a:pt x="0" y="29"/>
                      <a:pt x="1" y="33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1"/>
                      <a:pt x="8" y="44"/>
                      <a:pt x="12" y="4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0"/>
                      <a:pt x="92" y="20"/>
                      <a:pt x="93" y="20"/>
                    </a:cubicBezTo>
                    <a:cubicBezTo>
                      <a:pt x="93" y="20"/>
                      <a:pt x="94" y="19"/>
                      <a:pt x="94" y="1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9" y="7"/>
                      <a:pt x="110" y="6"/>
                      <a:pt x="110" y="4"/>
                    </a:cubicBezTo>
                    <a:cubicBezTo>
                      <a:pt x="109" y="3"/>
                      <a:pt x="108" y="2"/>
                      <a:pt x="107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8" y="0"/>
                      <a:pt x="87" y="0"/>
                    </a:cubicBezTo>
                    <a:cubicBezTo>
                      <a:pt x="86" y="0"/>
                      <a:pt x="86" y="0"/>
                      <a:pt x="85" y="1"/>
                    </a:cubicBezTo>
                    <a:cubicBezTo>
                      <a:pt x="7" y="23"/>
                      <a:pt x="7" y="23"/>
                      <a:pt x="7" y="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8" name="Freeform 51"/>
              <p:cNvSpPr/>
              <p:nvPr/>
            </p:nvSpPr>
            <p:spPr bwMode="auto">
              <a:xfrm>
                <a:off x="4090988" y="2463801"/>
                <a:ext cx="285750" cy="123825"/>
              </a:xfrm>
              <a:custGeom>
                <a:avLst/>
                <a:gdLst>
                  <a:gd name="T0" fmla="*/ 0 w 180"/>
                  <a:gd name="T1" fmla="*/ 49 h 78"/>
                  <a:gd name="T2" fmla="*/ 10 w 180"/>
                  <a:gd name="T3" fmla="*/ 78 h 78"/>
                  <a:gd name="T4" fmla="*/ 180 w 180"/>
                  <a:gd name="T5" fmla="*/ 28 h 78"/>
                  <a:gd name="T6" fmla="*/ 173 w 180"/>
                  <a:gd name="T7" fmla="*/ 0 h 78"/>
                  <a:gd name="T8" fmla="*/ 0 w 180"/>
                  <a:gd name="T9" fmla="*/ 4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78">
                    <a:moveTo>
                      <a:pt x="0" y="49"/>
                    </a:moveTo>
                    <a:lnTo>
                      <a:pt x="10" y="78"/>
                    </a:lnTo>
                    <a:lnTo>
                      <a:pt x="180" y="28"/>
                    </a:lnTo>
                    <a:lnTo>
                      <a:pt x="173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79" name="Freeform 52"/>
              <p:cNvSpPr>
                <a:spLocks noEditPoints="1"/>
              </p:cNvSpPr>
              <p:nvPr/>
            </p:nvSpPr>
            <p:spPr bwMode="auto">
              <a:xfrm>
                <a:off x="4090988" y="2459038"/>
                <a:ext cx="288925" cy="131763"/>
              </a:xfrm>
              <a:custGeom>
                <a:avLst/>
                <a:gdLst>
                  <a:gd name="T0" fmla="*/ 173 w 182"/>
                  <a:gd name="T1" fmla="*/ 0 h 83"/>
                  <a:gd name="T2" fmla="*/ 182 w 182"/>
                  <a:gd name="T3" fmla="*/ 33 h 83"/>
                  <a:gd name="T4" fmla="*/ 7 w 182"/>
                  <a:gd name="T5" fmla="*/ 83 h 83"/>
                  <a:gd name="T6" fmla="*/ 0 w 182"/>
                  <a:gd name="T7" fmla="*/ 50 h 83"/>
                  <a:gd name="T8" fmla="*/ 173 w 182"/>
                  <a:gd name="T9" fmla="*/ 0 h 83"/>
                  <a:gd name="T10" fmla="*/ 178 w 182"/>
                  <a:gd name="T11" fmla="*/ 31 h 83"/>
                  <a:gd name="T12" fmla="*/ 171 w 182"/>
                  <a:gd name="T13" fmla="*/ 5 h 83"/>
                  <a:gd name="T14" fmla="*/ 2 w 182"/>
                  <a:gd name="T15" fmla="*/ 52 h 83"/>
                  <a:gd name="T16" fmla="*/ 10 w 182"/>
                  <a:gd name="T17" fmla="*/ 79 h 83"/>
                  <a:gd name="T18" fmla="*/ 178 w 182"/>
                  <a:gd name="T19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83">
                    <a:moveTo>
                      <a:pt x="173" y="0"/>
                    </a:moveTo>
                    <a:lnTo>
                      <a:pt x="182" y="33"/>
                    </a:lnTo>
                    <a:lnTo>
                      <a:pt x="7" y="83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8" y="31"/>
                    </a:moveTo>
                    <a:lnTo>
                      <a:pt x="171" y="5"/>
                    </a:lnTo>
                    <a:lnTo>
                      <a:pt x="2" y="52"/>
                    </a:lnTo>
                    <a:lnTo>
                      <a:pt x="10" y="79"/>
                    </a:lnTo>
                    <a:lnTo>
                      <a:pt x="178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0" name="Freeform 53"/>
              <p:cNvSpPr/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0 w 176"/>
                  <a:gd name="T1" fmla="*/ 50 h 59"/>
                  <a:gd name="T2" fmla="*/ 3 w 176"/>
                  <a:gd name="T3" fmla="*/ 59 h 59"/>
                  <a:gd name="T4" fmla="*/ 176 w 176"/>
                  <a:gd name="T5" fmla="*/ 10 h 59"/>
                  <a:gd name="T6" fmla="*/ 173 w 176"/>
                  <a:gd name="T7" fmla="*/ 0 h 59"/>
                  <a:gd name="T8" fmla="*/ 0 w 176"/>
                  <a:gd name="T9" fmla="*/ 5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59">
                    <a:moveTo>
                      <a:pt x="0" y="50"/>
                    </a:moveTo>
                    <a:lnTo>
                      <a:pt x="3" y="59"/>
                    </a:lnTo>
                    <a:lnTo>
                      <a:pt x="176" y="10"/>
                    </a:lnTo>
                    <a:lnTo>
                      <a:pt x="173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DE6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1" name="Freeform 54"/>
              <p:cNvSpPr>
                <a:spLocks noEditPoints="1"/>
              </p:cNvSpPr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173 w 176"/>
                  <a:gd name="T1" fmla="*/ 0 h 59"/>
                  <a:gd name="T2" fmla="*/ 176 w 176"/>
                  <a:gd name="T3" fmla="*/ 10 h 59"/>
                  <a:gd name="T4" fmla="*/ 3 w 176"/>
                  <a:gd name="T5" fmla="*/ 59 h 59"/>
                  <a:gd name="T6" fmla="*/ 0 w 176"/>
                  <a:gd name="T7" fmla="*/ 50 h 59"/>
                  <a:gd name="T8" fmla="*/ 173 w 176"/>
                  <a:gd name="T9" fmla="*/ 0 h 59"/>
                  <a:gd name="T10" fmla="*/ 173 w 176"/>
                  <a:gd name="T11" fmla="*/ 10 h 59"/>
                  <a:gd name="T12" fmla="*/ 171 w 176"/>
                  <a:gd name="T13" fmla="*/ 2 h 59"/>
                  <a:gd name="T14" fmla="*/ 3 w 176"/>
                  <a:gd name="T15" fmla="*/ 50 h 59"/>
                  <a:gd name="T16" fmla="*/ 5 w 176"/>
                  <a:gd name="T17" fmla="*/ 57 h 59"/>
                  <a:gd name="T18" fmla="*/ 173 w 176"/>
                  <a:gd name="T1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59">
                    <a:moveTo>
                      <a:pt x="173" y="0"/>
                    </a:moveTo>
                    <a:lnTo>
                      <a:pt x="176" y="10"/>
                    </a:lnTo>
                    <a:lnTo>
                      <a:pt x="3" y="59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3" y="10"/>
                    </a:moveTo>
                    <a:lnTo>
                      <a:pt x="171" y="2"/>
                    </a:lnTo>
                    <a:lnTo>
                      <a:pt x="3" y="50"/>
                    </a:lnTo>
                    <a:lnTo>
                      <a:pt x="5" y="57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2" name="Freeform 55"/>
              <p:cNvSpPr/>
              <p:nvPr/>
            </p:nvSpPr>
            <p:spPr bwMode="auto">
              <a:xfrm>
                <a:off x="4049713" y="2541588"/>
                <a:ext cx="57150" cy="53975"/>
              </a:xfrm>
              <a:custGeom>
                <a:avLst/>
                <a:gdLst>
                  <a:gd name="T0" fmla="*/ 1 w 15"/>
                  <a:gd name="T1" fmla="*/ 9 h 14"/>
                  <a:gd name="T2" fmla="*/ 9 w 15"/>
                  <a:gd name="T3" fmla="*/ 14 h 14"/>
                  <a:gd name="T4" fmla="*/ 15 w 15"/>
                  <a:gd name="T5" fmla="*/ 12 h 14"/>
                  <a:gd name="T6" fmla="*/ 11 w 15"/>
                  <a:gd name="T7" fmla="*/ 0 h 14"/>
                  <a:gd name="T8" fmla="*/ 6 w 15"/>
                  <a:gd name="T9" fmla="*/ 1 h 14"/>
                  <a:gd name="T10" fmla="*/ 1 w 15"/>
                  <a:gd name="T1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" y="9"/>
                    </a:moveTo>
                    <a:cubicBezTo>
                      <a:pt x="2" y="12"/>
                      <a:pt x="6" y="14"/>
                      <a:pt x="9" y="14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2"/>
                      <a:pt x="0" y="6"/>
                      <a:pt x="1" y="9"/>
                    </a:cubicBezTo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3" name="Freeform 56"/>
              <p:cNvSpPr>
                <a:spLocks noEditPoints="1"/>
              </p:cNvSpPr>
              <p:nvPr/>
            </p:nvSpPr>
            <p:spPr bwMode="auto">
              <a:xfrm>
                <a:off x="4049713" y="2538413"/>
                <a:ext cx="57150" cy="60325"/>
              </a:xfrm>
              <a:custGeom>
                <a:avLst/>
                <a:gdLst>
                  <a:gd name="T0" fmla="*/ 11 w 15"/>
                  <a:gd name="T1" fmla="*/ 0 h 16"/>
                  <a:gd name="T2" fmla="*/ 15 w 15"/>
                  <a:gd name="T3" fmla="*/ 13 h 16"/>
                  <a:gd name="T4" fmla="*/ 7 w 15"/>
                  <a:gd name="T5" fmla="*/ 15 h 16"/>
                  <a:gd name="T6" fmla="*/ 1 w 15"/>
                  <a:gd name="T7" fmla="*/ 12 h 16"/>
                  <a:gd name="T8" fmla="*/ 0 w 15"/>
                  <a:gd name="T9" fmla="*/ 8 h 16"/>
                  <a:gd name="T10" fmla="*/ 4 w 15"/>
                  <a:gd name="T11" fmla="*/ 2 h 16"/>
                  <a:gd name="T12" fmla="*/ 11 w 15"/>
                  <a:gd name="T13" fmla="*/ 0 h 16"/>
                  <a:gd name="T14" fmla="*/ 14 w 15"/>
                  <a:gd name="T15" fmla="*/ 13 h 16"/>
                  <a:gd name="T16" fmla="*/ 11 w 15"/>
                  <a:gd name="T17" fmla="*/ 1 h 16"/>
                  <a:gd name="T18" fmla="*/ 4 w 15"/>
                  <a:gd name="T19" fmla="*/ 3 h 16"/>
                  <a:gd name="T20" fmla="*/ 1 w 15"/>
                  <a:gd name="T21" fmla="*/ 8 h 16"/>
                  <a:gd name="T22" fmla="*/ 2 w 15"/>
                  <a:gd name="T23" fmla="*/ 12 h 16"/>
                  <a:gd name="T24" fmla="*/ 7 w 15"/>
                  <a:gd name="T25" fmla="*/ 15 h 16"/>
                  <a:gd name="T26" fmla="*/ 14 w 15"/>
                  <a:gd name="T2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6">
                    <a:moveTo>
                      <a:pt x="11" y="0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6"/>
                      <a:pt x="2" y="15"/>
                      <a:pt x="1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4" y="13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1" y="6"/>
                      <a:pt x="1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4"/>
                      <a:pt x="5" y="15"/>
                      <a:pt x="7" y="15"/>
                    </a:cubicBezTo>
                    <a:cubicBezTo>
                      <a:pt x="14" y="13"/>
                      <a:pt x="14" y="13"/>
                      <a:pt x="14" y="13"/>
                    </a:cubicBezTo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4" name="Freeform 57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7B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5" name="Freeform 58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6" name="Freeform 59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close/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7" name="Freeform 60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8" name="Freeform 61"/>
              <p:cNvSpPr/>
              <p:nvPr/>
            </p:nvSpPr>
            <p:spPr bwMode="auto">
              <a:xfrm>
                <a:off x="4365625" y="2463801"/>
                <a:ext cx="52388" cy="44450"/>
              </a:xfrm>
              <a:custGeom>
                <a:avLst/>
                <a:gdLst>
                  <a:gd name="T0" fmla="*/ 7 w 33"/>
                  <a:gd name="T1" fmla="*/ 28 h 28"/>
                  <a:gd name="T2" fmla="*/ 33 w 33"/>
                  <a:gd name="T3" fmla="*/ 9 h 28"/>
                  <a:gd name="T4" fmla="*/ 31 w 33"/>
                  <a:gd name="T5" fmla="*/ 2 h 28"/>
                  <a:gd name="T6" fmla="*/ 0 w 33"/>
                  <a:gd name="T7" fmla="*/ 0 h 28"/>
                  <a:gd name="T8" fmla="*/ 7 w 3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8">
                    <a:moveTo>
                      <a:pt x="7" y="28"/>
                    </a:moveTo>
                    <a:lnTo>
                      <a:pt x="33" y="9"/>
                    </a:lnTo>
                    <a:lnTo>
                      <a:pt x="31" y="2"/>
                    </a:lnTo>
                    <a:lnTo>
                      <a:pt x="0" y="0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89" name="Freeform 62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0" name="Freeform 63"/>
              <p:cNvSpPr>
                <a:spLocks noEditPoints="1"/>
              </p:cNvSpPr>
              <p:nvPr/>
            </p:nvSpPr>
            <p:spPr bwMode="auto">
              <a:xfrm>
                <a:off x="4362450" y="2463801"/>
                <a:ext cx="55563" cy="47625"/>
              </a:xfrm>
              <a:custGeom>
                <a:avLst/>
                <a:gdLst>
                  <a:gd name="T0" fmla="*/ 33 w 35"/>
                  <a:gd name="T1" fmla="*/ 2 h 30"/>
                  <a:gd name="T2" fmla="*/ 35 w 35"/>
                  <a:gd name="T3" fmla="*/ 11 h 30"/>
                  <a:gd name="T4" fmla="*/ 9 w 35"/>
                  <a:gd name="T5" fmla="*/ 30 h 30"/>
                  <a:gd name="T6" fmla="*/ 0 w 35"/>
                  <a:gd name="T7" fmla="*/ 0 h 30"/>
                  <a:gd name="T8" fmla="*/ 33 w 35"/>
                  <a:gd name="T9" fmla="*/ 2 h 30"/>
                  <a:gd name="T10" fmla="*/ 33 w 35"/>
                  <a:gd name="T11" fmla="*/ 9 h 30"/>
                  <a:gd name="T12" fmla="*/ 30 w 35"/>
                  <a:gd name="T13" fmla="*/ 4 h 30"/>
                  <a:gd name="T14" fmla="*/ 2 w 35"/>
                  <a:gd name="T15" fmla="*/ 2 h 30"/>
                  <a:gd name="T16" fmla="*/ 9 w 35"/>
                  <a:gd name="T17" fmla="*/ 28 h 30"/>
                  <a:gd name="T18" fmla="*/ 33 w 35"/>
                  <a:gd name="T19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0">
                    <a:moveTo>
                      <a:pt x="33" y="2"/>
                    </a:moveTo>
                    <a:lnTo>
                      <a:pt x="35" y="11"/>
                    </a:lnTo>
                    <a:lnTo>
                      <a:pt x="9" y="30"/>
                    </a:lnTo>
                    <a:lnTo>
                      <a:pt x="0" y="0"/>
                    </a:lnTo>
                    <a:lnTo>
                      <a:pt x="33" y="2"/>
                    </a:lnTo>
                    <a:close/>
                    <a:moveTo>
                      <a:pt x="33" y="9"/>
                    </a:moveTo>
                    <a:lnTo>
                      <a:pt x="30" y="4"/>
                    </a:lnTo>
                    <a:lnTo>
                      <a:pt x="2" y="2"/>
                    </a:lnTo>
                    <a:lnTo>
                      <a:pt x="9" y="28"/>
                    </a:lnTo>
                    <a:lnTo>
                      <a:pt x="33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1" name="Freeform 64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2" name="Freeform 65"/>
              <p:cNvSpPr>
                <a:spLocks noEditPoints="1"/>
              </p:cNvSpPr>
              <p:nvPr/>
            </p:nvSpPr>
            <p:spPr bwMode="auto">
              <a:xfrm>
                <a:off x="4410075" y="2466976"/>
                <a:ext cx="22225" cy="14288"/>
              </a:xfrm>
              <a:custGeom>
                <a:avLst/>
                <a:gdLst>
                  <a:gd name="T0" fmla="*/ 14 w 14"/>
                  <a:gd name="T1" fmla="*/ 0 h 9"/>
                  <a:gd name="T2" fmla="*/ 3 w 14"/>
                  <a:gd name="T3" fmla="*/ 9 h 9"/>
                  <a:gd name="T4" fmla="*/ 0 w 14"/>
                  <a:gd name="T5" fmla="*/ 0 h 9"/>
                  <a:gd name="T6" fmla="*/ 14 w 14"/>
                  <a:gd name="T7" fmla="*/ 0 h 9"/>
                  <a:gd name="T8" fmla="*/ 5 w 14"/>
                  <a:gd name="T9" fmla="*/ 7 h 9"/>
                  <a:gd name="T10" fmla="*/ 10 w 14"/>
                  <a:gd name="T11" fmla="*/ 2 h 9"/>
                  <a:gd name="T12" fmla="*/ 3 w 14"/>
                  <a:gd name="T13" fmla="*/ 2 h 9"/>
                  <a:gd name="T14" fmla="*/ 5 w 14"/>
                  <a:gd name="T1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3" y="9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5" y="7"/>
                    </a:moveTo>
                    <a:lnTo>
                      <a:pt x="10" y="2"/>
                    </a:lnTo>
                    <a:lnTo>
                      <a:pt x="3" y="2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93" name="Freeform 66"/>
              <p:cNvSpPr/>
              <p:nvPr/>
            </p:nvSpPr>
            <p:spPr bwMode="auto">
              <a:xfrm>
                <a:off x="4060825" y="2571751"/>
                <a:ext cx="19050" cy="19050"/>
              </a:xfrm>
              <a:custGeom>
                <a:avLst/>
                <a:gdLst>
                  <a:gd name="T0" fmla="*/ 3 w 5"/>
                  <a:gd name="T1" fmla="*/ 0 h 5"/>
                  <a:gd name="T2" fmla="*/ 2 w 5"/>
                  <a:gd name="T3" fmla="*/ 0 h 5"/>
                  <a:gd name="T4" fmla="*/ 1 w 5"/>
                  <a:gd name="T5" fmla="*/ 3 h 5"/>
                  <a:gd name="T6" fmla="*/ 3 w 5"/>
                  <a:gd name="T7" fmla="*/ 5 h 5"/>
                  <a:gd name="T8" fmla="*/ 4 w 5"/>
                  <a:gd name="T9" fmla="*/ 5 h 5"/>
                  <a:gd name="T10" fmla="*/ 5 w 5"/>
                  <a:gd name="T11" fmla="*/ 2 h 5"/>
                  <a:gd name="T12" fmla="*/ 3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3459" y="4022"/>
              <a:ext cx="11289" cy="368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ts val="5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1.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读一读：请同学们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再次阅读喜欢的章节，看一看鲁滨逊还给你留下了怎样的印象</a:t>
              </a:r>
              <a:r>
                <a:rPr lang="en-US" altLang="zh-CN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?</a:t>
              </a:r>
              <a:endParaRPr lang="en-US" altLang="zh-CN" sz="3735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just" fontAlgn="auto">
                <a:lnSpc>
                  <a:spcPts val="5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2.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说一说：找到相关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语句圈画批注，</a:t>
              </a:r>
              <a:r>
                <a:rPr lang="zh-CN" altLang="en-US" sz="37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在小组里进行交流。</a:t>
              </a:r>
              <a:endParaRPr lang="zh-CN" altLang="en-US" sz="3735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815340" y="452120"/>
            <a:ext cx="7849447" cy="4154593"/>
          </a:xfrm>
          <a:custGeom>
            <a:avLst/>
            <a:gdLst>
              <a:gd name="connsiteX0" fmla="*/ 452721 w 3185457"/>
              <a:gd name="connsiteY0" fmla="*/ 2493108 h 2622851"/>
              <a:gd name="connsiteX1" fmla="*/ 413644 w 3185457"/>
              <a:gd name="connsiteY1" fmla="*/ 2469662 h 2622851"/>
              <a:gd name="connsiteX2" fmla="*/ 390198 w 3185457"/>
              <a:gd name="connsiteY2" fmla="*/ 2454031 h 2622851"/>
              <a:gd name="connsiteX3" fmla="*/ 358936 w 3185457"/>
              <a:gd name="connsiteY3" fmla="*/ 2407139 h 2622851"/>
              <a:gd name="connsiteX4" fmla="*/ 351121 w 3185457"/>
              <a:gd name="connsiteY4" fmla="*/ 2368062 h 2622851"/>
              <a:gd name="connsiteX5" fmla="*/ 335490 w 3185457"/>
              <a:gd name="connsiteY5" fmla="*/ 2344615 h 2622851"/>
              <a:gd name="connsiteX6" fmla="*/ 312044 w 3185457"/>
              <a:gd name="connsiteY6" fmla="*/ 2297723 h 2622851"/>
              <a:gd name="connsiteX7" fmla="*/ 288598 w 3185457"/>
              <a:gd name="connsiteY7" fmla="*/ 2235200 h 2622851"/>
              <a:gd name="connsiteX8" fmla="*/ 280782 w 3185457"/>
              <a:gd name="connsiteY8" fmla="*/ 2203939 h 2622851"/>
              <a:gd name="connsiteX9" fmla="*/ 265151 w 3185457"/>
              <a:gd name="connsiteY9" fmla="*/ 2164862 h 2622851"/>
              <a:gd name="connsiteX10" fmla="*/ 257336 w 3185457"/>
              <a:gd name="connsiteY10" fmla="*/ 2110154 h 2622851"/>
              <a:gd name="connsiteX11" fmla="*/ 249521 w 3185457"/>
              <a:gd name="connsiteY11" fmla="*/ 2078892 h 2622851"/>
              <a:gd name="connsiteX12" fmla="*/ 241705 w 3185457"/>
              <a:gd name="connsiteY12" fmla="*/ 2039815 h 2622851"/>
              <a:gd name="connsiteX13" fmla="*/ 233890 w 3185457"/>
              <a:gd name="connsiteY13" fmla="*/ 1985108 h 2622851"/>
              <a:gd name="connsiteX14" fmla="*/ 218259 w 3185457"/>
              <a:gd name="connsiteY14" fmla="*/ 1930400 h 2622851"/>
              <a:gd name="connsiteX15" fmla="*/ 210444 w 3185457"/>
              <a:gd name="connsiteY15" fmla="*/ 1836615 h 2622851"/>
              <a:gd name="connsiteX16" fmla="*/ 186998 w 3185457"/>
              <a:gd name="connsiteY16" fmla="*/ 1797539 h 2622851"/>
              <a:gd name="connsiteX17" fmla="*/ 179182 w 3185457"/>
              <a:gd name="connsiteY17" fmla="*/ 1719385 h 2622851"/>
              <a:gd name="connsiteX18" fmla="*/ 163551 w 3185457"/>
              <a:gd name="connsiteY18" fmla="*/ 1656862 h 2622851"/>
              <a:gd name="connsiteX19" fmla="*/ 155736 w 3185457"/>
              <a:gd name="connsiteY19" fmla="*/ 1594339 h 2622851"/>
              <a:gd name="connsiteX20" fmla="*/ 147921 w 3185457"/>
              <a:gd name="connsiteY20" fmla="*/ 1570892 h 2622851"/>
              <a:gd name="connsiteX21" fmla="*/ 140105 w 3185457"/>
              <a:gd name="connsiteY21" fmla="*/ 1516185 h 2622851"/>
              <a:gd name="connsiteX22" fmla="*/ 132290 w 3185457"/>
              <a:gd name="connsiteY22" fmla="*/ 1469292 h 2622851"/>
              <a:gd name="connsiteX23" fmla="*/ 116659 w 3185457"/>
              <a:gd name="connsiteY23" fmla="*/ 1414585 h 2622851"/>
              <a:gd name="connsiteX24" fmla="*/ 108844 w 3185457"/>
              <a:gd name="connsiteY24" fmla="*/ 1344246 h 2622851"/>
              <a:gd name="connsiteX25" fmla="*/ 93213 w 3185457"/>
              <a:gd name="connsiteY25" fmla="*/ 1320800 h 2622851"/>
              <a:gd name="connsiteX26" fmla="*/ 77582 w 3185457"/>
              <a:gd name="connsiteY26" fmla="*/ 1086339 h 2622851"/>
              <a:gd name="connsiteX27" fmla="*/ 69767 w 3185457"/>
              <a:gd name="connsiteY27" fmla="*/ 1062892 h 2622851"/>
              <a:gd name="connsiteX28" fmla="*/ 61951 w 3185457"/>
              <a:gd name="connsiteY28" fmla="*/ 1023815 h 2622851"/>
              <a:gd name="connsiteX29" fmla="*/ 54136 w 3185457"/>
              <a:gd name="connsiteY29" fmla="*/ 953477 h 2622851"/>
              <a:gd name="connsiteX30" fmla="*/ 38505 w 3185457"/>
              <a:gd name="connsiteY30" fmla="*/ 930031 h 2622851"/>
              <a:gd name="connsiteX31" fmla="*/ 30690 w 3185457"/>
              <a:gd name="connsiteY31" fmla="*/ 898769 h 2622851"/>
              <a:gd name="connsiteX32" fmla="*/ 22874 w 3185457"/>
              <a:gd name="connsiteY32" fmla="*/ 851877 h 2622851"/>
              <a:gd name="connsiteX33" fmla="*/ 15059 w 3185457"/>
              <a:gd name="connsiteY33" fmla="*/ 828431 h 2622851"/>
              <a:gd name="connsiteX34" fmla="*/ 15059 w 3185457"/>
              <a:gd name="connsiteY34" fmla="*/ 382954 h 2622851"/>
              <a:gd name="connsiteX35" fmla="*/ 22874 w 3185457"/>
              <a:gd name="connsiteY35" fmla="*/ 359508 h 2622851"/>
              <a:gd name="connsiteX36" fmla="*/ 30690 w 3185457"/>
              <a:gd name="connsiteY36" fmla="*/ 328246 h 2622851"/>
              <a:gd name="connsiteX37" fmla="*/ 38505 w 3185457"/>
              <a:gd name="connsiteY37" fmla="*/ 273539 h 2622851"/>
              <a:gd name="connsiteX38" fmla="*/ 54136 w 3185457"/>
              <a:gd name="connsiteY38" fmla="*/ 242277 h 2622851"/>
              <a:gd name="connsiteX39" fmla="*/ 93213 w 3185457"/>
              <a:gd name="connsiteY39" fmla="*/ 164123 h 2622851"/>
              <a:gd name="connsiteX40" fmla="*/ 108844 w 3185457"/>
              <a:gd name="connsiteY40" fmla="*/ 140677 h 2622851"/>
              <a:gd name="connsiteX41" fmla="*/ 132290 w 3185457"/>
              <a:gd name="connsiteY41" fmla="*/ 132862 h 2622851"/>
              <a:gd name="connsiteX42" fmla="*/ 186998 w 3185457"/>
              <a:gd name="connsiteY42" fmla="*/ 93785 h 2622851"/>
              <a:gd name="connsiteX43" fmla="*/ 249521 w 3185457"/>
              <a:gd name="connsiteY43" fmla="*/ 78154 h 2622851"/>
              <a:gd name="connsiteX44" fmla="*/ 327674 w 3185457"/>
              <a:gd name="connsiteY44" fmla="*/ 46892 h 2622851"/>
              <a:gd name="connsiteX45" fmla="*/ 398013 w 3185457"/>
              <a:gd name="connsiteY45" fmla="*/ 39077 h 2622851"/>
              <a:gd name="connsiteX46" fmla="*/ 468351 w 3185457"/>
              <a:gd name="connsiteY46" fmla="*/ 23446 h 2622851"/>
              <a:gd name="connsiteX47" fmla="*/ 569951 w 3185457"/>
              <a:gd name="connsiteY47" fmla="*/ 0 h 2622851"/>
              <a:gd name="connsiteX48" fmla="*/ 1023244 w 3185457"/>
              <a:gd name="connsiteY48" fmla="*/ 7815 h 2622851"/>
              <a:gd name="connsiteX49" fmla="*/ 1070136 w 3185457"/>
              <a:gd name="connsiteY49" fmla="*/ 54708 h 2622851"/>
              <a:gd name="connsiteX50" fmla="*/ 1117028 w 3185457"/>
              <a:gd name="connsiteY50" fmla="*/ 70339 h 2622851"/>
              <a:gd name="connsiteX51" fmla="*/ 1195182 w 3185457"/>
              <a:gd name="connsiteY51" fmla="*/ 93785 h 2622851"/>
              <a:gd name="connsiteX52" fmla="*/ 1242074 w 3185457"/>
              <a:gd name="connsiteY52" fmla="*/ 101600 h 2622851"/>
              <a:gd name="connsiteX53" fmla="*/ 1953274 w 3185457"/>
              <a:gd name="connsiteY53" fmla="*/ 109415 h 2622851"/>
              <a:gd name="connsiteX54" fmla="*/ 2047059 w 3185457"/>
              <a:gd name="connsiteY54" fmla="*/ 132862 h 2622851"/>
              <a:gd name="connsiteX55" fmla="*/ 2070505 w 3185457"/>
              <a:gd name="connsiteY55" fmla="*/ 140677 h 2622851"/>
              <a:gd name="connsiteX56" fmla="*/ 2164290 w 3185457"/>
              <a:gd name="connsiteY56" fmla="*/ 156308 h 2622851"/>
              <a:gd name="connsiteX57" fmla="*/ 2195551 w 3185457"/>
              <a:gd name="connsiteY57" fmla="*/ 164123 h 2622851"/>
              <a:gd name="connsiteX58" fmla="*/ 2218998 w 3185457"/>
              <a:gd name="connsiteY58" fmla="*/ 171939 h 2622851"/>
              <a:gd name="connsiteX59" fmla="*/ 2273705 w 3185457"/>
              <a:gd name="connsiteY59" fmla="*/ 179754 h 2622851"/>
              <a:gd name="connsiteX60" fmla="*/ 2304967 w 3185457"/>
              <a:gd name="connsiteY60" fmla="*/ 187569 h 2622851"/>
              <a:gd name="connsiteX61" fmla="*/ 2609767 w 3185457"/>
              <a:gd name="connsiteY61" fmla="*/ 195385 h 2622851"/>
              <a:gd name="connsiteX62" fmla="*/ 2680105 w 3185457"/>
              <a:gd name="connsiteY62" fmla="*/ 203200 h 2622851"/>
              <a:gd name="connsiteX63" fmla="*/ 2726998 w 3185457"/>
              <a:gd name="connsiteY63" fmla="*/ 218831 h 2622851"/>
              <a:gd name="connsiteX64" fmla="*/ 2789521 w 3185457"/>
              <a:gd name="connsiteY64" fmla="*/ 226646 h 2622851"/>
              <a:gd name="connsiteX65" fmla="*/ 2836413 w 3185457"/>
              <a:gd name="connsiteY65" fmla="*/ 242277 h 2622851"/>
              <a:gd name="connsiteX66" fmla="*/ 2859859 w 3185457"/>
              <a:gd name="connsiteY66" fmla="*/ 250092 h 2622851"/>
              <a:gd name="connsiteX67" fmla="*/ 2891121 w 3185457"/>
              <a:gd name="connsiteY67" fmla="*/ 257908 h 2622851"/>
              <a:gd name="connsiteX68" fmla="*/ 2945828 w 3185457"/>
              <a:gd name="connsiteY68" fmla="*/ 289169 h 2622851"/>
              <a:gd name="connsiteX69" fmla="*/ 2984905 w 3185457"/>
              <a:gd name="connsiteY69" fmla="*/ 312615 h 2622851"/>
              <a:gd name="connsiteX70" fmla="*/ 3031798 w 3185457"/>
              <a:gd name="connsiteY70" fmla="*/ 336062 h 2622851"/>
              <a:gd name="connsiteX71" fmla="*/ 3070874 w 3185457"/>
              <a:gd name="connsiteY71" fmla="*/ 382954 h 2622851"/>
              <a:gd name="connsiteX72" fmla="*/ 3094321 w 3185457"/>
              <a:gd name="connsiteY72" fmla="*/ 398585 h 2622851"/>
              <a:gd name="connsiteX73" fmla="*/ 3125582 w 3185457"/>
              <a:gd name="connsiteY73" fmla="*/ 445477 h 2622851"/>
              <a:gd name="connsiteX74" fmla="*/ 3156844 w 3185457"/>
              <a:gd name="connsiteY74" fmla="*/ 508000 h 2622851"/>
              <a:gd name="connsiteX75" fmla="*/ 3164659 w 3185457"/>
              <a:gd name="connsiteY75" fmla="*/ 1242646 h 2622851"/>
              <a:gd name="connsiteX76" fmla="*/ 3156844 w 3185457"/>
              <a:gd name="connsiteY76" fmla="*/ 1273908 h 2622851"/>
              <a:gd name="connsiteX77" fmla="*/ 3149028 w 3185457"/>
              <a:gd name="connsiteY77" fmla="*/ 1320800 h 2622851"/>
              <a:gd name="connsiteX78" fmla="*/ 3141213 w 3185457"/>
              <a:gd name="connsiteY78" fmla="*/ 1375508 h 2622851"/>
              <a:gd name="connsiteX79" fmla="*/ 3125582 w 3185457"/>
              <a:gd name="connsiteY79" fmla="*/ 1422400 h 2622851"/>
              <a:gd name="connsiteX80" fmla="*/ 3109951 w 3185457"/>
              <a:gd name="connsiteY80" fmla="*/ 1500554 h 2622851"/>
              <a:gd name="connsiteX81" fmla="*/ 3094321 w 3185457"/>
              <a:gd name="connsiteY81" fmla="*/ 1547446 h 2622851"/>
              <a:gd name="connsiteX82" fmla="*/ 3086505 w 3185457"/>
              <a:gd name="connsiteY82" fmla="*/ 1617785 h 2622851"/>
              <a:gd name="connsiteX83" fmla="*/ 3078690 w 3185457"/>
              <a:gd name="connsiteY83" fmla="*/ 1641231 h 2622851"/>
              <a:gd name="connsiteX84" fmla="*/ 3070874 w 3185457"/>
              <a:gd name="connsiteY84" fmla="*/ 1703754 h 2622851"/>
              <a:gd name="connsiteX85" fmla="*/ 3055244 w 3185457"/>
              <a:gd name="connsiteY85" fmla="*/ 1758462 h 2622851"/>
              <a:gd name="connsiteX86" fmla="*/ 3039613 w 3185457"/>
              <a:gd name="connsiteY86" fmla="*/ 1789723 h 2622851"/>
              <a:gd name="connsiteX87" fmla="*/ 3008351 w 3185457"/>
              <a:gd name="connsiteY87" fmla="*/ 1883508 h 2622851"/>
              <a:gd name="connsiteX88" fmla="*/ 3000536 w 3185457"/>
              <a:gd name="connsiteY88" fmla="*/ 1930400 h 2622851"/>
              <a:gd name="connsiteX89" fmla="*/ 2969274 w 3185457"/>
              <a:gd name="connsiteY89" fmla="*/ 1977292 h 2622851"/>
              <a:gd name="connsiteX90" fmla="*/ 2938013 w 3185457"/>
              <a:gd name="connsiteY90" fmla="*/ 2024185 h 2622851"/>
              <a:gd name="connsiteX91" fmla="*/ 2898936 w 3185457"/>
              <a:gd name="connsiteY91" fmla="*/ 2078892 h 2622851"/>
              <a:gd name="connsiteX92" fmla="*/ 2867674 w 3185457"/>
              <a:gd name="connsiteY92" fmla="*/ 2125785 h 2622851"/>
              <a:gd name="connsiteX93" fmla="*/ 2812967 w 3185457"/>
              <a:gd name="connsiteY93" fmla="*/ 2196123 h 2622851"/>
              <a:gd name="connsiteX94" fmla="*/ 2766074 w 3185457"/>
              <a:gd name="connsiteY94" fmla="*/ 2227385 h 2622851"/>
              <a:gd name="connsiteX95" fmla="*/ 2742628 w 3185457"/>
              <a:gd name="connsiteY95" fmla="*/ 2243015 h 2622851"/>
              <a:gd name="connsiteX96" fmla="*/ 2695736 w 3185457"/>
              <a:gd name="connsiteY96" fmla="*/ 2289908 h 2622851"/>
              <a:gd name="connsiteX97" fmla="*/ 2664474 w 3185457"/>
              <a:gd name="connsiteY97" fmla="*/ 2305539 h 2622851"/>
              <a:gd name="connsiteX98" fmla="*/ 2617582 w 3185457"/>
              <a:gd name="connsiteY98" fmla="*/ 2336800 h 2622851"/>
              <a:gd name="connsiteX99" fmla="*/ 2594136 w 3185457"/>
              <a:gd name="connsiteY99" fmla="*/ 2352431 h 2622851"/>
              <a:gd name="connsiteX100" fmla="*/ 2570690 w 3185457"/>
              <a:gd name="connsiteY100" fmla="*/ 2368062 h 2622851"/>
              <a:gd name="connsiteX101" fmla="*/ 2539428 w 3185457"/>
              <a:gd name="connsiteY101" fmla="*/ 2391508 h 2622851"/>
              <a:gd name="connsiteX102" fmla="*/ 2492536 w 3185457"/>
              <a:gd name="connsiteY102" fmla="*/ 2430585 h 2622851"/>
              <a:gd name="connsiteX103" fmla="*/ 2445644 w 3185457"/>
              <a:gd name="connsiteY103" fmla="*/ 2469662 h 2622851"/>
              <a:gd name="connsiteX104" fmla="*/ 2359674 w 3185457"/>
              <a:gd name="connsiteY104" fmla="*/ 2493108 h 2622851"/>
              <a:gd name="connsiteX105" fmla="*/ 2328413 w 3185457"/>
              <a:gd name="connsiteY105" fmla="*/ 2500923 h 2622851"/>
              <a:gd name="connsiteX106" fmla="*/ 2281521 w 3185457"/>
              <a:gd name="connsiteY106" fmla="*/ 2508739 h 2622851"/>
              <a:gd name="connsiteX107" fmla="*/ 2242444 w 3185457"/>
              <a:gd name="connsiteY107" fmla="*/ 2516554 h 2622851"/>
              <a:gd name="connsiteX108" fmla="*/ 2218998 w 3185457"/>
              <a:gd name="connsiteY108" fmla="*/ 2532185 h 2622851"/>
              <a:gd name="connsiteX109" fmla="*/ 2133028 w 3185457"/>
              <a:gd name="connsiteY109" fmla="*/ 2547815 h 2622851"/>
              <a:gd name="connsiteX110" fmla="*/ 2054874 w 3185457"/>
              <a:gd name="connsiteY110" fmla="*/ 2563446 h 2622851"/>
              <a:gd name="connsiteX111" fmla="*/ 1851674 w 3185457"/>
              <a:gd name="connsiteY111" fmla="*/ 2571262 h 2622851"/>
              <a:gd name="connsiteX112" fmla="*/ 866936 w 3185457"/>
              <a:gd name="connsiteY112" fmla="*/ 2571262 h 2622851"/>
              <a:gd name="connsiteX113" fmla="*/ 726259 w 3185457"/>
              <a:gd name="connsiteY113" fmla="*/ 2563446 h 2622851"/>
              <a:gd name="connsiteX114" fmla="*/ 577767 w 3185457"/>
              <a:gd name="connsiteY114" fmla="*/ 2540000 h 2622851"/>
              <a:gd name="connsiteX115" fmla="*/ 530874 w 3185457"/>
              <a:gd name="connsiteY115" fmla="*/ 2524369 h 2622851"/>
              <a:gd name="connsiteX116" fmla="*/ 507428 w 3185457"/>
              <a:gd name="connsiteY116" fmla="*/ 2508739 h 2622851"/>
              <a:gd name="connsiteX117" fmla="*/ 452721 w 3185457"/>
              <a:gd name="connsiteY117" fmla="*/ 2493108 h 262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185457" h="2622851">
                <a:moveTo>
                  <a:pt x="452721" y="2493108"/>
                </a:moveTo>
                <a:cubicBezTo>
                  <a:pt x="437090" y="2486595"/>
                  <a:pt x="426525" y="2477713"/>
                  <a:pt x="413644" y="2469662"/>
                </a:cubicBezTo>
                <a:cubicBezTo>
                  <a:pt x="405679" y="2464684"/>
                  <a:pt x="396383" y="2461100"/>
                  <a:pt x="390198" y="2454031"/>
                </a:cubicBezTo>
                <a:cubicBezTo>
                  <a:pt x="377827" y="2439893"/>
                  <a:pt x="358936" y="2407139"/>
                  <a:pt x="358936" y="2407139"/>
                </a:cubicBezTo>
                <a:cubicBezTo>
                  <a:pt x="356331" y="2394113"/>
                  <a:pt x="355785" y="2380500"/>
                  <a:pt x="351121" y="2368062"/>
                </a:cubicBezTo>
                <a:cubicBezTo>
                  <a:pt x="347823" y="2359267"/>
                  <a:pt x="339691" y="2353016"/>
                  <a:pt x="335490" y="2344615"/>
                </a:cubicBezTo>
                <a:cubicBezTo>
                  <a:pt x="303131" y="2279898"/>
                  <a:pt x="356840" y="2364920"/>
                  <a:pt x="312044" y="2297723"/>
                </a:cubicBezTo>
                <a:cubicBezTo>
                  <a:pt x="291982" y="2217482"/>
                  <a:pt x="319249" y="2316937"/>
                  <a:pt x="288598" y="2235200"/>
                </a:cubicBezTo>
                <a:cubicBezTo>
                  <a:pt x="284827" y="2225143"/>
                  <a:pt x="284179" y="2214129"/>
                  <a:pt x="280782" y="2203939"/>
                </a:cubicBezTo>
                <a:cubicBezTo>
                  <a:pt x="276345" y="2190630"/>
                  <a:pt x="270361" y="2177888"/>
                  <a:pt x="265151" y="2164862"/>
                </a:cubicBezTo>
                <a:cubicBezTo>
                  <a:pt x="262546" y="2146626"/>
                  <a:pt x="260631" y="2128278"/>
                  <a:pt x="257336" y="2110154"/>
                </a:cubicBezTo>
                <a:cubicBezTo>
                  <a:pt x="255415" y="2099586"/>
                  <a:pt x="251851" y="2089378"/>
                  <a:pt x="249521" y="2078892"/>
                </a:cubicBezTo>
                <a:cubicBezTo>
                  <a:pt x="246639" y="2065925"/>
                  <a:pt x="243889" y="2052918"/>
                  <a:pt x="241705" y="2039815"/>
                </a:cubicBezTo>
                <a:cubicBezTo>
                  <a:pt x="238677" y="2021645"/>
                  <a:pt x="237185" y="2003232"/>
                  <a:pt x="233890" y="1985108"/>
                </a:cubicBezTo>
                <a:cubicBezTo>
                  <a:pt x="229965" y="1963524"/>
                  <a:pt x="224954" y="1950485"/>
                  <a:pt x="218259" y="1930400"/>
                </a:cubicBezTo>
                <a:cubicBezTo>
                  <a:pt x="215654" y="1899138"/>
                  <a:pt x="217629" y="1867151"/>
                  <a:pt x="210444" y="1836615"/>
                </a:cubicBezTo>
                <a:cubicBezTo>
                  <a:pt x="206965" y="1821829"/>
                  <a:pt x="190912" y="1812216"/>
                  <a:pt x="186998" y="1797539"/>
                </a:cubicBezTo>
                <a:cubicBezTo>
                  <a:pt x="180252" y="1772242"/>
                  <a:pt x="183486" y="1745210"/>
                  <a:pt x="179182" y="1719385"/>
                </a:cubicBezTo>
                <a:cubicBezTo>
                  <a:pt x="175650" y="1698195"/>
                  <a:pt x="163551" y="1656862"/>
                  <a:pt x="163551" y="1656862"/>
                </a:cubicBezTo>
                <a:cubicBezTo>
                  <a:pt x="160946" y="1636021"/>
                  <a:pt x="159493" y="1615003"/>
                  <a:pt x="155736" y="1594339"/>
                </a:cubicBezTo>
                <a:cubicBezTo>
                  <a:pt x="154262" y="1586234"/>
                  <a:pt x="149537" y="1578970"/>
                  <a:pt x="147921" y="1570892"/>
                </a:cubicBezTo>
                <a:cubicBezTo>
                  <a:pt x="144308" y="1552829"/>
                  <a:pt x="142906" y="1534392"/>
                  <a:pt x="140105" y="1516185"/>
                </a:cubicBezTo>
                <a:cubicBezTo>
                  <a:pt x="137695" y="1500523"/>
                  <a:pt x="135398" y="1484831"/>
                  <a:pt x="132290" y="1469292"/>
                </a:cubicBezTo>
                <a:cubicBezTo>
                  <a:pt x="127385" y="1444767"/>
                  <a:pt x="124105" y="1436925"/>
                  <a:pt x="116659" y="1414585"/>
                </a:cubicBezTo>
                <a:cubicBezTo>
                  <a:pt x="114054" y="1391139"/>
                  <a:pt x="114566" y="1367132"/>
                  <a:pt x="108844" y="1344246"/>
                </a:cubicBezTo>
                <a:cubicBezTo>
                  <a:pt x="106566" y="1335134"/>
                  <a:pt x="94332" y="1330126"/>
                  <a:pt x="93213" y="1320800"/>
                </a:cubicBezTo>
                <a:cubicBezTo>
                  <a:pt x="78128" y="1195088"/>
                  <a:pt x="94827" y="1181187"/>
                  <a:pt x="77582" y="1086339"/>
                </a:cubicBezTo>
                <a:cubicBezTo>
                  <a:pt x="76108" y="1078234"/>
                  <a:pt x="71765" y="1070884"/>
                  <a:pt x="69767" y="1062892"/>
                </a:cubicBezTo>
                <a:cubicBezTo>
                  <a:pt x="66545" y="1050005"/>
                  <a:pt x="63830" y="1036965"/>
                  <a:pt x="61951" y="1023815"/>
                </a:cubicBezTo>
                <a:cubicBezTo>
                  <a:pt x="58615" y="1000462"/>
                  <a:pt x="59857" y="976363"/>
                  <a:pt x="54136" y="953477"/>
                </a:cubicBezTo>
                <a:cubicBezTo>
                  <a:pt x="51858" y="944365"/>
                  <a:pt x="43715" y="937846"/>
                  <a:pt x="38505" y="930031"/>
                </a:cubicBezTo>
                <a:cubicBezTo>
                  <a:pt x="35900" y="919610"/>
                  <a:pt x="32797" y="909302"/>
                  <a:pt x="30690" y="898769"/>
                </a:cubicBezTo>
                <a:cubicBezTo>
                  <a:pt x="27582" y="883230"/>
                  <a:pt x="26312" y="867346"/>
                  <a:pt x="22874" y="851877"/>
                </a:cubicBezTo>
                <a:cubicBezTo>
                  <a:pt x="21087" y="843835"/>
                  <a:pt x="17664" y="836246"/>
                  <a:pt x="15059" y="828431"/>
                </a:cubicBezTo>
                <a:cubicBezTo>
                  <a:pt x="-10368" y="650432"/>
                  <a:pt x="1135" y="751954"/>
                  <a:pt x="15059" y="382954"/>
                </a:cubicBezTo>
                <a:cubicBezTo>
                  <a:pt x="15370" y="374722"/>
                  <a:pt x="20611" y="367429"/>
                  <a:pt x="22874" y="359508"/>
                </a:cubicBezTo>
                <a:cubicBezTo>
                  <a:pt x="25825" y="349180"/>
                  <a:pt x="28768" y="338814"/>
                  <a:pt x="30690" y="328246"/>
                </a:cubicBezTo>
                <a:cubicBezTo>
                  <a:pt x="33985" y="310122"/>
                  <a:pt x="33658" y="291311"/>
                  <a:pt x="38505" y="273539"/>
                </a:cubicBezTo>
                <a:cubicBezTo>
                  <a:pt x="41570" y="262299"/>
                  <a:pt x="48926" y="252698"/>
                  <a:pt x="54136" y="242277"/>
                </a:cubicBezTo>
                <a:cubicBezTo>
                  <a:pt x="66507" y="192790"/>
                  <a:pt x="55993" y="219952"/>
                  <a:pt x="93213" y="164123"/>
                </a:cubicBezTo>
                <a:cubicBezTo>
                  <a:pt x="98423" y="156308"/>
                  <a:pt x="99933" y="143647"/>
                  <a:pt x="108844" y="140677"/>
                </a:cubicBezTo>
                <a:lnTo>
                  <a:pt x="132290" y="132862"/>
                </a:lnTo>
                <a:cubicBezTo>
                  <a:pt x="134097" y="131507"/>
                  <a:pt x="179371" y="96645"/>
                  <a:pt x="186998" y="93785"/>
                </a:cubicBezTo>
                <a:cubicBezTo>
                  <a:pt x="284816" y="57103"/>
                  <a:pt x="182050" y="107070"/>
                  <a:pt x="249521" y="78154"/>
                </a:cubicBezTo>
                <a:cubicBezTo>
                  <a:pt x="277189" y="66297"/>
                  <a:pt x="295652" y="50450"/>
                  <a:pt x="327674" y="46892"/>
                </a:cubicBezTo>
                <a:cubicBezTo>
                  <a:pt x="351120" y="44287"/>
                  <a:pt x="374659" y="42413"/>
                  <a:pt x="398013" y="39077"/>
                </a:cubicBezTo>
                <a:cubicBezTo>
                  <a:pt x="435250" y="33758"/>
                  <a:pt x="434207" y="30763"/>
                  <a:pt x="468351" y="23446"/>
                </a:cubicBezTo>
                <a:cubicBezTo>
                  <a:pt x="564937" y="2748"/>
                  <a:pt x="518090" y="17286"/>
                  <a:pt x="569951" y="0"/>
                </a:cubicBezTo>
                <a:cubicBezTo>
                  <a:pt x="721049" y="2605"/>
                  <a:pt x="872306" y="392"/>
                  <a:pt x="1023244" y="7815"/>
                </a:cubicBezTo>
                <a:cubicBezTo>
                  <a:pt x="1045885" y="8928"/>
                  <a:pt x="1057200" y="46084"/>
                  <a:pt x="1070136" y="54708"/>
                </a:cubicBezTo>
                <a:cubicBezTo>
                  <a:pt x="1083845" y="63847"/>
                  <a:pt x="1101397" y="65129"/>
                  <a:pt x="1117028" y="70339"/>
                </a:cubicBezTo>
                <a:cubicBezTo>
                  <a:pt x="1142938" y="78976"/>
                  <a:pt x="1168318" y="88412"/>
                  <a:pt x="1195182" y="93785"/>
                </a:cubicBezTo>
                <a:cubicBezTo>
                  <a:pt x="1210721" y="96893"/>
                  <a:pt x="1226231" y="101273"/>
                  <a:pt x="1242074" y="101600"/>
                </a:cubicBezTo>
                <a:lnTo>
                  <a:pt x="1953274" y="109415"/>
                </a:lnTo>
                <a:cubicBezTo>
                  <a:pt x="2024378" y="137857"/>
                  <a:pt x="1958867" y="115223"/>
                  <a:pt x="2047059" y="132862"/>
                </a:cubicBezTo>
                <a:cubicBezTo>
                  <a:pt x="2055137" y="134478"/>
                  <a:pt x="2062513" y="138679"/>
                  <a:pt x="2070505" y="140677"/>
                </a:cubicBezTo>
                <a:cubicBezTo>
                  <a:pt x="2113697" y="151475"/>
                  <a:pt x="2115775" y="147487"/>
                  <a:pt x="2164290" y="156308"/>
                </a:cubicBezTo>
                <a:cubicBezTo>
                  <a:pt x="2174858" y="158229"/>
                  <a:pt x="2185223" y="161172"/>
                  <a:pt x="2195551" y="164123"/>
                </a:cubicBezTo>
                <a:cubicBezTo>
                  <a:pt x="2203472" y="166386"/>
                  <a:pt x="2210920" y="170323"/>
                  <a:pt x="2218998" y="171939"/>
                </a:cubicBezTo>
                <a:cubicBezTo>
                  <a:pt x="2237061" y="175552"/>
                  <a:pt x="2255581" y="176459"/>
                  <a:pt x="2273705" y="179754"/>
                </a:cubicBezTo>
                <a:cubicBezTo>
                  <a:pt x="2284273" y="181675"/>
                  <a:pt x="2294237" y="187070"/>
                  <a:pt x="2304967" y="187569"/>
                </a:cubicBezTo>
                <a:cubicBezTo>
                  <a:pt x="2406491" y="192291"/>
                  <a:pt x="2508167" y="192780"/>
                  <a:pt x="2609767" y="195385"/>
                </a:cubicBezTo>
                <a:cubicBezTo>
                  <a:pt x="2633213" y="197990"/>
                  <a:pt x="2656973" y="198574"/>
                  <a:pt x="2680105" y="203200"/>
                </a:cubicBezTo>
                <a:cubicBezTo>
                  <a:pt x="2696262" y="206431"/>
                  <a:pt x="2710649" y="216787"/>
                  <a:pt x="2726998" y="218831"/>
                </a:cubicBezTo>
                <a:lnTo>
                  <a:pt x="2789521" y="226646"/>
                </a:lnTo>
                <a:lnTo>
                  <a:pt x="2836413" y="242277"/>
                </a:lnTo>
                <a:cubicBezTo>
                  <a:pt x="2844228" y="244882"/>
                  <a:pt x="2851867" y="248094"/>
                  <a:pt x="2859859" y="250092"/>
                </a:cubicBezTo>
                <a:lnTo>
                  <a:pt x="2891121" y="257908"/>
                </a:lnTo>
                <a:cubicBezTo>
                  <a:pt x="2940248" y="290660"/>
                  <a:pt x="2886336" y="256119"/>
                  <a:pt x="2945828" y="289169"/>
                </a:cubicBezTo>
                <a:cubicBezTo>
                  <a:pt x="2959107" y="296546"/>
                  <a:pt x="2971318" y="305822"/>
                  <a:pt x="2984905" y="312615"/>
                </a:cubicBezTo>
                <a:cubicBezTo>
                  <a:pt x="3020151" y="330238"/>
                  <a:pt x="2998203" y="308066"/>
                  <a:pt x="3031798" y="336062"/>
                </a:cubicBezTo>
                <a:cubicBezTo>
                  <a:pt x="3108621" y="400080"/>
                  <a:pt x="3009396" y="321476"/>
                  <a:pt x="3070874" y="382954"/>
                </a:cubicBezTo>
                <a:cubicBezTo>
                  <a:pt x="3077516" y="389596"/>
                  <a:pt x="3086505" y="393375"/>
                  <a:pt x="3094321" y="398585"/>
                </a:cubicBezTo>
                <a:cubicBezTo>
                  <a:pt x="3104741" y="414216"/>
                  <a:pt x="3119641" y="427656"/>
                  <a:pt x="3125582" y="445477"/>
                </a:cubicBezTo>
                <a:cubicBezTo>
                  <a:pt x="3138202" y="483334"/>
                  <a:pt x="3129160" y="461859"/>
                  <a:pt x="3156844" y="508000"/>
                </a:cubicBezTo>
                <a:cubicBezTo>
                  <a:pt x="3206625" y="806704"/>
                  <a:pt x="3179388" y="609263"/>
                  <a:pt x="3164659" y="1242646"/>
                </a:cubicBezTo>
                <a:cubicBezTo>
                  <a:pt x="3164409" y="1253384"/>
                  <a:pt x="3158951" y="1263375"/>
                  <a:pt x="3156844" y="1273908"/>
                </a:cubicBezTo>
                <a:cubicBezTo>
                  <a:pt x="3153736" y="1289447"/>
                  <a:pt x="3151438" y="1305138"/>
                  <a:pt x="3149028" y="1320800"/>
                </a:cubicBezTo>
                <a:cubicBezTo>
                  <a:pt x="3146227" y="1339007"/>
                  <a:pt x="3145355" y="1357559"/>
                  <a:pt x="3141213" y="1375508"/>
                </a:cubicBezTo>
                <a:cubicBezTo>
                  <a:pt x="3137508" y="1391562"/>
                  <a:pt x="3128813" y="1406244"/>
                  <a:pt x="3125582" y="1422400"/>
                </a:cubicBezTo>
                <a:cubicBezTo>
                  <a:pt x="3120372" y="1448451"/>
                  <a:pt x="3116394" y="1474780"/>
                  <a:pt x="3109951" y="1500554"/>
                </a:cubicBezTo>
                <a:cubicBezTo>
                  <a:pt x="3105955" y="1516538"/>
                  <a:pt x="3094321" y="1547446"/>
                  <a:pt x="3094321" y="1547446"/>
                </a:cubicBezTo>
                <a:cubicBezTo>
                  <a:pt x="3091716" y="1570892"/>
                  <a:pt x="3090383" y="1594515"/>
                  <a:pt x="3086505" y="1617785"/>
                </a:cubicBezTo>
                <a:cubicBezTo>
                  <a:pt x="3085151" y="1625911"/>
                  <a:pt x="3080164" y="1633126"/>
                  <a:pt x="3078690" y="1641231"/>
                </a:cubicBezTo>
                <a:cubicBezTo>
                  <a:pt x="3074933" y="1661895"/>
                  <a:pt x="3074327" y="1683037"/>
                  <a:pt x="3070874" y="1703754"/>
                </a:cubicBezTo>
                <a:cubicBezTo>
                  <a:pt x="3069072" y="1714567"/>
                  <a:pt x="3060311" y="1746639"/>
                  <a:pt x="3055244" y="1758462"/>
                </a:cubicBezTo>
                <a:cubicBezTo>
                  <a:pt x="3050655" y="1769170"/>
                  <a:pt x="3044823" y="1779303"/>
                  <a:pt x="3039613" y="1789723"/>
                </a:cubicBezTo>
                <a:cubicBezTo>
                  <a:pt x="3021156" y="1863549"/>
                  <a:pt x="3033589" y="1833032"/>
                  <a:pt x="3008351" y="1883508"/>
                </a:cubicBezTo>
                <a:cubicBezTo>
                  <a:pt x="3005746" y="1899139"/>
                  <a:pt x="3006631" y="1915773"/>
                  <a:pt x="3000536" y="1930400"/>
                </a:cubicBezTo>
                <a:cubicBezTo>
                  <a:pt x="2993311" y="1947741"/>
                  <a:pt x="2979694" y="1961661"/>
                  <a:pt x="2969274" y="1977292"/>
                </a:cubicBezTo>
                <a:cubicBezTo>
                  <a:pt x="2969256" y="1977320"/>
                  <a:pt x="2938033" y="2024158"/>
                  <a:pt x="2938013" y="2024185"/>
                </a:cubicBezTo>
                <a:cubicBezTo>
                  <a:pt x="2908931" y="2062960"/>
                  <a:pt x="2921792" y="2044608"/>
                  <a:pt x="2898936" y="2078892"/>
                </a:cubicBezTo>
                <a:cubicBezTo>
                  <a:pt x="2883990" y="2123734"/>
                  <a:pt x="2901825" y="2081877"/>
                  <a:pt x="2867674" y="2125785"/>
                </a:cubicBezTo>
                <a:cubicBezTo>
                  <a:pt x="2841818" y="2159028"/>
                  <a:pt x="2842909" y="2172834"/>
                  <a:pt x="2812967" y="2196123"/>
                </a:cubicBezTo>
                <a:cubicBezTo>
                  <a:pt x="2798138" y="2207657"/>
                  <a:pt x="2781705" y="2216964"/>
                  <a:pt x="2766074" y="2227385"/>
                </a:cubicBezTo>
                <a:cubicBezTo>
                  <a:pt x="2758259" y="2232595"/>
                  <a:pt x="2749270" y="2236373"/>
                  <a:pt x="2742628" y="2243015"/>
                </a:cubicBezTo>
                <a:cubicBezTo>
                  <a:pt x="2726997" y="2258646"/>
                  <a:pt x="2715508" y="2280022"/>
                  <a:pt x="2695736" y="2289908"/>
                </a:cubicBezTo>
                <a:cubicBezTo>
                  <a:pt x="2685315" y="2295118"/>
                  <a:pt x="2674464" y="2299545"/>
                  <a:pt x="2664474" y="2305539"/>
                </a:cubicBezTo>
                <a:cubicBezTo>
                  <a:pt x="2648365" y="2315204"/>
                  <a:pt x="2633213" y="2326380"/>
                  <a:pt x="2617582" y="2336800"/>
                </a:cubicBezTo>
                <a:lnTo>
                  <a:pt x="2594136" y="2352431"/>
                </a:lnTo>
                <a:cubicBezTo>
                  <a:pt x="2586321" y="2357641"/>
                  <a:pt x="2578204" y="2362426"/>
                  <a:pt x="2570690" y="2368062"/>
                </a:cubicBezTo>
                <a:lnTo>
                  <a:pt x="2539428" y="2391508"/>
                </a:lnTo>
                <a:cubicBezTo>
                  <a:pt x="2508616" y="2437729"/>
                  <a:pt x="2543015" y="2394528"/>
                  <a:pt x="2492536" y="2430585"/>
                </a:cubicBezTo>
                <a:cubicBezTo>
                  <a:pt x="2462225" y="2452235"/>
                  <a:pt x="2478476" y="2455071"/>
                  <a:pt x="2445644" y="2469662"/>
                </a:cubicBezTo>
                <a:cubicBezTo>
                  <a:pt x="2409053" y="2485924"/>
                  <a:pt x="2396441" y="2484937"/>
                  <a:pt x="2359674" y="2493108"/>
                </a:cubicBezTo>
                <a:cubicBezTo>
                  <a:pt x="2349189" y="2495438"/>
                  <a:pt x="2338945" y="2498816"/>
                  <a:pt x="2328413" y="2500923"/>
                </a:cubicBezTo>
                <a:cubicBezTo>
                  <a:pt x="2312874" y="2504031"/>
                  <a:pt x="2297112" y="2505904"/>
                  <a:pt x="2281521" y="2508739"/>
                </a:cubicBezTo>
                <a:cubicBezTo>
                  <a:pt x="2268452" y="2511115"/>
                  <a:pt x="2255470" y="2513949"/>
                  <a:pt x="2242444" y="2516554"/>
                </a:cubicBezTo>
                <a:cubicBezTo>
                  <a:pt x="2234629" y="2521764"/>
                  <a:pt x="2227399" y="2527984"/>
                  <a:pt x="2218998" y="2532185"/>
                </a:cubicBezTo>
                <a:cubicBezTo>
                  <a:pt x="2194904" y="2544232"/>
                  <a:pt x="2154575" y="2545122"/>
                  <a:pt x="2133028" y="2547815"/>
                </a:cubicBezTo>
                <a:cubicBezTo>
                  <a:pt x="2108037" y="2554063"/>
                  <a:pt x="2080432" y="2561849"/>
                  <a:pt x="2054874" y="2563446"/>
                </a:cubicBezTo>
                <a:cubicBezTo>
                  <a:pt x="1987223" y="2567674"/>
                  <a:pt x="1919407" y="2568657"/>
                  <a:pt x="1851674" y="2571262"/>
                </a:cubicBezTo>
                <a:cubicBezTo>
                  <a:pt x="1524664" y="2680261"/>
                  <a:pt x="1819573" y="2584775"/>
                  <a:pt x="866936" y="2571262"/>
                </a:cubicBezTo>
                <a:cubicBezTo>
                  <a:pt x="819976" y="2570596"/>
                  <a:pt x="773151" y="2566051"/>
                  <a:pt x="726259" y="2563446"/>
                </a:cubicBezTo>
                <a:cubicBezTo>
                  <a:pt x="624973" y="2543189"/>
                  <a:pt x="674510" y="2550749"/>
                  <a:pt x="577767" y="2540000"/>
                </a:cubicBezTo>
                <a:cubicBezTo>
                  <a:pt x="562136" y="2534790"/>
                  <a:pt x="544583" y="2533508"/>
                  <a:pt x="530874" y="2524369"/>
                </a:cubicBezTo>
                <a:cubicBezTo>
                  <a:pt x="523059" y="2519159"/>
                  <a:pt x="516011" y="2512554"/>
                  <a:pt x="507428" y="2508739"/>
                </a:cubicBezTo>
                <a:cubicBezTo>
                  <a:pt x="492372" y="2502047"/>
                  <a:pt x="468352" y="2499621"/>
                  <a:pt x="452721" y="249310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形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53" y="5116407"/>
            <a:ext cx="1608667" cy="1726353"/>
          </a:xfrm>
          <a:prstGeom prst="rect">
            <a:avLst/>
          </a:prstGeom>
        </p:spPr>
      </p:pic>
      <p:pic>
        <p:nvPicPr>
          <p:cNvPr id="29" name="图形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68580"/>
            <a:ext cx="1334347" cy="1386840"/>
          </a:xfrm>
          <a:prstGeom prst="rect">
            <a:avLst/>
          </a:prstGeom>
        </p:spPr>
      </p:pic>
      <p:pic>
        <p:nvPicPr>
          <p:cNvPr id="5" name="https://photo-static-api.fotomore.com/creative/vcg/veer/400/new/VCG41N506555754.jpg?uid=386&amp;timestamp=1740298362&amp;sign=80b7ee36a1cac13a858218965770d25a" descr="读书的女孩"/>
          <p:cNvPicPr>
            <a:picLocks noChangeAspect="1"/>
          </p:cNvPicPr>
          <p:nvPr/>
        </p:nvPicPr>
        <p:blipFill>
          <a:blip r:embed="rId3"/>
          <a:srcRect l="23755" t="6740" r="25476" b="9318"/>
          <a:stretch>
            <a:fillRect/>
          </a:stretch>
        </p:blipFill>
        <p:spPr>
          <a:xfrm>
            <a:off x="-34713" y="3716867"/>
            <a:ext cx="1959187" cy="2783840"/>
          </a:xfrm>
          <a:prstGeom prst="rect">
            <a:avLst/>
          </a:prstGeom>
        </p:spPr>
      </p:pic>
      <p:grpSp>
        <p:nvGrpSpPr>
          <p:cNvPr id="41" name="组合 40" descr="7b0a202020202274657874626f78223a2022220a7d0a"/>
          <p:cNvGrpSpPr/>
          <p:nvPr/>
        </p:nvGrpSpPr>
        <p:grpSpPr>
          <a:xfrm>
            <a:off x="1927860" y="1022773"/>
            <a:ext cx="8840047" cy="4662593"/>
            <a:chOff x="5590" y="3678"/>
            <a:chExt cx="8020" cy="3457"/>
          </a:xfrm>
        </p:grpSpPr>
        <p:grpSp>
          <p:nvGrpSpPr>
            <p:cNvPr id="25" name="组合 24"/>
            <p:cNvGrpSpPr/>
            <p:nvPr/>
          </p:nvGrpSpPr>
          <p:grpSpPr>
            <a:xfrm rot="240000">
              <a:off x="5590" y="3678"/>
              <a:ext cx="8020" cy="3457"/>
              <a:chOff x="5674" y="3714"/>
              <a:chExt cx="7852" cy="3385"/>
            </a:xfrm>
            <a:gradFill>
              <a:gsLst>
                <a:gs pos="0">
                  <a:srgbClr val="EE1535"/>
                </a:gs>
                <a:gs pos="100000">
                  <a:srgbClr val="B6109C"/>
                </a:gs>
              </a:gsLst>
              <a:lin ang="2700000" scaled="0"/>
            </a:gradFill>
          </p:grpSpPr>
          <p:grpSp>
            <p:nvGrpSpPr>
              <p:cNvPr id="23" name="组合 22"/>
              <p:cNvGrpSpPr/>
              <p:nvPr/>
            </p:nvGrpSpPr>
            <p:grpSpPr>
              <a:xfrm>
                <a:off x="5674" y="5709"/>
                <a:ext cx="922" cy="778"/>
                <a:chOff x="5674" y="5709"/>
                <a:chExt cx="922" cy="778"/>
              </a:xfrm>
              <a:grpFill/>
            </p:grpSpPr>
            <p:sp>
              <p:nvSpPr>
                <p:cNvPr id="239" name="Freeform 227"/>
                <p:cNvSpPr/>
                <p:nvPr/>
              </p:nvSpPr>
              <p:spPr bwMode="auto">
                <a:xfrm>
                  <a:off x="5851" y="6249"/>
                  <a:ext cx="360" cy="225"/>
                </a:xfrm>
                <a:custGeom>
                  <a:avLst/>
                  <a:gdLst>
                    <a:gd name="T0" fmla="*/ 46 w 61"/>
                    <a:gd name="T1" fmla="*/ 38 h 38"/>
                    <a:gd name="T2" fmla="*/ 45 w 61"/>
                    <a:gd name="T3" fmla="*/ 38 h 38"/>
                    <a:gd name="T4" fmla="*/ 8 w 61"/>
                    <a:gd name="T5" fmla="*/ 32 h 38"/>
                    <a:gd name="T6" fmla="*/ 1 w 61"/>
                    <a:gd name="T7" fmla="*/ 24 h 38"/>
                    <a:gd name="T8" fmla="*/ 1 w 61"/>
                    <a:gd name="T9" fmla="*/ 0 h 38"/>
                    <a:gd name="T10" fmla="*/ 6 w 61"/>
                    <a:gd name="T11" fmla="*/ 0 h 38"/>
                    <a:gd name="T12" fmla="*/ 6 w 61"/>
                    <a:gd name="T13" fmla="*/ 24 h 38"/>
                    <a:gd name="T14" fmla="*/ 8 w 61"/>
                    <a:gd name="T15" fmla="*/ 27 h 38"/>
                    <a:gd name="T16" fmla="*/ 45 w 61"/>
                    <a:gd name="T17" fmla="*/ 32 h 38"/>
                    <a:gd name="T18" fmla="*/ 50 w 61"/>
                    <a:gd name="T19" fmla="*/ 30 h 38"/>
                    <a:gd name="T20" fmla="*/ 57 w 61"/>
                    <a:gd name="T21" fmla="*/ 13 h 38"/>
                    <a:gd name="T22" fmla="*/ 61 w 61"/>
                    <a:gd name="T23" fmla="*/ 15 h 38"/>
                    <a:gd name="T24" fmla="*/ 54 w 61"/>
                    <a:gd name="T25" fmla="*/ 32 h 38"/>
                    <a:gd name="T26" fmla="*/ 46 w 61"/>
                    <a:gd name="T2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38">
                      <a:moveTo>
                        <a:pt x="46" y="38"/>
                      </a:moveTo>
                      <a:cubicBezTo>
                        <a:pt x="45" y="38"/>
                        <a:pt x="45" y="38"/>
                        <a:pt x="45" y="38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4" y="32"/>
                        <a:pt x="0" y="28"/>
                        <a:pt x="1" y="24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6" y="25"/>
                        <a:pt x="7" y="27"/>
                        <a:pt x="8" y="27"/>
                      </a:cubicBezTo>
                      <a:cubicBezTo>
                        <a:pt x="45" y="32"/>
                        <a:pt x="45" y="32"/>
                        <a:pt x="45" y="32"/>
                      </a:cubicBezTo>
                      <a:cubicBezTo>
                        <a:pt x="47" y="33"/>
                        <a:pt x="49" y="32"/>
                        <a:pt x="50" y="30"/>
                      </a:cubicBezTo>
                      <a:cubicBezTo>
                        <a:pt x="57" y="13"/>
                        <a:pt x="57" y="13"/>
                        <a:pt x="57" y="13"/>
                      </a:cubicBezTo>
                      <a:cubicBezTo>
                        <a:pt x="61" y="15"/>
                        <a:pt x="61" y="15"/>
                        <a:pt x="61" y="15"/>
                      </a:cubicBezTo>
                      <a:cubicBezTo>
                        <a:pt x="54" y="32"/>
                        <a:pt x="54" y="32"/>
                        <a:pt x="54" y="32"/>
                      </a:cubicBezTo>
                      <a:cubicBezTo>
                        <a:pt x="53" y="35"/>
                        <a:pt x="49" y="38"/>
                        <a:pt x="4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40" name="Freeform 228"/>
                <p:cNvSpPr/>
                <p:nvPr/>
              </p:nvSpPr>
              <p:spPr bwMode="auto">
                <a:xfrm>
                  <a:off x="5674" y="5721"/>
                  <a:ext cx="828" cy="753"/>
                </a:xfrm>
                <a:custGeom>
                  <a:avLst/>
                  <a:gdLst>
                    <a:gd name="T0" fmla="*/ 6 w 140"/>
                    <a:gd name="T1" fmla="*/ 68 h 127"/>
                    <a:gd name="T2" fmla="*/ 3 w 140"/>
                    <a:gd name="T3" fmla="*/ 86 h 127"/>
                    <a:gd name="T4" fmla="*/ 12 w 140"/>
                    <a:gd name="T5" fmla="*/ 102 h 127"/>
                    <a:gd name="T6" fmla="*/ 140 w 140"/>
                    <a:gd name="T7" fmla="*/ 127 h 127"/>
                    <a:gd name="T8" fmla="*/ 129 w 140"/>
                    <a:gd name="T9" fmla="*/ 64 h 127"/>
                    <a:gd name="T10" fmla="*/ 118 w 140"/>
                    <a:gd name="T11" fmla="*/ 0 h 127"/>
                    <a:gd name="T12" fmla="*/ 6 w 140"/>
                    <a:gd name="T13" fmla="*/ 68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0" h="127">
                      <a:moveTo>
                        <a:pt x="6" y="68"/>
                      </a:moveTo>
                      <a:cubicBezTo>
                        <a:pt x="0" y="74"/>
                        <a:pt x="3" y="86"/>
                        <a:pt x="3" y="86"/>
                      </a:cubicBezTo>
                      <a:cubicBezTo>
                        <a:pt x="3" y="86"/>
                        <a:pt x="4" y="98"/>
                        <a:pt x="12" y="102"/>
                      </a:cubicBezTo>
                      <a:cubicBezTo>
                        <a:pt x="21" y="106"/>
                        <a:pt x="81" y="95"/>
                        <a:pt x="140" y="127"/>
                      </a:cubicBezTo>
                      <a:cubicBezTo>
                        <a:pt x="129" y="64"/>
                        <a:pt x="129" y="64"/>
                        <a:pt x="129" y="64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73" y="51"/>
                        <a:pt x="14" y="61"/>
                        <a:pt x="6" y="6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E1535"/>
                    </a:gs>
                    <a:gs pos="100000">
                      <a:srgbClr val="B6109C"/>
                    </a:gs>
                  </a:gsLst>
                  <a:lin ang="5400000" scaled="0"/>
                </a:gradFill>
                <a:ln>
                  <a:noFill/>
                </a:ln>
              </p:spPr>
            </p:sp>
            <p:sp>
              <p:nvSpPr>
                <p:cNvPr id="241" name="Freeform 229"/>
                <p:cNvSpPr/>
                <p:nvPr/>
              </p:nvSpPr>
              <p:spPr bwMode="auto">
                <a:xfrm>
                  <a:off x="5674" y="6054"/>
                  <a:ext cx="260" cy="278"/>
                </a:xfrm>
                <a:custGeom>
                  <a:avLst/>
                  <a:gdLst>
                    <a:gd name="T0" fmla="*/ 36 w 44"/>
                    <a:gd name="T1" fmla="*/ 0 h 47"/>
                    <a:gd name="T2" fmla="*/ 36 w 44"/>
                    <a:gd name="T3" fmla="*/ 0 h 47"/>
                    <a:gd name="T4" fmla="*/ 6 w 44"/>
                    <a:gd name="T5" fmla="*/ 12 h 47"/>
                    <a:gd name="T6" fmla="*/ 3 w 44"/>
                    <a:gd name="T7" fmla="*/ 30 h 47"/>
                    <a:gd name="T8" fmla="*/ 12 w 44"/>
                    <a:gd name="T9" fmla="*/ 46 h 47"/>
                    <a:gd name="T10" fmla="*/ 44 w 44"/>
                    <a:gd name="T11" fmla="*/ 47 h 47"/>
                    <a:gd name="T12" fmla="*/ 36 w 44"/>
                    <a:gd name="T13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47">
                      <a:moveTo>
                        <a:pt x="36" y="0"/>
                      </a:move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20" y="6"/>
                        <a:pt x="9" y="9"/>
                        <a:pt x="6" y="12"/>
                      </a:cubicBezTo>
                      <a:cubicBezTo>
                        <a:pt x="0" y="18"/>
                        <a:pt x="3" y="30"/>
                        <a:pt x="3" y="30"/>
                      </a:cubicBezTo>
                      <a:cubicBezTo>
                        <a:pt x="3" y="30"/>
                        <a:pt x="4" y="42"/>
                        <a:pt x="12" y="46"/>
                      </a:cubicBezTo>
                      <a:cubicBezTo>
                        <a:pt x="16" y="47"/>
                        <a:pt x="27" y="46"/>
                        <a:pt x="44" y="47"/>
                      </a:cubicBezTo>
                      <a:cubicBezTo>
                        <a:pt x="32" y="25"/>
                        <a:pt x="36" y="0"/>
                        <a:pt x="3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E1535"/>
                    </a:gs>
                    <a:gs pos="100000">
                      <a:srgbClr val="B6109C"/>
                    </a:gs>
                  </a:gsLst>
                  <a:lin ang="5400000" scaled="0"/>
                </a:gradFill>
                <a:ln>
                  <a:noFill/>
                </a:ln>
              </p:spPr>
            </p:sp>
            <p:sp>
              <p:nvSpPr>
                <p:cNvPr id="242" name="Freeform 230"/>
                <p:cNvSpPr/>
                <p:nvPr/>
              </p:nvSpPr>
              <p:spPr bwMode="auto">
                <a:xfrm>
                  <a:off x="6159" y="5721"/>
                  <a:ext cx="350" cy="753"/>
                </a:xfrm>
                <a:custGeom>
                  <a:avLst/>
                  <a:gdLst>
                    <a:gd name="T0" fmla="*/ 36 w 59"/>
                    <a:gd name="T1" fmla="*/ 0 h 127"/>
                    <a:gd name="T2" fmla="*/ 12 w 59"/>
                    <a:gd name="T3" fmla="*/ 18 h 127"/>
                    <a:gd name="T4" fmla="*/ 30 w 59"/>
                    <a:gd name="T5" fmla="*/ 119 h 127"/>
                    <a:gd name="T6" fmla="*/ 59 w 59"/>
                    <a:gd name="T7" fmla="*/ 127 h 127"/>
                    <a:gd name="T8" fmla="*/ 36 w 59"/>
                    <a:gd name="T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127">
                      <a:moveTo>
                        <a:pt x="36" y="0"/>
                      </a:moveTo>
                      <a:cubicBezTo>
                        <a:pt x="12" y="18"/>
                        <a:pt x="12" y="18"/>
                        <a:pt x="12" y="18"/>
                      </a:cubicBezTo>
                      <a:cubicBezTo>
                        <a:pt x="12" y="18"/>
                        <a:pt x="0" y="70"/>
                        <a:pt x="30" y="119"/>
                      </a:cubicBezTo>
                      <a:cubicBezTo>
                        <a:pt x="59" y="127"/>
                        <a:pt x="59" y="127"/>
                        <a:pt x="59" y="127"/>
                      </a:cubicBezTo>
                      <a:lnTo>
                        <a:pt x="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E1535"/>
                    </a:gs>
                    <a:gs pos="100000">
                      <a:srgbClr val="B6109C"/>
                    </a:gs>
                  </a:gsLst>
                  <a:lin ang="2700000" scaled="0"/>
                </a:gradFill>
                <a:ln>
                  <a:noFill/>
                </a:ln>
              </p:spPr>
            </p:sp>
            <p:sp>
              <p:nvSpPr>
                <p:cNvPr id="243" name="Freeform 231"/>
                <p:cNvSpPr/>
                <p:nvPr/>
              </p:nvSpPr>
              <p:spPr bwMode="auto">
                <a:xfrm>
                  <a:off x="6284" y="5709"/>
                  <a:ext cx="313" cy="778"/>
                </a:xfrm>
                <a:custGeom>
                  <a:avLst/>
                  <a:gdLst>
                    <a:gd name="T0" fmla="*/ 47 w 53"/>
                    <a:gd name="T1" fmla="*/ 62 h 131"/>
                    <a:gd name="T2" fmla="*/ 38 w 53"/>
                    <a:gd name="T3" fmla="*/ 129 h 131"/>
                    <a:gd name="T4" fmla="*/ 6 w 53"/>
                    <a:gd name="T5" fmla="*/ 69 h 131"/>
                    <a:gd name="T6" fmla="*/ 15 w 53"/>
                    <a:gd name="T7" fmla="*/ 2 h 131"/>
                    <a:gd name="T8" fmla="*/ 47 w 53"/>
                    <a:gd name="T9" fmla="*/ 62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131">
                      <a:moveTo>
                        <a:pt x="47" y="62"/>
                      </a:moveTo>
                      <a:cubicBezTo>
                        <a:pt x="53" y="97"/>
                        <a:pt x="49" y="127"/>
                        <a:pt x="38" y="129"/>
                      </a:cubicBezTo>
                      <a:cubicBezTo>
                        <a:pt x="27" y="131"/>
                        <a:pt x="12" y="104"/>
                        <a:pt x="6" y="69"/>
                      </a:cubicBezTo>
                      <a:cubicBezTo>
                        <a:pt x="0" y="34"/>
                        <a:pt x="4" y="4"/>
                        <a:pt x="15" y="2"/>
                      </a:cubicBezTo>
                      <a:cubicBezTo>
                        <a:pt x="27" y="0"/>
                        <a:pt x="41" y="27"/>
                        <a:pt x="47" y="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E1535"/>
                    </a:gs>
                    <a:gs pos="100000">
                      <a:srgbClr val="B6109C"/>
                    </a:gs>
                  </a:gsLst>
                  <a:lin ang="2700000" scaled="0"/>
                </a:gradFill>
                <a:ln>
                  <a:noFill/>
                </a:ln>
              </p:spPr>
            </p:sp>
            <p:sp>
              <p:nvSpPr>
                <p:cNvPr id="244" name="Freeform 232"/>
                <p:cNvSpPr/>
                <p:nvPr/>
              </p:nvSpPr>
              <p:spPr bwMode="auto">
                <a:xfrm>
                  <a:off x="6324" y="5751"/>
                  <a:ext cx="243" cy="693"/>
                </a:xfrm>
                <a:custGeom>
                  <a:avLst/>
                  <a:gdLst>
                    <a:gd name="T0" fmla="*/ 35 w 41"/>
                    <a:gd name="T1" fmla="*/ 56 h 117"/>
                    <a:gd name="T2" fmla="*/ 31 w 41"/>
                    <a:gd name="T3" fmla="*/ 115 h 117"/>
                    <a:gd name="T4" fmla="*/ 6 w 41"/>
                    <a:gd name="T5" fmla="*/ 61 h 117"/>
                    <a:gd name="T6" fmla="*/ 10 w 41"/>
                    <a:gd name="T7" fmla="*/ 1 h 117"/>
                    <a:gd name="T8" fmla="*/ 35 w 41"/>
                    <a:gd name="T9" fmla="*/ 5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117">
                      <a:moveTo>
                        <a:pt x="35" y="56"/>
                      </a:moveTo>
                      <a:cubicBezTo>
                        <a:pt x="41" y="87"/>
                        <a:pt x="39" y="114"/>
                        <a:pt x="31" y="115"/>
                      </a:cubicBezTo>
                      <a:cubicBezTo>
                        <a:pt x="23" y="117"/>
                        <a:pt x="12" y="92"/>
                        <a:pt x="6" y="61"/>
                      </a:cubicBezTo>
                      <a:cubicBezTo>
                        <a:pt x="0" y="29"/>
                        <a:pt x="2" y="3"/>
                        <a:pt x="10" y="1"/>
                      </a:cubicBezTo>
                      <a:cubicBezTo>
                        <a:pt x="18" y="0"/>
                        <a:pt x="30" y="24"/>
                        <a:pt x="35" y="56"/>
                      </a:cubicBezTo>
                      <a:close/>
                    </a:path>
                  </a:pathLst>
                </a:custGeom>
                <a:solidFill>
                  <a:srgbClr val="B6109C"/>
                </a:solidFill>
                <a:ln>
                  <a:noFill/>
                </a:ln>
              </p:spPr>
            </p:sp>
            <p:sp>
              <p:nvSpPr>
                <p:cNvPr id="246" name="Freeform 234"/>
                <p:cNvSpPr/>
                <p:nvPr/>
              </p:nvSpPr>
              <p:spPr bwMode="auto">
                <a:xfrm>
                  <a:off x="6046" y="5761"/>
                  <a:ext cx="23" cy="30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0 h 5"/>
                    <a:gd name="T4" fmla="*/ 4 w 4"/>
                    <a:gd name="T5" fmla="*/ 0 h 5"/>
                    <a:gd name="T6" fmla="*/ 4 w 4"/>
                    <a:gd name="T7" fmla="*/ 5 h 5"/>
                    <a:gd name="T8" fmla="*/ 0 w 4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cubicBezTo>
                        <a:pt x="0" y="3"/>
                        <a:pt x="0" y="1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"/>
                        <a:pt x="4" y="3"/>
                        <a:pt x="4" y="5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6046" y="3714"/>
                <a:ext cx="7480" cy="3385"/>
                <a:chOff x="6046" y="3714"/>
                <a:chExt cx="7480" cy="3385"/>
              </a:xfrm>
              <a:grpFill/>
            </p:grpSpPr>
            <p:sp>
              <p:nvSpPr>
                <p:cNvPr id="245" name="Freeform 233"/>
                <p:cNvSpPr/>
                <p:nvPr/>
              </p:nvSpPr>
              <p:spPr bwMode="auto">
                <a:xfrm>
                  <a:off x="6046" y="3756"/>
                  <a:ext cx="7480" cy="3252"/>
                </a:xfrm>
                <a:custGeom>
                  <a:avLst/>
                  <a:gdLst>
                    <a:gd name="T0" fmla="*/ 720 w 1264"/>
                    <a:gd name="T1" fmla="*/ 611 h 614"/>
                    <a:gd name="T2" fmla="*/ 594 w 1264"/>
                    <a:gd name="T3" fmla="*/ 582 h 614"/>
                    <a:gd name="T4" fmla="*/ 504 w 1264"/>
                    <a:gd name="T5" fmla="*/ 608 h 614"/>
                    <a:gd name="T6" fmla="*/ 343 w 1264"/>
                    <a:gd name="T7" fmla="*/ 574 h 614"/>
                    <a:gd name="T8" fmla="*/ 256 w 1264"/>
                    <a:gd name="T9" fmla="*/ 601 h 614"/>
                    <a:gd name="T10" fmla="*/ 231 w 1264"/>
                    <a:gd name="T11" fmla="*/ 602 h 614"/>
                    <a:gd name="T12" fmla="*/ 50 w 1264"/>
                    <a:gd name="T13" fmla="*/ 514 h 614"/>
                    <a:gd name="T14" fmla="*/ 53 w 1264"/>
                    <a:gd name="T15" fmla="*/ 512 h 614"/>
                    <a:gd name="T16" fmla="*/ 231 w 1264"/>
                    <a:gd name="T17" fmla="*/ 598 h 614"/>
                    <a:gd name="T18" fmla="*/ 256 w 1264"/>
                    <a:gd name="T19" fmla="*/ 597 h 614"/>
                    <a:gd name="T20" fmla="*/ 342 w 1264"/>
                    <a:gd name="T21" fmla="*/ 570 h 614"/>
                    <a:gd name="T22" fmla="*/ 343 w 1264"/>
                    <a:gd name="T23" fmla="*/ 569 h 614"/>
                    <a:gd name="T24" fmla="*/ 344 w 1264"/>
                    <a:gd name="T25" fmla="*/ 570 h 614"/>
                    <a:gd name="T26" fmla="*/ 504 w 1264"/>
                    <a:gd name="T27" fmla="*/ 604 h 614"/>
                    <a:gd name="T28" fmla="*/ 593 w 1264"/>
                    <a:gd name="T29" fmla="*/ 578 h 614"/>
                    <a:gd name="T30" fmla="*/ 594 w 1264"/>
                    <a:gd name="T31" fmla="*/ 578 h 614"/>
                    <a:gd name="T32" fmla="*/ 594 w 1264"/>
                    <a:gd name="T33" fmla="*/ 578 h 614"/>
                    <a:gd name="T34" fmla="*/ 720 w 1264"/>
                    <a:gd name="T35" fmla="*/ 607 h 614"/>
                    <a:gd name="T36" fmla="*/ 751 w 1264"/>
                    <a:gd name="T37" fmla="*/ 605 h 614"/>
                    <a:gd name="T38" fmla="*/ 869 w 1264"/>
                    <a:gd name="T39" fmla="*/ 566 h 614"/>
                    <a:gd name="T40" fmla="*/ 870 w 1264"/>
                    <a:gd name="T41" fmla="*/ 565 h 614"/>
                    <a:gd name="T42" fmla="*/ 871 w 1264"/>
                    <a:gd name="T43" fmla="*/ 565 h 614"/>
                    <a:gd name="T44" fmla="*/ 995 w 1264"/>
                    <a:gd name="T45" fmla="*/ 579 h 614"/>
                    <a:gd name="T46" fmla="*/ 1189 w 1264"/>
                    <a:gd name="T47" fmla="*/ 474 h 614"/>
                    <a:gd name="T48" fmla="*/ 1251 w 1264"/>
                    <a:gd name="T49" fmla="*/ 262 h 614"/>
                    <a:gd name="T50" fmla="*/ 965 w 1264"/>
                    <a:gd name="T51" fmla="*/ 4 h 614"/>
                    <a:gd name="T52" fmla="*/ 934 w 1264"/>
                    <a:gd name="T53" fmla="*/ 6 h 614"/>
                    <a:gd name="T54" fmla="*/ 816 w 1264"/>
                    <a:gd name="T55" fmla="*/ 46 h 614"/>
                    <a:gd name="T56" fmla="*/ 815 w 1264"/>
                    <a:gd name="T57" fmla="*/ 46 h 614"/>
                    <a:gd name="T58" fmla="*/ 814 w 1264"/>
                    <a:gd name="T59" fmla="*/ 46 h 614"/>
                    <a:gd name="T60" fmla="*/ 690 w 1264"/>
                    <a:gd name="T61" fmla="*/ 32 h 614"/>
                    <a:gd name="T62" fmla="*/ 543 w 1264"/>
                    <a:gd name="T63" fmla="*/ 91 h 614"/>
                    <a:gd name="T64" fmla="*/ 542 w 1264"/>
                    <a:gd name="T65" fmla="*/ 92 h 614"/>
                    <a:gd name="T66" fmla="*/ 541 w 1264"/>
                    <a:gd name="T67" fmla="*/ 92 h 614"/>
                    <a:gd name="T68" fmla="*/ 448 w 1264"/>
                    <a:gd name="T69" fmla="*/ 85 h 614"/>
                    <a:gd name="T70" fmla="*/ 300 w 1264"/>
                    <a:gd name="T71" fmla="*/ 152 h 614"/>
                    <a:gd name="T72" fmla="*/ 299 w 1264"/>
                    <a:gd name="T73" fmla="*/ 153 h 614"/>
                    <a:gd name="T74" fmla="*/ 298 w 1264"/>
                    <a:gd name="T75" fmla="*/ 153 h 614"/>
                    <a:gd name="T76" fmla="*/ 208 w 1264"/>
                    <a:gd name="T77" fmla="*/ 144 h 614"/>
                    <a:gd name="T78" fmla="*/ 55 w 1264"/>
                    <a:gd name="T79" fmla="*/ 228 h 614"/>
                    <a:gd name="T80" fmla="*/ 4 w 1264"/>
                    <a:gd name="T81" fmla="*/ 368 h 614"/>
                    <a:gd name="T82" fmla="*/ 0 w 1264"/>
                    <a:gd name="T83" fmla="*/ 368 h 614"/>
                    <a:gd name="T84" fmla="*/ 51 w 1264"/>
                    <a:gd name="T85" fmla="*/ 225 h 614"/>
                    <a:gd name="T86" fmla="*/ 207 w 1264"/>
                    <a:gd name="T87" fmla="*/ 140 h 614"/>
                    <a:gd name="T88" fmla="*/ 298 w 1264"/>
                    <a:gd name="T89" fmla="*/ 149 h 614"/>
                    <a:gd name="T90" fmla="*/ 448 w 1264"/>
                    <a:gd name="T91" fmla="*/ 81 h 614"/>
                    <a:gd name="T92" fmla="*/ 541 w 1264"/>
                    <a:gd name="T93" fmla="*/ 88 h 614"/>
                    <a:gd name="T94" fmla="*/ 689 w 1264"/>
                    <a:gd name="T95" fmla="*/ 28 h 614"/>
                    <a:gd name="T96" fmla="*/ 814 w 1264"/>
                    <a:gd name="T97" fmla="*/ 42 h 614"/>
                    <a:gd name="T98" fmla="*/ 934 w 1264"/>
                    <a:gd name="T99" fmla="*/ 2 h 614"/>
                    <a:gd name="T100" fmla="*/ 965 w 1264"/>
                    <a:gd name="T101" fmla="*/ 0 h 614"/>
                    <a:gd name="T102" fmla="*/ 1255 w 1264"/>
                    <a:gd name="T103" fmla="*/ 262 h 614"/>
                    <a:gd name="T104" fmla="*/ 1192 w 1264"/>
                    <a:gd name="T105" fmla="*/ 476 h 614"/>
                    <a:gd name="T106" fmla="*/ 996 w 1264"/>
                    <a:gd name="T107" fmla="*/ 583 h 614"/>
                    <a:gd name="T108" fmla="*/ 871 w 1264"/>
                    <a:gd name="T109" fmla="*/ 569 h 614"/>
                    <a:gd name="T110" fmla="*/ 751 w 1264"/>
                    <a:gd name="T111" fmla="*/ 609 h 614"/>
                    <a:gd name="T112" fmla="*/ 720 w 1264"/>
                    <a:gd name="T113" fmla="*/ 611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264" h="614">
                      <a:moveTo>
                        <a:pt x="720" y="611"/>
                      </a:moveTo>
                      <a:cubicBezTo>
                        <a:pt x="677" y="611"/>
                        <a:pt x="633" y="601"/>
                        <a:pt x="594" y="582"/>
                      </a:cubicBezTo>
                      <a:cubicBezTo>
                        <a:pt x="566" y="596"/>
                        <a:pt x="536" y="605"/>
                        <a:pt x="504" y="608"/>
                      </a:cubicBezTo>
                      <a:cubicBezTo>
                        <a:pt x="448" y="614"/>
                        <a:pt x="391" y="602"/>
                        <a:pt x="343" y="574"/>
                      </a:cubicBezTo>
                      <a:cubicBezTo>
                        <a:pt x="316" y="589"/>
                        <a:pt x="287" y="598"/>
                        <a:pt x="256" y="601"/>
                      </a:cubicBezTo>
                      <a:cubicBezTo>
                        <a:pt x="248" y="602"/>
                        <a:pt x="240" y="602"/>
                        <a:pt x="231" y="602"/>
                      </a:cubicBezTo>
                      <a:cubicBezTo>
                        <a:pt x="160" y="602"/>
                        <a:pt x="94" y="570"/>
                        <a:pt x="50" y="514"/>
                      </a:cubicBezTo>
                      <a:cubicBezTo>
                        <a:pt x="53" y="512"/>
                        <a:pt x="53" y="512"/>
                        <a:pt x="53" y="512"/>
                      </a:cubicBezTo>
                      <a:cubicBezTo>
                        <a:pt x="96" y="567"/>
                        <a:pt x="161" y="598"/>
                        <a:pt x="231" y="598"/>
                      </a:cubicBezTo>
                      <a:cubicBezTo>
                        <a:pt x="240" y="598"/>
                        <a:pt x="248" y="598"/>
                        <a:pt x="256" y="597"/>
                      </a:cubicBezTo>
                      <a:cubicBezTo>
                        <a:pt x="286" y="594"/>
                        <a:pt x="315" y="585"/>
                        <a:pt x="342" y="570"/>
                      </a:cubicBezTo>
                      <a:cubicBezTo>
                        <a:pt x="343" y="569"/>
                        <a:pt x="343" y="569"/>
                        <a:pt x="343" y="569"/>
                      </a:cubicBezTo>
                      <a:cubicBezTo>
                        <a:pt x="344" y="570"/>
                        <a:pt x="344" y="570"/>
                        <a:pt x="344" y="570"/>
                      </a:cubicBezTo>
                      <a:cubicBezTo>
                        <a:pt x="392" y="598"/>
                        <a:pt x="448" y="610"/>
                        <a:pt x="504" y="604"/>
                      </a:cubicBezTo>
                      <a:cubicBezTo>
                        <a:pt x="535" y="601"/>
                        <a:pt x="565" y="592"/>
                        <a:pt x="593" y="578"/>
                      </a:cubicBezTo>
                      <a:cubicBezTo>
                        <a:pt x="594" y="578"/>
                        <a:pt x="594" y="578"/>
                        <a:pt x="594" y="578"/>
                      </a:cubicBezTo>
                      <a:cubicBezTo>
                        <a:pt x="594" y="578"/>
                        <a:pt x="594" y="578"/>
                        <a:pt x="594" y="578"/>
                      </a:cubicBezTo>
                      <a:cubicBezTo>
                        <a:pt x="633" y="597"/>
                        <a:pt x="677" y="607"/>
                        <a:pt x="720" y="607"/>
                      </a:cubicBezTo>
                      <a:cubicBezTo>
                        <a:pt x="730" y="607"/>
                        <a:pt x="741" y="607"/>
                        <a:pt x="751" y="605"/>
                      </a:cubicBezTo>
                      <a:cubicBezTo>
                        <a:pt x="793" y="601"/>
                        <a:pt x="833" y="587"/>
                        <a:pt x="869" y="566"/>
                      </a:cubicBezTo>
                      <a:cubicBezTo>
                        <a:pt x="870" y="565"/>
                        <a:pt x="870" y="565"/>
                        <a:pt x="870" y="565"/>
                      </a:cubicBezTo>
                      <a:cubicBezTo>
                        <a:pt x="871" y="565"/>
                        <a:pt x="871" y="565"/>
                        <a:pt x="871" y="565"/>
                      </a:cubicBezTo>
                      <a:cubicBezTo>
                        <a:pt x="911" y="579"/>
                        <a:pt x="953" y="584"/>
                        <a:pt x="995" y="579"/>
                      </a:cubicBezTo>
                      <a:cubicBezTo>
                        <a:pt x="1072" y="571"/>
                        <a:pt x="1140" y="534"/>
                        <a:pt x="1189" y="474"/>
                      </a:cubicBezTo>
                      <a:cubicBezTo>
                        <a:pt x="1237" y="414"/>
                        <a:pt x="1260" y="338"/>
                        <a:pt x="1251" y="262"/>
                      </a:cubicBezTo>
                      <a:cubicBezTo>
                        <a:pt x="1236" y="115"/>
                        <a:pt x="1113" y="4"/>
                        <a:pt x="965" y="4"/>
                      </a:cubicBezTo>
                      <a:cubicBezTo>
                        <a:pt x="955" y="4"/>
                        <a:pt x="944" y="5"/>
                        <a:pt x="934" y="6"/>
                      </a:cubicBezTo>
                      <a:cubicBezTo>
                        <a:pt x="892" y="10"/>
                        <a:pt x="852" y="24"/>
                        <a:pt x="816" y="46"/>
                      </a:cubicBezTo>
                      <a:cubicBezTo>
                        <a:pt x="815" y="46"/>
                        <a:pt x="815" y="46"/>
                        <a:pt x="815" y="46"/>
                      </a:cubicBezTo>
                      <a:cubicBezTo>
                        <a:pt x="814" y="46"/>
                        <a:pt x="814" y="46"/>
                        <a:pt x="814" y="46"/>
                      </a:cubicBezTo>
                      <a:cubicBezTo>
                        <a:pt x="774" y="32"/>
                        <a:pt x="732" y="27"/>
                        <a:pt x="690" y="32"/>
                      </a:cubicBezTo>
                      <a:cubicBezTo>
                        <a:pt x="636" y="37"/>
                        <a:pt x="585" y="58"/>
                        <a:pt x="543" y="91"/>
                      </a:cubicBezTo>
                      <a:cubicBezTo>
                        <a:pt x="542" y="92"/>
                        <a:pt x="542" y="92"/>
                        <a:pt x="542" y="92"/>
                      </a:cubicBezTo>
                      <a:cubicBezTo>
                        <a:pt x="541" y="92"/>
                        <a:pt x="541" y="92"/>
                        <a:pt x="541" y="92"/>
                      </a:cubicBezTo>
                      <a:cubicBezTo>
                        <a:pt x="511" y="84"/>
                        <a:pt x="479" y="82"/>
                        <a:pt x="448" y="85"/>
                      </a:cubicBezTo>
                      <a:cubicBezTo>
                        <a:pt x="393" y="91"/>
                        <a:pt x="340" y="115"/>
                        <a:pt x="300" y="152"/>
                      </a:cubicBezTo>
                      <a:cubicBezTo>
                        <a:pt x="299" y="153"/>
                        <a:pt x="299" y="153"/>
                        <a:pt x="299" y="153"/>
                      </a:cubicBezTo>
                      <a:cubicBezTo>
                        <a:pt x="298" y="153"/>
                        <a:pt x="298" y="153"/>
                        <a:pt x="298" y="153"/>
                      </a:cubicBezTo>
                      <a:cubicBezTo>
                        <a:pt x="269" y="144"/>
                        <a:pt x="238" y="141"/>
                        <a:pt x="208" y="144"/>
                      </a:cubicBezTo>
                      <a:cubicBezTo>
                        <a:pt x="147" y="151"/>
                        <a:pt x="93" y="180"/>
                        <a:pt x="55" y="228"/>
                      </a:cubicBezTo>
                      <a:cubicBezTo>
                        <a:pt x="22" y="268"/>
                        <a:pt x="5" y="316"/>
                        <a:pt x="4" y="368"/>
                      </a:cubicBezTo>
                      <a:cubicBezTo>
                        <a:pt x="0" y="368"/>
                        <a:pt x="0" y="368"/>
                        <a:pt x="0" y="368"/>
                      </a:cubicBezTo>
                      <a:cubicBezTo>
                        <a:pt x="1" y="315"/>
                        <a:pt x="18" y="266"/>
                        <a:pt x="51" y="225"/>
                      </a:cubicBezTo>
                      <a:cubicBezTo>
                        <a:pt x="90" y="177"/>
                        <a:pt x="146" y="147"/>
                        <a:pt x="207" y="140"/>
                      </a:cubicBezTo>
                      <a:cubicBezTo>
                        <a:pt x="238" y="137"/>
                        <a:pt x="269" y="140"/>
                        <a:pt x="298" y="149"/>
                      </a:cubicBezTo>
                      <a:cubicBezTo>
                        <a:pt x="339" y="111"/>
                        <a:pt x="392" y="87"/>
                        <a:pt x="448" y="81"/>
                      </a:cubicBezTo>
                      <a:cubicBezTo>
                        <a:pt x="479" y="78"/>
                        <a:pt x="511" y="80"/>
                        <a:pt x="541" y="88"/>
                      </a:cubicBezTo>
                      <a:cubicBezTo>
                        <a:pt x="584" y="54"/>
                        <a:pt x="635" y="34"/>
                        <a:pt x="689" y="28"/>
                      </a:cubicBezTo>
                      <a:cubicBezTo>
                        <a:pt x="732" y="23"/>
                        <a:pt x="774" y="28"/>
                        <a:pt x="814" y="42"/>
                      </a:cubicBezTo>
                      <a:cubicBezTo>
                        <a:pt x="851" y="20"/>
                        <a:pt x="891" y="6"/>
                        <a:pt x="934" y="2"/>
                      </a:cubicBezTo>
                      <a:cubicBezTo>
                        <a:pt x="944" y="1"/>
                        <a:pt x="955" y="0"/>
                        <a:pt x="965" y="0"/>
                      </a:cubicBezTo>
                      <a:cubicBezTo>
                        <a:pt x="1115" y="0"/>
                        <a:pt x="1240" y="112"/>
                        <a:pt x="1255" y="262"/>
                      </a:cubicBezTo>
                      <a:cubicBezTo>
                        <a:pt x="1264" y="339"/>
                        <a:pt x="1241" y="415"/>
                        <a:pt x="1192" y="476"/>
                      </a:cubicBezTo>
                      <a:cubicBezTo>
                        <a:pt x="1143" y="537"/>
                        <a:pt x="1073" y="575"/>
                        <a:pt x="996" y="583"/>
                      </a:cubicBezTo>
                      <a:cubicBezTo>
                        <a:pt x="953" y="588"/>
                        <a:pt x="911" y="583"/>
                        <a:pt x="871" y="569"/>
                      </a:cubicBezTo>
                      <a:cubicBezTo>
                        <a:pt x="834" y="591"/>
                        <a:pt x="794" y="605"/>
                        <a:pt x="751" y="609"/>
                      </a:cubicBezTo>
                      <a:cubicBezTo>
                        <a:pt x="741" y="611"/>
                        <a:pt x="730" y="611"/>
                        <a:pt x="720" y="6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47" name="Freeform 235"/>
                <p:cNvSpPr/>
                <p:nvPr/>
              </p:nvSpPr>
              <p:spPr bwMode="auto">
                <a:xfrm>
                  <a:off x="6501" y="6594"/>
                  <a:ext cx="43" cy="40"/>
                </a:xfrm>
                <a:custGeom>
                  <a:avLst/>
                  <a:gdLst>
                    <a:gd name="T0" fmla="*/ 4 w 7"/>
                    <a:gd name="T1" fmla="*/ 7 h 7"/>
                    <a:gd name="T2" fmla="*/ 0 w 7"/>
                    <a:gd name="T3" fmla="*/ 3 h 7"/>
                    <a:gd name="T4" fmla="*/ 3 w 7"/>
                    <a:gd name="T5" fmla="*/ 0 h 7"/>
                    <a:gd name="T6" fmla="*/ 7 w 7"/>
                    <a:gd name="T7" fmla="*/ 5 h 7"/>
                    <a:gd name="T8" fmla="*/ 4 w 7"/>
                    <a:gd name="T9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7">
                      <a:moveTo>
                        <a:pt x="4" y="7"/>
                      </a:moveTo>
                      <a:cubicBezTo>
                        <a:pt x="3" y="6"/>
                        <a:pt x="1" y="5"/>
                        <a:pt x="0" y="3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2"/>
                        <a:pt x="6" y="3"/>
                        <a:pt x="7" y="5"/>
                      </a:cubicBezTo>
                      <a:lnTo>
                        <a:pt x="4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48" name="Freeform 236"/>
                <p:cNvSpPr>
                  <a:spLocks noEditPoints="1"/>
                </p:cNvSpPr>
                <p:nvPr/>
              </p:nvSpPr>
              <p:spPr bwMode="auto">
                <a:xfrm>
                  <a:off x="6579" y="6671"/>
                  <a:ext cx="1415" cy="350"/>
                </a:xfrm>
                <a:custGeom>
                  <a:avLst/>
                  <a:gdLst>
                    <a:gd name="T0" fmla="*/ 141 w 239"/>
                    <a:gd name="T1" fmla="*/ 59 h 59"/>
                    <a:gd name="T2" fmla="*/ 132 w 239"/>
                    <a:gd name="T3" fmla="*/ 58 h 59"/>
                    <a:gd name="T4" fmla="*/ 132 w 239"/>
                    <a:gd name="T5" fmla="*/ 54 h 59"/>
                    <a:gd name="T6" fmla="*/ 144 w 239"/>
                    <a:gd name="T7" fmla="*/ 55 h 59"/>
                    <a:gd name="T8" fmla="*/ 145 w 239"/>
                    <a:gd name="T9" fmla="*/ 59 h 59"/>
                    <a:gd name="T10" fmla="*/ 141 w 239"/>
                    <a:gd name="T11" fmla="*/ 59 h 59"/>
                    <a:gd name="T12" fmla="*/ 157 w 239"/>
                    <a:gd name="T13" fmla="*/ 58 h 59"/>
                    <a:gd name="T14" fmla="*/ 156 w 239"/>
                    <a:gd name="T15" fmla="*/ 54 h 59"/>
                    <a:gd name="T16" fmla="*/ 163 w 239"/>
                    <a:gd name="T17" fmla="*/ 54 h 59"/>
                    <a:gd name="T18" fmla="*/ 168 w 239"/>
                    <a:gd name="T19" fmla="*/ 53 h 59"/>
                    <a:gd name="T20" fmla="*/ 169 w 239"/>
                    <a:gd name="T21" fmla="*/ 57 h 59"/>
                    <a:gd name="T22" fmla="*/ 164 w 239"/>
                    <a:gd name="T23" fmla="*/ 57 h 59"/>
                    <a:gd name="T24" fmla="*/ 157 w 239"/>
                    <a:gd name="T25" fmla="*/ 58 h 59"/>
                    <a:gd name="T26" fmla="*/ 120 w 239"/>
                    <a:gd name="T27" fmla="*/ 58 h 59"/>
                    <a:gd name="T28" fmla="*/ 108 w 239"/>
                    <a:gd name="T29" fmla="*/ 56 h 59"/>
                    <a:gd name="T30" fmla="*/ 109 w 239"/>
                    <a:gd name="T31" fmla="*/ 52 h 59"/>
                    <a:gd name="T32" fmla="*/ 121 w 239"/>
                    <a:gd name="T33" fmla="*/ 54 h 59"/>
                    <a:gd name="T34" fmla="*/ 120 w 239"/>
                    <a:gd name="T35" fmla="*/ 58 h 59"/>
                    <a:gd name="T36" fmla="*/ 181 w 239"/>
                    <a:gd name="T37" fmla="*/ 55 h 59"/>
                    <a:gd name="T38" fmla="*/ 180 w 239"/>
                    <a:gd name="T39" fmla="*/ 51 h 59"/>
                    <a:gd name="T40" fmla="*/ 192 w 239"/>
                    <a:gd name="T41" fmla="*/ 48 h 59"/>
                    <a:gd name="T42" fmla="*/ 193 w 239"/>
                    <a:gd name="T43" fmla="*/ 52 h 59"/>
                    <a:gd name="T44" fmla="*/ 181 w 239"/>
                    <a:gd name="T45" fmla="*/ 55 h 59"/>
                    <a:gd name="T46" fmla="*/ 96 w 239"/>
                    <a:gd name="T47" fmla="*/ 54 h 59"/>
                    <a:gd name="T48" fmla="*/ 84 w 239"/>
                    <a:gd name="T49" fmla="*/ 51 h 59"/>
                    <a:gd name="T50" fmla="*/ 85 w 239"/>
                    <a:gd name="T51" fmla="*/ 47 h 59"/>
                    <a:gd name="T52" fmla="*/ 97 w 239"/>
                    <a:gd name="T53" fmla="*/ 50 h 59"/>
                    <a:gd name="T54" fmla="*/ 96 w 239"/>
                    <a:gd name="T55" fmla="*/ 54 h 59"/>
                    <a:gd name="T56" fmla="*/ 205 w 239"/>
                    <a:gd name="T57" fmla="*/ 49 h 59"/>
                    <a:gd name="T58" fmla="*/ 203 w 239"/>
                    <a:gd name="T59" fmla="*/ 45 h 59"/>
                    <a:gd name="T60" fmla="*/ 215 w 239"/>
                    <a:gd name="T61" fmla="*/ 41 h 59"/>
                    <a:gd name="T62" fmla="*/ 216 w 239"/>
                    <a:gd name="T63" fmla="*/ 45 h 59"/>
                    <a:gd name="T64" fmla="*/ 205 w 239"/>
                    <a:gd name="T65" fmla="*/ 49 h 59"/>
                    <a:gd name="T66" fmla="*/ 73 w 239"/>
                    <a:gd name="T67" fmla="*/ 47 h 59"/>
                    <a:gd name="T68" fmla="*/ 61 w 239"/>
                    <a:gd name="T69" fmla="*/ 43 h 59"/>
                    <a:gd name="T70" fmla="*/ 63 w 239"/>
                    <a:gd name="T71" fmla="*/ 39 h 59"/>
                    <a:gd name="T72" fmla="*/ 74 w 239"/>
                    <a:gd name="T73" fmla="*/ 43 h 59"/>
                    <a:gd name="T74" fmla="*/ 73 w 239"/>
                    <a:gd name="T75" fmla="*/ 47 h 59"/>
                    <a:gd name="T76" fmla="*/ 228 w 239"/>
                    <a:gd name="T77" fmla="*/ 40 h 59"/>
                    <a:gd name="T78" fmla="*/ 226 w 239"/>
                    <a:gd name="T79" fmla="*/ 37 h 59"/>
                    <a:gd name="T80" fmla="*/ 237 w 239"/>
                    <a:gd name="T81" fmla="*/ 31 h 59"/>
                    <a:gd name="T82" fmla="*/ 239 w 239"/>
                    <a:gd name="T83" fmla="*/ 35 h 59"/>
                    <a:gd name="T84" fmla="*/ 228 w 239"/>
                    <a:gd name="T85" fmla="*/ 40 h 59"/>
                    <a:gd name="T86" fmla="*/ 50 w 239"/>
                    <a:gd name="T87" fmla="*/ 37 h 59"/>
                    <a:gd name="T88" fmla="*/ 39 w 239"/>
                    <a:gd name="T89" fmla="*/ 32 h 59"/>
                    <a:gd name="T90" fmla="*/ 41 w 239"/>
                    <a:gd name="T91" fmla="*/ 28 h 59"/>
                    <a:gd name="T92" fmla="*/ 52 w 239"/>
                    <a:gd name="T93" fmla="*/ 34 h 59"/>
                    <a:gd name="T94" fmla="*/ 50 w 239"/>
                    <a:gd name="T95" fmla="*/ 37 h 59"/>
                    <a:gd name="T96" fmla="*/ 29 w 239"/>
                    <a:gd name="T97" fmla="*/ 25 h 59"/>
                    <a:gd name="T98" fmla="*/ 19 w 239"/>
                    <a:gd name="T99" fmla="*/ 19 h 59"/>
                    <a:gd name="T100" fmla="*/ 21 w 239"/>
                    <a:gd name="T101" fmla="*/ 15 h 59"/>
                    <a:gd name="T102" fmla="*/ 31 w 239"/>
                    <a:gd name="T103" fmla="*/ 22 h 59"/>
                    <a:gd name="T104" fmla="*/ 29 w 239"/>
                    <a:gd name="T105" fmla="*/ 25 h 59"/>
                    <a:gd name="T106" fmla="*/ 9 w 239"/>
                    <a:gd name="T107" fmla="*/ 11 h 59"/>
                    <a:gd name="T108" fmla="*/ 0 w 239"/>
                    <a:gd name="T109" fmla="*/ 3 h 59"/>
                    <a:gd name="T110" fmla="*/ 2 w 239"/>
                    <a:gd name="T111" fmla="*/ 0 h 59"/>
                    <a:gd name="T112" fmla="*/ 11 w 239"/>
                    <a:gd name="T113" fmla="*/ 8 h 59"/>
                    <a:gd name="T114" fmla="*/ 9 w 239"/>
                    <a:gd name="T115" fmla="*/ 1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239" h="59">
                      <a:moveTo>
                        <a:pt x="141" y="59"/>
                      </a:moveTo>
                      <a:cubicBezTo>
                        <a:pt x="138" y="59"/>
                        <a:pt x="135" y="59"/>
                        <a:pt x="132" y="58"/>
                      </a:cubicBezTo>
                      <a:cubicBezTo>
                        <a:pt x="132" y="54"/>
                        <a:pt x="132" y="54"/>
                        <a:pt x="132" y="54"/>
                      </a:cubicBezTo>
                      <a:cubicBezTo>
                        <a:pt x="136" y="55"/>
                        <a:pt x="140" y="55"/>
                        <a:pt x="144" y="55"/>
                      </a:cubicBezTo>
                      <a:cubicBezTo>
                        <a:pt x="145" y="59"/>
                        <a:pt x="145" y="59"/>
                        <a:pt x="145" y="59"/>
                      </a:cubicBezTo>
                      <a:cubicBezTo>
                        <a:pt x="144" y="59"/>
                        <a:pt x="142" y="59"/>
                        <a:pt x="141" y="59"/>
                      </a:cubicBezTo>
                      <a:close/>
                      <a:moveTo>
                        <a:pt x="157" y="58"/>
                      </a:moveTo>
                      <a:cubicBezTo>
                        <a:pt x="156" y="54"/>
                        <a:pt x="156" y="54"/>
                        <a:pt x="156" y="54"/>
                      </a:cubicBezTo>
                      <a:cubicBezTo>
                        <a:pt x="159" y="54"/>
                        <a:pt x="161" y="54"/>
                        <a:pt x="163" y="54"/>
                      </a:cubicBezTo>
                      <a:cubicBezTo>
                        <a:pt x="165" y="53"/>
                        <a:pt x="167" y="53"/>
                        <a:pt x="168" y="53"/>
                      </a:cubicBezTo>
                      <a:cubicBezTo>
                        <a:pt x="169" y="57"/>
                        <a:pt x="169" y="57"/>
                        <a:pt x="169" y="57"/>
                      </a:cubicBezTo>
                      <a:cubicBezTo>
                        <a:pt x="167" y="57"/>
                        <a:pt x="166" y="57"/>
                        <a:pt x="164" y="57"/>
                      </a:cubicBezTo>
                      <a:cubicBezTo>
                        <a:pt x="162" y="58"/>
                        <a:pt x="159" y="58"/>
                        <a:pt x="157" y="58"/>
                      </a:cubicBezTo>
                      <a:close/>
                      <a:moveTo>
                        <a:pt x="120" y="58"/>
                      </a:moveTo>
                      <a:cubicBezTo>
                        <a:pt x="116" y="57"/>
                        <a:pt x="112" y="57"/>
                        <a:pt x="108" y="56"/>
                      </a:cubicBezTo>
                      <a:cubicBezTo>
                        <a:pt x="109" y="52"/>
                        <a:pt x="109" y="52"/>
                        <a:pt x="109" y="52"/>
                      </a:cubicBezTo>
                      <a:cubicBezTo>
                        <a:pt x="113" y="53"/>
                        <a:pt x="117" y="53"/>
                        <a:pt x="121" y="54"/>
                      </a:cubicBezTo>
                      <a:lnTo>
                        <a:pt x="120" y="58"/>
                      </a:lnTo>
                      <a:close/>
                      <a:moveTo>
                        <a:pt x="181" y="55"/>
                      </a:moveTo>
                      <a:cubicBezTo>
                        <a:pt x="180" y="51"/>
                        <a:pt x="180" y="51"/>
                        <a:pt x="180" y="51"/>
                      </a:cubicBezTo>
                      <a:cubicBezTo>
                        <a:pt x="184" y="50"/>
                        <a:pt x="188" y="49"/>
                        <a:pt x="192" y="48"/>
                      </a:cubicBezTo>
                      <a:cubicBezTo>
                        <a:pt x="193" y="52"/>
                        <a:pt x="193" y="52"/>
                        <a:pt x="193" y="52"/>
                      </a:cubicBezTo>
                      <a:cubicBezTo>
                        <a:pt x="189" y="53"/>
                        <a:pt x="185" y="54"/>
                        <a:pt x="181" y="55"/>
                      </a:cubicBezTo>
                      <a:close/>
                      <a:moveTo>
                        <a:pt x="96" y="54"/>
                      </a:moveTo>
                      <a:cubicBezTo>
                        <a:pt x="92" y="53"/>
                        <a:pt x="88" y="52"/>
                        <a:pt x="84" y="51"/>
                      </a:cubicBezTo>
                      <a:cubicBezTo>
                        <a:pt x="85" y="47"/>
                        <a:pt x="85" y="47"/>
                        <a:pt x="85" y="47"/>
                      </a:cubicBezTo>
                      <a:cubicBezTo>
                        <a:pt x="89" y="48"/>
                        <a:pt x="93" y="49"/>
                        <a:pt x="97" y="50"/>
                      </a:cubicBezTo>
                      <a:lnTo>
                        <a:pt x="96" y="54"/>
                      </a:lnTo>
                      <a:close/>
                      <a:moveTo>
                        <a:pt x="205" y="49"/>
                      </a:moveTo>
                      <a:cubicBezTo>
                        <a:pt x="203" y="45"/>
                        <a:pt x="203" y="45"/>
                        <a:pt x="203" y="45"/>
                      </a:cubicBezTo>
                      <a:cubicBezTo>
                        <a:pt x="207" y="44"/>
                        <a:pt x="211" y="43"/>
                        <a:pt x="215" y="41"/>
                      </a:cubicBezTo>
                      <a:cubicBezTo>
                        <a:pt x="216" y="45"/>
                        <a:pt x="216" y="45"/>
                        <a:pt x="216" y="45"/>
                      </a:cubicBezTo>
                      <a:cubicBezTo>
                        <a:pt x="212" y="46"/>
                        <a:pt x="209" y="48"/>
                        <a:pt x="205" y="49"/>
                      </a:cubicBezTo>
                      <a:close/>
                      <a:moveTo>
                        <a:pt x="73" y="47"/>
                      </a:moveTo>
                      <a:cubicBezTo>
                        <a:pt x="69" y="46"/>
                        <a:pt x="65" y="44"/>
                        <a:pt x="61" y="43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6" y="40"/>
                        <a:pt x="70" y="42"/>
                        <a:pt x="74" y="43"/>
                      </a:cubicBezTo>
                      <a:lnTo>
                        <a:pt x="73" y="47"/>
                      </a:lnTo>
                      <a:close/>
                      <a:moveTo>
                        <a:pt x="228" y="40"/>
                      </a:moveTo>
                      <a:cubicBezTo>
                        <a:pt x="226" y="37"/>
                        <a:pt x="226" y="37"/>
                        <a:pt x="226" y="37"/>
                      </a:cubicBezTo>
                      <a:cubicBezTo>
                        <a:pt x="230" y="35"/>
                        <a:pt x="233" y="33"/>
                        <a:pt x="237" y="31"/>
                      </a:cubicBezTo>
                      <a:cubicBezTo>
                        <a:pt x="239" y="35"/>
                        <a:pt x="239" y="35"/>
                        <a:pt x="239" y="35"/>
                      </a:cubicBezTo>
                      <a:cubicBezTo>
                        <a:pt x="235" y="37"/>
                        <a:pt x="231" y="39"/>
                        <a:pt x="228" y="40"/>
                      </a:cubicBezTo>
                      <a:close/>
                      <a:moveTo>
                        <a:pt x="50" y="37"/>
                      </a:moveTo>
                      <a:cubicBezTo>
                        <a:pt x="46" y="36"/>
                        <a:pt x="43" y="34"/>
                        <a:pt x="39" y="32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5" y="30"/>
                        <a:pt x="48" y="32"/>
                        <a:pt x="52" y="34"/>
                      </a:cubicBezTo>
                      <a:lnTo>
                        <a:pt x="50" y="37"/>
                      </a:lnTo>
                      <a:close/>
                      <a:moveTo>
                        <a:pt x="29" y="25"/>
                      </a:moveTo>
                      <a:cubicBezTo>
                        <a:pt x="25" y="23"/>
                        <a:pt x="22" y="21"/>
                        <a:pt x="19" y="19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4" y="18"/>
                        <a:pt x="28" y="20"/>
                        <a:pt x="31" y="22"/>
                      </a:cubicBezTo>
                      <a:lnTo>
                        <a:pt x="29" y="25"/>
                      </a:lnTo>
                      <a:close/>
                      <a:moveTo>
                        <a:pt x="9" y="11"/>
                      </a:moveTo>
                      <a:cubicBezTo>
                        <a:pt x="6" y="8"/>
                        <a:pt x="3" y="6"/>
                        <a:pt x="0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5" y="3"/>
                        <a:pt x="8" y="5"/>
                        <a:pt x="11" y="8"/>
                      </a:cubicBezTo>
                      <a:lnTo>
                        <a:pt x="9" y="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49" name="Freeform 237"/>
                <p:cNvSpPr/>
                <p:nvPr/>
              </p:nvSpPr>
              <p:spPr bwMode="auto">
                <a:xfrm>
                  <a:off x="8041" y="6801"/>
                  <a:ext cx="70" cy="43"/>
                </a:xfrm>
                <a:custGeom>
                  <a:avLst/>
                  <a:gdLst>
                    <a:gd name="T0" fmla="*/ 10 w 12"/>
                    <a:gd name="T1" fmla="*/ 7 h 7"/>
                    <a:gd name="T2" fmla="*/ 6 w 12"/>
                    <a:gd name="T3" fmla="*/ 4 h 7"/>
                    <a:gd name="T4" fmla="*/ 2 w 12"/>
                    <a:gd name="T5" fmla="*/ 7 h 7"/>
                    <a:gd name="T6" fmla="*/ 0 w 12"/>
                    <a:gd name="T7" fmla="*/ 3 h 7"/>
                    <a:gd name="T8" fmla="*/ 5 w 12"/>
                    <a:gd name="T9" fmla="*/ 0 h 7"/>
                    <a:gd name="T10" fmla="*/ 6 w 12"/>
                    <a:gd name="T11" fmla="*/ 0 h 7"/>
                    <a:gd name="T12" fmla="*/ 7 w 12"/>
                    <a:gd name="T13" fmla="*/ 0 h 7"/>
                    <a:gd name="T14" fmla="*/ 12 w 12"/>
                    <a:gd name="T15" fmla="*/ 4 h 7"/>
                    <a:gd name="T16" fmla="*/ 10 w 12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10" y="7"/>
                      </a:moveTo>
                      <a:cubicBezTo>
                        <a:pt x="9" y="6"/>
                        <a:pt x="8" y="5"/>
                        <a:pt x="6" y="4"/>
                      </a:cubicBezTo>
                      <a:cubicBezTo>
                        <a:pt x="5" y="5"/>
                        <a:pt x="4" y="6"/>
                        <a:pt x="2" y="7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4" y="1"/>
                        <a:pt x="5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9" y="1"/>
                        <a:pt x="11" y="3"/>
                        <a:pt x="12" y="4"/>
                      </a:cubicBezTo>
                      <a:lnTo>
                        <a:pt x="10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0" name="Freeform 238"/>
                <p:cNvSpPr>
                  <a:spLocks noEditPoints="1"/>
                </p:cNvSpPr>
                <p:nvPr/>
              </p:nvSpPr>
              <p:spPr bwMode="auto">
                <a:xfrm>
                  <a:off x="8166" y="6861"/>
                  <a:ext cx="1300" cy="200"/>
                </a:xfrm>
                <a:custGeom>
                  <a:avLst/>
                  <a:gdLst>
                    <a:gd name="T0" fmla="*/ 117 w 220"/>
                    <a:gd name="T1" fmla="*/ 34 h 34"/>
                    <a:gd name="T2" fmla="*/ 115 w 220"/>
                    <a:gd name="T3" fmla="*/ 34 h 34"/>
                    <a:gd name="T4" fmla="*/ 115 w 220"/>
                    <a:gd name="T5" fmla="*/ 30 h 34"/>
                    <a:gd name="T6" fmla="*/ 118 w 220"/>
                    <a:gd name="T7" fmla="*/ 30 h 34"/>
                    <a:gd name="T8" fmla="*/ 127 w 220"/>
                    <a:gd name="T9" fmla="*/ 30 h 34"/>
                    <a:gd name="T10" fmla="*/ 127 w 220"/>
                    <a:gd name="T11" fmla="*/ 34 h 34"/>
                    <a:gd name="T12" fmla="*/ 117 w 220"/>
                    <a:gd name="T13" fmla="*/ 34 h 34"/>
                    <a:gd name="T14" fmla="*/ 103 w 220"/>
                    <a:gd name="T15" fmla="*/ 34 h 34"/>
                    <a:gd name="T16" fmla="*/ 91 w 220"/>
                    <a:gd name="T17" fmla="*/ 32 h 34"/>
                    <a:gd name="T18" fmla="*/ 91 w 220"/>
                    <a:gd name="T19" fmla="*/ 29 h 34"/>
                    <a:gd name="T20" fmla="*/ 103 w 220"/>
                    <a:gd name="T21" fmla="*/ 30 h 34"/>
                    <a:gd name="T22" fmla="*/ 103 w 220"/>
                    <a:gd name="T23" fmla="*/ 34 h 34"/>
                    <a:gd name="T24" fmla="*/ 139 w 220"/>
                    <a:gd name="T25" fmla="*/ 33 h 34"/>
                    <a:gd name="T26" fmla="*/ 139 w 220"/>
                    <a:gd name="T27" fmla="*/ 29 h 34"/>
                    <a:gd name="T28" fmla="*/ 143 w 220"/>
                    <a:gd name="T29" fmla="*/ 29 h 34"/>
                    <a:gd name="T30" fmla="*/ 150 w 220"/>
                    <a:gd name="T31" fmla="*/ 28 h 34"/>
                    <a:gd name="T32" fmla="*/ 151 w 220"/>
                    <a:gd name="T33" fmla="*/ 32 h 34"/>
                    <a:gd name="T34" fmla="*/ 144 w 220"/>
                    <a:gd name="T35" fmla="*/ 33 h 34"/>
                    <a:gd name="T36" fmla="*/ 139 w 220"/>
                    <a:gd name="T37" fmla="*/ 33 h 34"/>
                    <a:gd name="T38" fmla="*/ 79 w 220"/>
                    <a:gd name="T39" fmla="*/ 31 h 34"/>
                    <a:gd name="T40" fmla="*/ 67 w 220"/>
                    <a:gd name="T41" fmla="*/ 29 h 34"/>
                    <a:gd name="T42" fmla="*/ 68 w 220"/>
                    <a:gd name="T43" fmla="*/ 25 h 34"/>
                    <a:gd name="T44" fmla="*/ 80 w 220"/>
                    <a:gd name="T45" fmla="*/ 27 h 34"/>
                    <a:gd name="T46" fmla="*/ 79 w 220"/>
                    <a:gd name="T47" fmla="*/ 31 h 34"/>
                    <a:gd name="T48" fmla="*/ 163 w 220"/>
                    <a:gd name="T49" fmla="*/ 30 h 34"/>
                    <a:gd name="T50" fmla="*/ 162 w 220"/>
                    <a:gd name="T51" fmla="*/ 26 h 34"/>
                    <a:gd name="T52" fmla="*/ 174 w 220"/>
                    <a:gd name="T53" fmla="*/ 23 h 34"/>
                    <a:gd name="T54" fmla="*/ 175 w 220"/>
                    <a:gd name="T55" fmla="*/ 27 h 34"/>
                    <a:gd name="T56" fmla="*/ 163 w 220"/>
                    <a:gd name="T57" fmla="*/ 30 h 34"/>
                    <a:gd name="T58" fmla="*/ 55 w 220"/>
                    <a:gd name="T59" fmla="*/ 26 h 34"/>
                    <a:gd name="T60" fmla="*/ 44 w 220"/>
                    <a:gd name="T61" fmla="*/ 22 h 34"/>
                    <a:gd name="T62" fmla="*/ 45 w 220"/>
                    <a:gd name="T63" fmla="*/ 19 h 34"/>
                    <a:gd name="T64" fmla="*/ 56 w 220"/>
                    <a:gd name="T65" fmla="*/ 22 h 34"/>
                    <a:gd name="T66" fmla="*/ 55 w 220"/>
                    <a:gd name="T67" fmla="*/ 26 h 34"/>
                    <a:gd name="T68" fmla="*/ 186 w 220"/>
                    <a:gd name="T69" fmla="*/ 24 h 34"/>
                    <a:gd name="T70" fmla="*/ 185 w 220"/>
                    <a:gd name="T71" fmla="*/ 20 h 34"/>
                    <a:gd name="T72" fmla="*/ 196 w 220"/>
                    <a:gd name="T73" fmla="*/ 17 h 34"/>
                    <a:gd name="T74" fmla="*/ 198 w 220"/>
                    <a:gd name="T75" fmla="*/ 20 h 34"/>
                    <a:gd name="T76" fmla="*/ 186 w 220"/>
                    <a:gd name="T77" fmla="*/ 24 h 34"/>
                    <a:gd name="T78" fmla="*/ 32 w 220"/>
                    <a:gd name="T79" fmla="*/ 18 h 34"/>
                    <a:gd name="T80" fmla="*/ 21 w 220"/>
                    <a:gd name="T81" fmla="*/ 14 h 34"/>
                    <a:gd name="T82" fmla="*/ 23 w 220"/>
                    <a:gd name="T83" fmla="*/ 10 h 34"/>
                    <a:gd name="T84" fmla="*/ 34 w 220"/>
                    <a:gd name="T85" fmla="*/ 15 h 34"/>
                    <a:gd name="T86" fmla="*/ 32 w 220"/>
                    <a:gd name="T87" fmla="*/ 18 h 34"/>
                    <a:gd name="T88" fmla="*/ 209 w 220"/>
                    <a:gd name="T89" fmla="*/ 16 h 34"/>
                    <a:gd name="T90" fmla="*/ 208 w 220"/>
                    <a:gd name="T91" fmla="*/ 13 h 34"/>
                    <a:gd name="T92" fmla="*/ 218 w 220"/>
                    <a:gd name="T93" fmla="*/ 8 h 34"/>
                    <a:gd name="T94" fmla="*/ 220 w 220"/>
                    <a:gd name="T95" fmla="*/ 11 h 34"/>
                    <a:gd name="T96" fmla="*/ 209 w 220"/>
                    <a:gd name="T97" fmla="*/ 16 h 34"/>
                    <a:gd name="T98" fmla="*/ 10 w 220"/>
                    <a:gd name="T99" fmla="*/ 9 h 34"/>
                    <a:gd name="T100" fmla="*/ 0 w 220"/>
                    <a:gd name="T101" fmla="*/ 3 h 34"/>
                    <a:gd name="T102" fmla="*/ 2 w 220"/>
                    <a:gd name="T103" fmla="*/ 0 h 34"/>
                    <a:gd name="T104" fmla="*/ 12 w 220"/>
                    <a:gd name="T105" fmla="*/ 5 h 34"/>
                    <a:gd name="T106" fmla="*/ 10 w 220"/>
                    <a:gd name="T107" fmla="*/ 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20" h="34">
                      <a:moveTo>
                        <a:pt x="117" y="34"/>
                      </a:moveTo>
                      <a:cubicBezTo>
                        <a:pt x="117" y="34"/>
                        <a:pt x="116" y="34"/>
                        <a:pt x="115" y="34"/>
                      </a:cubicBezTo>
                      <a:cubicBezTo>
                        <a:pt x="115" y="30"/>
                        <a:pt x="115" y="30"/>
                        <a:pt x="115" y="30"/>
                      </a:cubicBezTo>
                      <a:cubicBezTo>
                        <a:pt x="116" y="30"/>
                        <a:pt x="117" y="30"/>
                        <a:pt x="118" y="30"/>
                      </a:cubicBezTo>
                      <a:cubicBezTo>
                        <a:pt x="121" y="30"/>
                        <a:pt x="124" y="30"/>
                        <a:pt x="127" y="30"/>
                      </a:cubicBezTo>
                      <a:cubicBezTo>
                        <a:pt x="127" y="34"/>
                        <a:pt x="127" y="34"/>
                        <a:pt x="127" y="34"/>
                      </a:cubicBezTo>
                      <a:cubicBezTo>
                        <a:pt x="124" y="34"/>
                        <a:pt x="121" y="34"/>
                        <a:pt x="117" y="34"/>
                      </a:cubicBezTo>
                      <a:close/>
                      <a:moveTo>
                        <a:pt x="103" y="34"/>
                      </a:moveTo>
                      <a:cubicBezTo>
                        <a:pt x="99" y="33"/>
                        <a:pt x="95" y="33"/>
                        <a:pt x="91" y="32"/>
                      </a:cubicBezTo>
                      <a:cubicBezTo>
                        <a:pt x="91" y="29"/>
                        <a:pt x="91" y="29"/>
                        <a:pt x="91" y="29"/>
                      </a:cubicBezTo>
                      <a:cubicBezTo>
                        <a:pt x="95" y="29"/>
                        <a:pt x="99" y="29"/>
                        <a:pt x="103" y="30"/>
                      </a:cubicBezTo>
                      <a:lnTo>
                        <a:pt x="103" y="34"/>
                      </a:lnTo>
                      <a:close/>
                      <a:moveTo>
                        <a:pt x="139" y="33"/>
                      </a:moveTo>
                      <a:cubicBezTo>
                        <a:pt x="139" y="29"/>
                        <a:pt x="139" y="29"/>
                        <a:pt x="139" y="29"/>
                      </a:cubicBezTo>
                      <a:cubicBezTo>
                        <a:pt x="140" y="29"/>
                        <a:pt x="142" y="29"/>
                        <a:pt x="143" y="29"/>
                      </a:cubicBezTo>
                      <a:cubicBezTo>
                        <a:pt x="146" y="28"/>
                        <a:pt x="148" y="28"/>
                        <a:pt x="150" y="28"/>
                      </a:cubicBezTo>
                      <a:cubicBezTo>
                        <a:pt x="151" y="32"/>
                        <a:pt x="151" y="32"/>
                        <a:pt x="151" y="32"/>
                      </a:cubicBezTo>
                      <a:cubicBezTo>
                        <a:pt x="149" y="32"/>
                        <a:pt x="146" y="32"/>
                        <a:pt x="144" y="33"/>
                      </a:cubicBezTo>
                      <a:cubicBezTo>
                        <a:pt x="142" y="33"/>
                        <a:pt x="141" y="33"/>
                        <a:pt x="139" y="33"/>
                      </a:cubicBezTo>
                      <a:close/>
                      <a:moveTo>
                        <a:pt x="79" y="31"/>
                      </a:moveTo>
                      <a:cubicBezTo>
                        <a:pt x="75" y="30"/>
                        <a:pt x="71" y="29"/>
                        <a:pt x="67" y="29"/>
                      </a:cubicBezTo>
                      <a:cubicBezTo>
                        <a:pt x="68" y="25"/>
                        <a:pt x="68" y="25"/>
                        <a:pt x="68" y="25"/>
                      </a:cubicBezTo>
                      <a:cubicBezTo>
                        <a:pt x="72" y="26"/>
                        <a:pt x="76" y="26"/>
                        <a:pt x="80" y="27"/>
                      </a:cubicBezTo>
                      <a:lnTo>
                        <a:pt x="79" y="31"/>
                      </a:lnTo>
                      <a:close/>
                      <a:moveTo>
                        <a:pt x="163" y="30"/>
                      </a:moveTo>
                      <a:cubicBezTo>
                        <a:pt x="162" y="26"/>
                        <a:pt x="162" y="26"/>
                        <a:pt x="162" y="26"/>
                      </a:cubicBezTo>
                      <a:cubicBezTo>
                        <a:pt x="166" y="25"/>
                        <a:pt x="170" y="24"/>
                        <a:pt x="174" y="23"/>
                      </a:cubicBezTo>
                      <a:cubicBezTo>
                        <a:pt x="175" y="27"/>
                        <a:pt x="175" y="27"/>
                        <a:pt x="175" y="27"/>
                      </a:cubicBezTo>
                      <a:cubicBezTo>
                        <a:pt x="171" y="28"/>
                        <a:pt x="167" y="29"/>
                        <a:pt x="163" y="30"/>
                      </a:cubicBezTo>
                      <a:close/>
                      <a:moveTo>
                        <a:pt x="55" y="26"/>
                      </a:moveTo>
                      <a:cubicBezTo>
                        <a:pt x="52" y="25"/>
                        <a:pt x="48" y="24"/>
                        <a:pt x="44" y="22"/>
                      </a:cubicBezTo>
                      <a:cubicBezTo>
                        <a:pt x="45" y="19"/>
                        <a:pt x="45" y="19"/>
                        <a:pt x="45" y="19"/>
                      </a:cubicBezTo>
                      <a:cubicBezTo>
                        <a:pt x="49" y="20"/>
                        <a:pt x="53" y="21"/>
                        <a:pt x="56" y="22"/>
                      </a:cubicBezTo>
                      <a:lnTo>
                        <a:pt x="55" y="26"/>
                      </a:lnTo>
                      <a:close/>
                      <a:moveTo>
                        <a:pt x="186" y="24"/>
                      </a:moveTo>
                      <a:cubicBezTo>
                        <a:pt x="185" y="20"/>
                        <a:pt x="185" y="20"/>
                        <a:pt x="185" y="20"/>
                      </a:cubicBezTo>
                      <a:cubicBezTo>
                        <a:pt x="189" y="19"/>
                        <a:pt x="193" y="18"/>
                        <a:pt x="196" y="17"/>
                      </a:cubicBezTo>
                      <a:cubicBezTo>
                        <a:pt x="198" y="20"/>
                        <a:pt x="198" y="20"/>
                        <a:pt x="198" y="20"/>
                      </a:cubicBezTo>
                      <a:cubicBezTo>
                        <a:pt x="194" y="22"/>
                        <a:pt x="190" y="23"/>
                        <a:pt x="186" y="24"/>
                      </a:cubicBezTo>
                      <a:close/>
                      <a:moveTo>
                        <a:pt x="32" y="18"/>
                      </a:moveTo>
                      <a:cubicBezTo>
                        <a:pt x="29" y="17"/>
                        <a:pt x="25" y="15"/>
                        <a:pt x="21" y="14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6" y="12"/>
                        <a:pt x="30" y="13"/>
                        <a:pt x="34" y="15"/>
                      </a:cubicBezTo>
                      <a:lnTo>
                        <a:pt x="32" y="18"/>
                      </a:lnTo>
                      <a:close/>
                      <a:moveTo>
                        <a:pt x="209" y="16"/>
                      </a:moveTo>
                      <a:cubicBezTo>
                        <a:pt x="208" y="13"/>
                        <a:pt x="208" y="13"/>
                        <a:pt x="208" y="13"/>
                      </a:cubicBezTo>
                      <a:cubicBezTo>
                        <a:pt x="211" y="11"/>
                        <a:pt x="215" y="9"/>
                        <a:pt x="218" y="8"/>
                      </a:cubicBezTo>
                      <a:cubicBezTo>
                        <a:pt x="220" y="11"/>
                        <a:pt x="220" y="11"/>
                        <a:pt x="220" y="11"/>
                      </a:cubicBezTo>
                      <a:cubicBezTo>
                        <a:pt x="217" y="13"/>
                        <a:pt x="213" y="15"/>
                        <a:pt x="209" y="16"/>
                      </a:cubicBezTo>
                      <a:close/>
                      <a:moveTo>
                        <a:pt x="10" y="9"/>
                      </a:moveTo>
                      <a:cubicBezTo>
                        <a:pt x="7" y="7"/>
                        <a:pt x="3" y="5"/>
                        <a:pt x="0" y="3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5" y="2"/>
                        <a:pt x="9" y="3"/>
                        <a:pt x="12" y="5"/>
                      </a:cubicBezTo>
                      <a:lnTo>
                        <a:pt x="10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1" name="Freeform 239"/>
                <p:cNvSpPr/>
                <p:nvPr/>
              </p:nvSpPr>
              <p:spPr bwMode="auto">
                <a:xfrm>
                  <a:off x="9521" y="6854"/>
                  <a:ext cx="75" cy="43"/>
                </a:xfrm>
                <a:custGeom>
                  <a:avLst/>
                  <a:gdLst>
                    <a:gd name="T0" fmla="*/ 2 w 13"/>
                    <a:gd name="T1" fmla="*/ 7 h 7"/>
                    <a:gd name="T2" fmla="*/ 0 w 13"/>
                    <a:gd name="T3" fmla="*/ 3 h 7"/>
                    <a:gd name="T4" fmla="*/ 5 w 13"/>
                    <a:gd name="T5" fmla="*/ 1 h 7"/>
                    <a:gd name="T6" fmla="*/ 6 w 13"/>
                    <a:gd name="T7" fmla="*/ 0 h 7"/>
                    <a:gd name="T8" fmla="*/ 7 w 13"/>
                    <a:gd name="T9" fmla="*/ 1 h 7"/>
                    <a:gd name="T10" fmla="*/ 13 w 13"/>
                    <a:gd name="T11" fmla="*/ 3 h 7"/>
                    <a:gd name="T12" fmla="*/ 11 w 13"/>
                    <a:gd name="T13" fmla="*/ 7 h 7"/>
                    <a:gd name="T14" fmla="*/ 6 w 13"/>
                    <a:gd name="T15" fmla="*/ 5 h 7"/>
                    <a:gd name="T16" fmla="*/ 2 w 13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7">
                      <a:moveTo>
                        <a:pt x="2" y="7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4" y="2"/>
                        <a:pt x="5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9" y="2"/>
                        <a:pt x="11" y="2"/>
                        <a:pt x="13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6"/>
                        <a:pt x="8" y="5"/>
                        <a:pt x="6" y="5"/>
                      </a:cubicBezTo>
                      <a:cubicBezTo>
                        <a:pt x="5" y="5"/>
                        <a:pt x="4" y="6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2" name="Freeform 240"/>
                <p:cNvSpPr>
                  <a:spLocks noEditPoints="1"/>
                </p:cNvSpPr>
                <p:nvPr/>
              </p:nvSpPr>
              <p:spPr bwMode="auto">
                <a:xfrm>
                  <a:off x="9651" y="6844"/>
                  <a:ext cx="1443" cy="225"/>
                </a:xfrm>
                <a:custGeom>
                  <a:avLst/>
                  <a:gdLst>
                    <a:gd name="T0" fmla="*/ 105 w 244"/>
                    <a:gd name="T1" fmla="*/ 38 h 38"/>
                    <a:gd name="T2" fmla="*/ 93 w 244"/>
                    <a:gd name="T3" fmla="*/ 38 h 38"/>
                    <a:gd name="T4" fmla="*/ 93 w 244"/>
                    <a:gd name="T5" fmla="*/ 34 h 38"/>
                    <a:gd name="T6" fmla="*/ 105 w 244"/>
                    <a:gd name="T7" fmla="*/ 34 h 38"/>
                    <a:gd name="T8" fmla="*/ 105 w 244"/>
                    <a:gd name="T9" fmla="*/ 38 h 38"/>
                    <a:gd name="T10" fmla="*/ 117 w 244"/>
                    <a:gd name="T11" fmla="*/ 38 h 38"/>
                    <a:gd name="T12" fmla="*/ 117 w 244"/>
                    <a:gd name="T13" fmla="*/ 34 h 38"/>
                    <a:gd name="T14" fmla="*/ 129 w 244"/>
                    <a:gd name="T15" fmla="*/ 34 h 38"/>
                    <a:gd name="T16" fmla="*/ 129 w 244"/>
                    <a:gd name="T17" fmla="*/ 38 h 38"/>
                    <a:gd name="T18" fmla="*/ 117 w 244"/>
                    <a:gd name="T19" fmla="*/ 38 h 38"/>
                    <a:gd name="T20" fmla="*/ 81 w 244"/>
                    <a:gd name="T21" fmla="*/ 37 h 38"/>
                    <a:gd name="T22" fmla="*/ 69 w 244"/>
                    <a:gd name="T23" fmla="*/ 35 h 38"/>
                    <a:gd name="T24" fmla="*/ 70 w 244"/>
                    <a:gd name="T25" fmla="*/ 31 h 38"/>
                    <a:gd name="T26" fmla="*/ 81 w 244"/>
                    <a:gd name="T27" fmla="*/ 33 h 38"/>
                    <a:gd name="T28" fmla="*/ 81 w 244"/>
                    <a:gd name="T29" fmla="*/ 37 h 38"/>
                    <a:gd name="T30" fmla="*/ 141 w 244"/>
                    <a:gd name="T31" fmla="*/ 37 h 38"/>
                    <a:gd name="T32" fmla="*/ 141 w 244"/>
                    <a:gd name="T33" fmla="*/ 33 h 38"/>
                    <a:gd name="T34" fmla="*/ 153 w 244"/>
                    <a:gd name="T35" fmla="*/ 31 h 38"/>
                    <a:gd name="T36" fmla="*/ 153 w 244"/>
                    <a:gd name="T37" fmla="*/ 35 h 38"/>
                    <a:gd name="T38" fmla="*/ 141 w 244"/>
                    <a:gd name="T39" fmla="*/ 37 h 38"/>
                    <a:gd name="T40" fmla="*/ 165 w 244"/>
                    <a:gd name="T41" fmla="*/ 33 h 38"/>
                    <a:gd name="T42" fmla="*/ 164 w 244"/>
                    <a:gd name="T43" fmla="*/ 29 h 38"/>
                    <a:gd name="T44" fmla="*/ 176 w 244"/>
                    <a:gd name="T45" fmla="*/ 26 h 38"/>
                    <a:gd name="T46" fmla="*/ 177 w 244"/>
                    <a:gd name="T47" fmla="*/ 30 h 38"/>
                    <a:gd name="T48" fmla="*/ 165 w 244"/>
                    <a:gd name="T49" fmla="*/ 33 h 38"/>
                    <a:gd name="T50" fmla="*/ 57 w 244"/>
                    <a:gd name="T51" fmla="*/ 33 h 38"/>
                    <a:gd name="T52" fmla="*/ 45 w 244"/>
                    <a:gd name="T53" fmla="*/ 30 h 38"/>
                    <a:gd name="T54" fmla="*/ 46 w 244"/>
                    <a:gd name="T55" fmla="*/ 26 h 38"/>
                    <a:gd name="T56" fmla="*/ 58 w 244"/>
                    <a:gd name="T57" fmla="*/ 29 h 38"/>
                    <a:gd name="T58" fmla="*/ 57 w 244"/>
                    <a:gd name="T59" fmla="*/ 33 h 38"/>
                    <a:gd name="T60" fmla="*/ 189 w 244"/>
                    <a:gd name="T61" fmla="*/ 27 h 38"/>
                    <a:gd name="T62" fmla="*/ 188 w 244"/>
                    <a:gd name="T63" fmla="*/ 23 h 38"/>
                    <a:gd name="T64" fmla="*/ 199 w 244"/>
                    <a:gd name="T65" fmla="*/ 20 h 38"/>
                    <a:gd name="T66" fmla="*/ 200 w 244"/>
                    <a:gd name="T67" fmla="*/ 23 h 38"/>
                    <a:gd name="T68" fmla="*/ 189 w 244"/>
                    <a:gd name="T69" fmla="*/ 27 h 38"/>
                    <a:gd name="T70" fmla="*/ 34 w 244"/>
                    <a:gd name="T71" fmla="*/ 27 h 38"/>
                    <a:gd name="T72" fmla="*/ 22 w 244"/>
                    <a:gd name="T73" fmla="*/ 23 h 38"/>
                    <a:gd name="T74" fmla="*/ 23 w 244"/>
                    <a:gd name="T75" fmla="*/ 19 h 38"/>
                    <a:gd name="T76" fmla="*/ 35 w 244"/>
                    <a:gd name="T77" fmla="*/ 23 h 38"/>
                    <a:gd name="T78" fmla="*/ 34 w 244"/>
                    <a:gd name="T79" fmla="*/ 27 h 38"/>
                    <a:gd name="T80" fmla="*/ 212 w 244"/>
                    <a:gd name="T81" fmla="*/ 19 h 38"/>
                    <a:gd name="T82" fmla="*/ 210 w 244"/>
                    <a:gd name="T83" fmla="*/ 15 h 38"/>
                    <a:gd name="T84" fmla="*/ 221 w 244"/>
                    <a:gd name="T85" fmla="*/ 11 h 38"/>
                    <a:gd name="T86" fmla="*/ 223 w 244"/>
                    <a:gd name="T87" fmla="*/ 14 h 38"/>
                    <a:gd name="T88" fmla="*/ 212 w 244"/>
                    <a:gd name="T89" fmla="*/ 19 h 38"/>
                    <a:gd name="T90" fmla="*/ 11 w 244"/>
                    <a:gd name="T91" fmla="*/ 19 h 38"/>
                    <a:gd name="T92" fmla="*/ 0 w 244"/>
                    <a:gd name="T93" fmla="*/ 14 h 38"/>
                    <a:gd name="T94" fmla="*/ 1 w 244"/>
                    <a:gd name="T95" fmla="*/ 11 h 38"/>
                    <a:gd name="T96" fmla="*/ 12 w 244"/>
                    <a:gd name="T97" fmla="*/ 15 h 38"/>
                    <a:gd name="T98" fmla="*/ 11 w 244"/>
                    <a:gd name="T99" fmla="*/ 19 h 38"/>
                    <a:gd name="T100" fmla="*/ 234 w 244"/>
                    <a:gd name="T101" fmla="*/ 9 h 38"/>
                    <a:gd name="T102" fmla="*/ 232 w 244"/>
                    <a:gd name="T103" fmla="*/ 6 h 38"/>
                    <a:gd name="T104" fmla="*/ 242 w 244"/>
                    <a:gd name="T105" fmla="*/ 0 h 38"/>
                    <a:gd name="T106" fmla="*/ 244 w 244"/>
                    <a:gd name="T107" fmla="*/ 3 h 38"/>
                    <a:gd name="T108" fmla="*/ 234 w 244"/>
                    <a:gd name="T109" fmla="*/ 9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44" h="38">
                      <a:moveTo>
                        <a:pt x="105" y="38"/>
                      </a:moveTo>
                      <a:cubicBezTo>
                        <a:pt x="101" y="38"/>
                        <a:pt x="97" y="38"/>
                        <a:pt x="93" y="38"/>
                      </a:cubicBezTo>
                      <a:cubicBezTo>
                        <a:pt x="93" y="34"/>
                        <a:pt x="93" y="34"/>
                        <a:pt x="93" y="34"/>
                      </a:cubicBezTo>
                      <a:cubicBezTo>
                        <a:pt x="97" y="34"/>
                        <a:pt x="101" y="34"/>
                        <a:pt x="105" y="34"/>
                      </a:cubicBezTo>
                      <a:lnTo>
                        <a:pt x="105" y="38"/>
                      </a:lnTo>
                      <a:close/>
                      <a:moveTo>
                        <a:pt x="117" y="38"/>
                      </a:move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21" y="34"/>
                        <a:pt x="125" y="34"/>
                        <a:pt x="129" y="34"/>
                      </a:cubicBezTo>
                      <a:cubicBezTo>
                        <a:pt x="129" y="38"/>
                        <a:pt x="129" y="38"/>
                        <a:pt x="129" y="38"/>
                      </a:cubicBezTo>
                      <a:cubicBezTo>
                        <a:pt x="125" y="38"/>
                        <a:pt x="121" y="38"/>
                        <a:pt x="117" y="38"/>
                      </a:cubicBezTo>
                      <a:close/>
                      <a:moveTo>
                        <a:pt x="81" y="37"/>
                      </a:moveTo>
                      <a:cubicBezTo>
                        <a:pt x="77" y="36"/>
                        <a:pt x="73" y="36"/>
                        <a:pt x="69" y="35"/>
                      </a:cubicBezTo>
                      <a:cubicBezTo>
                        <a:pt x="70" y="31"/>
                        <a:pt x="70" y="31"/>
                        <a:pt x="70" y="31"/>
                      </a:cubicBezTo>
                      <a:cubicBezTo>
                        <a:pt x="73" y="32"/>
                        <a:pt x="77" y="32"/>
                        <a:pt x="81" y="33"/>
                      </a:cubicBezTo>
                      <a:lnTo>
                        <a:pt x="81" y="37"/>
                      </a:lnTo>
                      <a:close/>
                      <a:moveTo>
                        <a:pt x="141" y="37"/>
                      </a:moveTo>
                      <a:cubicBezTo>
                        <a:pt x="141" y="33"/>
                        <a:pt x="141" y="33"/>
                        <a:pt x="141" y="33"/>
                      </a:cubicBezTo>
                      <a:cubicBezTo>
                        <a:pt x="145" y="32"/>
                        <a:pt x="149" y="32"/>
                        <a:pt x="153" y="31"/>
                      </a:cubicBezTo>
                      <a:cubicBezTo>
                        <a:pt x="153" y="35"/>
                        <a:pt x="153" y="35"/>
                        <a:pt x="153" y="35"/>
                      </a:cubicBezTo>
                      <a:cubicBezTo>
                        <a:pt x="149" y="36"/>
                        <a:pt x="145" y="36"/>
                        <a:pt x="141" y="37"/>
                      </a:cubicBezTo>
                      <a:close/>
                      <a:moveTo>
                        <a:pt x="165" y="33"/>
                      </a:moveTo>
                      <a:cubicBezTo>
                        <a:pt x="164" y="29"/>
                        <a:pt x="164" y="29"/>
                        <a:pt x="164" y="29"/>
                      </a:cubicBezTo>
                      <a:cubicBezTo>
                        <a:pt x="168" y="28"/>
                        <a:pt x="172" y="27"/>
                        <a:pt x="176" y="26"/>
                      </a:cubicBezTo>
                      <a:cubicBezTo>
                        <a:pt x="177" y="30"/>
                        <a:pt x="177" y="30"/>
                        <a:pt x="177" y="30"/>
                      </a:cubicBezTo>
                      <a:cubicBezTo>
                        <a:pt x="173" y="31"/>
                        <a:pt x="169" y="32"/>
                        <a:pt x="165" y="33"/>
                      </a:cubicBezTo>
                      <a:close/>
                      <a:moveTo>
                        <a:pt x="57" y="33"/>
                      </a:moveTo>
                      <a:cubicBezTo>
                        <a:pt x="53" y="32"/>
                        <a:pt x="49" y="31"/>
                        <a:pt x="45" y="30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0" y="27"/>
                        <a:pt x="54" y="28"/>
                        <a:pt x="58" y="29"/>
                      </a:cubicBezTo>
                      <a:lnTo>
                        <a:pt x="57" y="33"/>
                      </a:lnTo>
                      <a:close/>
                      <a:moveTo>
                        <a:pt x="189" y="27"/>
                      </a:moveTo>
                      <a:cubicBezTo>
                        <a:pt x="188" y="23"/>
                        <a:pt x="188" y="23"/>
                        <a:pt x="188" y="23"/>
                      </a:cubicBezTo>
                      <a:cubicBezTo>
                        <a:pt x="191" y="22"/>
                        <a:pt x="195" y="21"/>
                        <a:pt x="199" y="20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196" y="25"/>
                        <a:pt x="193" y="26"/>
                        <a:pt x="189" y="27"/>
                      </a:cubicBezTo>
                      <a:close/>
                      <a:moveTo>
                        <a:pt x="34" y="27"/>
                      </a:moveTo>
                      <a:cubicBezTo>
                        <a:pt x="30" y="26"/>
                        <a:pt x="26" y="25"/>
                        <a:pt x="22" y="23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27" y="21"/>
                        <a:pt x="31" y="22"/>
                        <a:pt x="35" y="23"/>
                      </a:cubicBezTo>
                      <a:lnTo>
                        <a:pt x="34" y="27"/>
                      </a:lnTo>
                      <a:close/>
                      <a:moveTo>
                        <a:pt x="212" y="19"/>
                      </a:moveTo>
                      <a:cubicBezTo>
                        <a:pt x="210" y="15"/>
                        <a:pt x="210" y="15"/>
                        <a:pt x="210" y="15"/>
                      </a:cubicBezTo>
                      <a:cubicBezTo>
                        <a:pt x="214" y="14"/>
                        <a:pt x="217" y="12"/>
                        <a:pt x="221" y="11"/>
                      </a:cubicBezTo>
                      <a:cubicBezTo>
                        <a:pt x="223" y="14"/>
                        <a:pt x="223" y="14"/>
                        <a:pt x="223" y="14"/>
                      </a:cubicBezTo>
                      <a:cubicBezTo>
                        <a:pt x="219" y="16"/>
                        <a:pt x="215" y="18"/>
                        <a:pt x="212" y="19"/>
                      </a:cubicBezTo>
                      <a:close/>
                      <a:moveTo>
                        <a:pt x="11" y="19"/>
                      </a:moveTo>
                      <a:cubicBezTo>
                        <a:pt x="7" y="17"/>
                        <a:pt x="3" y="16"/>
                        <a:pt x="0" y="14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5" y="12"/>
                        <a:pt x="9" y="14"/>
                        <a:pt x="12" y="15"/>
                      </a:cubicBezTo>
                      <a:lnTo>
                        <a:pt x="11" y="19"/>
                      </a:lnTo>
                      <a:close/>
                      <a:moveTo>
                        <a:pt x="234" y="9"/>
                      </a:moveTo>
                      <a:cubicBezTo>
                        <a:pt x="232" y="6"/>
                        <a:pt x="232" y="6"/>
                        <a:pt x="232" y="6"/>
                      </a:cubicBezTo>
                      <a:cubicBezTo>
                        <a:pt x="235" y="4"/>
                        <a:pt x="239" y="2"/>
                        <a:pt x="242" y="0"/>
                      </a:cubicBezTo>
                      <a:cubicBezTo>
                        <a:pt x="244" y="3"/>
                        <a:pt x="244" y="3"/>
                        <a:pt x="244" y="3"/>
                      </a:cubicBezTo>
                      <a:cubicBezTo>
                        <a:pt x="241" y="5"/>
                        <a:pt x="237" y="7"/>
                        <a:pt x="23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3" name="Freeform 241"/>
                <p:cNvSpPr/>
                <p:nvPr/>
              </p:nvSpPr>
              <p:spPr bwMode="auto">
                <a:xfrm>
                  <a:off x="11149" y="6784"/>
                  <a:ext cx="70" cy="40"/>
                </a:xfrm>
                <a:custGeom>
                  <a:avLst/>
                  <a:gdLst>
                    <a:gd name="T0" fmla="*/ 2 w 12"/>
                    <a:gd name="T1" fmla="*/ 7 h 7"/>
                    <a:gd name="T2" fmla="*/ 0 w 12"/>
                    <a:gd name="T3" fmla="*/ 4 h 7"/>
                    <a:gd name="T4" fmla="*/ 5 w 12"/>
                    <a:gd name="T5" fmla="*/ 0 h 7"/>
                    <a:gd name="T6" fmla="*/ 5 w 12"/>
                    <a:gd name="T7" fmla="*/ 0 h 7"/>
                    <a:gd name="T8" fmla="*/ 6 w 12"/>
                    <a:gd name="T9" fmla="*/ 0 h 7"/>
                    <a:gd name="T10" fmla="*/ 12 w 12"/>
                    <a:gd name="T11" fmla="*/ 2 h 7"/>
                    <a:gd name="T12" fmla="*/ 11 w 12"/>
                    <a:gd name="T13" fmla="*/ 6 h 7"/>
                    <a:gd name="T14" fmla="*/ 6 w 12"/>
                    <a:gd name="T15" fmla="*/ 4 h 7"/>
                    <a:gd name="T16" fmla="*/ 2 w 12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2" y="7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3" y="2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8" y="1"/>
                        <a:pt x="10" y="2"/>
                        <a:pt x="12" y="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9" y="6"/>
                        <a:pt x="7" y="5"/>
                        <a:pt x="6" y="4"/>
                      </a:cubicBezTo>
                      <a:cubicBezTo>
                        <a:pt x="5" y="5"/>
                        <a:pt x="3" y="6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4" name="Freeform 242"/>
                <p:cNvSpPr>
                  <a:spLocks noEditPoints="1"/>
                </p:cNvSpPr>
                <p:nvPr/>
              </p:nvSpPr>
              <p:spPr bwMode="auto">
                <a:xfrm>
                  <a:off x="10971" y="3714"/>
                  <a:ext cx="2378" cy="3200"/>
                </a:xfrm>
                <a:custGeom>
                  <a:avLst/>
                  <a:gdLst>
                    <a:gd name="T0" fmla="*/ 132 w 402"/>
                    <a:gd name="T1" fmla="*/ 535 h 539"/>
                    <a:gd name="T2" fmla="*/ 132 w 402"/>
                    <a:gd name="T3" fmla="*/ 539 h 539"/>
                    <a:gd name="T4" fmla="*/ 159 w 402"/>
                    <a:gd name="T5" fmla="*/ 538 h 539"/>
                    <a:gd name="T6" fmla="*/ 99 w 402"/>
                    <a:gd name="T7" fmla="*/ 533 h 539"/>
                    <a:gd name="T8" fmla="*/ 170 w 402"/>
                    <a:gd name="T9" fmla="*/ 533 h 539"/>
                    <a:gd name="T10" fmla="*/ 87 w 402"/>
                    <a:gd name="T11" fmla="*/ 535 h 539"/>
                    <a:gd name="T12" fmla="*/ 87 w 402"/>
                    <a:gd name="T13" fmla="*/ 535 h 539"/>
                    <a:gd name="T14" fmla="*/ 206 w 402"/>
                    <a:gd name="T15" fmla="*/ 529 h 539"/>
                    <a:gd name="T16" fmla="*/ 53 w 402"/>
                    <a:gd name="T17" fmla="*/ 523 h 539"/>
                    <a:gd name="T18" fmla="*/ 216 w 402"/>
                    <a:gd name="T19" fmla="*/ 522 h 539"/>
                    <a:gd name="T20" fmla="*/ 240 w 402"/>
                    <a:gd name="T21" fmla="*/ 517 h 539"/>
                    <a:gd name="T22" fmla="*/ 240 w 402"/>
                    <a:gd name="T23" fmla="*/ 517 h 539"/>
                    <a:gd name="T24" fmla="*/ 272 w 402"/>
                    <a:gd name="T25" fmla="*/ 501 h 539"/>
                    <a:gd name="T26" fmla="*/ 289 w 402"/>
                    <a:gd name="T27" fmla="*/ 484 h 539"/>
                    <a:gd name="T28" fmla="*/ 299 w 402"/>
                    <a:gd name="T29" fmla="*/ 477 h 539"/>
                    <a:gd name="T30" fmla="*/ 319 w 402"/>
                    <a:gd name="T31" fmla="*/ 464 h 539"/>
                    <a:gd name="T32" fmla="*/ 319 w 402"/>
                    <a:gd name="T33" fmla="*/ 464 h 539"/>
                    <a:gd name="T34" fmla="*/ 344 w 402"/>
                    <a:gd name="T35" fmla="*/ 438 h 539"/>
                    <a:gd name="T36" fmla="*/ 354 w 402"/>
                    <a:gd name="T37" fmla="*/ 416 h 539"/>
                    <a:gd name="T38" fmla="*/ 361 w 402"/>
                    <a:gd name="T39" fmla="*/ 406 h 539"/>
                    <a:gd name="T40" fmla="*/ 376 w 402"/>
                    <a:gd name="T41" fmla="*/ 387 h 539"/>
                    <a:gd name="T42" fmla="*/ 376 w 402"/>
                    <a:gd name="T43" fmla="*/ 387 h 539"/>
                    <a:gd name="T44" fmla="*/ 389 w 402"/>
                    <a:gd name="T45" fmla="*/ 354 h 539"/>
                    <a:gd name="T46" fmla="*/ 392 w 402"/>
                    <a:gd name="T47" fmla="*/ 330 h 539"/>
                    <a:gd name="T48" fmla="*/ 394 w 402"/>
                    <a:gd name="T49" fmla="*/ 318 h 539"/>
                    <a:gd name="T50" fmla="*/ 401 w 402"/>
                    <a:gd name="T51" fmla="*/ 295 h 539"/>
                    <a:gd name="T52" fmla="*/ 401 w 402"/>
                    <a:gd name="T53" fmla="*/ 295 h 539"/>
                    <a:gd name="T54" fmla="*/ 398 w 402"/>
                    <a:gd name="T55" fmla="*/ 259 h 539"/>
                    <a:gd name="T56" fmla="*/ 397 w 402"/>
                    <a:gd name="T57" fmla="*/ 247 h 539"/>
                    <a:gd name="T58" fmla="*/ 401 w 402"/>
                    <a:gd name="T59" fmla="*/ 241 h 539"/>
                    <a:gd name="T60" fmla="*/ 392 w 402"/>
                    <a:gd name="T61" fmla="*/ 212 h 539"/>
                    <a:gd name="T62" fmla="*/ 389 w 402"/>
                    <a:gd name="T63" fmla="*/ 201 h 539"/>
                    <a:gd name="T64" fmla="*/ 389 w 402"/>
                    <a:gd name="T65" fmla="*/ 201 h 539"/>
                    <a:gd name="T66" fmla="*/ 386 w 402"/>
                    <a:gd name="T67" fmla="*/ 177 h 539"/>
                    <a:gd name="T68" fmla="*/ 371 w 402"/>
                    <a:gd name="T69" fmla="*/ 144 h 539"/>
                    <a:gd name="T70" fmla="*/ 356 w 402"/>
                    <a:gd name="T71" fmla="*/ 125 h 539"/>
                    <a:gd name="T72" fmla="*/ 349 w 402"/>
                    <a:gd name="T73" fmla="*/ 116 h 539"/>
                    <a:gd name="T74" fmla="*/ 349 w 402"/>
                    <a:gd name="T75" fmla="*/ 116 h 539"/>
                    <a:gd name="T76" fmla="*/ 338 w 402"/>
                    <a:gd name="T77" fmla="*/ 94 h 539"/>
                    <a:gd name="T78" fmla="*/ 313 w 402"/>
                    <a:gd name="T79" fmla="*/ 69 h 539"/>
                    <a:gd name="T80" fmla="*/ 292 w 402"/>
                    <a:gd name="T81" fmla="*/ 57 h 539"/>
                    <a:gd name="T82" fmla="*/ 282 w 402"/>
                    <a:gd name="T83" fmla="*/ 50 h 539"/>
                    <a:gd name="T84" fmla="*/ 282 w 402"/>
                    <a:gd name="T85" fmla="*/ 50 h 539"/>
                    <a:gd name="T86" fmla="*/ 12 w 402"/>
                    <a:gd name="T87" fmla="*/ 33 h 539"/>
                    <a:gd name="T88" fmla="*/ 253 w 402"/>
                    <a:gd name="T89" fmla="*/ 28 h 539"/>
                    <a:gd name="T90" fmla="*/ 21 w 402"/>
                    <a:gd name="T91" fmla="*/ 24 h 539"/>
                    <a:gd name="T92" fmla="*/ 241 w 402"/>
                    <a:gd name="T93" fmla="*/ 27 h 539"/>
                    <a:gd name="T94" fmla="*/ 241 w 402"/>
                    <a:gd name="T95" fmla="*/ 27 h 539"/>
                    <a:gd name="T96" fmla="*/ 56 w 402"/>
                    <a:gd name="T97" fmla="*/ 15 h 539"/>
                    <a:gd name="T98" fmla="*/ 209 w 402"/>
                    <a:gd name="T99" fmla="*/ 11 h 539"/>
                    <a:gd name="T100" fmla="*/ 66 w 402"/>
                    <a:gd name="T101" fmla="*/ 8 h 539"/>
                    <a:gd name="T102" fmla="*/ 196 w 402"/>
                    <a:gd name="T103" fmla="*/ 11 h 539"/>
                    <a:gd name="T104" fmla="*/ 196 w 402"/>
                    <a:gd name="T105" fmla="*/ 11 h 539"/>
                    <a:gd name="T106" fmla="*/ 102 w 402"/>
                    <a:gd name="T107" fmla="*/ 5 h 539"/>
                    <a:gd name="T108" fmla="*/ 162 w 402"/>
                    <a:gd name="T109" fmla="*/ 1 h 539"/>
                    <a:gd name="T110" fmla="*/ 114 w 402"/>
                    <a:gd name="T111" fmla="*/ 0 h 539"/>
                    <a:gd name="T112" fmla="*/ 150 w 402"/>
                    <a:gd name="T113" fmla="*/ 4 h 539"/>
                    <a:gd name="T114" fmla="*/ 150 w 402"/>
                    <a:gd name="T115" fmla="*/ 4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02" h="539">
                      <a:moveTo>
                        <a:pt x="132" y="539"/>
                      </a:moveTo>
                      <a:cubicBezTo>
                        <a:pt x="129" y="539"/>
                        <a:pt x="126" y="539"/>
                        <a:pt x="123" y="539"/>
                      </a:cubicBezTo>
                      <a:cubicBezTo>
                        <a:pt x="123" y="535"/>
                        <a:pt x="123" y="535"/>
                        <a:pt x="123" y="535"/>
                      </a:cubicBezTo>
                      <a:cubicBezTo>
                        <a:pt x="126" y="535"/>
                        <a:pt x="129" y="535"/>
                        <a:pt x="132" y="535"/>
                      </a:cubicBezTo>
                      <a:cubicBezTo>
                        <a:pt x="135" y="535"/>
                        <a:pt x="135" y="535"/>
                        <a:pt x="135" y="535"/>
                      </a:cubicBezTo>
                      <a:cubicBezTo>
                        <a:pt x="135" y="539"/>
                        <a:pt x="135" y="539"/>
                        <a:pt x="135" y="539"/>
                      </a:cubicBezTo>
                      <a:cubicBezTo>
                        <a:pt x="132" y="539"/>
                        <a:pt x="132" y="539"/>
                        <a:pt x="132" y="539"/>
                      </a:cubicBezTo>
                      <a:cubicBezTo>
                        <a:pt x="132" y="539"/>
                        <a:pt x="132" y="539"/>
                        <a:pt x="132" y="539"/>
                      </a:cubicBezTo>
                      <a:close/>
                      <a:moveTo>
                        <a:pt x="147" y="539"/>
                      </a:moveTo>
                      <a:cubicBezTo>
                        <a:pt x="147" y="535"/>
                        <a:pt x="147" y="535"/>
                        <a:pt x="147" y="535"/>
                      </a:cubicBezTo>
                      <a:cubicBezTo>
                        <a:pt x="150" y="535"/>
                        <a:pt x="154" y="534"/>
                        <a:pt x="158" y="534"/>
                      </a:cubicBezTo>
                      <a:cubicBezTo>
                        <a:pt x="159" y="538"/>
                        <a:pt x="159" y="538"/>
                        <a:pt x="159" y="538"/>
                      </a:cubicBezTo>
                      <a:cubicBezTo>
                        <a:pt x="155" y="538"/>
                        <a:pt x="151" y="539"/>
                        <a:pt x="147" y="539"/>
                      </a:cubicBezTo>
                      <a:close/>
                      <a:moveTo>
                        <a:pt x="111" y="538"/>
                      </a:moveTo>
                      <a:cubicBezTo>
                        <a:pt x="107" y="538"/>
                        <a:pt x="103" y="538"/>
                        <a:pt x="99" y="537"/>
                      </a:cubicBezTo>
                      <a:cubicBezTo>
                        <a:pt x="99" y="533"/>
                        <a:pt x="99" y="533"/>
                        <a:pt x="99" y="533"/>
                      </a:cubicBezTo>
                      <a:cubicBezTo>
                        <a:pt x="103" y="534"/>
                        <a:pt x="107" y="534"/>
                        <a:pt x="111" y="534"/>
                      </a:cubicBezTo>
                      <a:lnTo>
                        <a:pt x="111" y="538"/>
                      </a:lnTo>
                      <a:close/>
                      <a:moveTo>
                        <a:pt x="171" y="537"/>
                      </a:moveTo>
                      <a:cubicBezTo>
                        <a:pt x="170" y="533"/>
                        <a:pt x="170" y="533"/>
                        <a:pt x="170" y="533"/>
                      </a:cubicBezTo>
                      <a:cubicBezTo>
                        <a:pt x="174" y="532"/>
                        <a:pt x="178" y="531"/>
                        <a:pt x="182" y="531"/>
                      </a:cubicBezTo>
                      <a:cubicBezTo>
                        <a:pt x="182" y="535"/>
                        <a:pt x="182" y="535"/>
                        <a:pt x="182" y="535"/>
                      </a:cubicBezTo>
                      <a:cubicBezTo>
                        <a:pt x="179" y="535"/>
                        <a:pt x="175" y="536"/>
                        <a:pt x="171" y="537"/>
                      </a:cubicBezTo>
                      <a:close/>
                      <a:moveTo>
                        <a:pt x="87" y="535"/>
                      </a:moveTo>
                      <a:cubicBezTo>
                        <a:pt x="83" y="535"/>
                        <a:pt x="79" y="534"/>
                        <a:pt x="75" y="533"/>
                      </a:cubicBezTo>
                      <a:cubicBezTo>
                        <a:pt x="76" y="529"/>
                        <a:pt x="76" y="529"/>
                        <a:pt x="76" y="529"/>
                      </a:cubicBezTo>
                      <a:cubicBezTo>
                        <a:pt x="80" y="530"/>
                        <a:pt x="84" y="531"/>
                        <a:pt x="88" y="532"/>
                      </a:cubicBezTo>
                      <a:lnTo>
                        <a:pt x="87" y="535"/>
                      </a:lnTo>
                      <a:close/>
                      <a:moveTo>
                        <a:pt x="194" y="532"/>
                      </a:moveTo>
                      <a:cubicBezTo>
                        <a:pt x="193" y="528"/>
                        <a:pt x="193" y="528"/>
                        <a:pt x="193" y="528"/>
                      </a:cubicBezTo>
                      <a:cubicBezTo>
                        <a:pt x="197" y="527"/>
                        <a:pt x="201" y="526"/>
                        <a:pt x="205" y="525"/>
                      </a:cubicBezTo>
                      <a:cubicBezTo>
                        <a:pt x="206" y="529"/>
                        <a:pt x="206" y="529"/>
                        <a:pt x="206" y="529"/>
                      </a:cubicBezTo>
                      <a:cubicBezTo>
                        <a:pt x="202" y="530"/>
                        <a:pt x="198" y="531"/>
                        <a:pt x="194" y="532"/>
                      </a:cubicBezTo>
                      <a:close/>
                      <a:moveTo>
                        <a:pt x="64" y="530"/>
                      </a:moveTo>
                      <a:cubicBezTo>
                        <a:pt x="60" y="529"/>
                        <a:pt x="56" y="528"/>
                        <a:pt x="52" y="527"/>
                      </a:cubicBezTo>
                      <a:cubicBezTo>
                        <a:pt x="53" y="523"/>
                        <a:pt x="53" y="523"/>
                        <a:pt x="53" y="523"/>
                      </a:cubicBezTo>
                      <a:cubicBezTo>
                        <a:pt x="57" y="524"/>
                        <a:pt x="61" y="525"/>
                        <a:pt x="65" y="526"/>
                      </a:cubicBezTo>
                      <a:lnTo>
                        <a:pt x="64" y="530"/>
                      </a:lnTo>
                      <a:close/>
                      <a:moveTo>
                        <a:pt x="217" y="526"/>
                      </a:moveTo>
                      <a:cubicBezTo>
                        <a:pt x="216" y="522"/>
                        <a:pt x="216" y="522"/>
                        <a:pt x="216" y="522"/>
                      </a:cubicBezTo>
                      <a:cubicBezTo>
                        <a:pt x="220" y="521"/>
                        <a:pt x="224" y="519"/>
                        <a:pt x="227" y="518"/>
                      </a:cubicBezTo>
                      <a:cubicBezTo>
                        <a:pt x="229" y="522"/>
                        <a:pt x="229" y="522"/>
                        <a:pt x="229" y="522"/>
                      </a:cubicBezTo>
                      <a:cubicBezTo>
                        <a:pt x="225" y="523"/>
                        <a:pt x="221" y="524"/>
                        <a:pt x="217" y="526"/>
                      </a:cubicBezTo>
                      <a:close/>
                      <a:moveTo>
                        <a:pt x="240" y="517"/>
                      </a:moveTo>
                      <a:cubicBezTo>
                        <a:pt x="238" y="514"/>
                        <a:pt x="238" y="514"/>
                        <a:pt x="238" y="514"/>
                      </a:cubicBezTo>
                      <a:cubicBezTo>
                        <a:pt x="242" y="512"/>
                        <a:pt x="245" y="510"/>
                        <a:pt x="249" y="509"/>
                      </a:cubicBezTo>
                      <a:cubicBezTo>
                        <a:pt x="251" y="512"/>
                        <a:pt x="251" y="512"/>
                        <a:pt x="251" y="512"/>
                      </a:cubicBezTo>
                      <a:cubicBezTo>
                        <a:pt x="247" y="514"/>
                        <a:pt x="243" y="516"/>
                        <a:pt x="240" y="517"/>
                      </a:cubicBezTo>
                      <a:close/>
                      <a:moveTo>
                        <a:pt x="261" y="507"/>
                      </a:moveTo>
                      <a:cubicBezTo>
                        <a:pt x="259" y="503"/>
                        <a:pt x="259" y="503"/>
                        <a:pt x="259" y="503"/>
                      </a:cubicBezTo>
                      <a:cubicBezTo>
                        <a:pt x="263" y="501"/>
                        <a:pt x="266" y="499"/>
                        <a:pt x="270" y="497"/>
                      </a:cubicBezTo>
                      <a:cubicBezTo>
                        <a:pt x="272" y="501"/>
                        <a:pt x="272" y="501"/>
                        <a:pt x="272" y="501"/>
                      </a:cubicBezTo>
                      <a:cubicBezTo>
                        <a:pt x="268" y="503"/>
                        <a:pt x="265" y="505"/>
                        <a:pt x="261" y="507"/>
                      </a:cubicBezTo>
                      <a:close/>
                      <a:moveTo>
                        <a:pt x="282" y="494"/>
                      </a:moveTo>
                      <a:cubicBezTo>
                        <a:pt x="280" y="491"/>
                        <a:pt x="280" y="491"/>
                        <a:pt x="280" y="491"/>
                      </a:cubicBezTo>
                      <a:cubicBezTo>
                        <a:pt x="283" y="489"/>
                        <a:pt x="286" y="486"/>
                        <a:pt x="289" y="484"/>
                      </a:cubicBezTo>
                      <a:cubicBezTo>
                        <a:pt x="292" y="487"/>
                        <a:pt x="292" y="487"/>
                        <a:pt x="292" y="487"/>
                      </a:cubicBezTo>
                      <a:cubicBezTo>
                        <a:pt x="289" y="490"/>
                        <a:pt x="285" y="492"/>
                        <a:pt x="282" y="494"/>
                      </a:cubicBezTo>
                      <a:close/>
                      <a:moveTo>
                        <a:pt x="301" y="480"/>
                      </a:moveTo>
                      <a:cubicBezTo>
                        <a:pt x="299" y="477"/>
                        <a:pt x="299" y="477"/>
                        <a:pt x="299" y="477"/>
                      </a:cubicBezTo>
                      <a:cubicBezTo>
                        <a:pt x="302" y="474"/>
                        <a:pt x="305" y="472"/>
                        <a:pt x="308" y="469"/>
                      </a:cubicBezTo>
                      <a:cubicBezTo>
                        <a:pt x="311" y="472"/>
                        <a:pt x="311" y="472"/>
                        <a:pt x="311" y="472"/>
                      </a:cubicBezTo>
                      <a:cubicBezTo>
                        <a:pt x="308" y="475"/>
                        <a:pt x="304" y="478"/>
                        <a:pt x="301" y="480"/>
                      </a:cubicBezTo>
                      <a:close/>
                      <a:moveTo>
                        <a:pt x="319" y="464"/>
                      </a:moveTo>
                      <a:cubicBezTo>
                        <a:pt x="317" y="461"/>
                        <a:pt x="317" y="461"/>
                        <a:pt x="317" y="461"/>
                      </a:cubicBezTo>
                      <a:cubicBezTo>
                        <a:pt x="319" y="459"/>
                        <a:pt x="322" y="456"/>
                        <a:pt x="325" y="453"/>
                      </a:cubicBezTo>
                      <a:cubicBezTo>
                        <a:pt x="328" y="456"/>
                        <a:pt x="328" y="456"/>
                        <a:pt x="328" y="456"/>
                      </a:cubicBezTo>
                      <a:cubicBezTo>
                        <a:pt x="325" y="459"/>
                        <a:pt x="322" y="461"/>
                        <a:pt x="319" y="464"/>
                      </a:cubicBezTo>
                      <a:close/>
                      <a:moveTo>
                        <a:pt x="336" y="447"/>
                      </a:moveTo>
                      <a:cubicBezTo>
                        <a:pt x="333" y="444"/>
                        <a:pt x="333" y="444"/>
                        <a:pt x="333" y="444"/>
                      </a:cubicBezTo>
                      <a:cubicBezTo>
                        <a:pt x="336" y="441"/>
                        <a:pt x="338" y="438"/>
                        <a:pt x="341" y="435"/>
                      </a:cubicBezTo>
                      <a:cubicBezTo>
                        <a:pt x="344" y="438"/>
                        <a:pt x="344" y="438"/>
                        <a:pt x="344" y="438"/>
                      </a:cubicBezTo>
                      <a:cubicBezTo>
                        <a:pt x="341" y="441"/>
                        <a:pt x="339" y="444"/>
                        <a:pt x="336" y="447"/>
                      </a:cubicBezTo>
                      <a:close/>
                      <a:moveTo>
                        <a:pt x="351" y="428"/>
                      </a:moveTo>
                      <a:cubicBezTo>
                        <a:pt x="348" y="426"/>
                        <a:pt x="348" y="426"/>
                        <a:pt x="348" y="426"/>
                      </a:cubicBezTo>
                      <a:cubicBezTo>
                        <a:pt x="350" y="423"/>
                        <a:pt x="352" y="419"/>
                        <a:pt x="354" y="416"/>
                      </a:cubicBezTo>
                      <a:cubicBezTo>
                        <a:pt x="358" y="418"/>
                        <a:pt x="358" y="418"/>
                        <a:pt x="358" y="418"/>
                      </a:cubicBezTo>
                      <a:cubicBezTo>
                        <a:pt x="356" y="422"/>
                        <a:pt x="353" y="425"/>
                        <a:pt x="351" y="428"/>
                      </a:cubicBezTo>
                      <a:close/>
                      <a:moveTo>
                        <a:pt x="364" y="408"/>
                      </a:moveTo>
                      <a:cubicBezTo>
                        <a:pt x="361" y="406"/>
                        <a:pt x="361" y="406"/>
                        <a:pt x="361" y="406"/>
                      </a:cubicBezTo>
                      <a:cubicBezTo>
                        <a:pt x="363" y="403"/>
                        <a:pt x="365" y="399"/>
                        <a:pt x="367" y="396"/>
                      </a:cubicBezTo>
                      <a:cubicBezTo>
                        <a:pt x="370" y="398"/>
                        <a:pt x="370" y="398"/>
                        <a:pt x="370" y="398"/>
                      </a:cubicBezTo>
                      <a:cubicBezTo>
                        <a:pt x="368" y="401"/>
                        <a:pt x="366" y="405"/>
                        <a:pt x="364" y="408"/>
                      </a:cubicBezTo>
                      <a:close/>
                      <a:moveTo>
                        <a:pt x="376" y="387"/>
                      </a:moveTo>
                      <a:cubicBezTo>
                        <a:pt x="372" y="385"/>
                        <a:pt x="372" y="385"/>
                        <a:pt x="372" y="385"/>
                      </a:cubicBezTo>
                      <a:cubicBezTo>
                        <a:pt x="374" y="382"/>
                        <a:pt x="375" y="378"/>
                        <a:pt x="377" y="374"/>
                      </a:cubicBezTo>
                      <a:cubicBezTo>
                        <a:pt x="381" y="376"/>
                        <a:pt x="381" y="376"/>
                        <a:pt x="381" y="376"/>
                      </a:cubicBezTo>
                      <a:cubicBezTo>
                        <a:pt x="379" y="380"/>
                        <a:pt x="377" y="383"/>
                        <a:pt x="376" y="387"/>
                      </a:cubicBezTo>
                      <a:close/>
                      <a:moveTo>
                        <a:pt x="385" y="365"/>
                      </a:moveTo>
                      <a:cubicBezTo>
                        <a:pt x="381" y="364"/>
                        <a:pt x="381" y="364"/>
                        <a:pt x="381" y="364"/>
                      </a:cubicBezTo>
                      <a:cubicBezTo>
                        <a:pt x="383" y="360"/>
                        <a:pt x="384" y="356"/>
                        <a:pt x="385" y="352"/>
                      </a:cubicBezTo>
                      <a:cubicBezTo>
                        <a:pt x="389" y="354"/>
                        <a:pt x="389" y="354"/>
                        <a:pt x="389" y="354"/>
                      </a:cubicBezTo>
                      <a:cubicBezTo>
                        <a:pt x="388" y="357"/>
                        <a:pt x="386" y="361"/>
                        <a:pt x="385" y="365"/>
                      </a:cubicBezTo>
                      <a:close/>
                      <a:moveTo>
                        <a:pt x="393" y="342"/>
                      </a:moveTo>
                      <a:cubicBezTo>
                        <a:pt x="389" y="341"/>
                        <a:pt x="389" y="341"/>
                        <a:pt x="389" y="341"/>
                      </a:cubicBezTo>
                      <a:cubicBezTo>
                        <a:pt x="390" y="337"/>
                        <a:pt x="391" y="334"/>
                        <a:pt x="392" y="330"/>
                      </a:cubicBezTo>
                      <a:cubicBezTo>
                        <a:pt x="395" y="331"/>
                        <a:pt x="395" y="331"/>
                        <a:pt x="395" y="331"/>
                      </a:cubicBezTo>
                      <a:cubicBezTo>
                        <a:pt x="395" y="334"/>
                        <a:pt x="394" y="338"/>
                        <a:pt x="393" y="342"/>
                      </a:cubicBezTo>
                      <a:close/>
                      <a:moveTo>
                        <a:pt x="398" y="319"/>
                      </a:moveTo>
                      <a:cubicBezTo>
                        <a:pt x="394" y="318"/>
                        <a:pt x="394" y="318"/>
                        <a:pt x="394" y="318"/>
                      </a:cubicBezTo>
                      <a:cubicBezTo>
                        <a:pt x="395" y="314"/>
                        <a:pt x="395" y="310"/>
                        <a:pt x="396" y="306"/>
                      </a:cubicBezTo>
                      <a:cubicBezTo>
                        <a:pt x="400" y="307"/>
                        <a:pt x="400" y="307"/>
                        <a:pt x="400" y="307"/>
                      </a:cubicBezTo>
                      <a:cubicBezTo>
                        <a:pt x="399" y="311"/>
                        <a:pt x="399" y="315"/>
                        <a:pt x="398" y="319"/>
                      </a:cubicBezTo>
                      <a:close/>
                      <a:moveTo>
                        <a:pt x="401" y="295"/>
                      </a:moveTo>
                      <a:cubicBezTo>
                        <a:pt x="397" y="295"/>
                        <a:pt x="397" y="295"/>
                        <a:pt x="397" y="295"/>
                      </a:cubicBezTo>
                      <a:cubicBezTo>
                        <a:pt x="398" y="291"/>
                        <a:pt x="398" y="287"/>
                        <a:pt x="398" y="283"/>
                      </a:cubicBezTo>
                      <a:cubicBezTo>
                        <a:pt x="402" y="283"/>
                        <a:pt x="402" y="283"/>
                        <a:pt x="402" y="283"/>
                      </a:cubicBezTo>
                      <a:cubicBezTo>
                        <a:pt x="402" y="287"/>
                        <a:pt x="402" y="291"/>
                        <a:pt x="401" y="295"/>
                      </a:cubicBezTo>
                      <a:close/>
                      <a:moveTo>
                        <a:pt x="402" y="271"/>
                      </a:moveTo>
                      <a:cubicBezTo>
                        <a:pt x="398" y="271"/>
                        <a:pt x="398" y="271"/>
                        <a:pt x="398" y="271"/>
                      </a:cubicBezTo>
                      <a:cubicBezTo>
                        <a:pt x="398" y="270"/>
                        <a:pt x="398" y="270"/>
                        <a:pt x="398" y="270"/>
                      </a:cubicBezTo>
                      <a:cubicBezTo>
                        <a:pt x="398" y="266"/>
                        <a:pt x="398" y="263"/>
                        <a:pt x="398" y="259"/>
                      </a:cubicBezTo>
                      <a:cubicBezTo>
                        <a:pt x="402" y="259"/>
                        <a:pt x="402" y="259"/>
                        <a:pt x="402" y="259"/>
                      </a:cubicBezTo>
                      <a:cubicBezTo>
                        <a:pt x="402" y="263"/>
                        <a:pt x="402" y="266"/>
                        <a:pt x="402" y="270"/>
                      </a:cubicBezTo>
                      <a:lnTo>
                        <a:pt x="402" y="271"/>
                      </a:lnTo>
                      <a:close/>
                      <a:moveTo>
                        <a:pt x="397" y="247"/>
                      </a:moveTo>
                      <a:cubicBezTo>
                        <a:pt x="397" y="245"/>
                        <a:pt x="397" y="243"/>
                        <a:pt x="397" y="241"/>
                      </a:cubicBezTo>
                      <a:cubicBezTo>
                        <a:pt x="397" y="239"/>
                        <a:pt x="396" y="238"/>
                        <a:pt x="396" y="236"/>
                      </a:cubicBezTo>
                      <a:cubicBezTo>
                        <a:pt x="400" y="235"/>
                        <a:pt x="400" y="235"/>
                        <a:pt x="400" y="235"/>
                      </a:cubicBezTo>
                      <a:cubicBezTo>
                        <a:pt x="400" y="237"/>
                        <a:pt x="401" y="239"/>
                        <a:pt x="401" y="241"/>
                      </a:cubicBezTo>
                      <a:cubicBezTo>
                        <a:pt x="401" y="243"/>
                        <a:pt x="401" y="245"/>
                        <a:pt x="401" y="247"/>
                      </a:cubicBezTo>
                      <a:lnTo>
                        <a:pt x="397" y="247"/>
                      </a:lnTo>
                      <a:close/>
                      <a:moveTo>
                        <a:pt x="394" y="224"/>
                      </a:moveTo>
                      <a:cubicBezTo>
                        <a:pt x="394" y="220"/>
                        <a:pt x="393" y="216"/>
                        <a:pt x="392" y="212"/>
                      </a:cubicBezTo>
                      <a:cubicBezTo>
                        <a:pt x="396" y="212"/>
                        <a:pt x="396" y="212"/>
                        <a:pt x="396" y="212"/>
                      </a:cubicBezTo>
                      <a:cubicBezTo>
                        <a:pt x="397" y="215"/>
                        <a:pt x="398" y="219"/>
                        <a:pt x="398" y="223"/>
                      </a:cubicBezTo>
                      <a:lnTo>
                        <a:pt x="394" y="224"/>
                      </a:lnTo>
                      <a:close/>
                      <a:moveTo>
                        <a:pt x="389" y="201"/>
                      </a:moveTo>
                      <a:cubicBezTo>
                        <a:pt x="388" y="197"/>
                        <a:pt x="387" y="193"/>
                        <a:pt x="386" y="190"/>
                      </a:cubicBezTo>
                      <a:cubicBezTo>
                        <a:pt x="390" y="188"/>
                        <a:pt x="390" y="188"/>
                        <a:pt x="390" y="188"/>
                      </a:cubicBezTo>
                      <a:cubicBezTo>
                        <a:pt x="391" y="192"/>
                        <a:pt x="392" y="196"/>
                        <a:pt x="393" y="200"/>
                      </a:cubicBezTo>
                      <a:lnTo>
                        <a:pt x="389" y="201"/>
                      </a:lnTo>
                      <a:close/>
                      <a:moveTo>
                        <a:pt x="382" y="178"/>
                      </a:moveTo>
                      <a:cubicBezTo>
                        <a:pt x="381" y="175"/>
                        <a:pt x="380" y="171"/>
                        <a:pt x="378" y="167"/>
                      </a:cubicBezTo>
                      <a:cubicBezTo>
                        <a:pt x="382" y="166"/>
                        <a:pt x="382" y="166"/>
                        <a:pt x="382" y="166"/>
                      </a:cubicBezTo>
                      <a:cubicBezTo>
                        <a:pt x="383" y="169"/>
                        <a:pt x="385" y="173"/>
                        <a:pt x="386" y="177"/>
                      </a:cubicBezTo>
                      <a:lnTo>
                        <a:pt x="382" y="178"/>
                      </a:lnTo>
                      <a:close/>
                      <a:moveTo>
                        <a:pt x="373" y="156"/>
                      </a:moveTo>
                      <a:cubicBezTo>
                        <a:pt x="372" y="153"/>
                        <a:pt x="370" y="149"/>
                        <a:pt x="368" y="146"/>
                      </a:cubicBezTo>
                      <a:cubicBezTo>
                        <a:pt x="371" y="144"/>
                        <a:pt x="371" y="144"/>
                        <a:pt x="371" y="144"/>
                      </a:cubicBezTo>
                      <a:cubicBezTo>
                        <a:pt x="373" y="148"/>
                        <a:pt x="375" y="151"/>
                        <a:pt x="377" y="155"/>
                      </a:cubicBezTo>
                      <a:lnTo>
                        <a:pt x="373" y="156"/>
                      </a:lnTo>
                      <a:close/>
                      <a:moveTo>
                        <a:pt x="362" y="136"/>
                      </a:moveTo>
                      <a:cubicBezTo>
                        <a:pt x="360" y="132"/>
                        <a:pt x="358" y="129"/>
                        <a:pt x="356" y="125"/>
                      </a:cubicBezTo>
                      <a:cubicBezTo>
                        <a:pt x="359" y="123"/>
                        <a:pt x="359" y="123"/>
                        <a:pt x="359" y="123"/>
                      </a:cubicBezTo>
                      <a:cubicBezTo>
                        <a:pt x="362" y="127"/>
                        <a:pt x="364" y="130"/>
                        <a:pt x="366" y="133"/>
                      </a:cubicBezTo>
                      <a:lnTo>
                        <a:pt x="362" y="136"/>
                      </a:lnTo>
                      <a:close/>
                      <a:moveTo>
                        <a:pt x="349" y="116"/>
                      </a:moveTo>
                      <a:cubicBezTo>
                        <a:pt x="347" y="112"/>
                        <a:pt x="345" y="109"/>
                        <a:pt x="342" y="106"/>
                      </a:cubicBezTo>
                      <a:cubicBezTo>
                        <a:pt x="345" y="104"/>
                        <a:pt x="345" y="104"/>
                        <a:pt x="345" y="104"/>
                      </a:cubicBezTo>
                      <a:cubicBezTo>
                        <a:pt x="348" y="107"/>
                        <a:pt x="350" y="110"/>
                        <a:pt x="353" y="113"/>
                      </a:cubicBezTo>
                      <a:lnTo>
                        <a:pt x="349" y="116"/>
                      </a:lnTo>
                      <a:close/>
                      <a:moveTo>
                        <a:pt x="335" y="97"/>
                      </a:moveTo>
                      <a:cubicBezTo>
                        <a:pt x="332" y="94"/>
                        <a:pt x="330" y="91"/>
                        <a:pt x="327" y="88"/>
                      </a:cubicBezTo>
                      <a:cubicBezTo>
                        <a:pt x="330" y="85"/>
                        <a:pt x="330" y="85"/>
                        <a:pt x="330" y="85"/>
                      </a:cubicBezTo>
                      <a:cubicBezTo>
                        <a:pt x="333" y="88"/>
                        <a:pt x="335" y="91"/>
                        <a:pt x="338" y="94"/>
                      </a:cubicBezTo>
                      <a:lnTo>
                        <a:pt x="335" y="97"/>
                      </a:lnTo>
                      <a:close/>
                      <a:moveTo>
                        <a:pt x="319" y="80"/>
                      </a:moveTo>
                      <a:cubicBezTo>
                        <a:pt x="316" y="77"/>
                        <a:pt x="313" y="74"/>
                        <a:pt x="310" y="72"/>
                      </a:cubicBezTo>
                      <a:cubicBezTo>
                        <a:pt x="313" y="69"/>
                        <a:pt x="313" y="69"/>
                        <a:pt x="313" y="69"/>
                      </a:cubicBezTo>
                      <a:cubicBezTo>
                        <a:pt x="316" y="71"/>
                        <a:pt x="319" y="74"/>
                        <a:pt x="321" y="77"/>
                      </a:cubicBezTo>
                      <a:lnTo>
                        <a:pt x="319" y="80"/>
                      </a:lnTo>
                      <a:close/>
                      <a:moveTo>
                        <a:pt x="301" y="64"/>
                      </a:moveTo>
                      <a:cubicBezTo>
                        <a:pt x="298" y="61"/>
                        <a:pt x="295" y="59"/>
                        <a:pt x="292" y="57"/>
                      </a:cubicBezTo>
                      <a:cubicBezTo>
                        <a:pt x="294" y="53"/>
                        <a:pt x="294" y="53"/>
                        <a:pt x="294" y="53"/>
                      </a:cubicBezTo>
                      <a:cubicBezTo>
                        <a:pt x="297" y="56"/>
                        <a:pt x="300" y="58"/>
                        <a:pt x="304" y="61"/>
                      </a:cubicBezTo>
                      <a:lnTo>
                        <a:pt x="301" y="64"/>
                      </a:lnTo>
                      <a:close/>
                      <a:moveTo>
                        <a:pt x="282" y="50"/>
                      </a:moveTo>
                      <a:cubicBezTo>
                        <a:pt x="279" y="48"/>
                        <a:pt x="275" y="45"/>
                        <a:pt x="272" y="43"/>
                      </a:cubicBezTo>
                      <a:cubicBezTo>
                        <a:pt x="274" y="40"/>
                        <a:pt x="274" y="40"/>
                        <a:pt x="274" y="40"/>
                      </a:cubicBezTo>
                      <a:cubicBezTo>
                        <a:pt x="278" y="42"/>
                        <a:pt x="281" y="44"/>
                        <a:pt x="284" y="46"/>
                      </a:cubicBezTo>
                      <a:lnTo>
                        <a:pt x="282" y="50"/>
                      </a:lnTo>
                      <a:close/>
                      <a:moveTo>
                        <a:pt x="2" y="38"/>
                      </a:move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3" y="33"/>
                        <a:pt x="7" y="31"/>
                        <a:pt x="10" y="29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4"/>
                        <a:pt x="5" y="36"/>
                        <a:pt x="2" y="38"/>
                      </a:cubicBezTo>
                      <a:close/>
                      <a:moveTo>
                        <a:pt x="262" y="37"/>
                      </a:moveTo>
                      <a:cubicBezTo>
                        <a:pt x="259" y="35"/>
                        <a:pt x="255" y="34"/>
                        <a:pt x="252" y="32"/>
                      </a:cubicBezTo>
                      <a:cubicBezTo>
                        <a:pt x="253" y="28"/>
                        <a:pt x="253" y="28"/>
                        <a:pt x="253" y="28"/>
                      </a:cubicBezTo>
                      <a:cubicBezTo>
                        <a:pt x="257" y="30"/>
                        <a:pt x="260" y="32"/>
                        <a:pt x="264" y="34"/>
                      </a:cubicBezTo>
                      <a:lnTo>
                        <a:pt x="262" y="37"/>
                      </a:lnTo>
                      <a:close/>
                      <a:moveTo>
                        <a:pt x="23" y="27"/>
                      </a:move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5" y="22"/>
                        <a:pt x="29" y="21"/>
                        <a:pt x="32" y="19"/>
                      </a:cubicBezTo>
                      <a:cubicBezTo>
                        <a:pt x="34" y="23"/>
                        <a:pt x="34" y="23"/>
                        <a:pt x="34" y="23"/>
                      </a:cubicBezTo>
                      <a:cubicBezTo>
                        <a:pt x="30" y="24"/>
                        <a:pt x="26" y="26"/>
                        <a:pt x="23" y="27"/>
                      </a:cubicBezTo>
                      <a:close/>
                      <a:moveTo>
                        <a:pt x="241" y="27"/>
                      </a:moveTo>
                      <a:cubicBezTo>
                        <a:pt x="237" y="25"/>
                        <a:pt x="234" y="24"/>
                        <a:pt x="230" y="22"/>
                      </a:cubicBezTo>
                      <a:cubicBezTo>
                        <a:pt x="231" y="18"/>
                        <a:pt x="231" y="18"/>
                        <a:pt x="231" y="18"/>
                      </a:cubicBezTo>
                      <a:cubicBezTo>
                        <a:pt x="235" y="20"/>
                        <a:pt x="239" y="21"/>
                        <a:pt x="242" y="23"/>
                      </a:cubicBezTo>
                      <a:lnTo>
                        <a:pt x="241" y="27"/>
                      </a:lnTo>
                      <a:close/>
                      <a:moveTo>
                        <a:pt x="45" y="19"/>
                      </a:move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47" y="14"/>
                        <a:pt x="51" y="12"/>
                        <a:pt x="55" y="11"/>
                      </a:cubicBezTo>
                      <a:cubicBezTo>
                        <a:pt x="56" y="15"/>
                        <a:pt x="56" y="15"/>
                        <a:pt x="56" y="15"/>
                      </a:cubicBezTo>
                      <a:cubicBezTo>
                        <a:pt x="52" y="16"/>
                        <a:pt x="48" y="17"/>
                        <a:pt x="45" y="19"/>
                      </a:cubicBezTo>
                      <a:close/>
                      <a:moveTo>
                        <a:pt x="219" y="18"/>
                      </a:moveTo>
                      <a:cubicBezTo>
                        <a:pt x="215" y="17"/>
                        <a:pt x="211" y="16"/>
                        <a:pt x="208" y="14"/>
                      </a:cubicBezTo>
                      <a:cubicBezTo>
                        <a:pt x="209" y="11"/>
                        <a:pt x="209" y="11"/>
                        <a:pt x="209" y="11"/>
                      </a:cubicBezTo>
                      <a:cubicBezTo>
                        <a:pt x="213" y="12"/>
                        <a:pt x="216" y="13"/>
                        <a:pt x="220" y="14"/>
                      </a:cubicBezTo>
                      <a:lnTo>
                        <a:pt x="219" y="18"/>
                      </a:lnTo>
                      <a:close/>
                      <a:moveTo>
                        <a:pt x="67" y="12"/>
                      </a:moveTo>
                      <a:cubicBezTo>
                        <a:pt x="66" y="8"/>
                        <a:pt x="66" y="8"/>
                        <a:pt x="66" y="8"/>
                      </a:cubicBezTo>
                      <a:cubicBezTo>
                        <a:pt x="70" y="7"/>
                        <a:pt x="74" y="6"/>
                        <a:pt x="78" y="5"/>
                      </a:cubicBezTo>
                      <a:cubicBezTo>
                        <a:pt x="79" y="9"/>
                        <a:pt x="79" y="9"/>
                        <a:pt x="79" y="9"/>
                      </a:cubicBezTo>
                      <a:cubicBezTo>
                        <a:pt x="75" y="10"/>
                        <a:pt x="71" y="11"/>
                        <a:pt x="67" y="12"/>
                      </a:cubicBezTo>
                      <a:close/>
                      <a:moveTo>
                        <a:pt x="196" y="11"/>
                      </a:moveTo>
                      <a:cubicBezTo>
                        <a:pt x="192" y="10"/>
                        <a:pt x="189" y="10"/>
                        <a:pt x="185" y="9"/>
                      </a:cubicBezTo>
                      <a:cubicBezTo>
                        <a:pt x="186" y="5"/>
                        <a:pt x="186" y="5"/>
                        <a:pt x="186" y="5"/>
                      </a:cubicBezTo>
                      <a:cubicBezTo>
                        <a:pt x="189" y="6"/>
                        <a:pt x="193" y="7"/>
                        <a:pt x="197" y="8"/>
                      </a:cubicBezTo>
                      <a:lnTo>
                        <a:pt x="196" y="11"/>
                      </a:lnTo>
                      <a:close/>
                      <a:moveTo>
                        <a:pt x="91" y="7"/>
                      </a:moveTo>
                      <a:cubicBezTo>
                        <a:pt x="90" y="3"/>
                        <a:pt x="90" y="3"/>
                        <a:pt x="90" y="3"/>
                      </a:cubicBezTo>
                      <a:cubicBezTo>
                        <a:pt x="94" y="2"/>
                        <a:pt x="98" y="2"/>
                        <a:pt x="102" y="1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98" y="6"/>
                        <a:pt x="94" y="6"/>
                        <a:pt x="91" y="7"/>
                      </a:cubicBezTo>
                      <a:close/>
                      <a:moveTo>
                        <a:pt x="173" y="7"/>
                      </a:moveTo>
                      <a:cubicBezTo>
                        <a:pt x="169" y="6"/>
                        <a:pt x="165" y="6"/>
                        <a:pt x="161" y="5"/>
                      </a:cubicBezTo>
                      <a:cubicBezTo>
                        <a:pt x="162" y="1"/>
                        <a:pt x="162" y="1"/>
                        <a:pt x="162" y="1"/>
                      </a:cubicBezTo>
                      <a:cubicBezTo>
                        <a:pt x="166" y="2"/>
                        <a:pt x="170" y="2"/>
                        <a:pt x="174" y="3"/>
                      </a:cubicBezTo>
                      <a:lnTo>
                        <a:pt x="173" y="7"/>
                      </a:lnTo>
                      <a:close/>
                      <a:moveTo>
                        <a:pt x="114" y="4"/>
                      </a:move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118" y="0"/>
                        <a:pt x="122" y="0"/>
                        <a:pt x="126" y="0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2" y="4"/>
                        <a:pt x="118" y="4"/>
                        <a:pt x="114" y="4"/>
                      </a:cubicBezTo>
                      <a:close/>
                      <a:moveTo>
                        <a:pt x="150" y="4"/>
                      </a:moveTo>
                      <a:cubicBezTo>
                        <a:pt x="146" y="4"/>
                        <a:pt x="142" y="4"/>
                        <a:pt x="138" y="4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142" y="0"/>
                        <a:pt x="146" y="0"/>
                        <a:pt x="150" y="0"/>
                      </a:cubicBezTo>
                      <a:lnTo>
                        <a:pt x="15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5" name="Freeform 243"/>
                <p:cNvSpPr/>
                <p:nvPr/>
              </p:nvSpPr>
              <p:spPr bwMode="auto">
                <a:xfrm>
                  <a:off x="10846" y="3959"/>
                  <a:ext cx="70" cy="40"/>
                </a:xfrm>
                <a:custGeom>
                  <a:avLst/>
                  <a:gdLst>
                    <a:gd name="T0" fmla="*/ 6 w 12"/>
                    <a:gd name="T1" fmla="*/ 7 h 7"/>
                    <a:gd name="T2" fmla="*/ 5 w 12"/>
                    <a:gd name="T3" fmla="*/ 7 h 7"/>
                    <a:gd name="T4" fmla="*/ 0 w 12"/>
                    <a:gd name="T5" fmla="*/ 5 h 7"/>
                    <a:gd name="T6" fmla="*/ 1 w 12"/>
                    <a:gd name="T7" fmla="*/ 1 h 7"/>
                    <a:gd name="T8" fmla="*/ 6 w 12"/>
                    <a:gd name="T9" fmla="*/ 3 h 7"/>
                    <a:gd name="T10" fmla="*/ 10 w 12"/>
                    <a:gd name="T11" fmla="*/ 0 h 7"/>
                    <a:gd name="T12" fmla="*/ 12 w 12"/>
                    <a:gd name="T13" fmla="*/ 3 h 7"/>
                    <a:gd name="T14" fmla="*/ 7 w 12"/>
                    <a:gd name="T15" fmla="*/ 7 h 7"/>
                    <a:gd name="T16" fmla="*/ 6 w 12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6" y="7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6"/>
                        <a:pt x="2" y="5"/>
                        <a:pt x="0" y="5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2"/>
                        <a:pt x="4" y="2"/>
                        <a:pt x="6" y="3"/>
                      </a:cubicBezTo>
                      <a:cubicBezTo>
                        <a:pt x="7" y="2"/>
                        <a:pt x="9" y="1"/>
                        <a:pt x="10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4"/>
                        <a:pt x="9" y="6"/>
                        <a:pt x="7" y="7"/>
                      </a:cubicBezTo>
                      <a:lnTo>
                        <a:pt x="6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6" name="Freeform 244"/>
                <p:cNvSpPr>
                  <a:spLocks noEditPoints="1"/>
                </p:cNvSpPr>
                <p:nvPr/>
              </p:nvSpPr>
              <p:spPr bwMode="auto">
                <a:xfrm>
                  <a:off x="9354" y="3869"/>
                  <a:ext cx="1433" cy="333"/>
                </a:xfrm>
                <a:custGeom>
                  <a:avLst/>
                  <a:gdLst>
                    <a:gd name="T0" fmla="*/ 3 w 242"/>
                    <a:gd name="T1" fmla="*/ 56 h 56"/>
                    <a:gd name="T2" fmla="*/ 0 w 242"/>
                    <a:gd name="T3" fmla="*/ 53 h 56"/>
                    <a:gd name="T4" fmla="*/ 10 w 242"/>
                    <a:gd name="T5" fmla="*/ 46 h 56"/>
                    <a:gd name="T6" fmla="*/ 13 w 242"/>
                    <a:gd name="T7" fmla="*/ 49 h 56"/>
                    <a:gd name="T8" fmla="*/ 3 w 242"/>
                    <a:gd name="T9" fmla="*/ 56 h 56"/>
                    <a:gd name="T10" fmla="*/ 23 w 242"/>
                    <a:gd name="T11" fmla="*/ 43 h 56"/>
                    <a:gd name="T12" fmla="*/ 20 w 242"/>
                    <a:gd name="T13" fmla="*/ 39 h 56"/>
                    <a:gd name="T14" fmla="*/ 31 w 242"/>
                    <a:gd name="T15" fmla="*/ 33 h 56"/>
                    <a:gd name="T16" fmla="*/ 33 w 242"/>
                    <a:gd name="T17" fmla="*/ 37 h 56"/>
                    <a:gd name="T18" fmla="*/ 23 w 242"/>
                    <a:gd name="T19" fmla="*/ 43 h 56"/>
                    <a:gd name="T20" fmla="*/ 43 w 242"/>
                    <a:gd name="T21" fmla="*/ 31 h 56"/>
                    <a:gd name="T22" fmla="*/ 42 w 242"/>
                    <a:gd name="T23" fmla="*/ 28 h 56"/>
                    <a:gd name="T24" fmla="*/ 53 w 242"/>
                    <a:gd name="T25" fmla="*/ 23 h 56"/>
                    <a:gd name="T26" fmla="*/ 54 w 242"/>
                    <a:gd name="T27" fmla="*/ 26 h 56"/>
                    <a:gd name="T28" fmla="*/ 43 w 242"/>
                    <a:gd name="T29" fmla="*/ 31 h 56"/>
                    <a:gd name="T30" fmla="*/ 65 w 242"/>
                    <a:gd name="T31" fmla="*/ 22 h 56"/>
                    <a:gd name="T32" fmla="*/ 64 w 242"/>
                    <a:gd name="T33" fmla="*/ 18 h 56"/>
                    <a:gd name="T34" fmla="*/ 75 w 242"/>
                    <a:gd name="T35" fmla="*/ 14 h 56"/>
                    <a:gd name="T36" fmla="*/ 76 w 242"/>
                    <a:gd name="T37" fmla="*/ 18 h 56"/>
                    <a:gd name="T38" fmla="*/ 65 w 242"/>
                    <a:gd name="T39" fmla="*/ 22 h 56"/>
                    <a:gd name="T40" fmla="*/ 241 w 242"/>
                    <a:gd name="T41" fmla="*/ 16 h 56"/>
                    <a:gd name="T42" fmla="*/ 229 w 242"/>
                    <a:gd name="T43" fmla="*/ 13 h 56"/>
                    <a:gd name="T44" fmla="*/ 230 w 242"/>
                    <a:gd name="T45" fmla="*/ 9 h 56"/>
                    <a:gd name="T46" fmla="*/ 242 w 242"/>
                    <a:gd name="T47" fmla="*/ 12 h 56"/>
                    <a:gd name="T48" fmla="*/ 241 w 242"/>
                    <a:gd name="T49" fmla="*/ 16 h 56"/>
                    <a:gd name="T50" fmla="*/ 88 w 242"/>
                    <a:gd name="T51" fmla="*/ 14 h 56"/>
                    <a:gd name="T52" fmla="*/ 87 w 242"/>
                    <a:gd name="T53" fmla="*/ 10 h 56"/>
                    <a:gd name="T54" fmla="*/ 98 w 242"/>
                    <a:gd name="T55" fmla="*/ 7 h 56"/>
                    <a:gd name="T56" fmla="*/ 99 w 242"/>
                    <a:gd name="T57" fmla="*/ 11 h 56"/>
                    <a:gd name="T58" fmla="*/ 88 w 242"/>
                    <a:gd name="T59" fmla="*/ 14 h 56"/>
                    <a:gd name="T60" fmla="*/ 218 w 242"/>
                    <a:gd name="T61" fmla="*/ 10 h 56"/>
                    <a:gd name="T62" fmla="*/ 206 w 242"/>
                    <a:gd name="T63" fmla="*/ 8 h 56"/>
                    <a:gd name="T64" fmla="*/ 207 w 242"/>
                    <a:gd name="T65" fmla="*/ 4 h 56"/>
                    <a:gd name="T66" fmla="*/ 218 w 242"/>
                    <a:gd name="T67" fmla="*/ 6 h 56"/>
                    <a:gd name="T68" fmla="*/ 218 w 242"/>
                    <a:gd name="T69" fmla="*/ 10 h 56"/>
                    <a:gd name="T70" fmla="*/ 111 w 242"/>
                    <a:gd name="T71" fmla="*/ 9 h 56"/>
                    <a:gd name="T72" fmla="*/ 110 w 242"/>
                    <a:gd name="T73" fmla="*/ 5 h 56"/>
                    <a:gd name="T74" fmla="*/ 122 w 242"/>
                    <a:gd name="T75" fmla="*/ 3 h 56"/>
                    <a:gd name="T76" fmla="*/ 123 w 242"/>
                    <a:gd name="T77" fmla="*/ 7 h 56"/>
                    <a:gd name="T78" fmla="*/ 111 w 242"/>
                    <a:gd name="T79" fmla="*/ 9 h 56"/>
                    <a:gd name="T80" fmla="*/ 194 w 242"/>
                    <a:gd name="T81" fmla="*/ 6 h 56"/>
                    <a:gd name="T82" fmla="*/ 182 w 242"/>
                    <a:gd name="T83" fmla="*/ 5 h 56"/>
                    <a:gd name="T84" fmla="*/ 183 w 242"/>
                    <a:gd name="T85" fmla="*/ 1 h 56"/>
                    <a:gd name="T86" fmla="*/ 195 w 242"/>
                    <a:gd name="T87" fmla="*/ 2 h 56"/>
                    <a:gd name="T88" fmla="*/ 194 w 242"/>
                    <a:gd name="T89" fmla="*/ 6 h 56"/>
                    <a:gd name="T90" fmla="*/ 135 w 242"/>
                    <a:gd name="T91" fmla="*/ 5 h 56"/>
                    <a:gd name="T92" fmla="*/ 134 w 242"/>
                    <a:gd name="T93" fmla="*/ 1 h 56"/>
                    <a:gd name="T94" fmla="*/ 146 w 242"/>
                    <a:gd name="T95" fmla="*/ 0 h 56"/>
                    <a:gd name="T96" fmla="*/ 147 w 242"/>
                    <a:gd name="T97" fmla="*/ 4 h 56"/>
                    <a:gd name="T98" fmla="*/ 135 w 242"/>
                    <a:gd name="T99" fmla="*/ 5 h 56"/>
                    <a:gd name="T100" fmla="*/ 170 w 242"/>
                    <a:gd name="T101" fmla="*/ 4 h 56"/>
                    <a:gd name="T102" fmla="*/ 161 w 242"/>
                    <a:gd name="T103" fmla="*/ 4 h 56"/>
                    <a:gd name="T104" fmla="*/ 158 w 242"/>
                    <a:gd name="T105" fmla="*/ 4 h 56"/>
                    <a:gd name="T106" fmla="*/ 158 w 242"/>
                    <a:gd name="T107" fmla="*/ 0 h 56"/>
                    <a:gd name="T108" fmla="*/ 161 w 242"/>
                    <a:gd name="T109" fmla="*/ 0 h 56"/>
                    <a:gd name="T110" fmla="*/ 170 w 242"/>
                    <a:gd name="T111" fmla="*/ 0 h 56"/>
                    <a:gd name="T112" fmla="*/ 170 w 242"/>
                    <a:gd name="T113" fmla="*/ 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42" h="56">
                      <a:moveTo>
                        <a:pt x="3" y="56"/>
                      </a:move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4" y="51"/>
                        <a:pt x="7" y="48"/>
                        <a:pt x="10" y="46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9" y="52"/>
                        <a:pt x="6" y="54"/>
                        <a:pt x="3" y="56"/>
                      </a:cubicBezTo>
                      <a:close/>
                      <a:moveTo>
                        <a:pt x="23" y="43"/>
                      </a:move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24" y="37"/>
                        <a:pt x="27" y="35"/>
                        <a:pt x="31" y="33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9" y="39"/>
                        <a:pt x="26" y="41"/>
                        <a:pt x="23" y="43"/>
                      </a:cubicBezTo>
                      <a:close/>
                      <a:moveTo>
                        <a:pt x="43" y="31"/>
                      </a:move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5" y="26"/>
                        <a:pt x="49" y="24"/>
                        <a:pt x="53" y="23"/>
                      </a:cubicBezTo>
                      <a:cubicBezTo>
                        <a:pt x="54" y="26"/>
                        <a:pt x="54" y="26"/>
                        <a:pt x="54" y="26"/>
                      </a:cubicBezTo>
                      <a:cubicBezTo>
                        <a:pt x="51" y="28"/>
                        <a:pt x="47" y="30"/>
                        <a:pt x="43" y="31"/>
                      </a:cubicBezTo>
                      <a:close/>
                      <a:moveTo>
                        <a:pt x="65" y="22"/>
                      </a:move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8" y="17"/>
                        <a:pt x="71" y="15"/>
                        <a:pt x="75" y="14"/>
                      </a:cubicBezTo>
                      <a:cubicBezTo>
                        <a:pt x="76" y="18"/>
                        <a:pt x="76" y="18"/>
                        <a:pt x="76" y="18"/>
                      </a:cubicBezTo>
                      <a:cubicBezTo>
                        <a:pt x="73" y="19"/>
                        <a:pt x="69" y="20"/>
                        <a:pt x="65" y="22"/>
                      </a:cubicBezTo>
                      <a:close/>
                      <a:moveTo>
                        <a:pt x="241" y="16"/>
                      </a:moveTo>
                      <a:cubicBezTo>
                        <a:pt x="237" y="15"/>
                        <a:pt x="233" y="14"/>
                        <a:pt x="229" y="13"/>
                      </a:cubicBezTo>
                      <a:cubicBezTo>
                        <a:pt x="230" y="9"/>
                        <a:pt x="230" y="9"/>
                        <a:pt x="230" y="9"/>
                      </a:cubicBezTo>
                      <a:cubicBezTo>
                        <a:pt x="234" y="10"/>
                        <a:pt x="238" y="11"/>
                        <a:pt x="242" y="12"/>
                      </a:cubicBezTo>
                      <a:lnTo>
                        <a:pt x="241" y="16"/>
                      </a:lnTo>
                      <a:close/>
                      <a:moveTo>
                        <a:pt x="88" y="14"/>
                      </a:move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91" y="9"/>
                        <a:pt x="95" y="8"/>
                        <a:pt x="98" y="7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6" y="12"/>
                        <a:pt x="92" y="13"/>
                        <a:pt x="88" y="14"/>
                      </a:cubicBezTo>
                      <a:close/>
                      <a:moveTo>
                        <a:pt x="218" y="10"/>
                      </a:moveTo>
                      <a:cubicBezTo>
                        <a:pt x="214" y="9"/>
                        <a:pt x="210" y="8"/>
                        <a:pt x="206" y="8"/>
                      </a:cubicBezTo>
                      <a:cubicBezTo>
                        <a:pt x="207" y="4"/>
                        <a:pt x="207" y="4"/>
                        <a:pt x="207" y="4"/>
                      </a:cubicBezTo>
                      <a:cubicBezTo>
                        <a:pt x="211" y="4"/>
                        <a:pt x="215" y="5"/>
                        <a:pt x="218" y="6"/>
                      </a:cubicBezTo>
                      <a:lnTo>
                        <a:pt x="218" y="10"/>
                      </a:lnTo>
                      <a:close/>
                      <a:moveTo>
                        <a:pt x="111" y="9"/>
                      </a:moveTo>
                      <a:cubicBezTo>
                        <a:pt x="110" y="5"/>
                        <a:pt x="110" y="5"/>
                        <a:pt x="110" y="5"/>
                      </a:cubicBezTo>
                      <a:cubicBezTo>
                        <a:pt x="114" y="4"/>
                        <a:pt x="118" y="3"/>
                        <a:pt x="122" y="3"/>
                      </a:cubicBezTo>
                      <a:cubicBezTo>
                        <a:pt x="123" y="7"/>
                        <a:pt x="123" y="7"/>
                        <a:pt x="123" y="7"/>
                      </a:cubicBezTo>
                      <a:cubicBezTo>
                        <a:pt x="119" y="7"/>
                        <a:pt x="115" y="8"/>
                        <a:pt x="111" y="9"/>
                      </a:cubicBezTo>
                      <a:close/>
                      <a:moveTo>
                        <a:pt x="194" y="6"/>
                      </a:moveTo>
                      <a:cubicBezTo>
                        <a:pt x="190" y="5"/>
                        <a:pt x="186" y="5"/>
                        <a:pt x="182" y="5"/>
                      </a:cubicBezTo>
                      <a:cubicBezTo>
                        <a:pt x="183" y="1"/>
                        <a:pt x="183" y="1"/>
                        <a:pt x="183" y="1"/>
                      </a:cubicBezTo>
                      <a:cubicBezTo>
                        <a:pt x="187" y="1"/>
                        <a:pt x="191" y="1"/>
                        <a:pt x="195" y="2"/>
                      </a:cubicBezTo>
                      <a:lnTo>
                        <a:pt x="194" y="6"/>
                      </a:lnTo>
                      <a:close/>
                      <a:moveTo>
                        <a:pt x="135" y="5"/>
                      </a:moveTo>
                      <a:cubicBezTo>
                        <a:pt x="134" y="1"/>
                        <a:pt x="134" y="1"/>
                        <a:pt x="134" y="1"/>
                      </a:cubicBezTo>
                      <a:cubicBezTo>
                        <a:pt x="138" y="1"/>
                        <a:pt x="142" y="0"/>
                        <a:pt x="146" y="0"/>
                      </a:cubicBezTo>
                      <a:cubicBezTo>
                        <a:pt x="147" y="4"/>
                        <a:pt x="147" y="4"/>
                        <a:pt x="147" y="4"/>
                      </a:cubicBezTo>
                      <a:cubicBezTo>
                        <a:pt x="143" y="4"/>
                        <a:pt x="139" y="5"/>
                        <a:pt x="135" y="5"/>
                      </a:cubicBezTo>
                      <a:close/>
                      <a:moveTo>
                        <a:pt x="170" y="4"/>
                      </a:moveTo>
                      <a:cubicBezTo>
                        <a:pt x="167" y="4"/>
                        <a:pt x="164" y="4"/>
                        <a:pt x="161" y="4"/>
                      </a:cubicBezTo>
                      <a:cubicBezTo>
                        <a:pt x="158" y="4"/>
                        <a:pt x="158" y="4"/>
                        <a:pt x="158" y="4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61" y="0"/>
                        <a:pt x="161" y="0"/>
                        <a:pt x="161" y="0"/>
                      </a:cubicBezTo>
                      <a:cubicBezTo>
                        <a:pt x="164" y="0"/>
                        <a:pt x="167" y="0"/>
                        <a:pt x="170" y="0"/>
                      </a:cubicBezTo>
                      <a:lnTo>
                        <a:pt x="17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p>
                  <a:endParaRPr lang="zh-CN" altLang="en-US" sz="2400"/>
                </a:p>
              </p:txBody>
            </p:sp>
            <p:sp>
              <p:nvSpPr>
                <p:cNvPr id="257" name="Freeform 245"/>
                <p:cNvSpPr/>
                <p:nvPr/>
              </p:nvSpPr>
              <p:spPr bwMode="auto">
                <a:xfrm>
                  <a:off x="9241" y="4224"/>
                  <a:ext cx="73" cy="48"/>
                </a:xfrm>
                <a:custGeom>
                  <a:avLst/>
                  <a:gdLst>
                    <a:gd name="T0" fmla="*/ 7 w 12"/>
                    <a:gd name="T1" fmla="*/ 8 h 8"/>
                    <a:gd name="T2" fmla="*/ 6 w 12"/>
                    <a:gd name="T3" fmla="*/ 8 h 8"/>
                    <a:gd name="T4" fmla="*/ 0 w 12"/>
                    <a:gd name="T5" fmla="*/ 6 h 8"/>
                    <a:gd name="T6" fmla="*/ 1 w 12"/>
                    <a:gd name="T7" fmla="*/ 2 h 8"/>
                    <a:gd name="T8" fmla="*/ 6 w 12"/>
                    <a:gd name="T9" fmla="*/ 4 h 8"/>
                    <a:gd name="T10" fmla="*/ 10 w 12"/>
                    <a:gd name="T11" fmla="*/ 0 h 8"/>
                    <a:gd name="T12" fmla="*/ 12 w 12"/>
                    <a:gd name="T13" fmla="*/ 4 h 8"/>
                    <a:gd name="T14" fmla="*/ 8 w 12"/>
                    <a:gd name="T15" fmla="*/ 7 h 8"/>
                    <a:gd name="T16" fmla="*/ 7 w 12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8">
                      <a:moveTo>
                        <a:pt x="7" y="8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7"/>
                        <a:pt x="2" y="7"/>
                        <a:pt x="0" y="6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3"/>
                        <a:pt x="4" y="3"/>
                        <a:pt x="6" y="4"/>
                      </a:cubicBezTo>
                      <a:cubicBezTo>
                        <a:pt x="7" y="3"/>
                        <a:pt x="9" y="1"/>
                        <a:pt x="10" y="0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5"/>
                        <a:pt x="9" y="6"/>
                        <a:pt x="8" y="7"/>
                      </a:cubicBez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8" name="Freeform 246"/>
                <p:cNvSpPr>
                  <a:spLocks noEditPoints="1"/>
                </p:cNvSpPr>
                <p:nvPr/>
              </p:nvSpPr>
              <p:spPr bwMode="auto">
                <a:xfrm>
                  <a:off x="7916" y="4184"/>
                  <a:ext cx="1268" cy="380"/>
                </a:xfrm>
                <a:custGeom>
                  <a:avLst/>
                  <a:gdLst>
                    <a:gd name="T0" fmla="*/ 2 w 214"/>
                    <a:gd name="T1" fmla="*/ 64 h 64"/>
                    <a:gd name="T2" fmla="*/ 0 w 214"/>
                    <a:gd name="T3" fmla="*/ 61 h 64"/>
                    <a:gd name="T4" fmla="*/ 9 w 214"/>
                    <a:gd name="T5" fmla="*/ 53 h 64"/>
                    <a:gd name="T6" fmla="*/ 11 w 214"/>
                    <a:gd name="T7" fmla="*/ 56 h 64"/>
                    <a:gd name="T8" fmla="*/ 2 w 214"/>
                    <a:gd name="T9" fmla="*/ 64 h 64"/>
                    <a:gd name="T10" fmla="*/ 21 w 214"/>
                    <a:gd name="T11" fmla="*/ 49 h 64"/>
                    <a:gd name="T12" fmla="*/ 19 w 214"/>
                    <a:gd name="T13" fmla="*/ 46 h 64"/>
                    <a:gd name="T14" fmla="*/ 29 w 214"/>
                    <a:gd name="T15" fmla="*/ 39 h 64"/>
                    <a:gd name="T16" fmla="*/ 31 w 214"/>
                    <a:gd name="T17" fmla="*/ 42 h 64"/>
                    <a:gd name="T18" fmla="*/ 21 w 214"/>
                    <a:gd name="T19" fmla="*/ 49 h 64"/>
                    <a:gd name="T20" fmla="*/ 41 w 214"/>
                    <a:gd name="T21" fmla="*/ 36 h 64"/>
                    <a:gd name="T22" fmla="*/ 39 w 214"/>
                    <a:gd name="T23" fmla="*/ 33 h 64"/>
                    <a:gd name="T24" fmla="*/ 49 w 214"/>
                    <a:gd name="T25" fmla="*/ 27 h 64"/>
                    <a:gd name="T26" fmla="*/ 51 w 214"/>
                    <a:gd name="T27" fmla="*/ 30 h 64"/>
                    <a:gd name="T28" fmla="*/ 41 w 214"/>
                    <a:gd name="T29" fmla="*/ 36 h 64"/>
                    <a:gd name="T30" fmla="*/ 62 w 214"/>
                    <a:gd name="T31" fmla="*/ 25 h 64"/>
                    <a:gd name="T32" fmla="*/ 60 w 214"/>
                    <a:gd name="T33" fmla="*/ 22 h 64"/>
                    <a:gd name="T34" fmla="*/ 71 w 214"/>
                    <a:gd name="T35" fmla="*/ 17 h 64"/>
                    <a:gd name="T36" fmla="*/ 73 w 214"/>
                    <a:gd name="T37" fmla="*/ 21 h 64"/>
                    <a:gd name="T38" fmla="*/ 62 w 214"/>
                    <a:gd name="T39" fmla="*/ 25 h 64"/>
                    <a:gd name="T40" fmla="*/ 84 w 214"/>
                    <a:gd name="T41" fmla="*/ 17 h 64"/>
                    <a:gd name="T42" fmla="*/ 83 w 214"/>
                    <a:gd name="T43" fmla="*/ 13 h 64"/>
                    <a:gd name="T44" fmla="*/ 94 w 214"/>
                    <a:gd name="T45" fmla="*/ 9 h 64"/>
                    <a:gd name="T46" fmla="*/ 95 w 214"/>
                    <a:gd name="T47" fmla="*/ 13 h 64"/>
                    <a:gd name="T48" fmla="*/ 84 w 214"/>
                    <a:gd name="T49" fmla="*/ 17 h 64"/>
                    <a:gd name="T50" fmla="*/ 107 w 214"/>
                    <a:gd name="T51" fmla="*/ 10 h 64"/>
                    <a:gd name="T52" fmla="*/ 106 w 214"/>
                    <a:gd name="T53" fmla="*/ 6 h 64"/>
                    <a:gd name="T54" fmla="*/ 118 w 214"/>
                    <a:gd name="T55" fmla="*/ 4 h 64"/>
                    <a:gd name="T56" fmla="*/ 118 w 214"/>
                    <a:gd name="T57" fmla="*/ 8 h 64"/>
                    <a:gd name="T58" fmla="*/ 107 w 214"/>
                    <a:gd name="T59" fmla="*/ 10 h 64"/>
                    <a:gd name="T60" fmla="*/ 213 w 214"/>
                    <a:gd name="T61" fmla="*/ 10 h 64"/>
                    <a:gd name="T62" fmla="*/ 201 w 214"/>
                    <a:gd name="T63" fmla="*/ 8 h 64"/>
                    <a:gd name="T64" fmla="*/ 202 w 214"/>
                    <a:gd name="T65" fmla="*/ 4 h 64"/>
                    <a:gd name="T66" fmla="*/ 214 w 214"/>
                    <a:gd name="T67" fmla="*/ 6 h 64"/>
                    <a:gd name="T68" fmla="*/ 213 w 214"/>
                    <a:gd name="T69" fmla="*/ 10 h 64"/>
                    <a:gd name="T70" fmla="*/ 130 w 214"/>
                    <a:gd name="T71" fmla="*/ 6 h 64"/>
                    <a:gd name="T72" fmla="*/ 130 w 214"/>
                    <a:gd name="T73" fmla="*/ 2 h 64"/>
                    <a:gd name="T74" fmla="*/ 134 w 214"/>
                    <a:gd name="T75" fmla="*/ 2 h 64"/>
                    <a:gd name="T76" fmla="*/ 142 w 214"/>
                    <a:gd name="T77" fmla="*/ 1 h 64"/>
                    <a:gd name="T78" fmla="*/ 142 w 214"/>
                    <a:gd name="T79" fmla="*/ 5 h 64"/>
                    <a:gd name="T80" fmla="*/ 135 w 214"/>
                    <a:gd name="T81" fmla="*/ 6 h 64"/>
                    <a:gd name="T82" fmla="*/ 130 w 214"/>
                    <a:gd name="T83" fmla="*/ 6 h 64"/>
                    <a:gd name="T84" fmla="*/ 189 w 214"/>
                    <a:gd name="T85" fmla="*/ 6 h 64"/>
                    <a:gd name="T86" fmla="*/ 178 w 214"/>
                    <a:gd name="T87" fmla="*/ 5 h 64"/>
                    <a:gd name="T88" fmla="*/ 178 w 214"/>
                    <a:gd name="T89" fmla="*/ 1 h 64"/>
                    <a:gd name="T90" fmla="*/ 190 w 214"/>
                    <a:gd name="T91" fmla="*/ 2 h 64"/>
                    <a:gd name="T92" fmla="*/ 189 w 214"/>
                    <a:gd name="T93" fmla="*/ 6 h 64"/>
                    <a:gd name="T94" fmla="*/ 154 w 214"/>
                    <a:gd name="T95" fmla="*/ 4 h 64"/>
                    <a:gd name="T96" fmla="*/ 154 w 214"/>
                    <a:gd name="T97" fmla="*/ 0 h 64"/>
                    <a:gd name="T98" fmla="*/ 160 w 214"/>
                    <a:gd name="T99" fmla="*/ 0 h 64"/>
                    <a:gd name="T100" fmla="*/ 166 w 214"/>
                    <a:gd name="T101" fmla="*/ 0 h 64"/>
                    <a:gd name="T102" fmla="*/ 166 w 214"/>
                    <a:gd name="T103" fmla="*/ 4 h 64"/>
                    <a:gd name="T104" fmla="*/ 160 w 214"/>
                    <a:gd name="T105" fmla="*/ 4 h 64"/>
                    <a:gd name="T106" fmla="*/ 154 w 214"/>
                    <a:gd name="T107" fmla="*/ 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14" h="64">
                      <a:moveTo>
                        <a:pt x="2" y="64"/>
                      </a:moveTo>
                      <a:cubicBezTo>
                        <a:pt x="0" y="61"/>
                        <a:pt x="0" y="61"/>
                        <a:pt x="0" y="61"/>
                      </a:cubicBezTo>
                      <a:cubicBezTo>
                        <a:pt x="3" y="58"/>
                        <a:pt x="6" y="56"/>
                        <a:pt x="9" y="53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8" y="59"/>
                        <a:pt x="5" y="61"/>
                        <a:pt x="2" y="64"/>
                      </a:cubicBezTo>
                      <a:close/>
                      <a:moveTo>
                        <a:pt x="21" y="49"/>
                      </a:move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22" y="43"/>
                        <a:pt x="25" y="41"/>
                        <a:pt x="29" y="39"/>
                      </a:cubicBezTo>
                      <a:cubicBezTo>
                        <a:pt x="31" y="42"/>
                        <a:pt x="31" y="42"/>
                        <a:pt x="31" y="42"/>
                      </a:cubicBezTo>
                      <a:cubicBezTo>
                        <a:pt x="27" y="45"/>
                        <a:pt x="24" y="47"/>
                        <a:pt x="21" y="49"/>
                      </a:cubicBezTo>
                      <a:close/>
                      <a:moveTo>
                        <a:pt x="41" y="36"/>
                      </a:move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42" y="31"/>
                        <a:pt x="46" y="29"/>
                        <a:pt x="49" y="27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48" y="32"/>
                        <a:pt x="44" y="34"/>
                        <a:pt x="41" y="36"/>
                      </a:cubicBezTo>
                      <a:close/>
                      <a:moveTo>
                        <a:pt x="62" y="25"/>
                      </a:moveTo>
                      <a:cubicBezTo>
                        <a:pt x="60" y="22"/>
                        <a:pt x="60" y="22"/>
                        <a:pt x="60" y="22"/>
                      </a:cubicBezTo>
                      <a:cubicBezTo>
                        <a:pt x="64" y="20"/>
                        <a:pt x="68" y="18"/>
                        <a:pt x="71" y="17"/>
                      </a:cubicBezTo>
                      <a:cubicBezTo>
                        <a:pt x="73" y="21"/>
                        <a:pt x="73" y="21"/>
                        <a:pt x="73" y="21"/>
                      </a:cubicBezTo>
                      <a:cubicBezTo>
                        <a:pt x="69" y="22"/>
                        <a:pt x="66" y="24"/>
                        <a:pt x="62" y="25"/>
                      </a:cubicBezTo>
                      <a:close/>
                      <a:moveTo>
                        <a:pt x="84" y="17"/>
                      </a:moveTo>
                      <a:cubicBezTo>
                        <a:pt x="83" y="13"/>
                        <a:pt x="83" y="13"/>
                        <a:pt x="83" y="13"/>
                      </a:cubicBezTo>
                      <a:cubicBezTo>
                        <a:pt x="87" y="12"/>
                        <a:pt x="90" y="10"/>
                        <a:pt x="94" y="9"/>
                      </a:cubicBezTo>
                      <a:cubicBezTo>
                        <a:pt x="95" y="13"/>
                        <a:pt x="95" y="13"/>
                        <a:pt x="95" y="13"/>
                      </a:cubicBezTo>
                      <a:cubicBezTo>
                        <a:pt x="92" y="14"/>
                        <a:pt x="88" y="15"/>
                        <a:pt x="84" y="17"/>
                      </a:cubicBezTo>
                      <a:close/>
                      <a:moveTo>
                        <a:pt x="107" y="10"/>
                      </a:moveTo>
                      <a:cubicBezTo>
                        <a:pt x="106" y="6"/>
                        <a:pt x="106" y="6"/>
                        <a:pt x="106" y="6"/>
                      </a:cubicBezTo>
                      <a:cubicBezTo>
                        <a:pt x="110" y="5"/>
                        <a:pt x="114" y="5"/>
                        <a:pt x="118" y="4"/>
                      </a:cubicBezTo>
                      <a:cubicBezTo>
                        <a:pt x="118" y="8"/>
                        <a:pt x="118" y="8"/>
                        <a:pt x="118" y="8"/>
                      </a:cubicBezTo>
                      <a:cubicBezTo>
                        <a:pt x="115" y="9"/>
                        <a:pt x="111" y="9"/>
                        <a:pt x="107" y="10"/>
                      </a:cubicBezTo>
                      <a:close/>
                      <a:moveTo>
                        <a:pt x="213" y="10"/>
                      </a:moveTo>
                      <a:cubicBezTo>
                        <a:pt x="209" y="9"/>
                        <a:pt x="205" y="9"/>
                        <a:pt x="201" y="8"/>
                      </a:cubicBezTo>
                      <a:cubicBezTo>
                        <a:pt x="202" y="4"/>
                        <a:pt x="202" y="4"/>
                        <a:pt x="202" y="4"/>
                      </a:cubicBezTo>
                      <a:cubicBezTo>
                        <a:pt x="206" y="5"/>
                        <a:pt x="210" y="5"/>
                        <a:pt x="214" y="6"/>
                      </a:cubicBezTo>
                      <a:lnTo>
                        <a:pt x="213" y="10"/>
                      </a:lnTo>
                      <a:close/>
                      <a:moveTo>
                        <a:pt x="130" y="6"/>
                      </a:moveTo>
                      <a:cubicBezTo>
                        <a:pt x="130" y="2"/>
                        <a:pt x="130" y="2"/>
                        <a:pt x="130" y="2"/>
                      </a:cubicBezTo>
                      <a:cubicBezTo>
                        <a:pt x="131" y="2"/>
                        <a:pt x="133" y="2"/>
                        <a:pt x="134" y="2"/>
                      </a:cubicBezTo>
                      <a:cubicBezTo>
                        <a:pt x="137" y="1"/>
                        <a:pt x="139" y="1"/>
                        <a:pt x="142" y="1"/>
                      </a:cubicBezTo>
                      <a:cubicBezTo>
                        <a:pt x="142" y="5"/>
                        <a:pt x="142" y="5"/>
                        <a:pt x="142" y="5"/>
                      </a:cubicBezTo>
                      <a:cubicBezTo>
                        <a:pt x="140" y="5"/>
                        <a:pt x="137" y="5"/>
                        <a:pt x="135" y="6"/>
                      </a:cubicBezTo>
                      <a:cubicBezTo>
                        <a:pt x="133" y="6"/>
                        <a:pt x="132" y="6"/>
                        <a:pt x="130" y="6"/>
                      </a:cubicBezTo>
                      <a:close/>
                      <a:moveTo>
                        <a:pt x="189" y="6"/>
                      </a:moveTo>
                      <a:cubicBezTo>
                        <a:pt x="185" y="6"/>
                        <a:pt x="182" y="5"/>
                        <a:pt x="178" y="5"/>
                      </a:cubicBezTo>
                      <a:cubicBezTo>
                        <a:pt x="178" y="1"/>
                        <a:pt x="178" y="1"/>
                        <a:pt x="178" y="1"/>
                      </a:cubicBezTo>
                      <a:cubicBezTo>
                        <a:pt x="182" y="1"/>
                        <a:pt x="186" y="2"/>
                        <a:pt x="190" y="2"/>
                      </a:cubicBezTo>
                      <a:lnTo>
                        <a:pt x="189" y="6"/>
                      </a:lnTo>
                      <a:close/>
                      <a:moveTo>
                        <a:pt x="154" y="4"/>
                      </a:moveTo>
                      <a:cubicBezTo>
                        <a:pt x="154" y="0"/>
                        <a:pt x="154" y="0"/>
                        <a:pt x="154" y="0"/>
                      </a:cubicBezTo>
                      <a:cubicBezTo>
                        <a:pt x="156" y="0"/>
                        <a:pt x="158" y="0"/>
                        <a:pt x="160" y="0"/>
                      </a:cubicBezTo>
                      <a:cubicBezTo>
                        <a:pt x="162" y="0"/>
                        <a:pt x="164" y="0"/>
                        <a:pt x="166" y="0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4" y="4"/>
                        <a:pt x="162" y="4"/>
                        <a:pt x="160" y="4"/>
                      </a:cubicBezTo>
                      <a:cubicBezTo>
                        <a:pt x="158" y="4"/>
                        <a:pt x="156" y="4"/>
                        <a:pt x="15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9" name="Freeform 247"/>
                <p:cNvSpPr/>
                <p:nvPr/>
              </p:nvSpPr>
              <p:spPr bwMode="auto">
                <a:xfrm>
                  <a:off x="7811" y="4594"/>
                  <a:ext cx="70" cy="48"/>
                </a:xfrm>
                <a:custGeom>
                  <a:avLst/>
                  <a:gdLst>
                    <a:gd name="T0" fmla="*/ 7 w 12"/>
                    <a:gd name="T1" fmla="*/ 8 h 8"/>
                    <a:gd name="T2" fmla="*/ 5 w 12"/>
                    <a:gd name="T3" fmla="*/ 8 h 8"/>
                    <a:gd name="T4" fmla="*/ 0 w 12"/>
                    <a:gd name="T5" fmla="*/ 6 h 8"/>
                    <a:gd name="T6" fmla="*/ 1 w 12"/>
                    <a:gd name="T7" fmla="*/ 2 h 8"/>
                    <a:gd name="T8" fmla="*/ 6 w 12"/>
                    <a:gd name="T9" fmla="*/ 3 h 8"/>
                    <a:gd name="T10" fmla="*/ 9 w 12"/>
                    <a:gd name="T11" fmla="*/ 0 h 8"/>
                    <a:gd name="T12" fmla="*/ 12 w 12"/>
                    <a:gd name="T13" fmla="*/ 3 h 8"/>
                    <a:gd name="T14" fmla="*/ 7 w 12"/>
                    <a:gd name="T15" fmla="*/ 7 h 8"/>
                    <a:gd name="T16" fmla="*/ 7 w 12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8">
                      <a:moveTo>
                        <a:pt x="7" y="8"/>
                      </a:move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4" y="7"/>
                        <a:pt x="2" y="6"/>
                        <a:pt x="0" y="6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3" y="2"/>
                        <a:pt x="4" y="3"/>
                        <a:pt x="6" y="3"/>
                      </a:cubicBezTo>
                      <a:cubicBezTo>
                        <a:pt x="7" y="2"/>
                        <a:pt x="8" y="1"/>
                        <a:pt x="9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4"/>
                        <a:pt x="9" y="6"/>
                        <a:pt x="7" y="7"/>
                      </a:cubicBez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60" name="Freeform 248"/>
                <p:cNvSpPr>
                  <a:spLocks noEditPoints="1"/>
                </p:cNvSpPr>
                <p:nvPr/>
              </p:nvSpPr>
              <p:spPr bwMode="auto">
                <a:xfrm>
                  <a:off x="6211" y="4539"/>
                  <a:ext cx="1540" cy="980"/>
                </a:xfrm>
                <a:custGeom>
                  <a:avLst/>
                  <a:gdLst>
                    <a:gd name="T0" fmla="*/ 0 w 260"/>
                    <a:gd name="T1" fmla="*/ 164 h 165"/>
                    <a:gd name="T2" fmla="*/ 6 w 260"/>
                    <a:gd name="T3" fmla="*/ 154 h 165"/>
                    <a:gd name="T4" fmla="*/ 10 w 260"/>
                    <a:gd name="T5" fmla="*/ 143 h 165"/>
                    <a:gd name="T6" fmla="*/ 10 w 260"/>
                    <a:gd name="T7" fmla="*/ 130 h 165"/>
                    <a:gd name="T8" fmla="*/ 10 w 260"/>
                    <a:gd name="T9" fmla="*/ 143 h 165"/>
                    <a:gd name="T10" fmla="*/ 15 w 260"/>
                    <a:gd name="T11" fmla="*/ 120 h 165"/>
                    <a:gd name="T12" fmla="*/ 23 w 260"/>
                    <a:gd name="T13" fmla="*/ 111 h 165"/>
                    <a:gd name="T14" fmla="*/ 29 w 260"/>
                    <a:gd name="T15" fmla="*/ 101 h 165"/>
                    <a:gd name="T16" fmla="*/ 32 w 260"/>
                    <a:gd name="T17" fmla="*/ 89 h 165"/>
                    <a:gd name="T18" fmla="*/ 29 w 260"/>
                    <a:gd name="T19" fmla="*/ 101 h 165"/>
                    <a:gd name="T20" fmla="*/ 39 w 260"/>
                    <a:gd name="T21" fmla="*/ 80 h 165"/>
                    <a:gd name="T22" fmla="*/ 50 w 260"/>
                    <a:gd name="T23" fmla="*/ 74 h 165"/>
                    <a:gd name="T24" fmla="*/ 57 w 260"/>
                    <a:gd name="T25" fmla="*/ 65 h 165"/>
                    <a:gd name="T26" fmla="*/ 63 w 260"/>
                    <a:gd name="T27" fmla="*/ 54 h 165"/>
                    <a:gd name="T28" fmla="*/ 57 w 260"/>
                    <a:gd name="T29" fmla="*/ 65 h 165"/>
                    <a:gd name="T30" fmla="*/ 72 w 260"/>
                    <a:gd name="T31" fmla="*/ 46 h 165"/>
                    <a:gd name="T32" fmla="*/ 84 w 260"/>
                    <a:gd name="T33" fmla="*/ 43 h 165"/>
                    <a:gd name="T34" fmla="*/ 93 w 260"/>
                    <a:gd name="T35" fmla="*/ 36 h 165"/>
                    <a:gd name="T36" fmla="*/ 101 w 260"/>
                    <a:gd name="T37" fmla="*/ 27 h 165"/>
                    <a:gd name="T38" fmla="*/ 93 w 260"/>
                    <a:gd name="T39" fmla="*/ 36 h 165"/>
                    <a:gd name="T40" fmla="*/ 111 w 260"/>
                    <a:gd name="T41" fmla="*/ 21 h 165"/>
                    <a:gd name="T42" fmla="*/ 124 w 260"/>
                    <a:gd name="T43" fmla="*/ 20 h 165"/>
                    <a:gd name="T44" fmla="*/ 134 w 260"/>
                    <a:gd name="T45" fmla="*/ 16 h 165"/>
                    <a:gd name="T46" fmla="*/ 144 w 260"/>
                    <a:gd name="T47" fmla="*/ 8 h 165"/>
                    <a:gd name="T48" fmla="*/ 134 w 260"/>
                    <a:gd name="T49" fmla="*/ 16 h 165"/>
                    <a:gd name="T50" fmla="*/ 248 w 260"/>
                    <a:gd name="T51" fmla="*/ 8 h 165"/>
                    <a:gd name="T52" fmla="*/ 260 w 260"/>
                    <a:gd name="T53" fmla="*/ 7 h 165"/>
                    <a:gd name="T54" fmla="*/ 156 w 260"/>
                    <a:gd name="T55" fmla="*/ 9 h 165"/>
                    <a:gd name="T56" fmla="*/ 167 w 260"/>
                    <a:gd name="T57" fmla="*/ 3 h 165"/>
                    <a:gd name="T58" fmla="*/ 156 w 260"/>
                    <a:gd name="T59" fmla="*/ 9 h 165"/>
                    <a:gd name="T60" fmla="*/ 225 w 260"/>
                    <a:gd name="T61" fmla="*/ 5 h 165"/>
                    <a:gd name="T62" fmla="*/ 237 w 260"/>
                    <a:gd name="T63" fmla="*/ 2 h 165"/>
                    <a:gd name="T64" fmla="*/ 179 w 260"/>
                    <a:gd name="T65" fmla="*/ 5 h 165"/>
                    <a:gd name="T66" fmla="*/ 182 w 260"/>
                    <a:gd name="T67" fmla="*/ 1 h 165"/>
                    <a:gd name="T68" fmla="*/ 190 w 260"/>
                    <a:gd name="T69" fmla="*/ 4 h 165"/>
                    <a:gd name="T70" fmla="*/ 179 w 260"/>
                    <a:gd name="T71" fmla="*/ 5 h 165"/>
                    <a:gd name="T72" fmla="*/ 204 w 260"/>
                    <a:gd name="T73" fmla="*/ 4 h 165"/>
                    <a:gd name="T74" fmla="*/ 202 w 260"/>
                    <a:gd name="T75" fmla="*/ 0 h 165"/>
                    <a:gd name="T76" fmla="*/ 214 w 260"/>
                    <a:gd name="T77" fmla="*/ 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60" h="165">
                      <a:moveTo>
                        <a:pt x="3" y="165"/>
                      </a:moveTo>
                      <a:cubicBezTo>
                        <a:pt x="0" y="164"/>
                        <a:pt x="0" y="164"/>
                        <a:pt x="0" y="164"/>
                      </a:cubicBezTo>
                      <a:cubicBezTo>
                        <a:pt x="0" y="160"/>
                        <a:pt x="1" y="156"/>
                        <a:pt x="2" y="153"/>
                      </a:cubicBezTo>
                      <a:cubicBezTo>
                        <a:pt x="6" y="154"/>
                        <a:pt x="6" y="154"/>
                        <a:pt x="6" y="154"/>
                      </a:cubicBezTo>
                      <a:cubicBezTo>
                        <a:pt x="5" y="157"/>
                        <a:pt x="4" y="161"/>
                        <a:pt x="3" y="165"/>
                      </a:cubicBezTo>
                      <a:close/>
                      <a:moveTo>
                        <a:pt x="10" y="143"/>
                      </a:moveTo>
                      <a:cubicBezTo>
                        <a:pt x="6" y="141"/>
                        <a:pt x="6" y="141"/>
                        <a:pt x="6" y="141"/>
                      </a:cubicBezTo>
                      <a:cubicBezTo>
                        <a:pt x="7" y="138"/>
                        <a:pt x="8" y="134"/>
                        <a:pt x="10" y="130"/>
                      </a:cubicBezTo>
                      <a:cubicBezTo>
                        <a:pt x="14" y="132"/>
                        <a:pt x="14" y="132"/>
                        <a:pt x="14" y="132"/>
                      </a:cubicBezTo>
                      <a:cubicBezTo>
                        <a:pt x="12" y="136"/>
                        <a:pt x="11" y="139"/>
                        <a:pt x="10" y="143"/>
                      </a:cubicBezTo>
                      <a:close/>
                      <a:moveTo>
                        <a:pt x="18" y="121"/>
                      </a:moveTo>
                      <a:cubicBezTo>
                        <a:pt x="15" y="120"/>
                        <a:pt x="15" y="120"/>
                        <a:pt x="15" y="120"/>
                      </a:cubicBezTo>
                      <a:cubicBezTo>
                        <a:pt x="16" y="116"/>
                        <a:pt x="18" y="113"/>
                        <a:pt x="20" y="109"/>
                      </a:cubicBezTo>
                      <a:cubicBezTo>
                        <a:pt x="23" y="111"/>
                        <a:pt x="23" y="111"/>
                        <a:pt x="23" y="111"/>
                      </a:cubicBezTo>
                      <a:cubicBezTo>
                        <a:pt x="22" y="115"/>
                        <a:pt x="20" y="118"/>
                        <a:pt x="18" y="121"/>
                      </a:cubicBezTo>
                      <a:close/>
                      <a:moveTo>
                        <a:pt x="29" y="101"/>
                      </a:moveTo>
                      <a:cubicBezTo>
                        <a:pt x="26" y="99"/>
                        <a:pt x="26" y="99"/>
                        <a:pt x="26" y="99"/>
                      </a:cubicBezTo>
                      <a:cubicBezTo>
                        <a:pt x="28" y="96"/>
                        <a:pt x="30" y="93"/>
                        <a:pt x="32" y="89"/>
                      </a:cubicBezTo>
                      <a:cubicBezTo>
                        <a:pt x="35" y="92"/>
                        <a:pt x="35" y="92"/>
                        <a:pt x="35" y="92"/>
                      </a:cubicBezTo>
                      <a:cubicBezTo>
                        <a:pt x="33" y="95"/>
                        <a:pt x="31" y="98"/>
                        <a:pt x="29" y="101"/>
                      </a:cubicBezTo>
                      <a:close/>
                      <a:moveTo>
                        <a:pt x="42" y="82"/>
                      </a:moveTo>
                      <a:cubicBezTo>
                        <a:pt x="39" y="80"/>
                        <a:pt x="39" y="80"/>
                        <a:pt x="39" y="80"/>
                      </a:cubicBezTo>
                      <a:cubicBezTo>
                        <a:pt x="42" y="77"/>
                        <a:pt x="44" y="74"/>
                        <a:pt x="47" y="71"/>
                      </a:cubicBezTo>
                      <a:cubicBezTo>
                        <a:pt x="50" y="74"/>
                        <a:pt x="50" y="74"/>
                        <a:pt x="50" y="74"/>
                      </a:cubicBezTo>
                      <a:cubicBezTo>
                        <a:pt x="47" y="76"/>
                        <a:pt x="45" y="79"/>
                        <a:pt x="42" y="82"/>
                      </a:cubicBezTo>
                      <a:close/>
                      <a:moveTo>
                        <a:pt x="57" y="65"/>
                      </a:moveTo>
                      <a:cubicBezTo>
                        <a:pt x="55" y="62"/>
                        <a:pt x="55" y="62"/>
                        <a:pt x="55" y="62"/>
                      </a:cubicBezTo>
                      <a:cubicBezTo>
                        <a:pt x="57" y="59"/>
                        <a:pt x="60" y="57"/>
                        <a:pt x="63" y="54"/>
                      </a:cubicBezTo>
                      <a:cubicBezTo>
                        <a:pt x="66" y="57"/>
                        <a:pt x="66" y="57"/>
                        <a:pt x="66" y="57"/>
                      </a:cubicBezTo>
                      <a:cubicBezTo>
                        <a:pt x="63" y="60"/>
                        <a:pt x="60" y="62"/>
                        <a:pt x="57" y="65"/>
                      </a:cubicBezTo>
                      <a:close/>
                      <a:moveTo>
                        <a:pt x="74" y="50"/>
                      </a:moveTo>
                      <a:cubicBezTo>
                        <a:pt x="72" y="46"/>
                        <a:pt x="72" y="46"/>
                        <a:pt x="72" y="46"/>
                      </a:cubicBezTo>
                      <a:cubicBezTo>
                        <a:pt x="75" y="44"/>
                        <a:pt x="78" y="42"/>
                        <a:pt x="81" y="39"/>
                      </a:cubicBezTo>
                      <a:cubicBezTo>
                        <a:pt x="84" y="43"/>
                        <a:pt x="84" y="43"/>
                        <a:pt x="84" y="43"/>
                      </a:cubicBezTo>
                      <a:cubicBezTo>
                        <a:pt x="80" y="45"/>
                        <a:pt x="77" y="47"/>
                        <a:pt x="74" y="50"/>
                      </a:cubicBezTo>
                      <a:close/>
                      <a:moveTo>
                        <a:pt x="93" y="36"/>
                      </a:moveTo>
                      <a:cubicBezTo>
                        <a:pt x="91" y="33"/>
                        <a:pt x="91" y="33"/>
                        <a:pt x="91" y="33"/>
                      </a:cubicBezTo>
                      <a:cubicBezTo>
                        <a:pt x="94" y="31"/>
                        <a:pt x="98" y="29"/>
                        <a:pt x="101" y="27"/>
                      </a:cubicBezTo>
                      <a:cubicBezTo>
                        <a:pt x="103" y="30"/>
                        <a:pt x="103" y="30"/>
                        <a:pt x="103" y="30"/>
                      </a:cubicBezTo>
                      <a:cubicBezTo>
                        <a:pt x="100" y="32"/>
                        <a:pt x="96" y="34"/>
                        <a:pt x="93" y="36"/>
                      </a:cubicBezTo>
                      <a:close/>
                      <a:moveTo>
                        <a:pt x="113" y="25"/>
                      </a:moveTo>
                      <a:cubicBezTo>
                        <a:pt x="111" y="21"/>
                        <a:pt x="111" y="21"/>
                        <a:pt x="111" y="21"/>
                      </a:cubicBezTo>
                      <a:cubicBezTo>
                        <a:pt x="115" y="19"/>
                        <a:pt x="118" y="18"/>
                        <a:pt x="122" y="16"/>
                      </a:cubicBezTo>
                      <a:cubicBezTo>
                        <a:pt x="124" y="20"/>
                        <a:pt x="124" y="20"/>
                        <a:pt x="124" y="20"/>
                      </a:cubicBezTo>
                      <a:cubicBezTo>
                        <a:pt x="120" y="21"/>
                        <a:pt x="117" y="23"/>
                        <a:pt x="113" y="25"/>
                      </a:cubicBezTo>
                      <a:close/>
                      <a:moveTo>
                        <a:pt x="134" y="16"/>
                      </a:moveTo>
                      <a:cubicBezTo>
                        <a:pt x="133" y="12"/>
                        <a:pt x="133" y="12"/>
                        <a:pt x="133" y="12"/>
                      </a:cubicBezTo>
                      <a:cubicBezTo>
                        <a:pt x="137" y="11"/>
                        <a:pt x="140" y="9"/>
                        <a:pt x="144" y="8"/>
                      </a:cubicBezTo>
                      <a:cubicBezTo>
                        <a:pt x="145" y="12"/>
                        <a:pt x="145" y="12"/>
                        <a:pt x="145" y="12"/>
                      </a:cubicBezTo>
                      <a:cubicBezTo>
                        <a:pt x="142" y="13"/>
                        <a:pt x="138" y="14"/>
                        <a:pt x="134" y="16"/>
                      </a:cubicBezTo>
                      <a:close/>
                      <a:moveTo>
                        <a:pt x="259" y="11"/>
                      </a:moveTo>
                      <a:cubicBezTo>
                        <a:pt x="255" y="10"/>
                        <a:pt x="251" y="9"/>
                        <a:pt x="248" y="8"/>
                      </a:cubicBezTo>
                      <a:cubicBezTo>
                        <a:pt x="248" y="5"/>
                        <a:pt x="248" y="5"/>
                        <a:pt x="248" y="5"/>
                      </a:cubicBezTo>
                      <a:cubicBezTo>
                        <a:pt x="252" y="5"/>
                        <a:pt x="256" y="6"/>
                        <a:pt x="260" y="7"/>
                      </a:cubicBezTo>
                      <a:lnTo>
                        <a:pt x="259" y="11"/>
                      </a:lnTo>
                      <a:close/>
                      <a:moveTo>
                        <a:pt x="156" y="9"/>
                      </a:moveTo>
                      <a:cubicBezTo>
                        <a:pt x="155" y="5"/>
                        <a:pt x="155" y="5"/>
                        <a:pt x="155" y="5"/>
                      </a:cubicBezTo>
                      <a:cubicBezTo>
                        <a:pt x="159" y="4"/>
                        <a:pt x="163" y="4"/>
                        <a:pt x="167" y="3"/>
                      </a:cubicBezTo>
                      <a:cubicBezTo>
                        <a:pt x="168" y="7"/>
                        <a:pt x="168" y="7"/>
                        <a:pt x="168" y="7"/>
                      </a:cubicBezTo>
                      <a:cubicBezTo>
                        <a:pt x="164" y="8"/>
                        <a:pt x="160" y="8"/>
                        <a:pt x="156" y="9"/>
                      </a:cubicBezTo>
                      <a:close/>
                      <a:moveTo>
                        <a:pt x="236" y="6"/>
                      </a:moveTo>
                      <a:cubicBezTo>
                        <a:pt x="233" y="6"/>
                        <a:pt x="229" y="5"/>
                        <a:pt x="225" y="5"/>
                      </a:cubicBezTo>
                      <a:cubicBezTo>
                        <a:pt x="225" y="1"/>
                        <a:pt x="225" y="1"/>
                        <a:pt x="225" y="1"/>
                      </a:cubicBezTo>
                      <a:cubicBezTo>
                        <a:pt x="229" y="1"/>
                        <a:pt x="233" y="2"/>
                        <a:pt x="237" y="2"/>
                      </a:cubicBezTo>
                      <a:lnTo>
                        <a:pt x="236" y="6"/>
                      </a:lnTo>
                      <a:close/>
                      <a:moveTo>
                        <a:pt x="179" y="5"/>
                      </a:moveTo>
                      <a:cubicBezTo>
                        <a:pt x="179" y="1"/>
                        <a:pt x="179" y="1"/>
                        <a:pt x="179" y="1"/>
                      </a:cubicBezTo>
                      <a:cubicBezTo>
                        <a:pt x="180" y="1"/>
                        <a:pt x="181" y="1"/>
                        <a:pt x="182" y="1"/>
                      </a:cubicBezTo>
                      <a:cubicBezTo>
                        <a:pt x="184" y="1"/>
                        <a:pt x="187" y="0"/>
                        <a:pt x="190" y="0"/>
                      </a:cubicBezTo>
                      <a:cubicBezTo>
                        <a:pt x="190" y="4"/>
                        <a:pt x="190" y="4"/>
                        <a:pt x="190" y="4"/>
                      </a:cubicBezTo>
                      <a:cubicBezTo>
                        <a:pt x="188" y="4"/>
                        <a:pt x="185" y="5"/>
                        <a:pt x="182" y="5"/>
                      </a:cubicBezTo>
                      <a:cubicBezTo>
                        <a:pt x="181" y="5"/>
                        <a:pt x="180" y="5"/>
                        <a:pt x="179" y="5"/>
                      </a:cubicBezTo>
                      <a:close/>
                      <a:moveTo>
                        <a:pt x="213" y="4"/>
                      </a:moveTo>
                      <a:cubicBezTo>
                        <a:pt x="210" y="4"/>
                        <a:pt x="207" y="4"/>
                        <a:pt x="204" y="4"/>
                      </a:cubicBezTo>
                      <a:cubicBezTo>
                        <a:pt x="202" y="4"/>
                        <a:pt x="202" y="4"/>
                        <a:pt x="202" y="4"/>
                      </a:cubicBezTo>
                      <a:cubicBezTo>
                        <a:pt x="202" y="0"/>
                        <a:pt x="202" y="0"/>
                        <a:pt x="202" y="0"/>
                      </a:cubicBezTo>
                      <a:cubicBezTo>
                        <a:pt x="204" y="0"/>
                        <a:pt x="204" y="0"/>
                        <a:pt x="204" y="0"/>
                      </a:cubicBezTo>
                      <a:cubicBezTo>
                        <a:pt x="207" y="0"/>
                        <a:pt x="210" y="0"/>
                        <a:pt x="214" y="0"/>
                      </a:cubicBezTo>
                      <a:lnTo>
                        <a:pt x="213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61" name="Freeform 249"/>
                <p:cNvSpPr/>
                <p:nvPr/>
              </p:nvSpPr>
              <p:spPr bwMode="auto">
                <a:xfrm>
                  <a:off x="6189" y="5584"/>
                  <a:ext cx="30" cy="35"/>
                </a:xfrm>
                <a:custGeom>
                  <a:avLst/>
                  <a:gdLst>
                    <a:gd name="T0" fmla="*/ 4 w 5"/>
                    <a:gd name="T1" fmla="*/ 6 h 6"/>
                    <a:gd name="T2" fmla="*/ 0 w 5"/>
                    <a:gd name="T3" fmla="*/ 6 h 6"/>
                    <a:gd name="T4" fmla="*/ 1 w 5"/>
                    <a:gd name="T5" fmla="*/ 0 h 6"/>
                    <a:gd name="T6" fmla="*/ 5 w 5"/>
                    <a:gd name="T7" fmla="*/ 0 h 6"/>
                    <a:gd name="T8" fmla="*/ 4 w 5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6">
                      <a:moveTo>
                        <a:pt x="4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4"/>
                        <a:pt x="1" y="2"/>
                        <a:pt x="1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2"/>
                        <a:pt x="5" y="4"/>
                        <a:pt x="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62" name="Oval 250"/>
                <p:cNvSpPr>
                  <a:spLocks noChangeArrowheads="1"/>
                </p:cNvSpPr>
                <p:nvPr/>
              </p:nvSpPr>
              <p:spPr bwMode="auto">
                <a:xfrm>
                  <a:off x="7739" y="4366"/>
                  <a:ext cx="143" cy="143"/>
                </a:xfrm>
                <a:prstGeom prst="ellipse">
                  <a:avLst/>
                </a:prstGeom>
                <a:grpFill/>
                <a:ln>
                  <a:noFill/>
                </a:ln>
              </p:spPr>
            </p:sp>
            <p:sp>
              <p:nvSpPr>
                <p:cNvPr id="263" name="Oval 251"/>
                <p:cNvSpPr>
                  <a:spLocks noChangeArrowheads="1"/>
                </p:cNvSpPr>
                <p:nvPr/>
              </p:nvSpPr>
              <p:spPr bwMode="auto">
                <a:xfrm>
                  <a:off x="9176" y="4006"/>
                  <a:ext cx="143" cy="143"/>
                </a:xfrm>
                <a:prstGeom prst="ellipse">
                  <a:avLst/>
                </a:prstGeom>
                <a:grpFill/>
                <a:ln>
                  <a:noFill/>
                </a:ln>
              </p:spPr>
            </p:sp>
            <p:sp>
              <p:nvSpPr>
                <p:cNvPr id="264" name="Oval 252"/>
                <p:cNvSpPr>
                  <a:spLocks noChangeArrowheads="1"/>
                </p:cNvSpPr>
                <p:nvPr/>
              </p:nvSpPr>
              <p:spPr bwMode="auto">
                <a:xfrm>
                  <a:off x="10799" y="3739"/>
                  <a:ext cx="143" cy="143"/>
                </a:xfrm>
                <a:prstGeom prst="ellipse">
                  <a:avLst/>
                </a:prstGeom>
                <a:grpFill/>
                <a:ln>
                  <a:noFill/>
                </a:ln>
              </p:spPr>
            </p:sp>
            <p:sp>
              <p:nvSpPr>
                <p:cNvPr id="265" name="Oval 253"/>
                <p:cNvSpPr>
                  <a:spLocks noChangeArrowheads="1"/>
                </p:cNvSpPr>
                <p:nvPr/>
              </p:nvSpPr>
              <p:spPr bwMode="auto">
                <a:xfrm>
                  <a:off x="7999" y="6914"/>
                  <a:ext cx="143" cy="143"/>
                </a:xfrm>
                <a:prstGeom prst="ellipse">
                  <a:avLst/>
                </a:prstGeom>
                <a:grpFill/>
                <a:ln>
                  <a:noFill/>
                </a:ln>
              </p:spPr>
            </p:sp>
            <p:sp>
              <p:nvSpPr>
                <p:cNvPr id="266" name="Oval 254"/>
                <p:cNvSpPr>
                  <a:spLocks noChangeArrowheads="1"/>
                </p:cNvSpPr>
                <p:nvPr/>
              </p:nvSpPr>
              <p:spPr bwMode="auto">
                <a:xfrm>
                  <a:off x="9496" y="6956"/>
                  <a:ext cx="143" cy="143"/>
                </a:xfrm>
                <a:prstGeom prst="ellipse">
                  <a:avLst/>
                </a:prstGeom>
                <a:grpFill/>
                <a:ln>
                  <a:noFill/>
                </a:ln>
              </p:spPr>
            </p:sp>
            <p:sp>
              <p:nvSpPr>
                <p:cNvPr id="267" name="Oval 255"/>
                <p:cNvSpPr>
                  <a:spLocks noChangeArrowheads="1"/>
                </p:cNvSpPr>
                <p:nvPr/>
              </p:nvSpPr>
              <p:spPr bwMode="auto">
                <a:xfrm>
                  <a:off x="11136" y="6884"/>
                  <a:ext cx="143" cy="143"/>
                </a:xfrm>
                <a:prstGeom prst="ellipse">
                  <a:avLst/>
                </a:prstGeom>
                <a:grpFill/>
                <a:ln>
                  <a:noFill/>
                </a:ln>
              </p:spPr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6644" y="4698"/>
              <a:ext cx="6366" cy="198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 algn="just" rtl="0" eaLnBrk="1" fontAlgn="t" latinLnBrk="0" hangingPunct="1">
                <a:lnSpc>
                  <a:spcPts val="5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800" kern="1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/>
                  <a:sym typeface="Times New Roman" panose="02020603050405020304"/>
                </a:rPr>
                <a:t>    “</a:t>
              </a:r>
              <a:r>
                <a:rPr lang="zh-CN" altLang="en-US" sz="4800" kern="1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/>
                  <a:sym typeface="Times New Roman" panose="02020603050405020304"/>
                </a:rPr>
                <a:t>每个人都是立体的，多面的，评价人物时角度不能太单一。</a:t>
              </a:r>
              <a:r>
                <a:rPr lang="en-US" altLang="zh-CN" sz="4800" kern="1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Times New Roman" panose="02020603050405020304"/>
                  <a:sym typeface="Times New Roman" panose="02020603050405020304"/>
                </a:rPr>
                <a:t>”</a:t>
              </a:r>
              <a:endParaRPr lang="en-US" altLang="zh-CN" sz="4800" kern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形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53" y="5116407"/>
            <a:ext cx="1608667" cy="1726353"/>
          </a:xfrm>
          <a:prstGeom prst="rect">
            <a:avLst/>
          </a:prstGeom>
        </p:spPr>
      </p:pic>
      <p:pic>
        <p:nvPicPr>
          <p:cNvPr id="29" name="图形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68580"/>
            <a:ext cx="1334347" cy="1386840"/>
          </a:xfrm>
          <a:prstGeom prst="rect">
            <a:avLst/>
          </a:prstGeom>
        </p:spPr>
      </p:pic>
      <p:grpSp>
        <p:nvGrpSpPr>
          <p:cNvPr id="2" name="组合 1" descr="7b0a202020202274657874626f78223a2022220a7d0a"/>
          <p:cNvGrpSpPr/>
          <p:nvPr/>
        </p:nvGrpSpPr>
        <p:grpSpPr>
          <a:xfrm>
            <a:off x="2308188" y="594357"/>
            <a:ext cx="6882552" cy="1229360"/>
            <a:chOff x="5731" y="3514"/>
            <a:chExt cx="8129" cy="1452"/>
          </a:xfrm>
        </p:grpSpPr>
        <p:grpSp>
          <p:nvGrpSpPr>
            <p:cNvPr id="152" name="组合 151"/>
            <p:cNvGrpSpPr/>
            <p:nvPr/>
          </p:nvGrpSpPr>
          <p:grpSpPr>
            <a:xfrm>
              <a:off x="5731" y="3514"/>
              <a:ext cx="8129" cy="1452"/>
              <a:chOff x="3640138" y="2333210"/>
              <a:chExt cx="4924237" cy="879421"/>
            </a:xfrm>
          </p:grpSpPr>
          <p:sp>
            <p:nvSpPr>
              <p:cNvPr id="143" name="Freeform 125"/>
              <p:cNvSpPr/>
              <p:nvPr/>
            </p:nvSpPr>
            <p:spPr bwMode="auto">
              <a:xfrm>
                <a:off x="3717676" y="2903744"/>
                <a:ext cx="4353004" cy="218038"/>
              </a:xfrm>
              <a:custGeom>
                <a:avLst/>
                <a:gdLst>
                  <a:gd name="T0" fmla="*/ 0 w 1158"/>
                  <a:gd name="T1" fmla="*/ 399 h 399"/>
                  <a:gd name="T2" fmla="*/ 0 w 1158"/>
                  <a:gd name="T3" fmla="*/ 0 h 399"/>
                  <a:gd name="T4" fmla="*/ 3 w 1158"/>
                  <a:gd name="T5" fmla="*/ 0 h 399"/>
                  <a:gd name="T6" fmla="*/ 3 w 1158"/>
                  <a:gd name="T7" fmla="*/ 395 h 399"/>
                  <a:gd name="T8" fmla="*/ 1158 w 1158"/>
                  <a:gd name="T9" fmla="*/ 395 h 399"/>
                  <a:gd name="T10" fmla="*/ 1158 w 1158"/>
                  <a:gd name="T11" fmla="*/ 399 h 399"/>
                  <a:gd name="T12" fmla="*/ 0 w 1158"/>
                  <a:gd name="T1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58" h="399">
                    <a:moveTo>
                      <a:pt x="0" y="39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395"/>
                      <a:pt x="3" y="395"/>
                      <a:pt x="3" y="395"/>
                    </a:cubicBezTo>
                    <a:cubicBezTo>
                      <a:pt x="1158" y="395"/>
                      <a:pt x="1158" y="395"/>
                      <a:pt x="1158" y="395"/>
                    </a:cubicBezTo>
                    <a:cubicBezTo>
                      <a:pt x="1158" y="396"/>
                      <a:pt x="1158" y="399"/>
                      <a:pt x="1158" y="399"/>
                    </a:cubicBezTo>
                    <a:lnTo>
                      <a:pt x="0" y="399"/>
                    </a:ln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4" name="Freeform 126"/>
              <p:cNvSpPr/>
              <p:nvPr/>
            </p:nvSpPr>
            <p:spPr bwMode="auto">
              <a:xfrm>
                <a:off x="4313139" y="2447680"/>
                <a:ext cx="4180968" cy="675313"/>
              </a:xfrm>
              <a:custGeom>
                <a:avLst/>
                <a:gdLst>
                  <a:gd name="T0" fmla="*/ 1071 w 1115"/>
                  <a:gd name="T1" fmla="*/ 523 h 523"/>
                  <a:gd name="T2" fmla="*/ 1071 w 1115"/>
                  <a:gd name="T3" fmla="*/ 519 h 523"/>
                  <a:gd name="T4" fmla="*/ 1112 w 1115"/>
                  <a:gd name="T5" fmla="*/ 519 h 523"/>
                  <a:gd name="T6" fmla="*/ 1112 w 1115"/>
                  <a:gd name="T7" fmla="*/ 3 h 523"/>
                  <a:gd name="T8" fmla="*/ 0 w 1115"/>
                  <a:gd name="T9" fmla="*/ 3 h 523"/>
                  <a:gd name="T10" fmla="*/ 0 w 1115"/>
                  <a:gd name="T11" fmla="*/ 0 h 523"/>
                  <a:gd name="T12" fmla="*/ 1115 w 1115"/>
                  <a:gd name="T13" fmla="*/ 0 h 523"/>
                  <a:gd name="T14" fmla="*/ 1115 w 1115"/>
                  <a:gd name="T15" fmla="*/ 523 h 523"/>
                  <a:gd name="T16" fmla="*/ 1071 w 1115"/>
                  <a:gd name="T17" fmla="*/ 523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5" h="523">
                    <a:moveTo>
                      <a:pt x="1071" y="523"/>
                    </a:moveTo>
                    <a:cubicBezTo>
                      <a:pt x="1071" y="521"/>
                      <a:pt x="1071" y="520"/>
                      <a:pt x="1071" y="519"/>
                    </a:cubicBezTo>
                    <a:cubicBezTo>
                      <a:pt x="1112" y="519"/>
                      <a:pt x="1112" y="519"/>
                      <a:pt x="1112" y="519"/>
                    </a:cubicBezTo>
                    <a:cubicBezTo>
                      <a:pt x="1112" y="3"/>
                      <a:pt x="1112" y="3"/>
                      <a:pt x="111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15" y="0"/>
                      <a:pt x="1115" y="0"/>
                      <a:pt x="1115" y="0"/>
                    </a:cubicBezTo>
                    <a:cubicBezTo>
                      <a:pt x="1115" y="523"/>
                      <a:pt x="1115" y="523"/>
                      <a:pt x="1115" y="523"/>
                    </a:cubicBezTo>
                    <a:lnTo>
                      <a:pt x="1071" y="523"/>
                    </a:ln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5" name="Freeform 127"/>
              <p:cNvSpPr/>
              <p:nvPr/>
            </p:nvSpPr>
            <p:spPr bwMode="auto">
              <a:xfrm>
                <a:off x="3640138" y="2903744"/>
                <a:ext cx="4430542" cy="308282"/>
              </a:xfrm>
              <a:custGeom>
                <a:avLst/>
                <a:gdLst>
                  <a:gd name="T0" fmla="*/ 1179 w 1179"/>
                  <a:gd name="T1" fmla="*/ 412 h 420"/>
                  <a:gd name="T2" fmla="*/ 8 w 1179"/>
                  <a:gd name="T3" fmla="*/ 412 h 420"/>
                  <a:gd name="T4" fmla="*/ 8 w 1179"/>
                  <a:gd name="T5" fmla="*/ 0 h 420"/>
                  <a:gd name="T6" fmla="*/ 0 w 1179"/>
                  <a:gd name="T7" fmla="*/ 0 h 420"/>
                  <a:gd name="T8" fmla="*/ 0 w 1179"/>
                  <a:gd name="T9" fmla="*/ 420 h 420"/>
                  <a:gd name="T10" fmla="*/ 1179 w 1179"/>
                  <a:gd name="T11" fmla="*/ 420 h 420"/>
                  <a:gd name="T12" fmla="*/ 1179 w 1179"/>
                  <a:gd name="T13" fmla="*/ 412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9" h="420">
                    <a:moveTo>
                      <a:pt x="1179" y="412"/>
                    </a:moveTo>
                    <a:cubicBezTo>
                      <a:pt x="8" y="412"/>
                      <a:pt x="8" y="412"/>
                      <a:pt x="8" y="4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1179" y="420"/>
                      <a:pt x="1179" y="420"/>
                      <a:pt x="1179" y="420"/>
                    </a:cubicBezTo>
                    <a:cubicBezTo>
                      <a:pt x="1179" y="417"/>
                      <a:pt x="1179" y="414"/>
                      <a:pt x="1179" y="412"/>
                    </a:cubicBez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6" name="Freeform 128"/>
              <p:cNvSpPr/>
              <p:nvPr/>
            </p:nvSpPr>
            <p:spPr bwMode="auto">
              <a:xfrm>
                <a:off x="4305264" y="2379846"/>
                <a:ext cx="4259111" cy="832785"/>
              </a:xfrm>
              <a:custGeom>
                <a:avLst/>
                <a:gdLst>
                  <a:gd name="T0" fmla="*/ 0 w 1135"/>
                  <a:gd name="T1" fmla="*/ 0 h 559"/>
                  <a:gd name="T2" fmla="*/ 0 w 1135"/>
                  <a:gd name="T3" fmla="*/ 8 h 559"/>
                  <a:gd name="T4" fmla="*/ 1127 w 1135"/>
                  <a:gd name="T5" fmla="*/ 8 h 559"/>
                  <a:gd name="T6" fmla="*/ 1127 w 1135"/>
                  <a:gd name="T7" fmla="*/ 551 h 559"/>
                  <a:gd name="T8" fmla="*/ 1071 w 1135"/>
                  <a:gd name="T9" fmla="*/ 551 h 559"/>
                  <a:gd name="T10" fmla="*/ 1071 w 1135"/>
                  <a:gd name="T11" fmla="*/ 559 h 559"/>
                  <a:gd name="T12" fmla="*/ 1135 w 1135"/>
                  <a:gd name="T13" fmla="*/ 559 h 559"/>
                  <a:gd name="T14" fmla="*/ 1135 w 1135"/>
                  <a:gd name="T15" fmla="*/ 0 h 559"/>
                  <a:gd name="T16" fmla="*/ 0 w 1135"/>
                  <a:gd name="T17" fmla="*/ 0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35" h="559">
                    <a:moveTo>
                      <a:pt x="0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127" y="8"/>
                      <a:pt x="1127" y="8"/>
                      <a:pt x="1127" y="8"/>
                    </a:cubicBezTo>
                    <a:cubicBezTo>
                      <a:pt x="1127" y="551"/>
                      <a:pt x="1127" y="551"/>
                      <a:pt x="1127" y="551"/>
                    </a:cubicBezTo>
                    <a:cubicBezTo>
                      <a:pt x="1071" y="551"/>
                      <a:pt x="1071" y="551"/>
                      <a:pt x="1071" y="551"/>
                    </a:cubicBezTo>
                    <a:cubicBezTo>
                      <a:pt x="1071" y="553"/>
                      <a:pt x="1071" y="556"/>
                      <a:pt x="1071" y="559"/>
                    </a:cubicBezTo>
                    <a:cubicBezTo>
                      <a:pt x="1135" y="559"/>
                      <a:pt x="1135" y="559"/>
                      <a:pt x="1135" y="559"/>
                    </a:cubicBezTo>
                    <a:cubicBezTo>
                      <a:pt x="1135" y="0"/>
                      <a:pt x="1135" y="0"/>
                      <a:pt x="113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7" name="Freeform 129"/>
              <p:cNvSpPr/>
              <p:nvPr/>
            </p:nvSpPr>
            <p:spPr bwMode="auto">
              <a:xfrm>
                <a:off x="3702762" y="2347498"/>
                <a:ext cx="285750" cy="290513"/>
              </a:xfrm>
              <a:custGeom>
                <a:avLst/>
                <a:gdLst>
                  <a:gd name="T0" fmla="*/ 74 w 180"/>
                  <a:gd name="T1" fmla="*/ 0 h 183"/>
                  <a:gd name="T2" fmla="*/ 116 w 180"/>
                  <a:gd name="T3" fmla="*/ 48 h 183"/>
                  <a:gd name="T4" fmla="*/ 180 w 180"/>
                  <a:gd name="T5" fmla="*/ 43 h 183"/>
                  <a:gd name="T6" fmla="*/ 145 w 180"/>
                  <a:gd name="T7" fmla="*/ 98 h 183"/>
                  <a:gd name="T8" fmla="*/ 171 w 180"/>
                  <a:gd name="T9" fmla="*/ 157 h 183"/>
                  <a:gd name="T10" fmla="*/ 109 w 180"/>
                  <a:gd name="T11" fmla="*/ 140 h 183"/>
                  <a:gd name="T12" fmla="*/ 59 w 180"/>
                  <a:gd name="T13" fmla="*/ 183 h 183"/>
                  <a:gd name="T14" fmla="*/ 55 w 180"/>
                  <a:gd name="T15" fmla="*/ 119 h 183"/>
                  <a:gd name="T16" fmla="*/ 0 w 180"/>
                  <a:gd name="T17" fmla="*/ 86 h 183"/>
                  <a:gd name="T18" fmla="*/ 59 w 180"/>
                  <a:gd name="T19" fmla="*/ 62 h 183"/>
                  <a:gd name="T20" fmla="*/ 74 w 180"/>
                  <a:gd name="T21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83">
                    <a:moveTo>
                      <a:pt x="74" y="0"/>
                    </a:moveTo>
                    <a:lnTo>
                      <a:pt x="116" y="48"/>
                    </a:lnTo>
                    <a:lnTo>
                      <a:pt x="180" y="43"/>
                    </a:lnTo>
                    <a:lnTo>
                      <a:pt x="145" y="98"/>
                    </a:lnTo>
                    <a:lnTo>
                      <a:pt x="171" y="157"/>
                    </a:lnTo>
                    <a:lnTo>
                      <a:pt x="109" y="140"/>
                    </a:lnTo>
                    <a:lnTo>
                      <a:pt x="59" y="183"/>
                    </a:lnTo>
                    <a:lnTo>
                      <a:pt x="55" y="119"/>
                    </a:lnTo>
                    <a:lnTo>
                      <a:pt x="0" y="86"/>
                    </a:lnTo>
                    <a:lnTo>
                      <a:pt x="59" y="6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8" name="Freeform 130"/>
              <p:cNvSpPr/>
              <p:nvPr/>
            </p:nvSpPr>
            <p:spPr bwMode="auto">
              <a:xfrm>
                <a:off x="4021850" y="2333210"/>
                <a:ext cx="153988" cy="157163"/>
              </a:xfrm>
              <a:custGeom>
                <a:avLst/>
                <a:gdLst>
                  <a:gd name="T0" fmla="*/ 41 w 97"/>
                  <a:gd name="T1" fmla="*/ 0 h 99"/>
                  <a:gd name="T2" fmla="*/ 64 w 97"/>
                  <a:gd name="T3" fmla="*/ 28 h 99"/>
                  <a:gd name="T4" fmla="*/ 97 w 97"/>
                  <a:gd name="T5" fmla="*/ 23 h 99"/>
                  <a:gd name="T6" fmla="*/ 79 w 97"/>
                  <a:gd name="T7" fmla="*/ 54 h 99"/>
                  <a:gd name="T8" fmla="*/ 93 w 97"/>
                  <a:gd name="T9" fmla="*/ 85 h 99"/>
                  <a:gd name="T10" fmla="*/ 60 w 97"/>
                  <a:gd name="T11" fmla="*/ 78 h 99"/>
                  <a:gd name="T12" fmla="*/ 34 w 97"/>
                  <a:gd name="T13" fmla="*/ 99 h 99"/>
                  <a:gd name="T14" fmla="*/ 31 w 97"/>
                  <a:gd name="T15" fmla="*/ 66 h 99"/>
                  <a:gd name="T16" fmla="*/ 0 w 97"/>
                  <a:gd name="T17" fmla="*/ 47 h 99"/>
                  <a:gd name="T18" fmla="*/ 34 w 97"/>
                  <a:gd name="T19" fmla="*/ 35 h 99"/>
                  <a:gd name="T20" fmla="*/ 41 w 97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99">
                    <a:moveTo>
                      <a:pt x="41" y="0"/>
                    </a:moveTo>
                    <a:lnTo>
                      <a:pt x="64" y="28"/>
                    </a:lnTo>
                    <a:lnTo>
                      <a:pt x="97" y="23"/>
                    </a:lnTo>
                    <a:lnTo>
                      <a:pt x="79" y="54"/>
                    </a:lnTo>
                    <a:lnTo>
                      <a:pt x="93" y="85"/>
                    </a:lnTo>
                    <a:lnTo>
                      <a:pt x="60" y="78"/>
                    </a:lnTo>
                    <a:lnTo>
                      <a:pt x="34" y="99"/>
                    </a:lnTo>
                    <a:lnTo>
                      <a:pt x="31" y="66"/>
                    </a:lnTo>
                    <a:lnTo>
                      <a:pt x="0" y="47"/>
                    </a:lnTo>
                    <a:lnTo>
                      <a:pt x="34" y="35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49" name="Freeform 131"/>
              <p:cNvSpPr/>
              <p:nvPr/>
            </p:nvSpPr>
            <p:spPr bwMode="auto">
              <a:xfrm>
                <a:off x="3642437" y="2629194"/>
                <a:ext cx="153988" cy="158750"/>
              </a:xfrm>
              <a:custGeom>
                <a:avLst/>
                <a:gdLst>
                  <a:gd name="T0" fmla="*/ 41 w 97"/>
                  <a:gd name="T1" fmla="*/ 0 h 100"/>
                  <a:gd name="T2" fmla="*/ 62 w 97"/>
                  <a:gd name="T3" fmla="*/ 26 h 100"/>
                  <a:gd name="T4" fmla="*/ 97 w 97"/>
                  <a:gd name="T5" fmla="*/ 24 h 100"/>
                  <a:gd name="T6" fmla="*/ 78 w 97"/>
                  <a:gd name="T7" fmla="*/ 53 h 100"/>
                  <a:gd name="T8" fmla="*/ 93 w 97"/>
                  <a:gd name="T9" fmla="*/ 86 h 100"/>
                  <a:gd name="T10" fmla="*/ 59 w 97"/>
                  <a:gd name="T11" fmla="*/ 76 h 100"/>
                  <a:gd name="T12" fmla="*/ 33 w 97"/>
                  <a:gd name="T13" fmla="*/ 100 h 100"/>
                  <a:gd name="T14" fmla="*/ 31 w 97"/>
                  <a:gd name="T15" fmla="*/ 64 h 100"/>
                  <a:gd name="T16" fmla="*/ 0 w 97"/>
                  <a:gd name="T17" fmla="*/ 48 h 100"/>
                  <a:gd name="T18" fmla="*/ 33 w 97"/>
                  <a:gd name="T19" fmla="*/ 34 h 100"/>
                  <a:gd name="T20" fmla="*/ 41 w 97"/>
                  <a:gd name="T2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0">
                    <a:moveTo>
                      <a:pt x="41" y="0"/>
                    </a:moveTo>
                    <a:lnTo>
                      <a:pt x="62" y="26"/>
                    </a:lnTo>
                    <a:lnTo>
                      <a:pt x="97" y="24"/>
                    </a:lnTo>
                    <a:lnTo>
                      <a:pt x="78" y="53"/>
                    </a:lnTo>
                    <a:lnTo>
                      <a:pt x="93" y="86"/>
                    </a:lnTo>
                    <a:lnTo>
                      <a:pt x="59" y="76"/>
                    </a:lnTo>
                    <a:lnTo>
                      <a:pt x="33" y="100"/>
                    </a:lnTo>
                    <a:lnTo>
                      <a:pt x="31" y="64"/>
                    </a:lnTo>
                    <a:lnTo>
                      <a:pt x="0" y="48"/>
                    </a:lnTo>
                    <a:lnTo>
                      <a:pt x="33" y="34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50" name="Freeform 132"/>
              <p:cNvSpPr/>
              <p:nvPr/>
            </p:nvSpPr>
            <p:spPr bwMode="auto">
              <a:xfrm>
                <a:off x="8013738" y="2914646"/>
                <a:ext cx="182334" cy="222278"/>
              </a:xfrm>
              <a:custGeom>
                <a:avLst/>
                <a:gdLst>
                  <a:gd name="T0" fmla="*/ 69 w 71"/>
                  <a:gd name="T1" fmla="*/ 20 h 145"/>
                  <a:gd name="T2" fmla="*/ 68 w 71"/>
                  <a:gd name="T3" fmla="*/ 14 h 145"/>
                  <a:gd name="T4" fmla="*/ 57 w 71"/>
                  <a:gd name="T5" fmla="*/ 14 h 145"/>
                  <a:gd name="T6" fmla="*/ 53 w 71"/>
                  <a:gd name="T7" fmla="*/ 21 h 145"/>
                  <a:gd name="T8" fmla="*/ 45 w 71"/>
                  <a:gd name="T9" fmla="*/ 26 h 145"/>
                  <a:gd name="T10" fmla="*/ 44 w 71"/>
                  <a:gd name="T11" fmla="*/ 19 h 145"/>
                  <a:gd name="T12" fmla="*/ 34 w 71"/>
                  <a:gd name="T13" fmla="*/ 8 h 145"/>
                  <a:gd name="T14" fmla="*/ 32 w 71"/>
                  <a:gd name="T15" fmla="*/ 4 h 145"/>
                  <a:gd name="T16" fmla="*/ 27 w 71"/>
                  <a:gd name="T17" fmla="*/ 1 h 145"/>
                  <a:gd name="T18" fmla="*/ 24 w 71"/>
                  <a:gd name="T19" fmla="*/ 3 h 145"/>
                  <a:gd name="T20" fmla="*/ 26 w 71"/>
                  <a:gd name="T21" fmla="*/ 6 h 145"/>
                  <a:gd name="T22" fmla="*/ 25 w 71"/>
                  <a:gd name="T23" fmla="*/ 10 h 145"/>
                  <a:gd name="T24" fmla="*/ 25 w 71"/>
                  <a:gd name="T25" fmla="*/ 13 h 145"/>
                  <a:gd name="T26" fmla="*/ 19 w 71"/>
                  <a:gd name="T27" fmla="*/ 21 h 145"/>
                  <a:gd name="T28" fmla="*/ 19 w 71"/>
                  <a:gd name="T29" fmla="*/ 30 h 145"/>
                  <a:gd name="T30" fmla="*/ 21 w 71"/>
                  <a:gd name="T31" fmla="*/ 36 h 145"/>
                  <a:gd name="T32" fmla="*/ 21 w 71"/>
                  <a:gd name="T33" fmla="*/ 41 h 145"/>
                  <a:gd name="T34" fmla="*/ 20 w 71"/>
                  <a:gd name="T35" fmla="*/ 42 h 145"/>
                  <a:gd name="T36" fmla="*/ 12 w 71"/>
                  <a:gd name="T37" fmla="*/ 44 h 145"/>
                  <a:gd name="T38" fmla="*/ 6 w 71"/>
                  <a:gd name="T39" fmla="*/ 44 h 145"/>
                  <a:gd name="T40" fmla="*/ 4 w 71"/>
                  <a:gd name="T41" fmla="*/ 44 h 145"/>
                  <a:gd name="T42" fmla="*/ 0 w 71"/>
                  <a:gd name="T43" fmla="*/ 43 h 145"/>
                  <a:gd name="T44" fmla="*/ 0 w 71"/>
                  <a:gd name="T45" fmla="*/ 47 h 145"/>
                  <a:gd name="T46" fmla="*/ 4 w 71"/>
                  <a:gd name="T47" fmla="*/ 50 h 145"/>
                  <a:gd name="T48" fmla="*/ 6 w 71"/>
                  <a:gd name="T49" fmla="*/ 52 h 145"/>
                  <a:gd name="T50" fmla="*/ 21 w 71"/>
                  <a:gd name="T51" fmla="*/ 57 h 145"/>
                  <a:gd name="T52" fmla="*/ 43 w 71"/>
                  <a:gd name="T53" fmla="*/ 145 h 145"/>
                  <a:gd name="T54" fmla="*/ 42 w 71"/>
                  <a:gd name="T55" fmla="*/ 49 h 145"/>
                  <a:gd name="T56" fmla="*/ 46 w 71"/>
                  <a:gd name="T57" fmla="*/ 47 h 145"/>
                  <a:gd name="T58" fmla="*/ 50 w 71"/>
                  <a:gd name="T59" fmla="*/ 44 h 145"/>
                  <a:gd name="T60" fmla="*/ 54 w 71"/>
                  <a:gd name="T61" fmla="*/ 41 h 145"/>
                  <a:gd name="T62" fmla="*/ 58 w 71"/>
                  <a:gd name="T63" fmla="*/ 38 h 145"/>
                  <a:gd name="T64" fmla="*/ 63 w 71"/>
                  <a:gd name="T65" fmla="*/ 35 h 145"/>
                  <a:gd name="T66" fmla="*/ 70 w 71"/>
                  <a:gd name="T67" fmla="*/ 2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1" h="145">
                    <a:moveTo>
                      <a:pt x="68" y="22"/>
                    </a:moveTo>
                    <a:cubicBezTo>
                      <a:pt x="68" y="21"/>
                      <a:pt x="69" y="21"/>
                      <a:pt x="69" y="20"/>
                    </a:cubicBezTo>
                    <a:cubicBezTo>
                      <a:pt x="69" y="19"/>
                      <a:pt x="68" y="19"/>
                      <a:pt x="68" y="18"/>
                    </a:cubicBezTo>
                    <a:cubicBezTo>
                      <a:pt x="67" y="17"/>
                      <a:pt x="69" y="16"/>
                      <a:pt x="68" y="14"/>
                    </a:cubicBezTo>
                    <a:cubicBezTo>
                      <a:pt x="68" y="13"/>
                      <a:pt x="67" y="13"/>
                      <a:pt x="66" y="12"/>
                    </a:cubicBezTo>
                    <a:cubicBezTo>
                      <a:pt x="63" y="11"/>
                      <a:pt x="60" y="12"/>
                      <a:pt x="57" y="14"/>
                    </a:cubicBezTo>
                    <a:cubicBezTo>
                      <a:pt x="56" y="15"/>
                      <a:pt x="55" y="17"/>
                      <a:pt x="54" y="19"/>
                    </a:cubicBezTo>
                    <a:cubicBezTo>
                      <a:pt x="54" y="19"/>
                      <a:pt x="54" y="20"/>
                      <a:pt x="53" y="21"/>
                    </a:cubicBezTo>
                    <a:cubicBezTo>
                      <a:pt x="53" y="21"/>
                      <a:pt x="51" y="21"/>
                      <a:pt x="51" y="21"/>
                    </a:cubicBezTo>
                    <a:cubicBezTo>
                      <a:pt x="49" y="22"/>
                      <a:pt x="46" y="25"/>
                      <a:pt x="45" y="26"/>
                    </a:cubicBezTo>
                    <a:cubicBezTo>
                      <a:pt x="45" y="26"/>
                      <a:pt x="45" y="27"/>
                      <a:pt x="45" y="27"/>
                    </a:cubicBezTo>
                    <a:cubicBezTo>
                      <a:pt x="44" y="25"/>
                      <a:pt x="45" y="22"/>
                      <a:pt x="44" y="19"/>
                    </a:cubicBezTo>
                    <a:cubicBezTo>
                      <a:pt x="43" y="15"/>
                      <a:pt x="39" y="12"/>
                      <a:pt x="35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3" y="6"/>
                      <a:pt x="33" y="6"/>
                    </a:cubicBezTo>
                    <a:cubicBezTo>
                      <a:pt x="33" y="5"/>
                      <a:pt x="33" y="4"/>
                      <a:pt x="32" y="4"/>
                    </a:cubicBezTo>
                    <a:cubicBezTo>
                      <a:pt x="32" y="3"/>
                      <a:pt x="31" y="3"/>
                      <a:pt x="31" y="3"/>
                    </a:cubicBezTo>
                    <a:cubicBezTo>
                      <a:pt x="29" y="2"/>
                      <a:pt x="30" y="1"/>
                      <a:pt x="27" y="1"/>
                    </a:cubicBezTo>
                    <a:cubicBezTo>
                      <a:pt x="27" y="1"/>
                      <a:pt x="26" y="0"/>
                      <a:pt x="25" y="0"/>
                    </a:cubicBezTo>
                    <a:cubicBezTo>
                      <a:pt x="25" y="1"/>
                      <a:pt x="24" y="2"/>
                      <a:pt x="24" y="3"/>
                    </a:cubicBezTo>
                    <a:cubicBezTo>
                      <a:pt x="25" y="3"/>
                      <a:pt x="25" y="3"/>
                      <a:pt x="25" y="4"/>
                    </a:cubicBezTo>
                    <a:cubicBezTo>
                      <a:pt x="25" y="4"/>
                      <a:pt x="26" y="5"/>
                      <a:pt x="26" y="6"/>
                    </a:cubicBezTo>
                    <a:cubicBezTo>
                      <a:pt x="26" y="6"/>
                      <a:pt x="26" y="7"/>
                      <a:pt x="26" y="7"/>
                    </a:cubicBezTo>
                    <a:cubicBezTo>
                      <a:pt x="27" y="8"/>
                      <a:pt x="25" y="8"/>
                      <a:pt x="25" y="10"/>
                    </a:cubicBezTo>
                    <a:cubicBezTo>
                      <a:pt x="26" y="10"/>
                      <a:pt x="27" y="11"/>
                      <a:pt x="26" y="12"/>
                    </a:cubicBezTo>
                    <a:cubicBezTo>
                      <a:pt x="26" y="12"/>
                      <a:pt x="25" y="13"/>
                      <a:pt x="25" y="13"/>
                    </a:cubicBezTo>
                    <a:cubicBezTo>
                      <a:pt x="24" y="13"/>
                      <a:pt x="22" y="14"/>
                      <a:pt x="22" y="15"/>
                    </a:cubicBezTo>
                    <a:cubicBezTo>
                      <a:pt x="20" y="16"/>
                      <a:pt x="20" y="18"/>
                      <a:pt x="19" y="21"/>
                    </a:cubicBezTo>
                    <a:cubicBezTo>
                      <a:pt x="19" y="23"/>
                      <a:pt x="20" y="24"/>
                      <a:pt x="19" y="25"/>
                    </a:cubicBezTo>
                    <a:cubicBezTo>
                      <a:pt x="19" y="27"/>
                      <a:pt x="18" y="28"/>
                      <a:pt x="19" y="30"/>
                    </a:cubicBezTo>
                    <a:cubicBezTo>
                      <a:pt x="19" y="32"/>
                      <a:pt x="20" y="33"/>
                      <a:pt x="20" y="35"/>
                    </a:cubicBezTo>
                    <a:cubicBezTo>
                      <a:pt x="21" y="35"/>
                      <a:pt x="21" y="35"/>
                      <a:pt x="21" y="36"/>
                    </a:cubicBezTo>
                    <a:cubicBezTo>
                      <a:pt x="21" y="37"/>
                      <a:pt x="21" y="38"/>
                      <a:pt x="21" y="39"/>
                    </a:cubicBezTo>
                    <a:cubicBezTo>
                      <a:pt x="21" y="40"/>
                      <a:pt x="22" y="40"/>
                      <a:pt x="21" y="41"/>
                    </a:cubicBezTo>
                    <a:cubicBezTo>
                      <a:pt x="21" y="41"/>
                      <a:pt x="21" y="41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3"/>
                      <a:pt x="17" y="42"/>
                      <a:pt x="16" y="42"/>
                    </a:cubicBezTo>
                    <a:cubicBezTo>
                      <a:pt x="14" y="43"/>
                      <a:pt x="16" y="45"/>
                      <a:pt x="12" y="44"/>
                    </a:cubicBezTo>
                    <a:cubicBezTo>
                      <a:pt x="11" y="44"/>
                      <a:pt x="11" y="44"/>
                      <a:pt x="11" y="45"/>
                    </a:cubicBezTo>
                    <a:cubicBezTo>
                      <a:pt x="10" y="44"/>
                      <a:pt x="8" y="43"/>
                      <a:pt x="6" y="44"/>
                    </a:cubicBezTo>
                    <a:cubicBezTo>
                      <a:pt x="5" y="44"/>
                      <a:pt x="5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3"/>
                    </a:cubicBezTo>
                    <a:cubicBezTo>
                      <a:pt x="3" y="42"/>
                      <a:pt x="1" y="42"/>
                      <a:pt x="0" y="43"/>
                    </a:cubicBezTo>
                    <a:cubicBezTo>
                      <a:pt x="0" y="44"/>
                      <a:pt x="0" y="45"/>
                      <a:pt x="0" y="45"/>
                    </a:cubicBezTo>
                    <a:cubicBezTo>
                      <a:pt x="0" y="46"/>
                      <a:pt x="0" y="46"/>
                      <a:pt x="0" y="47"/>
                    </a:cubicBezTo>
                    <a:cubicBezTo>
                      <a:pt x="0" y="48"/>
                      <a:pt x="2" y="49"/>
                      <a:pt x="3" y="50"/>
                    </a:cubicBezTo>
                    <a:cubicBezTo>
                      <a:pt x="3" y="50"/>
                      <a:pt x="3" y="50"/>
                      <a:pt x="4" y="50"/>
                    </a:cubicBezTo>
                    <a:cubicBezTo>
                      <a:pt x="4" y="50"/>
                      <a:pt x="4" y="51"/>
                      <a:pt x="4" y="52"/>
                    </a:cubicBezTo>
                    <a:cubicBezTo>
                      <a:pt x="4" y="52"/>
                      <a:pt x="5" y="52"/>
                      <a:pt x="6" y="52"/>
                    </a:cubicBezTo>
                    <a:cubicBezTo>
                      <a:pt x="7" y="56"/>
                      <a:pt x="11" y="59"/>
                      <a:pt x="16" y="58"/>
                    </a:cubicBezTo>
                    <a:cubicBezTo>
                      <a:pt x="18" y="58"/>
                      <a:pt x="19" y="57"/>
                      <a:pt x="21" y="57"/>
                    </a:cubicBezTo>
                    <a:cubicBezTo>
                      <a:pt x="21" y="61"/>
                      <a:pt x="21" y="122"/>
                      <a:pt x="21" y="145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2" y="104"/>
                      <a:pt x="42" y="63"/>
                      <a:pt x="42" y="56"/>
                    </a:cubicBezTo>
                    <a:cubicBezTo>
                      <a:pt x="42" y="55"/>
                      <a:pt x="42" y="49"/>
                      <a:pt x="42" y="49"/>
                    </a:cubicBezTo>
                    <a:cubicBezTo>
                      <a:pt x="43" y="48"/>
                      <a:pt x="44" y="48"/>
                      <a:pt x="44" y="48"/>
                    </a:cubicBezTo>
                    <a:cubicBezTo>
                      <a:pt x="45" y="48"/>
                      <a:pt x="45" y="47"/>
                      <a:pt x="46" y="47"/>
                    </a:cubicBezTo>
                    <a:cubicBezTo>
                      <a:pt x="47" y="46"/>
                      <a:pt x="48" y="46"/>
                      <a:pt x="49" y="46"/>
                    </a:cubicBezTo>
                    <a:cubicBezTo>
                      <a:pt x="49" y="45"/>
                      <a:pt x="50" y="45"/>
                      <a:pt x="50" y="44"/>
                    </a:cubicBezTo>
                    <a:cubicBezTo>
                      <a:pt x="51" y="44"/>
                      <a:pt x="52" y="44"/>
                      <a:pt x="52" y="43"/>
                    </a:cubicBezTo>
                    <a:cubicBezTo>
                      <a:pt x="53" y="43"/>
                      <a:pt x="53" y="42"/>
                      <a:pt x="54" y="41"/>
                    </a:cubicBezTo>
                    <a:cubicBezTo>
                      <a:pt x="54" y="41"/>
                      <a:pt x="55" y="40"/>
                      <a:pt x="56" y="40"/>
                    </a:cubicBezTo>
                    <a:cubicBezTo>
                      <a:pt x="57" y="39"/>
                      <a:pt x="57" y="38"/>
                      <a:pt x="58" y="38"/>
                    </a:cubicBezTo>
                    <a:cubicBezTo>
                      <a:pt x="59" y="38"/>
                      <a:pt x="59" y="38"/>
                      <a:pt x="60" y="37"/>
                    </a:cubicBezTo>
                    <a:cubicBezTo>
                      <a:pt x="61" y="37"/>
                      <a:pt x="62" y="36"/>
                      <a:pt x="63" y="35"/>
                    </a:cubicBezTo>
                    <a:cubicBezTo>
                      <a:pt x="64" y="34"/>
                      <a:pt x="64" y="32"/>
                      <a:pt x="65" y="31"/>
                    </a:cubicBezTo>
                    <a:cubicBezTo>
                      <a:pt x="67" y="29"/>
                      <a:pt x="70" y="29"/>
                      <a:pt x="70" y="26"/>
                    </a:cubicBezTo>
                    <a:cubicBezTo>
                      <a:pt x="71" y="24"/>
                      <a:pt x="69" y="24"/>
                      <a:pt x="68" y="22"/>
                    </a:cubicBezTo>
                    <a:close/>
                  </a:path>
                </a:pathLst>
              </a:custGeom>
              <a:solidFill>
                <a:srgbClr val="F851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151" name="Freeform 133"/>
              <p:cNvSpPr>
                <a:spLocks noEditPoints="1"/>
              </p:cNvSpPr>
              <p:nvPr/>
            </p:nvSpPr>
            <p:spPr bwMode="auto">
              <a:xfrm>
                <a:off x="8013868" y="2987377"/>
                <a:ext cx="481013" cy="214313"/>
              </a:xfrm>
              <a:custGeom>
                <a:avLst/>
                <a:gdLst>
                  <a:gd name="T0" fmla="*/ 81 w 128"/>
                  <a:gd name="T1" fmla="*/ 15 h 57"/>
                  <a:gd name="T2" fmla="*/ 83 w 128"/>
                  <a:gd name="T3" fmla="*/ 16 h 57"/>
                  <a:gd name="T4" fmla="*/ 85 w 128"/>
                  <a:gd name="T5" fmla="*/ 15 h 57"/>
                  <a:gd name="T6" fmla="*/ 87 w 128"/>
                  <a:gd name="T7" fmla="*/ 15 h 57"/>
                  <a:gd name="T8" fmla="*/ 72 w 128"/>
                  <a:gd name="T9" fmla="*/ 15 h 57"/>
                  <a:gd name="T10" fmla="*/ 49 w 128"/>
                  <a:gd name="T11" fmla="*/ 0 h 57"/>
                  <a:gd name="T12" fmla="*/ 54 w 128"/>
                  <a:gd name="T13" fmla="*/ 6 h 57"/>
                  <a:gd name="T14" fmla="*/ 58 w 128"/>
                  <a:gd name="T15" fmla="*/ 8 h 57"/>
                  <a:gd name="T16" fmla="*/ 66 w 128"/>
                  <a:gd name="T17" fmla="*/ 17 h 57"/>
                  <a:gd name="T18" fmla="*/ 61 w 128"/>
                  <a:gd name="T19" fmla="*/ 20 h 57"/>
                  <a:gd name="T20" fmla="*/ 68 w 128"/>
                  <a:gd name="T21" fmla="*/ 23 h 57"/>
                  <a:gd name="T22" fmla="*/ 69 w 128"/>
                  <a:gd name="T23" fmla="*/ 23 h 57"/>
                  <a:gd name="T24" fmla="*/ 70 w 128"/>
                  <a:gd name="T25" fmla="*/ 20 h 57"/>
                  <a:gd name="T26" fmla="*/ 121 w 128"/>
                  <a:gd name="T27" fmla="*/ 8 h 57"/>
                  <a:gd name="T28" fmla="*/ 118 w 128"/>
                  <a:gd name="T29" fmla="*/ 11 h 57"/>
                  <a:gd name="T30" fmla="*/ 109 w 128"/>
                  <a:gd name="T31" fmla="*/ 6 h 57"/>
                  <a:gd name="T32" fmla="*/ 103 w 128"/>
                  <a:gd name="T33" fmla="*/ 7 h 57"/>
                  <a:gd name="T34" fmla="*/ 112 w 128"/>
                  <a:gd name="T35" fmla="*/ 14 h 57"/>
                  <a:gd name="T36" fmla="*/ 109 w 128"/>
                  <a:gd name="T37" fmla="*/ 15 h 57"/>
                  <a:gd name="T38" fmla="*/ 115 w 128"/>
                  <a:gd name="T39" fmla="*/ 16 h 57"/>
                  <a:gd name="T40" fmla="*/ 123 w 128"/>
                  <a:gd name="T41" fmla="*/ 10 h 57"/>
                  <a:gd name="T42" fmla="*/ 128 w 128"/>
                  <a:gd name="T43" fmla="*/ 7 h 57"/>
                  <a:gd name="T44" fmla="*/ 31 w 128"/>
                  <a:gd name="T45" fmla="*/ 44 h 57"/>
                  <a:gd name="T46" fmla="*/ 21 w 128"/>
                  <a:gd name="T47" fmla="*/ 36 h 57"/>
                  <a:gd name="T48" fmla="*/ 19 w 128"/>
                  <a:gd name="T49" fmla="*/ 35 h 57"/>
                  <a:gd name="T50" fmla="*/ 18 w 128"/>
                  <a:gd name="T51" fmla="*/ 35 h 57"/>
                  <a:gd name="T52" fmla="*/ 16 w 128"/>
                  <a:gd name="T53" fmla="*/ 35 h 57"/>
                  <a:gd name="T54" fmla="*/ 0 w 128"/>
                  <a:gd name="T55" fmla="*/ 40 h 57"/>
                  <a:gd name="T56" fmla="*/ 6 w 128"/>
                  <a:gd name="T57" fmla="*/ 40 h 57"/>
                  <a:gd name="T58" fmla="*/ 7 w 128"/>
                  <a:gd name="T59" fmla="*/ 39 h 57"/>
                  <a:gd name="T60" fmla="*/ 15 w 128"/>
                  <a:gd name="T61" fmla="*/ 40 h 57"/>
                  <a:gd name="T62" fmla="*/ 18 w 128"/>
                  <a:gd name="T63" fmla="*/ 42 h 57"/>
                  <a:gd name="T64" fmla="*/ 19 w 128"/>
                  <a:gd name="T65" fmla="*/ 42 h 57"/>
                  <a:gd name="T66" fmla="*/ 19 w 128"/>
                  <a:gd name="T67" fmla="*/ 42 h 57"/>
                  <a:gd name="T68" fmla="*/ 22 w 128"/>
                  <a:gd name="T69" fmla="*/ 40 h 57"/>
                  <a:gd name="T70" fmla="*/ 20 w 128"/>
                  <a:gd name="T71" fmla="*/ 39 h 57"/>
                  <a:gd name="T72" fmla="*/ 20 w 128"/>
                  <a:gd name="T73" fmla="*/ 38 h 57"/>
                  <a:gd name="T74" fmla="*/ 25 w 128"/>
                  <a:gd name="T75" fmla="*/ 40 h 57"/>
                  <a:gd name="T76" fmla="*/ 34 w 128"/>
                  <a:gd name="T77" fmla="*/ 47 h 57"/>
                  <a:gd name="T78" fmla="*/ 31 w 128"/>
                  <a:gd name="T79" fmla="*/ 44 h 57"/>
                  <a:gd name="T80" fmla="*/ 15 w 128"/>
                  <a:gd name="T81" fmla="*/ 38 h 57"/>
                  <a:gd name="T82" fmla="*/ 15 w 128"/>
                  <a:gd name="T83" fmla="*/ 38 h 57"/>
                  <a:gd name="T84" fmla="*/ 17 w 128"/>
                  <a:gd name="T85" fmla="*/ 38 h 57"/>
                  <a:gd name="T86" fmla="*/ 75 w 128"/>
                  <a:gd name="T87" fmla="*/ 55 h 57"/>
                  <a:gd name="T88" fmla="*/ 75 w 128"/>
                  <a:gd name="T89" fmla="*/ 55 h 57"/>
                  <a:gd name="T90" fmla="*/ 83 w 128"/>
                  <a:gd name="T91" fmla="*/ 57 h 57"/>
                  <a:gd name="T92" fmla="*/ 85 w 128"/>
                  <a:gd name="T93" fmla="*/ 57 h 57"/>
                  <a:gd name="T94" fmla="*/ 94 w 128"/>
                  <a:gd name="T95" fmla="*/ 56 h 57"/>
                  <a:gd name="T96" fmla="*/ 85 w 128"/>
                  <a:gd name="T97" fmla="*/ 5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8" h="57">
                    <a:moveTo>
                      <a:pt x="71" y="17"/>
                    </a:moveTo>
                    <a:cubicBezTo>
                      <a:pt x="74" y="16"/>
                      <a:pt x="79" y="16"/>
                      <a:pt x="81" y="15"/>
                    </a:cubicBezTo>
                    <a:cubicBezTo>
                      <a:pt x="82" y="15"/>
                      <a:pt x="82" y="16"/>
                      <a:pt x="83" y="16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3" y="16"/>
                      <a:pt x="84" y="16"/>
                      <a:pt x="84" y="16"/>
                    </a:cubicBezTo>
                    <a:cubicBezTo>
                      <a:pt x="84" y="16"/>
                      <a:pt x="85" y="15"/>
                      <a:pt x="85" y="15"/>
                    </a:cubicBezTo>
                    <a:cubicBezTo>
                      <a:pt x="85" y="16"/>
                      <a:pt x="86" y="16"/>
                      <a:pt x="87" y="16"/>
                    </a:cubicBezTo>
                    <a:cubicBezTo>
                      <a:pt x="87" y="16"/>
                      <a:pt x="87" y="15"/>
                      <a:pt x="87" y="15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88" y="11"/>
                      <a:pt x="74" y="11"/>
                      <a:pt x="72" y="15"/>
                    </a:cubicBezTo>
                    <a:cubicBezTo>
                      <a:pt x="70" y="15"/>
                      <a:pt x="69" y="14"/>
                      <a:pt x="68" y="14"/>
                    </a:cubicBezTo>
                    <a:cubicBezTo>
                      <a:pt x="62" y="6"/>
                      <a:pt x="61" y="2"/>
                      <a:pt x="49" y="0"/>
                    </a:cubicBezTo>
                    <a:cubicBezTo>
                      <a:pt x="49" y="0"/>
                      <a:pt x="49" y="0"/>
                      <a:pt x="48" y="1"/>
                    </a:cubicBezTo>
                    <a:cubicBezTo>
                      <a:pt x="49" y="3"/>
                      <a:pt x="52" y="4"/>
                      <a:pt x="54" y="6"/>
                    </a:cubicBezTo>
                    <a:cubicBezTo>
                      <a:pt x="53" y="7"/>
                      <a:pt x="55" y="7"/>
                      <a:pt x="57" y="7"/>
                    </a:cubicBezTo>
                    <a:cubicBezTo>
                      <a:pt x="57" y="7"/>
                      <a:pt x="58" y="8"/>
                      <a:pt x="58" y="8"/>
                    </a:cubicBezTo>
                    <a:cubicBezTo>
                      <a:pt x="60" y="10"/>
                      <a:pt x="62" y="13"/>
                      <a:pt x="63" y="15"/>
                    </a:cubicBezTo>
                    <a:cubicBezTo>
                      <a:pt x="64" y="16"/>
                      <a:pt x="64" y="17"/>
                      <a:pt x="66" y="17"/>
                    </a:cubicBezTo>
                    <a:cubicBezTo>
                      <a:pt x="65" y="20"/>
                      <a:pt x="64" y="20"/>
                      <a:pt x="61" y="20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21"/>
                      <a:pt x="61" y="21"/>
                      <a:pt x="61" y="22"/>
                    </a:cubicBezTo>
                    <a:cubicBezTo>
                      <a:pt x="62" y="23"/>
                      <a:pt x="66" y="24"/>
                      <a:pt x="68" y="23"/>
                    </a:cubicBezTo>
                    <a:cubicBezTo>
                      <a:pt x="68" y="23"/>
                      <a:pt x="68" y="22"/>
                      <a:pt x="69" y="22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70" y="22"/>
                      <a:pt x="71" y="21"/>
                      <a:pt x="72" y="20"/>
                    </a:cubicBezTo>
                    <a:cubicBezTo>
                      <a:pt x="71" y="20"/>
                      <a:pt x="71" y="20"/>
                      <a:pt x="70" y="20"/>
                    </a:cubicBezTo>
                    <a:lnTo>
                      <a:pt x="71" y="17"/>
                    </a:lnTo>
                    <a:close/>
                    <a:moveTo>
                      <a:pt x="121" y="8"/>
                    </a:moveTo>
                    <a:cubicBezTo>
                      <a:pt x="120" y="9"/>
                      <a:pt x="119" y="9"/>
                      <a:pt x="118" y="10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7" y="11"/>
                      <a:pt x="116" y="11"/>
                      <a:pt x="115" y="12"/>
                    </a:cubicBezTo>
                    <a:cubicBezTo>
                      <a:pt x="113" y="10"/>
                      <a:pt x="111" y="8"/>
                      <a:pt x="109" y="6"/>
                    </a:cubicBezTo>
                    <a:cubicBezTo>
                      <a:pt x="107" y="5"/>
                      <a:pt x="100" y="3"/>
                      <a:pt x="97" y="3"/>
                    </a:cubicBezTo>
                    <a:cubicBezTo>
                      <a:pt x="99" y="4"/>
                      <a:pt x="101" y="6"/>
                      <a:pt x="103" y="7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6" y="8"/>
                      <a:pt x="112" y="13"/>
                      <a:pt x="112" y="14"/>
                    </a:cubicBezTo>
                    <a:cubicBezTo>
                      <a:pt x="112" y="14"/>
                      <a:pt x="112" y="14"/>
                      <a:pt x="112" y="14"/>
                    </a:cubicBezTo>
                    <a:cubicBezTo>
                      <a:pt x="112" y="15"/>
                      <a:pt x="110" y="15"/>
                      <a:pt x="109" y="15"/>
                    </a:cubicBezTo>
                    <a:cubicBezTo>
                      <a:pt x="109" y="17"/>
                      <a:pt x="112" y="19"/>
                      <a:pt x="115" y="18"/>
                    </a:cubicBezTo>
                    <a:cubicBezTo>
                      <a:pt x="115" y="17"/>
                      <a:pt x="115" y="17"/>
                      <a:pt x="115" y="16"/>
                    </a:cubicBezTo>
                    <a:cubicBezTo>
                      <a:pt x="116" y="15"/>
                      <a:pt x="118" y="11"/>
                      <a:pt x="118" y="11"/>
                    </a:cubicBezTo>
                    <a:cubicBezTo>
                      <a:pt x="120" y="10"/>
                      <a:pt x="122" y="10"/>
                      <a:pt x="123" y="10"/>
                    </a:cubicBezTo>
                    <a:cubicBezTo>
                      <a:pt x="124" y="10"/>
                      <a:pt x="126" y="8"/>
                      <a:pt x="128" y="7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26" y="7"/>
                      <a:pt x="124" y="8"/>
                      <a:pt x="121" y="8"/>
                    </a:cubicBezTo>
                    <a:close/>
                    <a:moveTo>
                      <a:pt x="31" y="44"/>
                    </a:moveTo>
                    <a:cubicBezTo>
                      <a:pt x="30" y="42"/>
                      <a:pt x="29" y="39"/>
                      <a:pt x="27" y="38"/>
                    </a:cubicBezTo>
                    <a:cubicBezTo>
                      <a:pt x="25" y="37"/>
                      <a:pt x="23" y="37"/>
                      <a:pt x="21" y="36"/>
                    </a:cubicBezTo>
                    <a:cubicBezTo>
                      <a:pt x="20" y="35"/>
                      <a:pt x="20" y="35"/>
                      <a:pt x="18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4"/>
                      <a:pt x="18" y="34"/>
                    </a:cubicBezTo>
                    <a:cubicBezTo>
                      <a:pt x="18" y="34"/>
                      <a:pt x="17" y="35"/>
                      <a:pt x="16" y="35"/>
                    </a:cubicBezTo>
                    <a:cubicBezTo>
                      <a:pt x="14" y="35"/>
                      <a:pt x="12" y="35"/>
                      <a:pt x="10" y="35"/>
                    </a:cubicBezTo>
                    <a:cubicBezTo>
                      <a:pt x="7" y="36"/>
                      <a:pt x="5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1"/>
                      <a:pt x="4" y="41"/>
                      <a:pt x="6" y="40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9" y="39"/>
                      <a:pt x="12" y="38"/>
                      <a:pt x="14" y="38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6" y="41"/>
                      <a:pt x="17" y="41"/>
                      <a:pt x="1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2"/>
                      <a:pt x="18" y="42"/>
                      <a:pt x="19" y="41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19" y="42"/>
                      <a:pt x="19" y="42"/>
                      <a:pt x="19" y="43"/>
                    </a:cubicBezTo>
                    <a:cubicBezTo>
                      <a:pt x="19" y="43"/>
                      <a:pt x="19" y="42"/>
                      <a:pt x="19" y="42"/>
                    </a:cubicBezTo>
                    <a:cubicBezTo>
                      <a:pt x="19" y="42"/>
                      <a:pt x="19" y="42"/>
                      <a:pt x="19" y="41"/>
                    </a:cubicBezTo>
                    <a:cubicBezTo>
                      <a:pt x="21" y="41"/>
                      <a:pt x="21" y="41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0" y="38"/>
                    </a:cubicBezTo>
                    <a:cubicBezTo>
                      <a:pt x="21" y="38"/>
                      <a:pt x="21" y="39"/>
                      <a:pt x="22" y="39"/>
                    </a:cubicBezTo>
                    <a:cubicBezTo>
                      <a:pt x="23" y="40"/>
                      <a:pt x="24" y="40"/>
                      <a:pt x="25" y="40"/>
                    </a:cubicBezTo>
                    <a:cubicBezTo>
                      <a:pt x="27" y="41"/>
                      <a:pt x="31" y="45"/>
                      <a:pt x="31" y="46"/>
                    </a:cubicBezTo>
                    <a:cubicBezTo>
                      <a:pt x="32" y="46"/>
                      <a:pt x="33" y="47"/>
                      <a:pt x="34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3" y="46"/>
                      <a:pt x="32" y="45"/>
                      <a:pt x="31" y="44"/>
                    </a:cubicBezTo>
                    <a:close/>
                    <a:moveTo>
                      <a:pt x="15" y="38"/>
                    </a:move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6" y="38"/>
                      <a:pt x="15" y="38"/>
                    </a:cubicBezTo>
                    <a:close/>
                    <a:moveTo>
                      <a:pt x="75" y="55"/>
                    </a:moveTo>
                    <a:cubicBezTo>
                      <a:pt x="75" y="55"/>
                      <a:pt x="75" y="55"/>
                      <a:pt x="75" y="55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8" y="56"/>
                      <a:pt x="81" y="55"/>
                      <a:pt x="83" y="56"/>
                    </a:cubicBezTo>
                    <a:cubicBezTo>
                      <a:pt x="84" y="56"/>
                      <a:pt x="84" y="56"/>
                      <a:pt x="83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4" y="57"/>
                      <a:pt x="85" y="57"/>
                      <a:pt x="85" y="57"/>
                    </a:cubicBezTo>
                    <a:cubicBezTo>
                      <a:pt x="85" y="57"/>
                      <a:pt x="85" y="56"/>
                      <a:pt x="85" y="56"/>
                    </a:cubicBezTo>
                    <a:cubicBezTo>
                      <a:pt x="88" y="56"/>
                      <a:pt x="92" y="57"/>
                      <a:pt x="94" y="56"/>
                    </a:cubicBezTo>
                    <a:cubicBezTo>
                      <a:pt x="94" y="56"/>
                      <a:pt x="94" y="56"/>
                      <a:pt x="94" y="55"/>
                    </a:cubicBezTo>
                    <a:cubicBezTo>
                      <a:pt x="92" y="55"/>
                      <a:pt x="87" y="55"/>
                      <a:pt x="85" y="54"/>
                    </a:cubicBezTo>
                    <a:cubicBezTo>
                      <a:pt x="81" y="54"/>
                      <a:pt x="78" y="55"/>
                      <a:pt x="75" y="55"/>
                    </a:cubicBezTo>
                    <a:close/>
                  </a:path>
                </a:pathLst>
              </a:custGeom>
              <a:solidFill>
                <a:srgbClr val="CE20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6069" y="3862"/>
              <a:ext cx="7316" cy="7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汉仪中黑简" panose="02010600000101010101" pitchFamily="49" charset="-122"/>
                  <a:sym typeface="+mn-ea"/>
                </a:rPr>
                <a:t>不知道读什么的时候就读名著吧！</a:t>
              </a:r>
              <a:endPara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汉仪中黑简" panose="02010600000101010101" pitchFamily="49" charset="-122"/>
                <a:sym typeface="+mn-ea"/>
              </a:endParaRPr>
            </a:p>
          </p:txBody>
        </p:sp>
      </p:grpSp>
      <p:grpSp>
        <p:nvGrpSpPr>
          <p:cNvPr id="3" name="组合 2" descr="7b0a202020202274657874626f78223a2022220a7d0a"/>
          <p:cNvGrpSpPr/>
          <p:nvPr/>
        </p:nvGrpSpPr>
        <p:grpSpPr>
          <a:xfrm>
            <a:off x="2302087" y="1874520"/>
            <a:ext cx="9363020" cy="2945553"/>
            <a:chOff x="5420" y="3662"/>
            <a:chExt cx="8565" cy="3479"/>
          </a:xfrm>
        </p:grpSpPr>
        <p:grpSp>
          <p:nvGrpSpPr>
            <p:cNvPr id="4" name="组合 3"/>
            <p:cNvGrpSpPr/>
            <p:nvPr/>
          </p:nvGrpSpPr>
          <p:grpSpPr>
            <a:xfrm>
              <a:off x="5420" y="3662"/>
              <a:ext cx="8360" cy="3479"/>
              <a:chOff x="5096" y="3794"/>
              <a:chExt cx="8360" cy="3479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5195" y="4238"/>
                <a:ext cx="495" cy="1011"/>
                <a:chOff x="5195" y="4238"/>
                <a:chExt cx="495" cy="1011"/>
              </a:xfrm>
            </p:grpSpPr>
            <p:sp>
              <p:nvSpPr>
                <p:cNvPr id="417" name="Freeform 408"/>
                <p:cNvSpPr/>
                <p:nvPr/>
              </p:nvSpPr>
              <p:spPr bwMode="auto">
                <a:xfrm>
                  <a:off x="5548" y="4238"/>
                  <a:ext cx="142" cy="144"/>
                </a:xfrm>
                <a:custGeom>
                  <a:avLst/>
                  <a:gdLst>
                    <a:gd name="T0" fmla="*/ 23 w 23"/>
                    <a:gd name="T1" fmla="*/ 11 h 23"/>
                    <a:gd name="T2" fmla="*/ 20 w 23"/>
                    <a:gd name="T3" fmla="*/ 12 h 23"/>
                    <a:gd name="T4" fmla="*/ 12 w 23"/>
                    <a:gd name="T5" fmla="*/ 12 h 23"/>
                    <a:gd name="T6" fmla="*/ 10 w 23"/>
                    <a:gd name="T7" fmla="*/ 19 h 23"/>
                    <a:gd name="T8" fmla="*/ 8 w 23"/>
                    <a:gd name="T9" fmla="*/ 23 h 23"/>
                    <a:gd name="T10" fmla="*/ 1 w 23"/>
                    <a:gd name="T11" fmla="*/ 14 h 23"/>
                    <a:gd name="T12" fmla="*/ 0 w 23"/>
                    <a:gd name="T13" fmla="*/ 12 h 23"/>
                    <a:gd name="T14" fmla="*/ 2 w 23"/>
                    <a:gd name="T15" fmla="*/ 12 h 23"/>
                    <a:gd name="T16" fmla="*/ 3 w 23"/>
                    <a:gd name="T17" fmla="*/ 11 h 23"/>
                    <a:gd name="T18" fmla="*/ 8 w 23"/>
                    <a:gd name="T19" fmla="*/ 4 h 23"/>
                    <a:gd name="T20" fmla="*/ 12 w 23"/>
                    <a:gd name="T21" fmla="*/ 2 h 23"/>
                    <a:gd name="T22" fmla="*/ 15 w 23"/>
                    <a:gd name="T23" fmla="*/ 0 h 23"/>
                    <a:gd name="T24" fmla="*/ 16 w 23"/>
                    <a:gd name="T25" fmla="*/ 1 h 23"/>
                    <a:gd name="T26" fmla="*/ 23 w 23"/>
                    <a:gd name="T27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" h="23">
                      <a:moveTo>
                        <a:pt x="23" y="11"/>
                      </a:move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1" y="12"/>
                        <a:pt x="2" y="12"/>
                        <a:pt x="2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5" y="10"/>
                        <a:pt x="6" y="6"/>
                        <a:pt x="8" y="4"/>
                      </a:cubicBezTo>
                      <a:cubicBezTo>
                        <a:pt x="9" y="3"/>
                        <a:pt x="10" y="3"/>
                        <a:pt x="12" y="2"/>
                      </a:cubicBezTo>
                      <a:cubicBezTo>
                        <a:pt x="13" y="2"/>
                        <a:pt x="14" y="1"/>
                        <a:pt x="15" y="0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23" y="11"/>
                        <a:pt x="23" y="11"/>
                        <a:pt x="23" y="11"/>
                      </a:cubicBezTo>
                    </a:path>
                  </a:pathLst>
                </a:custGeom>
                <a:solidFill>
                  <a:srgbClr val="F154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18" name="Freeform 409"/>
                <p:cNvSpPr/>
                <p:nvPr/>
              </p:nvSpPr>
              <p:spPr bwMode="auto">
                <a:xfrm>
                  <a:off x="5567" y="4252"/>
                  <a:ext cx="104" cy="104"/>
                </a:xfrm>
                <a:custGeom>
                  <a:avLst/>
                  <a:gdLst>
                    <a:gd name="T0" fmla="*/ 17 w 17"/>
                    <a:gd name="T1" fmla="*/ 10 h 17"/>
                    <a:gd name="T2" fmla="*/ 9 w 17"/>
                    <a:gd name="T3" fmla="*/ 10 h 17"/>
                    <a:gd name="T4" fmla="*/ 7 w 17"/>
                    <a:gd name="T5" fmla="*/ 17 h 17"/>
                    <a:gd name="T6" fmla="*/ 1 w 17"/>
                    <a:gd name="T7" fmla="*/ 11 h 17"/>
                    <a:gd name="T8" fmla="*/ 0 w 17"/>
                    <a:gd name="T9" fmla="*/ 9 h 17"/>
                    <a:gd name="T10" fmla="*/ 5 w 17"/>
                    <a:gd name="T11" fmla="*/ 2 h 17"/>
                    <a:gd name="T12" fmla="*/ 9 w 17"/>
                    <a:gd name="T13" fmla="*/ 0 h 17"/>
                    <a:gd name="T14" fmla="*/ 10 w 17"/>
                    <a:gd name="T15" fmla="*/ 1 h 17"/>
                    <a:gd name="T16" fmla="*/ 17 w 17"/>
                    <a:gd name="T17" fmla="*/ 1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7">
                      <a:moveTo>
                        <a:pt x="17" y="10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8"/>
                        <a:pt x="3" y="4"/>
                        <a:pt x="5" y="2"/>
                      </a:cubicBezTo>
                      <a:cubicBezTo>
                        <a:pt x="6" y="1"/>
                        <a:pt x="7" y="1"/>
                        <a:pt x="9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7" y="10"/>
                        <a:pt x="17" y="10"/>
                        <a:pt x="17" y="10"/>
                      </a:cubicBezTo>
                    </a:path>
                  </a:pathLst>
                </a:custGeom>
                <a:solidFill>
                  <a:srgbClr val="FF705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19" name="Freeform 410"/>
                <p:cNvSpPr/>
                <p:nvPr/>
              </p:nvSpPr>
              <p:spPr bwMode="auto">
                <a:xfrm>
                  <a:off x="5326" y="4282"/>
                  <a:ext cx="142" cy="125"/>
                </a:xfrm>
                <a:custGeom>
                  <a:avLst/>
                  <a:gdLst>
                    <a:gd name="T0" fmla="*/ 23 w 23"/>
                    <a:gd name="T1" fmla="*/ 7 h 20"/>
                    <a:gd name="T2" fmla="*/ 23 w 23"/>
                    <a:gd name="T3" fmla="*/ 9 h 20"/>
                    <a:gd name="T4" fmla="*/ 18 w 23"/>
                    <a:gd name="T5" fmla="*/ 20 h 20"/>
                    <a:gd name="T6" fmla="*/ 16 w 23"/>
                    <a:gd name="T7" fmla="*/ 17 h 20"/>
                    <a:gd name="T8" fmla="*/ 12 w 23"/>
                    <a:gd name="T9" fmla="*/ 10 h 20"/>
                    <a:gd name="T10" fmla="*/ 4 w 23"/>
                    <a:gd name="T11" fmla="*/ 12 h 20"/>
                    <a:gd name="T12" fmla="*/ 0 w 23"/>
                    <a:gd name="T13" fmla="*/ 13 h 20"/>
                    <a:gd name="T14" fmla="*/ 5 w 23"/>
                    <a:gd name="T15" fmla="*/ 1 h 20"/>
                    <a:gd name="T16" fmla="*/ 6 w 23"/>
                    <a:gd name="T17" fmla="*/ 0 h 20"/>
                    <a:gd name="T18" fmla="*/ 9 w 23"/>
                    <a:gd name="T19" fmla="*/ 1 h 20"/>
                    <a:gd name="T20" fmla="*/ 14 w 23"/>
                    <a:gd name="T21" fmla="*/ 2 h 20"/>
                    <a:gd name="T22" fmla="*/ 20 w 23"/>
                    <a:gd name="T23" fmla="*/ 7 h 20"/>
                    <a:gd name="T24" fmla="*/ 21 w 23"/>
                    <a:gd name="T25" fmla="*/ 7 h 20"/>
                    <a:gd name="T26" fmla="*/ 23 w 23"/>
                    <a:gd name="T27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3" h="20">
                      <a:moveTo>
                        <a:pt x="23" y="7"/>
                      </a:move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0"/>
                        <a:pt x="8" y="0"/>
                        <a:pt x="9" y="1"/>
                      </a:cubicBezTo>
                      <a:cubicBezTo>
                        <a:pt x="10" y="1"/>
                        <a:pt x="12" y="1"/>
                        <a:pt x="14" y="2"/>
                      </a:cubicBezTo>
                      <a:cubicBezTo>
                        <a:pt x="16" y="3"/>
                        <a:pt x="17" y="6"/>
                        <a:pt x="20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8"/>
                        <a:pt x="22" y="7"/>
                        <a:pt x="23" y="7"/>
                      </a:cubicBezTo>
                    </a:path>
                  </a:pathLst>
                </a:custGeom>
                <a:solidFill>
                  <a:srgbClr val="F154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1" name="Freeform 412"/>
                <p:cNvSpPr/>
                <p:nvPr/>
              </p:nvSpPr>
              <p:spPr bwMode="auto">
                <a:xfrm>
                  <a:off x="5195" y="4887"/>
                  <a:ext cx="360" cy="362"/>
                </a:xfrm>
                <a:custGeom>
                  <a:avLst/>
                  <a:gdLst>
                    <a:gd name="T0" fmla="*/ 57 w 58"/>
                    <a:gd name="T1" fmla="*/ 25 h 58"/>
                    <a:gd name="T2" fmla="*/ 52 w 58"/>
                    <a:gd name="T3" fmla="*/ 18 h 58"/>
                    <a:gd name="T4" fmla="*/ 50 w 58"/>
                    <a:gd name="T5" fmla="*/ 9 h 58"/>
                    <a:gd name="T6" fmla="*/ 41 w 58"/>
                    <a:gd name="T7" fmla="*/ 6 h 58"/>
                    <a:gd name="T8" fmla="*/ 34 w 58"/>
                    <a:gd name="T9" fmla="*/ 0 h 58"/>
                    <a:gd name="T10" fmla="*/ 25 w 58"/>
                    <a:gd name="T11" fmla="*/ 3 h 58"/>
                    <a:gd name="T12" fmla="*/ 21 w 58"/>
                    <a:gd name="T13" fmla="*/ 3 h 58"/>
                    <a:gd name="T14" fmla="*/ 16 w 58"/>
                    <a:gd name="T15" fmla="*/ 3 h 58"/>
                    <a:gd name="T16" fmla="*/ 11 w 58"/>
                    <a:gd name="T17" fmla="*/ 10 h 58"/>
                    <a:gd name="T18" fmla="*/ 3 w 58"/>
                    <a:gd name="T19" fmla="*/ 15 h 58"/>
                    <a:gd name="T20" fmla="*/ 3 w 58"/>
                    <a:gd name="T21" fmla="*/ 24 h 58"/>
                    <a:gd name="T22" fmla="*/ 0 w 58"/>
                    <a:gd name="T23" fmla="*/ 33 h 58"/>
                    <a:gd name="T24" fmla="*/ 6 w 58"/>
                    <a:gd name="T25" fmla="*/ 40 h 58"/>
                    <a:gd name="T26" fmla="*/ 8 w 58"/>
                    <a:gd name="T27" fmla="*/ 49 h 58"/>
                    <a:gd name="T28" fmla="*/ 17 w 58"/>
                    <a:gd name="T29" fmla="*/ 52 h 58"/>
                    <a:gd name="T30" fmla="*/ 24 w 58"/>
                    <a:gd name="T31" fmla="*/ 57 h 58"/>
                    <a:gd name="T32" fmla="*/ 32 w 58"/>
                    <a:gd name="T33" fmla="*/ 54 h 58"/>
                    <a:gd name="T34" fmla="*/ 36 w 58"/>
                    <a:gd name="T35" fmla="*/ 55 h 58"/>
                    <a:gd name="T36" fmla="*/ 41 w 58"/>
                    <a:gd name="T37" fmla="*/ 55 h 58"/>
                    <a:gd name="T38" fmla="*/ 47 w 58"/>
                    <a:gd name="T39" fmla="*/ 47 h 58"/>
                    <a:gd name="T40" fmla="*/ 54 w 58"/>
                    <a:gd name="T41" fmla="*/ 42 h 58"/>
                    <a:gd name="T42" fmla="*/ 54 w 58"/>
                    <a:gd name="T43" fmla="*/ 33 h 58"/>
                    <a:gd name="T44" fmla="*/ 57 w 58"/>
                    <a:gd name="T45" fmla="*/ 25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8" h="58">
                      <a:moveTo>
                        <a:pt x="57" y="25"/>
                      </a:moveTo>
                      <a:cubicBezTo>
                        <a:pt x="57" y="22"/>
                        <a:pt x="53" y="20"/>
                        <a:pt x="52" y="18"/>
                      </a:cubicBezTo>
                      <a:cubicBezTo>
                        <a:pt x="51" y="15"/>
                        <a:pt x="52" y="11"/>
                        <a:pt x="50" y="9"/>
                      </a:cubicBezTo>
                      <a:cubicBezTo>
                        <a:pt x="48" y="7"/>
                        <a:pt x="43" y="7"/>
                        <a:pt x="41" y="6"/>
                      </a:cubicBezTo>
                      <a:cubicBezTo>
                        <a:pt x="38" y="5"/>
                        <a:pt x="37" y="1"/>
                        <a:pt x="34" y="0"/>
                      </a:cubicBezTo>
                      <a:cubicBezTo>
                        <a:pt x="31" y="0"/>
                        <a:pt x="28" y="3"/>
                        <a:pt x="25" y="3"/>
                      </a:cubicBezTo>
                      <a:cubicBezTo>
                        <a:pt x="24" y="4"/>
                        <a:pt x="22" y="3"/>
                        <a:pt x="21" y="3"/>
                      </a:cubicBezTo>
                      <a:cubicBezTo>
                        <a:pt x="19" y="2"/>
                        <a:pt x="17" y="2"/>
                        <a:pt x="16" y="3"/>
                      </a:cubicBezTo>
                      <a:cubicBezTo>
                        <a:pt x="13" y="4"/>
                        <a:pt x="13" y="8"/>
                        <a:pt x="11" y="10"/>
                      </a:cubicBezTo>
                      <a:cubicBezTo>
                        <a:pt x="9" y="12"/>
                        <a:pt x="4" y="13"/>
                        <a:pt x="3" y="15"/>
                      </a:cubicBezTo>
                      <a:cubicBezTo>
                        <a:pt x="2" y="18"/>
                        <a:pt x="4" y="22"/>
                        <a:pt x="3" y="24"/>
                      </a:cubicBezTo>
                      <a:cubicBezTo>
                        <a:pt x="3" y="27"/>
                        <a:pt x="0" y="30"/>
                        <a:pt x="0" y="33"/>
                      </a:cubicBezTo>
                      <a:cubicBezTo>
                        <a:pt x="0" y="36"/>
                        <a:pt x="4" y="38"/>
                        <a:pt x="6" y="40"/>
                      </a:cubicBezTo>
                      <a:cubicBezTo>
                        <a:pt x="7" y="43"/>
                        <a:pt x="6" y="47"/>
                        <a:pt x="8" y="49"/>
                      </a:cubicBezTo>
                      <a:cubicBezTo>
                        <a:pt x="10" y="51"/>
                        <a:pt x="14" y="50"/>
                        <a:pt x="17" y="52"/>
                      </a:cubicBezTo>
                      <a:cubicBezTo>
                        <a:pt x="19" y="53"/>
                        <a:pt x="21" y="57"/>
                        <a:pt x="24" y="57"/>
                      </a:cubicBezTo>
                      <a:cubicBezTo>
                        <a:pt x="26" y="58"/>
                        <a:pt x="29" y="55"/>
                        <a:pt x="32" y="54"/>
                      </a:cubicBezTo>
                      <a:cubicBezTo>
                        <a:pt x="34" y="54"/>
                        <a:pt x="35" y="54"/>
                        <a:pt x="36" y="55"/>
                      </a:cubicBezTo>
                      <a:cubicBezTo>
                        <a:pt x="38" y="55"/>
                        <a:pt x="40" y="56"/>
                        <a:pt x="41" y="55"/>
                      </a:cubicBezTo>
                      <a:cubicBezTo>
                        <a:pt x="44" y="54"/>
                        <a:pt x="45" y="49"/>
                        <a:pt x="47" y="47"/>
                      </a:cubicBezTo>
                      <a:cubicBezTo>
                        <a:pt x="49" y="45"/>
                        <a:pt x="53" y="45"/>
                        <a:pt x="54" y="42"/>
                      </a:cubicBezTo>
                      <a:cubicBezTo>
                        <a:pt x="56" y="40"/>
                        <a:pt x="54" y="36"/>
                        <a:pt x="54" y="33"/>
                      </a:cubicBezTo>
                      <a:cubicBezTo>
                        <a:pt x="55" y="31"/>
                        <a:pt x="58" y="28"/>
                        <a:pt x="57" y="25"/>
                      </a:cubicBezTo>
                    </a:path>
                  </a:pathLst>
                </a:custGeom>
                <a:solidFill>
                  <a:srgbClr val="FFD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2" name="Freeform 413"/>
                <p:cNvSpPr>
                  <a:spLocks noEditPoints="1"/>
                </p:cNvSpPr>
                <p:nvPr/>
              </p:nvSpPr>
              <p:spPr bwMode="auto">
                <a:xfrm>
                  <a:off x="5277" y="4783"/>
                  <a:ext cx="278" cy="281"/>
                </a:xfrm>
                <a:custGeom>
                  <a:avLst/>
                  <a:gdLst>
                    <a:gd name="T0" fmla="*/ 26 w 45"/>
                    <a:gd name="T1" fmla="*/ 44 h 45"/>
                    <a:gd name="T2" fmla="*/ 2 w 45"/>
                    <a:gd name="T3" fmla="*/ 26 h 45"/>
                    <a:gd name="T4" fmla="*/ 20 w 45"/>
                    <a:gd name="T5" fmla="*/ 2 h 45"/>
                    <a:gd name="T6" fmla="*/ 44 w 45"/>
                    <a:gd name="T7" fmla="*/ 20 h 45"/>
                    <a:gd name="T8" fmla="*/ 26 w 45"/>
                    <a:gd name="T9" fmla="*/ 44 h 45"/>
                    <a:gd name="T10" fmla="*/ 20 w 45"/>
                    <a:gd name="T11" fmla="*/ 6 h 45"/>
                    <a:gd name="T12" fmla="*/ 6 w 45"/>
                    <a:gd name="T13" fmla="*/ 25 h 45"/>
                    <a:gd name="T14" fmla="*/ 25 w 45"/>
                    <a:gd name="T15" fmla="*/ 40 h 45"/>
                    <a:gd name="T16" fmla="*/ 39 w 45"/>
                    <a:gd name="T17" fmla="*/ 20 h 45"/>
                    <a:gd name="T18" fmla="*/ 20 w 45"/>
                    <a:gd name="T19" fmla="*/ 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5" h="45">
                      <a:moveTo>
                        <a:pt x="26" y="44"/>
                      </a:moveTo>
                      <a:cubicBezTo>
                        <a:pt x="14" y="45"/>
                        <a:pt x="3" y="37"/>
                        <a:pt x="2" y="26"/>
                      </a:cubicBezTo>
                      <a:cubicBezTo>
                        <a:pt x="0" y="14"/>
                        <a:pt x="8" y="4"/>
                        <a:pt x="20" y="2"/>
                      </a:cubicBezTo>
                      <a:cubicBezTo>
                        <a:pt x="31" y="0"/>
                        <a:pt x="42" y="8"/>
                        <a:pt x="44" y="20"/>
                      </a:cubicBezTo>
                      <a:cubicBezTo>
                        <a:pt x="45" y="31"/>
                        <a:pt x="37" y="42"/>
                        <a:pt x="26" y="44"/>
                      </a:cubicBezTo>
                      <a:moveTo>
                        <a:pt x="20" y="6"/>
                      </a:moveTo>
                      <a:cubicBezTo>
                        <a:pt x="11" y="7"/>
                        <a:pt x="5" y="16"/>
                        <a:pt x="6" y="25"/>
                      </a:cubicBezTo>
                      <a:cubicBezTo>
                        <a:pt x="7" y="34"/>
                        <a:pt x="16" y="41"/>
                        <a:pt x="25" y="40"/>
                      </a:cubicBezTo>
                      <a:cubicBezTo>
                        <a:pt x="34" y="38"/>
                        <a:pt x="41" y="30"/>
                        <a:pt x="39" y="20"/>
                      </a:cubicBezTo>
                      <a:cubicBezTo>
                        <a:pt x="38" y="11"/>
                        <a:pt x="30" y="5"/>
                        <a:pt x="20" y="6"/>
                      </a:cubicBezTo>
                    </a:path>
                  </a:pathLst>
                </a:custGeom>
                <a:solidFill>
                  <a:srgbClr val="F8B6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3" name="Freeform 414"/>
                <p:cNvSpPr/>
                <p:nvPr/>
              </p:nvSpPr>
              <p:spPr bwMode="auto">
                <a:xfrm>
                  <a:off x="5381" y="4886"/>
                  <a:ext cx="167" cy="162"/>
                </a:xfrm>
                <a:custGeom>
                  <a:avLst/>
                  <a:gdLst>
                    <a:gd name="T0" fmla="*/ 24 w 27"/>
                    <a:gd name="T1" fmla="*/ 7 h 26"/>
                    <a:gd name="T2" fmla="*/ 18 w 27"/>
                    <a:gd name="T3" fmla="*/ 8 h 26"/>
                    <a:gd name="T4" fmla="*/ 16 w 27"/>
                    <a:gd name="T5" fmla="*/ 7 h 26"/>
                    <a:gd name="T6" fmla="*/ 13 w 27"/>
                    <a:gd name="T7" fmla="*/ 1 h 26"/>
                    <a:gd name="T8" fmla="*/ 11 w 27"/>
                    <a:gd name="T9" fmla="*/ 1 h 26"/>
                    <a:gd name="T10" fmla="*/ 10 w 27"/>
                    <a:gd name="T11" fmla="*/ 8 h 26"/>
                    <a:gd name="T12" fmla="*/ 8 w 27"/>
                    <a:gd name="T13" fmla="*/ 9 h 26"/>
                    <a:gd name="T14" fmla="*/ 2 w 27"/>
                    <a:gd name="T15" fmla="*/ 10 h 26"/>
                    <a:gd name="T16" fmla="*/ 1 w 27"/>
                    <a:gd name="T17" fmla="*/ 13 h 26"/>
                    <a:gd name="T18" fmla="*/ 7 w 27"/>
                    <a:gd name="T19" fmla="*/ 16 h 26"/>
                    <a:gd name="T20" fmla="*/ 8 w 27"/>
                    <a:gd name="T21" fmla="*/ 17 h 26"/>
                    <a:gd name="T22" fmla="*/ 7 w 27"/>
                    <a:gd name="T23" fmla="*/ 24 h 26"/>
                    <a:gd name="T24" fmla="*/ 9 w 27"/>
                    <a:gd name="T25" fmla="*/ 25 h 26"/>
                    <a:gd name="T26" fmla="*/ 14 w 27"/>
                    <a:gd name="T27" fmla="*/ 20 h 26"/>
                    <a:gd name="T28" fmla="*/ 16 w 27"/>
                    <a:gd name="T29" fmla="*/ 20 h 26"/>
                    <a:gd name="T30" fmla="*/ 21 w 27"/>
                    <a:gd name="T31" fmla="*/ 23 h 26"/>
                    <a:gd name="T32" fmla="*/ 23 w 27"/>
                    <a:gd name="T33" fmla="*/ 21 h 26"/>
                    <a:gd name="T34" fmla="*/ 21 w 27"/>
                    <a:gd name="T35" fmla="*/ 15 h 26"/>
                    <a:gd name="T36" fmla="*/ 21 w 27"/>
                    <a:gd name="T37" fmla="*/ 14 h 26"/>
                    <a:gd name="T38" fmla="*/ 26 w 27"/>
                    <a:gd name="T39" fmla="*/ 9 h 26"/>
                    <a:gd name="T40" fmla="*/ 24 w 27"/>
                    <a:gd name="T41" fmla="*/ 7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26">
                      <a:moveTo>
                        <a:pt x="24" y="7"/>
                      </a:move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8"/>
                        <a:pt x="17" y="7"/>
                        <a:pt x="16" y="7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0"/>
                        <a:pt x="11" y="0"/>
                        <a:pt x="11" y="1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9"/>
                        <a:pt x="8" y="9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0"/>
                        <a:pt x="0" y="12"/>
                        <a:pt x="1" y="13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8" y="16"/>
                        <a:pt x="8" y="17"/>
                        <a:pt x="8" y="17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6" y="25"/>
                        <a:pt x="8" y="26"/>
                        <a:pt x="9" y="25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14" y="20"/>
                        <a:pt x="15" y="20"/>
                        <a:pt x="16" y="20"/>
                      </a:cubicBezTo>
                      <a:cubicBezTo>
                        <a:pt x="21" y="23"/>
                        <a:pt x="21" y="23"/>
                        <a:pt x="21" y="23"/>
                      </a:cubicBezTo>
                      <a:cubicBezTo>
                        <a:pt x="23" y="24"/>
                        <a:pt x="24" y="23"/>
                        <a:pt x="23" y="21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5"/>
                        <a:pt x="20" y="14"/>
                        <a:pt x="21" y="14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7" y="8"/>
                        <a:pt x="26" y="6"/>
                        <a:pt x="24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4" name="Freeform 415"/>
                <p:cNvSpPr/>
                <p:nvPr/>
              </p:nvSpPr>
              <p:spPr bwMode="auto">
                <a:xfrm>
                  <a:off x="5456" y="4326"/>
                  <a:ext cx="0" cy="7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1 h 1"/>
                    <a:gd name="T4" fmla="*/ 1 h 1"/>
                    <a:gd name="T5" fmla="*/ 0 h 1"/>
                    <a:gd name="T6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6D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5" name="Freeform 416"/>
                <p:cNvSpPr>
                  <a:spLocks noEditPoints="1"/>
                </p:cNvSpPr>
                <p:nvPr/>
              </p:nvSpPr>
              <p:spPr bwMode="auto">
                <a:xfrm>
                  <a:off x="5356" y="4282"/>
                  <a:ext cx="111" cy="56"/>
                </a:xfrm>
                <a:custGeom>
                  <a:avLst/>
                  <a:gdLst>
                    <a:gd name="T0" fmla="*/ 18 w 18"/>
                    <a:gd name="T1" fmla="*/ 7 h 9"/>
                    <a:gd name="T2" fmla="*/ 16 w 18"/>
                    <a:gd name="T3" fmla="*/ 8 h 9"/>
                    <a:gd name="T4" fmla="*/ 16 w 18"/>
                    <a:gd name="T5" fmla="*/ 8 h 9"/>
                    <a:gd name="T6" fmla="*/ 16 w 18"/>
                    <a:gd name="T7" fmla="*/ 8 h 9"/>
                    <a:gd name="T8" fmla="*/ 16 w 18"/>
                    <a:gd name="T9" fmla="*/ 7 h 9"/>
                    <a:gd name="T10" fmla="*/ 16 w 18"/>
                    <a:gd name="T11" fmla="*/ 7 h 9"/>
                    <a:gd name="T12" fmla="*/ 15 w 18"/>
                    <a:gd name="T13" fmla="*/ 7 h 9"/>
                    <a:gd name="T14" fmla="*/ 14 w 18"/>
                    <a:gd name="T15" fmla="*/ 8 h 9"/>
                    <a:gd name="T16" fmla="*/ 16 w 18"/>
                    <a:gd name="T17" fmla="*/ 9 h 9"/>
                    <a:gd name="T18" fmla="*/ 18 w 18"/>
                    <a:gd name="T19" fmla="*/ 9 h 9"/>
                    <a:gd name="T20" fmla="*/ 18 w 18"/>
                    <a:gd name="T21" fmla="*/ 7 h 9"/>
                    <a:gd name="T22" fmla="*/ 1 w 18"/>
                    <a:gd name="T23" fmla="*/ 0 h 9"/>
                    <a:gd name="T24" fmla="*/ 0 w 18"/>
                    <a:gd name="T25" fmla="*/ 1 h 9"/>
                    <a:gd name="T26" fmla="*/ 3 w 18"/>
                    <a:gd name="T27" fmla="*/ 2 h 9"/>
                    <a:gd name="T28" fmla="*/ 3 w 18"/>
                    <a:gd name="T29" fmla="*/ 2 h 9"/>
                    <a:gd name="T30" fmla="*/ 4 w 18"/>
                    <a:gd name="T31" fmla="*/ 1 h 9"/>
                    <a:gd name="T32" fmla="*/ 1 w 18"/>
                    <a:gd name="T3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9">
                      <a:moveTo>
                        <a:pt x="18" y="7"/>
                      </a:moveTo>
                      <a:cubicBezTo>
                        <a:pt x="18" y="7"/>
                        <a:pt x="17" y="8"/>
                        <a:pt x="16" y="8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6" y="8"/>
                        <a:pt x="16" y="7"/>
                        <a:pt x="16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5" y="9"/>
                        <a:pt x="16" y="9"/>
                        <a:pt x="16" y="9"/>
                      </a:cubicBezTo>
                      <a:cubicBezTo>
                        <a:pt x="17" y="9"/>
                        <a:pt x="18" y="9"/>
                        <a:pt x="18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EB4E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7" name="Freeform 418"/>
                <p:cNvSpPr>
                  <a:spLocks noEditPoints="1"/>
                </p:cNvSpPr>
                <p:nvPr/>
              </p:nvSpPr>
              <p:spPr bwMode="auto">
                <a:xfrm>
                  <a:off x="5363" y="4282"/>
                  <a:ext cx="93" cy="51"/>
                </a:xfrm>
                <a:custGeom>
                  <a:avLst/>
                  <a:gdLst>
                    <a:gd name="T0" fmla="*/ 12 w 15"/>
                    <a:gd name="T1" fmla="*/ 6 h 8"/>
                    <a:gd name="T2" fmla="*/ 12 w 15"/>
                    <a:gd name="T3" fmla="*/ 6 h 8"/>
                    <a:gd name="T4" fmla="*/ 14 w 15"/>
                    <a:gd name="T5" fmla="*/ 7 h 8"/>
                    <a:gd name="T6" fmla="*/ 15 w 15"/>
                    <a:gd name="T7" fmla="*/ 7 h 8"/>
                    <a:gd name="T8" fmla="*/ 15 w 15"/>
                    <a:gd name="T9" fmla="*/ 7 h 8"/>
                    <a:gd name="T10" fmla="*/ 15 w 15"/>
                    <a:gd name="T11" fmla="*/ 8 h 8"/>
                    <a:gd name="T12" fmla="*/ 14 w 15"/>
                    <a:gd name="T13" fmla="*/ 7 h 8"/>
                    <a:gd name="T14" fmla="*/ 12 w 15"/>
                    <a:gd name="T15" fmla="*/ 6 h 8"/>
                    <a:gd name="T16" fmla="*/ 0 w 15"/>
                    <a:gd name="T17" fmla="*/ 0 h 8"/>
                    <a:gd name="T18" fmla="*/ 0 w 15"/>
                    <a:gd name="T19" fmla="*/ 0 h 8"/>
                    <a:gd name="T20" fmla="*/ 0 w 15"/>
                    <a:gd name="T21" fmla="*/ 0 h 8"/>
                    <a:gd name="T22" fmla="*/ 3 w 15"/>
                    <a:gd name="T23" fmla="*/ 1 h 8"/>
                    <a:gd name="T24" fmla="*/ 8 w 15"/>
                    <a:gd name="T25" fmla="*/ 2 h 8"/>
                    <a:gd name="T26" fmla="*/ 9 w 15"/>
                    <a:gd name="T27" fmla="*/ 2 h 8"/>
                    <a:gd name="T28" fmla="*/ 9 w 15"/>
                    <a:gd name="T29" fmla="*/ 2 h 8"/>
                    <a:gd name="T30" fmla="*/ 8 w 15"/>
                    <a:gd name="T31" fmla="*/ 2 h 8"/>
                    <a:gd name="T32" fmla="*/ 3 w 15"/>
                    <a:gd name="T33" fmla="*/ 1 h 8"/>
                    <a:gd name="T34" fmla="*/ 0 w 15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" h="8">
                      <a:moveTo>
                        <a:pt x="12" y="6"/>
                      </a:move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7"/>
                        <a:pt x="13" y="7"/>
                        <a:pt x="14" y="7"/>
                      </a:cubicBezTo>
                      <a:cubicBezTo>
                        <a:pt x="14" y="7"/>
                        <a:pt x="14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8"/>
                        <a:pt x="15" y="8"/>
                      </a:cubicBezTo>
                      <a:cubicBezTo>
                        <a:pt x="15" y="7"/>
                        <a:pt x="14" y="7"/>
                        <a:pt x="14" y="7"/>
                      </a:cubicBezTo>
                      <a:cubicBezTo>
                        <a:pt x="13" y="7"/>
                        <a:pt x="13" y="7"/>
                        <a:pt x="12" y="6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2" y="0"/>
                        <a:pt x="3" y="1"/>
                      </a:cubicBezTo>
                      <a:cubicBezTo>
                        <a:pt x="4" y="1"/>
                        <a:pt x="6" y="1"/>
                        <a:pt x="8" y="2"/>
                      </a:cubicBezTo>
                      <a:cubicBezTo>
                        <a:pt x="8" y="2"/>
                        <a:pt x="8" y="2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1"/>
                        <a:pt x="4" y="1"/>
                        <a:pt x="3" y="1"/>
                      </a:cubicBezTo>
                      <a:cubicBezTo>
                        <a:pt x="2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F6B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8" name="Freeform 419"/>
                <p:cNvSpPr>
                  <a:spLocks noEditPoints="1"/>
                </p:cNvSpPr>
                <p:nvPr/>
              </p:nvSpPr>
              <p:spPr bwMode="auto">
                <a:xfrm>
                  <a:off x="5555" y="4270"/>
                  <a:ext cx="37" cy="44"/>
                </a:xfrm>
                <a:custGeom>
                  <a:avLst/>
                  <a:gdLst>
                    <a:gd name="T0" fmla="*/ 1 w 6"/>
                    <a:gd name="T1" fmla="*/ 7 h 7"/>
                    <a:gd name="T2" fmla="*/ 1 w 6"/>
                    <a:gd name="T3" fmla="*/ 7 h 7"/>
                    <a:gd name="T4" fmla="*/ 0 w 6"/>
                    <a:gd name="T5" fmla="*/ 7 h 7"/>
                    <a:gd name="T6" fmla="*/ 1 w 6"/>
                    <a:gd name="T7" fmla="*/ 7 h 7"/>
                    <a:gd name="T8" fmla="*/ 1 w 6"/>
                    <a:gd name="T9" fmla="*/ 7 h 7"/>
                    <a:gd name="T10" fmla="*/ 6 w 6"/>
                    <a:gd name="T11" fmla="*/ 0 h 7"/>
                    <a:gd name="T12" fmla="*/ 2 w 6"/>
                    <a:gd name="T13" fmla="*/ 6 h 7"/>
                    <a:gd name="T14" fmla="*/ 2 w 6"/>
                    <a:gd name="T15" fmla="*/ 6 h 7"/>
                    <a:gd name="T16" fmla="*/ 2 w 6"/>
                    <a:gd name="T17" fmla="*/ 6 h 7"/>
                    <a:gd name="T18" fmla="*/ 2 w 6"/>
                    <a:gd name="T19" fmla="*/ 6 h 7"/>
                    <a:gd name="T20" fmla="*/ 6 w 6"/>
                    <a:gd name="T2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" h="7">
                      <a:moveTo>
                        <a:pt x="1" y="7"/>
                      </a:move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1" y="7"/>
                        <a:pt x="0" y="7"/>
                        <a:pt x="0" y="7"/>
                      </a:cubicBezTo>
                      <a:cubicBezTo>
                        <a:pt x="0" y="7"/>
                        <a:pt x="1" y="7"/>
                        <a:pt x="1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moveTo>
                        <a:pt x="6" y="0"/>
                      </a:moveTo>
                      <a:cubicBezTo>
                        <a:pt x="5" y="1"/>
                        <a:pt x="4" y="5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5"/>
                        <a:pt x="5" y="1"/>
                        <a:pt x="6" y="0"/>
                      </a:cubicBezTo>
                    </a:path>
                  </a:pathLst>
                </a:custGeom>
                <a:solidFill>
                  <a:srgbClr val="F6D7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29" name="Freeform 420"/>
                <p:cNvSpPr>
                  <a:spLocks noEditPoints="1"/>
                </p:cNvSpPr>
                <p:nvPr/>
              </p:nvSpPr>
              <p:spPr bwMode="auto">
                <a:xfrm>
                  <a:off x="5548" y="4238"/>
                  <a:ext cx="100" cy="88"/>
                </a:xfrm>
                <a:custGeom>
                  <a:avLst/>
                  <a:gdLst>
                    <a:gd name="T0" fmla="*/ 3 w 16"/>
                    <a:gd name="T1" fmla="*/ 11 h 14"/>
                    <a:gd name="T2" fmla="*/ 3 w 16"/>
                    <a:gd name="T3" fmla="*/ 11 h 14"/>
                    <a:gd name="T4" fmla="*/ 3 w 16"/>
                    <a:gd name="T5" fmla="*/ 12 h 14"/>
                    <a:gd name="T6" fmla="*/ 2 w 16"/>
                    <a:gd name="T7" fmla="*/ 12 h 14"/>
                    <a:gd name="T8" fmla="*/ 2 w 16"/>
                    <a:gd name="T9" fmla="*/ 12 h 14"/>
                    <a:gd name="T10" fmla="*/ 1 w 16"/>
                    <a:gd name="T11" fmla="*/ 12 h 14"/>
                    <a:gd name="T12" fmla="*/ 1 w 16"/>
                    <a:gd name="T13" fmla="*/ 12 h 14"/>
                    <a:gd name="T14" fmla="*/ 0 w 16"/>
                    <a:gd name="T15" fmla="*/ 12 h 14"/>
                    <a:gd name="T16" fmla="*/ 1 w 16"/>
                    <a:gd name="T17" fmla="*/ 14 h 14"/>
                    <a:gd name="T18" fmla="*/ 4 w 16"/>
                    <a:gd name="T19" fmla="*/ 13 h 14"/>
                    <a:gd name="T20" fmla="*/ 3 w 16"/>
                    <a:gd name="T21" fmla="*/ 11 h 14"/>
                    <a:gd name="T22" fmla="*/ 15 w 16"/>
                    <a:gd name="T23" fmla="*/ 0 h 14"/>
                    <a:gd name="T24" fmla="*/ 14 w 16"/>
                    <a:gd name="T25" fmla="*/ 1 h 14"/>
                    <a:gd name="T26" fmla="*/ 13 w 16"/>
                    <a:gd name="T27" fmla="*/ 2 h 14"/>
                    <a:gd name="T28" fmla="*/ 12 w 16"/>
                    <a:gd name="T29" fmla="*/ 2 h 14"/>
                    <a:gd name="T30" fmla="*/ 13 w 16"/>
                    <a:gd name="T31" fmla="*/ 3 h 14"/>
                    <a:gd name="T32" fmla="*/ 13 w 16"/>
                    <a:gd name="T33" fmla="*/ 3 h 14"/>
                    <a:gd name="T34" fmla="*/ 16 w 16"/>
                    <a:gd name="T35" fmla="*/ 1 h 14"/>
                    <a:gd name="T36" fmla="*/ 15 w 16"/>
                    <a:gd name="T3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14">
                      <a:moveTo>
                        <a:pt x="3" y="11"/>
                      </a:move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3" y="12"/>
                        <a:pt x="3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1" y="12"/>
                        <a:pt x="1" y="1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3" y="13"/>
                        <a:pt x="4" y="13"/>
                      </a:cubicBezTo>
                      <a:cubicBezTo>
                        <a:pt x="3" y="11"/>
                        <a:pt x="3" y="11"/>
                        <a:pt x="3" y="11"/>
                      </a:cubicBezTo>
                      <a:moveTo>
                        <a:pt x="15" y="0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2"/>
                        <a:pt x="13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4" y="3"/>
                        <a:pt x="15" y="2"/>
                        <a:pt x="16" y="1"/>
                      </a:cubicBezTo>
                      <a:cubicBezTo>
                        <a:pt x="15" y="0"/>
                        <a:pt x="15" y="0"/>
                        <a:pt x="15" y="0"/>
                      </a:cubicBezTo>
                    </a:path>
                  </a:pathLst>
                </a:custGeom>
                <a:solidFill>
                  <a:srgbClr val="EB4E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30" name="Freeform 421"/>
                <p:cNvSpPr/>
                <p:nvPr/>
              </p:nvSpPr>
              <p:spPr bwMode="auto">
                <a:xfrm>
                  <a:off x="5567" y="4252"/>
                  <a:ext cx="63" cy="67"/>
                </a:xfrm>
                <a:custGeom>
                  <a:avLst/>
                  <a:gdLst>
                    <a:gd name="T0" fmla="*/ 9 w 10"/>
                    <a:gd name="T1" fmla="*/ 0 h 11"/>
                    <a:gd name="T2" fmla="*/ 5 w 10"/>
                    <a:gd name="T3" fmla="*/ 2 h 11"/>
                    <a:gd name="T4" fmla="*/ 4 w 10"/>
                    <a:gd name="T5" fmla="*/ 3 h 11"/>
                    <a:gd name="T6" fmla="*/ 0 w 10"/>
                    <a:gd name="T7" fmla="*/ 9 h 11"/>
                    <a:gd name="T8" fmla="*/ 0 w 10"/>
                    <a:gd name="T9" fmla="*/ 9 h 11"/>
                    <a:gd name="T10" fmla="*/ 1 w 10"/>
                    <a:gd name="T11" fmla="*/ 11 h 11"/>
                    <a:gd name="T12" fmla="*/ 1 w 10"/>
                    <a:gd name="T13" fmla="*/ 11 h 11"/>
                    <a:gd name="T14" fmla="*/ 4 w 10"/>
                    <a:gd name="T15" fmla="*/ 6 h 11"/>
                    <a:gd name="T16" fmla="*/ 10 w 10"/>
                    <a:gd name="T17" fmla="*/ 1 h 11"/>
                    <a:gd name="T18" fmla="*/ 9 w 10"/>
                    <a:gd name="T1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11">
                      <a:moveTo>
                        <a:pt x="9" y="0"/>
                      </a:moveTo>
                      <a:cubicBezTo>
                        <a:pt x="7" y="1"/>
                        <a:pt x="6" y="1"/>
                        <a:pt x="5" y="2"/>
                      </a:cubicBezTo>
                      <a:cubicBezTo>
                        <a:pt x="5" y="2"/>
                        <a:pt x="4" y="2"/>
                        <a:pt x="4" y="3"/>
                      </a:cubicBezTo>
                      <a:cubicBezTo>
                        <a:pt x="3" y="4"/>
                        <a:pt x="2" y="8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9"/>
                        <a:pt x="3" y="8"/>
                        <a:pt x="4" y="6"/>
                      </a:cubicBezTo>
                      <a:cubicBezTo>
                        <a:pt x="6" y="3"/>
                        <a:pt x="9" y="1"/>
                        <a:pt x="10" y="1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solidFill>
                  <a:srgbClr val="F665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31" name="Freeform 422"/>
                <p:cNvSpPr>
                  <a:spLocks noEditPoints="1"/>
                </p:cNvSpPr>
                <p:nvPr/>
              </p:nvSpPr>
              <p:spPr bwMode="auto">
                <a:xfrm>
                  <a:off x="5548" y="4238"/>
                  <a:ext cx="93" cy="77"/>
                </a:xfrm>
                <a:custGeom>
                  <a:avLst/>
                  <a:gdLst>
                    <a:gd name="T0" fmla="*/ 3 w 15"/>
                    <a:gd name="T1" fmla="*/ 12 h 12"/>
                    <a:gd name="T2" fmla="*/ 0 w 15"/>
                    <a:gd name="T3" fmla="*/ 12 h 12"/>
                    <a:gd name="T4" fmla="*/ 0 w 15"/>
                    <a:gd name="T5" fmla="*/ 12 h 12"/>
                    <a:gd name="T6" fmla="*/ 0 w 15"/>
                    <a:gd name="T7" fmla="*/ 12 h 12"/>
                    <a:gd name="T8" fmla="*/ 1 w 15"/>
                    <a:gd name="T9" fmla="*/ 12 h 12"/>
                    <a:gd name="T10" fmla="*/ 1 w 15"/>
                    <a:gd name="T11" fmla="*/ 12 h 12"/>
                    <a:gd name="T12" fmla="*/ 2 w 15"/>
                    <a:gd name="T13" fmla="*/ 12 h 12"/>
                    <a:gd name="T14" fmla="*/ 2 w 15"/>
                    <a:gd name="T15" fmla="*/ 12 h 12"/>
                    <a:gd name="T16" fmla="*/ 3 w 15"/>
                    <a:gd name="T17" fmla="*/ 12 h 12"/>
                    <a:gd name="T18" fmla="*/ 13 w 15"/>
                    <a:gd name="T19" fmla="*/ 2 h 12"/>
                    <a:gd name="T20" fmla="*/ 12 w 15"/>
                    <a:gd name="T21" fmla="*/ 2 h 12"/>
                    <a:gd name="T22" fmla="*/ 8 w 15"/>
                    <a:gd name="T23" fmla="*/ 4 h 12"/>
                    <a:gd name="T24" fmla="*/ 3 w 15"/>
                    <a:gd name="T25" fmla="*/ 11 h 12"/>
                    <a:gd name="T26" fmla="*/ 7 w 15"/>
                    <a:gd name="T27" fmla="*/ 5 h 12"/>
                    <a:gd name="T28" fmla="*/ 8 w 15"/>
                    <a:gd name="T29" fmla="*/ 4 h 12"/>
                    <a:gd name="T30" fmla="*/ 12 w 15"/>
                    <a:gd name="T31" fmla="*/ 2 h 12"/>
                    <a:gd name="T32" fmla="*/ 13 w 15"/>
                    <a:gd name="T33" fmla="*/ 2 h 12"/>
                    <a:gd name="T34" fmla="*/ 13 w 15"/>
                    <a:gd name="T35" fmla="*/ 2 h 12"/>
                    <a:gd name="T36" fmla="*/ 15 w 15"/>
                    <a:gd name="T37" fmla="*/ 0 h 12"/>
                    <a:gd name="T38" fmla="*/ 14 w 15"/>
                    <a:gd name="T39" fmla="*/ 1 h 12"/>
                    <a:gd name="T40" fmla="*/ 14 w 15"/>
                    <a:gd name="T41" fmla="*/ 1 h 12"/>
                    <a:gd name="T42" fmla="*/ 15 w 15"/>
                    <a:gd name="T43" fmla="*/ 0 h 12"/>
                    <a:gd name="T44" fmla="*/ 15 w 15"/>
                    <a:gd name="T45" fmla="*/ 0 h 12"/>
                    <a:gd name="T46" fmla="*/ 15 w 15"/>
                    <a:gd name="T4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" h="12">
                      <a:moveTo>
                        <a:pt x="3" y="12"/>
                      </a:moveTo>
                      <a:cubicBezTo>
                        <a:pt x="2" y="12"/>
                        <a:pt x="1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1" y="1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2" y="12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moveTo>
                        <a:pt x="13" y="2"/>
                      </a:move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3"/>
                        <a:pt x="9" y="3"/>
                        <a:pt x="8" y="4"/>
                      </a:cubicBezTo>
                      <a:cubicBezTo>
                        <a:pt x="6" y="6"/>
                        <a:pt x="5" y="10"/>
                        <a:pt x="3" y="11"/>
                      </a:cubicBezTo>
                      <a:cubicBezTo>
                        <a:pt x="5" y="10"/>
                        <a:pt x="6" y="6"/>
                        <a:pt x="7" y="5"/>
                      </a:cubicBezTo>
                      <a:cubicBezTo>
                        <a:pt x="7" y="4"/>
                        <a:pt x="8" y="4"/>
                        <a:pt x="8" y="4"/>
                      </a:cubicBezTo>
                      <a:cubicBezTo>
                        <a:pt x="9" y="3"/>
                        <a:pt x="10" y="3"/>
                        <a:pt x="12" y="2"/>
                      </a:cubicBezTo>
                      <a:cubicBezTo>
                        <a:pt x="12" y="2"/>
                        <a:pt x="12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moveTo>
                        <a:pt x="15" y="0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</a:path>
                  </a:pathLst>
                </a:custGeom>
                <a:solidFill>
                  <a:srgbClr val="F6B2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5096" y="3794"/>
                <a:ext cx="8360" cy="3479"/>
                <a:chOff x="5096" y="3797"/>
                <a:chExt cx="8360" cy="3479"/>
              </a:xfrm>
              <a:solidFill>
                <a:srgbClr val="F5961B"/>
              </a:solidFill>
            </p:grpSpPr>
            <p:sp>
              <p:nvSpPr>
                <p:cNvPr id="436" name="Freeform 427"/>
                <p:cNvSpPr>
                  <a:spLocks noEditPoints="1"/>
                </p:cNvSpPr>
                <p:nvPr/>
              </p:nvSpPr>
              <p:spPr bwMode="auto">
                <a:xfrm>
                  <a:off x="5096" y="4835"/>
                  <a:ext cx="8360" cy="1693"/>
                </a:xfrm>
                <a:custGeom>
                  <a:avLst/>
                  <a:gdLst>
                    <a:gd name="T0" fmla="*/ 3603 w 3603"/>
                    <a:gd name="T1" fmla="*/ 1504 h 1504"/>
                    <a:gd name="T2" fmla="*/ 0 w 3603"/>
                    <a:gd name="T3" fmla="*/ 1504 h 1504"/>
                    <a:gd name="T4" fmla="*/ 0 w 3603"/>
                    <a:gd name="T5" fmla="*/ 0 h 1504"/>
                    <a:gd name="T6" fmla="*/ 3603 w 3603"/>
                    <a:gd name="T7" fmla="*/ 0 h 1504"/>
                    <a:gd name="T8" fmla="*/ 3603 w 3603"/>
                    <a:gd name="T9" fmla="*/ 1504 h 1504"/>
                    <a:gd name="T10" fmla="*/ 11 w 3603"/>
                    <a:gd name="T11" fmla="*/ 1494 h 1504"/>
                    <a:gd name="T12" fmla="*/ 3593 w 3603"/>
                    <a:gd name="T13" fmla="*/ 1494 h 1504"/>
                    <a:gd name="T14" fmla="*/ 3593 w 3603"/>
                    <a:gd name="T15" fmla="*/ 11 h 1504"/>
                    <a:gd name="T16" fmla="*/ 11 w 3603"/>
                    <a:gd name="T17" fmla="*/ 11 h 1504"/>
                    <a:gd name="T18" fmla="*/ 11 w 3603"/>
                    <a:gd name="T19" fmla="*/ 1494 h 1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03" h="1504">
                      <a:moveTo>
                        <a:pt x="3603" y="1504"/>
                      </a:moveTo>
                      <a:lnTo>
                        <a:pt x="0" y="1504"/>
                      </a:lnTo>
                      <a:lnTo>
                        <a:pt x="0" y="0"/>
                      </a:lnTo>
                      <a:lnTo>
                        <a:pt x="3603" y="0"/>
                      </a:lnTo>
                      <a:lnTo>
                        <a:pt x="3603" y="1504"/>
                      </a:lnTo>
                      <a:close/>
                      <a:moveTo>
                        <a:pt x="11" y="1494"/>
                      </a:moveTo>
                      <a:lnTo>
                        <a:pt x="3593" y="1494"/>
                      </a:lnTo>
                      <a:lnTo>
                        <a:pt x="3593" y="11"/>
                      </a:lnTo>
                      <a:lnTo>
                        <a:pt x="11" y="11"/>
                      </a:lnTo>
                      <a:lnTo>
                        <a:pt x="11" y="1494"/>
                      </a:lnTo>
                      <a:close/>
                    </a:path>
                  </a:pathLst>
                </a:custGeom>
                <a:solidFill>
                  <a:srgbClr val="FFD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38" name="Freeform 429"/>
                <p:cNvSpPr/>
                <p:nvPr/>
              </p:nvSpPr>
              <p:spPr bwMode="auto">
                <a:xfrm>
                  <a:off x="5103" y="3797"/>
                  <a:ext cx="97" cy="100"/>
                </a:xfrm>
                <a:custGeom>
                  <a:avLst/>
                  <a:gdLst>
                    <a:gd name="T0" fmla="*/ 34 w 42"/>
                    <a:gd name="T1" fmla="*/ 43 h 43"/>
                    <a:gd name="T2" fmla="*/ 0 w 42"/>
                    <a:gd name="T3" fmla="*/ 8 h 43"/>
                    <a:gd name="T4" fmla="*/ 5 w 42"/>
                    <a:gd name="T5" fmla="*/ 0 h 43"/>
                    <a:gd name="T6" fmla="*/ 42 w 42"/>
                    <a:gd name="T7" fmla="*/ 35 h 43"/>
                    <a:gd name="T8" fmla="*/ 34 w 42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43">
                      <a:moveTo>
                        <a:pt x="34" y="43"/>
                      </a:moveTo>
                      <a:lnTo>
                        <a:pt x="0" y="8"/>
                      </a:lnTo>
                      <a:lnTo>
                        <a:pt x="5" y="0"/>
                      </a:lnTo>
                      <a:lnTo>
                        <a:pt x="42" y="35"/>
                      </a:lnTo>
                      <a:lnTo>
                        <a:pt x="34" y="43"/>
                      </a:lnTo>
                      <a:close/>
                    </a:path>
                  </a:pathLst>
                </a:custGeom>
                <a:solidFill>
                  <a:srgbClr val="FFD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39" name="Freeform 430"/>
                <p:cNvSpPr/>
                <p:nvPr/>
              </p:nvSpPr>
              <p:spPr bwMode="auto">
                <a:xfrm>
                  <a:off x="5108" y="7169"/>
                  <a:ext cx="100" cy="107"/>
                </a:xfrm>
                <a:custGeom>
                  <a:avLst/>
                  <a:gdLst>
                    <a:gd name="T0" fmla="*/ 6 w 43"/>
                    <a:gd name="T1" fmla="*/ 46 h 46"/>
                    <a:gd name="T2" fmla="*/ 0 w 43"/>
                    <a:gd name="T3" fmla="*/ 38 h 46"/>
                    <a:gd name="T4" fmla="*/ 35 w 43"/>
                    <a:gd name="T5" fmla="*/ 0 h 46"/>
                    <a:gd name="T6" fmla="*/ 43 w 43"/>
                    <a:gd name="T7" fmla="*/ 8 h 46"/>
                    <a:gd name="T8" fmla="*/ 6 w 4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46">
                      <a:moveTo>
                        <a:pt x="6" y="46"/>
                      </a:moveTo>
                      <a:lnTo>
                        <a:pt x="0" y="38"/>
                      </a:lnTo>
                      <a:lnTo>
                        <a:pt x="35" y="0"/>
                      </a:lnTo>
                      <a:lnTo>
                        <a:pt x="43" y="8"/>
                      </a:lnTo>
                      <a:lnTo>
                        <a:pt x="6" y="46"/>
                      </a:lnTo>
                      <a:close/>
                    </a:path>
                  </a:pathLst>
                </a:custGeom>
                <a:solidFill>
                  <a:srgbClr val="FFD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40" name="Freeform 431"/>
                <p:cNvSpPr/>
                <p:nvPr/>
              </p:nvSpPr>
              <p:spPr bwMode="auto">
                <a:xfrm>
                  <a:off x="13352" y="3797"/>
                  <a:ext cx="104" cy="100"/>
                </a:xfrm>
                <a:custGeom>
                  <a:avLst/>
                  <a:gdLst>
                    <a:gd name="T0" fmla="*/ 8 w 45"/>
                    <a:gd name="T1" fmla="*/ 43 h 43"/>
                    <a:gd name="T2" fmla="*/ 0 w 45"/>
                    <a:gd name="T3" fmla="*/ 35 h 43"/>
                    <a:gd name="T4" fmla="*/ 37 w 45"/>
                    <a:gd name="T5" fmla="*/ 0 h 43"/>
                    <a:gd name="T6" fmla="*/ 45 w 45"/>
                    <a:gd name="T7" fmla="*/ 8 h 43"/>
                    <a:gd name="T8" fmla="*/ 8 w 45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3">
                      <a:moveTo>
                        <a:pt x="8" y="43"/>
                      </a:moveTo>
                      <a:lnTo>
                        <a:pt x="0" y="35"/>
                      </a:lnTo>
                      <a:lnTo>
                        <a:pt x="37" y="0"/>
                      </a:lnTo>
                      <a:lnTo>
                        <a:pt x="45" y="8"/>
                      </a:lnTo>
                      <a:lnTo>
                        <a:pt x="8" y="43"/>
                      </a:lnTo>
                      <a:close/>
                    </a:path>
                  </a:pathLst>
                </a:custGeom>
                <a:solidFill>
                  <a:srgbClr val="FFD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41" name="Freeform 432"/>
                <p:cNvSpPr/>
                <p:nvPr/>
              </p:nvSpPr>
              <p:spPr bwMode="auto">
                <a:xfrm>
                  <a:off x="13345" y="7169"/>
                  <a:ext cx="107" cy="107"/>
                </a:xfrm>
                <a:custGeom>
                  <a:avLst/>
                  <a:gdLst>
                    <a:gd name="T0" fmla="*/ 38 w 46"/>
                    <a:gd name="T1" fmla="*/ 46 h 46"/>
                    <a:gd name="T2" fmla="*/ 0 w 46"/>
                    <a:gd name="T3" fmla="*/ 8 h 46"/>
                    <a:gd name="T4" fmla="*/ 8 w 46"/>
                    <a:gd name="T5" fmla="*/ 0 h 46"/>
                    <a:gd name="T6" fmla="*/ 46 w 46"/>
                    <a:gd name="T7" fmla="*/ 38 h 46"/>
                    <a:gd name="T8" fmla="*/ 38 w 46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46">
                      <a:moveTo>
                        <a:pt x="38" y="46"/>
                      </a:moveTo>
                      <a:lnTo>
                        <a:pt x="0" y="8"/>
                      </a:lnTo>
                      <a:lnTo>
                        <a:pt x="8" y="0"/>
                      </a:lnTo>
                      <a:lnTo>
                        <a:pt x="46" y="38"/>
                      </a:lnTo>
                      <a:lnTo>
                        <a:pt x="38" y="46"/>
                      </a:lnTo>
                      <a:close/>
                    </a:path>
                  </a:pathLst>
                </a:custGeom>
                <a:solidFill>
                  <a:srgbClr val="FFD1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437" name="Freeform 428"/>
                <p:cNvSpPr>
                  <a:spLocks noEditPoints="1"/>
                </p:cNvSpPr>
                <p:nvPr/>
              </p:nvSpPr>
              <p:spPr bwMode="auto">
                <a:xfrm>
                  <a:off x="5182" y="4726"/>
                  <a:ext cx="8195" cy="1893"/>
                </a:xfrm>
                <a:custGeom>
                  <a:avLst/>
                  <a:gdLst>
                    <a:gd name="T0" fmla="*/ 3532 w 3532"/>
                    <a:gd name="T1" fmla="*/ 1431 h 1431"/>
                    <a:gd name="T2" fmla="*/ 0 w 3532"/>
                    <a:gd name="T3" fmla="*/ 1431 h 1431"/>
                    <a:gd name="T4" fmla="*/ 0 w 3532"/>
                    <a:gd name="T5" fmla="*/ 0 h 1431"/>
                    <a:gd name="T6" fmla="*/ 3532 w 3532"/>
                    <a:gd name="T7" fmla="*/ 0 h 1431"/>
                    <a:gd name="T8" fmla="*/ 3532 w 3532"/>
                    <a:gd name="T9" fmla="*/ 1431 h 1431"/>
                    <a:gd name="T10" fmla="*/ 11 w 3532"/>
                    <a:gd name="T11" fmla="*/ 1421 h 1431"/>
                    <a:gd name="T12" fmla="*/ 3521 w 3532"/>
                    <a:gd name="T13" fmla="*/ 1421 h 1431"/>
                    <a:gd name="T14" fmla="*/ 3521 w 3532"/>
                    <a:gd name="T15" fmla="*/ 11 h 1431"/>
                    <a:gd name="T16" fmla="*/ 11 w 3532"/>
                    <a:gd name="T17" fmla="*/ 11 h 1431"/>
                    <a:gd name="T18" fmla="*/ 11 w 3532"/>
                    <a:gd name="T19" fmla="*/ 1421 h 14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32" h="1431">
                      <a:moveTo>
                        <a:pt x="3532" y="1431"/>
                      </a:moveTo>
                      <a:lnTo>
                        <a:pt x="0" y="1431"/>
                      </a:lnTo>
                      <a:lnTo>
                        <a:pt x="0" y="0"/>
                      </a:lnTo>
                      <a:lnTo>
                        <a:pt x="3532" y="0"/>
                      </a:lnTo>
                      <a:lnTo>
                        <a:pt x="3532" y="1431"/>
                      </a:lnTo>
                      <a:close/>
                      <a:moveTo>
                        <a:pt x="11" y="1421"/>
                      </a:moveTo>
                      <a:lnTo>
                        <a:pt x="3521" y="1421"/>
                      </a:lnTo>
                      <a:lnTo>
                        <a:pt x="3521" y="11"/>
                      </a:lnTo>
                      <a:lnTo>
                        <a:pt x="11" y="11"/>
                      </a:lnTo>
                      <a:lnTo>
                        <a:pt x="11" y="14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</p:grpSp>
        </p:grpSp>
        <p:sp>
          <p:nvSpPr>
            <p:cNvPr id="35" name="文本框 34"/>
            <p:cNvSpPr txBox="1"/>
            <p:nvPr/>
          </p:nvSpPr>
          <p:spPr>
            <a:xfrm>
              <a:off x="5733" y="4811"/>
              <a:ext cx="8252" cy="163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7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世间万物，只是有用处，才是最宝贵的。</a:t>
              </a:r>
              <a:endParaRPr lang="zh-CN" altLang="en-US" sz="3735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ju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7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  <a:r>
                <a:rPr lang="en-US" altLang="zh-CN" sz="37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             </a:t>
              </a:r>
              <a:r>
                <a:rPr sz="37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——</a:t>
              </a:r>
              <a:r>
                <a:rPr lang="zh-CN" sz="37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《鲁滨逊漂流记》</a:t>
              </a:r>
              <a:endParaRPr lang="zh-CN" sz="3735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grpSp>
        <p:nvGrpSpPr>
          <p:cNvPr id="102" name="组合 101" descr="7b0a202020202274657874626f78223a2022220a7d0a"/>
          <p:cNvGrpSpPr/>
          <p:nvPr/>
        </p:nvGrpSpPr>
        <p:grpSpPr>
          <a:xfrm>
            <a:off x="2010643" y="4832773"/>
            <a:ext cx="7715864" cy="1807633"/>
            <a:chOff x="4035" y="3497"/>
            <a:chExt cx="9113" cy="3544"/>
          </a:xfrm>
        </p:grpSpPr>
        <p:grpSp>
          <p:nvGrpSpPr>
            <p:cNvPr id="101" name="组合 100"/>
            <p:cNvGrpSpPr/>
            <p:nvPr/>
          </p:nvGrpSpPr>
          <p:grpSpPr>
            <a:xfrm>
              <a:off x="4035" y="3497"/>
              <a:ext cx="9113" cy="3544"/>
              <a:chOff x="3916" y="3392"/>
              <a:chExt cx="9324" cy="3626"/>
            </a:xfrm>
          </p:grpSpPr>
          <p:sp>
            <p:nvSpPr>
              <p:cNvPr id="99" name="圆角矩形 98"/>
              <p:cNvSpPr/>
              <p:nvPr/>
            </p:nvSpPr>
            <p:spPr>
              <a:xfrm>
                <a:off x="4252" y="3681"/>
                <a:ext cx="8537" cy="3081"/>
              </a:xfrm>
              <a:prstGeom prst="roundRect">
                <a:avLst>
                  <a:gd name="adj" fmla="val 18868"/>
                </a:avLst>
              </a:prstGeom>
              <a:solidFill>
                <a:srgbClr val="FFF3F7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00"/>
              </a:p>
            </p:txBody>
          </p:sp>
          <p:sp>
            <p:nvSpPr>
              <p:cNvPr id="5" name="任意多边形 4"/>
              <p:cNvSpPr/>
              <p:nvPr/>
            </p:nvSpPr>
            <p:spPr>
              <a:xfrm>
                <a:off x="3916" y="3460"/>
                <a:ext cx="5095" cy="3516"/>
              </a:xfrm>
              <a:custGeom>
                <a:avLst/>
                <a:gdLst>
                  <a:gd name="adj" fmla="val 23891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358" h="4106">
                    <a:moveTo>
                      <a:pt x="981" y="0"/>
                    </a:moveTo>
                    <a:lnTo>
                      <a:pt x="4358" y="0"/>
                    </a:lnTo>
                    <a:lnTo>
                      <a:pt x="1063" y="46"/>
                    </a:lnTo>
                    <a:cubicBezTo>
                      <a:pt x="537" y="46"/>
                      <a:pt x="111" y="472"/>
                      <a:pt x="111" y="998"/>
                    </a:cubicBezTo>
                    <a:lnTo>
                      <a:pt x="111" y="3080"/>
                    </a:lnTo>
                    <a:cubicBezTo>
                      <a:pt x="111" y="3606"/>
                      <a:pt x="537" y="4032"/>
                      <a:pt x="1063" y="4032"/>
                    </a:cubicBezTo>
                    <a:lnTo>
                      <a:pt x="3703" y="4106"/>
                    </a:lnTo>
                    <a:lnTo>
                      <a:pt x="981" y="4106"/>
                    </a:lnTo>
                    <a:cubicBezTo>
                      <a:pt x="439" y="4106"/>
                      <a:pt x="0" y="3667"/>
                      <a:pt x="0" y="3125"/>
                    </a:cubicBezTo>
                    <a:lnTo>
                      <a:pt x="0" y="981"/>
                    </a:lnTo>
                    <a:cubicBezTo>
                      <a:pt x="0" y="439"/>
                      <a:pt x="439" y="0"/>
                      <a:pt x="981" y="0"/>
                    </a:cubicBezTo>
                    <a:close/>
                  </a:path>
                </a:pathLst>
              </a:custGeom>
              <a:solidFill>
                <a:srgbClr val="F3AF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 sz="2400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 flipH="1" flipV="1">
                <a:off x="9255" y="3460"/>
                <a:ext cx="3821" cy="3515"/>
              </a:xfrm>
              <a:custGeom>
                <a:avLst/>
                <a:gdLst>
                  <a:gd name="adj" fmla="val 23891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358" h="4106">
                    <a:moveTo>
                      <a:pt x="981" y="0"/>
                    </a:moveTo>
                    <a:lnTo>
                      <a:pt x="4358" y="0"/>
                    </a:lnTo>
                    <a:lnTo>
                      <a:pt x="1063" y="46"/>
                    </a:lnTo>
                    <a:cubicBezTo>
                      <a:pt x="537" y="46"/>
                      <a:pt x="111" y="472"/>
                      <a:pt x="111" y="998"/>
                    </a:cubicBezTo>
                    <a:lnTo>
                      <a:pt x="111" y="3080"/>
                    </a:lnTo>
                    <a:cubicBezTo>
                      <a:pt x="111" y="3606"/>
                      <a:pt x="537" y="4032"/>
                      <a:pt x="1063" y="4032"/>
                    </a:cubicBezTo>
                    <a:lnTo>
                      <a:pt x="3703" y="4106"/>
                    </a:lnTo>
                    <a:lnTo>
                      <a:pt x="981" y="4106"/>
                    </a:lnTo>
                    <a:cubicBezTo>
                      <a:pt x="439" y="4106"/>
                      <a:pt x="0" y="3667"/>
                      <a:pt x="0" y="3125"/>
                    </a:cubicBezTo>
                    <a:lnTo>
                      <a:pt x="0" y="981"/>
                    </a:lnTo>
                    <a:cubicBezTo>
                      <a:pt x="0" y="439"/>
                      <a:pt x="439" y="0"/>
                      <a:pt x="981" y="0"/>
                    </a:cubicBezTo>
                    <a:close/>
                  </a:path>
                </a:pathLst>
              </a:custGeom>
              <a:solidFill>
                <a:srgbClr val="FA7F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 sz="2400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4943" y="3392"/>
                <a:ext cx="492" cy="502"/>
                <a:chOff x="5235" y="3692"/>
                <a:chExt cx="492" cy="502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235" y="4076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411" y="3834"/>
                  <a:ext cx="119" cy="119"/>
                </a:xfrm>
                <a:prstGeom prst="ellipse">
                  <a:avLst/>
                </a:prstGeom>
                <a:solidFill>
                  <a:srgbClr val="FA7F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5609" y="3692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flipH="1">
                <a:off x="12652" y="3392"/>
                <a:ext cx="492" cy="502"/>
                <a:chOff x="5235" y="3692"/>
                <a:chExt cx="492" cy="502"/>
              </a:xfrm>
            </p:grpSpPr>
            <p:sp>
              <p:nvSpPr>
                <p:cNvPr id="16" name="椭圆 15"/>
                <p:cNvSpPr/>
                <p:nvPr/>
              </p:nvSpPr>
              <p:spPr>
                <a:xfrm>
                  <a:off x="5235" y="4076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411" y="3834"/>
                  <a:ext cx="119" cy="119"/>
                </a:xfrm>
                <a:prstGeom prst="ellipse">
                  <a:avLst/>
                </a:prstGeom>
                <a:solidFill>
                  <a:srgbClr val="FA7F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5609" y="3692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 flipV="1">
                <a:off x="4835" y="6516"/>
                <a:ext cx="492" cy="502"/>
                <a:chOff x="5235" y="3692"/>
                <a:chExt cx="492" cy="502"/>
              </a:xfrm>
            </p:grpSpPr>
            <p:sp>
              <p:nvSpPr>
                <p:cNvPr id="20" name="椭圆 19"/>
                <p:cNvSpPr/>
                <p:nvPr/>
              </p:nvSpPr>
              <p:spPr>
                <a:xfrm>
                  <a:off x="5235" y="4076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5411" y="3834"/>
                  <a:ext cx="119" cy="119"/>
                </a:xfrm>
                <a:prstGeom prst="ellipse">
                  <a:avLst/>
                </a:prstGeom>
                <a:solidFill>
                  <a:srgbClr val="FA7F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5609" y="3692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 flipH="1" flipV="1">
                <a:off x="12748" y="6516"/>
                <a:ext cx="492" cy="502"/>
                <a:chOff x="5235" y="3692"/>
                <a:chExt cx="492" cy="502"/>
              </a:xfrm>
            </p:grpSpPr>
            <p:sp>
              <p:nvSpPr>
                <p:cNvPr id="24" name="椭圆 23"/>
                <p:cNvSpPr/>
                <p:nvPr/>
              </p:nvSpPr>
              <p:spPr>
                <a:xfrm>
                  <a:off x="5235" y="4076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5411" y="3834"/>
                  <a:ext cx="119" cy="119"/>
                </a:xfrm>
                <a:prstGeom prst="ellipse">
                  <a:avLst/>
                </a:prstGeom>
                <a:solidFill>
                  <a:srgbClr val="FA7F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5609" y="3692"/>
                  <a:ext cx="119" cy="119"/>
                </a:xfrm>
                <a:prstGeom prst="ellipse">
                  <a:avLst/>
                </a:prstGeom>
                <a:solidFill>
                  <a:srgbClr val="FDC9D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2400"/>
                </a:p>
              </p:txBody>
            </p:sp>
          </p:grpSp>
          <p:cxnSp>
            <p:nvCxnSpPr>
              <p:cNvPr id="56" name="直接连接符 55"/>
              <p:cNvCxnSpPr/>
              <p:nvPr/>
            </p:nvCxnSpPr>
            <p:spPr>
              <a:xfrm>
                <a:off x="4167" y="4425"/>
                <a:ext cx="0" cy="1482"/>
              </a:xfrm>
              <a:prstGeom prst="line">
                <a:avLst/>
              </a:prstGeom>
              <a:ln w="22225" cap="rnd">
                <a:solidFill>
                  <a:srgbClr val="FDC9D7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2869" y="4425"/>
                <a:ext cx="0" cy="1482"/>
              </a:xfrm>
              <a:prstGeom prst="line">
                <a:avLst/>
              </a:prstGeom>
              <a:ln w="22225" cap="rnd">
                <a:solidFill>
                  <a:srgbClr val="FDC9D7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6059" y="6849"/>
                <a:ext cx="6048" cy="0"/>
              </a:xfrm>
              <a:prstGeom prst="line">
                <a:avLst/>
              </a:prstGeom>
              <a:ln w="22225" cap="rnd">
                <a:solidFill>
                  <a:srgbClr val="FDC9D7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6059" y="3589"/>
                <a:ext cx="6048" cy="0"/>
              </a:xfrm>
              <a:prstGeom prst="line">
                <a:avLst/>
              </a:prstGeom>
              <a:ln w="22225" cap="rnd">
                <a:solidFill>
                  <a:srgbClr val="FDC9D7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文本框 7" descr="7b0a20202020227461726765744d6f64756c65223a20226b6f6e6c696e65666f6e7473220a7d0a"/>
            <p:cNvSpPr txBox="1"/>
            <p:nvPr/>
          </p:nvSpPr>
          <p:spPr>
            <a:xfrm>
              <a:off x="4481" y="4449"/>
              <a:ext cx="8499" cy="1643"/>
            </a:xfrm>
            <a:prstGeom prst="rect">
              <a:avLst/>
            </a:prstGeom>
            <a:noFill/>
          </p:spPr>
          <p:txBody>
            <a:bodyPr wrap="square" rtlCol="0" anchor="ctr" upright="1">
              <a:noAutofit/>
            </a:bodyPr>
            <a:p>
              <a:pPr algn="l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b="1" kern="100" spc="100">
                  <a:solidFill>
                    <a:srgbClr val="EC1044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天生我材必有用，千金散尽还复来。</a:t>
              </a:r>
              <a:endParaRPr lang="zh-CN" altLang="en-US" sz="3200" b="1" kern="100" spc="100">
                <a:solidFill>
                  <a:srgbClr val="EC1044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endParaRPr>
            </a:p>
            <a:p>
              <a:pPr algn="l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kern="100" spc="100">
                  <a:solidFill>
                    <a:srgbClr val="EC1044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               ——</a:t>
              </a:r>
              <a:r>
                <a:rPr lang="zh-CN" altLang="en-US" sz="3200" b="1" kern="100" spc="100">
                  <a:solidFill>
                    <a:srgbClr val="EC1044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李白《将进酒》</a:t>
              </a:r>
              <a:endParaRPr lang="zh-CN" altLang="en-US" sz="3200" b="1" kern="100" spc="100">
                <a:solidFill>
                  <a:srgbClr val="EC1044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endParaRPr>
            </a:p>
          </p:txBody>
        </p:sp>
      </p:grpSp>
      <p:pic>
        <p:nvPicPr>
          <p:cNvPr id="8" name="赵海洋 - 贝加尔湖畔 (钢琴版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315" y="566991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25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mexport17404651637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179070"/>
            <a:ext cx="9753600" cy="64998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337685" y="341630"/>
            <a:ext cx="3676650" cy="908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摘抄积累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 descr="mmexport1740463678214"/>
          <p:cNvPicPr>
            <a:picLocks noChangeAspect="1"/>
          </p:cNvPicPr>
          <p:nvPr/>
        </p:nvPicPr>
        <p:blipFill>
          <a:blip r:embed="rId1"/>
          <a:srcRect l="1801" b="7672"/>
          <a:stretch>
            <a:fillRect/>
          </a:stretch>
        </p:blipFill>
        <p:spPr>
          <a:xfrm>
            <a:off x="1270635" y="1117600"/>
            <a:ext cx="9831705" cy="5440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60" y="1351280"/>
            <a:ext cx="8731885" cy="1945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815340" y="452120"/>
            <a:ext cx="7849447" cy="4154593"/>
          </a:xfrm>
          <a:custGeom>
            <a:avLst/>
            <a:gdLst>
              <a:gd name="connsiteX0" fmla="*/ 452721 w 3185457"/>
              <a:gd name="connsiteY0" fmla="*/ 2493108 h 2622851"/>
              <a:gd name="connsiteX1" fmla="*/ 413644 w 3185457"/>
              <a:gd name="connsiteY1" fmla="*/ 2469662 h 2622851"/>
              <a:gd name="connsiteX2" fmla="*/ 390198 w 3185457"/>
              <a:gd name="connsiteY2" fmla="*/ 2454031 h 2622851"/>
              <a:gd name="connsiteX3" fmla="*/ 358936 w 3185457"/>
              <a:gd name="connsiteY3" fmla="*/ 2407139 h 2622851"/>
              <a:gd name="connsiteX4" fmla="*/ 351121 w 3185457"/>
              <a:gd name="connsiteY4" fmla="*/ 2368062 h 2622851"/>
              <a:gd name="connsiteX5" fmla="*/ 335490 w 3185457"/>
              <a:gd name="connsiteY5" fmla="*/ 2344615 h 2622851"/>
              <a:gd name="connsiteX6" fmla="*/ 312044 w 3185457"/>
              <a:gd name="connsiteY6" fmla="*/ 2297723 h 2622851"/>
              <a:gd name="connsiteX7" fmla="*/ 288598 w 3185457"/>
              <a:gd name="connsiteY7" fmla="*/ 2235200 h 2622851"/>
              <a:gd name="connsiteX8" fmla="*/ 280782 w 3185457"/>
              <a:gd name="connsiteY8" fmla="*/ 2203939 h 2622851"/>
              <a:gd name="connsiteX9" fmla="*/ 265151 w 3185457"/>
              <a:gd name="connsiteY9" fmla="*/ 2164862 h 2622851"/>
              <a:gd name="connsiteX10" fmla="*/ 257336 w 3185457"/>
              <a:gd name="connsiteY10" fmla="*/ 2110154 h 2622851"/>
              <a:gd name="connsiteX11" fmla="*/ 249521 w 3185457"/>
              <a:gd name="connsiteY11" fmla="*/ 2078892 h 2622851"/>
              <a:gd name="connsiteX12" fmla="*/ 241705 w 3185457"/>
              <a:gd name="connsiteY12" fmla="*/ 2039815 h 2622851"/>
              <a:gd name="connsiteX13" fmla="*/ 233890 w 3185457"/>
              <a:gd name="connsiteY13" fmla="*/ 1985108 h 2622851"/>
              <a:gd name="connsiteX14" fmla="*/ 218259 w 3185457"/>
              <a:gd name="connsiteY14" fmla="*/ 1930400 h 2622851"/>
              <a:gd name="connsiteX15" fmla="*/ 210444 w 3185457"/>
              <a:gd name="connsiteY15" fmla="*/ 1836615 h 2622851"/>
              <a:gd name="connsiteX16" fmla="*/ 186998 w 3185457"/>
              <a:gd name="connsiteY16" fmla="*/ 1797539 h 2622851"/>
              <a:gd name="connsiteX17" fmla="*/ 179182 w 3185457"/>
              <a:gd name="connsiteY17" fmla="*/ 1719385 h 2622851"/>
              <a:gd name="connsiteX18" fmla="*/ 163551 w 3185457"/>
              <a:gd name="connsiteY18" fmla="*/ 1656862 h 2622851"/>
              <a:gd name="connsiteX19" fmla="*/ 155736 w 3185457"/>
              <a:gd name="connsiteY19" fmla="*/ 1594339 h 2622851"/>
              <a:gd name="connsiteX20" fmla="*/ 147921 w 3185457"/>
              <a:gd name="connsiteY20" fmla="*/ 1570892 h 2622851"/>
              <a:gd name="connsiteX21" fmla="*/ 140105 w 3185457"/>
              <a:gd name="connsiteY21" fmla="*/ 1516185 h 2622851"/>
              <a:gd name="connsiteX22" fmla="*/ 132290 w 3185457"/>
              <a:gd name="connsiteY22" fmla="*/ 1469292 h 2622851"/>
              <a:gd name="connsiteX23" fmla="*/ 116659 w 3185457"/>
              <a:gd name="connsiteY23" fmla="*/ 1414585 h 2622851"/>
              <a:gd name="connsiteX24" fmla="*/ 108844 w 3185457"/>
              <a:gd name="connsiteY24" fmla="*/ 1344246 h 2622851"/>
              <a:gd name="connsiteX25" fmla="*/ 93213 w 3185457"/>
              <a:gd name="connsiteY25" fmla="*/ 1320800 h 2622851"/>
              <a:gd name="connsiteX26" fmla="*/ 77582 w 3185457"/>
              <a:gd name="connsiteY26" fmla="*/ 1086339 h 2622851"/>
              <a:gd name="connsiteX27" fmla="*/ 69767 w 3185457"/>
              <a:gd name="connsiteY27" fmla="*/ 1062892 h 2622851"/>
              <a:gd name="connsiteX28" fmla="*/ 61951 w 3185457"/>
              <a:gd name="connsiteY28" fmla="*/ 1023815 h 2622851"/>
              <a:gd name="connsiteX29" fmla="*/ 54136 w 3185457"/>
              <a:gd name="connsiteY29" fmla="*/ 953477 h 2622851"/>
              <a:gd name="connsiteX30" fmla="*/ 38505 w 3185457"/>
              <a:gd name="connsiteY30" fmla="*/ 930031 h 2622851"/>
              <a:gd name="connsiteX31" fmla="*/ 30690 w 3185457"/>
              <a:gd name="connsiteY31" fmla="*/ 898769 h 2622851"/>
              <a:gd name="connsiteX32" fmla="*/ 22874 w 3185457"/>
              <a:gd name="connsiteY32" fmla="*/ 851877 h 2622851"/>
              <a:gd name="connsiteX33" fmla="*/ 15059 w 3185457"/>
              <a:gd name="connsiteY33" fmla="*/ 828431 h 2622851"/>
              <a:gd name="connsiteX34" fmla="*/ 15059 w 3185457"/>
              <a:gd name="connsiteY34" fmla="*/ 382954 h 2622851"/>
              <a:gd name="connsiteX35" fmla="*/ 22874 w 3185457"/>
              <a:gd name="connsiteY35" fmla="*/ 359508 h 2622851"/>
              <a:gd name="connsiteX36" fmla="*/ 30690 w 3185457"/>
              <a:gd name="connsiteY36" fmla="*/ 328246 h 2622851"/>
              <a:gd name="connsiteX37" fmla="*/ 38505 w 3185457"/>
              <a:gd name="connsiteY37" fmla="*/ 273539 h 2622851"/>
              <a:gd name="connsiteX38" fmla="*/ 54136 w 3185457"/>
              <a:gd name="connsiteY38" fmla="*/ 242277 h 2622851"/>
              <a:gd name="connsiteX39" fmla="*/ 93213 w 3185457"/>
              <a:gd name="connsiteY39" fmla="*/ 164123 h 2622851"/>
              <a:gd name="connsiteX40" fmla="*/ 108844 w 3185457"/>
              <a:gd name="connsiteY40" fmla="*/ 140677 h 2622851"/>
              <a:gd name="connsiteX41" fmla="*/ 132290 w 3185457"/>
              <a:gd name="connsiteY41" fmla="*/ 132862 h 2622851"/>
              <a:gd name="connsiteX42" fmla="*/ 186998 w 3185457"/>
              <a:gd name="connsiteY42" fmla="*/ 93785 h 2622851"/>
              <a:gd name="connsiteX43" fmla="*/ 249521 w 3185457"/>
              <a:gd name="connsiteY43" fmla="*/ 78154 h 2622851"/>
              <a:gd name="connsiteX44" fmla="*/ 327674 w 3185457"/>
              <a:gd name="connsiteY44" fmla="*/ 46892 h 2622851"/>
              <a:gd name="connsiteX45" fmla="*/ 398013 w 3185457"/>
              <a:gd name="connsiteY45" fmla="*/ 39077 h 2622851"/>
              <a:gd name="connsiteX46" fmla="*/ 468351 w 3185457"/>
              <a:gd name="connsiteY46" fmla="*/ 23446 h 2622851"/>
              <a:gd name="connsiteX47" fmla="*/ 569951 w 3185457"/>
              <a:gd name="connsiteY47" fmla="*/ 0 h 2622851"/>
              <a:gd name="connsiteX48" fmla="*/ 1023244 w 3185457"/>
              <a:gd name="connsiteY48" fmla="*/ 7815 h 2622851"/>
              <a:gd name="connsiteX49" fmla="*/ 1070136 w 3185457"/>
              <a:gd name="connsiteY49" fmla="*/ 54708 h 2622851"/>
              <a:gd name="connsiteX50" fmla="*/ 1117028 w 3185457"/>
              <a:gd name="connsiteY50" fmla="*/ 70339 h 2622851"/>
              <a:gd name="connsiteX51" fmla="*/ 1195182 w 3185457"/>
              <a:gd name="connsiteY51" fmla="*/ 93785 h 2622851"/>
              <a:gd name="connsiteX52" fmla="*/ 1242074 w 3185457"/>
              <a:gd name="connsiteY52" fmla="*/ 101600 h 2622851"/>
              <a:gd name="connsiteX53" fmla="*/ 1953274 w 3185457"/>
              <a:gd name="connsiteY53" fmla="*/ 109415 h 2622851"/>
              <a:gd name="connsiteX54" fmla="*/ 2047059 w 3185457"/>
              <a:gd name="connsiteY54" fmla="*/ 132862 h 2622851"/>
              <a:gd name="connsiteX55" fmla="*/ 2070505 w 3185457"/>
              <a:gd name="connsiteY55" fmla="*/ 140677 h 2622851"/>
              <a:gd name="connsiteX56" fmla="*/ 2164290 w 3185457"/>
              <a:gd name="connsiteY56" fmla="*/ 156308 h 2622851"/>
              <a:gd name="connsiteX57" fmla="*/ 2195551 w 3185457"/>
              <a:gd name="connsiteY57" fmla="*/ 164123 h 2622851"/>
              <a:gd name="connsiteX58" fmla="*/ 2218998 w 3185457"/>
              <a:gd name="connsiteY58" fmla="*/ 171939 h 2622851"/>
              <a:gd name="connsiteX59" fmla="*/ 2273705 w 3185457"/>
              <a:gd name="connsiteY59" fmla="*/ 179754 h 2622851"/>
              <a:gd name="connsiteX60" fmla="*/ 2304967 w 3185457"/>
              <a:gd name="connsiteY60" fmla="*/ 187569 h 2622851"/>
              <a:gd name="connsiteX61" fmla="*/ 2609767 w 3185457"/>
              <a:gd name="connsiteY61" fmla="*/ 195385 h 2622851"/>
              <a:gd name="connsiteX62" fmla="*/ 2680105 w 3185457"/>
              <a:gd name="connsiteY62" fmla="*/ 203200 h 2622851"/>
              <a:gd name="connsiteX63" fmla="*/ 2726998 w 3185457"/>
              <a:gd name="connsiteY63" fmla="*/ 218831 h 2622851"/>
              <a:gd name="connsiteX64" fmla="*/ 2789521 w 3185457"/>
              <a:gd name="connsiteY64" fmla="*/ 226646 h 2622851"/>
              <a:gd name="connsiteX65" fmla="*/ 2836413 w 3185457"/>
              <a:gd name="connsiteY65" fmla="*/ 242277 h 2622851"/>
              <a:gd name="connsiteX66" fmla="*/ 2859859 w 3185457"/>
              <a:gd name="connsiteY66" fmla="*/ 250092 h 2622851"/>
              <a:gd name="connsiteX67" fmla="*/ 2891121 w 3185457"/>
              <a:gd name="connsiteY67" fmla="*/ 257908 h 2622851"/>
              <a:gd name="connsiteX68" fmla="*/ 2945828 w 3185457"/>
              <a:gd name="connsiteY68" fmla="*/ 289169 h 2622851"/>
              <a:gd name="connsiteX69" fmla="*/ 2984905 w 3185457"/>
              <a:gd name="connsiteY69" fmla="*/ 312615 h 2622851"/>
              <a:gd name="connsiteX70" fmla="*/ 3031798 w 3185457"/>
              <a:gd name="connsiteY70" fmla="*/ 336062 h 2622851"/>
              <a:gd name="connsiteX71" fmla="*/ 3070874 w 3185457"/>
              <a:gd name="connsiteY71" fmla="*/ 382954 h 2622851"/>
              <a:gd name="connsiteX72" fmla="*/ 3094321 w 3185457"/>
              <a:gd name="connsiteY72" fmla="*/ 398585 h 2622851"/>
              <a:gd name="connsiteX73" fmla="*/ 3125582 w 3185457"/>
              <a:gd name="connsiteY73" fmla="*/ 445477 h 2622851"/>
              <a:gd name="connsiteX74" fmla="*/ 3156844 w 3185457"/>
              <a:gd name="connsiteY74" fmla="*/ 508000 h 2622851"/>
              <a:gd name="connsiteX75" fmla="*/ 3164659 w 3185457"/>
              <a:gd name="connsiteY75" fmla="*/ 1242646 h 2622851"/>
              <a:gd name="connsiteX76" fmla="*/ 3156844 w 3185457"/>
              <a:gd name="connsiteY76" fmla="*/ 1273908 h 2622851"/>
              <a:gd name="connsiteX77" fmla="*/ 3149028 w 3185457"/>
              <a:gd name="connsiteY77" fmla="*/ 1320800 h 2622851"/>
              <a:gd name="connsiteX78" fmla="*/ 3141213 w 3185457"/>
              <a:gd name="connsiteY78" fmla="*/ 1375508 h 2622851"/>
              <a:gd name="connsiteX79" fmla="*/ 3125582 w 3185457"/>
              <a:gd name="connsiteY79" fmla="*/ 1422400 h 2622851"/>
              <a:gd name="connsiteX80" fmla="*/ 3109951 w 3185457"/>
              <a:gd name="connsiteY80" fmla="*/ 1500554 h 2622851"/>
              <a:gd name="connsiteX81" fmla="*/ 3094321 w 3185457"/>
              <a:gd name="connsiteY81" fmla="*/ 1547446 h 2622851"/>
              <a:gd name="connsiteX82" fmla="*/ 3086505 w 3185457"/>
              <a:gd name="connsiteY82" fmla="*/ 1617785 h 2622851"/>
              <a:gd name="connsiteX83" fmla="*/ 3078690 w 3185457"/>
              <a:gd name="connsiteY83" fmla="*/ 1641231 h 2622851"/>
              <a:gd name="connsiteX84" fmla="*/ 3070874 w 3185457"/>
              <a:gd name="connsiteY84" fmla="*/ 1703754 h 2622851"/>
              <a:gd name="connsiteX85" fmla="*/ 3055244 w 3185457"/>
              <a:gd name="connsiteY85" fmla="*/ 1758462 h 2622851"/>
              <a:gd name="connsiteX86" fmla="*/ 3039613 w 3185457"/>
              <a:gd name="connsiteY86" fmla="*/ 1789723 h 2622851"/>
              <a:gd name="connsiteX87" fmla="*/ 3008351 w 3185457"/>
              <a:gd name="connsiteY87" fmla="*/ 1883508 h 2622851"/>
              <a:gd name="connsiteX88" fmla="*/ 3000536 w 3185457"/>
              <a:gd name="connsiteY88" fmla="*/ 1930400 h 2622851"/>
              <a:gd name="connsiteX89" fmla="*/ 2969274 w 3185457"/>
              <a:gd name="connsiteY89" fmla="*/ 1977292 h 2622851"/>
              <a:gd name="connsiteX90" fmla="*/ 2938013 w 3185457"/>
              <a:gd name="connsiteY90" fmla="*/ 2024185 h 2622851"/>
              <a:gd name="connsiteX91" fmla="*/ 2898936 w 3185457"/>
              <a:gd name="connsiteY91" fmla="*/ 2078892 h 2622851"/>
              <a:gd name="connsiteX92" fmla="*/ 2867674 w 3185457"/>
              <a:gd name="connsiteY92" fmla="*/ 2125785 h 2622851"/>
              <a:gd name="connsiteX93" fmla="*/ 2812967 w 3185457"/>
              <a:gd name="connsiteY93" fmla="*/ 2196123 h 2622851"/>
              <a:gd name="connsiteX94" fmla="*/ 2766074 w 3185457"/>
              <a:gd name="connsiteY94" fmla="*/ 2227385 h 2622851"/>
              <a:gd name="connsiteX95" fmla="*/ 2742628 w 3185457"/>
              <a:gd name="connsiteY95" fmla="*/ 2243015 h 2622851"/>
              <a:gd name="connsiteX96" fmla="*/ 2695736 w 3185457"/>
              <a:gd name="connsiteY96" fmla="*/ 2289908 h 2622851"/>
              <a:gd name="connsiteX97" fmla="*/ 2664474 w 3185457"/>
              <a:gd name="connsiteY97" fmla="*/ 2305539 h 2622851"/>
              <a:gd name="connsiteX98" fmla="*/ 2617582 w 3185457"/>
              <a:gd name="connsiteY98" fmla="*/ 2336800 h 2622851"/>
              <a:gd name="connsiteX99" fmla="*/ 2594136 w 3185457"/>
              <a:gd name="connsiteY99" fmla="*/ 2352431 h 2622851"/>
              <a:gd name="connsiteX100" fmla="*/ 2570690 w 3185457"/>
              <a:gd name="connsiteY100" fmla="*/ 2368062 h 2622851"/>
              <a:gd name="connsiteX101" fmla="*/ 2539428 w 3185457"/>
              <a:gd name="connsiteY101" fmla="*/ 2391508 h 2622851"/>
              <a:gd name="connsiteX102" fmla="*/ 2492536 w 3185457"/>
              <a:gd name="connsiteY102" fmla="*/ 2430585 h 2622851"/>
              <a:gd name="connsiteX103" fmla="*/ 2445644 w 3185457"/>
              <a:gd name="connsiteY103" fmla="*/ 2469662 h 2622851"/>
              <a:gd name="connsiteX104" fmla="*/ 2359674 w 3185457"/>
              <a:gd name="connsiteY104" fmla="*/ 2493108 h 2622851"/>
              <a:gd name="connsiteX105" fmla="*/ 2328413 w 3185457"/>
              <a:gd name="connsiteY105" fmla="*/ 2500923 h 2622851"/>
              <a:gd name="connsiteX106" fmla="*/ 2281521 w 3185457"/>
              <a:gd name="connsiteY106" fmla="*/ 2508739 h 2622851"/>
              <a:gd name="connsiteX107" fmla="*/ 2242444 w 3185457"/>
              <a:gd name="connsiteY107" fmla="*/ 2516554 h 2622851"/>
              <a:gd name="connsiteX108" fmla="*/ 2218998 w 3185457"/>
              <a:gd name="connsiteY108" fmla="*/ 2532185 h 2622851"/>
              <a:gd name="connsiteX109" fmla="*/ 2133028 w 3185457"/>
              <a:gd name="connsiteY109" fmla="*/ 2547815 h 2622851"/>
              <a:gd name="connsiteX110" fmla="*/ 2054874 w 3185457"/>
              <a:gd name="connsiteY110" fmla="*/ 2563446 h 2622851"/>
              <a:gd name="connsiteX111" fmla="*/ 1851674 w 3185457"/>
              <a:gd name="connsiteY111" fmla="*/ 2571262 h 2622851"/>
              <a:gd name="connsiteX112" fmla="*/ 866936 w 3185457"/>
              <a:gd name="connsiteY112" fmla="*/ 2571262 h 2622851"/>
              <a:gd name="connsiteX113" fmla="*/ 726259 w 3185457"/>
              <a:gd name="connsiteY113" fmla="*/ 2563446 h 2622851"/>
              <a:gd name="connsiteX114" fmla="*/ 577767 w 3185457"/>
              <a:gd name="connsiteY114" fmla="*/ 2540000 h 2622851"/>
              <a:gd name="connsiteX115" fmla="*/ 530874 w 3185457"/>
              <a:gd name="connsiteY115" fmla="*/ 2524369 h 2622851"/>
              <a:gd name="connsiteX116" fmla="*/ 507428 w 3185457"/>
              <a:gd name="connsiteY116" fmla="*/ 2508739 h 2622851"/>
              <a:gd name="connsiteX117" fmla="*/ 452721 w 3185457"/>
              <a:gd name="connsiteY117" fmla="*/ 2493108 h 262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185457" h="2622851">
                <a:moveTo>
                  <a:pt x="452721" y="2493108"/>
                </a:moveTo>
                <a:cubicBezTo>
                  <a:pt x="437090" y="2486595"/>
                  <a:pt x="426525" y="2477713"/>
                  <a:pt x="413644" y="2469662"/>
                </a:cubicBezTo>
                <a:cubicBezTo>
                  <a:pt x="405679" y="2464684"/>
                  <a:pt x="396383" y="2461100"/>
                  <a:pt x="390198" y="2454031"/>
                </a:cubicBezTo>
                <a:cubicBezTo>
                  <a:pt x="377827" y="2439893"/>
                  <a:pt x="358936" y="2407139"/>
                  <a:pt x="358936" y="2407139"/>
                </a:cubicBezTo>
                <a:cubicBezTo>
                  <a:pt x="356331" y="2394113"/>
                  <a:pt x="355785" y="2380500"/>
                  <a:pt x="351121" y="2368062"/>
                </a:cubicBezTo>
                <a:cubicBezTo>
                  <a:pt x="347823" y="2359267"/>
                  <a:pt x="339691" y="2353016"/>
                  <a:pt x="335490" y="2344615"/>
                </a:cubicBezTo>
                <a:cubicBezTo>
                  <a:pt x="303131" y="2279898"/>
                  <a:pt x="356840" y="2364920"/>
                  <a:pt x="312044" y="2297723"/>
                </a:cubicBezTo>
                <a:cubicBezTo>
                  <a:pt x="291982" y="2217482"/>
                  <a:pt x="319249" y="2316937"/>
                  <a:pt x="288598" y="2235200"/>
                </a:cubicBezTo>
                <a:cubicBezTo>
                  <a:pt x="284827" y="2225143"/>
                  <a:pt x="284179" y="2214129"/>
                  <a:pt x="280782" y="2203939"/>
                </a:cubicBezTo>
                <a:cubicBezTo>
                  <a:pt x="276345" y="2190630"/>
                  <a:pt x="270361" y="2177888"/>
                  <a:pt x="265151" y="2164862"/>
                </a:cubicBezTo>
                <a:cubicBezTo>
                  <a:pt x="262546" y="2146626"/>
                  <a:pt x="260631" y="2128278"/>
                  <a:pt x="257336" y="2110154"/>
                </a:cubicBezTo>
                <a:cubicBezTo>
                  <a:pt x="255415" y="2099586"/>
                  <a:pt x="251851" y="2089378"/>
                  <a:pt x="249521" y="2078892"/>
                </a:cubicBezTo>
                <a:cubicBezTo>
                  <a:pt x="246639" y="2065925"/>
                  <a:pt x="243889" y="2052918"/>
                  <a:pt x="241705" y="2039815"/>
                </a:cubicBezTo>
                <a:cubicBezTo>
                  <a:pt x="238677" y="2021645"/>
                  <a:pt x="237185" y="2003232"/>
                  <a:pt x="233890" y="1985108"/>
                </a:cubicBezTo>
                <a:cubicBezTo>
                  <a:pt x="229965" y="1963524"/>
                  <a:pt x="224954" y="1950485"/>
                  <a:pt x="218259" y="1930400"/>
                </a:cubicBezTo>
                <a:cubicBezTo>
                  <a:pt x="215654" y="1899138"/>
                  <a:pt x="217629" y="1867151"/>
                  <a:pt x="210444" y="1836615"/>
                </a:cubicBezTo>
                <a:cubicBezTo>
                  <a:pt x="206965" y="1821829"/>
                  <a:pt x="190912" y="1812216"/>
                  <a:pt x="186998" y="1797539"/>
                </a:cubicBezTo>
                <a:cubicBezTo>
                  <a:pt x="180252" y="1772242"/>
                  <a:pt x="183486" y="1745210"/>
                  <a:pt x="179182" y="1719385"/>
                </a:cubicBezTo>
                <a:cubicBezTo>
                  <a:pt x="175650" y="1698195"/>
                  <a:pt x="163551" y="1656862"/>
                  <a:pt x="163551" y="1656862"/>
                </a:cubicBezTo>
                <a:cubicBezTo>
                  <a:pt x="160946" y="1636021"/>
                  <a:pt x="159493" y="1615003"/>
                  <a:pt x="155736" y="1594339"/>
                </a:cubicBezTo>
                <a:cubicBezTo>
                  <a:pt x="154262" y="1586234"/>
                  <a:pt x="149537" y="1578970"/>
                  <a:pt x="147921" y="1570892"/>
                </a:cubicBezTo>
                <a:cubicBezTo>
                  <a:pt x="144308" y="1552829"/>
                  <a:pt x="142906" y="1534392"/>
                  <a:pt x="140105" y="1516185"/>
                </a:cubicBezTo>
                <a:cubicBezTo>
                  <a:pt x="137695" y="1500523"/>
                  <a:pt x="135398" y="1484831"/>
                  <a:pt x="132290" y="1469292"/>
                </a:cubicBezTo>
                <a:cubicBezTo>
                  <a:pt x="127385" y="1444767"/>
                  <a:pt x="124105" y="1436925"/>
                  <a:pt x="116659" y="1414585"/>
                </a:cubicBezTo>
                <a:cubicBezTo>
                  <a:pt x="114054" y="1391139"/>
                  <a:pt x="114566" y="1367132"/>
                  <a:pt x="108844" y="1344246"/>
                </a:cubicBezTo>
                <a:cubicBezTo>
                  <a:pt x="106566" y="1335134"/>
                  <a:pt x="94332" y="1330126"/>
                  <a:pt x="93213" y="1320800"/>
                </a:cubicBezTo>
                <a:cubicBezTo>
                  <a:pt x="78128" y="1195088"/>
                  <a:pt x="94827" y="1181187"/>
                  <a:pt x="77582" y="1086339"/>
                </a:cubicBezTo>
                <a:cubicBezTo>
                  <a:pt x="76108" y="1078234"/>
                  <a:pt x="71765" y="1070884"/>
                  <a:pt x="69767" y="1062892"/>
                </a:cubicBezTo>
                <a:cubicBezTo>
                  <a:pt x="66545" y="1050005"/>
                  <a:pt x="63830" y="1036965"/>
                  <a:pt x="61951" y="1023815"/>
                </a:cubicBezTo>
                <a:cubicBezTo>
                  <a:pt x="58615" y="1000462"/>
                  <a:pt x="59857" y="976363"/>
                  <a:pt x="54136" y="953477"/>
                </a:cubicBezTo>
                <a:cubicBezTo>
                  <a:pt x="51858" y="944365"/>
                  <a:pt x="43715" y="937846"/>
                  <a:pt x="38505" y="930031"/>
                </a:cubicBezTo>
                <a:cubicBezTo>
                  <a:pt x="35900" y="919610"/>
                  <a:pt x="32797" y="909302"/>
                  <a:pt x="30690" y="898769"/>
                </a:cubicBezTo>
                <a:cubicBezTo>
                  <a:pt x="27582" y="883230"/>
                  <a:pt x="26312" y="867346"/>
                  <a:pt x="22874" y="851877"/>
                </a:cubicBezTo>
                <a:cubicBezTo>
                  <a:pt x="21087" y="843835"/>
                  <a:pt x="17664" y="836246"/>
                  <a:pt x="15059" y="828431"/>
                </a:cubicBezTo>
                <a:cubicBezTo>
                  <a:pt x="-10368" y="650432"/>
                  <a:pt x="1135" y="751954"/>
                  <a:pt x="15059" y="382954"/>
                </a:cubicBezTo>
                <a:cubicBezTo>
                  <a:pt x="15370" y="374722"/>
                  <a:pt x="20611" y="367429"/>
                  <a:pt x="22874" y="359508"/>
                </a:cubicBezTo>
                <a:cubicBezTo>
                  <a:pt x="25825" y="349180"/>
                  <a:pt x="28768" y="338814"/>
                  <a:pt x="30690" y="328246"/>
                </a:cubicBezTo>
                <a:cubicBezTo>
                  <a:pt x="33985" y="310122"/>
                  <a:pt x="33658" y="291311"/>
                  <a:pt x="38505" y="273539"/>
                </a:cubicBezTo>
                <a:cubicBezTo>
                  <a:pt x="41570" y="262299"/>
                  <a:pt x="48926" y="252698"/>
                  <a:pt x="54136" y="242277"/>
                </a:cubicBezTo>
                <a:cubicBezTo>
                  <a:pt x="66507" y="192790"/>
                  <a:pt x="55993" y="219952"/>
                  <a:pt x="93213" y="164123"/>
                </a:cubicBezTo>
                <a:cubicBezTo>
                  <a:pt x="98423" y="156308"/>
                  <a:pt x="99933" y="143647"/>
                  <a:pt x="108844" y="140677"/>
                </a:cubicBezTo>
                <a:lnTo>
                  <a:pt x="132290" y="132862"/>
                </a:lnTo>
                <a:cubicBezTo>
                  <a:pt x="134097" y="131507"/>
                  <a:pt x="179371" y="96645"/>
                  <a:pt x="186998" y="93785"/>
                </a:cubicBezTo>
                <a:cubicBezTo>
                  <a:pt x="284816" y="57103"/>
                  <a:pt x="182050" y="107070"/>
                  <a:pt x="249521" y="78154"/>
                </a:cubicBezTo>
                <a:cubicBezTo>
                  <a:pt x="277189" y="66297"/>
                  <a:pt x="295652" y="50450"/>
                  <a:pt x="327674" y="46892"/>
                </a:cubicBezTo>
                <a:cubicBezTo>
                  <a:pt x="351120" y="44287"/>
                  <a:pt x="374659" y="42413"/>
                  <a:pt x="398013" y="39077"/>
                </a:cubicBezTo>
                <a:cubicBezTo>
                  <a:pt x="435250" y="33758"/>
                  <a:pt x="434207" y="30763"/>
                  <a:pt x="468351" y="23446"/>
                </a:cubicBezTo>
                <a:cubicBezTo>
                  <a:pt x="564937" y="2748"/>
                  <a:pt x="518090" y="17286"/>
                  <a:pt x="569951" y="0"/>
                </a:cubicBezTo>
                <a:cubicBezTo>
                  <a:pt x="721049" y="2605"/>
                  <a:pt x="872306" y="392"/>
                  <a:pt x="1023244" y="7815"/>
                </a:cubicBezTo>
                <a:cubicBezTo>
                  <a:pt x="1045885" y="8928"/>
                  <a:pt x="1057200" y="46084"/>
                  <a:pt x="1070136" y="54708"/>
                </a:cubicBezTo>
                <a:cubicBezTo>
                  <a:pt x="1083845" y="63847"/>
                  <a:pt x="1101397" y="65129"/>
                  <a:pt x="1117028" y="70339"/>
                </a:cubicBezTo>
                <a:cubicBezTo>
                  <a:pt x="1142938" y="78976"/>
                  <a:pt x="1168318" y="88412"/>
                  <a:pt x="1195182" y="93785"/>
                </a:cubicBezTo>
                <a:cubicBezTo>
                  <a:pt x="1210721" y="96893"/>
                  <a:pt x="1226231" y="101273"/>
                  <a:pt x="1242074" y="101600"/>
                </a:cubicBezTo>
                <a:lnTo>
                  <a:pt x="1953274" y="109415"/>
                </a:lnTo>
                <a:cubicBezTo>
                  <a:pt x="2024378" y="137857"/>
                  <a:pt x="1958867" y="115223"/>
                  <a:pt x="2047059" y="132862"/>
                </a:cubicBezTo>
                <a:cubicBezTo>
                  <a:pt x="2055137" y="134478"/>
                  <a:pt x="2062513" y="138679"/>
                  <a:pt x="2070505" y="140677"/>
                </a:cubicBezTo>
                <a:cubicBezTo>
                  <a:pt x="2113697" y="151475"/>
                  <a:pt x="2115775" y="147487"/>
                  <a:pt x="2164290" y="156308"/>
                </a:cubicBezTo>
                <a:cubicBezTo>
                  <a:pt x="2174858" y="158229"/>
                  <a:pt x="2185223" y="161172"/>
                  <a:pt x="2195551" y="164123"/>
                </a:cubicBezTo>
                <a:cubicBezTo>
                  <a:pt x="2203472" y="166386"/>
                  <a:pt x="2210920" y="170323"/>
                  <a:pt x="2218998" y="171939"/>
                </a:cubicBezTo>
                <a:cubicBezTo>
                  <a:pt x="2237061" y="175552"/>
                  <a:pt x="2255581" y="176459"/>
                  <a:pt x="2273705" y="179754"/>
                </a:cubicBezTo>
                <a:cubicBezTo>
                  <a:pt x="2284273" y="181675"/>
                  <a:pt x="2294237" y="187070"/>
                  <a:pt x="2304967" y="187569"/>
                </a:cubicBezTo>
                <a:cubicBezTo>
                  <a:pt x="2406491" y="192291"/>
                  <a:pt x="2508167" y="192780"/>
                  <a:pt x="2609767" y="195385"/>
                </a:cubicBezTo>
                <a:cubicBezTo>
                  <a:pt x="2633213" y="197990"/>
                  <a:pt x="2656973" y="198574"/>
                  <a:pt x="2680105" y="203200"/>
                </a:cubicBezTo>
                <a:cubicBezTo>
                  <a:pt x="2696262" y="206431"/>
                  <a:pt x="2710649" y="216787"/>
                  <a:pt x="2726998" y="218831"/>
                </a:cubicBezTo>
                <a:lnTo>
                  <a:pt x="2789521" y="226646"/>
                </a:lnTo>
                <a:lnTo>
                  <a:pt x="2836413" y="242277"/>
                </a:lnTo>
                <a:cubicBezTo>
                  <a:pt x="2844228" y="244882"/>
                  <a:pt x="2851867" y="248094"/>
                  <a:pt x="2859859" y="250092"/>
                </a:cubicBezTo>
                <a:lnTo>
                  <a:pt x="2891121" y="257908"/>
                </a:lnTo>
                <a:cubicBezTo>
                  <a:pt x="2940248" y="290660"/>
                  <a:pt x="2886336" y="256119"/>
                  <a:pt x="2945828" y="289169"/>
                </a:cubicBezTo>
                <a:cubicBezTo>
                  <a:pt x="2959107" y="296546"/>
                  <a:pt x="2971318" y="305822"/>
                  <a:pt x="2984905" y="312615"/>
                </a:cubicBezTo>
                <a:cubicBezTo>
                  <a:pt x="3020151" y="330238"/>
                  <a:pt x="2998203" y="308066"/>
                  <a:pt x="3031798" y="336062"/>
                </a:cubicBezTo>
                <a:cubicBezTo>
                  <a:pt x="3108621" y="400080"/>
                  <a:pt x="3009396" y="321476"/>
                  <a:pt x="3070874" y="382954"/>
                </a:cubicBezTo>
                <a:cubicBezTo>
                  <a:pt x="3077516" y="389596"/>
                  <a:pt x="3086505" y="393375"/>
                  <a:pt x="3094321" y="398585"/>
                </a:cubicBezTo>
                <a:cubicBezTo>
                  <a:pt x="3104741" y="414216"/>
                  <a:pt x="3119641" y="427656"/>
                  <a:pt x="3125582" y="445477"/>
                </a:cubicBezTo>
                <a:cubicBezTo>
                  <a:pt x="3138202" y="483334"/>
                  <a:pt x="3129160" y="461859"/>
                  <a:pt x="3156844" y="508000"/>
                </a:cubicBezTo>
                <a:cubicBezTo>
                  <a:pt x="3206625" y="806704"/>
                  <a:pt x="3179388" y="609263"/>
                  <a:pt x="3164659" y="1242646"/>
                </a:cubicBezTo>
                <a:cubicBezTo>
                  <a:pt x="3164409" y="1253384"/>
                  <a:pt x="3158951" y="1263375"/>
                  <a:pt x="3156844" y="1273908"/>
                </a:cubicBezTo>
                <a:cubicBezTo>
                  <a:pt x="3153736" y="1289447"/>
                  <a:pt x="3151438" y="1305138"/>
                  <a:pt x="3149028" y="1320800"/>
                </a:cubicBezTo>
                <a:cubicBezTo>
                  <a:pt x="3146227" y="1339007"/>
                  <a:pt x="3145355" y="1357559"/>
                  <a:pt x="3141213" y="1375508"/>
                </a:cubicBezTo>
                <a:cubicBezTo>
                  <a:pt x="3137508" y="1391562"/>
                  <a:pt x="3128813" y="1406244"/>
                  <a:pt x="3125582" y="1422400"/>
                </a:cubicBezTo>
                <a:cubicBezTo>
                  <a:pt x="3120372" y="1448451"/>
                  <a:pt x="3116394" y="1474780"/>
                  <a:pt x="3109951" y="1500554"/>
                </a:cubicBezTo>
                <a:cubicBezTo>
                  <a:pt x="3105955" y="1516538"/>
                  <a:pt x="3094321" y="1547446"/>
                  <a:pt x="3094321" y="1547446"/>
                </a:cubicBezTo>
                <a:cubicBezTo>
                  <a:pt x="3091716" y="1570892"/>
                  <a:pt x="3090383" y="1594515"/>
                  <a:pt x="3086505" y="1617785"/>
                </a:cubicBezTo>
                <a:cubicBezTo>
                  <a:pt x="3085151" y="1625911"/>
                  <a:pt x="3080164" y="1633126"/>
                  <a:pt x="3078690" y="1641231"/>
                </a:cubicBezTo>
                <a:cubicBezTo>
                  <a:pt x="3074933" y="1661895"/>
                  <a:pt x="3074327" y="1683037"/>
                  <a:pt x="3070874" y="1703754"/>
                </a:cubicBezTo>
                <a:cubicBezTo>
                  <a:pt x="3069072" y="1714567"/>
                  <a:pt x="3060311" y="1746639"/>
                  <a:pt x="3055244" y="1758462"/>
                </a:cubicBezTo>
                <a:cubicBezTo>
                  <a:pt x="3050655" y="1769170"/>
                  <a:pt x="3044823" y="1779303"/>
                  <a:pt x="3039613" y="1789723"/>
                </a:cubicBezTo>
                <a:cubicBezTo>
                  <a:pt x="3021156" y="1863549"/>
                  <a:pt x="3033589" y="1833032"/>
                  <a:pt x="3008351" y="1883508"/>
                </a:cubicBezTo>
                <a:cubicBezTo>
                  <a:pt x="3005746" y="1899139"/>
                  <a:pt x="3006631" y="1915773"/>
                  <a:pt x="3000536" y="1930400"/>
                </a:cubicBezTo>
                <a:cubicBezTo>
                  <a:pt x="2993311" y="1947741"/>
                  <a:pt x="2979694" y="1961661"/>
                  <a:pt x="2969274" y="1977292"/>
                </a:cubicBezTo>
                <a:cubicBezTo>
                  <a:pt x="2969256" y="1977320"/>
                  <a:pt x="2938033" y="2024158"/>
                  <a:pt x="2938013" y="2024185"/>
                </a:cubicBezTo>
                <a:cubicBezTo>
                  <a:pt x="2908931" y="2062960"/>
                  <a:pt x="2921792" y="2044608"/>
                  <a:pt x="2898936" y="2078892"/>
                </a:cubicBezTo>
                <a:cubicBezTo>
                  <a:pt x="2883990" y="2123734"/>
                  <a:pt x="2901825" y="2081877"/>
                  <a:pt x="2867674" y="2125785"/>
                </a:cubicBezTo>
                <a:cubicBezTo>
                  <a:pt x="2841818" y="2159028"/>
                  <a:pt x="2842909" y="2172834"/>
                  <a:pt x="2812967" y="2196123"/>
                </a:cubicBezTo>
                <a:cubicBezTo>
                  <a:pt x="2798138" y="2207657"/>
                  <a:pt x="2781705" y="2216964"/>
                  <a:pt x="2766074" y="2227385"/>
                </a:cubicBezTo>
                <a:cubicBezTo>
                  <a:pt x="2758259" y="2232595"/>
                  <a:pt x="2749270" y="2236373"/>
                  <a:pt x="2742628" y="2243015"/>
                </a:cubicBezTo>
                <a:cubicBezTo>
                  <a:pt x="2726997" y="2258646"/>
                  <a:pt x="2715508" y="2280022"/>
                  <a:pt x="2695736" y="2289908"/>
                </a:cubicBezTo>
                <a:cubicBezTo>
                  <a:pt x="2685315" y="2295118"/>
                  <a:pt x="2674464" y="2299545"/>
                  <a:pt x="2664474" y="2305539"/>
                </a:cubicBezTo>
                <a:cubicBezTo>
                  <a:pt x="2648365" y="2315204"/>
                  <a:pt x="2633213" y="2326380"/>
                  <a:pt x="2617582" y="2336800"/>
                </a:cubicBezTo>
                <a:lnTo>
                  <a:pt x="2594136" y="2352431"/>
                </a:lnTo>
                <a:cubicBezTo>
                  <a:pt x="2586321" y="2357641"/>
                  <a:pt x="2578204" y="2362426"/>
                  <a:pt x="2570690" y="2368062"/>
                </a:cubicBezTo>
                <a:lnTo>
                  <a:pt x="2539428" y="2391508"/>
                </a:lnTo>
                <a:cubicBezTo>
                  <a:pt x="2508616" y="2437729"/>
                  <a:pt x="2543015" y="2394528"/>
                  <a:pt x="2492536" y="2430585"/>
                </a:cubicBezTo>
                <a:cubicBezTo>
                  <a:pt x="2462225" y="2452235"/>
                  <a:pt x="2478476" y="2455071"/>
                  <a:pt x="2445644" y="2469662"/>
                </a:cubicBezTo>
                <a:cubicBezTo>
                  <a:pt x="2409053" y="2485924"/>
                  <a:pt x="2396441" y="2484937"/>
                  <a:pt x="2359674" y="2493108"/>
                </a:cubicBezTo>
                <a:cubicBezTo>
                  <a:pt x="2349189" y="2495438"/>
                  <a:pt x="2338945" y="2498816"/>
                  <a:pt x="2328413" y="2500923"/>
                </a:cubicBezTo>
                <a:cubicBezTo>
                  <a:pt x="2312874" y="2504031"/>
                  <a:pt x="2297112" y="2505904"/>
                  <a:pt x="2281521" y="2508739"/>
                </a:cubicBezTo>
                <a:cubicBezTo>
                  <a:pt x="2268452" y="2511115"/>
                  <a:pt x="2255470" y="2513949"/>
                  <a:pt x="2242444" y="2516554"/>
                </a:cubicBezTo>
                <a:cubicBezTo>
                  <a:pt x="2234629" y="2521764"/>
                  <a:pt x="2227399" y="2527984"/>
                  <a:pt x="2218998" y="2532185"/>
                </a:cubicBezTo>
                <a:cubicBezTo>
                  <a:pt x="2194904" y="2544232"/>
                  <a:pt x="2154575" y="2545122"/>
                  <a:pt x="2133028" y="2547815"/>
                </a:cubicBezTo>
                <a:cubicBezTo>
                  <a:pt x="2108037" y="2554063"/>
                  <a:pt x="2080432" y="2561849"/>
                  <a:pt x="2054874" y="2563446"/>
                </a:cubicBezTo>
                <a:cubicBezTo>
                  <a:pt x="1987223" y="2567674"/>
                  <a:pt x="1919407" y="2568657"/>
                  <a:pt x="1851674" y="2571262"/>
                </a:cubicBezTo>
                <a:cubicBezTo>
                  <a:pt x="1524664" y="2680261"/>
                  <a:pt x="1819573" y="2584775"/>
                  <a:pt x="866936" y="2571262"/>
                </a:cubicBezTo>
                <a:cubicBezTo>
                  <a:pt x="819976" y="2570596"/>
                  <a:pt x="773151" y="2566051"/>
                  <a:pt x="726259" y="2563446"/>
                </a:cubicBezTo>
                <a:cubicBezTo>
                  <a:pt x="624973" y="2543189"/>
                  <a:pt x="674510" y="2550749"/>
                  <a:pt x="577767" y="2540000"/>
                </a:cubicBezTo>
                <a:cubicBezTo>
                  <a:pt x="562136" y="2534790"/>
                  <a:pt x="544583" y="2533508"/>
                  <a:pt x="530874" y="2524369"/>
                </a:cubicBezTo>
                <a:cubicBezTo>
                  <a:pt x="523059" y="2519159"/>
                  <a:pt x="516011" y="2512554"/>
                  <a:pt x="507428" y="2508739"/>
                </a:cubicBezTo>
                <a:cubicBezTo>
                  <a:pt x="492372" y="2502047"/>
                  <a:pt x="468352" y="2499621"/>
                  <a:pt x="452721" y="249310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" name="图形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53" y="5116407"/>
            <a:ext cx="1608667" cy="1726353"/>
          </a:xfrm>
          <a:prstGeom prst="rect">
            <a:avLst/>
          </a:prstGeom>
        </p:spPr>
      </p:pic>
      <p:pic>
        <p:nvPicPr>
          <p:cNvPr id="29" name="图形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68580"/>
            <a:ext cx="1334347" cy="1386840"/>
          </a:xfrm>
          <a:prstGeom prst="rect">
            <a:avLst/>
          </a:prstGeom>
        </p:spPr>
      </p:pic>
      <p:grpSp>
        <p:nvGrpSpPr>
          <p:cNvPr id="4" name="组合 3" descr="7b0a202020202274657874626f78223a2022220a7d0a"/>
          <p:cNvGrpSpPr/>
          <p:nvPr/>
        </p:nvGrpSpPr>
        <p:grpSpPr>
          <a:xfrm>
            <a:off x="1077807" y="1786467"/>
            <a:ext cx="10142220" cy="3329940"/>
            <a:chOff x="5605" y="3371"/>
            <a:chExt cx="8401" cy="3645"/>
          </a:xfrm>
        </p:grpSpPr>
        <p:grpSp>
          <p:nvGrpSpPr>
            <p:cNvPr id="5" name="组合 4"/>
            <p:cNvGrpSpPr/>
            <p:nvPr/>
          </p:nvGrpSpPr>
          <p:grpSpPr>
            <a:xfrm>
              <a:off x="5605" y="3371"/>
              <a:ext cx="8401" cy="3645"/>
              <a:chOff x="5605" y="3634"/>
              <a:chExt cx="7797" cy="3382"/>
            </a:xfrm>
          </p:grpSpPr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5798" y="3784"/>
                <a:ext cx="7605" cy="3233"/>
              </a:xfrm>
              <a:custGeom>
                <a:avLst/>
                <a:gdLst>
                  <a:gd name="T0" fmla="*/ 1218 w 1285"/>
                  <a:gd name="T1" fmla="*/ 545 h 545"/>
                  <a:gd name="T2" fmla="*/ 67 w 1285"/>
                  <a:gd name="T3" fmla="*/ 545 h 545"/>
                  <a:gd name="T4" fmla="*/ 0 w 1285"/>
                  <a:gd name="T5" fmla="*/ 478 h 545"/>
                  <a:gd name="T6" fmla="*/ 0 w 1285"/>
                  <a:gd name="T7" fmla="*/ 67 h 545"/>
                  <a:gd name="T8" fmla="*/ 67 w 1285"/>
                  <a:gd name="T9" fmla="*/ 0 h 545"/>
                  <a:gd name="T10" fmla="*/ 1218 w 1285"/>
                  <a:gd name="T11" fmla="*/ 0 h 545"/>
                  <a:gd name="T12" fmla="*/ 1285 w 1285"/>
                  <a:gd name="T13" fmla="*/ 67 h 545"/>
                  <a:gd name="T14" fmla="*/ 1285 w 1285"/>
                  <a:gd name="T15" fmla="*/ 478 h 545"/>
                  <a:gd name="T16" fmla="*/ 1218 w 1285"/>
                  <a:gd name="T17" fmla="*/ 545 h 545"/>
                  <a:gd name="T18" fmla="*/ 67 w 1285"/>
                  <a:gd name="T19" fmla="*/ 4 h 545"/>
                  <a:gd name="T20" fmla="*/ 4 w 1285"/>
                  <a:gd name="T21" fmla="*/ 67 h 545"/>
                  <a:gd name="T22" fmla="*/ 4 w 1285"/>
                  <a:gd name="T23" fmla="*/ 478 h 545"/>
                  <a:gd name="T24" fmla="*/ 67 w 1285"/>
                  <a:gd name="T25" fmla="*/ 541 h 545"/>
                  <a:gd name="T26" fmla="*/ 1218 w 1285"/>
                  <a:gd name="T27" fmla="*/ 541 h 545"/>
                  <a:gd name="T28" fmla="*/ 1281 w 1285"/>
                  <a:gd name="T29" fmla="*/ 478 h 545"/>
                  <a:gd name="T30" fmla="*/ 1281 w 1285"/>
                  <a:gd name="T31" fmla="*/ 67 h 545"/>
                  <a:gd name="T32" fmla="*/ 1218 w 1285"/>
                  <a:gd name="T33" fmla="*/ 4 h 545"/>
                  <a:gd name="T34" fmla="*/ 67 w 1285"/>
                  <a:gd name="T35" fmla="*/ 4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05" h="3233">
                    <a:moveTo>
                      <a:pt x="432" y="0"/>
                    </a:moveTo>
                    <a:lnTo>
                      <a:pt x="476" y="0"/>
                    </a:lnTo>
                    <a:cubicBezTo>
                      <a:pt x="7208" y="0"/>
                      <a:pt x="7208" y="0"/>
                      <a:pt x="7208" y="0"/>
                    </a:cubicBezTo>
                    <a:cubicBezTo>
                      <a:pt x="7427" y="0"/>
                      <a:pt x="7605" y="178"/>
                      <a:pt x="7605" y="397"/>
                    </a:cubicBezTo>
                    <a:cubicBezTo>
                      <a:pt x="7605" y="2836"/>
                      <a:pt x="7605" y="2836"/>
                      <a:pt x="7605" y="2836"/>
                    </a:cubicBezTo>
                    <a:cubicBezTo>
                      <a:pt x="7605" y="3055"/>
                      <a:pt x="7427" y="3233"/>
                      <a:pt x="7208" y="3233"/>
                    </a:cubicBezTo>
                    <a:cubicBezTo>
                      <a:pt x="397" y="3233"/>
                      <a:pt x="397" y="3233"/>
                      <a:pt x="397" y="3233"/>
                    </a:cubicBezTo>
                    <a:cubicBezTo>
                      <a:pt x="178" y="3233"/>
                      <a:pt x="0" y="3055"/>
                      <a:pt x="0" y="2836"/>
                    </a:cubicBezTo>
                    <a:cubicBezTo>
                      <a:pt x="0" y="397"/>
                      <a:pt x="0" y="397"/>
                      <a:pt x="0" y="397"/>
                    </a:cubicBezTo>
                    <a:cubicBezTo>
                      <a:pt x="0" y="356"/>
                      <a:pt x="6" y="317"/>
                      <a:pt x="18" y="279"/>
                    </a:cubicBezTo>
                    <a:lnTo>
                      <a:pt x="18" y="277"/>
                    </a:lnTo>
                    <a:lnTo>
                      <a:pt x="23" y="281"/>
                    </a:lnTo>
                    <a:cubicBezTo>
                      <a:pt x="26" y="284"/>
                      <a:pt x="29" y="286"/>
                      <a:pt x="33" y="289"/>
                    </a:cubicBezTo>
                    <a:lnTo>
                      <a:pt x="38" y="293"/>
                    </a:lnTo>
                    <a:lnTo>
                      <a:pt x="35" y="304"/>
                    </a:lnTo>
                    <a:cubicBezTo>
                      <a:pt x="28" y="334"/>
                      <a:pt x="24" y="365"/>
                      <a:pt x="24" y="397"/>
                    </a:cubicBezTo>
                    <a:cubicBezTo>
                      <a:pt x="24" y="2836"/>
                      <a:pt x="24" y="2836"/>
                      <a:pt x="24" y="2836"/>
                    </a:cubicBezTo>
                    <a:cubicBezTo>
                      <a:pt x="24" y="3043"/>
                      <a:pt x="189" y="3209"/>
                      <a:pt x="397" y="3209"/>
                    </a:cubicBezTo>
                    <a:cubicBezTo>
                      <a:pt x="7208" y="3209"/>
                      <a:pt x="7208" y="3209"/>
                      <a:pt x="7208" y="3209"/>
                    </a:cubicBezTo>
                    <a:cubicBezTo>
                      <a:pt x="7416" y="3209"/>
                      <a:pt x="7581" y="3043"/>
                      <a:pt x="7581" y="2836"/>
                    </a:cubicBezTo>
                    <a:cubicBezTo>
                      <a:pt x="7581" y="397"/>
                      <a:pt x="7581" y="397"/>
                      <a:pt x="7581" y="397"/>
                    </a:cubicBezTo>
                    <a:cubicBezTo>
                      <a:pt x="7581" y="190"/>
                      <a:pt x="7416" y="24"/>
                      <a:pt x="7208" y="24"/>
                    </a:cubicBezTo>
                    <a:lnTo>
                      <a:pt x="438" y="24"/>
                    </a:lnTo>
                    <a:lnTo>
                      <a:pt x="437" y="18"/>
                    </a:lnTo>
                    <a:cubicBezTo>
                      <a:pt x="436" y="13"/>
                      <a:pt x="435" y="9"/>
                      <a:pt x="433" y="5"/>
                    </a:cubicBez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3B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sp>
            <p:nvSpPr>
              <p:cNvPr id="2" name="Freeform 6"/>
              <p:cNvSpPr>
                <a:spLocks noEditPoints="1"/>
              </p:cNvSpPr>
              <p:nvPr/>
            </p:nvSpPr>
            <p:spPr bwMode="auto">
              <a:xfrm>
                <a:off x="5898" y="3884"/>
                <a:ext cx="7405" cy="3033"/>
              </a:xfrm>
              <a:custGeom>
                <a:avLst/>
                <a:gdLst>
                  <a:gd name="T0" fmla="*/ 1208 w 1251"/>
                  <a:gd name="T1" fmla="*/ 511 h 511"/>
                  <a:gd name="T2" fmla="*/ 1121 w 1251"/>
                  <a:gd name="T3" fmla="*/ 511 h 511"/>
                  <a:gd name="T4" fmla="*/ 1062 w 1251"/>
                  <a:gd name="T5" fmla="*/ 507 h 511"/>
                  <a:gd name="T6" fmla="*/ 1042 w 1251"/>
                  <a:gd name="T7" fmla="*/ 511 h 511"/>
                  <a:gd name="T8" fmla="*/ 942 w 1251"/>
                  <a:gd name="T9" fmla="*/ 511 h 511"/>
                  <a:gd name="T10" fmla="*/ 923 w 1251"/>
                  <a:gd name="T11" fmla="*/ 507 h 511"/>
                  <a:gd name="T12" fmla="*/ 843 w 1251"/>
                  <a:gd name="T13" fmla="*/ 511 h 511"/>
                  <a:gd name="T14" fmla="*/ 783 w 1251"/>
                  <a:gd name="T15" fmla="*/ 507 h 511"/>
                  <a:gd name="T16" fmla="*/ 764 w 1251"/>
                  <a:gd name="T17" fmla="*/ 511 h 511"/>
                  <a:gd name="T18" fmla="*/ 664 w 1251"/>
                  <a:gd name="T19" fmla="*/ 511 h 511"/>
                  <a:gd name="T20" fmla="*/ 644 w 1251"/>
                  <a:gd name="T21" fmla="*/ 507 h 511"/>
                  <a:gd name="T22" fmla="*/ 565 w 1251"/>
                  <a:gd name="T23" fmla="*/ 511 h 511"/>
                  <a:gd name="T24" fmla="*/ 505 w 1251"/>
                  <a:gd name="T25" fmla="*/ 507 h 511"/>
                  <a:gd name="T26" fmla="*/ 485 w 1251"/>
                  <a:gd name="T27" fmla="*/ 511 h 511"/>
                  <a:gd name="T28" fmla="*/ 386 w 1251"/>
                  <a:gd name="T29" fmla="*/ 511 h 511"/>
                  <a:gd name="T30" fmla="*/ 366 w 1251"/>
                  <a:gd name="T31" fmla="*/ 507 h 511"/>
                  <a:gd name="T32" fmla="*/ 286 w 1251"/>
                  <a:gd name="T33" fmla="*/ 511 h 511"/>
                  <a:gd name="T34" fmla="*/ 227 w 1251"/>
                  <a:gd name="T35" fmla="*/ 507 h 511"/>
                  <a:gd name="T36" fmla="*/ 207 w 1251"/>
                  <a:gd name="T37" fmla="*/ 511 h 511"/>
                  <a:gd name="T38" fmla="*/ 107 w 1251"/>
                  <a:gd name="T39" fmla="*/ 511 h 511"/>
                  <a:gd name="T40" fmla="*/ 88 w 1251"/>
                  <a:gd name="T41" fmla="*/ 507 h 511"/>
                  <a:gd name="T42" fmla="*/ 1227 w 1251"/>
                  <a:gd name="T43" fmla="*/ 504 h 511"/>
                  <a:gd name="T44" fmla="*/ 6 w 1251"/>
                  <a:gd name="T45" fmla="*/ 474 h 511"/>
                  <a:gd name="T46" fmla="*/ 1251 w 1251"/>
                  <a:gd name="T47" fmla="*/ 450 h 511"/>
                  <a:gd name="T48" fmla="*/ 4 w 1251"/>
                  <a:gd name="T49" fmla="*/ 455 h 511"/>
                  <a:gd name="T50" fmla="*/ 0 w 1251"/>
                  <a:gd name="T51" fmla="*/ 415 h 511"/>
                  <a:gd name="T52" fmla="*/ 1251 w 1251"/>
                  <a:gd name="T53" fmla="*/ 371 h 511"/>
                  <a:gd name="T54" fmla="*/ 1251 w 1251"/>
                  <a:gd name="T55" fmla="*/ 351 h 511"/>
                  <a:gd name="T56" fmla="*/ 0 w 1251"/>
                  <a:gd name="T57" fmla="*/ 316 h 511"/>
                  <a:gd name="T58" fmla="*/ 1251 w 1251"/>
                  <a:gd name="T59" fmla="*/ 311 h 511"/>
                  <a:gd name="T60" fmla="*/ 1247 w 1251"/>
                  <a:gd name="T61" fmla="*/ 271 h 511"/>
                  <a:gd name="T62" fmla="*/ 4 w 1251"/>
                  <a:gd name="T63" fmla="*/ 236 h 511"/>
                  <a:gd name="T64" fmla="*/ 4 w 1251"/>
                  <a:gd name="T65" fmla="*/ 216 h 511"/>
                  <a:gd name="T66" fmla="*/ 1247 w 1251"/>
                  <a:gd name="T67" fmla="*/ 172 h 511"/>
                  <a:gd name="T68" fmla="*/ 4 w 1251"/>
                  <a:gd name="T69" fmla="*/ 177 h 511"/>
                  <a:gd name="T70" fmla="*/ 0 w 1251"/>
                  <a:gd name="T71" fmla="*/ 137 h 511"/>
                  <a:gd name="T72" fmla="*/ 1251 w 1251"/>
                  <a:gd name="T73" fmla="*/ 92 h 511"/>
                  <a:gd name="T74" fmla="*/ 1251 w 1251"/>
                  <a:gd name="T75" fmla="*/ 72 h 511"/>
                  <a:gd name="T76" fmla="*/ 0 w 1251"/>
                  <a:gd name="T77" fmla="*/ 50 h 511"/>
                  <a:gd name="T78" fmla="*/ 1237 w 1251"/>
                  <a:gd name="T79" fmla="*/ 15 h 511"/>
                  <a:gd name="T80" fmla="*/ 14 w 1251"/>
                  <a:gd name="T81" fmla="*/ 21 h 511"/>
                  <a:gd name="T82" fmla="*/ 1218 w 1251"/>
                  <a:gd name="T83" fmla="*/ 7 h 511"/>
                  <a:gd name="T84" fmla="*/ 47 w 1251"/>
                  <a:gd name="T85" fmla="*/ 4 h 511"/>
                  <a:gd name="T86" fmla="*/ 1120 w 1251"/>
                  <a:gd name="T87" fmla="*/ 4 h 511"/>
                  <a:gd name="T88" fmla="*/ 1100 w 1251"/>
                  <a:gd name="T89" fmla="*/ 0 h 511"/>
                  <a:gd name="T90" fmla="*/ 1021 w 1251"/>
                  <a:gd name="T91" fmla="*/ 4 h 511"/>
                  <a:gd name="T92" fmla="*/ 961 w 1251"/>
                  <a:gd name="T93" fmla="*/ 0 h 511"/>
                  <a:gd name="T94" fmla="*/ 941 w 1251"/>
                  <a:gd name="T95" fmla="*/ 4 h 511"/>
                  <a:gd name="T96" fmla="*/ 842 w 1251"/>
                  <a:gd name="T97" fmla="*/ 4 h 511"/>
                  <a:gd name="T98" fmla="*/ 822 w 1251"/>
                  <a:gd name="T99" fmla="*/ 0 h 511"/>
                  <a:gd name="T100" fmla="*/ 742 w 1251"/>
                  <a:gd name="T101" fmla="*/ 4 h 511"/>
                  <a:gd name="T102" fmla="*/ 683 w 1251"/>
                  <a:gd name="T103" fmla="*/ 0 h 511"/>
                  <a:gd name="T104" fmla="*/ 663 w 1251"/>
                  <a:gd name="T105" fmla="*/ 4 h 511"/>
                  <a:gd name="T106" fmla="*/ 563 w 1251"/>
                  <a:gd name="T107" fmla="*/ 4 h 511"/>
                  <a:gd name="T108" fmla="*/ 544 w 1251"/>
                  <a:gd name="T109" fmla="*/ 0 h 511"/>
                  <a:gd name="T110" fmla="*/ 464 w 1251"/>
                  <a:gd name="T111" fmla="*/ 4 h 511"/>
                  <a:gd name="T112" fmla="*/ 404 w 1251"/>
                  <a:gd name="T113" fmla="*/ 0 h 511"/>
                  <a:gd name="T114" fmla="*/ 384 w 1251"/>
                  <a:gd name="T115" fmla="*/ 4 h 511"/>
                  <a:gd name="T116" fmla="*/ 285 w 1251"/>
                  <a:gd name="T117" fmla="*/ 4 h 511"/>
                  <a:gd name="T118" fmla="*/ 265 w 1251"/>
                  <a:gd name="T119" fmla="*/ 0 h 511"/>
                  <a:gd name="T120" fmla="*/ 186 w 1251"/>
                  <a:gd name="T121" fmla="*/ 4 h 511"/>
                  <a:gd name="T122" fmla="*/ 126 w 1251"/>
                  <a:gd name="T123" fmla="*/ 0 h 511"/>
                  <a:gd name="T124" fmla="*/ 106 w 1251"/>
                  <a:gd name="T125" fmla="*/ 4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05" h="3033">
                    <a:moveTo>
                      <a:pt x="6991" y="3009"/>
                    </a:moveTo>
                    <a:cubicBezTo>
                      <a:pt x="7109" y="3009"/>
                      <a:pt x="7109" y="3009"/>
                      <a:pt x="7109" y="3009"/>
                    </a:cubicBezTo>
                    <a:cubicBezTo>
                      <a:pt x="7121" y="3009"/>
                      <a:pt x="7133" y="3009"/>
                      <a:pt x="7150" y="3009"/>
                    </a:cubicBezTo>
                    <a:cubicBezTo>
                      <a:pt x="7150" y="3033"/>
                      <a:pt x="7150" y="3033"/>
                      <a:pt x="7150" y="3033"/>
                    </a:cubicBezTo>
                    <a:cubicBezTo>
                      <a:pt x="7139" y="3033"/>
                      <a:pt x="7121" y="3033"/>
                      <a:pt x="7109" y="3033"/>
                    </a:cubicBezTo>
                    <a:cubicBezTo>
                      <a:pt x="6991" y="3033"/>
                      <a:pt x="6991" y="3033"/>
                      <a:pt x="6991" y="3033"/>
                    </a:cubicBezTo>
                    <a:cubicBezTo>
                      <a:pt x="6991" y="3009"/>
                      <a:pt x="6991" y="3009"/>
                      <a:pt x="6991" y="3009"/>
                    </a:cubicBezTo>
                    <a:close/>
                    <a:moveTo>
                      <a:pt x="6754" y="3009"/>
                    </a:moveTo>
                    <a:cubicBezTo>
                      <a:pt x="6872" y="3009"/>
                      <a:pt x="6872" y="3009"/>
                      <a:pt x="6872" y="3009"/>
                    </a:cubicBezTo>
                    <a:lnTo>
                      <a:pt x="6872" y="3033"/>
                    </a:lnTo>
                    <a:cubicBezTo>
                      <a:pt x="6754" y="3033"/>
                      <a:pt x="6754" y="3033"/>
                      <a:pt x="6754" y="3033"/>
                    </a:cubicBezTo>
                    <a:cubicBezTo>
                      <a:pt x="6754" y="3009"/>
                      <a:pt x="6754" y="3009"/>
                      <a:pt x="6754" y="3009"/>
                    </a:cubicBezTo>
                    <a:close/>
                    <a:moveTo>
                      <a:pt x="6517" y="3009"/>
                    </a:moveTo>
                    <a:cubicBezTo>
                      <a:pt x="6635" y="3009"/>
                      <a:pt x="6635" y="3009"/>
                      <a:pt x="6635" y="3009"/>
                    </a:cubicBezTo>
                    <a:lnTo>
                      <a:pt x="6635" y="3033"/>
                    </a:lnTo>
                    <a:cubicBezTo>
                      <a:pt x="6517" y="3033"/>
                      <a:pt x="6517" y="3033"/>
                      <a:pt x="6517" y="3033"/>
                    </a:cubicBezTo>
                    <a:cubicBezTo>
                      <a:pt x="6517" y="3009"/>
                      <a:pt x="6517" y="3009"/>
                      <a:pt x="6517" y="3009"/>
                    </a:cubicBezTo>
                    <a:close/>
                    <a:moveTo>
                      <a:pt x="6286" y="3009"/>
                    </a:moveTo>
                    <a:cubicBezTo>
                      <a:pt x="6405" y="3009"/>
                      <a:pt x="6405" y="3009"/>
                      <a:pt x="6405" y="3009"/>
                    </a:cubicBezTo>
                    <a:lnTo>
                      <a:pt x="6405" y="3033"/>
                    </a:lnTo>
                    <a:cubicBezTo>
                      <a:pt x="6286" y="3033"/>
                      <a:pt x="6286" y="3033"/>
                      <a:pt x="6286" y="3033"/>
                    </a:cubicBezTo>
                    <a:cubicBezTo>
                      <a:pt x="6286" y="3009"/>
                      <a:pt x="6286" y="3009"/>
                      <a:pt x="6286" y="3009"/>
                    </a:cubicBezTo>
                    <a:close/>
                    <a:moveTo>
                      <a:pt x="6049" y="3009"/>
                    </a:moveTo>
                    <a:cubicBezTo>
                      <a:pt x="6168" y="3009"/>
                      <a:pt x="6168" y="3009"/>
                      <a:pt x="6168" y="3009"/>
                    </a:cubicBezTo>
                    <a:lnTo>
                      <a:pt x="6168" y="3033"/>
                    </a:lnTo>
                    <a:cubicBezTo>
                      <a:pt x="6049" y="3033"/>
                      <a:pt x="6049" y="3033"/>
                      <a:pt x="6049" y="3033"/>
                    </a:cubicBezTo>
                    <a:cubicBezTo>
                      <a:pt x="6049" y="3009"/>
                      <a:pt x="6049" y="3009"/>
                      <a:pt x="6049" y="3009"/>
                    </a:cubicBezTo>
                    <a:close/>
                    <a:moveTo>
                      <a:pt x="5813" y="3009"/>
                    </a:moveTo>
                    <a:cubicBezTo>
                      <a:pt x="5931" y="3009"/>
                      <a:pt x="5931" y="3009"/>
                      <a:pt x="5931" y="3009"/>
                    </a:cubicBezTo>
                    <a:lnTo>
                      <a:pt x="5931" y="3033"/>
                    </a:lnTo>
                    <a:cubicBezTo>
                      <a:pt x="5813" y="3033"/>
                      <a:pt x="5813" y="3033"/>
                      <a:pt x="5813" y="3033"/>
                    </a:cubicBezTo>
                    <a:cubicBezTo>
                      <a:pt x="5813" y="3009"/>
                      <a:pt x="5813" y="3009"/>
                      <a:pt x="5813" y="3009"/>
                    </a:cubicBezTo>
                    <a:close/>
                    <a:moveTo>
                      <a:pt x="5576" y="3009"/>
                    </a:moveTo>
                    <a:cubicBezTo>
                      <a:pt x="5694" y="3009"/>
                      <a:pt x="5694" y="3009"/>
                      <a:pt x="5694" y="3009"/>
                    </a:cubicBezTo>
                    <a:lnTo>
                      <a:pt x="5694" y="3033"/>
                    </a:lnTo>
                    <a:cubicBezTo>
                      <a:pt x="5576" y="3033"/>
                      <a:pt x="5576" y="3033"/>
                      <a:pt x="5576" y="3033"/>
                    </a:cubicBezTo>
                    <a:cubicBezTo>
                      <a:pt x="5576" y="3009"/>
                      <a:pt x="5576" y="3009"/>
                      <a:pt x="5576" y="3009"/>
                    </a:cubicBezTo>
                    <a:close/>
                    <a:moveTo>
                      <a:pt x="5345" y="3009"/>
                    </a:moveTo>
                    <a:cubicBezTo>
                      <a:pt x="5463" y="3009"/>
                      <a:pt x="5463" y="3009"/>
                      <a:pt x="5463" y="3009"/>
                    </a:cubicBezTo>
                    <a:lnTo>
                      <a:pt x="5463" y="3033"/>
                    </a:lnTo>
                    <a:cubicBezTo>
                      <a:pt x="5345" y="3033"/>
                      <a:pt x="5345" y="3033"/>
                      <a:pt x="5345" y="3033"/>
                    </a:cubicBezTo>
                    <a:cubicBezTo>
                      <a:pt x="5345" y="3009"/>
                      <a:pt x="5345" y="3009"/>
                      <a:pt x="5345" y="3009"/>
                    </a:cubicBezTo>
                    <a:close/>
                    <a:moveTo>
                      <a:pt x="5108" y="3009"/>
                    </a:moveTo>
                    <a:cubicBezTo>
                      <a:pt x="5227" y="3009"/>
                      <a:pt x="5227" y="3009"/>
                      <a:pt x="5227" y="3009"/>
                    </a:cubicBezTo>
                    <a:lnTo>
                      <a:pt x="5227" y="3033"/>
                    </a:lnTo>
                    <a:cubicBezTo>
                      <a:pt x="5108" y="3033"/>
                      <a:pt x="5108" y="3033"/>
                      <a:pt x="5108" y="3033"/>
                    </a:cubicBezTo>
                    <a:cubicBezTo>
                      <a:pt x="5108" y="3009"/>
                      <a:pt x="5108" y="3009"/>
                      <a:pt x="5108" y="3009"/>
                    </a:cubicBezTo>
                    <a:close/>
                    <a:moveTo>
                      <a:pt x="4872" y="3009"/>
                    </a:moveTo>
                    <a:cubicBezTo>
                      <a:pt x="4990" y="3009"/>
                      <a:pt x="4990" y="3009"/>
                      <a:pt x="4990" y="3009"/>
                    </a:cubicBezTo>
                    <a:lnTo>
                      <a:pt x="4990" y="3033"/>
                    </a:lnTo>
                    <a:cubicBezTo>
                      <a:pt x="4872" y="3033"/>
                      <a:pt x="4872" y="3033"/>
                      <a:pt x="4872" y="3033"/>
                    </a:cubicBezTo>
                    <a:cubicBezTo>
                      <a:pt x="4872" y="3009"/>
                      <a:pt x="4872" y="3009"/>
                      <a:pt x="4872" y="3009"/>
                    </a:cubicBezTo>
                    <a:close/>
                    <a:moveTo>
                      <a:pt x="4635" y="3009"/>
                    </a:moveTo>
                    <a:cubicBezTo>
                      <a:pt x="4753" y="3009"/>
                      <a:pt x="4753" y="3009"/>
                      <a:pt x="4753" y="3009"/>
                    </a:cubicBezTo>
                    <a:lnTo>
                      <a:pt x="4753" y="3033"/>
                    </a:lnTo>
                    <a:cubicBezTo>
                      <a:pt x="4635" y="3033"/>
                      <a:pt x="4635" y="3033"/>
                      <a:pt x="4635" y="3033"/>
                    </a:cubicBezTo>
                    <a:cubicBezTo>
                      <a:pt x="4635" y="3009"/>
                      <a:pt x="4635" y="3009"/>
                      <a:pt x="4635" y="3009"/>
                    </a:cubicBezTo>
                    <a:close/>
                    <a:moveTo>
                      <a:pt x="4404" y="3009"/>
                    </a:moveTo>
                    <a:cubicBezTo>
                      <a:pt x="4522" y="3009"/>
                      <a:pt x="4522" y="3009"/>
                      <a:pt x="4522" y="3009"/>
                    </a:cubicBezTo>
                    <a:lnTo>
                      <a:pt x="4522" y="3033"/>
                    </a:lnTo>
                    <a:cubicBezTo>
                      <a:pt x="4404" y="3033"/>
                      <a:pt x="4404" y="3033"/>
                      <a:pt x="4404" y="3033"/>
                    </a:cubicBezTo>
                    <a:cubicBezTo>
                      <a:pt x="4404" y="3009"/>
                      <a:pt x="4404" y="3009"/>
                      <a:pt x="4404" y="3009"/>
                    </a:cubicBezTo>
                    <a:close/>
                    <a:moveTo>
                      <a:pt x="4167" y="3009"/>
                    </a:moveTo>
                    <a:cubicBezTo>
                      <a:pt x="4286" y="3009"/>
                      <a:pt x="4286" y="3009"/>
                      <a:pt x="4286" y="3009"/>
                    </a:cubicBezTo>
                    <a:lnTo>
                      <a:pt x="4286" y="3033"/>
                    </a:lnTo>
                    <a:cubicBezTo>
                      <a:pt x="4167" y="3033"/>
                      <a:pt x="4167" y="3033"/>
                      <a:pt x="4167" y="3033"/>
                    </a:cubicBezTo>
                    <a:cubicBezTo>
                      <a:pt x="4167" y="3009"/>
                      <a:pt x="4167" y="3009"/>
                      <a:pt x="4167" y="3009"/>
                    </a:cubicBezTo>
                    <a:close/>
                    <a:moveTo>
                      <a:pt x="3930" y="3009"/>
                    </a:moveTo>
                    <a:cubicBezTo>
                      <a:pt x="4049" y="3009"/>
                      <a:pt x="4049" y="3009"/>
                      <a:pt x="4049" y="3009"/>
                    </a:cubicBezTo>
                    <a:lnTo>
                      <a:pt x="4049" y="3033"/>
                    </a:lnTo>
                    <a:cubicBezTo>
                      <a:pt x="3930" y="3033"/>
                      <a:pt x="3930" y="3033"/>
                      <a:pt x="3930" y="3033"/>
                    </a:cubicBezTo>
                    <a:cubicBezTo>
                      <a:pt x="3930" y="3009"/>
                      <a:pt x="3930" y="3009"/>
                      <a:pt x="3930" y="3009"/>
                    </a:cubicBezTo>
                    <a:close/>
                    <a:moveTo>
                      <a:pt x="3694" y="3009"/>
                    </a:moveTo>
                    <a:cubicBezTo>
                      <a:pt x="3812" y="3009"/>
                      <a:pt x="3812" y="3009"/>
                      <a:pt x="3812" y="3009"/>
                    </a:cubicBezTo>
                    <a:lnTo>
                      <a:pt x="3812" y="3033"/>
                    </a:lnTo>
                    <a:cubicBezTo>
                      <a:pt x="3694" y="3033"/>
                      <a:pt x="3694" y="3033"/>
                      <a:pt x="3694" y="3033"/>
                    </a:cubicBezTo>
                    <a:cubicBezTo>
                      <a:pt x="3694" y="3009"/>
                      <a:pt x="3694" y="3009"/>
                      <a:pt x="3694" y="3009"/>
                    </a:cubicBezTo>
                    <a:close/>
                    <a:moveTo>
                      <a:pt x="3463" y="3009"/>
                    </a:moveTo>
                    <a:cubicBezTo>
                      <a:pt x="3575" y="3009"/>
                      <a:pt x="3575" y="3009"/>
                      <a:pt x="3575" y="3009"/>
                    </a:cubicBezTo>
                    <a:lnTo>
                      <a:pt x="3575" y="3033"/>
                    </a:lnTo>
                    <a:cubicBezTo>
                      <a:pt x="3463" y="3033"/>
                      <a:pt x="3463" y="3033"/>
                      <a:pt x="3463" y="3033"/>
                    </a:cubicBezTo>
                    <a:cubicBezTo>
                      <a:pt x="3463" y="3009"/>
                      <a:pt x="3463" y="3009"/>
                      <a:pt x="3463" y="3009"/>
                    </a:cubicBezTo>
                    <a:close/>
                    <a:moveTo>
                      <a:pt x="3226" y="3009"/>
                    </a:moveTo>
                    <a:cubicBezTo>
                      <a:pt x="3344" y="3009"/>
                      <a:pt x="3344" y="3009"/>
                      <a:pt x="3344" y="3009"/>
                    </a:cubicBezTo>
                    <a:lnTo>
                      <a:pt x="3344" y="3033"/>
                    </a:lnTo>
                    <a:cubicBezTo>
                      <a:pt x="3226" y="3033"/>
                      <a:pt x="3226" y="3033"/>
                      <a:pt x="3226" y="3033"/>
                    </a:cubicBezTo>
                    <a:cubicBezTo>
                      <a:pt x="3226" y="3009"/>
                      <a:pt x="3226" y="3009"/>
                      <a:pt x="3226" y="3009"/>
                    </a:cubicBezTo>
                    <a:close/>
                    <a:moveTo>
                      <a:pt x="2989" y="3009"/>
                    </a:moveTo>
                    <a:cubicBezTo>
                      <a:pt x="3108" y="3009"/>
                      <a:pt x="3108" y="3009"/>
                      <a:pt x="3108" y="3009"/>
                    </a:cubicBezTo>
                    <a:lnTo>
                      <a:pt x="3108" y="3033"/>
                    </a:lnTo>
                    <a:cubicBezTo>
                      <a:pt x="2989" y="3033"/>
                      <a:pt x="2989" y="3033"/>
                      <a:pt x="2989" y="3033"/>
                    </a:cubicBezTo>
                    <a:cubicBezTo>
                      <a:pt x="2989" y="3009"/>
                      <a:pt x="2989" y="3009"/>
                      <a:pt x="2989" y="3009"/>
                    </a:cubicBezTo>
                    <a:close/>
                    <a:moveTo>
                      <a:pt x="2752" y="3009"/>
                    </a:moveTo>
                    <a:cubicBezTo>
                      <a:pt x="2871" y="3009"/>
                      <a:pt x="2871" y="3009"/>
                      <a:pt x="2871" y="3009"/>
                    </a:cubicBezTo>
                    <a:lnTo>
                      <a:pt x="2871" y="3033"/>
                    </a:lnTo>
                    <a:cubicBezTo>
                      <a:pt x="2752" y="3033"/>
                      <a:pt x="2752" y="3033"/>
                      <a:pt x="2752" y="3033"/>
                    </a:cubicBezTo>
                    <a:cubicBezTo>
                      <a:pt x="2752" y="3009"/>
                      <a:pt x="2752" y="3009"/>
                      <a:pt x="2752" y="3009"/>
                    </a:cubicBezTo>
                    <a:close/>
                    <a:moveTo>
                      <a:pt x="2522" y="3009"/>
                    </a:moveTo>
                    <a:cubicBezTo>
                      <a:pt x="2634" y="3009"/>
                      <a:pt x="2634" y="3009"/>
                      <a:pt x="2634" y="3009"/>
                    </a:cubicBezTo>
                    <a:lnTo>
                      <a:pt x="2634" y="3033"/>
                    </a:lnTo>
                    <a:cubicBezTo>
                      <a:pt x="2522" y="3033"/>
                      <a:pt x="2522" y="3033"/>
                      <a:pt x="2522" y="3033"/>
                    </a:cubicBezTo>
                    <a:cubicBezTo>
                      <a:pt x="2522" y="3009"/>
                      <a:pt x="2522" y="3009"/>
                      <a:pt x="2522" y="3009"/>
                    </a:cubicBezTo>
                    <a:close/>
                    <a:moveTo>
                      <a:pt x="2285" y="3009"/>
                    </a:moveTo>
                    <a:cubicBezTo>
                      <a:pt x="2403" y="3009"/>
                      <a:pt x="2403" y="3009"/>
                      <a:pt x="2403" y="3009"/>
                    </a:cubicBezTo>
                    <a:lnTo>
                      <a:pt x="2403" y="3033"/>
                    </a:lnTo>
                    <a:cubicBezTo>
                      <a:pt x="2285" y="3033"/>
                      <a:pt x="2285" y="3033"/>
                      <a:pt x="2285" y="3033"/>
                    </a:cubicBezTo>
                    <a:cubicBezTo>
                      <a:pt x="2285" y="3009"/>
                      <a:pt x="2285" y="3009"/>
                      <a:pt x="2285" y="3009"/>
                    </a:cubicBezTo>
                    <a:close/>
                    <a:moveTo>
                      <a:pt x="2048" y="3009"/>
                    </a:moveTo>
                    <a:cubicBezTo>
                      <a:pt x="2166" y="3009"/>
                      <a:pt x="2166" y="3009"/>
                      <a:pt x="2166" y="3009"/>
                    </a:cubicBezTo>
                    <a:lnTo>
                      <a:pt x="2166" y="3033"/>
                    </a:lnTo>
                    <a:cubicBezTo>
                      <a:pt x="2048" y="3033"/>
                      <a:pt x="2048" y="3033"/>
                      <a:pt x="2048" y="3033"/>
                    </a:cubicBezTo>
                    <a:cubicBezTo>
                      <a:pt x="2048" y="3009"/>
                      <a:pt x="2048" y="3009"/>
                      <a:pt x="2048" y="3009"/>
                    </a:cubicBezTo>
                    <a:close/>
                    <a:moveTo>
                      <a:pt x="1811" y="3009"/>
                    </a:moveTo>
                    <a:cubicBezTo>
                      <a:pt x="1930" y="3009"/>
                      <a:pt x="1930" y="3009"/>
                      <a:pt x="1930" y="3009"/>
                    </a:cubicBezTo>
                    <a:lnTo>
                      <a:pt x="1930" y="3033"/>
                    </a:lnTo>
                    <a:cubicBezTo>
                      <a:pt x="1811" y="3033"/>
                      <a:pt x="1811" y="3033"/>
                      <a:pt x="1811" y="3033"/>
                    </a:cubicBezTo>
                    <a:cubicBezTo>
                      <a:pt x="1811" y="3009"/>
                      <a:pt x="1811" y="3009"/>
                      <a:pt x="1811" y="3009"/>
                    </a:cubicBezTo>
                    <a:close/>
                    <a:moveTo>
                      <a:pt x="1580" y="3009"/>
                    </a:moveTo>
                    <a:cubicBezTo>
                      <a:pt x="1693" y="3009"/>
                      <a:pt x="1693" y="3009"/>
                      <a:pt x="1693" y="3009"/>
                    </a:cubicBezTo>
                    <a:lnTo>
                      <a:pt x="1693" y="3033"/>
                    </a:lnTo>
                    <a:cubicBezTo>
                      <a:pt x="1580" y="3033"/>
                      <a:pt x="1580" y="3033"/>
                      <a:pt x="1580" y="3033"/>
                    </a:cubicBezTo>
                    <a:cubicBezTo>
                      <a:pt x="1580" y="3009"/>
                      <a:pt x="1580" y="3009"/>
                      <a:pt x="1580" y="3009"/>
                    </a:cubicBezTo>
                    <a:close/>
                    <a:moveTo>
                      <a:pt x="1344" y="3009"/>
                    </a:moveTo>
                    <a:cubicBezTo>
                      <a:pt x="1462" y="3009"/>
                      <a:pt x="1462" y="3009"/>
                      <a:pt x="1462" y="3009"/>
                    </a:cubicBezTo>
                    <a:lnTo>
                      <a:pt x="1462" y="3033"/>
                    </a:lnTo>
                    <a:cubicBezTo>
                      <a:pt x="1344" y="3033"/>
                      <a:pt x="1344" y="3033"/>
                      <a:pt x="1344" y="3033"/>
                    </a:cubicBezTo>
                    <a:cubicBezTo>
                      <a:pt x="1344" y="3009"/>
                      <a:pt x="1344" y="3009"/>
                      <a:pt x="1344" y="3009"/>
                    </a:cubicBezTo>
                    <a:close/>
                    <a:moveTo>
                      <a:pt x="1107" y="3009"/>
                    </a:moveTo>
                    <a:cubicBezTo>
                      <a:pt x="1225" y="3009"/>
                      <a:pt x="1225" y="3009"/>
                      <a:pt x="1225" y="3009"/>
                    </a:cubicBezTo>
                    <a:lnTo>
                      <a:pt x="1225" y="3033"/>
                    </a:lnTo>
                    <a:cubicBezTo>
                      <a:pt x="1107" y="3033"/>
                      <a:pt x="1107" y="3033"/>
                      <a:pt x="1107" y="3033"/>
                    </a:cubicBezTo>
                    <a:cubicBezTo>
                      <a:pt x="1107" y="3009"/>
                      <a:pt x="1107" y="3009"/>
                      <a:pt x="1107" y="3009"/>
                    </a:cubicBezTo>
                    <a:close/>
                    <a:moveTo>
                      <a:pt x="870" y="3009"/>
                    </a:moveTo>
                    <a:cubicBezTo>
                      <a:pt x="989" y="3009"/>
                      <a:pt x="989" y="3009"/>
                      <a:pt x="989" y="3009"/>
                    </a:cubicBezTo>
                    <a:lnTo>
                      <a:pt x="989" y="3033"/>
                    </a:lnTo>
                    <a:cubicBezTo>
                      <a:pt x="870" y="3033"/>
                      <a:pt x="870" y="3033"/>
                      <a:pt x="870" y="3033"/>
                    </a:cubicBezTo>
                    <a:cubicBezTo>
                      <a:pt x="870" y="3009"/>
                      <a:pt x="870" y="3009"/>
                      <a:pt x="870" y="3009"/>
                    </a:cubicBezTo>
                    <a:close/>
                    <a:moveTo>
                      <a:pt x="633" y="3009"/>
                    </a:moveTo>
                    <a:cubicBezTo>
                      <a:pt x="752" y="3009"/>
                      <a:pt x="752" y="3009"/>
                      <a:pt x="752" y="3009"/>
                    </a:cubicBezTo>
                    <a:lnTo>
                      <a:pt x="752" y="3033"/>
                    </a:lnTo>
                    <a:cubicBezTo>
                      <a:pt x="633" y="3033"/>
                      <a:pt x="633" y="3033"/>
                      <a:pt x="633" y="3033"/>
                    </a:cubicBezTo>
                    <a:cubicBezTo>
                      <a:pt x="633" y="3009"/>
                      <a:pt x="633" y="3009"/>
                      <a:pt x="633" y="3009"/>
                    </a:cubicBezTo>
                    <a:close/>
                    <a:moveTo>
                      <a:pt x="403" y="3009"/>
                    </a:moveTo>
                    <a:cubicBezTo>
                      <a:pt x="521" y="3009"/>
                      <a:pt x="521" y="3009"/>
                      <a:pt x="521" y="3009"/>
                    </a:cubicBezTo>
                    <a:lnTo>
                      <a:pt x="521" y="3033"/>
                    </a:lnTo>
                    <a:cubicBezTo>
                      <a:pt x="403" y="3033"/>
                      <a:pt x="403" y="3033"/>
                      <a:pt x="403" y="3033"/>
                    </a:cubicBezTo>
                    <a:cubicBezTo>
                      <a:pt x="403" y="3009"/>
                      <a:pt x="403" y="3009"/>
                      <a:pt x="403" y="3009"/>
                    </a:cubicBezTo>
                    <a:close/>
                    <a:moveTo>
                      <a:pt x="178" y="2980"/>
                    </a:moveTo>
                    <a:cubicBezTo>
                      <a:pt x="207" y="2997"/>
                      <a:pt x="249" y="3009"/>
                      <a:pt x="284" y="3009"/>
                    </a:cubicBezTo>
                    <a:lnTo>
                      <a:pt x="284" y="3033"/>
                    </a:lnTo>
                    <a:cubicBezTo>
                      <a:pt x="243" y="3033"/>
                      <a:pt x="201" y="3021"/>
                      <a:pt x="166" y="3003"/>
                    </a:cubicBezTo>
                    <a:cubicBezTo>
                      <a:pt x="178" y="2980"/>
                      <a:pt x="178" y="2980"/>
                      <a:pt x="178" y="2980"/>
                    </a:cubicBezTo>
                    <a:close/>
                    <a:moveTo>
                      <a:pt x="7334" y="2891"/>
                    </a:moveTo>
                    <a:cubicBezTo>
                      <a:pt x="7352" y="2902"/>
                      <a:pt x="7352" y="2902"/>
                      <a:pt x="7352" y="2902"/>
                    </a:cubicBezTo>
                    <a:cubicBezTo>
                      <a:pt x="7328" y="2938"/>
                      <a:pt x="7298" y="2968"/>
                      <a:pt x="7263" y="2991"/>
                    </a:cubicBezTo>
                    <a:cubicBezTo>
                      <a:pt x="7251" y="2968"/>
                      <a:pt x="7251" y="2968"/>
                      <a:pt x="7251" y="2968"/>
                    </a:cubicBezTo>
                    <a:cubicBezTo>
                      <a:pt x="7287" y="2950"/>
                      <a:pt x="7310" y="2920"/>
                      <a:pt x="7334" y="2891"/>
                    </a:cubicBezTo>
                    <a:close/>
                    <a:moveTo>
                      <a:pt x="36" y="2813"/>
                    </a:moveTo>
                    <a:cubicBezTo>
                      <a:pt x="47" y="2849"/>
                      <a:pt x="65" y="2885"/>
                      <a:pt x="89" y="2914"/>
                    </a:cubicBezTo>
                    <a:lnTo>
                      <a:pt x="71" y="2926"/>
                    </a:lnTo>
                    <a:cubicBezTo>
                      <a:pt x="41" y="2896"/>
                      <a:pt x="24" y="2861"/>
                      <a:pt x="12" y="2819"/>
                    </a:cubicBezTo>
                    <a:cubicBezTo>
                      <a:pt x="36" y="2813"/>
                      <a:pt x="36" y="2813"/>
                      <a:pt x="36" y="2813"/>
                    </a:cubicBezTo>
                    <a:close/>
                    <a:moveTo>
                      <a:pt x="7381" y="2671"/>
                    </a:moveTo>
                    <a:cubicBezTo>
                      <a:pt x="7405" y="2671"/>
                      <a:pt x="7405" y="2671"/>
                      <a:pt x="7405" y="2671"/>
                    </a:cubicBezTo>
                    <a:cubicBezTo>
                      <a:pt x="7405" y="2736"/>
                      <a:pt x="7405" y="2736"/>
                      <a:pt x="7405" y="2736"/>
                    </a:cubicBezTo>
                    <a:cubicBezTo>
                      <a:pt x="7405" y="2754"/>
                      <a:pt x="7405" y="2772"/>
                      <a:pt x="7399" y="2790"/>
                    </a:cubicBezTo>
                    <a:cubicBezTo>
                      <a:pt x="7375" y="2790"/>
                      <a:pt x="7375" y="2790"/>
                      <a:pt x="7375" y="2790"/>
                    </a:cubicBezTo>
                    <a:cubicBezTo>
                      <a:pt x="7381" y="2772"/>
                      <a:pt x="7381" y="2754"/>
                      <a:pt x="7381" y="2736"/>
                    </a:cubicBezTo>
                    <a:cubicBezTo>
                      <a:pt x="7381" y="2671"/>
                      <a:pt x="7381" y="2671"/>
                      <a:pt x="7381" y="2671"/>
                    </a:cubicBezTo>
                    <a:close/>
                    <a:moveTo>
                      <a:pt x="0" y="2582"/>
                    </a:moveTo>
                    <a:cubicBezTo>
                      <a:pt x="24" y="2582"/>
                      <a:pt x="24" y="2582"/>
                      <a:pt x="24" y="2582"/>
                    </a:cubicBezTo>
                    <a:lnTo>
                      <a:pt x="24" y="2701"/>
                    </a:lnTo>
                    <a:cubicBezTo>
                      <a:pt x="0" y="2701"/>
                      <a:pt x="0" y="2701"/>
                      <a:pt x="0" y="2701"/>
                    </a:cubicBezTo>
                    <a:cubicBezTo>
                      <a:pt x="0" y="2582"/>
                      <a:pt x="0" y="2582"/>
                      <a:pt x="0" y="2582"/>
                    </a:cubicBezTo>
                    <a:close/>
                    <a:moveTo>
                      <a:pt x="7381" y="2434"/>
                    </a:moveTo>
                    <a:cubicBezTo>
                      <a:pt x="7405" y="2434"/>
                      <a:pt x="7405" y="2434"/>
                      <a:pt x="7405" y="2434"/>
                    </a:cubicBezTo>
                    <a:lnTo>
                      <a:pt x="7405" y="2552"/>
                    </a:lnTo>
                    <a:cubicBezTo>
                      <a:pt x="7381" y="2552"/>
                      <a:pt x="7381" y="2552"/>
                      <a:pt x="7381" y="2552"/>
                    </a:cubicBezTo>
                    <a:cubicBezTo>
                      <a:pt x="7381" y="2434"/>
                      <a:pt x="7381" y="2434"/>
                      <a:pt x="7381" y="2434"/>
                    </a:cubicBezTo>
                    <a:close/>
                    <a:moveTo>
                      <a:pt x="0" y="2344"/>
                    </a:moveTo>
                    <a:cubicBezTo>
                      <a:pt x="24" y="2344"/>
                      <a:pt x="24" y="2344"/>
                      <a:pt x="24" y="2344"/>
                    </a:cubicBezTo>
                    <a:lnTo>
                      <a:pt x="24" y="2463"/>
                    </a:lnTo>
                    <a:cubicBezTo>
                      <a:pt x="0" y="2463"/>
                      <a:pt x="0" y="2463"/>
                      <a:pt x="0" y="2463"/>
                    </a:cubicBezTo>
                    <a:cubicBezTo>
                      <a:pt x="0" y="2344"/>
                      <a:pt x="0" y="2344"/>
                      <a:pt x="0" y="2344"/>
                    </a:cubicBezTo>
                    <a:close/>
                    <a:moveTo>
                      <a:pt x="7381" y="2202"/>
                    </a:moveTo>
                    <a:cubicBezTo>
                      <a:pt x="7405" y="2202"/>
                      <a:pt x="7405" y="2202"/>
                      <a:pt x="7405" y="2202"/>
                    </a:cubicBezTo>
                    <a:lnTo>
                      <a:pt x="7405" y="2315"/>
                    </a:lnTo>
                    <a:cubicBezTo>
                      <a:pt x="7381" y="2315"/>
                      <a:pt x="7381" y="2315"/>
                      <a:pt x="7381" y="2315"/>
                    </a:cubicBezTo>
                    <a:cubicBezTo>
                      <a:pt x="7381" y="2202"/>
                      <a:pt x="7381" y="2202"/>
                      <a:pt x="7381" y="2202"/>
                    </a:cubicBezTo>
                    <a:close/>
                    <a:moveTo>
                      <a:pt x="0" y="2113"/>
                    </a:moveTo>
                    <a:cubicBezTo>
                      <a:pt x="24" y="2113"/>
                      <a:pt x="24" y="2113"/>
                      <a:pt x="24" y="2113"/>
                    </a:cubicBezTo>
                    <a:lnTo>
                      <a:pt x="24" y="2226"/>
                    </a:lnTo>
                    <a:cubicBezTo>
                      <a:pt x="0" y="2226"/>
                      <a:pt x="0" y="2226"/>
                      <a:pt x="0" y="2226"/>
                    </a:cubicBezTo>
                    <a:cubicBezTo>
                      <a:pt x="0" y="2113"/>
                      <a:pt x="0" y="2113"/>
                      <a:pt x="0" y="2113"/>
                    </a:cubicBezTo>
                    <a:close/>
                    <a:moveTo>
                      <a:pt x="7381" y="1965"/>
                    </a:moveTo>
                    <a:cubicBezTo>
                      <a:pt x="7405" y="1965"/>
                      <a:pt x="7405" y="1965"/>
                      <a:pt x="7405" y="1965"/>
                    </a:cubicBezTo>
                    <a:lnTo>
                      <a:pt x="7405" y="2083"/>
                    </a:lnTo>
                    <a:cubicBezTo>
                      <a:pt x="7381" y="2083"/>
                      <a:pt x="7381" y="2083"/>
                      <a:pt x="7381" y="2083"/>
                    </a:cubicBezTo>
                    <a:cubicBezTo>
                      <a:pt x="7381" y="1965"/>
                      <a:pt x="7381" y="1965"/>
                      <a:pt x="7381" y="1965"/>
                    </a:cubicBezTo>
                    <a:close/>
                    <a:moveTo>
                      <a:pt x="0" y="1876"/>
                    </a:moveTo>
                    <a:cubicBezTo>
                      <a:pt x="24" y="1876"/>
                      <a:pt x="24" y="1876"/>
                      <a:pt x="24" y="1876"/>
                    </a:cubicBezTo>
                    <a:lnTo>
                      <a:pt x="24" y="1994"/>
                    </a:lnTo>
                    <a:cubicBezTo>
                      <a:pt x="0" y="1994"/>
                      <a:pt x="0" y="1994"/>
                      <a:pt x="0" y="1994"/>
                    </a:cubicBezTo>
                    <a:cubicBezTo>
                      <a:pt x="0" y="1876"/>
                      <a:pt x="0" y="1876"/>
                      <a:pt x="0" y="1876"/>
                    </a:cubicBezTo>
                    <a:close/>
                    <a:moveTo>
                      <a:pt x="7381" y="1727"/>
                    </a:moveTo>
                    <a:cubicBezTo>
                      <a:pt x="7405" y="1727"/>
                      <a:pt x="7405" y="1727"/>
                      <a:pt x="7405" y="1727"/>
                    </a:cubicBezTo>
                    <a:lnTo>
                      <a:pt x="7405" y="1846"/>
                    </a:lnTo>
                    <a:cubicBezTo>
                      <a:pt x="7381" y="1846"/>
                      <a:pt x="7381" y="1846"/>
                      <a:pt x="7381" y="1846"/>
                    </a:cubicBezTo>
                    <a:cubicBezTo>
                      <a:pt x="7381" y="1727"/>
                      <a:pt x="7381" y="1727"/>
                      <a:pt x="7381" y="1727"/>
                    </a:cubicBezTo>
                    <a:close/>
                    <a:moveTo>
                      <a:pt x="0" y="1638"/>
                    </a:moveTo>
                    <a:cubicBezTo>
                      <a:pt x="24" y="1638"/>
                      <a:pt x="24" y="1638"/>
                      <a:pt x="24" y="1638"/>
                    </a:cubicBezTo>
                    <a:lnTo>
                      <a:pt x="24" y="1757"/>
                    </a:lnTo>
                    <a:cubicBezTo>
                      <a:pt x="0" y="1757"/>
                      <a:pt x="0" y="1757"/>
                      <a:pt x="0" y="1757"/>
                    </a:cubicBezTo>
                    <a:cubicBezTo>
                      <a:pt x="0" y="1638"/>
                      <a:pt x="0" y="1638"/>
                      <a:pt x="0" y="1638"/>
                    </a:cubicBezTo>
                    <a:close/>
                    <a:moveTo>
                      <a:pt x="7381" y="1490"/>
                    </a:moveTo>
                    <a:cubicBezTo>
                      <a:pt x="7405" y="1490"/>
                      <a:pt x="7405" y="1490"/>
                      <a:pt x="7405" y="1490"/>
                    </a:cubicBezTo>
                    <a:lnTo>
                      <a:pt x="7405" y="1608"/>
                    </a:lnTo>
                    <a:cubicBezTo>
                      <a:pt x="7381" y="1608"/>
                      <a:pt x="7381" y="1608"/>
                      <a:pt x="7381" y="1608"/>
                    </a:cubicBezTo>
                    <a:cubicBezTo>
                      <a:pt x="7381" y="1490"/>
                      <a:pt x="7381" y="1490"/>
                      <a:pt x="7381" y="1490"/>
                    </a:cubicBezTo>
                    <a:close/>
                    <a:moveTo>
                      <a:pt x="0" y="1401"/>
                    </a:moveTo>
                    <a:cubicBezTo>
                      <a:pt x="24" y="1401"/>
                      <a:pt x="24" y="1401"/>
                      <a:pt x="24" y="1401"/>
                    </a:cubicBezTo>
                    <a:lnTo>
                      <a:pt x="24" y="1519"/>
                    </a:lnTo>
                    <a:cubicBezTo>
                      <a:pt x="0" y="1519"/>
                      <a:pt x="0" y="1519"/>
                      <a:pt x="0" y="1519"/>
                    </a:cubicBezTo>
                    <a:cubicBezTo>
                      <a:pt x="0" y="1401"/>
                      <a:pt x="0" y="1401"/>
                      <a:pt x="0" y="1401"/>
                    </a:cubicBezTo>
                    <a:close/>
                    <a:moveTo>
                      <a:pt x="7381" y="1252"/>
                    </a:moveTo>
                    <a:cubicBezTo>
                      <a:pt x="7405" y="1252"/>
                      <a:pt x="7405" y="1252"/>
                      <a:pt x="7405" y="1252"/>
                    </a:cubicBezTo>
                    <a:lnTo>
                      <a:pt x="7405" y="1371"/>
                    </a:lnTo>
                    <a:cubicBezTo>
                      <a:pt x="7381" y="1371"/>
                      <a:pt x="7381" y="1371"/>
                      <a:pt x="7381" y="1371"/>
                    </a:cubicBezTo>
                    <a:cubicBezTo>
                      <a:pt x="7381" y="1252"/>
                      <a:pt x="7381" y="1252"/>
                      <a:pt x="7381" y="1252"/>
                    </a:cubicBezTo>
                    <a:close/>
                    <a:moveTo>
                      <a:pt x="0" y="1163"/>
                    </a:moveTo>
                    <a:cubicBezTo>
                      <a:pt x="24" y="1163"/>
                      <a:pt x="24" y="1163"/>
                      <a:pt x="24" y="1163"/>
                    </a:cubicBezTo>
                    <a:lnTo>
                      <a:pt x="24" y="1282"/>
                    </a:lnTo>
                    <a:cubicBezTo>
                      <a:pt x="0" y="1282"/>
                      <a:pt x="0" y="1282"/>
                      <a:pt x="0" y="1282"/>
                    </a:cubicBezTo>
                    <a:cubicBezTo>
                      <a:pt x="0" y="1163"/>
                      <a:pt x="0" y="1163"/>
                      <a:pt x="0" y="1163"/>
                    </a:cubicBezTo>
                    <a:close/>
                    <a:moveTo>
                      <a:pt x="7381" y="1021"/>
                    </a:moveTo>
                    <a:cubicBezTo>
                      <a:pt x="7405" y="1021"/>
                      <a:pt x="7405" y="1021"/>
                      <a:pt x="7405" y="1021"/>
                    </a:cubicBezTo>
                    <a:lnTo>
                      <a:pt x="7405" y="1140"/>
                    </a:lnTo>
                    <a:cubicBezTo>
                      <a:pt x="7381" y="1140"/>
                      <a:pt x="7381" y="1140"/>
                      <a:pt x="7381" y="1140"/>
                    </a:cubicBezTo>
                    <a:cubicBezTo>
                      <a:pt x="7381" y="1021"/>
                      <a:pt x="7381" y="1021"/>
                      <a:pt x="7381" y="1021"/>
                    </a:cubicBezTo>
                    <a:close/>
                    <a:moveTo>
                      <a:pt x="0" y="932"/>
                    </a:moveTo>
                    <a:cubicBezTo>
                      <a:pt x="24" y="932"/>
                      <a:pt x="24" y="932"/>
                      <a:pt x="24" y="932"/>
                    </a:cubicBezTo>
                    <a:lnTo>
                      <a:pt x="24" y="1051"/>
                    </a:lnTo>
                    <a:cubicBezTo>
                      <a:pt x="0" y="1051"/>
                      <a:pt x="0" y="1051"/>
                      <a:pt x="0" y="1051"/>
                    </a:cubicBezTo>
                    <a:cubicBezTo>
                      <a:pt x="0" y="932"/>
                      <a:pt x="0" y="932"/>
                      <a:pt x="0" y="932"/>
                    </a:cubicBezTo>
                    <a:close/>
                    <a:moveTo>
                      <a:pt x="7381" y="783"/>
                    </a:moveTo>
                    <a:cubicBezTo>
                      <a:pt x="7405" y="783"/>
                      <a:pt x="7405" y="783"/>
                      <a:pt x="7405" y="783"/>
                    </a:cubicBezTo>
                    <a:lnTo>
                      <a:pt x="7405" y="902"/>
                    </a:lnTo>
                    <a:cubicBezTo>
                      <a:pt x="7381" y="902"/>
                      <a:pt x="7381" y="902"/>
                      <a:pt x="7381" y="902"/>
                    </a:cubicBezTo>
                    <a:cubicBezTo>
                      <a:pt x="7381" y="783"/>
                      <a:pt x="7381" y="783"/>
                      <a:pt x="7381" y="783"/>
                    </a:cubicBezTo>
                    <a:close/>
                    <a:moveTo>
                      <a:pt x="0" y="694"/>
                    </a:moveTo>
                    <a:cubicBezTo>
                      <a:pt x="24" y="694"/>
                      <a:pt x="24" y="694"/>
                      <a:pt x="24" y="694"/>
                    </a:cubicBezTo>
                    <a:lnTo>
                      <a:pt x="24" y="813"/>
                    </a:lnTo>
                    <a:cubicBezTo>
                      <a:pt x="0" y="813"/>
                      <a:pt x="0" y="813"/>
                      <a:pt x="0" y="813"/>
                    </a:cubicBezTo>
                    <a:cubicBezTo>
                      <a:pt x="0" y="694"/>
                      <a:pt x="0" y="694"/>
                      <a:pt x="0" y="694"/>
                    </a:cubicBezTo>
                    <a:close/>
                    <a:moveTo>
                      <a:pt x="7381" y="546"/>
                    </a:moveTo>
                    <a:cubicBezTo>
                      <a:pt x="7405" y="546"/>
                      <a:pt x="7405" y="546"/>
                      <a:pt x="7405" y="546"/>
                    </a:cubicBezTo>
                    <a:lnTo>
                      <a:pt x="7405" y="665"/>
                    </a:lnTo>
                    <a:cubicBezTo>
                      <a:pt x="7381" y="665"/>
                      <a:pt x="7381" y="665"/>
                      <a:pt x="7381" y="665"/>
                    </a:cubicBezTo>
                    <a:cubicBezTo>
                      <a:pt x="7381" y="546"/>
                      <a:pt x="7381" y="546"/>
                      <a:pt x="7381" y="546"/>
                    </a:cubicBezTo>
                    <a:close/>
                    <a:moveTo>
                      <a:pt x="0" y="457"/>
                    </a:moveTo>
                    <a:cubicBezTo>
                      <a:pt x="24" y="457"/>
                      <a:pt x="24" y="457"/>
                      <a:pt x="24" y="457"/>
                    </a:cubicBezTo>
                    <a:lnTo>
                      <a:pt x="24" y="576"/>
                    </a:lnTo>
                    <a:cubicBezTo>
                      <a:pt x="0" y="576"/>
                      <a:pt x="0" y="576"/>
                      <a:pt x="0" y="576"/>
                    </a:cubicBezTo>
                    <a:cubicBezTo>
                      <a:pt x="0" y="457"/>
                      <a:pt x="0" y="457"/>
                      <a:pt x="0" y="457"/>
                    </a:cubicBezTo>
                    <a:close/>
                    <a:moveTo>
                      <a:pt x="7381" y="309"/>
                    </a:moveTo>
                    <a:cubicBezTo>
                      <a:pt x="7405" y="309"/>
                      <a:pt x="7405" y="309"/>
                      <a:pt x="7405" y="309"/>
                    </a:cubicBezTo>
                    <a:lnTo>
                      <a:pt x="7405" y="427"/>
                    </a:lnTo>
                    <a:cubicBezTo>
                      <a:pt x="7381" y="427"/>
                      <a:pt x="7381" y="427"/>
                      <a:pt x="7381" y="427"/>
                    </a:cubicBezTo>
                    <a:cubicBezTo>
                      <a:pt x="7381" y="309"/>
                      <a:pt x="7381" y="309"/>
                      <a:pt x="7381" y="309"/>
                    </a:cubicBezTo>
                    <a:close/>
                    <a:moveTo>
                      <a:pt x="9" y="232"/>
                    </a:moveTo>
                    <a:lnTo>
                      <a:pt x="10" y="232"/>
                    </a:lnTo>
                    <a:cubicBezTo>
                      <a:pt x="14" y="233"/>
                      <a:pt x="19" y="234"/>
                      <a:pt x="24" y="235"/>
                    </a:cubicBezTo>
                    <a:lnTo>
                      <a:pt x="33" y="236"/>
                    </a:lnTo>
                    <a:lnTo>
                      <a:pt x="31" y="243"/>
                    </a:lnTo>
                    <a:cubicBezTo>
                      <a:pt x="27" y="261"/>
                      <a:pt x="24" y="279"/>
                      <a:pt x="24" y="297"/>
                    </a:cubicBezTo>
                    <a:lnTo>
                      <a:pt x="24" y="338"/>
                    </a:lnTo>
                    <a:cubicBezTo>
                      <a:pt x="0" y="338"/>
                      <a:pt x="0" y="338"/>
                      <a:pt x="0" y="338"/>
                    </a:cubicBezTo>
                    <a:cubicBezTo>
                      <a:pt x="0" y="297"/>
                      <a:pt x="0" y="297"/>
                      <a:pt x="0" y="297"/>
                    </a:cubicBezTo>
                    <a:cubicBezTo>
                      <a:pt x="0" y="275"/>
                      <a:pt x="3" y="256"/>
                      <a:pt x="7" y="238"/>
                    </a:cubicBezTo>
                    <a:lnTo>
                      <a:pt x="9" y="232"/>
                    </a:lnTo>
                    <a:close/>
                    <a:moveTo>
                      <a:pt x="7322" y="89"/>
                    </a:moveTo>
                    <a:cubicBezTo>
                      <a:pt x="7352" y="119"/>
                      <a:pt x="7369" y="154"/>
                      <a:pt x="7387" y="190"/>
                    </a:cubicBezTo>
                    <a:lnTo>
                      <a:pt x="7364" y="202"/>
                    </a:lnTo>
                    <a:cubicBezTo>
                      <a:pt x="7352" y="166"/>
                      <a:pt x="7328" y="131"/>
                      <a:pt x="7304" y="107"/>
                    </a:cubicBezTo>
                    <a:cubicBezTo>
                      <a:pt x="7322" y="89"/>
                      <a:pt x="7322" y="89"/>
                      <a:pt x="7322" y="89"/>
                    </a:cubicBezTo>
                    <a:close/>
                    <a:moveTo>
                      <a:pt x="7103" y="0"/>
                    </a:moveTo>
                    <a:cubicBezTo>
                      <a:pt x="7109" y="0"/>
                      <a:pt x="7109" y="0"/>
                      <a:pt x="7109" y="0"/>
                    </a:cubicBezTo>
                    <a:cubicBezTo>
                      <a:pt x="7145" y="0"/>
                      <a:pt x="7186" y="6"/>
                      <a:pt x="7222" y="18"/>
                    </a:cubicBezTo>
                    <a:lnTo>
                      <a:pt x="7210" y="42"/>
                    </a:lnTo>
                    <a:cubicBezTo>
                      <a:pt x="7180" y="30"/>
                      <a:pt x="7145" y="24"/>
                      <a:pt x="7109" y="24"/>
                    </a:cubicBezTo>
                    <a:cubicBezTo>
                      <a:pt x="7103" y="24"/>
                      <a:pt x="7103" y="24"/>
                      <a:pt x="7103" y="24"/>
                    </a:cubicBezTo>
                    <a:cubicBezTo>
                      <a:pt x="7103" y="0"/>
                      <a:pt x="7103" y="0"/>
                      <a:pt x="7103" y="0"/>
                    </a:cubicBezTo>
                    <a:close/>
                    <a:moveTo>
                      <a:pt x="6866" y="0"/>
                    </a:moveTo>
                    <a:cubicBezTo>
                      <a:pt x="6985" y="0"/>
                      <a:pt x="6985" y="0"/>
                      <a:pt x="6985" y="0"/>
                    </a:cubicBezTo>
                    <a:lnTo>
                      <a:pt x="6985" y="24"/>
                    </a:lnTo>
                    <a:cubicBezTo>
                      <a:pt x="6866" y="24"/>
                      <a:pt x="6866" y="24"/>
                      <a:pt x="6866" y="24"/>
                    </a:cubicBezTo>
                    <a:cubicBezTo>
                      <a:pt x="6866" y="0"/>
                      <a:pt x="6866" y="0"/>
                      <a:pt x="6866" y="0"/>
                    </a:cubicBezTo>
                    <a:close/>
                    <a:moveTo>
                      <a:pt x="6630" y="0"/>
                    </a:moveTo>
                    <a:cubicBezTo>
                      <a:pt x="6748" y="0"/>
                      <a:pt x="6748" y="0"/>
                      <a:pt x="6748" y="0"/>
                    </a:cubicBezTo>
                    <a:lnTo>
                      <a:pt x="6748" y="24"/>
                    </a:lnTo>
                    <a:cubicBezTo>
                      <a:pt x="6630" y="24"/>
                      <a:pt x="6630" y="24"/>
                      <a:pt x="6630" y="24"/>
                    </a:cubicBezTo>
                    <a:cubicBezTo>
                      <a:pt x="6630" y="0"/>
                      <a:pt x="6630" y="0"/>
                      <a:pt x="6630" y="0"/>
                    </a:cubicBezTo>
                    <a:close/>
                    <a:moveTo>
                      <a:pt x="6393" y="0"/>
                    </a:moveTo>
                    <a:cubicBezTo>
                      <a:pt x="6511" y="0"/>
                      <a:pt x="6511" y="0"/>
                      <a:pt x="6511" y="0"/>
                    </a:cubicBezTo>
                    <a:lnTo>
                      <a:pt x="6511" y="24"/>
                    </a:lnTo>
                    <a:cubicBezTo>
                      <a:pt x="6393" y="24"/>
                      <a:pt x="6393" y="24"/>
                      <a:pt x="6393" y="24"/>
                    </a:cubicBezTo>
                    <a:cubicBezTo>
                      <a:pt x="6393" y="0"/>
                      <a:pt x="6393" y="0"/>
                      <a:pt x="6393" y="0"/>
                    </a:cubicBezTo>
                    <a:close/>
                    <a:moveTo>
                      <a:pt x="6162" y="0"/>
                    </a:moveTo>
                    <a:cubicBezTo>
                      <a:pt x="6274" y="0"/>
                      <a:pt x="6274" y="0"/>
                      <a:pt x="6274" y="0"/>
                    </a:cubicBezTo>
                    <a:lnTo>
                      <a:pt x="6274" y="24"/>
                    </a:lnTo>
                    <a:cubicBezTo>
                      <a:pt x="6162" y="24"/>
                      <a:pt x="6162" y="24"/>
                      <a:pt x="6162" y="24"/>
                    </a:cubicBezTo>
                    <a:cubicBezTo>
                      <a:pt x="6162" y="0"/>
                      <a:pt x="6162" y="0"/>
                      <a:pt x="6162" y="0"/>
                    </a:cubicBezTo>
                    <a:close/>
                    <a:moveTo>
                      <a:pt x="5925" y="0"/>
                    </a:moveTo>
                    <a:cubicBezTo>
                      <a:pt x="6044" y="0"/>
                      <a:pt x="6044" y="0"/>
                      <a:pt x="6044" y="0"/>
                    </a:cubicBezTo>
                    <a:lnTo>
                      <a:pt x="6044" y="24"/>
                    </a:lnTo>
                    <a:cubicBezTo>
                      <a:pt x="5925" y="24"/>
                      <a:pt x="5925" y="24"/>
                      <a:pt x="5925" y="24"/>
                    </a:cubicBezTo>
                    <a:cubicBezTo>
                      <a:pt x="5925" y="0"/>
                      <a:pt x="5925" y="0"/>
                      <a:pt x="5925" y="0"/>
                    </a:cubicBezTo>
                    <a:close/>
                    <a:moveTo>
                      <a:pt x="5688" y="0"/>
                    </a:moveTo>
                    <a:cubicBezTo>
                      <a:pt x="5807" y="0"/>
                      <a:pt x="5807" y="0"/>
                      <a:pt x="5807" y="0"/>
                    </a:cubicBezTo>
                    <a:lnTo>
                      <a:pt x="5807" y="24"/>
                    </a:lnTo>
                    <a:cubicBezTo>
                      <a:pt x="5688" y="24"/>
                      <a:pt x="5688" y="24"/>
                      <a:pt x="5688" y="24"/>
                    </a:cubicBezTo>
                    <a:cubicBezTo>
                      <a:pt x="5688" y="0"/>
                      <a:pt x="5688" y="0"/>
                      <a:pt x="5688" y="0"/>
                    </a:cubicBezTo>
                    <a:close/>
                    <a:moveTo>
                      <a:pt x="5452" y="0"/>
                    </a:moveTo>
                    <a:cubicBezTo>
                      <a:pt x="5570" y="0"/>
                      <a:pt x="5570" y="0"/>
                      <a:pt x="5570" y="0"/>
                    </a:cubicBezTo>
                    <a:lnTo>
                      <a:pt x="5570" y="24"/>
                    </a:lnTo>
                    <a:cubicBezTo>
                      <a:pt x="5452" y="24"/>
                      <a:pt x="5452" y="24"/>
                      <a:pt x="5452" y="24"/>
                    </a:cubicBezTo>
                    <a:cubicBezTo>
                      <a:pt x="5452" y="0"/>
                      <a:pt x="5452" y="0"/>
                      <a:pt x="5452" y="0"/>
                    </a:cubicBezTo>
                    <a:close/>
                    <a:moveTo>
                      <a:pt x="5215" y="0"/>
                    </a:moveTo>
                    <a:cubicBezTo>
                      <a:pt x="5333" y="0"/>
                      <a:pt x="5333" y="0"/>
                      <a:pt x="5333" y="0"/>
                    </a:cubicBezTo>
                    <a:lnTo>
                      <a:pt x="5333" y="24"/>
                    </a:lnTo>
                    <a:cubicBezTo>
                      <a:pt x="5215" y="24"/>
                      <a:pt x="5215" y="24"/>
                      <a:pt x="5215" y="24"/>
                    </a:cubicBezTo>
                    <a:cubicBezTo>
                      <a:pt x="5215" y="0"/>
                      <a:pt x="5215" y="0"/>
                      <a:pt x="5215" y="0"/>
                    </a:cubicBezTo>
                    <a:close/>
                    <a:moveTo>
                      <a:pt x="4984" y="0"/>
                    </a:moveTo>
                    <a:cubicBezTo>
                      <a:pt x="5102" y="0"/>
                      <a:pt x="5102" y="0"/>
                      <a:pt x="5102" y="0"/>
                    </a:cubicBezTo>
                    <a:lnTo>
                      <a:pt x="5102" y="24"/>
                    </a:lnTo>
                    <a:cubicBezTo>
                      <a:pt x="4984" y="24"/>
                      <a:pt x="4984" y="24"/>
                      <a:pt x="4984" y="24"/>
                    </a:cubicBezTo>
                    <a:cubicBezTo>
                      <a:pt x="4984" y="0"/>
                      <a:pt x="4984" y="0"/>
                      <a:pt x="4984" y="0"/>
                    </a:cubicBezTo>
                    <a:close/>
                    <a:moveTo>
                      <a:pt x="4747" y="0"/>
                    </a:moveTo>
                    <a:cubicBezTo>
                      <a:pt x="4866" y="0"/>
                      <a:pt x="4866" y="0"/>
                      <a:pt x="4866" y="0"/>
                    </a:cubicBezTo>
                    <a:lnTo>
                      <a:pt x="4866" y="24"/>
                    </a:lnTo>
                    <a:cubicBezTo>
                      <a:pt x="4747" y="24"/>
                      <a:pt x="4747" y="24"/>
                      <a:pt x="4747" y="24"/>
                    </a:cubicBezTo>
                    <a:cubicBezTo>
                      <a:pt x="4747" y="0"/>
                      <a:pt x="4747" y="0"/>
                      <a:pt x="4747" y="0"/>
                    </a:cubicBezTo>
                    <a:close/>
                    <a:moveTo>
                      <a:pt x="4510" y="0"/>
                    </a:moveTo>
                    <a:cubicBezTo>
                      <a:pt x="4629" y="0"/>
                      <a:pt x="4629" y="0"/>
                      <a:pt x="4629" y="0"/>
                    </a:cubicBezTo>
                    <a:lnTo>
                      <a:pt x="4629" y="24"/>
                    </a:lnTo>
                    <a:cubicBezTo>
                      <a:pt x="4510" y="24"/>
                      <a:pt x="4510" y="24"/>
                      <a:pt x="4510" y="24"/>
                    </a:cubicBezTo>
                    <a:cubicBezTo>
                      <a:pt x="4510" y="0"/>
                      <a:pt x="4510" y="0"/>
                      <a:pt x="4510" y="0"/>
                    </a:cubicBezTo>
                    <a:close/>
                    <a:moveTo>
                      <a:pt x="4274" y="0"/>
                    </a:moveTo>
                    <a:cubicBezTo>
                      <a:pt x="4392" y="0"/>
                      <a:pt x="4392" y="0"/>
                      <a:pt x="4392" y="0"/>
                    </a:cubicBezTo>
                    <a:lnTo>
                      <a:pt x="4392" y="24"/>
                    </a:lnTo>
                    <a:cubicBezTo>
                      <a:pt x="4274" y="24"/>
                      <a:pt x="4274" y="24"/>
                      <a:pt x="4274" y="24"/>
                    </a:cubicBezTo>
                    <a:cubicBezTo>
                      <a:pt x="4274" y="0"/>
                      <a:pt x="4274" y="0"/>
                      <a:pt x="4274" y="0"/>
                    </a:cubicBezTo>
                    <a:close/>
                    <a:moveTo>
                      <a:pt x="4043" y="0"/>
                    </a:moveTo>
                    <a:cubicBezTo>
                      <a:pt x="4161" y="0"/>
                      <a:pt x="4161" y="0"/>
                      <a:pt x="4161" y="0"/>
                    </a:cubicBezTo>
                    <a:lnTo>
                      <a:pt x="4161" y="24"/>
                    </a:lnTo>
                    <a:cubicBezTo>
                      <a:pt x="4043" y="24"/>
                      <a:pt x="4043" y="24"/>
                      <a:pt x="4043" y="24"/>
                    </a:cubicBezTo>
                    <a:cubicBezTo>
                      <a:pt x="4043" y="0"/>
                      <a:pt x="4043" y="0"/>
                      <a:pt x="4043" y="0"/>
                    </a:cubicBezTo>
                    <a:close/>
                    <a:moveTo>
                      <a:pt x="3806" y="0"/>
                    </a:moveTo>
                    <a:cubicBezTo>
                      <a:pt x="3924" y="0"/>
                      <a:pt x="3924" y="0"/>
                      <a:pt x="3924" y="0"/>
                    </a:cubicBezTo>
                    <a:lnTo>
                      <a:pt x="3924" y="24"/>
                    </a:lnTo>
                    <a:cubicBezTo>
                      <a:pt x="3806" y="24"/>
                      <a:pt x="3806" y="24"/>
                      <a:pt x="3806" y="24"/>
                    </a:cubicBezTo>
                    <a:cubicBezTo>
                      <a:pt x="3806" y="0"/>
                      <a:pt x="3806" y="0"/>
                      <a:pt x="3806" y="0"/>
                    </a:cubicBezTo>
                    <a:close/>
                    <a:moveTo>
                      <a:pt x="3569" y="0"/>
                    </a:moveTo>
                    <a:cubicBezTo>
                      <a:pt x="3688" y="0"/>
                      <a:pt x="3688" y="0"/>
                      <a:pt x="3688" y="0"/>
                    </a:cubicBezTo>
                    <a:lnTo>
                      <a:pt x="3688" y="24"/>
                    </a:lnTo>
                    <a:cubicBezTo>
                      <a:pt x="3569" y="24"/>
                      <a:pt x="3569" y="24"/>
                      <a:pt x="3569" y="24"/>
                    </a:cubicBezTo>
                    <a:cubicBezTo>
                      <a:pt x="3569" y="0"/>
                      <a:pt x="3569" y="0"/>
                      <a:pt x="3569" y="0"/>
                    </a:cubicBezTo>
                    <a:close/>
                    <a:moveTo>
                      <a:pt x="3333" y="0"/>
                    </a:moveTo>
                    <a:cubicBezTo>
                      <a:pt x="3451" y="0"/>
                      <a:pt x="3451" y="0"/>
                      <a:pt x="3451" y="0"/>
                    </a:cubicBezTo>
                    <a:lnTo>
                      <a:pt x="3451" y="24"/>
                    </a:lnTo>
                    <a:cubicBezTo>
                      <a:pt x="3333" y="24"/>
                      <a:pt x="3333" y="24"/>
                      <a:pt x="3333" y="24"/>
                    </a:cubicBezTo>
                    <a:cubicBezTo>
                      <a:pt x="3333" y="0"/>
                      <a:pt x="3333" y="0"/>
                      <a:pt x="3333" y="0"/>
                    </a:cubicBezTo>
                    <a:close/>
                    <a:moveTo>
                      <a:pt x="3102" y="0"/>
                    </a:moveTo>
                    <a:cubicBezTo>
                      <a:pt x="3220" y="0"/>
                      <a:pt x="3220" y="0"/>
                      <a:pt x="3220" y="0"/>
                    </a:cubicBezTo>
                    <a:lnTo>
                      <a:pt x="3220" y="24"/>
                    </a:lnTo>
                    <a:cubicBezTo>
                      <a:pt x="3102" y="24"/>
                      <a:pt x="3102" y="24"/>
                      <a:pt x="3102" y="24"/>
                    </a:cubicBezTo>
                    <a:cubicBezTo>
                      <a:pt x="3102" y="0"/>
                      <a:pt x="3102" y="0"/>
                      <a:pt x="3102" y="0"/>
                    </a:cubicBezTo>
                    <a:close/>
                    <a:moveTo>
                      <a:pt x="2865" y="0"/>
                    </a:moveTo>
                    <a:cubicBezTo>
                      <a:pt x="2983" y="0"/>
                      <a:pt x="2983" y="0"/>
                      <a:pt x="2983" y="0"/>
                    </a:cubicBezTo>
                    <a:lnTo>
                      <a:pt x="2983" y="24"/>
                    </a:lnTo>
                    <a:cubicBezTo>
                      <a:pt x="2865" y="24"/>
                      <a:pt x="2865" y="24"/>
                      <a:pt x="2865" y="24"/>
                    </a:cubicBezTo>
                    <a:cubicBezTo>
                      <a:pt x="2865" y="0"/>
                      <a:pt x="2865" y="0"/>
                      <a:pt x="2865" y="0"/>
                    </a:cubicBezTo>
                    <a:close/>
                    <a:moveTo>
                      <a:pt x="2628" y="0"/>
                    </a:moveTo>
                    <a:cubicBezTo>
                      <a:pt x="2747" y="0"/>
                      <a:pt x="2747" y="0"/>
                      <a:pt x="2747" y="0"/>
                    </a:cubicBezTo>
                    <a:lnTo>
                      <a:pt x="2747" y="24"/>
                    </a:lnTo>
                    <a:cubicBezTo>
                      <a:pt x="2628" y="24"/>
                      <a:pt x="2628" y="24"/>
                      <a:pt x="2628" y="24"/>
                    </a:cubicBezTo>
                    <a:cubicBezTo>
                      <a:pt x="2628" y="0"/>
                      <a:pt x="2628" y="0"/>
                      <a:pt x="2628" y="0"/>
                    </a:cubicBezTo>
                    <a:close/>
                    <a:moveTo>
                      <a:pt x="2391" y="0"/>
                    </a:moveTo>
                    <a:cubicBezTo>
                      <a:pt x="2510" y="0"/>
                      <a:pt x="2510" y="0"/>
                      <a:pt x="2510" y="0"/>
                    </a:cubicBezTo>
                    <a:lnTo>
                      <a:pt x="2510" y="24"/>
                    </a:lnTo>
                    <a:cubicBezTo>
                      <a:pt x="2391" y="24"/>
                      <a:pt x="2391" y="24"/>
                      <a:pt x="2391" y="24"/>
                    </a:cubicBezTo>
                    <a:cubicBezTo>
                      <a:pt x="2391" y="0"/>
                      <a:pt x="2391" y="0"/>
                      <a:pt x="2391" y="0"/>
                    </a:cubicBezTo>
                    <a:close/>
                    <a:moveTo>
                      <a:pt x="2161" y="0"/>
                    </a:moveTo>
                    <a:cubicBezTo>
                      <a:pt x="2273" y="0"/>
                      <a:pt x="2273" y="0"/>
                      <a:pt x="2273" y="0"/>
                    </a:cubicBezTo>
                    <a:lnTo>
                      <a:pt x="2273" y="24"/>
                    </a:lnTo>
                    <a:cubicBezTo>
                      <a:pt x="2161" y="24"/>
                      <a:pt x="2161" y="24"/>
                      <a:pt x="2161" y="24"/>
                    </a:cubicBezTo>
                    <a:cubicBezTo>
                      <a:pt x="2161" y="0"/>
                      <a:pt x="2161" y="0"/>
                      <a:pt x="2161" y="0"/>
                    </a:cubicBezTo>
                    <a:close/>
                    <a:moveTo>
                      <a:pt x="1924" y="0"/>
                    </a:moveTo>
                    <a:cubicBezTo>
                      <a:pt x="2042" y="0"/>
                      <a:pt x="2042" y="0"/>
                      <a:pt x="2042" y="0"/>
                    </a:cubicBezTo>
                    <a:lnTo>
                      <a:pt x="2042" y="24"/>
                    </a:lnTo>
                    <a:cubicBezTo>
                      <a:pt x="1924" y="24"/>
                      <a:pt x="1924" y="24"/>
                      <a:pt x="1924" y="24"/>
                    </a:cubicBezTo>
                    <a:cubicBezTo>
                      <a:pt x="1924" y="0"/>
                      <a:pt x="1924" y="0"/>
                      <a:pt x="1924" y="0"/>
                    </a:cubicBezTo>
                    <a:close/>
                    <a:moveTo>
                      <a:pt x="1687" y="0"/>
                    </a:moveTo>
                    <a:cubicBezTo>
                      <a:pt x="1805" y="0"/>
                      <a:pt x="1805" y="0"/>
                      <a:pt x="1805" y="0"/>
                    </a:cubicBezTo>
                    <a:lnTo>
                      <a:pt x="1805" y="24"/>
                    </a:lnTo>
                    <a:cubicBezTo>
                      <a:pt x="1687" y="24"/>
                      <a:pt x="1687" y="24"/>
                      <a:pt x="1687" y="24"/>
                    </a:cubicBezTo>
                    <a:cubicBezTo>
                      <a:pt x="1687" y="0"/>
                      <a:pt x="1687" y="0"/>
                      <a:pt x="1687" y="0"/>
                    </a:cubicBezTo>
                    <a:close/>
                    <a:moveTo>
                      <a:pt x="1450" y="0"/>
                    </a:moveTo>
                    <a:cubicBezTo>
                      <a:pt x="1569" y="0"/>
                      <a:pt x="1569" y="0"/>
                      <a:pt x="1569" y="0"/>
                    </a:cubicBezTo>
                    <a:lnTo>
                      <a:pt x="1569" y="24"/>
                    </a:lnTo>
                    <a:cubicBezTo>
                      <a:pt x="1450" y="24"/>
                      <a:pt x="1450" y="24"/>
                      <a:pt x="1450" y="24"/>
                    </a:cubicBezTo>
                    <a:cubicBezTo>
                      <a:pt x="1450" y="0"/>
                      <a:pt x="1450" y="0"/>
                      <a:pt x="1450" y="0"/>
                    </a:cubicBezTo>
                    <a:close/>
                    <a:moveTo>
                      <a:pt x="1219" y="0"/>
                    </a:moveTo>
                    <a:cubicBezTo>
                      <a:pt x="1332" y="0"/>
                      <a:pt x="1332" y="0"/>
                      <a:pt x="1332" y="0"/>
                    </a:cubicBezTo>
                    <a:lnTo>
                      <a:pt x="1332" y="24"/>
                    </a:lnTo>
                    <a:cubicBezTo>
                      <a:pt x="1219" y="24"/>
                      <a:pt x="1219" y="24"/>
                      <a:pt x="1219" y="24"/>
                    </a:cubicBezTo>
                    <a:cubicBezTo>
                      <a:pt x="1219" y="0"/>
                      <a:pt x="1219" y="0"/>
                      <a:pt x="1219" y="0"/>
                    </a:cubicBezTo>
                    <a:close/>
                    <a:moveTo>
                      <a:pt x="983" y="0"/>
                    </a:moveTo>
                    <a:cubicBezTo>
                      <a:pt x="1101" y="0"/>
                      <a:pt x="1101" y="0"/>
                      <a:pt x="1101" y="0"/>
                    </a:cubicBezTo>
                    <a:lnTo>
                      <a:pt x="1101" y="24"/>
                    </a:lnTo>
                    <a:cubicBezTo>
                      <a:pt x="983" y="24"/>
                      <a:pt x="983" y="24"/>
                      <a:pt x="983" y="24"/>
                    </a:cubicBezTo>
                    <a:cubicBezTo>
                      <a:pt x="983" y="0"/>
                      <a:pt x="983" y="0"/>
                      <a:pt x="983" y="0"/>
                    </a:cubicBezTo>
                    <a:close/>
                    <a:moveTo>
                      <a:pt x="746" y="0"/>
                    </a:moveTo>
                    <a:cubicBezTo>
                      <a:pt x="864" y="0"/>
                      <a:pt x="864" y="0"/>
                      <a:pt x="864" y="0"/>
                    </a:cubicBezTo>
                    <a:lnTo>
                      <a:pt x="864" y="24"/>
                    </a:lnTo>
                    <a:cubicBezTo>
                      <a:pt x="746" y="24"/>
                      <a:pt x="746" y="24"/>
                      <a:pt x="746" y="24"/>
                    </a:cubicBezTo>
                    <a:cubicBezTo>
                      <a:pt x="746" y="0"/>
                      <a:pt x="746" y="0"/>
                      <a:pt x="746" y="0"/>
                    </a:cubicBezTo>
                    <a:close/>
                    <a:moveTo>
                      <a:pt x="509" y="0"/>
                    </a:moveTo>
                    <a:cubicBezTo>
                      <a:pt x="627" y="0"/>
                      <a:pt x="627" y="0"/>
                      <a:pt x="627" y="0"/>
                    </a:cubicBezTo>
                    <a:lnTo>
                      <a:pt x="627" y="24"/>
                    </a:lnTo>
                    <a:cubicBezTo>
                      <a:pt x="509" y="24"/>
                      <a:pt x="509" y="24"/>
                      <a:pt x="509" y="24"/>
                    </a:cubicBezTo>
                    <a:cubicBezTo>
                      <a:pt x="509" y="0"/>
                      <a:pt x="509" y="0"/>
                      <a:pt x="509" y="0"/>
                    </a:cubicBezTo>
                    <a:close/>
                    <a:moveTo>
                      <a:pt x="342" y="0"/>
                    </a:moveTo>
                    <a:lnTo>
                      <a:pt x="346" y="0"/>
                    </a:lnTo>
                    <a:cubicBezTo>
                      <a:pt x="391" y="0"/>
                      <a:pt x="391" y="0"/>
                      <a:pt x="391" y="0"/>
                    </a:cubicBezTo>
                    <a:cubicBezTo>
                      <a:pt x="391" y="24"/>
                      <a:pt x="391" y="24"/>
                      <a:pt x="391" y="24"/>
                    </a:cubicBezTo>
                    <a:cubicBezTo>
                      <a:pt x="370" y="24"/>
                      <a:pt x="354" y="24"/>
                      <a:pt x="341" y="24"/>
                    </a:cubicBezTo>
                    <a:lnTo>
                      <a:pt x="337" y="24"/>
                    </a:lnTo>
                    <a:lnTo>
                      <a:pt x="339" y="15"/>
                    </a:lnTo>
                    <a:cubicBezTo>
                      <a:pt x="340" y="11"/>
                      <a:pt x="341" y="6"/>
                      <a:pt x="342" y="1"/>
                    </a:cubicBez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F9F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2400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 rot="20100000">
                <a:off x="5605" y="3634"/>
                <a:ext cx="609" cy="345"/>
                <a:chOff x="5670" y="3718"/>
                <a:chExt cx="537" cy="304"/>
              </a:xfrm>
              <a:solidFill>
                <a:srgbClr val="FF3B50"/>
              </a:solidFill>
            </p:grpSpPr>
            <p:sp>
              <p:nvSpPr>
                <p:cNvPr id="11" name="Freeform 8"/>
                <p:cNvSpPr/>
                <p:nvPr/>
              </p:nvSpPr>
              <p:spPr bwMode="auto">
                <a:xfrm rot="19680000">
                  <a:off x="5670" y="3718"/>
                  <a:ext cx="355" cy="304"/>
                </a:xfrm>
                <a:custGeom>
                  <a:avLst/>
                  <a:gdLst>
                    <a:gd name="T0" fmla="*/ 46 w 46"/>
                    <a:gd name="T1" fmla="*/ 13 h 39"/>
                    <a:gd name="T2" fmla="*/ 34 w 46"/>
                    <a:gd name="T3" fmla="*/ 2 h 39"/>
                    <a:gd name="T4" fmla="*/ 24 w 46"/>
                    <a:gd name="T5" fmla="*/ 7 h 39"/>
                    <a:gd name="T6" fmla="*/ 14 w 46"/>
                    <a:gd name="T7" fmla="*/ 0 h 39"/>
                    <a:gd name="T8" fmla="*/ 1 w 46"/>
                    <a:gd name="T9" fmla="*/ 11 h 39"/>
                    <a:gd name="T10" fmla="*/ 7 w 46"/>
                    <a:gd name="T11" fmla="*/ 26 h 39"/>
                    <a:gd name="T12" fmla="*/ 22 w 46"/>
                    <a:gd name="T13" fmla="*/ 39 h 39"/>
                    <a:gd name="T14" fmla="*/ 38 w 46"/>
                    <a:gd name="T15" fmla="*/ 28 h 39"/>
                    <a:gd name="T16" fmla="*/ 46 w 46"/>
                    <a:gd name="T17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9">
                      <a:moveTo>
                        <a:pt x="46" y="13"/>
                      </a:moveTo>
                      <a:cubicBezTo>
                        <a:pt x="46" y="7"/>
                        <a:pt x="41" y="2"/>
                        <a:pt x="34" y="2"/>
                      </a:cubicBezTo>
                      <a:cubicBezTo>
                        <a:pt x="28" y="2"/>
                        <a:pt x="24" y="7"/>
                        <a:pt x="24" y="7"/>
                      </a:cubicBezTo>
                      <a:cubicBezTo>
                        <a:pt x="24" y="7"/>
                        <a:pt x="20" y="1"/>
                        <a:pt x="14" y="0"/>
                      </a:cubicBezTo>
                      <a:cubicBezTo>
                        <a:pt x="7" y="0"/>
                        <a:pt x="1" y="5"/>
                        <a:pt x="1" y="11"/>
                      </a:cubicBezTo>
                      <a:cubicBezTo>
                        <a:pt x="0" y="16"/>
                        <a:pt x="4" y="22"/>
                        <a:pt x="7" y="26"/>
                      </a:cubicBezTo>
                      <a:cubicBezTo>
                        <a:pt x="11" y="31"/>
                        <a:pt x="18" y="36"/>
                        <a:pt x="22" y="39"/>
                      </a:cubicBezTo>
                      <a:cubicBezTo>
                        <a:pt x="26" y="37"/>
                        <a:pt x="33" y="32"/>
                        <a:pt x="38" y="28"/>
                      </a:cubicBezTo>
                      <a:cubicBezTo>
                        <a:pt x="41" y="24"/>
                        <a:pt x="46" y="19"/>
                        <a:pt x="4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  <p:sp>
              <p:nvSpPr>
                <p:cNvPr id="3" name="Freeform 8"/>
                <p:cNvSpPr/>
                <p:nvPr/>
              </p:nvSpPr>
              <p:spPr bwMode="auto">
                <a:xfrm rot="1320000">
                  <a:off x="5986" y="3790"/>
                  <a:ext cx="221" cy="190"/>
                </a:xfrm>
                <a:custGeom>
                  <a:avLst/>
                  <a:gdLst>
                    <a:gd name="T0" fmla="*/ 46 w 46"/>
                    <a:gd name="T1" fmla="*/ 13 h 39"/>
                    <a:gd name="T2" fmla="*/ 34 w 46"/>
                    <a:gd name="T3" fmla="*/ 2 h 39"/>
                    <a:gd name="T4" fmla="*/ 24 w 46"/>
                    <a:gd name="T5" fmla="*/ 7 h 39"/>
                    <a:gd name="T6" fmla="*/ 14 w 46"/>
                    <a:gd name="T7" fmla="*/ 0 h 39"/>
                    <a:gd name="T8" fmla="*/ 1 w 46"/>
                    <a:gd name="T9" fmla="*/ 11 h 39"/>
                    <a:gd name="T10" fmla="*/ 7 w 46"/>
                    <a:gd name="T11" fmla="*/ 26 h 39"/>
                    <a:gd name="T12" fmla="*/ 22 w 46"/>
                    <a:gd name="T13" fmla="*/ 39 h 39"/>
                    <a:gd name="T14" fmla="*/ 38 w 46"/>
                    <a:gd name="T15" fmla="*/ 28 h 39"/>
                    <a:gd name="T16" fmla="*/ 46 w 46"/>
                    <a:gd name="T17" fmla="*/ 1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9">
                      <a:moveTo>
                        <a:pt x="46" y="13"/>
                      </a:moveTo>
                      <a:cubicBezTo>
                        <a:pt x="46" y="7"/>
                        <a:pt x="41" y="2"/>
                        <a:pt x="34" y="2"/>
                      </a:cubicBezTo>
                      <a:cubicBezTo>
                        <a:pt x="28" y="2"/>
                        <a:pt x="24" y="7"/>
                        <a:pt x="24" y="7"/>
                      </a:cubicBezTo>
                      <a:cubicBezTo>
                        <a:pt x="24" y="7"/>
                        <a:pt x="20" y="1"/>
                        <a:pt x="14" y="0"/>
                      </a:cubicBezTo>
                      <a:cubicBezTo>
                        <a:pt x="7" y="0"/>
                        <a:pt x="1" y="5"/>
                        <a:pt x="1" y="11"/>
                      </a:cubicBezTo>
                      <a:cubicBezTo>
                        <a:pt x="0" y="16"/>
                        <a:pt x="4" y="22"/>
                        <a:pt x="7" y="26"/>
                      </a:cubicBezTo>
                      <a:cubicBezTo>
                        <a:pt x="11" y="31"/>
                        <a:pt x="18" y="36"/>
                        <a:pt x="22" y="39"/>
                      </a:cubicBezTo>
                      <a:cubicBezTo>
                        <a:pt x="26" y="37"/>
                        <a:pt x="33" y="32"/>
                        <a:pt x="38" y="28"/>
                      </a:cubicBezTo>
                      <a:cubicBezTo>
                        <a:pt x="41" y="24"/>
                        <a:pt x="46" y="19"/>
                        <a:pt x="4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/>
                </a:p>
              </p:txBody>
            </p:sp>
          </p:grpSp>
        </p:grpSp>
        <p:sp>
          <p:nvSpPr>
            <p:cNvPr id="63" name="文本框 7"/>
            <p:cNvSpPr txBox="1"/>
            <p:nvPr/>
          </p:nvSpPr>
          <p:spPr>
            <a:xfrm>
              <a:off x="5864" y="4013"/>
              <a:ext cx="8006" cy="262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p>
              <a:pPr algn="just" fontAlgn="t">
                <a:lnSpc>
                  <a:spcPts val="42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    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经典是那些你经常听人家说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“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我正在重读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……”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而不是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“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我正在读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……”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的书。</a:t>
              </a: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……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鲁滨逊漂流记无疑是一部值得逐字逐行重读的小说。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endParaRPr>
            </a:p>
            <a:p>
              <a:pPr algn="just" fontAlgn="t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                      ——</a:t>
              </a:r>
              <a:r>
                <a: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Times New Roman" panose="02020603050405020304"/>
                </a:rPr>
                <a:t>【意大利】卡尔维诺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Times New Roman" panose="02020603050405020304"/>
              </a:endParaRPr>
            </a:p>
          </p:txBody>
        </p:sp>
      </p:grpSp>
      <p:pic>
        <p:nvPicPr>
          <p:cNvPr id="8" name="图片 7"/>
          <p:cNvPicPr/>
          <p:nvPr/>
        </p:nvPicPr>
        <p:blipFill>
          <a:blip r:embed="rId3"/>
          <a:srcRect b="17959"/>
          <a:stretch>
            <a:fillRect/>
          </a:stretch>
        </p:blipFill>
        <p:spPr>
          <a:xfrm>
            <a:off x="9518015" y="4536440"/>
            <a:ext cx="1537970" cy="145542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224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46050" y="145415"/>
            <a:ext cx="11899265" cy="6590665"/>
          </a:xfrm>
          <a:custGeom>
            <a:avLst/>
            <a:gdLst>
              <a:gd name="connsiteX0" fmla="*/ 47 w 18739"/>
              <a:gd name="connsiteY0" fmla="*/ 1155 h 10379"/>
              <a:gd name="connsiteX1" fmla="*/ 1688 w 18739"/>
              <a:gd name="connsiteY1" fmla="*/ 0 h 10379"/>
              <a:gd name="connsiteX2" fmla="*/ 16997 w 18739"/>
              <a:gd name="connsiteY2" fmla="*/ 0 h 10379"/>
              <a:gd name="connsiteX3" fmla="*/ 18739 w 18739"/>
              <a:gd name="connsiteY3" fmla="*/ 1124 h 10379"/>
              <a:gd name="connsiteX4" fmla="*/ 18739 w 18739"/>
              <a:gd name="connsiteY4" fmla="*/ 9216 h 10379"/>
              <a:gd name="connsiteX5" fmla="*/ 16997 w 18739"/>
              <a:gd name="connsiteY5" fmla="*/ 10379 h 10379"/>
              <a:gd name="connsiteX6" fmla="*/ 1688 w 18739"/>
              <a:gd name="connsiteY6" fmla="*/ 10379 h 10379"/>
              <a:gd name="connsiteX7" fmla="*/ 0 w 18739"/>
              <a:gd name="connsiteY7" fmla="*/ 9155 h 10379"/>
              <a:gd name="connsiteX8" fmla="*/ 47 w 18739"/>
              <a:gd name="connsiteY8" fmla="*/ 1155 h 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9" h="10379">
                <a:moveTo>
                  <a:pt x="47" y="1155"/>
                </a:moveTo>
                <a:cubicBezTo>
                  <a:pt x="47" y="199"/>
                  <a:pt x="732" y="0"/>
                  <a:pt x="1688" y="0"/>
                </a:cubicBezTo>
                <a:lnTo>
                  <a:pt x="16997" y="0"/>
                </a:lnTo>
                <a:cubicBezTo>
                  <a:pt x="17953" y="0"/>
                  <a:pt x="18739" y="168"/>
                  <a:pt x="18739" y="1124"/>
                </a:cubicBezTo>
                <a:lnTo>
                  <a:pt x="18739" y="9216"/>
                </a:lnTo>
                <a:cubicBezTo>
                  <a:pt x="18739" y="10172"/>
                  <a:pt x="17953" y="10379"/>
                  <a:pt x="16997" y="10379"/>
                </a:cubicBezTo>
                <a:lnTo>
                  <a:pt x="1688" y="10379"/>
                </a:lnTo>
                <a:cubicBezTo>
                  <a:pt x="732" y="10379"/>
                  <a:pt x="0" y="10111"/>
                  <a:pt x="0" y="9155"/>
                </a:cubicBezTo>
                <a:lnTo>
                  <a:pt x="47" y="115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/>
              <a:t>beach-2026995_640.pngbeach-2026995_640.png</a:t>
            </a:r>
            <a:endParaRPr kumimoji="1" lang="zh-CN" altLang="en-US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5594" y="5253594"/>
            <a:ext cx="1760761" cy="176076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b="48480"/>
          <a:stretch>
            <a:fillRect/>
          </a:stretch>
        </p:blipFill>
        <p:spPr>
          <a:xfrm>
            <a:off x="168910" y="160020"/>
            <a:ext cx="3357880" cy="692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7265" y="357505"/>
            <a:ext cx="1924685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制定阅读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计划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959485" y="2065020"/>
          <a:ext cx="10351770" cy="4330065"/>
        </p:xfrm>
        <a:graphic>
          <a:graphicData uri="http://schemas.openxmlformats.org/drawingml/2006/table">
            <a:tbl>
              <a:tblPr firstRow="1">
                <a:tableStyleId>{B9743EE4-CF7D-4502-8221-350B8D66CBFE}</a:tableStyleId>
              </a:tblPr>
              <a:tblGrid>
                <a:gridCol w="2910205"/>
                <a:gridCol w="2861310"/>
                <a:gridCol w="4580255"/>
              </a:tblGrid>
              <a:tr h="5219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本书共（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）页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计划（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）天读完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每天读（</a:t>
                      </a:r>
                      <a:r>
                        <a:rPr lang="en-US" altLang="zh-CN" sz="2400" b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</a:rPr>
                        <a:t>）章</a:t>
                      </a:r>
                      <a:endParaRPr lang="zh-CN" alt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219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/>
                        <a:t>时间</a:t>
                      </a:r>
                      <a:endParaRPr lang="zh-CN" altLang="en-US" sz="2400" b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/>
                        <a:t>页码</a:t>
                      </a:r>
                      <a:endParaRPr lang="zh-CN" altLang="en-US" sz="2400" b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0"/>
                        <a:t>今日感言</a:t>
                      </a:r>
                      <a:endParaRPr lang="zh-CN" altLang="en-US" sz="2400" b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4864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/>
                        <a:t>（</a:t>
                      </a:r>
                      <a:r>
                        <a:rPr lang="en-US" altLang="zh-CN" sz="2000"/>
                        <a:t>    </a:t>
                      </a:r>
                      <a:r>
                        <a:rPr lang="zh-CN" altLang="en-US" sz="2000"/>
                        <a:t>）月（</a:t>
                      </a:r>
                      <a:r>
                        <a:rPr lang="en-US" altLang="zh-CN" sz="2000"/>
                        <a:t>    </a:t>
                      </a:r>
                      <a:r>
                        <a:rPr lang="zh-CN" altLang="en-US" sz="2000"/>
                        <a:t>）日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</a:rPr>
                        <a:t>(      )-(      )页</a:t>
                      </a:r>
                      <a:endParaRPr lang="zh-CN" altLang="en-US" sz="20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sym typeface="+mn-ea"/>
                        </a:rPr>
                        <a:t>（    ）月（    ）日</a:t>
                      </a:r>
                      <a:endParaRPr lang="zh-CN" altLang="en-US" sz="20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sym typeface="+mn-ea"/>
                        </a:rPr>
                        <a:t>(      )-(      )页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08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/>
                        <a:t>......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......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518920">
                <a:tc grid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读完整本书后的感想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437130" y="1283970"/>
            <a:ext cx="7381240" cy="656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《鲁滨逊漂流记》阅读计划</a:t>
            </a:r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表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815340" y="452120"/>
            <a:ext cx="7849447" cy="4154593"/>
          </a:xfrm>
          <a:custGeom>
            <a:avLst/>
            <a:gdLst>
              <a:gd name="connsiteX0" fmla="*/ 452721 w 3185457"/>
              <a:gd name="connsiteY0" fmla="*/ 2493108 h 2622851"/>
              <a:gd name="connsiteX1" fmla="*/ 413644 w 3185457"/>
              <a:gd name="connsiteY1" fmla="*/ 2469662 h 2622851"/>
              <a:gd name="connsiteX2" fmla="*/ 390198 w 3185457"/>
              <a:gd name="connsiteY2" fmla="*/ 2454031 h 2622851"/>
              <a:gd name="connsiteX3" fmla="*/ 358936 w 3185457"/>
              <a:gd name="connsiteY3" fmla="*/ 2407139 h 2622851"/>
              <a:gd name="connsiteX4" fmla="*/ 351121 w 3185457"/>
              <a:gd name="connsiteY4" fmla="*/ 2368062 h 2622851"/>
              <a:gd name="connsiteX5" fmla="*/ 335490 w 3185457"/>
              <a:gd name="connsiteY5" fmla="*/ 2344615 h 2622851"/>
              <a:gd name="connsiteX6" fmla="*/ 312044 w 3185457"/>
              <a:gd name="connsiteY6" fmla="*/ 2297723 h 2622851"/>
              <a:gd name="connsiteX7" fmla="*/ 288598 w 3185457"/>
              <a:gd name="connsiteY7" fmla="*/ 2235200 h 2622851"/>
              <a:gd name="connsiteX8" fmla="*/ 280782 w 3185457"/>
              <a:gd name="connsiteY8" fmla="*/ 2203939 h 2622851"/>
              <a:gd name="connsiteX9" fmla="*/ 265151 w 3185457"/>
              <a:gd name="connsiteY9" fmla="*/ 2164862 h 2622851"/>
              <a:gd name="connsiteX10" fmla="*/ 257336 w 3185457"/>
              <a:gd name="connsiteY10" fmla="*/ 2110154 h 2622851"/>
              <a:gd name="connsiteX11" fmla="*/ 249521 w 3185457"/>
              <a:gd name="connsiteY11" fmla="*/ 2078892 h 2622851"/>
              <a:gd name="connsiteX12" fmla="*/ 241705 w 3185457"/>
              <a:gd name="connsiteY12" fmla="*/ 2039815 h 2622851"/>
              <a:gd name="connsiteX13" fmla="*/ 233890 w 3185457"/>
              <a:gd name="connsiteY13" fmla="*/ 1985108 h 2622851"/>
              <a:gd name="connsiteX14" fmla="*/ 218259 w 3185457"/>
              <a:gd name="connsiteY14" fmla="*/ 1930400 h 2622851"/>
              <a:gd name="connsiteX15" fmla="*/ 210444 w 3185457"/>
              <a:gd name="connsiteY15" fmla="*/ 1836615 h 2622851"/>
              <a:gd name="connsiteX16" fmla="*/ 186998 w 3185457"/>
              <a:gd name="connsiteY16" fmla="*/ 1797539 h 2622851"/>
              <a:gd name="connsiteX17" fmla="*/ 179182 w 3185457"/>
              <a:gd name="connsiteY17" fmla="*/ 1719385 h 2622851"/>
              <a:gd name="connsiteX18" fmla="*/ 163551 w 3185457"/>
              <a:gd name="connsiteY18" fmla="*/ 1656862 h 2622851"/>
              <a:gd name="connsiteX19" fmla="*/ 155736 w 3185457"/>
              <a:gd name="connsiteY19" fmla="*/ 1594339 h 2622851"/>
              <a:gd name="connsiteX20" fmla="*/ 147921 w 3185457"/>
              <a:gd name="connsiteY20" fmla="*/ 1570892 h 2622851"/>
              <a:gd name="connsiteX21" fmla="*/ 140105 w 3185457"/>
              <a:gd name="connsiteY21" fmla="*/ 1516185 h 2622851"/>
              <a:gd name="connsiteX22" fmla="*/ 132290 w 3185457"/>
              <a:gd name="connsiteY22" fmla="*/ 1469292 h 2622851"/>
              <a:gd name="connsiteX23" fmla="*/ 116659 w 3185457"/>
              <a:gd name="connsiteY23" fmla="*/ 1414585 h 2622851"/>
              <a:gd name="connsiteX24" fmla="*/ 108844 w 3185457"/>
              <a:gd name="connsiteY24" fmla="*/ 1344246 h 2622851"/>
              <a:gd name="connsiteX25" fmla="*/ 93213 w 3185457"/>
              <a:gd name="connsiteY25" fmla="*/ 1320800 h 2622851"/>
              <a:gd name="connsiteX26" fmla="*/ 77582 w 3185457"/>
              <a:gd name="connsiteY26" fmla="*/ 1086339 h 2622851"/>
              <a:gd name="connsiteX27" fmla="*/ 69767 w 3185457"/>
              <a:gd name="connsiteY27" fmla="*/ 1062892 h 2622851"/>
              <a:gd name="connsiteX28" fmla="*/ 61951 w 3185457"/>
              <a:gd name="connsiteY28" fmla="*/ 1023815 h 2622851"/>
              <a:gd name="connsiteX29" fmla="*/ 54136 w 3185457"/>
              <a:gd name="connsiteY29" fmla="*/ 953477 h 2622851"/>
              <a:gd name="connsiteX30" fmla="*/ 38505 w 3185457"/>
              <a:gd name="connsiteY30" fmla="*/ 930031 h 2622851"/>
              <a:gd name="connsiteX31" fmla="*/ 30690 w 3185457"/>
              <a:gd name="connsiteY31" fmla="*/ 898769 h 2622851"/>
              <a:gd name="connsiteX32" fmla="*/ 22874 w 3185457"/>
              <a:gd name="connsiteY32" fmla="*/ 851877 h 2622851"/>
              <a:gd name="connsiteX33" fmla="*/ 15059 w 3185457"/>
              <a:gd name="connsiteY33" fmla="*/ 828431 h 2622851"/>
              <a:gd name="connsiteX34" fmla="*/ 15059 w 3185457"/>
              <a:gd name="connsiteY34" fmla="*/ 382954 h 2622851"/>
              <a:gd name="connsiteX35" fmla="*/ 22874 w 3185457"/>
              <a:gd name="connsiteY35" fmla="*/ 359508 h 2622851"/>
              <a:gd name="connsiteX36" fmla="*/ 30690 w 3185457"/>
              <a:gd name="connsiteY36" fmla="*/ 328246 h 2622851"/>
              <a:gd name="connsiteX37" fmla="*/ 38505 w 3185457"/>
              <a:gd name="connsiteY37" fmla="*/ 273539 h 2622851"/>
              <a:gd name="connsiteX38" fmla="*/ 54136 w 3185457"/>
              <a:gd name="connsiteY38" fmla="*/ 242277 h 2622851"/>
              <a:gd name="connsiteX39" fmla="*/ 93213 w 3185457"/>
              <a:gd name="connsiteY39" fmla="*/ 164123 h 2622851"/>
              <a:gd name="connsiteX40" fmla="*/ 108844 w 3185457"/>
              <a:gd name="connsiteY40" fmla="*/ 140677 h 2622851"/>
              <a:gd name="connsiteX41" fmla="*/ 132290 w 3185457"/>
              <a:gd name="connsiteY41" fmla="*/ 132862 h 2622851"/>
              <a:gd name="connsiteX42" fmla="*/ 186998 w 3185457"/>
              <a:gd name="connsiteY42" fmla="*/ 93785 h 2622851"/>
              <a:gd name="connsiteX43" fmla="*/ 249521 w 3185457"/>
              <a:gd name="connsiteY43" fmla="*/ 78154 h 2622851"/>
              <a:gd name="connsiteX44" fmla="*/ 327674 w 3185457"/>
              <a:gd name="connsiteY44" fmla="*/ 46892 h 2622851"/>
              <a:gd name="connsiteX45" fmla="*/ 398013 w 3185457"/>
              <a:gd name="connsiteY45" fmla="*/ 39077 h 2622851"/>
              <a:gd name="connsiteX46" fmla="*/ 468351 w 3185457"/>
              <a:gd name="connsiteY46" fmla="*/ 23446 h 2622851"/>
              <a:gd name="connsiteX47" fmla="*/ 569951 w 3185457"/>
              <a:gd name="connsiteY47" fmla="*/ 0 h 2622851"/>
              <a:gd name="connsiteX48" fmla="*/ 1023244 w 3185457"/>
              <a:gd name="connsiteY48" fmla="*/ 7815 h 2622851"/>
              <a:gd name="connsiteX49" fmla="*/ 1070136 w 3185457"/>
              <a:gd name="connsiteY49" fmla="*/ 54708 h 2622851"/>
              <a:gd name="connsiteX50" fmla="*/ 1117028 w 3185457"/>
              <a:gd name="connsiteY50" fmla="*/ 70339 h 2622851"/>
              <a:gd name="connsiteX51" fmla="*/ 1195182 w 3185457"/>
              <a:gd name="connsiteY51" fmla="*/ 93785 h 2622851"/>
              <a:gd name="connsiteX52" fmla="*/ 1242074 w 3185457"/>
              <a:gd name="connsiteY52" fmla="*/ 101600 h 2622851"/>
              <a:gd name="connsiteX53" fmla="*/ 1953274 w 3185457"/>
              <a:gd name="connsiteY53" fmla="*/ 109415 h 2622851"/>
              <a:gd name="connsiteX54" fmla="*/ 2047059 w 3185457"/>
              <a:gd name="connsiteY54" fmla="*/ 132862 h 2622851"/>
              <a:gd name="connsiteX55" fmla="*/ 2070505 w 3185457"/>
              <a:gd name="connsiteY55" fmla="*/ 140677 h 2622851"/>
              <a:gd name="connsiteX56" fmla="*/ 2164290 w 3185457"/>
              <a:gd name="connsiteY56" fmla="*/ 156308 h 2622851"/>
              <a:gd name="connsiteX57" fmla="*/ 2195551 w 3185457"/>
              <a:gd name="connsiteY57" fmla="*/ 164123 h 2622851"/>
              <a:gd name="connsiteX58" fmla="*/ 2218998 w 3185457"/>
              <a:gd name="connsiteY58" fmla="*/ 171939 h 2622851"/>
              <a:gd name="connsiteX59" fmla="*/ 2273705 w 3185457"/>
              <a:gd name="connsiteY59" fmla="*/ 179754 h 2622851"/>
              <a:gd name="connsiteX60" fmla="*/ 2304967 w 3185457"/>
              <a:gd name="connsiteY60" fmla="*/ 187569 h 2622851"/>
              <a:gd name="connsiteX61" fmla="*/ 2609767 w 3185457"/>
              <a:gd name="connsiteY61" fmla="*/ 195385 h 2622851"/>
              <a:gd name="connsiteX62" fmla="*/ 2680105 w 3185457"/>
              <a:gd name="connsiteY62" fmla="*/ 203200 h 2622851"/>
              <a:gd name="connsiteX63" fmla="*/ 2726998 w 3185457"/>
              <a:gd name="connsiteY63" fmla="*/ 218831 h 2622851"/>
              <a:gd name="connsiteX64" fmla="*/ 2789521 w 3185457"/>
              <a:gd name="connsiteY64" fmla="*/ 226646 h 2622851"/>
              <a:gd name="connsiteX65" fmla="*/ 2836413 w 3185457"/>
              <a:gd name="connsiteY65" fmla="*/ 242277 h 2622851"/>
              <a:gd name="connsiteX66" fmla="*/ 2859859 w 3185457"/>
              <a:gd name="connsiteY66" fmla="*/ 250092 h 2622851"/>
              <a:gd name="connsiteX67" fmla="*/ 2891121 w 3185457"/>
              <a:gd name="connsiteY67" fmla="*/ 257908 h 2622851"/>
              <a:gd name="connsiteX68" fmla="*/ 2945828 w 3185457"/>
              <a:gd name="connsiteY68" fmla="*/ 289169 h 2622851"/>
              <a:gd name="connsiteX69" fmla="*/ 2984905 w 3185457"/>
              <a:gd name="connsiteY69" fmla="*/ 312615 h 2622851"/>
              <a:gd name="connsiteX70" fmla="*/ 3031798 w 3185457"/>
              <a:gd name="connsiteY70" fmla="*/ 336062 h 2622851"/>
              <a:gd name="connsiteX71" fmla="*/ 3070874 w 3185457"/>
              <a:gd name="connsiteY71" fmla="*/ 382954 h 2622851"/>
              <a:gd name="connsiteX72" fmla="*/ 3094321 w 3185457"/>
              <a:gd name="connsiteY72" fmla="*/ 398585 h 2622851"/>
              <a:gd name="connsiteX73" fmla="*/ 3125582 w 3185457"/>
              <a:gd name="connsiteY73" fmla="*/ 445477 h 2622851"/>
              <a:gd name="connsiteX74" fmla="*/ 3156844 w 3185457"/>
              <a:gd name="connsiteY74" fmla="*/ 508000 h 2622851"/>
              <a:gd name="connsiteX75" fmla="*/ 3164659 w 3185457"/>
              <a:gd name="connsiteY75" fmla="*/ 1242646 h 2622851"/>
              <a:gd name="connsiteX76" fmla="*/ 3156844 w 3185457"/>
              <a:gd name="connsiteY76" fmla="*/ 1273908 h 2622851"/>
              <a:gd name="connsiteX77" fmla="*/ 3149028 w 3185457"/>
              <a:gd name="connsiteY77" fmla="*/ 1320800 h 2622851"/>
              <a:gd name="connsiteX78" fmla="*/ 3141213 w 3185457"/>
              <a:gd name="connsiteY78" fmla="*/ 1375508 h 2622851"/>
              <a:gd name="connsiteX79" fmla="*/ 3125582 w 3185457"/>
              <a:gd name="connsiteY79" fmla="*/ 1422400 h 2622851"/>
              <a:gd name="connsiteX80" fmla="*/ 3109951 w 3185457"/>
              <a:gd name="connsiteY80" fmla="*/ 1500554 h 2622851"/>
              <a:gd name="connsiteX81" fmla="*/ 3094321 w 3185457"/>
              <a:gd name="connsiteY81" fmla="*/ 1547446 h 2622851"/>
              <a:gd name="connsiteX82" fmla="*/ 3086505 w 3185457"/>
              <a:gd name="connsiteY82" fmla="*/ 1617785 h 2622851"/>
              <a:gd name="connsiteX83" fmla="*/ 3078690 w 3185457"/>
              <a:gd name="connsiteY83" fmla="*/ 1641231 h 2622851"/>
              <a:gd name="connsiteX84" fmla="*/ 3070874 w 3185457"/>
              <a:gd name="connsiteY84" fmla="*/ 1703754 h 2622851"/>
              <a:gd name="connsiteX85" fmla="*/ 3055244 w 3185457"/>
              <a:gd name="connsiteY85" fmla="*/ 1758462 h 2622851"/>
              <a:gd name="connsiteX86" fmla="*/ 3039613 w 3185457"/>
              <a:gd name="connsiteY86" fmla="*/ 1789723 h 2622851"/>
              <a:gd name="connsiteX87" fmla="*/ 3008351 w 3185457"/>
              <a:gd name="connsiteY87" fmla="*/ 1883508 h 2622851"/>
              <a:gd name="connsiteX88" fmla="*/ 3000536 w 3185457"/>
              <a:gd name="connsiteY88" fmla="*/ 1930400 h 2622851"/>
              <a:gd name="connsiteX89" fmla="*/ 2969274 w 3185457"/>
              <a:gd name="connsiteY89" fmla="*/ 1977292 h 2622851"/>
              <a:gd name="connsiteX90" fmla="*/ 2938013 w 3185457"/>
              <a:gd name="connsiteY90" fmla="*/ 2024185 h 2622851"/>
              <a:gd name="connsiteX91" fmla="*/ 2898936 w 3185457"/>
              <a:gd name="connsiteY91" fmla="*/ 2078892 h 2622851"/>
              <a:gd name="connsiteX92" fmla="*/ 2867674 w 3185457"/>
              <a:gd name="connsiteY92" fmla="*/ 2125785 h 2622851"/>
              <a:gd name="connsiteX93" fmla="*/ 2812967 w 3185457"/>
              <a:gd name="connsiteY93" fmla="*/ 2196123 h 2622851"/>
              <a:gd name="connsiteX94" fmla="*/ 2766074 w 3185457"/>
              <a:gd name="connsiteY94" fmla="*/ 2227385 h 2622851"/>
              <a:gd name="connsiteX95" fmla="*/ 2742628 w 3185457"/>
              <a:gd name="connsiteY95" fmla="*/ 2243015 h 2622851"/>
              <a:gd name="connsiteX96" fmla="*/ 2695736 w 3185457"/>
              <a:gd name="connsiteY96" fmla="*/ 2289908 h 2622851"/>
              <a:gd name="connsiteX97" fmla="*/ 2664474 w 3185457"/>
              <a:gd name="connsiteY97" fmla="*/ 2305539 h 2622851"/>
              <a:gd name="connsiteX98" fmla="*/ 2617582 w 3185457"/>
              <a:gd name="connsiteY98" fmla="*/ 2336800 h 2622851"/>
              <a:gd name="connsiteX99" fmla="*/ 2594136 w 3185457"/>
              <a:gd name="connsiteY99" fmla="*/ 2352431 h 2622851"/>
              <a:gd name="connsiteX100" fmla="*/ 2570690 w 3185457"/>
              <a:gd name="connsiteY100" fmla="*/ 2368062 h 2622851"/>
              <a:gd name="connsiteX101" fmla="*/ 2539428 w 3185457"/>
              <a:gd name="connsiteY101" fmla="*/ 2391508 h 2622851"/>
              <a:gd name="connsiteX102" fmla="*/ 2492536 w 3185457"/>
              <a:gd name="connsiteY102" fmla="*/ 2430585 h 2622851"/>
              <a:gd name="connsiteX103" fmla="*/ 2445644 w 3185457"/>
              <a:gd name="connsiteY103" fmla="*/ 2469662 h 2622851"/>
              <a:gd name="connsiteX104" fmla="*/ 2359674 w 3185457"/>
              <a:gd name="connsiteY104" fmla="*/ 2493108 h 2622851"/>
              <a:gd name="connsiteX105" fmla="*/ 2328413 w 3185457"/>
              <a:gd name="connsiteY105" fmla="*/ 2500923 h 2622851"/>
              <a:gd name="connsiteX106" fmla="*/ 2281521 w 3185457"/>
              <a:gd name="connsiteY106" fmla="*/ 2508739 h 2622851"/>
              <a:gd name="connsiteX107" fmla="*/ 2242444 w 3185457"/>
              <a:gd name="connsiteY107" fmla="*/ 2516554 h 2622851"/>
              <a:gd name="connsiteX108" fmla="*/ 2218998 w 3185457"/>
              <a:gd name="connsiteY108" fmla="*/ 2532185 h 2622851"/>
              <a:gd name="connsiteX109" fmla="*/ 2133028 w 3185457"/>
              <a:gd name="connsiteY109" fmla="*/ 2547815 h 2622851"/>
              <a:gd name="connsiteX110" fmla="*/ 2054874 w 3185457"/>
              <a:gd name="connsiteY110" fmla="*/ 2563446 h 2622851"/>
              <a:gd name="connsiteX111" fmla="*/ 1851674 w 3185457"/>
              <a:gd name="connsiteY111" fmla="*/ 2571262 h 2622851"/>
              <a:gd name="connsiteX112" fmla="*/ 866936 w 3185457"/>
              <a:gd name="connsiteY112" fmla="*/ 2571262 h 2622851"/>
              <a:gd name="connsiteX113" fmla="*/ 726259 w 3185457"/>
              <a:gd name="connsiteY113" fmla="*/ 2563446 h 2622851"/>
              <a:gd name="connsiteX114" fmla="*/ 577767 w 3185457"/>
              <a:gd name="connsiteY114" fmla="*/ 2540000 h 2622851"/>
              <a:gd name="connsiteX115" fmla="*/ 530874 w 3185457"/>
              <a:gd name="connsiteY115" fmla="*/ 2524369 h 2622851"/>
              <a:gd name="connsiteX116" fmla="*/ 507428 w 3185457"/>
              <a:gd name="connsiteY116" fmla="*/ 2508739 h 2622851"/>
              <a:gd name="connsiteX117" fmla="*/ 452721 w 3185457"/>
              <a:gd name="connsiteY117" fmla="*/ 2493108 h 262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3185457" h="2622851">
                <a:moveTo>
                  <a:pt x="452721" y="2493108"/>
                </a:moveTo>
                <a:cubicBezTo>
                  <a:pt x="437090" y="2486595"/>
                  <a:pt x="426525" y="2477713"/>
                  <a:pt x="413644" y="2469662"/>
                </a:cubicBezTo>
                <a:cubicBezTo>
                  <a:pt x="405679" y="2464684"/>
                  <a:pt x="396383" y="2461100"/>
                  <a:pt x="390198" y="2454031"/>
                </a:cubicBezTo>
                <a:cubicBezTo>
                  <a:pt x="377827" y="2439893"/>
                  <a:pt x="358936" y="2407139"/>
                  <a:pt x="358936" y="2407139"/>
                </a:cubicBezTo>
                <a:cubicBezTo>
                  <a:pt x="356331" y="2394113"/>
                  <a:pt x="355785" y="2380500"/>
                  <a:pt x="351121" y="2368062"/>
                </a:cubicBezTo>
                <a:cubicBezTo>
                  <a:pt x="347823" y="2359267"/>
                  <a:pt x="339691" y="2353016"/>
                  <a:pt x="335490" y="2344615"/>
                </a:cubicBezTo>
                <a:cubicBezTo>
                  <a:pt x="303131" y="2279898"/>
                  <a:pt x="356840" y="2364920"/>
                  <a:pt x="312044" y="2297723"/>
                </a:cubicBezTo>
                <a:cubicBezTo>
                  <a:pt x="291982" y="2217482"/>
                  <a:pt x="319249" y="2316937"/>
                  <a:pt x="288598" y="2235200"/>
                </a:cubicBezTo>
                <a:cubicBezTo>
                  <a:pt x="284827" y="2225143"/>
                  <a:pt x="284179" y="2214129"/>
                  <a:pt x="280782" y="2203939"/>
                </a:cubicBezTo>
                <a:cubicBezTo>
                  <a:pt x="276345" y="2190630"/>
                  <a:pt x="270361" y="2177888"/>
                  <a:pt x="265151" y="2164862"/>
                </a:cubicBezTo>
                <a:cubicBezTo>
                  <a:pt x="262546" y="2146626"/>
                  <a:pt x="260631" y="2128278"/>
                  <a:pt x="257336" y="2110154"/>
                </a:cubicBezTo>
                <a:cubicBezTo>
                  <a:pt x="255415" y="2099586"/>
                  <a:pt x="251851" y="2089378"/>
                  <a:pt x="249521" y="2078892"/>
                </a:cubicBezTo>
                <a:cubicBezTo>
                  <a:pt x="246639" y="2065925"/>
                  <a:pt x="243889" y="2052918"/>
                  <a:pt x="241705" y="2039815"/>
                </a:cubicBezTo>
                <a:cubicBezTo>
                  <a:pt x="238677" y="2021645"/>
                  <a:pt x="237185" y="2003232"/>
                  <a:pt x="233890" y="1985108"/>
                </a:cubicBezTo>
                <a:cubicBezTo>
                  <a:pt x="229965" y="1963524"/>
                  <a:pt x="224954" y="1950485"/>
                  <a:pt x="218259" y="1930400"/>
                </a:cubicBezTo>
                <a:cubicBezTo>
                  <a:pt x="215654" y="1899138"/>
                  <a:pt x="217629" y="1867151"/>
                  <a:pt x="210444" y="1836615"/>
                </a:cubicBezTo>
                <a:cubicBezTo>
                  <a:pt x="206965" y="1821829"/>
                  <a:pt x="190912" y="1812216"/>
                  <a:pt x="186998" y="1797539"/>
                </a:cubicBezTo>
                <a:cubicBezTo>
                  <a:pt x="180252" y="1772242"/>
                  <a:pt x="183486" y="1745210"/>
                  <a:pt x="179182" y="1719385"/>
                </a:cubicBezTo>
                <a:cubicBezTo>
                  <a:pt x="175650" y="1698195"/>
                  <a:pt x="163551" y="1656862"/>
                  <a:pt x="163551" y="1656862"/>
                </a:cubicBezTo>
                <a:cubicBezTo>
                  <a:pt x="160946" y="1636021"/>
                  <a:pt x="159493" y="1615003"/>
                  <a:pt x="155736" y="1594339"/>
                </a:cubicBezTo>
                <a:cubicBezTo>
                  <a:pt x="154262" y="1586234"/>
                  <a:pt x="149537" y="1578970"/>
                  <a:pt x="147921" y="1570892"/>
                </a:cubicBezTo>
                <a:cubicBezTo>
                  <a:pt x="144308" y="1552829"/>
                  <a:pt x="142906" y="1534392"/>
                  <a:pt x="140105" y="1516185"/>
                </a:cubicBezTo>
                <a:cubicBezTo>
                  <a:pt x="137695" y="1500523"/>
                  <a:pt x="135398" y="1484831"/>
                  <a:pt x="132290" y="1469292"/>
                </a:cubicBezTo>
                <a:cubicBezTo>
                  <a:pt x="127385" y="1444767"/>
                  <a:pt x="124105" y="1436925"/>
                  <a:pt x="116659" y="1414585"/>
                </a:cubicBezTo>
                <a:cubicBezTo>
                  <a:pt x="114054" y="1391139"/>
                  <a:pt x="114566" y="1367132"/>
                  <a:pt x="108844" y="1344246"/>
                </a:cubicBezTo>
                <a:cubicBezTo>
                  <a:pt x="106566" y="1335134"/>
                  <a:pt x="94332" y="1330126"/>
                  <a:pt x="93213" y="1320800"/>
                </a:cubicBezTo>
                <a:cubicBezTo>
                  <a:pt x="78128" y="1195088"/>
                  <a:pt x="94827" y="1181187"/>
                  <a:pt x="77582" y="1086339"/>
                </a:cubicBezTo>
                <a:cubicBezTo>
                  <a:pt x="76108" y="1078234"/>
                  <a:pt x="71765" y="1070884"/>
                  <a:pt x="69767" y="1062892"/>
                </a:cubicBezTo>
                <a:cubicBezTo>
                  <a:pt x="66545" y="1050005"/>
                  <a:pt x="63830" y="1036965"/>
                  <a:pt x="61951" y="1023815"/>
                </a:cubicBezTo>
                <a:cubicBezTo>
                  <a:pt x="58615" y="1000462"/>
                  <a:pt x="59857" y="976363"/>
                  <a:pt x="54136" y="953477"/>
                </a:cubicBezTo>
                <a:cubicBezTo>
                  <a:pt x="51858" y="944365"/>
                  <a:pt x="43715" y="937846"/>
                  <a:pt x="38505" y="930031"/>
                </a:cubicBezTo>
                <a:cubicBezTo>
                  <a:pt x="35900" y="919610"/>
                  <a:pt x="32797" y="909302"/>
                  <a:pt x="30690" y="898769"/>
                </a:cubicBezTo>
                <a:cubicBezTo>
                  <a:pt x="27582" y="883230"/>
                  <a:pt x="26312" y="867346"/>
                  <a:pt x="22874" y="851877"/>
                </a:cubicBezTo>
                <a:cubicBezTo>
                  <a:pt x="21087" y="843835"/>
                  <a:pt x="17664" y="836246"/>
                  <a:pt x="15059" y="828431"/>
                </a:cubicBezTo>
                <a:cubicBezTo>
                  <a:pt x="-10368" y="650432"/>
                  <a:pt x="1135" y="751954"/>
                  <a:pt x="15059" y="382954"/>
                </a:cubicBezTo>
                <a:cubicBezTo>
                  <a:pt x="15370" y="374722"/>
                  <a:pt x="20611" y="367429"/>
                  <a:pt x="22874" y="359508"/>
                </a:cubicBezTo>
                <a:cubicBezTo>
                  <a:pt x="25825" y="349180"/>
                  <a:pt x="28768" y="338814"/>
                  <a:pt x="30690" y="328246"/>
                </a:cubicBezTo>
                <a:cubicBezTo>
                  <a:pt x="33985" y="310122"/>
                  <a:pt x="33658" y="291311"/>
                  <a:pt x="38505" y="273539"/>
                </a:cubicBezTo>
                <a:cubicBezTo>
                  <a:pt x="41570" y="262299"/>
                  <a:pt x="48926" y="252698"/>
                  <a:pt x="54136" y="242277"/>
                </a:cubicBezTo>
                <a:cubicBezTo>
                  <a:pt x="66507" y="192790"/>
                  <a:pt x="55993" y="219952"/>
                  <a:pt x="93213" y="164123"/>
                </a:cubicBezTo>
                <a:cubicBezTo>
                  <a:pt x="98423" y="156308"/>
                  <a:pt x="99933" y="143647"/>
                  <a:pt x="108844" y="140677"/>
                </a:cubicBezTo>
                <a:lnTo>
                  <a:pt x="132290" y="132862"/>
                </a:lnTo>
                <a:cubicBezTo>
                  <a:pt x="134097" y="131507"/>
                  <a:pt x="179371" y="96645"/>
                  <a:pt x="186998" y="93785"/>
                </a:cubicBezTo>
                <a:cubicBezTo>
                  <a:pt x="284816" y="57103"/>
                  <a:pt x="182050" y="107070"/>
                  <a:pt x="249521" y="78154"/>
                </a:cubicBezTo>
                <a:cubicBezTo>
                  <a:pt x="277189" y="66297"/>
                  <a:pt x="295652" y="50450"/>
                  <a:pt x="327674" y="46892"/>
                </a:cubicBezTo>
                <a:cubicBezTo>
                  <a:pt x="351120" y="44287"/>
                  <a:pt x="374659" y="42413"/>
                  <a:pt x="398013" y="39077"/>
                </a:cubicBezTo>
                <a:cubicBezTo>
                  <a:pt x="435250" y="33758"/>
                  <a:pt x="434207" y="30763"/>
                  <a:pt x="468351" y="23446"/>
                </a:cubicBezTo>
                <a:cubicBezTo>
                  <a:pt x="564937" y="2748"/>
                  <a:pt x="518090" y="17286"/>
                  <a:pt x="569951" y="0"/>
                </a:cubicBezTo>
                <a:cubicBezTo>
                  <a:pt x="721049" y="2605"/>
                  <a:pt x="872306" y="392"/>
                  <a:pt x="1023244" y="7815"/>
                </a:cubicBezTo>
                <a:cubicBezTo>
                  <a:pt x="1045885" y="8928"/>
                  <a:pt x="1057200" y="46084"/>
                  <a:pt x="1070136" y="54708"/>
                </a:cubicBezTo>
                <a:cubicBezTo>
                  <a:pt x="1083845" y="63847"/>
                  <a:pt x="1101397" y="65129"/>
                  <a:pt x="1117028" y="70339"/>
                </a:cubicBezTo>
                <a:cubicBezTo>
                  <a:pt x="1142938" y="78976"/>
                  <a:pt x="1168318" y="88412"/>
                  <a:pt x="1195182" y="93785"/>
                </a:cubicBezTo>
                <a:cubicBezTo>
                  <a:pt x="1210721" y="96893"/>
                  <a:pt x="1226231" y="101273"/>
                  <a:pt x="1242074" y="101600"/>
                </a:cubicBezTo>
                <a:lnTo>
                  <a:pt x="1953274" y="109415"/>
                </a:lnTo>
                <a:cubicBezTo>
                  <a:pt x="2024378" y="137857"/>
                  <a:pt x="1958867" y="115223"/>
                  <a:pt x="2047059" y="132862"/>
                </a:cubicBezTo>
                <a:cubicBezTo>
                  <a:pt x="2055137" y="134478"/>
                  <a:pt x="2062513" y="138679"/>
                  <a:pt x="2070505" y="140677"/>
                </a:cubicBezTo>
                <a:cubicBezTo>
                  <a:pt x="2113697" y="151475"/>
                  <a:pt x="2115775" y="147487"/>
                  <a:pt x="2164290" y="156308"/>
                </a:cubicBezTo>
                <a:cubicBezTo>
                  <a:pt x="2174858" y="158229"/>
                  <a:pt x="2185223" y="161172"/>
                  <a:pt x="2195551" y="164123"/>
                </a:cubicBezTo>
                <a:cubicBezTo>
                  <a:pt x="2203472" y="166386"/>
                  <a:pt x="2210920" y="170323"/>
                  <a:pt x="2218998" y="171939"/>
                </a:cubicBezTo>
                <a:cubicBezTo>
                  <a:pt x="2237061" y="175552"/>
                  <a:pt x="2255581" y="176459"/>
                  <a:pt x="2273705" y="179754"/>
                </a:cubicBezTo>
                <a:cubicBezTo>
                  <a:pt x="2284273" y="181675"/>
                  <a:pt x="2294237" y="187070"/>
                  <a:pt x="2304967" y="187569"/>
                </a:cubicBezTo>
                <a:cubicBezTo>
                  <a:pt x="2406491" y="192291"/>
                  <a:pt x="2508167" y="192780"/>
                  <a:pt x="2609767" y="195385"/>
                </a:cubicBezTo>
                <a:cubicBezTo>
                  <a:pt x="2633213" y="197990"/>
                  <a:pt x="2656973" y="198574"/>
                  <a:pt x="2680105" y="203200"/>
                </a:cubicBezTo>
                <a:cubicBezTo>
                  <a:pt x="2696262" y="206431"/>
                  <a:pt x="2710649" y="216787"/>
                  <a:pt x="2726998" y="218831"/>
                </a:cubicBezTo>
                <a:lnTo>
                  <a:pt x="2789521" y="226646"/>
                </a:lnTo>
                <a:lnTo>
                  <a:pt x="2836413" y="242277"/>
                </a:lnTo>
                <a:cubicBezTo>
                  <a:pt x="2844228" y="244882"/>
                  <a:pt x="2851867" y="248094"/>
                  <a:pt x="2859859" y="250092"/>
                </a:cubicBezTo>
                <a:lnTo>
                  <a:pt x="2891121" y="257908"/>
                </a:lnTo>
                <a:cubicBezTo>
                  <a:pt x="2940248" y="290660"/>
                  <a:pt x="2886336" y="256119"/>
                  <a:pt x="2945828" y="289169"/>
                </a:cubicBezTo>
                <a:cubicBezTo>
                  <a:pt x="2959107" y="296546"/>
                  <a:pt x="2971318" y="305822"/>
                  <a:pt x="2984905" y="312615"/>
                </a:cubicBezTo>
                <a:cubicBezTo>
                  <a:pt x="3020151" y="330238"/>
                  <a:pt x="2998203" y="308066"/>
                  <a:pt x="3031798" y="336062"/>
                </a:cubicBezTo>
                <a:cubicBezTo>
                  <a:pt x="3108621" y="400080"/>
                  <a:pt x="3009396" y="321476"/>
                  <a:pt x="3070874" y="382954"/>
                </a:cubicBezTo>
                <a:cubicBezTo>
                  <a:pt x="3077516" y="389596"/>
                  <a:pt x="3086505" y="393375"/>
                  <a:pt x="3094321" y="398585"/>
                </a:cubicBezTo>
                <a:cubicBezTo>
                  <a:pt x="3104741" y="414216"/>
                  <a:pt x="3119641" y="427656"/>
                  <a:pt x="3125582" y="445477"/>
                </a:cubicBezTo>
                <a:cubicBezTo>
                  <a:pt x="3138202" y="483334"/>
                  <a:pt x="3129160" y="461859"/>
                  <a:pt x="3156844" y="508000"/>
                </a:cubicBezTo>
                <a:cubicBezTo>
                  <a:pt x="3206625" y="806704"/>
                  <a:pt x="3179388" y="609263"/>
                  <a:pt x="3164659" y="1242646"/>
                </a:cubicBezTo>
                <a:cubicBezTo>
                  <a:pt x="3164409" y="1253384"/>
                  <a:pt x="3158951" y="1263375"/>
                  <a:pt x="3156844" y="1273908"/>
                </a:cubicBezTo>
                <a:cubicBezTo>
                  <a:pt x="3153736" y="1289447"/>
                  <a:pt x="3151438" y="1305138"/>
                  <a:pt x="3149028" y="1320800"/>
                </a:cubicBezTo>
                <a:cubicBezTo>
                  <a:pt x="3146227" y="1339007"/>
                  <a:pt x="3145355" y="1357559"/>
                  <a:pt x="3141213" y="1375508"/>
                </a:cubicBezTo>
                <a:cubicBezTo>
                  <a:pt x="3137508" y="1391562"/>
                  <a:pt x="3128813" y="1406244"/>
                  <a:pt x="3125582" y="1422400"/>
                </a:cubicBezTo>
                <a:cubicBezTo>
                  <a:pt x="3120372" y="1448451"/>
                  <a:pt x="3116394" y="1474780"/>
                  <a:pt x="3109951" y="1500554"/>
                </a:cubicBezTo>
                <a:cubicBezTo>
                  <a:pt x="3105955" y="1516538"/>
                  <a:pt x="3094321" y="1547446"/>
                  <a:pt x="3094321" y="1547446"/>
                </a:cubicBezTo>
                <a:cubicBezTo>
                  <a:pt x="3091716" y="1570892"/>
                  <a:pt x="3090383" y="1594515"/>
                  <a:pt x="3086505" y="1617785"/>
                </a:cubicBezTo>
                <a:cubicBezTo>
                  <a:pt x="3085151" y="1625911"/>
                  <a:pt x="3080164" y="1633126"/>
                  <a:pt x="3078690" y="1641231"/>
                </a:cubicBezTo>
                <a:cubicBezTo>
                  <a:pt x="3074933" y="1661895"/>
                  <a:pt x="3074327" y="1683037"/>
                  <a:pt x="3070874" y="1703754"/>
                </a:cubicBezTo>
                <a:cubicBezTo>
                  <a:pt x="3069072" y="1714567"/>
                  <a:pt x="3060311" y="1746639"/>
                  <a:pt x="3055244" y="1758462"/>
                </a:cubicBezTo>
                <a:cubicBezTo>
                  <a:pt x="3050655" y="1769170"/>
                  <a:pt x="3044823" y="1779303"/>
                  <a:pt x="3039613" y="1789723"/>
                </a:cubicBezTo>
                <a:cubicBezTo>
                  <a:pt x="3021156" y="1863549"/>
                  <a:pt x="3033589" y="1833032"/>
                  <a:pt x="3008351" y="1883508"/>
                </a:cubicBezTo>
                <a:cubicBezTo>
                  <a:pt x="3005746" y="1899139"/>
                  <a:pt x="3006631" y="1915773"/>
                  <a:pt x="3000536" y="1930400"/>
                </a:cubicBezTo>
                <a:cubicBezTo>
                  <a:pt x="2993311" y="1947741"/>
                  <a:pt x="2979694" y="1961661"/>
                  <a:pt x="2969274" y="1977292"/>
                </a:cubicBezTo>
                <a:cubicBezTo>
                  <a:pt x="2969256" y="1977320"/>
                  <a:pt x="2938033" y="2024158"/>
                  <a:pt x="2938013" y="2024185"/>
                </a:cubicBezTo>
                <a:cubicBezTo>
                  <a:pt x="2908931" y="2062960"/>
                  <a:pt x="2921792" y="2044608"/>
                  <a:pt x="2898936" y="2078892"/>
                </a:cubicBezTo>
                <a:cubicBezTo>
                  <a:pt x="2883990" y="2123734"/>
                  <a:pt x="2901825" y="2081877"/>
                  <a:pt x="2867674" y="2125785"/>
                </a:cubicBezTo>
                <a:cubicBezTo>
                  <a:pt x="2841818" y="2159028"/>
                  <a:pt x="2842909" y="2172834"/>
                  <a:pt x="2812967" y="2196123"/>
                </a:cubicBezTo>
                <a:cubicBezTo>
                  <a:pt x="2798138" y="2207657"/>
                  <a:pt x="2781705" y="2216964"/>
                  <a:pt x="2766074" y="2227385"/>
                </a:cubicBezTo>
                <a:cubicBezTo>
                  <a:pt x="2758259" y="2232595"/>
                  <a:pt x="2749270" y="2236373"/>
                  <a:pt x="2742628" y="2243015"/>
                </a:cubicBezTo>
                <a:cubicBezTo>
                  <a:pt x="2726997" y="2258646"/>
                  <a:pt x="2715508" y="2280022"/>
                  <a:pt x="2695736" y="2289908"/>
                </a:cubicBezTo>
                <a:cubicBezTo>
                  <a:pt x="2685315" y="2295118"/>
                  <a:pt x="2674464" y="2299545"/>
                  <a:pt x="2664474" y="2305539"/>
                </a:cubicBezTo>
                <a:cubicBezTo>
                  <a:pt x="2648365" y="2315204"/>
                  <a:pt x="2633213" y="2326380"/>
                  <a:pt x="2617582" y="2336800"/>
                </a:cubicBezTo>
                <a:lnTo>
                  <a:pt x="2594136" y="2352431"/>
                </a:lnTo>
                <a:cubicBezTo>
                  <a:pt x="2586321" y="2357641"/>
                  <a:pt x="2578204" y="2362426"/>
                  <a:pt x="2570690" y="2368062"/>
                </a:cubicBezTo>
                <a:lnTo>
                  <a:pt x="2539428" y="2391508"/>
                </a:lnTo>
                <a:cubicBezTo>
                  <a:pt x="2508616" y="2437729"/>
                  <a:pt x="2543015" y="2394528"/>
                  <a:pt x="2492536" y="2430585"/>
                </a:cubicBezTo>
                <a:cubicBezTo>
                  <a:pt x="2462225" y="2452235"/>
                  <a:pt x="2478476" y="2455071"/>
                  <a:pt x="2445644" y="2469662"/>
                </a:cubicBezTo>
                <a:cubicBezTo>
                  <a:pt x="2409053" y="2485924"/>
                  <a:pt x="2396441" y="2484937"/>
                  <a:pt x="2359674" y="2493108"/>
                </a:cubicBezTo>
                <a:cubicBezTo>
                  <a:pt x="2349189" y="2495438"/>
                  <a:pt x="2338945" y="2498816"/>
                  <a:pt x="2328413" y="2500923"/>
                </a:cubicBezTo>
                <a:cubicBezTo>
                  <a:pt x="2312874" y="2504031"/>
                  <a:pt x="2297112" y="2505904"/>
                  <a:pt x="2281521" y="2508739"/>
                </a:cubicBezTo>
                <a:cubicBezTo>
                  <a:pt x="2268452" y="2511115"/>
                  <a:pt x="2255470" y="2513949"/>
                  <a:pt x="2242444" y="2516554"/>
                </a:cubicBezTo>
                <a:cubicBezTo>
                  <a:pt x="2234629" y="2521764"/>
                  <a:pt x="2227399" y="2527984"/>
                  <a:pt x="2218998" y="2532185"/>
                </a:cubicBezTo>
                <a:cubicBezTo>
                  <a:pt x="2194904" y="2544232"/>
                  <a:pt x="2154575" y="2545122"/>
                  <a:pt x="2133028" y="2547815"/>
                </a:cubicBezTo>
                <a:cubicBezTo>
                  <a:pt x="2108037" y="2554063"/>
                  <a:pt x="2080432" y="2561849"/>
                  <a:pt x="2054874" y="2563446"/>
                </a:cubicBezTo>
                <a:cubicBezTo>
                  <a:pt x="1987223" y="2567674"/>
                  <a:pt x="1919407" y="2568657"/>
                  <a:pt x="1851674" y="2571262"/>
                </a:cubicBezTo>
                <a:cubicBezTo>
                  <a:pt x="1524664" y="2680261"/>
                  <a:pt x="1819573" y="2584775"/>
                  <a:pt x="866936" y="2571262"/>
                </a:cubicBezTo>
                <a:cubicBezTo>
                  <a:pt x="819976" y="2570596"/>
                  <a:pt x="773151" y="2566051"/>
                  <a:pt x="726259" y="2563446"/>
                </a:cubicBezTo>
                <a:cubicBezTo>
                  <a:pt x="624973" y="2543189"/>
                  <a:pt x="674510" y="2550749"/>
                  <a:pt x="577767" y="2540000"/>
                </a:cubicBezTo>
                <a:cubicBezTo>
                  <a:pt x="562136" y="2534790"/>
                  <a:pt x="544583" y="2533508"/>
                  <a:pt x="530874" y="2524369"/>
                </a:cubicBezTo>
                <a:cubicBezTo>
                  <a:pt x="523059" y="2519159"/>
                  <a:pt x="516011" y="2512554"/>
                  <a:pt x="507428" y="2508739"/>
                </a:cubicBezTo>
                <a:cubicBezTo>
                  <a:pt x="492372" y="2502047"/>
                  <a:pt x="468352" y="2499621"/>
                  <a:pt x="452721" y="2493108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28361" y="4873559"/>
            <a:ext cx="3335279" cy="378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讲课人</a:t>
            </a:r>
            <a:r>
              <a:rPr lang="zh-CN" altLang="en-US" sz="1865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865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觅知网</a:t>
            </a:r>
            <a:endParaRPr lang="zh-CN" altLang="en-US" sz="1865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37130" y="756285"/>
            <a:ext cx="7381240" cy="65659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《鲁滨逊漂流记》阅读记录单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b="48480"/>
          <a:stretch>
            <a:fillRect/>
          </a:stretch>
        </p:blipFill>
        <p:spPr>
          <a:xfrm>
            <a:off x="168910" y="160020"/>
            <a:ext cx="3357880" cy="692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7265" y="357505"/>
            <a:ext cx="1924685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完成阅读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记录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975360" y="1460500"/>
          <a:ext cx="10261600" cy="5083175"/>
        </p:xfrm>
        <a:graphic>
          <a:graphicData uri="http://schemas.openxmlformats.org/drawingml/2006/table">
            <a:tbl>
              <a:tblPr firstRow="1">
                <a:tableStyleId>{56424F5D-F74A-46F8-988D-0FBE460C380E}</a:tableStyleId>
              </a:tblPr>
              <a:tblGrid>
                <a:gridCol w="4902835"/>
                <a:gridCol w="5358765"/>
              </a:tblGrid>
              <a:tr h="7804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第</a:t>
                      </a:r>
                      <a:r>
                        <a:rPr lang="en-US" altLang="zh-CN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天：（</a:t>
                      </a:r>
                      <a:r>
                        <a:rPr lang="en-US" altLang="zh-CN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  </a:t>
                      </a: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）月（</a:t>
                      </a:r>
                      <a:r>
                        <a:rPr lang="en-US" altLang="zh-CN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  </a:t>
                      </a: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）日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第（</a:t>
                      </a:r>
                      <a:r>
                        <a:rPr lang="en-US" altLang="zh-CN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 </a:t>
                      </a: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）章</a:t>
                      </a:r>
                      <a:r>
                        <a:rPr lang="en-US" altLang="zh-CN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标题：（</a:t>
                      </a:r>
                      <a:r>
                        <a:rPr lang="en-US" altLang="zh-CN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      </a:t>
                      </a: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）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</a:tr>
              <a:tr h="792480">
                <a:tc gridSpan="2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精彩句段：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8585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人物印象：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依据：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</a:tr>
              <a:tr h="265176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 sz="2800">
                          <a:latin typeface="楷体" panose="02010609060101010101" charset="-122"/>
                          <a:ea typeface="楷体" panose="02010609060101010101" charset="-122"/>
                        </a:rPr>
                        <a:t>情节图：</a:t>
                      </a: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224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46050" y="145415"/>
            <a:ext cx="11899265" cy="6590665"/>
          </a:xfrm>
          <a:custGeom>
            <a:avLst/>
            <a:gdLst>
              <a:gd name="connsiteX0" fmla="*/ 47 w 18739"/>
              <a:gd name="connsiteY0" fmla="*/ 1155 h 10379"/>
              <a:gd name="connsiteX1" fmla="*/ 1688 w 18739"/>
              <a:gd name="connsiteY1" fmla="*/ 0 h 10379"/>
              <a:gd name="connsiteX2" fmla="*/ 16997 w 18739"/>
              <a:gd name="connsiteY2" fmla="*/ 0 h 10379"/>
              <a:gd name="connsiteX3" fmla="*/ 18739 w 18739"/>
              <a:gd name="connsiteY3" fmla="*/ 1124 h 10379"/>
              <a:gd name="connsiteX4" fmla="*/ 18739 w 18739"/>
              <a:gd name="connsiteY4" fmla="*/ 9216 h 10379"/>
              <a:gd name="connsiteX5" fmla="*/ 16997 w 18739"/>
              <a:gd name="connsiteY5" fmla="*/ 10379 h 10379"/>
              <a:gd name="connsiteX6" fmla="*/ 1688 w 18739"/>
              <a:gd name="connsiteY6" fmla="*/ 10379 h 10379"/>
              <a:gd name="connsiteX7" fmla="*/ 0 w 18739"/>
              <a:gd name="connsiteY7" fmla="*/ 9155 h 10379"/>
              <a:gd name="connsiteX8" fmla="*/ 47 w 18739"/>
              <a:gd name="connsiteY8" fmla="*/ 1155 h 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9" h="10379">
                <a:moveTo>
                  <a:pt x="47" y="1155"/>
                </a:moveTo>
                <a:cubicBezTo>
                  <a:pt x="47" y="199"/>
                  <a:pt x="732" y="0"/>
                  <a:pt x="1688" y="0"/>
                </a:cubicBezTo>
                <a:lnTo>
                  <a:pt x="16997" y="0"/>
                </a:lnTo>
                <a:cubicBezTo>
                  <a:pt x="17953" y="0"/>
                  <a:pt x="18739" y="168"/>
                  <a:pt x="18739" y="1124"/>
                </a:cubicBezTo>
                <a:lnTo>
                  <a:pt x="18739" y="9216"/>
                </a:lnTo>
                <a:cubicBezTo>
                  <a:pt x="18739" y="10172"/>
                  <a:pt x="17953" y="10379"/>
                  <a:pt x="16997" y="10379"/>
                </a:cubicBezTo>
                <a:lnTo>
                  <a:pt x="1688" y="10379"/>
                </a:lnTo>
                <a:cubicBezTo>
                  <a:pt x="732" y="10379"/>
                  <a:pt x="0" y="10111"/>
                  <a:pt x="0" y="9155"/>
                </a:cubicBezTo>
                <a:lnTo>
                  <a:pt x="47" y="115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/>
              <a:t>beach-2026995_640.pngbeach-2026995_640.png</a:t>
            </a:r>
            <a:endParaRPr kumimoji="1" lang="zh-CN" altLang="en-US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5594" y="5253594"/>
            <a:ext cx="1760761" cy="1760761"/>
          </a:xfrm>
          <a:prstGeom prst="rect">
            <a:avLst/>
          </a:prstGeom>
        </p:spPr>
      </p:pic>
      <p:pic>
        <p:nvPicPr>
          <p:cNvPr id="2" name="20d67019768fca22277c836f295018dc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535" y="1019810"/>
            <a:ext cx="9453245" cy="526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b="48480"/>
          <a:stretch>
            <a:fillRect/>
          </a:stretch>
        </p:blipFill>
        <p:spPr>
          <a:xfrm>
            <a:off x="168910" y="160020"/>
            <a:ext cx="2713355" cy="692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7265" y="357505"/>
            <a:ext cx="1259840" cy="398780"/>
          </a:xfrm>
          <a:prstGeom prst="rect">
            <a:avLst/>
          </a:prstGeom>
        </p:spPr>
        <p:txBody>
          <a:bodyPr wrap="square">
            <a:spAutoFit/>
          </a:bodyPr>
          <a:p>
            <a:pPr lvl="0" algn="just" defTabSz="266700">
              <a:buClrTx/>
              <a:buSzTx/>
              <a:buFontTx/>
            </a:pP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欣赏</a:t>
            </a:r>
            <a:r>
              <a:rPr lang="zh-CN" altLang="en-US" sz="2000">
                <a:latin typeface="汉仪劲楷简" panose="00020600040101010101" charset="-122"/>
                <a:ea typeface="汉仪劲楷简" panose="00020600040101010101" charset="-122"/>
                <a:sym typeface="+mn-ea"/>
              </a:rPr>
              <a:t>电影</a:t>
            </a:r>
            <a:endParaRPr lang="zh-CN" altLang="en-US" sz="2000">
              <a:latin typeface="汉仪劲楷简" panose="00020600040101010101" charset="-122"/>
              <a:ea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8798978978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7197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" t="8495" r="37452" b="65511"/>
          <a:stretch>
            <a:fillRect/>
          </a:stretch>
        </p:blipFill>
        <p:spPr>
          <a:xfrm>
            <a:off x="4098290" y="6097905"/>
            <a:ext cx="3432175" cy="774065"/>
          </a:xfrm>
          <a:custGeom>
            <a:avLst/>
            <a:gdLst>
              <a:gd name="connsiteX0" fmla="*/ 0 w 5995686"/>
              <a:gd name="connsiteY0" fmla="*/ 0 h 1352043"/>
              <a:gd name="connsiteX1" fmla="*/ 5995686 w 5995686"/>
              <a:gd name="connsiteY1" fmla="*/ 0 h 1352043"/>
              <a:gd name="connsiteX2" fmla="*/ 5995686 w 5995686"/>
              <a:gd name="connsiteY2" fmla="*/ 1352043 h 1352043"/>
              <a:gd name="connsiteX3" fmla="*/ 0 w 5995686"/>
              <a:gd name="connsiteY3" fmla="*/ 1352043 h 135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686" h="1352043">
                <a:moveTo>
                  <a:pt x="0" y="0"/>
                </a:moveTo>
                <a:lnTo>
                  <a:pt x="5995686" y="0"/>
                </a:lnTo>
                <a:lnTo>
                  <a:pt x="5995686" y="1352043"/>
                </a:lnTo>
                <a:lnTo>
                  <a:pt x="0" y="1352043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30" b="60851"/>
          <a:stretch>
            <a:fillRect/>
          </a:stretch>
        </p:blipFill>
        <p:spPr>
          <a:xfrm>
            <a:off x="5313680" y="3989705"/>
            <a:ext cx="2244090" cy="115824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0" y="5711190"/>
            <a:ext cx="12192000" cy="1179195"/>
            <a:chOff x="0" y="4846320"/>
            <a:chExt cx="12192000" cy="201168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9" t="70222" r="11921" b="16889"/>
            <a:stretch>
              <a:fillRect/>
            </a:stretch>
          </p:blipFill>
          <p:spPr>
            <a:xfrm>
              <a:off x="0" y="4846320"/>
              <a:ext cx="12192000" cy="201168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3" t="56889" r="2676" b="34222"/>
            <a:stretch>
              <a:fillRect/>
            </a:stretch>
          </p:blipFill>
          <p:spPr>
            <a:xfrm>
              <a:off x="7696200" y="5958840"/>
              <a:ext cx="4495800" cy="6096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1" t="93111" r="73316" b="-3555"/>
            <a:stretch>
              <a:fillRect/>
            </a:stretch>
          </p:blipFill>
          <p:spPr>
            <a:xfrm>
              <a:off x="716280" y="6103620"/>
              <a:ext cx="2377440" cy="716280"/>
            </a:xfrm>
            <a:prstGeom prst="rect">
              <a:avLst/>
            </a:prstGeom>
          </p:spPr>
        </p:pic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7" t="1" r="3211" b="46018"/>
          <a:stretch>
            <a:fillRect/>
          </a:stretch>
        </p:blipFill>
        <p:spPr>
          <a:xfrm flipH="1">
            <a:off x="-157480" y="2172335"/>
            <a:ext cx="5013960" cy="4718050"/>
          </a:xfrm>
          <a:custGeom>
            <a:avLst/>
            <a:gdLst>
              <a:gd name="connsiteX0" fmla="*/ 5277274 w 5277274"/>
              <a:gd name="connsiteY0" fmla="*/ 0 h 4966335"/>
              <a:gd name="connsiteX1" fmla="*/ 1451571 w 5277274"/>
              <a:gd name="connsiteY1" fmla="*/ 0 h 4966335"/>
              <a:gd name="connsiteX2" fmla="*/ 1451571 w 5277274"/>
              <a:gd name="connsiteY2" fmla="*/ 2496784 h 4966335"/>
              <a:gd name="connsiteX3" fmla="*/ 0 w 5277274"/>
              <a:gd name="connsiteY3" fmla="*/ 2496784 h 4966335"/>
              <a:gd name="connsiteX4" fmla="*/ 0 w 5277274"/>
              <a:gd name="connsiteY4" fmla="*/ 4966335 h 4966335"/>
              <a:gd name="connsiteX5" fmla="*/ 5277274 w 5277274"/>
              <a:gd name="connsiteY5" fmla="*/ 4966335 h 496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7274" h="4966335">
                <a:moveTo>
                  <a:pt x="5277274" y="0"/>
                </a:moveTo>
                <a:lnTo>
                  <a:pt x="1451571" y="0"/>
                </a:lnTo>
                <a:lnTo>
                  <a:pt x="1451571" y="2496784"/>
                </a:lnTo>
                <a:lnTo>
                  <a:pt x="0" y="2496784"/>
                </a:lnTo>
                <a:lnTo>
                  <a:pt x="0" y="4966335"/>
                </a:lnTo>
                <a:lnTo>
                  <a:pt x="5277274" y="4966335"/>
                </a:lnTo>
                <a:close/>
              </a:path>
            </a:pathLst>
          </a:cu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20" y="4668520"/>
            <a:ext cx="1832610" cy="20523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0" t="8495" r="37452" b="65511"/>
          <a:stretch>
            <a:fillRect/>
          </a:stretch>
        </p:blipFill>
        <p:spPr>
          <a:xfrm>
            <a:off x="-254000" y="6012180"/>
            <a:ext cx="3811905" cy="859790"/>
          </a:xfrm>
          <a:custGeom>
            <a:avLst/>
            <a:gdLst>
              <a:gd name="connsiteX0" fmla="*/ 0 w 5995686"/>
              <a:gd name="connsiteY0" fmla="*/ 0 h 1352043"/>
              <a:gd name="connsiteX1" fmla="*/ 5995686 w 5995686"/>
              <a:gd name="connsiteY1" fmla="*/ 0 h 1352043"/>
              <a:gd name="connsiteX2" fmla="*/ 5995686 w 5995686"/>
              <a:gd name="connsiteY2" fmla="*/ 1352043 h 1352043"/>
              <a:gd name="connsiteX3" fmla="*/ 0 w 5995686"/>
              <a:gd name="connsiteY3" fmla="*/ 1352043 h 135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686" h="1352043">
                <a:moveTo>
                  <a:pt x="0" y="0"/>
                </a:moveTo>
                <a:lnTo>
                  <a:pt x="5995686" y="0"/>
                </a:lnTo>
                <a:lnTo>
                  <a:pt x="5995686" y="1352043"/>
                </a:lnTo>
                <a:lnTo>
                  <a:pt x="0" y="1352043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2802890" y="1705610"/>
            <a:ext cx="8108950" cy="2009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9600">
                <a:gradFill>
                  <a:gsLst>
                    <a:gs pos="43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尽情</a:t>
            </a:r>
            <a:r>
              <a:rPr lang="zh-CN" altLang="en-US" sz="9600">
                <a:gradFill>
                  <a:gsLst>
                    <a:gs pos="43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汉仪雪君体简" panose="02010600000101010101" charset="-122"/>
                <a:ea typeface="汉仪雪君体简" panose="02010600000101010101" charset="-122"/>
                <a:sym typeface="+mn-ea"/>
              </a:rPr>
              <a:t>阅读吧！</a:t>
            </a:r>
            <a:endParaRPr lang="zh-CN" altLang="en-US" sz="9600">
              <a:gradFill>
                <a:gsLst>
                  <a:gs pos="43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汉仪雪君体简" panose="02010600000101010101" charset="-122"/>
              <a:ea typeface="汉仪雪君体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EITU_20250226_1602406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845175" cy="6858000"/>
          </a:xfrm>
          <a:prstGeom prst="rect">
            <a:avLst/>
          </a:prstGeom>
        </p:spPr>
      </p:pic>
      <p:pic>
        <p:nvPicPr>
          <p:cNvPr id="3" name="图片 2" descr="MEITU_20250226_1602584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40" y="8890"/>
            <a:ext cx="63474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EITU_20250226_1603124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968365" cy="6858000"/>
          </a:xfrm>
          <a:prstGeom prst="rect">
            <a:avLst/>
          </a:prstGeom>
        </p:spPr>
      </p:pic>
      <p:pic>
        <p:nvPicPr>
          <p:cNvPr id="3" name="图片 2" descr="MEITU_20250226_1603377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0"/>
            <a:ext cx="61544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186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056" t="26588" r="18691" b="23680"/>
          <a:stretch>
            <a:fillRect/>
          </a:stretch>
        </p:blipFill>
        <p:spPr>
          <a:xfrm>
            <a:off x="429260" y="802640"/>
            <a:ext cx="2901950" cy="2178685"/>
          </a:xfrm>
          <a:prstGeom prst="rect">
            <a:avLst/>
          </a:prstGeom>
        </p:spPr>
      </p:pic>
      <p:pic>
        <p:nvPicPr>
          <p:cNvPr id="49" name="图片 48" descr="58093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/>
          </a:blip>
          <a:srcRect l="46913" t="2874"/>
          <a:stretch>
            <a:fillRect/>
          </a:stretch>
        </p:blipFill>
        <p:spPr>
          <a:xfrm flipH="1">
            <a:off x="-284480" y="3505835"/>
            <a:ext cx="3487420" cy="33521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03525" y="271145"/>
            <a:ext cx="691705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71000">
                      <a:srgbClr val="E93B49">
                        <a:alpha val="100000"/>
                      </a:srgbClr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汉仪颜楷简" panose="00020600040101010101" charset="-122"/>
                <a:ea typeface="汉仪颜楷简" panose="00020600040101010101" charset="-122"/>
              </a:rPr>
              <a:t>叮！您有一份邀请函请查收！</a:t>
            </a:r>
            <a:endParaRPr lang="zh-CN" altLang="en-US" sz="36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71000">
                    <a:srgbClr val="E93B49">
                      <a:alpha val="100000"/>
                    </a:srgbClr>
                  </a:gs>
                  <a:gs pos="100000">
                    <a:srgbClr val="E51E2E"/>
                  </a:gs>
                </a:gsLst>
                <a:lin ang="5400000" scaled="1"/>
              </a:gra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429" r="12337"/>
          <a:stretch>
            <a:fillRect/>
          </a:stretch>
        </p:blipFill>
        <p:spPr>
          <a:xfrm>
            <a:off x="3813810" y="1102995"/>
            <a:ext cx="5217160" cy="53530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94045" y="1630680"/>
            <a:ext cx="2002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邀请函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9760" y="2244408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亲爱的六（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）班同学们：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90085" y="2656205"/>
            <a:ext cx="4034790" cy="2962910"/>
          </a:xfrm>
          <a:prstGeom prst="rect">
            <a:avLst/>
          </a:prstGeom>
        </p:spPr>
        <p:txBody>
          <a:bodyPr>
            <a:noAutofit/>
          </a:bodyPr>
          <a:p>
            <a:pPr lvl="0" algn="just" defTabSz="266700">
              <a:lnSpc>
                <a:spcPct val="150000"/>
              </a:lnSpc>
              <a:buClrTx/>
              <a:buSzTx/>
              <a:buFontTx/>
            </a:pPr>
            <a:r>
              <a:rPr lang="en-US" altLang="zh-CN" sz="2000">
                <a:latin typeface="国潮楷体" panose="02000503000000000000" charset="-122"/>
                <a:ea typeface="国潮楷体" panose="02000503000000000000" charset="-122"/>
                <a:sym typeface="+mn-ea"/>
              </a:rPr>
              <a:t>    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悦在春日，世界读书日即将来临，为了让同学们深入了解世界名著的内涵，我们决定举办一场“</a:t>
            </a:r>
            <a:r>
              <a:rPr lang="zh-CN" altLang="en-US" sz="200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漫步世界名著花园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”读书交流会。特邀请你们参加，期待你们的表现！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17416" r="47572" b="30537"/>
          <a:stretch>
            <a:fillRect/>
          </a:stretch>
        </p:blipFill>
        <p:spPr>
          <a:xfrm flipH="1">
            <a:off x="9265920" y="4071620"/>
            <a:ext cx="2397125" cy="2987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7" t="1" r="3211" b="46018"/>
          <a:stretch>
            <a:fillRect/>
          </a:stretch>
        </p:blipFill>
        <p:spPr>
          <a:xfrm flipH="1">
            <a:off x="9933940" y="1697355"/>
            <a:ext cx="6097270" cy="5737860"/>
          </a:xfrm>
          <a:custGeom>
            <a:avLst/>
            <a:gdLst>
              <a:gd name="connsiteX0" fmla="*/ 5277274 w 5277274"/>
              <a:gd name="connsiteY0" fmla="*/ 0 h 4966335"/>
              <a:gd name="connsiteX1" fmla="*/ 1451571 w 5277274"/>
              <a:gd name="connsiteY1" fmla="*/ 0 h 4966335"/>
              <a:gd name="connsiteX2" fmla="*/ 1451571 w 5277274"/>
              <a:gd name="connsiteY2" fmla="*/ 2496784 h 4966335"/>
              <a:gd name="connsiteX3" fmla="*/ 0 w 5277274"/>
              <a:gd name="connsiteY3" fmla="*/ 2496784 h 4966335"/>
              <a:gd name="connsiteX4" fmla="*/ 0 w 5277274"/>
              <a:gd name="connsiteY4" fmla="*/ 4966335 h 4966335"/>
              <a:gd name="connsiteX5" fmla="*/ 5277274 w 5277274"/>
              <a:gd name="connsiteY5" fmla="*/ 4966335 h 496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7274" h="4966335">
                <a:moveTo>
                  <a:pt x="5277274" y="0"/>
                </a:moveTo>
                <a:lnTo>
                  <a:pt x="1451571" y="0"/>
                </a:lnTo>
                <a:lnTo>
                  <a:pt x="1451571" y="2496784"/>
                </a:lnTo>
                <a:lnTo>
                  <a:pt x="0" y="2496784"/>
                </a:lnTo>
                <a:lnTo>
                  <a:pt x="0" y="4966335"/>
                </a:lnTo>
                <a:lnTo>
                  <a:pt x="5277274" y="4966335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4733290" y="5407025"/>
            <a:ext cx="478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常州市新北区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馨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悦读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项目组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endParaRPr lang="en-US" altLang="zh-CN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2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26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8" grpId="0"/>
      <p:bldP spid="9" grpId="0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224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46050" y="145415"/>
            <a:ext cx="11899265" cy="6590665"/>
          </a:xfrm>
          <a:custGeom>
            <a:avLst/>
            <a:gdLst>
              <a:gd name="connsiteX0" fmla="*/ 47 w 18739"/>
              <a:gd name="connsiteY0" fmla="*/ 1155 h 10379"/>
              <a:gd name="connsiteX1" fmla="*/ 1688 w 18739"/>
              <a:gd name="connsiteY1" fmla="*/ 0 h 10379"/>
              <a:gd name="connsiteX2" fmla="*/ 16997 w 18739"/>
              <a:gd name="connsiteY2" fmla="*/ 0 h 10379"/>
              <a:gd name="connsiteX3" fmla="*/ 18739 w 18739"/>
              <a:gd name="connsiteY3" fmla="*/ 1124 h 10379"/>
              <a:gd name="connsiteX4" fmla="*/ 18739 w 18739"/>
              <a:gd name="connsiteY4" fmla="*/ 9216 h 10379"/>
              <a:gd name="connsiteX5" fmla="*/ 16997 w 18739"/>
              <a:gd name="connsiteY5" fmla="*/ 10379 h 10379"/>
              <a:gd name="connsiteX6" fmla="*/ 1688 w 18739"/>
              <a:gd name="connsiteY6" fmla="*/ 10379 h 10379"/>
              <a:gd name="connsiteX7" fmla="*/ 0 w 18739"/>
              <a:gd name="connsiteY7" fmla="*/ 9155 h 10379"/>
              <a:gd name="connsiteX8" fmla="*/ 47 w 18739"/>
              <a:gd name="connsiteY8" fmla="*/ 1155 h 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9" h="10379">
                <a:moveTo>
                  <a:pt x="47" y="1155"/>
                </a:moveTo>
                <a:cubicBezTo>
                  <a:pt x="47" y="199"/>
                  <a:pt x="732" y="0"/>
                  <a:pt x="1688" y="0"/>
                </a:cubicBezTo>
                <a:lnTo>
                  <a:pt x="16997" y="0"/>
                </a:lnTo>
                <a:cubicBezTo>
                  <a:pt x="17953" y="0"/>
                  <a:pt x="18739" y="168"/>
                  <a:pt x="18739" y="1124"/>
                </a:cubicBezTo>
                <a:lnTo>
                  <a:pt x="18739" y="9216"/>
                </a:lnTo>
                <a:cubicBezTo>
                  <a:pt x="18739" y="10172"/>
                  <a:pt x="17953" y="10379"/>
                  <a:pt x="16997" y="10379"/>
                </a:cubicBezTo>
                <a:lnTo>
                  <a:pt x="1688" y="10379"/>
                </a:lnTo>
                <a:cubicBezTo>
                  <a:pt x="732" y="10379"/>
                  <a:pt x="0" y="10111"/>
                  <a:pt x="0" y="9155"/>
                </a:cubicBezTo>
                <a:lnTo>
                  <a:pt x="47" y="115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/>
              <a:t>beach-2026995_640.pngbeach-2026995_640.png</a:t>
            </a:r>
            <a:endParaRPr kumimoji="1" lang="zh-CN" altLang="en-US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5594" y="5253594"/>
            <a:ext cx="1760761" cy="1760761"/>
          </a:xfrm>
          <a:prstGeom prst="rect">
            <a:avLst/>
          </a:prstGeom>
        </p:spPr>
      </p:pic>
      <p:pic>
        <p:nvPicPr>
          <p:cNvPr id="2" name="https://photo-static-api.fotomore.com/creative/vcg/400/new/VCG41N873903568.jpg?uid=386&amp;timestamp=1739855360&amp;sign=38a55af37ae4f6c675c984333c0b5a30" descr="特写镜头。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4235" y="1609725"/>
            <a:ext cx="5384165" cy="3680460"/>
          </a:xfrm>
          <a:prstGeom prst="rect">
            <a:avLst/>
          </a:prstGeom>
        </p:spPr>
      </p:pic>
      <p:pic>
        <p:nvPicPr>
          <p:cNvPr id="5" name="https://photo-static-api.fotomore.com/creative/vcg/400/new/VCG41N914219922.jpg?uid=386&amp;timestamp=1739855753&amp;sign=ecf8484ae9a333422004a6f443bf0ba8" descr="问号3d问号问号询问图标查询孤立在白色背景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5365" y="693420"/>
            <a:ext cx="5080000" cy="508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3450" y="1209040"/>
            <a:ext cx="4064000" cy="1421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800" b="1">
                <a:solidFill>
                  <a:srgbClr val="0070C0"/>
                </a:solidFill>
                <a:latin typeface="颜真卿楷书" panose="02010600010101010101" charset="-122"/>
                <a:ea typeface="颜真卿楷书" panose="02010600010101010101" charset="-122"/>
              </a:rPr>
              <a:t>冒险</a:t>
            </a:r>
            <a:endParaRPr lang="zh-CN" altLang="en-US" sz="8800" b="1">
              <a:solidFill>
                <a:srgbClr val="0070C0"/>
              </a:solidFill>
              <a:latin typeface="颜真卿楷书" panose="02010600010101010101" charset="-122"/>
              <a:ea typeface="颜真卿楷书" panose="0201060001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5505" y="4345305"/>
            <a:ext cx="3223895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8800" b="1">
                <a:solidFill>
                  <a:srgbClr val="7030A0"/>
                </a:solidFill>
                <a:latin typeface="颜真卿楷书" panose="02010600010101010101" charset="-122"/>
                <a:ea typeface="颜真卿楷书" panose="02010600010101010101" charset="-122"/>
                <a:sym typeface="+mn-ea"/>
              </a:rPr>
              <a:t>英雄</a:t>
            </a:r>
            <a:endParaRPr lang="zh-CN" altLang="en-US" sz="8800" b="1">
              <a:solidFill>
                <a:srgbClr val="7030A0"/>
              </a:solidFill>
              <a:latin typeface="颜真卿楷书" panose="02010600010101010101" charset="-122"/>
              <a:ea typeface="颜真卿楷书" panose="0201060001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05265" y="1109345"/>
            <a:ext cx="4064000" cy="1520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8800" b="1">
                <a:solidFill>
                  <a:schemeClr val="accent6">
                    <a:lumMod val="75000"/>
                  </a:schemeClr>
                </a:solidFill>
                <a:latin typeface="颜真卿楷书" panose="02010600010101010101" charset="-122"/>
                <a:ea typeface="颜真卿楷书" panose="02010600010101010101" charset="-122"/>
                <a:sym typeface="+mn-ea"/>
              </a:rPr>
              <a:t>生存</a:t>
            </a:r>
            <a:endParaRPr lang="zh-CN" altLang="en-US" sz="8800" b="1">
              <a:solidFill>
                <a:schemeClr val="accent6">
                  <a:lumMod val="75000"/>
                </a:schemeClr>
              </a:solidFill>
              <a:latin typeface="颜真卿楷书" panose="02010600010101010101" charset="-122"/>
              <a:ea typeface="颜真卿楷书" panose="0201060001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45905" y="4465955"/>
            <a:ext cx="4064000" cy="1335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8800" b="1">
                <a:solidFill>
                  <a:srgbClr val="FF0000"/>
                </a:solidFill>
                <a:latin typeface="颜真卿楷书" panose="02010600010101010101" charset="-122"/>
                <a:ea typeface="颜真卿楷书" panose="02010600010101010101" charset="-122"/>
                <a:sym typeface="+mn-ea"/>
              </a:rPr>
              <a:t>奇迹</a:t>
            </a:r>
            <a:endParaRPr lang="zh-CN" altLang="en-US" sz="8800" b="1">
              <a:solidFill>
                <a:srgbClr val="FF0000"/>
              </a:solidFill>
              <a:latin typeface="颜真卿楷书" panose="02010600010101010101" charset="-122"/>
              <a:ea typeface="颜真卿楷书" panose="0201060001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6240" r="6612"/>
          <a:stretch>
            <a:fillRect/>
          </a:stretch>
        </p:blipFill>
        <p:spPr>
          <a:xfrm>
            <a:off x="4152265" y="833755"/>
            <a:ext cx="4168140" cy="480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224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46050" y="145415"/>
            <a:ext cx="11899265" cy="6590665"/>
          </a:xfrm>
          <a:custGeom>
            <a:avLst/>
            <a:gdLst>
              <a:gd name="connsiteX0" fmla="*/ 47 w 18739"/>
              <a:gd name="connsiteY0" fmla="*/ 1155 h 10379"/>
              <a:gd name="connsiteX1" fmla="*/ 1688 w 18739"/>
              <a:gd name="connsiteY1" fmla="*/ 0 h 10379"/>
              <a:gd name="connsiteX2" fmla="*/ 16997 w 18739"/>
              <a:gd name="connsiteY2" fmla="*/ 0 h 10379"/>
              <a:gd name="connsiteX3" fmla="*/ 18739 w 18739"/>
              <a:gd name="connsiteY3" fmla="*/ 1124 h 10379"/>
              <a:gd name="connsiteX4" fmla="*/ 18739 w 18739"/>
              <a:gd name="connsiteY4" fmla="*/ 9216 h 10379"/>
              <a:gd name="connsiteX5" fmla="*/ 16997 w 18739"/>
              <a:gd name="connsiteY5" fmla="*/ 10379 h 10379"/>
              <a:gd name="connsiteX6" fmla="*/ 1688 w 18739"/>
              <a:gd name="connsiteY6" fmla="*/ 10379 h 10379"/>
              <a:gd name="connsiteX7" fmla="*/ 0 w 18739"/>
              <a:gd name="connsiteY7" fmla="*/ 9155 h 10379"/>
              <a:gd name="connsiteX8" fmla="*/ 47 w 18739"/>
              <a:gd name="connsiteY8" fmla="*/ 1155 h 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9" h="10379">
                <a:moveTo>
                  <a:pt x="47" y="1155"/>
                </a:moveTo>
                <a:cubicBezTo>
                  <a:pt x="47" y="199"/>
                  <a:pt x="732" y="0"/>
                  <a:pt x="1688" y="0"/>
                </a:cubicBezTo>
                <a:lnTo>
                  <a:pt x="16997" y="0"/>
                </a:lnTo>
                <a:cubicBezTo>
                  <a:pt x="17953" y="0"/>
                  <a:pt x="18739" y="168"/>
                  <a:pt x="18739" y="1124"/>
                </a:cubicBezTo>
                <a:lnTo>
                  <a:pt x="18739" y="9216"/>
                </a:lnTo>
                <a:cubicBezTo>
                  <a:pt x="18739" y="10172"/>
                  <a:pt x="17953" y="10379"/>
                  <a:pt x="16997" y="10379"/>
                </a:cubicBezTo>
                <a:lnTo>
                  <a:pt x="1688" y="10379"/>
                </a:lnTo>
                <a:cubicBezTo>
                  <a:pt x="732" y="10379"/>
                  <a:pt x="0" y="10111"/>
                  <a:pt x="0" y="9155"/>
                </a:cubicBezTo>
                <a:lnTo>
                  <a:pt x="47" y="115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/>
              <a:t>beach-2026995_640.pngbeach-2026995_640.png</a:t>
            </a:r>
            <a:endParaRPr kumimoji="1" lang="zh-CN" altLang="en-US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5594" y="5253594"/>
            <a:ext cx="1760761" cy="1760761"/>
          </a:xfrm>
          <a:prstGeom prst="rect">
            <a:avLst/>
          </a:prstGeom>
        </p:spPr>
      </p:pic>
      <p:pic>
        <p:nvPicPr>
          <p:cNvPr id="2050" name="Picture 2" descr="http://5b0988e595225.cdn.sohucs.com/images/20190201/58bd70af4c044775838237a57440af14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475" y="1073150"/>
            <a:ext cx="3361690" cy="405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30375" y="128905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英国</a:t>
            </a:r>
            <a:r>
              <a:rPr lang="zh-CN" altLang="en-US" sz="2400">
                <a:solidFill>
                  <a:srgbClr val="FF0000"/>
                </a:solidFill>
              </a:rPr>
              <a:t>报纸</a:t>
            </a:r>
            <a:r>
              <a:rPr lang="zh-CN" altLang="en-US" sz="2400" b="1">
                <a:solidFill>
                  <a:srgbClr val="C00000"/>
                </a:solidFill>
              </a:rPr>
              <a:t>之父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1110" y="23926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生于伦敦</a:t>
            </a:r>
            <a:r>
              <a:rPr lang="zh-CN" altLang="en-US" sz="2400" b="1">
                <a:solidFill>
                  <a:srgbClr val="002060"/>
                </a:solidFill>
              </a:rPr>
              <a:t>中产阶级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5690" y="34086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数次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</a:rPr>
              <a:t>破产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15110" y="419036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</a:rPr>
              <a:t>永不服输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48585" y="543115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喜欢</a:t>
            </a:r>
            <a:r>
              <a:rPr lang="zh-CN" altLang="en-US" sz="2400" b="1">
                <a:solidFill>
                  <a:schemeClr val="accent4"/>
                </a:solidFill>
              </a:rPr>
              <a:t>冒险</a:t>
            </a:r>
            <a:endParaRPr lang="zh-CN" altLang="en-US" sz="2400" b="1">
              <a:solidFill>
                <a:schemeClr val="accent4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0580" y="5374005"/>
            <a:ext cx="4064000" cy="953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solidFill>
                  <a:srgbClr val="7030A0"/>
                </a:solidFill>
                <a:latin typeface="颜真卿楷书" panose="02010600010101010101" charset="-122"/>
                <a:ea typeface="颜真卿楷书" panose="02010600010101010101" charset="-122"/>
                <a:sym typeface="+mn-ea"/>
              </a:rPr>
              <a:t>丹尼尔</a:t>
            </a:r>
            <a:r>
              <a:rPr lang="zh-CN" altLang="en-US" sz="4000" b="1">
                <a:solidFill>
                  <a:srgbClr val="7030A0"/>
                </a:solidFill>
                <a:latin typeface="颜真卿楷书" panose="02010600010101010101" charset="-122"/>
                <a:ea typeface="颜真卿楷书" panose="02010600010101010101" charset="-122"/>
                <a:sym typeface="+mn-ea"/>
              </a:rPr>
              <a:t>•</a:t>
            </a:r>
            <a:r>
              <a:rPr lang="zh-CN" altLang="en-US" sz="4000" b="1">
                <a:solidFill>
                  <a:srgbClr val="7030A0"/>
                </a:solidFill>
                <a:latin typeface="颜真卿楷书" panose="02010600010101010101" charset="-122"/>
                <a:ea typeface="颜真卿楷书" panose="02010600010101010101" charset="-122"/>
                <a:sym typeface="+mn-ea"/>
              </a:rPr>
              <a:t>笛福</a:t>
            </a:r>
            <a:endParaRPr lang="zh-CN" altLang="en-US" sz="4000" b="1">
              <a:solidFill>
                <a:srgbClr val="7030A0"/>
              </a:solidFill>
              <a:latin typeface="颜真卿楷书" panose="02010600010101010101" charset="-122"/>
              <a:ea typeface="颜真卿楷书" panose="0201060001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41690" y="275463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十岁</a:t>
            </a:r>
            <a:r>
              <a:rPr lang="zh-CN" altLang="en-US" sz="2400" b="1">
                <a:solidFill>
                  <a:srgbClr val="A835C9"/>
                </a:solidFill>
              </a:rPr>
              <a:t>丧母</a:t>
            </a:r>
            <a:endParaRPr lang="zh-CN" altLang="en-US" sz="2400" b="1">
              <a:solidFill>
                <a:srgbClr val="A835C9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33715" y="363347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几度</a:t>
            </a:r>
            <a:r>
              <a:rPr lang="zh-CN" altLang="en-US" sz="2400" b="1">
                <a:solidFill>
                  <a:schemeClr val="accent4">
                    <a:lumMod val="75000"/>
                  </a:schemeClr>
                </a:solidFill>
              </a:rPr>
              <a:t>入狱</a:t>
            </a:r>
            <a:endParaRPr lang="zh-CN" altLang="en-US" sz="24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89240" y="148463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欧洲小说之父</a:t>
            </a:r>
            <a:endParaRPr lang="zh-CN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47685" y="46234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《鲁滨逊漂流记》的作者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b="48480"/>
          <a:stretch>
            <a:fillRect/>
          </a:stretch>
        </p:blipFill>
        <p:spPr>
          <a:xfrm>
            <a:off x="146050" y="255270"/>
            <a:ext cx="3042285" cy="7080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69950" y="380365"/>
            <a:ext cx="276542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走进</a:t>
            </a: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作者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6" grpId="0"/>
      <p:bldP spid="14" grpId="0"/>
      <p:bldP spid="1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6240" r="6612"/>
          <a:stretch>
            <a:fillRect/>
          </a:stretch>
        </p:blipFill>
        <p:spPr>
          <a:xfrm>
            <a:off x="621030" y="833755"/>
            <a:ext cx="4168140" cy="48069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77130" y="2103120"/>
            <a:ext cx="7225665" cy="3252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《鲁滨逊漂流记》开创了</a:t>
            </a:r>
            <a:r>
              <a:rPr lang="en-US" altLang="zh-CN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</a:t>
            </a:r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现实主义</a:t>
            </a:r>
            <a:r>
              <a:rPr lang="zh-CN" altLang="en-US" sz="4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小说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创作的先河。</a:t>
            </a:r>
            <a:endParaRPr lang="zh-CN" altLang="en-US" sz="4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787989789787"/>
          <p:cNvPicPr>
            <a:picLocks noChangeAspect="1"/>
          </p:cNvPicPr>
          <p:nvPr/>
        </p:nvPicPr>
        <p:blipFill>
          <a:blip r:embed="rId1" cstate="print"/>
          <a:srcRect b="224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146050" y="145415"/>
            <a:ext cx="11899265" cy="6590665"/>
          </a:xfrm>
          <a:custGeom>
            <a:avLst/>
            <a:gdLst>
              <a:gd name="connsiteX0" fmla="*/ 47 w 18739"/>
              <a:gd name="connsiteY0" fmla="*/ 1155 h 10379"/>
              <a:gd name="connsiteX1" fmla="*/ 1688 w 18739"/>
              <a:gd name="connsiteY1" fmla="*/ 0 h 10379"/>
              <a:gd name="connsiteX2" fmla="*/ 16997 w 18739"/>
              <a:gd name="connsiteY2" fmla="*/ 0 h 10379"/>
              <a:gd name="connsiteX3" fmla="*/ 18739 w 18739"/>
              <a:gd name="connsiteY3" fmla="*/ 1124 h 10379"/>
              <a:gd name="connsiteX4" fmla="*/ 18739 w 18739"/>
              <a:gd name="connsiteY4" fmla="*/ 9216 h 10379"/>
              <a:gd name="connsiteX5" fmla="*/ 16997 w 18739"/>
              <a:gd name="connsiteY5" fmla="*/ 10379 h 10379"/>
              <a:gd name="connsiteX6" fmla="*/ 1688 w 18739"/>
              <a:gd name="connsiteY6" fmla="*/ 10379 h 10379"/>
              <a:gd name="connsiteX7" fmla="*/ 0 w 18739"/>
              <a:gd name="connsiteY7" fmla="*/ 9155 h 10379"/>
              <a:gd name="connsiteX8" fmla="*/ 47 w 18739"/>
              <a:gd name="connsiteY8" fmla="*/ 1155 h 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39" h="10379">
                <a:moveTo>
                  <a:pt x="47" y="1155"/>
                </a:moveTo>
                <a:cubicBezTo>
                  <a:pt x="47" y="199"/>
                  <a:pt x="732" y="0"/>
                  <a:pt x="1688" y="0"/>
                </a:cubicBezTo>
                <a:lnTo>
                  <a:pt x="16997" y="0"/>
                </a:lnTo>
                <a:cubicBezTo>
                  <a:pt x="17953" y="0"/>
                  <a:pt x="18739" y="168"/>
                  <a:pt x="18739" y="1124"/>
                </a:cubicBezTo>
                <a:lnTo>
                  <a:pt x="18739" y="9216"/>
                </a:lnTo>
                <a:cubicBezTo>
                  <a:pt x="18739" y="10172"/>
                  <a:pt x="17953" y="10379"/>
                  <a:pt x="16997" y="10379"/>
                </a:cubicBezTo>
                <a:lnTo>
                  <a:pt x="1688" y="10379"/>
                </a:lnTo>
                <a:cubicBezTo>
                  <a:pt x="732" y="10379"/>
                  <a:pt x="0" y="10111"/>
                  <a:pt x="0" y="9155"/>
                </a:cubicBezTo>
                <a:lnTo>
                  <a:pt x="47" y="1155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en-US" altLang="zh-CN" dirty="0"/>
              <a:t>beach-2026995_640.pngbeach-2026995_640.png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64795" y="810895"/>
            <a:ext cx="11247755" cy="37052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国潮楷体" panose="02000503000000000000" charset="-122"/>
                <a:ea typeface="国潮楷体" panose="02000503000000000000" charset="-122"/>
                <a:cs typeface="国潮楷体" panose="02000503000000000000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自公元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世纪新航路开辟以来，西方人就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热衷于去海外冒险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，航海成了当时的新时尚。再加上当时追求自我解放的热潮，笛福本人也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曾乘坐一艘名为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冒险号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的船只前往地中海，遇到风暴，船只受损，被迫返回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英国。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304800" algn="l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鲁滨逊漂流记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创作灵感来源于一个真实故事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1713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年，杂志刊载了苏格兰船员亚历山大・塞尔柯克的经历。他在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1704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因与船长争执，被遗弃在智利附近的荒岛上，独自生活了四年四个月。在岛上，他住在山洞，以海狸和海狗为食，用兽皮保暖，最终被英国一个船长救回。这个故事在当时引起轰动，笛福受到启发，创作了这部长篇小说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b="48480"/>
          <a:stretch>
            <a:fillRect/>
          </a:stretch>
        </p:blipFill>
        <p:spPr>
          <a:xfrm>
            <a:off x="146050" y="255270"/>
            <a:ext cx="3042285" cy="7080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2170" y="379095"/>
            <a:ext cx="276542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latin typeface="汉仪劲楷简" panose="00020600040101010101" charset="-122"/>
                <a:ea typeface="汉仪劲楷简" panose="00020600040101010101" charset="-122"/>
              </a:rPr>
              <a:t>创作背景</a:t>
            </a:r>
            <a:endParaRPr lang="zh-CN" altLang="en-US" sz="2800"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39" b="24544"/>
          <a:stretch>
            <a:fillRect/>
          </a:stretch>
        </p:blipFill>
        <p:spPr>
          <a:xfrm>
            <a:off x="4620260" y="4406900"/>
            <a:ext cx="7669530" cy="2451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7852" y="5332268"/>
            <a:ext cx="1363661" cy="1525775"/>
          </a:xfrm>
          <a:prstGeom prst="rect">
            <a:avLst/>
          </a:prstGeom>
        </p:spPr>
      </p:pic>
      <p:pic>
        <p:nvPicPr>
          <p:cNvPr id="49" name="图片 48" descr="58093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lum bright="6000"/>
          </a:blip>
          <a:srcRect l="46913" t="2874"/>
          <a:stretch>
            <a:fillRect/>
          </a:stretch>
        </p:blipFill>
        <p:spPr>
          <a:xfrm flipH="1">
            <a:off x="-121920" y="4853940"/>
            <a:ext cx="2052955" cy="197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11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12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13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14.xml><?xml version="1.0" encoding="utf-8"?>
<p:tagLst xmlns:p="http://schemas.openxmlformats.org/presentationml/2006/main">
  <p:tag name="TABLE_ENDDRAG_ORIGIN_RECT" val="724*277"/>
  <p:tag name="TABLE_ENDDRAG_RECT" val="117*171*724*277"/>
</p:tagLst>
</file>

<file path=ppt/tags/tag15.xml><?xml version="1.0" encoding="utf-8"?>
<p:tagLst xmlns:p="http://schemas.openxmlformats.org/presentationml/2006/main">
  <p:tag name="TABLE_ENDDRAG_ORIGIN_RECT" val="808*378"/>
  <p:tag name="TABLE_ENDDRAG_RECT" val="76*115*808*378"/>
</p:tagLst>
</file>

<file path=ppt/tags/tag16.xml><?xml version="1.0" encoding="utf-8"?>
<p:tagLst xmlns:p="http://schemas.openxmlformats.org/presentationml/2006/main">
  <p:tag name="resource_record_key" val="{&quot;13&quot;:[20481828,20481688,4722044,4695713],&quot;19&quot;:[20346279,20346271,20342451],&quot;29&quot;:[50000162,50000199,50000086,50000213,50000042,50000076],&quot;8&quot;:[20476937]}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4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5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6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7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8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ags/tag9.xml><?xml version="1.0" encoding="utf-8"?>
<p:tagLst xmlns:p="http://schemas.openxmlformats.org/presentationml/2006/main">
  <p:tag name="KSO_WM_DIAGRAM_VIRTUALLY_FRAME" val="{&quot;height&quot;:166.15,&quot;left&quot;:82.85,&quot;top&quot;:25.6,&quot;width&quot;:913.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7">
    <a:dk1>
      <a:srgbClr val="000000"/>
    </a:dk1>
    <a:lt1>
      <a:srgbClr val="FFFFFF"/>
    </a:lt1>
    <a:dk2>
      <a:srgbClr val="000000"/>
    </a:dk2>
    <a:lt2>
      <a:srgbClr val="FEFFFF"/>
    </a:lt2>
    <a:accent1>
      <a:srgbClr val="3B73FF"/>
    </a:accent1>
    <a:accent2>
      <a:srgbClr val="1DDC98"/>
    </a:accent2>
    <a:accent3>
      <a:srgbClr val="FFCC3E"/>
    </a:accent3>
    <a:accent4>
      <a:srgbClr val="FF7640"/>
    </a:accent4>
    <a:accent5>
      <a:srgbClr val="FC4242"/>
    </a:accent5>
    <a:accent6>
      <a:srgbClr val="A766FF"/>
    </a:accent6>
    <a:hlink>
      <a:srgbClr val="304FFE"/>
    </a:hlink>
    <a:folHlink>
      <a:srgbClr val="492067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1640</Words>
  <Application>WPS 演示</Application>
  <PresentationFormat>宽屏</PresentationFormat>
  <Paragraphs>229</Paragraphs>
  <Slides>25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汉仪中黑简</vt:lpstr>
      <vt:lpstr>汉仪中等线简</vt:lpstr>
      <vt:lpstr>汉仪雪君体简</vt:lpstr>
      <vt:lpstr>颜真卿楷书</vt:lpstr>
      <vt:lpstr>楷体</vt:lpstr>
      <vt:lpstr>汉仪颜楷简</vt:lpstr>
      <vt:lpstr>汉仪劲楷简</vt:lpstr>
      <vt:lpstr>国潮楷体</vt:lpstr>
      <vt:lpstr>微软雅黑</vt:lpstr>
      <vt:lpstr>Arial Unicode MS</vt:lpstr>
      <vt:lpstr>Times New Roman</vt:lpstr>
      <vt:lpstr>等线</vt:lpstr>
      <vt:lpstr>MS PGothic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麦田</dc:creator>
  <cp:lastModifiedBy>vic~</cp:lastModifiedBy>
  <cp:revision>25</cp:revision>
  <dcterms:created xsi:type="dcterms:W3CDTF">2021-05-19T12:20:00Z</dcterms:created>
  <dcterms:modified xsi:type="dcterms:W3CDTF">2025-02-26T09:06:11Z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v1.0_mb_Zctqtx0NJ26ZA4uXwPwRfw==</vt:lpwstr>
  </property>
  <property fmtid="{D5CDD505-2E9C-101B-9397-08002B2CF9AE}" pid="4" name="ICV">
    <vt:lpwstr>8016D41D1B23425196A045CEC67FD5C0_13</vt:lpwstr>
  </property>
</Properties>
</file>