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7" r:id="rId4"/>
    <p:sldId id="274" r:id="rId5"/>
    <p:sldId id="268" r:id="rId6"/>
    <p:sldId id="270" r:id="rId7"/>
    <p:sldId id="273" r:id="rId8"/>
    <p:sldId id="278" r:id="rId9"/>
    <p:sldId id="279" r:id="rId10"/>
    <p:sldId id="280" r:id="rId11"/>
    <p:sldId id="285" r:id="rId12"/>
    <p:sldId id="281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9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 userDrawn="1">
            <p:custDataLst>
              <p:tags r:id="rId2"/>
            </p:custDataLst>
          </p:nvPr>
        </p:nvSpPr>
        <p:spPr>
          <a:xfrm rot="3070109">
            <a:off x="-1173550" y="1095883"/>
            <a:ext cx="4042775" cy="1618860"/>
          </a:xfrm>
          <a:custGeom>
            <a:avLst/>
            <a:gdLst>
              <a:gd name="connsiteX0" fmla="*/ 217923 w 4042775"/>
              <a:gd name="connsiteY0" fmla="*/ 0 h 1618860"/>
              <a:gd name="connsiteX1" fmla="*/ 3233345 w 4042775"/>
              <a:gd name="connsiteY1" fmla="*/ 0 h 1618860"/>
              <a:gd name="connsiteX2" fmla="*/ 4042775 w 4042775"/>
              <a:gd name="connsiteY2" fmla="*/ 809430 h 1618860"/>
              <a:gd name="connsiteX3" fmla="*/ 3233345 w 4042775"/>
              <a:gd name="connsiteY3" fmla="*/ 1618860 h 1618860"/>
              <a:gd name="connsiteX4" fmla="*/ 1674839 w 4042775"/>
              <a:gd name="connsiteY4" fmla="*/ 1618860 h 1618860"/>
              <a:gd name="connsiteX5" fmla="*/ 0 w 4042775"/>
              <a:gd name="connsiteY5" fmla="*/ 270737 h 161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2775" h="1618860">
                <a:moveTo>
                  <a:pt x="217923" y="0"/>
                </a:moveTo>
                <a:lnTo>
                  <a:pt x="3233345" y="0"/>
                </a:lnTo>
                <a:cubicBezTo>
                  <a:pt x="3680381" y="0"/>
                  <a:pt x="4042775" y="362394"/>
                  <a:pt x="4042775" y="809430"/>
                </a:cubicBezTo>
                <a:cubicBezTo>
                  <a:pt x="4042775" y="1256466"/>
                  <a:pt x="3680381" y="1618860"/>
                  <a:pt x="3233345" y="1618860"/>
                </a:cubicBezTo>
                <a:lnTo>
                  <a:pt x="1674839" y="1618860"/>
                </a:lnTo>
                <a:lnTo>
                  <a:pt x="0" y="270737"/>
                </a:ln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3"/>
            </p:custDataLst>
          </p:nvPr>
        </p:nvSpPr>
        <p:spPr>
          <a:xfrm rot="3070109">
            <a:off x="9253576" y="4078185"/>
            <a:ext cx="4151613" cy="1618860"/>
          </a:xfrm>
          <a:custGeom>
            <a:avLst/>
            <a:gdLst>
              <a:gd name="connsiteX0" fmla="*/ 197382 w 4151613"/>
              <a:gd name="connsiteY0" fmla="*/ 279718 h 1618860"/>
              <a:gd name="connsiteX1" fmla="*/ 809430 w 4151613"/>
              <a:gd name="connsiteY1" fmla="*/ 0 h 1618860"/>
              <a:gd name="connsiteX2" fmla="*/ 2445928 w 4151613"/>
              <a:gd name="connsiteY2" fmla="*/ 0 h 1618860"/>
              <a:gd name="connsiteX3" fmla="*/ 4151613 w 4151613"/>
              <a:gd name="connsiteY3" fmla="*/ 1372951 h 1618860"/>
              <a:gd name="connsiteX4" fmla="*/ 3953674 w 4151613"/>
              <a:gd name="connsiteY4" fmla="*/ 1618860 h 1618860"/>
              <a:gd name="connsiteX5" fmla="*/ 809430 w 4151613"/>
              <a:gd name="connsiteY5" fmla="*/ 1618860 h 1618860"/>
              <a:gd name="connsiteX6" fmla="*/ 0 w 4151613"/>
              <a:gd name="connsiteY6" fmla="*/ 809431 h 1618860"/>
              <a:gd name="connsiteX7" fmla="*/ 138238 w 4151613"/>
              <a:gd name="connsiteY7" fmla="*/ 356870 h 1618860"/>
              <a:gd name="connsiteX8" fmla="*/ 197382 w 4151613"/>
              <a:gd name="connsiteY8" fmla="*/ 279718 h 161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51613" h="1618860">
                <a:moveTo>
                  <a:pt x="197382" y="279718"/>
                </a:moveTo>
                <a:cubicBezTo>
                  <a:pt x="345798" y="108383"/>
                  <a:pt x="564957" y="0"/>
                  <a:pt x="809430" y="0"/>
                </a:cubicBezTo>
                <a:lnTo>
                  <a:pt x="2445928" y="0"/>
                </a:lnTo>
                <a:lnTo>
                  <a:pt x="4151613" y="1372951"/>
                </a:lnTo>
                <a:lnTo>
                  <a:pt x="3953674" y="1618860"/>
                </a:lnTo>
                <a:lnTo>
                  <a:pt x="809430" y="1618860"/>
                </a:lnTo>
                <a:cubicBezTo>
                  <a:pt x="362394" y="1618860"/>
                  <a:pt x="0" y="1256466"/>
                  <a:pt x="0" y="809431"/>
                </a:cubicBezTo>
                <a:cubicBezTo>
                  <a:pt x="0" y="641792"/>
                  <a:pt x="50962" y="486056"/>
                  <a:pt x="138238" y="356870"/>
                </a:cubicBezTo>
                <a:cubicBezTo>
                  <a:pt x="156421" y="329956"/>
                  <a:pt x="176179" y="304195"/>
                  <a:pt x="197382" y="279718"/>
                </a:cubicBez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4"/>
            </p:custDataLst>
          </p:nvPr>
        </p:nvSpPr>
        <p:spPr>
          <a:xfrm rot="3070109">
            <a:off x="9314616" y="5781724"/>
            <a:ext cx="2330574" cy="903694"/>
          </a:xfrm>
          <a:custGeom>
            <a:avLst/>
            <a:gdLst>
              <a:gd name="connsiteX0" fmla="*/ 77169 w 2330574"/>
              <a:gd name="connsiteY0" fmla="*/ 199214 h 903694"/>
              <a:gd name="connsiteX1" fmla="*/ 451847 w 2330574"/>
              <a:gd name="connsiteY1" fmla="*/ 0 h 903694"/>
              <a:gd name="connsiteX2" fmla="*/ 2330574 w 2330574"/>
              <a:gd name="connsiteY2" fmla="*/ 0 h 903694"/>
              <a:gd name="connsiteX3" fmla="*/ 1603167 w 2330574"/>
              <a:gd name="connsiteY3" fmla="*/ 903694 h 903694"/>
              <a:gd name="connsiteX4" fmla="*/ 451847 w 2330574"/>
              <a:gd name="connsiteY4" fmla="*/ 903693 h 903694"/>
              <a:gd name="connsiteX5" fmla="*/ 0 w 2330574"/>
              <a:gd name="connsiteY5" fmla="*/ 451846 h 903694"/>
              <a:gd name="connsiteX6" fmla="*/ 0 w 2330574"/>
              <a:gd name="connsiteY6" fmla="*/ 451847 h 903694"/>
              <a:gd name="connsiteX7" fmla="*/ 77169 w 2330574"/>
              <a:gd name="connsiteY7" fmla="*/ 199214 h 90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0574" h="903694">
                <a:moveTo>
                  <a:pt x="77169" y="199214"/>
                </a:moveTo>
                <a:cubicBezTo>
                  <a:pt x="158368" y="79023"/>
                  <a:pt x="295880" y="0"/>
                  <a:pt x="451847" y="0"/>
                </a:cubicBezTo>
                <a:lnTo>
                  <a:pt x="2330574" y="0"/>
                </a:lnTo>
                <a:lnTo>
                  <a:pt x="1603167" y="903694"/>
                </a:lnTo>
                <a:lnTo>
                  <a:pt x="451847" y="903693"/>
                </a:lnTo>
                <a:cubicBezTo>
                  <a:pt x="202299" y="903693"/>
                  <a:pt x="0" y="701394"/>
                  <a:pt x="0" y="451846"/>
                </a:cubicBezTo>
                <a:lnTo>
                  <a:pt x="0" y="451847"/>
                </a:lnTo>
                <a:cubicBezTo>
                  <a:pt x="1" y="358266"/>
                  <a:pt x="28448" y="271330"/>
                  <a:pt x="77169" y="1992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5"/>
            </p:custDataLst>
          </p:nvPr>
        </p:nvSpPr>
        <p:spPr>
          <a:xfrm rot="3070109">
            <a:off x="453759" y="380552"/>
            <a:ext cx="2882790" cy="903694"/>
          </a:xfrm>
          <a:custGeom>
            <a:avLst/>
            <a:gdLst>
              <a:gd name="connsiteX0" fmla="*/ 0 w 2882790"/>
              <a:gd name="connsiteY0" fmla="*/ 903694 h 903694"/>
              <a:gd name="connsiteX1" fmla="*/ 727407 w 2882790"/>
              <a:gd name="connsiteY1" fmla="*/ 0 h 903694"/>
              <a:gd name="connsiteX2" fmla="*/ 2430943 w 2882790"/>
              <a:gd name="connsiteY2" fmla="*/ 0 h 903694"/>
              <a:gd name="connsiteX3" fmla="*/ 2882790 w 2882790"/>
              <a:gd name="connsiteY3" fmla="*/ 451847 h 903694"/>
              <a:gd name="connsiteX4" fmla="*/ 2882789 w 2882790"/>
              <a:gd name="connsiteY4" fmla="*/ 451847 h 903694"/>
              <a:gd name="connsiteX5" fmla="*/ 2430942 w 2882790"/>
              <a:gd name="connsiteY5" fmla="*/ 903694 h 90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2790" h="903694">
                <a:moveTo>
                  <a:pt x="0" y="903694"/>
                </a:moveTo>
                <a:lnTo>
                  <a:pt x="727407" y="0"/>
                </a:lnTo>
                <a:lnTo>
                  <a:pt x="2430943" y="0"/>
                </a:lnTo>
                <a:cubicBezTo>
                  <a:pt x="2680491" y="0"/>
                  <a:pt x="2882790" y="202299"/>
                  <a:pt x="2882790" y="451847"/>
                </a:cubicBezTo>
                <a:lnTo>
                  <a:pt x="2882789" y="451847"/>
                </a:lnTo>
                <a:cubicBezTo>
                  <a:pt x="2882789" y="701395"/>
                  <a:pt x="2680490" y="903694"/>
                  <a:pt x="2430942" y="90369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三角形 12"/>
          <p:cNvSpPr/>
          <p:nvPr userDrawn="1">
            <p:custDataLst>
              <p:tags r:id="rId6"/>
            </p:custDataLst>
          </p:nvPr>
        </p:nvSpPr>
        <p:spPr>
          <a:xfrm rot="2162414">
            <a:off x="1451154" y="4844213"/>
            <a:ext cx="662555" cy="4911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椭圆 10"/>
          <p:cNvSpPr/>
          <p:nvPr userDrawn="1">
            <p:custDataLst>
              <p:tags r:id="rId7"/>
            </p:custDataLst>
          </p:nvPr>
        </p:nvSpPr>
        <p:spPr>
          <a:xfrm>
            <a:off x="745860" y="4408178"/>
            <a:ext cx="314680" cy="314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椭圆 11"/>
          <p:cNvSpPr/>
          <p:nvPr userDrawn="1">
            <p:custDataLst>
              <p:tags r:id="rId8"/>
            </p:custDataLst>
          </p:nvPr>
        </p:nvSpPr>
        <p:spPr>
          <a:xfrm>
            <a:off x="3285928" y="541496"/>
            <a:ext cx="476601" cy="4766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三角形 15"/>
          <p:cNvSpPr/>
          <p:nvPr userDrawn="1">
            <p:custDataLst>
              <p:tags r:id="rId9"/>
            </p:custDataLst>
          </p:nvPr>
        </p:nvSpPr>
        <p:spPr>
          <a:xfrm rot="3171053">
            <a:off x="10415700" y="1599512"/>
            <a:ext cx="662555" cy="4911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/>
          <p:cNvSpPr/>
          <p:nvPr userDrawn="1">
            <p:custDataLst>
              <p:tags r:id="rId10"/>
            </p:custDataLst>
          </p:nvPr>
        </p:nvSpPr>
        <p:spPr>
          <a:xfrm>
            <a:off x="9038379" y="4617297"/>
            <a:ext cx="246045" cy="246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任意多边形: 形状 19"/>
          <p:cNvSpPr/>
          <p:nvPr userDrawn="1">
            <p:custDataLst>
              <p:tags r:id="rId11"/>
            </p:custDataLst>
          </p:nvPr>
        </p:nvSpPr>
        <p:spPr>
          <a:xfrm>
            <a:off x="0" y="878721"/>
            <a:ext cx="1225232" cy="3427569"/>
          </a:xfrm>
          <a:custGeom>
            <a:avLst/>
            <a:gdLst>
              <a:gd name="connsiteX0" fmla="*/ 0 w 1225232"/>
              <a:gd name="connsiteY0" fmla="*/ 0 h 3427569"/>
              <a:gd name="connsiteX1" fmla="*/ 216505 w 1225232"/>
              <a:gd name="connsiteY1" fmla="*/ 86833 h 3427569"/>
              <a:gd name="connsiteX2" fmla="*/ 1225232 w 1225232"/>
              <a:gd name="connsiteY2" fmla="*/ 1713784 h 3427569"/>
              <a:gd name="connsiteX3" fmla="*/ 216505 w 1225232"/>
              <a:gd name="connsiteY3" fmla="*/ 3340735 h 3427569"/>
              <a:gd name="connsiteX4" fmla="*/ 0 w 1225232"/>
              <a:gd name="connsiteY4" fmla="*/ 3427569 h 3427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232" h="3427569">
                <a:moveTo>
                  <a:pt x="0" y="0"/>
                </a:moveTo>
                <a:lnTo>
                  <a:pt x="216505" y="86833"/>
                </a:lnTo>
                <a:cubicBezTo>
                  <a:pt x="814364" y="383935"/>
                  <a:pt x="1225232" y="1000878"/>
                  <a:pt x="1225232" y="1713784"/>
                </a:cubicBezTo>
                <a:cubicBezTo>
                  <a:pt x="1225232" y="2426690"/>
                  <a:pt x="814364" y="3043633"/>
                  <a:pt x="216505" y="3340735"/>
                </a:cubicBezTo>
                <a:lnTo>
                  <a:pt x="0" y="3427569"/>
                </a:lnTo>
                <a:close/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12"/>
            </p:custDataLst>
          </p:nvPr>
        </p:nvSpPr>
        <p:spPr>
          <a:xfrm>
            <a:off x="11309552" y="2708555"/>
            <a:ext cx="882448" cy="2816775"/>
          </a:xfrm>
          <a:custGeom>
            <a:avLst/>
            <a:gdLst>
              <a:gd name="connsiteX0" fmla="*/ 882448 w 882448"/>
              <a:gd name="connsiteY0" fmla="*/ 0 h 2816775"/>
              <a:gd name="connsiteX1" fmla="*/ 882448 w 882448"/>
              <a:gd name="connsiteY1" fmla="*/ 2816775 h 2816775"/>
              <a:gd name="connsiteX2" fmla="*/ 756607 w 882448"/>
              <a:gd name="connsiteY2" fmla="*/ 2752353 h 2816775"/>
              <a:gd name="connsiteX3" fmla="*/ 0 w 882448"/>
              <a:gd name="connsiteY3" fmla="*/ 1408387 h 2816775"/>
              <a:gd name="connsiteX4" fmla="*/ 756607 w 882448"/>
              <a:gd name="connsiteY4" fmla="*/ 64422 h 281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448" h="2816775">
                <a:moveTo>
                  <a:pt x="882448" y="0"/>
                </a:moveTo>
                <a:lnTo>
                  <a:pt x="882448" y="2816775"/>
                </a:lnTo>
                <a:lnTo>
                  <a:pt x="756607" y="2752353"/>
                </a:lnTo>
                <a:cubicBezTo>
                  <a:pt x="303003" y="2476737"/>
                  <a:pt x="0" y="1977947"/>
                  <a:pt x="0" y="1408387"/>
                </a:cubicBezTo>
                <a:cubicBezTo>
                  <a:pt x="0" y="838827"/>
                  <a:pt x="303003" y="340038"/>
                  <a:pt x="756607" y="64422"/>
                </a:cubicBezTo>
                <a:close/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275411" y="2332753"/>
            <a:ext cx="7734300" cy="1255376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6600" u="none" strike="noStrike" kern="1200" cap="none" spc="6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476462" y="4161260"/>
            <a:ext cx="1598858" cy="456037"/>
          </a:xfrm>
        </p:spPr>
        <p:txBody>
          <a:bodyPr lIns="90170" tIns="46990" rIns="90170" bIns="46990"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6189620" y="4161260"/>
            <a:ext cx="1598858" cy="456037"/>
          </a:xfrm>
        </p:spPr>
        <p:txBody>
          <a:bodyPr lIns="90170" tIns="46990" rIns="90170" bIns="46990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2" name="任意多边形: 形状 11"/>
            <p:cNvSpPr/>
            <p:nvPr>
              <p:custDataLst>
                <p:tags r:id="rId3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>
            <p:custDataLst>
              <p:tags r:id="rId2"/>
            </p:custDataLst>
          </p:nvPr>
        </p:nvSpPr>
        <p:spPr>
          <a:xfrm>
            <a:off x="2477640" y="3001102"/>
            <a:ext cx="824709" cy="824709"/>
          </a:xfrm>
          <a:prstGeom prst="ellips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 userDrawn="1">
            <p:custDataLst>
              <p:tags r:id="rId3"/>
            </p:custDataLst>
          </p:nvPr>
        </p:nvSpPr>
        <p:spPr>
          <a:xfrm>
            <a:off x="4297412" y="2632122"/>
            <a:ext cx="311028" cy="3110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椭圆 8"/>
          <p:cNvSpPr/>
          <p:nvPr userDrawn="1">
            <p:custDataLst>
              <p:tags r:id="rId4"/>
            </p:custDataLst>
          </p:nvPr>
        </p:nvSpPr>
        <p:spPr>
          <a:xfrm>
            <a:off x="3510563" y="3267453"/>
            <a:ext cx="1325417" cy="1325417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17519" y="3314040"/>
            <a:ext cx="5193281" cy="824710"/>
          </a:xfrm>
        </p:spPr>
        <p:txBody>
          <a:bodyPr lIns="90170" tIns="46990" rIns="90170" bIns="46990" anchor="b" anchorCtr="0">
            <a:normAutofit/>
          </a:bodyPr>
          <a:lstStyle>
            <a:lvl1pPr>
              <a:defRPr sz="44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3" name="任意多边形: 形状 12"/>
            <p:cNvSpPr/>
            <p:nvPr>
              <p:custDataLst>
                <p:tags r:id="rId3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5" name="任意多边形: 形状 14"/>
            <p:cNvSpPr/>
            <p:nvPr>
              <p:custDataLst>
                <p:tags r:id="rId3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3" name="任意多边形: 形状 12"/>
            <p:cNvSpPr/>
            <p:nvPr>
              <p:custDataLst>
                <p:tags r:id="rId3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任意多边形: 形状 14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2710" y="5761990"/>
            <a:ext cx="1993900" cy="1541780"/>
            <a:chOff x="-146" y="9074"/>
            <a:chExt cx="3140" cy="2428"/>
          </a:xfrm>
        </p:grpSpPr>
        <p:sp>
          <p:nvSpPr>
            <p:cNvPr id="20" name="任意多边形: 形状 19"/>
            <p:cNvSpPr/>
            <p:nvPr userDrawn="1">
              <p:custDataLst>
                <p:tags r:id="rId3"/>
              </p:custDataLst>
            </p:nvPr>
          </p:nvSpPr>
          <p:spPr>
            <a:xfrm rot="18529891" flipH="1">
              <a:off x="-535" y="9533"/>
              <a:ext cx="1657" cy="879"/>
            </a:xfrm>
            <a:custGeom>
              <a:avLst/>
              <a:gdLst>
                <a:gd name="connsiteX0" fmla="*/ 47639 w 1052248"/>
                <a:gd name="connsiteY0" fmla="*/ 122983 h 557885"/>
                <a:gd name="connsiteX1" fmla="*/ 0 w 1052248"/>
                <a:gd name="connsiteY1" fmla="*/ 278943 h 557885"/>
                <a:gd name="connsiteX2" fmla="*/ 0 w 1052248"/>
                <a:gd name="connsiteY2" fmla="*/ 278942 h 557885"/>
                <a:gd name="connsiteX3" fmla="*/ 278943 w 1052248"/>
                <a:gd name="connsiteY3" fmla="*/ 557885 h 557885"/>
                <a:gd name="connsiteX4" fmla="*/ 976245 w 1052248"/>
                <a:gd name="connsiteY4" fmla="*/ 557885 h 557885"/>
                <a:gd name="connsiteX5" fmla="*/ 1052248 w 1052248"/>
                <a:gd name="connsiteY5" fmla="*/ 463463 h 557885"/>
                <a:gd name="connsiteX6" fmla="*/ 476465 w 1052248"/>
                <a:gd name="connsiteY6" fmla="*/ 0 h 557885"/>
                <a:gd name="connsiteX7" fmla="*/ 278943 w 1052248"/>
                <a:gd name="connsiteY7" fmla="*/ 0 h 557885"/>
                <a:gd name="connsiteX8" fmla="*/ 47639 w 1052248"/>
                <a:gd name="connsiteY8" fmla="*/ 122983 h 55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2248" h="557885">
                  <a:moveTo>
                    <a:pt x="47639" y="122983"/>
                  </a:moveTo>
                  <a:cubicBezTo>
                    <a:pt x="17562" y="167503"/>
                    <a:pt x="0" y="221172"/>
                    <a:pt x="0" y="278943"/>
                  </a:cubicBezTo>
                  <a:lnTo>
                    <a:pt x="0" y="278942"/>
                  </a:lnTo>
                  <a:cubicBezTo>
                    <a:pt x="0" y="432998"/>
                    <a:pt x="124887" y="557885"/>
                    <a:pt x="278943" y="557885"/>
                  </a:cubicBezTo>
                  <a:lnTo>
                    <a:pt x="976245" y="557885"/>
                  </a:lnTo>
                  <a:lnTo>
                    <a:pt x="1052248" y="463463"/>
                  </a:lnTo>
                  <a:lnTo>
                    <a:pt x="476465" y="0"/>
                  </a:lnTo>
                  <a:lnTo>
                    <a:pt x="278943" y="0"/>
                  </a:lnTo>
                  <a:cubicBezTo>
                    <a:pt x="182658" y="0"/>
                    <a:pt x="97767" y="48784"/>
                    <a:pt x="47639" y="122983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任意多边形: 形状 23"/>
            <p:cNvSpPr/>
            <p:nvPr userDrawn="1">
              <p:custDataLst>
                <p:tags r:id="rId4"/>
              </p:custDataLst>
            </p:nvPr>
          </p:nvSpPr>
          <p:spPr>
            <a:xfrm rot="18529891" flipH="1">
              <a:off x="1751" y="10047"/>
              <a:ext cx="1426" cy="1061"/>
            </a:xfrm>
            <a:custGeom>
              <a:avLst/>
              <a:gdLst>
                <a:gd name="connsiteX0" fmla="*/ 57531 w 905808"/>
                <a:gd name="connsiteY0" fmla="*/ 148519 h 673724"/>
                <a:gd name="connsiteX1" fmla="*/ 0 w 905808"/>
                <a:gd name="connsiteY1" fmla="*/ 336862 h 673724"/>
                <a:gd name="connsiteX2" fmla="*/ 336862 w 905808"/>
                <a:gd name="connsiteY2" fmla="*/ 673724 h 673724"/>
                <a:gd name="connsiteX3" fmla="*/ 363509 w 905808"/>
                <a:gd name="connsiteY3" fmla="*/ 673724 h 673724"/>
                <a:gd name="connsiteX4" fmla="*/ 905808 w 905808"/>
                <a:gd name="connsiteY4" fmla="*/ 0 h 673724"/>
                <a:gd name="connsiteX5" fmla="*/ 336862 w 905808"/>
                <a:gd name="connsiteY5" fmla="*/ 0 h 673724"/>
                <a:gd name="connsiteX6" fmla="*/ 57531 w 905808"/>
                <a:gd name="connsiteY6" fmla="*/ 148519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5808" h="673724">
                  <a:moveTo>
                    <a:pt x="57531" y="148519"/>
                  </a:moveTo>
                  <a:cubicBezTo>
                    <a:pt x="21209" y="202283"/>
                    <a:pt x="0" y="267096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363509" y="673724"/>
                  </a:lnTo>
                  <a:lnTo>
                    <a:pt x="905808" y="0"/>
                  </a:lnTo>
                  <a:lnTo>
                    <a:pt x="336862" y="0"/>
                  </a:lnTo>
                  <a:cubicBezTo>
                    <a:pt x="220584" y="0"/>
                    <a:pt x="118067" y="58913"/>
                    <a:pt x="57531" y="148519"/>
                  </a:cubicBezTo>
                  <a:close/>
                </a:path>
              </a:pathLst>
            </a:custGeom>
            <a:solidFill>
              <a:schemeClr val="accent3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: 形状 21"/>
            <p:cNvSpPr/>
            <p:nvPr userDrawn="1">
              <p:custDataLst>
                <p:tags r:id="rId5"/>
              </p:custDataLst>
            </p:nvPr>
          </p:nvSpPr>
          <p:spPr>
            <a:xfrm rot="18529891" flipH="1">
              <a:off x="86" y="9519"/>
              <a:ext cx="2428" cy="1538"/>
            </a:xfrm>
            <a:custGeom>
              <a:avLst/>
              <a:gdLst>
                <a:gd name="connsiteX0" fmla="*/ 83383 w 1541873"/>
                <a:gd name="connsiteY0" fmla="*/ 215259 h 976472"/>
                <a:gd name="connsiteX1" fmla="*/ 0 w 1541873"/>
                <a:gd name="connsiteY1" fmla="*/ 488236 h 976472"/>
                <a:gd name="connsiteX2" fmla="*/ 488236 w 1541873"/>
                <a:gd name="connsiteY2" fmla="*/ 976472 h 976472"/>
                <a:gd name="connsiteX3" fmla="*/ 795628 w 1541873"/>
                <a:gd name="connsiteY3" fmla="*/ 976472 h 976472"/>
                <a:gd name="connsiteX4" fmla="*/ 1541873 w 1541873"/>
                <a:gd name="connsiteY4" fmla="*/ 49376 h 976472"/>
                <a:gd name="connsiteX5" fmla="*/ 1480530 w 1541873"/>
                <a:gd name="connsiteY5" fmla="*/ 0 h 976472"/>
                <a:gd name="connsiteX6" fmla="*/ 488236 w 1541873"/>
                <a:gd name="connsiteY6" fmla="*/ 0 h 976472"/>
                <a:gd name="connsiteX7" fmla="*/ 83383 w 1541873"/>
                <a:gd name="connsiteY7" fmla="*/ 215259 h 97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1873" h="976472">
                  <a:moveTo>
                    <a:pt x="83383" y="215259"/>
                  </a:moveTo>
                  <a:cubicBezTo>
                    <a:pt x="30739" y="293182"/>
                    <a:pt x="0" y="387119"/>
                    <a:pt x="0" y="488236"/>
                  </a:cubicBezTo>
                  <a:cubicBezTo>
                    <a:pt x="0" y="757881"/>
                    <a:pt x="218591" y="976472"/>
                    <a:pt x="488236" y="976472"/>
                  </a:cubicBezTo>
                  <a:lnTo>
                    <a:pt x="795628" y="976472"/>
                  </a:lnTo>
                  <a:lnTo>
                    <a:pt x="1541873" y="49376"/>
                  </a:lnTo>
                  <a:lnTo>
                    <a:pt x="1480530" y="0"/>
                  </a:lnTo>
                  <a:lnTo>
                    <a:pt x="488236" y="0"/>
                  </a:lnTo>
                  <a:cubicBezTo>
                    <a:pt x="319708" y="0"/>
                    <a:pt x="171123" y="85387"/>
                    <a:pt x="83383" y="215259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3" name="任意多边形: 形状 12"/>
            <p:cNvSpPr/>
            <p:nvPr>
              <p:custDataLst>
                <p:tags r:id="rId3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>
            <p:custDataLst>
              <p:tags r:id="rId2"/>
            </p:custDataLst>
          </p:nvPr>
        </p:nvSpPr>
        <p:spPr>
          <a:xfrm>
            <a:off x="8070353" y="3340361"/>
            <a:ext cx="688329" cy="688329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3"/>
            </p:custDataLst>
          </p:nvPr>
        </p:nvSpPr>
        <p:spPr>
          <a:xfrm rot="3070109">
            <a:off x="4608873" y="5948670"/>
            <a:ext cx="1756789" cy="1206898"/>
          </a:xfrm>
          <a:custGeom>
            <a:avLst/>
            <a:gdLst>
              <a:gd name="connsiteX0" fmla="*/ 103060 w 1756789"/>
              <a:gd name="connsiteY0" fmla="*/ 266055 h 1206898"/>
              <a:gd name="connsiteX1" fmla="*/ 603449 w 1756789"/>
              <a:gd name="connsiteY1" fmla="*/ 0 h 1206898"/>
              <a:gd name="connsiteX2" fmla="*/ 1756789 w 1756789"/>
              <a:gd name="connsiteY2" fmla="*/ 0 h 1206898"/>
              <a:gd name="connsiteX3" fmla="*/ 785325 w 1756789"/>
              <a:gd name="connsiteY3" fmla="*/ 1206898 h 1206898"/>
              <a:gd name="connsiteX4" fmla="*/ 603449 w 1756789"/>
              <a:gd name="connsiteY4" fmla="*/ 1206898 h 1206898"/>
              <a:gd name="connsiteX5" fmla="*/ 0 w 1756789"/>
              <a:gd name="connsiteY5" fmla="*/ 603449 h 1206898"/>
              <a:gd name="connsiteX6" fmla="*/ 103060 w 1756789"/>
              <a:gd name="connsiteY6" fmla="*/ 266055 h 120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6789" h="1206898">
                <a:moveTo>
                  <a:pt x="103060" y="266055"/>
                </a:moveTo>
                <a:cubicBezTo>
                  <a:pt x="211504" y="105536"/>
                  <a:pt x="395151" y="0"/>
                  <a:pt x="603449" y="0"/>
                </a:cubicBezTo>
                <a:lnTo>
                  <a:pt x="1756789" y="0"/>
                </a:lnTo>
                <a:lnTo>
                  <a:pt x="785325" y="1206898"/>
                </a:lnTo>
                <a:lnTo>
                  <a:pt x="603449" y="1206898"/>
                </a:lnTo>
                <a:cubicBezTo>
                  <a:pt x="270173" y="1206898"/>
                  <a:pt x="0" y="936725"/>
                  <a:pt x="0" y="603449"/>
                </a:cubicBezTo>
                <a:cubicBezTo>
                  <a:pt x="0" y="478470"/>
                  <a:pt x="37993" y="362366"/>
                  <a:pt x="103060" y="266055"/>
                </a:cubicBez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4"/>
            </p:custDataLst>
          </p:nvPr>
        </p:nvSpPr>
        <p:spPr>
          <a:xfrm rot="3070109">
            <a:off x="5801844" y="6048098"/>
            <a:ext cx="1756790" cy="673724"/>
          </a:xfrm>
          <a:custGeom>
            <a:avLst/>
            <a:gdLst>
              <a:gd name="connsiteX0" fmla="*/ 57531 w 1756790"/>
              <a:gd name="connsiteY0" fmla="*/ 148519 h 673724"/>
              <a:gd name="connsiteX1" fmla="*/ 336862 w 1756790"/>
              <a:gd name="connsiteY1" fmla="*/ 0 h 673724"/>
              <a:gd name="connsiteX2" fmla="*/ 1756790 w 1756790"/>
              <a:gd name="connsiteY2" fmla="*/ 0 h 673724"/>
              <a:gd name="connsiteX3" fmla="*/ 1214491 w 1756790"/>
              <a:gd name="connsiteY3" fmla="*/ 673724 h 673724"/>
              <a:gd name="connsiteX4" fmla="*/ 336862 w 1756790"/>
              <a:gd name="connsiteY4" fmla="*/ 673724 h 673724"/>
              <a:gd name="connsiteX5" fmla="*/ 0 w 1756790"/>
              <a:gd name="connsiteY5" fmla="*/ 336862 h 673724"/>
              <a:gd name="connsiteX6" fmla="*/ 57531 w 1756790"/>
              <a:gd name="connsiteY6" fmla="*/ 148519 h 67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6790" h="673724">
                <a:moveTo>
                  <a:pt x="57531" y="148519"/>
                </a:moveTo>
                <a:cubicBezTo>
                  <a:pt x="118067" y="58913"/>
                  <a:pt x="220584" y="0"/>
                  <a:pt x="336862" y="0"/>
                </a:cubicBezTo>
                <a:lnTo>
                  <a:pt x="1756790" y="0"/>
                </a:lnTo>
                <a:lnTo>
                  <a:pt x="1214491" y="673724"/>
                </a:lnTo>
                <a:lnTo>
                  <a:pt x="336862" y="673724"/>
                </a:lnTo>
                <a:cubicBezTo>
                  <a:pt x="150818" y="673724"/>
                  <a:pt x="0" y="522906"/>
                  <a:pt x="0" y="336862"/>
                </a:cubicBezTo>
                <a:cubicBezTo>
                  <a:pt x="0" y="267096"/>
                  <a:pt x="21209" y="202283"/>
                  <a:pt x="57531" y="148519"/>
                </a:cubicBez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椭圆 8"/>
          <p:cNvSpPr/>
          <p:nvPr userDrawn="1">
            <p:custDataLst>
              <p:tags r:id="rId5"/>
            </p:custDataLst>
          </p:nvPr>
        </p:nvSpPr>
        <p:spPr>
          <a:xfrm>
            <a:off x="2800817" y="1505869"/>
            <a:ext cx="2522821" cy="2522821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6"/>
            </p:custDataLst>
          </p:nvPr>
        </p:nvSpPr>
        <p:spPr>
          <a:xfrm rot="3070109">
            <a:off x="5323371" y="-21155"/>
            <a:ext cx="2466454" cy="1206898"/>
          </a:xfrm>
          <a:custGeom>
            <a:avLst/>
            <a:gdLst>
              <a:gd name="connsiteX0" fmla="*/ 0 w 2466454"/>
              <a:gd name="connsiteY0" fmla="*/ 1206898 h 1206898"/>
              <a:gd name="connsiteX1" fmla="*/ 971464 w 2466454"/>
              <a:gd name="connsiteY1" fmla="*/ 0 h 1206898"/>
              <a:gd name="connsiteX2" fmla="*/ 1863005 w 2466454"/>
              <a:gd name="connsiteY2" fmla="*/ 0 h 1206898"/>
              <a:gd name="connsiteX3" fmla="*/ 2466454 w 2466454"/>
              <a:gd name="connsiteY3" fmla="*/ 603449 h 1206898"/>
              <a:gd name="connsiteX4" fmla="*/ 1863005 w 2466454"/>
              <a:gd name="connsiteY4" fmla="*/ 1206898 h 120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6454" h="1206898">
                <a:moveTo>
                  <a:pt x="0" y="1206898"/>
                </a:moveTo>
                <a:lnTo>
                  <a:pt x="971464" y="0"/>
                </a:lnTo>
                <a:lnTo>
                  <a:pt x="1863005" y="0"/>
                </a:lnTo>
                <a:cubicBezTo>
                  <a:pt x="2196281" y="0"/>
                  <a:pt x="2466454" y="270173"/>
                  <a:pt x="2466454" y="603449"/>
                </a:cubicBezTo>
                <a:cubicBezTo>
                  <a:pt x="2466454" y="936725"/>
                  <a:pt x="2196281" y="1206898"/>
                  <a:pt x="1863005" y="1206898"/>
                </a:cubicBez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任意多边形: 形状 10"/>
          <p:cNvSpPr/>
          <p:nvPr userDrawn="1">
            <p:custDataLst>
              <p:tags r:id="rId7"/>
            </p:custDataLst>
          </p:nvPr>
        </p:nvSpPr>
        <p:spPr>
          <a:xfrm rot="3070109">
            <a:off x="4246807" y="132622"/>
            <a:ext cx="1747660" cy="673724"/>
          </a:xfrm>
          <a:custGeom>
            <a:avLst/>
            <a:gdLst>
              <a:gd name="connsiteX0" fmla="*/ 0 w 1747660"/>
              <a:gd name="connsiteY0" fmla="*/ 673724 h 673724"/>
              <a:gd name="connsiteX1" fmla="*/ 542299 w 1747660"/>
              <a:gd name="connsiteY1" fmla="*/ 0 h 673724"/>
              <a:gd name="connsiteX2" fmla="*/ 1410798 w 1747660"/>
              <a:gd name="connsiteY2" fmla="*/ 0 h 673724"/>
              <a:gd name="connsiteX3" fmla="*/ 1747660 w 1747660"/>
              <a:gd name="connsiteY3" fmla="*/ 336862 h 673724"/>
              <a:gd name="connsiteX4" fmla="*/ 1410798 w 1747660"/>
              <a:gd name="connsiteY4" fmla="*/ 673724 h 67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7660" h="673724">
                <a:moveTo>
                  <a:pt x="0" y="673724"/>
                </a:moveTo>
                <a:lnTo>
                  <a:pt x="542299" y="0"/>
                </a:lnTo>
                <a:lnTo>
                  <a:pt x="1410798" y="0"/>
                </a:lnTo>
                <a:cubicBezTo>
                  <a:pt x="1596842" y="0"/>
                  <a:pt x="1747660" y="150818"/>
                  <a:pt x="1747660" y="336862"/>
                </a:cubicBezTo>
                <a:cubicBezTo>
                  <a:pt x="1747660" y="522906"/>
                  <a:pt x="1596842" y="673724"/>
                  <a:pt x="1410798" y="673724"/>
                </a:cubicBez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272790" y="2365375"/>
            <a:ext cx="6239510" cy="1711325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093002" y="5918505"/>
            <a:ext cx="2123325" cy="939524"/>
            <a:chOff x="10093002" y="5918505"/>
            <a:chExt cx="2123325" cy="939524"/>
          </a:xfrm>
        </p:grpSpPr>
        <p:sp>
          <p:nvSpPr>
            <p:cNvPr id="10" name="Freeform 5"/>
            <p:cNvSpPr/>
            <p:nvPr>
              <p:custDataLst>
                <p:tags r:id="rId3"/>
              </p:custDataLst>
            </p:nvPr>
          </p:nvSpPr>
          <p:spPr>
            <a:xfrm>
              <a:off x="10093002" y="6026500"/>
              <a:ext cx="1561485" cy="831411"/>
            </a:xfrm>
            <a:custGeom>
              <a:avLst/>
              <a:gdLst>
                <a:gd name="connsiteX0" fmla="*/ 624912 w 1561485"/>
                <a:gd name="connsiteY0" fmla="*/ 398 h 831411"/>
                <a:gd name="connsiteX1" fmla="*/ 1073442 w 1561485"/>
                <a:gd name="connsiteY1" fmla="*/ 225092 h 831411"/>
                <a:gd name="connsiteX2" fmla="*/ 1561485 w 1561485"/>
                <a:gd name="connsiteY2" fmla="*/ 831411 h 831411"/>
                <a:gd name="connsiteX3" fmla="*/ 47694 w 1561485"/>
                <a:gd name="connsiteY3" fmla="*/ 831351 h 831411"/>
                <a:gd name="connsiteX4" fmla="*/ 23050 w 1561485"/>
                <a:gd name="connsiteY4" fmla="*/ 769062 h 831411"/>
                <a:gd name="connsiteX5" fmla="*/ 225049 w 1561485"/>
                <a:gd name="connsiteY5" fmla="*/ 133364 h 831411"/>
                <a:gd name="connsiteX6" fmla="*/ 552466 w 1561485"/>
                <a:gd name="connsiteY6" fmla="*/ 2110 h 831411"/>
                <a:gd name="connsiteX7" fmla="*/ 624912 w 1561485"/>
                <a:gd name="connsiteY7" fmla="*/ 398 h 83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1485" h="831411">
                  <a:moveTo>
                    <a:pt x="624912" y="398"/>
                  </a:moveTo>
                  <a:cubicBezTo>
                    <a:pt x="793782" y="6503"/>
                    <a:pt x="959160" y="83116"/>
                    <a:pt x="1073442" y="225092"/>
                  </a:cubicBezTo>
                  <a:lnTo>
                    <a:pt x="1561485" y="831411"/>
                  </a:lnTo>
                  <a:lnTo>
                    <a:pt x="47694" y="831351"/>
                  </a:lnTo>
                  <a:lnTo>
                    <a:pt x="23050" y="769062"/>
                  </a:lnTo>
                  <a:cubicBezTo>
                    <a:pt x="-41398" y="542916"/>
                    <a:pt x="30360" y="290077"/>
                    <a:pt x="225049" y="133364"/>
                  </a:cubicBezTo>
                  <a:cubicBezTo>
                    <a:pt x="322396" y="55008"/>
                    <a:pt x="436650" y="11811"/>
                    <a:pt x="552466" y="2110"/>
                  </a:cubicBezTo>
                  <a:cubicBezTo>
                    <a:pt x="576592" y="90"/>
                    <a:pt x="600789" y="-477"/>
                    <a:pt x="624912" y="398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Freeform 6"/>
            <p:cNvSpPr/>
            <p:nvPr>
              <p:custDataLst>
                <p:tags r:id="rId4"/>
              </p:custDataLst>
            </p:nvPr>
          </p:nvSpPr>
          <p:spPr>
            <a:xfrm>
              <a:off x="11384870" y="5918505"/>
              <a:ext cx="831457" cy="939524"/>
            </a:xfrm>
            <a:custGeom>
              <a:avLst/>
              <a:gdLst>
                <a:gd name="connsiteX0" fmla="*/ 308457 w 831457"/>
                <a:gd name="connsiteY0" fmla="*/ 1184 h 939524"/>
                <a:gd name="connsiteX1" fmla="*/ 599262 w 831457"/>
                <a:gd name="connsiteY1" fmla="*/ 125599 h 939524"/>
                <a:gd name="connsiteX2" fmla="*/ 831457 w 831457"/>
                <a:gd name="connsiteY2" fmla="*/ 414067 h 939524"/>
                <a:gd name="connsiteX3" fmla="*/ 831389 w 831457"/>
                <a:gd name="connsiteY3" fmla="*/ 939466 h 939524"/>
                <a:gd name="connsiteX4" fmla="*/ 389533 w 831457"/>
                <a:gd name="connsiteY4" fmla="*/ 939524 h 939524"/>
                <a:gd name="connsiteX5" fmla="*/ 74427 w 831457"/>
                <a:gd name="connsiteY5" fmla="*/ 548052 h 939524"/>
                <a:gd name="connsiteX6" fmla="*/ 125673 w 831457"/>
                <a:gd name="connsiteY6" fmla="*/ 74477 h 939524"/>
                <a:gd name="connsiteX7" fmla="*/ 308457 w 831457"/>
                <a:gd name="connsiteY7" fmla="*/ 1184 h 93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457" h="939524">
                  <a:moveTo>
                    <a:pt x="308457" y="1184"/>
                  </a:moveTo>
                  <a:cubicBezTo>
                    <a:pt x="416210" y="-7859"/>
                    <a:pt x="526370" y="35043"/>
                    <a:pt x="599262" y="125599"/>
                  </a:cubicBezTo>
                  <a:lnTo>
                    <a:pt x="831457" y="414067"/>
                  </a:lnTo>
                  <a:lnTo>
                    <a:pt x="831389" y="939466"/>
                  </a:lnTo>
                  <a:lnTo>
                    <a:pt x="389533" y="939524"/>
                  </a:lnTo>
                  <a:lnTo>
                    <a:pt x="74427" y="548052"/>
                  </a:lnTo>
                  <a:cubicBezTo>
                    <a:pt x="-42199" y="403162"/>
                    <a:pt x="-19256" y="191135"/>
                    <a:pt x="125673" y="74477"/>
                  </a:cubicBezTo>
                  <a:cubicBezTo>
                    <a:pt x="180021" y="30730"/>
                    <a:pt x="243805" y="6607"/>
                    <a:pt x="308457" y="1184"/>
                  </a:cubicBez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任意多边形: 形状 25"/>
          <p:cNvSpPr/>
          <p:nvPr userDrawn="1">
            <p:custDataLst>
              <p:tags r:id="rId3"/>
            </p:custDataLst>
          </p:nvPr>
        </p:nvSpPr>
        <p:spPr>
          <a:xfrm rot="19270109">
            <a:off x="11372215" y="353060"/>
            <a:ext cx="1347470" cy="1207135"/>
          </a:xfrm>
          <a:custGeom>
            <a:avLst/>
            <a:gdLst>
              <a:gd name="connsiteX0" fmla="*/ 1347332 w 1347332"/>
              <a:gd name="connsiteY0" fmla="*/ 0 h 1206898"/>
              <a:gd name="connsiteX1" fmla="*/ 375867 w 1347332"/>
              <a:gd name="connsiteY1" fmla="*/ 1206898 h 1206898"/>
              <a:gd name="connsiteX2" fmla="*/ 0 w 1347332"/>
              <a:gd name="connsiteY2" fmla="*/ 1206898 h 1206898"/>
              <a:gd name="connsiteX3" fmla="*/ 968817 w 1347332"/>
              <a:gd name="connsiteY3" fmla="*/ 3289 h 1206898"/>
              <a:gd name="connsiteX4" fmla="*/ 964731 w 1347332"/>
              <a:gd name="connsiteY4" fmla="*/ 0 h 120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7332" h="1206898">
                <a:moveTo>
                  <a:pt x="1347332" y="0"/>
                </a:moveTo>
                <a:lnTo>
                  <a:pt x="375867" y="1206898"/>
                </a:lnTo>
                <a:lnTo>
                  <a:pt x="0" y="1206898"/>
                </a:lnTo>
                <a:lnTo>
                  <a:pt x="968817" y="3289"/>
                </a:lnTo>
                <a:lnTo>
                  <a:pt x="964731" y="0"/>
                </a:lnTo>
                <a:close/>
              </a:path>
            </a:pathLst>
          </a:custGeom>
          <a:solidFill>
            <a:schemeClr val="accent2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任意多边形: 形状 24"/>
          <p:cNvSpPr/>
          <p:nvPr userDrawn="1">
            <p:custDataLst>
              <p:tags r:id="rId4"/>
            </p:custDataLst>
          </p:nvPr>
        </p:nvSpPr>
        <p:spPr>
          <a:xfrm rot="19270109">
            <a:off x="10494645" y="-182245"/>
            <a:ext cx="1314450" cy="673735"/>
          </a:xfrm>
          <a:custGeom>
            <a:avLst/>
            <a:gdLst>
              <a:gd name="connsiteX0" fmla="*/ 485143 w 1314297"/>
              <a:gd name="connsiteY0" fmla="*/ 0 h 673724"/>
              <a:gd name="connsiteX1" fmla="*/ 1314297 w 1314297"/>
              <a:gd name="connsiteY1" fmla="*/ 667408 h 673724"/>
              <a:gd name="connsiteX2" fmla="*/ 1251648 w 1314297"/>
              <a:gd name="connsiteY2" fmla="*/ 673724 h 673724"/>
              <a:gd name="connsiteX3" fmla="*/ 837001 w 1314297"/>
              <a:gd name="connsiteY3" fmla="*/ 673724 h 673724"/>
              <a:gd name="connsiteX4" fmla="*/ 0 w 1314297"/>
              <a:gd name="connsiteY4" fmla="*/ 0 h 67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4297" h="673724">
                <a:moveTo>
                  <a:pt x="485143" y="0"/>
                </a:moveTo>
                <a:lnTo>
                  <a:pt x="1314297" y="667408"/>
                </a:lnTo>
                <a:lnTo>
                  <a:pt x="1251648" y="673724"/>
                </a:lnTo>
                <a:lnTo>
                  <a:pt x="837001" y="6737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任意多边形: 形状 30"/>
          <p:cNvSpPr/>
          <p:nvPr userDrawn="1">
            <p:custDataLst>
              <p:tags r:id="rId5"/>
            </p:custDataLst>
          </p:nvPr>
        </p:nvSpPr>
        <p:spPr>
          <a:xfrm rot="19270109">
            <a:off x="-169545" y="5780405"/>
            <a:ext cx="1226185" cy="1301750"/>
          </a:xfrm>
          <a:custGeom>
            <a:avLst/>
            <a:gdLst>
              <a:gd name="connsiteX0" fmla="*/ 943850 w 1225951"/>
              <a:gd name="connsiteY0" fmla="*/ 0 h 1301924"/>
              <a:gd name="connsiteX1" fmla="*/ 418834 w 1225951"/>
              <a:gd name="connsiteY1" fmla="*/ 652254 h 1301924"/>
              <a:gd name="connsiteX2" fmla="*/ 1225951 w 1225951"/>
              <a:gd name="connsiteY2" fmla="*/ 1301924 h 1301924"/>
              <a:gd name="connsiteX3" fmla="*/ 740807 w 1225951"/>
              <a:gd name="connsiteY3" fmla="*/ 1301924 h 1301924"/>
              <a:gd name="connsiteX4" fmla="*/ 0 w 1225951"/>
              <a:gd name="connsiteY4" fmla="*/ 705629 h 1301924"/>
              <a:gd name="connsiteX5" fmla="*/ 567980 w 1225951"/>
              <a:gd name="connsiteY5" fmla="*/ 0 h 130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5951" h="1301924">
                <a:moveTo>
                  <a:pt x="943850" y="0"/>
                </a:moveTo>
                <a:lnTo>
                  <a:pt x="418834" y="652254"/>
                </a:lnTo>
                <a:lnTo>
                  <a:pt x="1225951" y="1301924"/>
                </a:lnTo>
                <a:lnTo>
                  <a:pt x="740807" y="1301924"/>
                </a:lnTo>
                <a:lnTo>
                  <a:pt x="0" y="705629"/>
                </a:lnTo>
                <a:lnTo>
                  <a:pt x="56798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任意多边形: 形状 26"/>
          <p:cNvSpPr/>
          <p:nvPr userDrawn="1">
            <p:custDataLst>
              <p:tags r:id="rId6"/>
            </p:custDataLst>
          </p:nvPr>
        </p:nvSpPr>
        <p:spPr>
          <a:xfrm rot="19270109">
            <a:off x="-312420" y="4897120"/>
            <a:ext cx="918210" cy="673735"/>
          </a:xfrm>
          <a:custGeom>
            <a:avLst/>
            <a:gdLst>
              <a:gd name="connsiteX0" fmla="*/ 918169 w 918169"/>
              <a:gd name="connsiteY0" fmla="*/ 0 h 673724"/>
              <a:gd name="connsiteX1" fmla="*/ 375870 w 918169"/>
              <a:gd name="connsiteY1" fmla="*/ 673724 h 673724"/>
              <a:gd name="connsiteX2" fmla="*/ 0 w 918169"/>
              <a:gd name="connsiteY2" fmla="*/ 673724 h 673724"/>
              <a:gd name="connsiteX3" fmla="*/ 542299 w 918169"/>
              <a:gd name="connsiteY3" fmla="*/ 0 h 67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8169" h="673724">
                <a:moveTo>
                  <a:pt x="918169" y="0"/>
                </a:moveTo>
                <a:lnTo>
                  <a:pt x="375870" y="673724"/>
                </a:lnTo>
                <a:lnTo>
                  <a:pt x="0" y="673724"/>
                </a:lnTo>
                <a:lnTo>
                  <a:pt x="542299" y="0"/>
                </a:lnTo>
                <a:close/>
              </a:path>
            </a:pathLst>
          </a:custGeom>
          <a:solidFill>
            <a:schemeClr val="accent2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-92710" y="5761990"/>
            <a:ext cx="1993900" cy="1541780"/>
            <a:chOff x="-146" y="9074"/>
            <a:chExt cx="3140" cy="2428"/>
          </a:xfrm>
        </p:grpSpPr>
        <p:sp>
          <p:nvSpPr>
            <p:cNvPr id="15" name="任意多边形: 形状 14"/>
            <p:cNvSpPr/>
            <p:nvPr userDrawn="1">
              <p:custDataLst>
                <p:tags r:id="rId4"/>
              </p:custDataLst>
            </p:nvPr>
          </p:nvSpPr>
          <p:spPr>
            <a:xfrm rot="18529891" flipH="1">
              <a:off x="-535" y="9533"/>
              <a:ext cx="1657" cy="879"/>
            </a:xfrm>
            <a:custGeom>
              <a:avLst/>
              <a:gdLst>
                <a:gd name="connsiteX0" fmla="*/ 47639 w 1052248"/>
                <a:gd name="connsiteY0" fmla="*/ 122983 h 557885"/>
                <a:gd name="connsiteX1" fmla="*/ 0 w 1052248"/>
                <a:gd name="connsiteY1" fmla="*/ 278943 h 557885"/>
                <a:gd name="connsiteX2" fmla="*/ 0 w 1052248"/>
                <a:gd name="connsiteY2" fmla="*/ 278942 h 557885"/>
                <a:gd name="connsiteX3" fmla="*/ 278943 w 1052248"/>
                <a:gd name="connsiteY3" fmla="*/ 557885 h 557885"/>
                <a:gd name="connsiteX4" fmla="*/ 976245 w 1052248"/>
                <a:gd name="connsiteY4" fmla="*/ 557885 h 557885"/>
                <a:gd name="connsiteX5" fmla="*/ 1052248 w 1052248"/>
                <a:gd name="connsiteY5" fmla="*/ 463463 h 557885"/>
                <a:gd name="connsiteX6" fmla="*/ 476465 w 1052248"/>
                <a:gd name="connsiteY6" fmla="*/ 0 h 557885"/>
                <a:gd name="connsiteX7" fmla="*/ 278943 w 1052248"/>
                <a:gd name="connsiteY7" fmla="*/ 0 h 557885"/>
                <a:gd name="connsiteX8" fmla="*/ 47639 w 1052248"/>
                <a:gd name="connsiteY8" fmla="*/ 122983 h 55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2248" h="557885">
                  <a:moveTo>
                    <a:pt x="47639" y="122983"/>
                  </a:moveTo>
                  <a:cubicBezTo>
                    <a:pt x="17562" y="167503"/>
                    <a:pt x="0" y="221172"/>
                    <a:pt x="0" y="278943"/>
                  </a:cubicBezTo>
                  <a:lnTo>
                    <a:pt x="0" y="278942"/>
                  </a:lnTo>
                  <a:cubicBezTo>
                    <a:pt x="0" y="432998"/>
                    <a:pt x="124887" y="557885"/>
                    <a:pt x="278943" y="557885"/>
                  </a:cubicBezTo>
                  <a:lnTo>
                    <a:pt x="976245" y="557885"/>
                  </a:lnTo>
                  <a:lnTo>
                    <a:pt x="1052248" y="463463"/>
                  </a:lnTo>
                  <a:lnTo>
                    <a:pt x="476465" y="0"/>
                  </a:lnTo>
                  <a:lnTo>
                    <a:pt x="278943" y="0"/>
                  </a:lnTo>
                  <a:cubicBezTo>
                    <a:pt x="182658" y="0"/>
                    <a:pt x="97767" y="48784"/>
                    <a:pt x="47639" y="122983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: 形状 15"/>
            <p:cNvSpPr/>
            <p:nvPr userDrawn="1">
              <p:custDataLst>
                <p:tags r:id="rId5"/>
              </p:custDataLst>
            </p:nvPr>
          </p:nvSpPr>
          <p:spPr>
            <a:xfrm rot="18529891" flipH="1">
              <a:off x="1751" y="10047"/>
              <a:ext cx="1426" cy="1061"/>
            </a:xfrm>
            <a:custGeom>
              <a:avLst/>
              <a:gdLst>
                <a:gd name="connsiteX0" fmla="*/ 57531 w 905808"/>
                <a:gd name="connsiteY0" fmla="*/ 148519 h 673724"/>
                <a:gd name="connsiteX1" fmla="*/ 0 w 905808"/>
                <a:gd name="connsiteY1" fmla="*/ 336862 h 673724"/>
                <a:gd name="connsiteX2" fmla="*/ 336862 w 905808"/>
                <a:gd name="connsiteY2" fmla="*/ 673724 h 673724"/>
                <a:gd name="connsiteX3" fmla="*/ 363509 w 905808"/>
                <a:gd name="connsiteY3" fmla="*/ 673724 h 673724"/>
                <a:gd name="connsiteX4" fmla="*/ 905808 w 905808"/>
                <a:gd name="connsiteY4" fmla="*/ 0 h 673724"/>
                <a:gd name="connsiteX5" fmla="*/ 336862 w 905808"/>
                <a:gd name="connsiteY5" fmla="*/ 0 h 673724"/>
                <a:gd name="connsiteX6" fmla="*/ 57531 w 905808"/>
                <a:gd name="connsiteY6" fmla="*/ 148519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5808" h="673724">
                  <a:moveTo>
                    <a:pt x="57531" y="148519"/>
                  </a:moveTo>
                  <a:cubicBezTo>
                    <a:pt x="21209" y="202283"/>
                    <a:pt x="0" y="267096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363509" y="673724"/>
                  </a:lnTo>
                  <a:lnTo>
                    <a:pt x="905808" y="0"/>
                  </a:lnTo>
                  <a:lnTo>
                    <a:pt x="336862" y="0"/>
                  </a:lnTo>
                  <a:cubicBezTo>
                    <a:pt x="220584" y="0"/>
                    <a:pt x="118067" y="58913"/>
                    <a:pt x="57531" y="148519"/>
                  </a:cubicBezTo>
                  <a:close/>
                </a:path>
              </a:pathLst>
            </a:custGeom>
            <a:solidFill>
              <a:schemeClr val="accent3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 userDrawn="1">
              <p:custDataLst>
                <p:tags r:id="rId6"/>
              </p:custDataLst>
            </p:nvPr>
          </p:nvSpPr>
          <p:spPr>
            <a:xfrm rot="18529891" flipH="1">
              <a:off x="86" y="9519"/>
              <a:ext cx="2428" cy="1538"/>
            </a:xfrm>
            <a:custGeom>
              <a:avLst/>
              <a:gdLst>
                <a:gd name="connsiteX0" fmla="*/ 83383 w 1541873"/>
                <a:gd name="connsiteY0" fmla="*/ 215259 h 976472"/>
                <a:gd name="connsiteX1" fmla="*/ 0 w 1541873"/>
                <a:gd name="connsiteY1" fmla="*/ 488236 h 976472"/>
                <a:gd name="connsiteX2" fmla="*/ 488236 w 1541873"/>
                <a:gd name="connsiteY2" fmla="*/ 976472 h 976472"/>
                <a:gd name="connsiteX3" fmla="*/ 795628 w 1541873"/>
                <a:gd name="connsiteY3" fmla="*/ 976472 h 976472"/>
                <a:gd name="connsiteX4" fmla="*/ 1541873 w 1541873"/>
                <a:gd name="connsiteY4" fmla="*/ 49376 h 976472"/>
                <a:gd name="connsiteX5" fmla="*/ 1480530 w 1541873"/>
                <a:gd name="connsiteY5" fmla="*/ 0 h 976472"/>
                <a:gd name="connsiteX6" fmla="*/ 488236 w 1541873"/>
                <a:gd name="connsiteY6" fmla="*/ 0 h 976472"/>
                <a:gd name="connsiteX7" fmla="*/ 83383 w 1541873"/>
                <a:gd name="connsiteY7" fmla="*/ 215259 h 97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1873" h="976472">
                  <a:moveTo>
                    <a:pt x="83383" y="215259"/>
                  </a:moveTo>
                  <a:cubicBezTo>
                    <a:pt x="30739" y="293182"/>
                    <a:pt x="0" y="387119"/>
                    <a:pt x="0" y="488236"/>
                  </a:cubicBezTo>
                  <a:cubicBezTo>
                    <a:pt x="0" y="757881"/>
                    <a:pt x="218591" y="976472"/>
                    <a:pt x="488236" y="976472"/>
                  </a:cubicBezTo>
                  <a:lnTo>
                    <a:pt x="795628" y="976472"/>
                  </a:lnTo>
                  <a:lnTo>
                    <a:pt x="1541873" y="49376"/>
                  </a:lnTo>
                  <a:lnTo>
                    <a:pt x="1480530" y="0"/>
                  </a:lnTo>
                  <a:lnTo>
                    <a:pt x="488236" y="0"/>
                  </a:lnTo>
                  <a:cubicBezTo>
                    <a:pt x="319708" y="0"/>
                    <a:pt x="171123" y="85387"/>
                    <a:pt x="83383" y="215259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7"/>
            </p:custDataLst>
          </p:nvPr>
        </p:nvSpPr>
        <p:spPr>
          <a:xfrm>
            <a:off x="582930" y="770255"/>
            <a:ext cx="3959860" cy="882015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5" name="任意多边形: 形状 14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5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285750" indent="-28575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>
            <a:off x="10167505" y="-513219"/>
            <a:ext cx="2016004" cy="1458712"/>
            <a:chOff x="10167505" y="-513219"/>
            <a:chExt cx="2016004" cy="1458712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 rot="18529891" flipV="1">
              <a:off x="10084652" y="-430366"/>
              <a:ext cx="1332892" cy="1167185"/>
            </a:xfrm>
            <a:custGeom>
              <a:avLst/>
              <a:gdLst>
                <a:gd name="connsiteX0" fmla="*/ 393394 w 1332892"/>
                <a:gd name="connsiteY0" fmla="*/ 1167185 h 1167185"/>
                <a:gd name="connsiteX1" fmla="*/ 1332892 w 1332892"/>
                <a:gd name="connsiteY1" fmla="*/ 0 h 1167185"/>
                <a:gd name="connsiteX2" fmla="*/ 603449 w 1332892"/>
                <a:gd name="connsiteY2" fmla="*/ 0 h 1167185"/>
                <a:gd name="connsiteX3" fmla="*/ 0 w 1332892"/>
                <a:gd name="connsiteY3" fmla="*/ 603449 h 1167185"/>
                <a:gd name="connsiteX4" fmla="*/ 368559 w 1332892"/>
                <a:gd name="connsiteY4" fmla="*/ 1159476 h 116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892" h="1167185">
                  <a:moveTo>
                    <a:pt x="393394" y="1167185"/>
                  </a:moveTo>
                  <a:lnTo>
                    <a:pt x="1332892" y="0"/>
                  </a:lnTo>
                  <a:lnTo>
                    <a:pt x="603449" y="0"/>
                  </a:lnTo>
                  <a:cubicBezTo>
                    <a:pt x="270173" y="0"/>
                    <a:pt x="0" y="270173"/>
                    <a:pt x="0" y="603449"/>
                  </a:cubicBezTo>
                  <a:cubicBezTo>
                    <a:pt x="0" y="853406"/>
                    <a:pt x="151972" y="1067868"/>
                    <a:pt x="368559" y="1159476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5"/>
              </p:custDataLst>
            </p:nvPr>
          </p:nvSpPr>
          <p:spPr>
            <a:xfrm rot="18529891" flipV="1">
              <a:off x="11310905" y="72890"/>
              <a:ext cx="1071483" cy="673724"/>
            </a:xfrm>
            <a:custGeom>
              <a:avLst/>
              <a:gdLst>
                <a:gd name="connsiteX0" fmla="*/ 1071483 w 1071483"/>
                <a:gd name="connsiteY0" fmla="*/ 324761 h 673724"/>
                <a:gd name="connsiteX1" fmla="*/ 668017 w 1071483"/>
                <a:gd name="connsiteY1" fmla="*/ 0 h 673724"/>
                <a:gd name="connsiteX2" fmla="*/ 336862 w 1071483"/>
                <a:gd name="connsiteY2" fmla="*/ 0 h 673724"/>
                <a:gd name="connsiteX3" fmla="*/ 0 w 1071483"/>
                <a:gd name="connsiteY3" fmla="*/ 336862 h 673724"/>
                <a:gd name="connsiteX4" fmla="*/ 336862 w 1071483"/>
                <a:gd name="connsiteY4" fmla="*/ 673724 h 673724"/>
                <a:gd name="connsiteX5" fmla="*/ 790594 w 1071483"/>
                <a:gd name="connsiteY5" fmla="*/ 673723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1483" h="673724">
                  <a:moveTo>
                    <a:pt x="1071483" y="324761"/>
                  </a:moveTo>
                  <a:lnTo>
                    <a:pt x="668017" y="0"/>
                  </a:lnTo>
                  <a:lnTo>
                    <a:pt x="336862" y="0"/>
                  </a:lnTo>
                  <a:cubicBezTo>
                    <a:pt x="150818" y="0"/>
                    <a:pt x="0" y="150818"/>
                    <a:pt x="0" y="336862"/>
                  </a:cubicBezTo>
                  <a:cubicBezTo>
                    <a:pt x="0" y="522906"/>
                    <a:pt x="150818" y="673724"/>
                    <a:pt x="336862" y="673724"/>
                  </a:cubicBezTo>
                  <a:lnTo>
                    <a:pt x="790594" y="673723"/>
                  </a:ln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3725" y="5180330"/>
            <a:ext cx="11001375" cy="1011555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172700" y="5869305"/>
            <a:ext cx="2024380" cy="1510665"/>
            <a:chOff x="16020" y="9243"/>
            <a:chExt cx="3188" cy="2379"/>
          </a:xfrm>
        </p:grpSpPr>
        <p:sp>
          <p:nvSpPr>
            <p:cNvPr id="12" name="任意多边形: 形状 11"/>
            <p:cNvSpPr/>
            <p:nvPr userDrawn="1">
              <p:custDataLst>
                <p:tags r:id="rId3"/>
              </p:custDataLst>
            </p:nvPr>
          </p:nvSpPr>
          <p:spPr>
            <a:xfrm rot="3070109">
              <a:off x="15860" y="9606"/>
              <a:ext cx="2176" cy="1857"/>
            </a:xfrm>
            <a:custGeom>
              <a:avLst/>
              <a:gdLst>
                <a:gd name="connsiteX0" fmla="*/ 103060 w 1381818"/>
                <a:gd name="connsiteY0" fmla="*/ 266055 h 1179337"/>
                <a:gd name="connsiteX1" fmla="*/ 603449 w 1381818"/>
                <a:gd name="connsiteY1" fmla="*/ 1 h 1179337"/>
                <a:gd name="connsiteX2" fmla="*/ 1381818 w 1381818"/>
                <a:gd name="connsiteY2" fmla="*/ 0 h 1179337"/>
                <a:gd name="connsiteX3" fmla="*/ 432539 w 1381818"/>
                <a:gd name="connsiteY3" fmla="*/ 1179337 h 1179337"/>
                <a:gd name="connsiteX4" fmla="*/ 368559 w 1381818"/>
                <a:gd name="connsiteY4" fmla="*/ 1159476 h 1179337"/>
                <a:gd name="connsiteX5" fmla="*/ 0 w 1381818"/>
                <a:gd name="connsiteY5" fmla="*/ 603449 h 1179337"/>
                <a:gd name="connsiteX6" fmla="*/ 103060 w 1381818"/>
                <a:gd name="connsiteY6" fmla="*/ 266055 h 117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818" h="1179337">
                  <a:moveTo>
                    <a:pt x="103060" y="266055"/>
                  </a:moveTo>
                  <a:cubicBezTo>
                    <a:pt x="211504" y="105536"/>
                    <a:pt x="395151" y="0"/>
                    <a:pt x="603449" y="1"/>
                  </a:cubicBezTo>
                  <a:lnTo>
                    <a:pt x="1381818" y="0"/>
                  </a:lnTo>
                  <a:lnTo>
                    <a:pt x="432539" y="1179337"/>
                  </a:lnTo>
                  <a:lnTo>
                    <a:pt x="368559" y="1159476"/>
                  </a:lnTo>
                  <a:cubicBezTo>
                    <a:pt x="151972" y="1067868"/>
                    <a:pt x="0" y="853406"/>
                    <a:pt x="0" y="603449"/>
                  </a:cubicBezTo>
                  <a:cubicBezTo>
                    <a:pt x="0" y="478471"/>
                    <a:pt x="37993" y="362366"/>
                    <a:pt x="103060" y="266055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 rot="3070109">
              <a:off x="17799" y="9592"/>
              <a:ext cx="1758" cy="1061"/>
            </a:xfrm>
            <a:custGeom>
              <a:avLst/>
              <a:gdLst>
                <a:gd name="connsiteX0" fmla="*/ 57531 w 1116603"/>
                <a:gd name="connsiteY0" fmla="*/ 148519 h 673724"/>
                <a:gd name="connsiteX1" fmla="*/ 336862 w 1116603"/>
                <a:gd name="connsiteY1" fmla="*/ 0 h 673724"/>
                <a:gd name="connsiteX2" fmla="*/ 707262 w 1116603"/>
                <a:gd name="connsiteY2" fmla="*/ 0 h 673724"/>
                <a:gd name="connsiteX3" fmla="*/ 1116603 w 1116603"/>
                <a:gd name="connsiteY3" fmla="*/ 329490 h 673724"/>
                <a:gd name="connsiteX4" fmla="*/ 839520 w 1116603"/>
                <a:gd name="connsiteY4" fmla="*/ 673724 h 673724"/>
                <a:gd name="connsiteX5" fmla="*/ 336862 w 1116603"/>
                <a:gd name="connsiteY5" fmla="*/ 673724 h 673724"/>
                <a:gd name="connsiteX6" fmla="*/ 0 w 1116603"/>
                <a:gd name="connsiteY6" fmla="*/ 336862 h 673724"/>
                <a:gd name="connsiteX7" fmla="*/ 57531 w 1116603"/>
                <a:gd name="connsiteY7" fmla="*/ 148519 h 67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6603" h="673724">
                  <a:moveTo>
                    <a:pt x="57531" y="148519"/>
                  </a:moveTo>
                  <a:cubicBezTo>
                    <a:pt x="118067" y="58914"/>
                    <a:pt x="220584" y="0"/>
                    <a:pt x="336862" y="0"/>
                  </a:cubicBezTo>
                  <a:lnTo>
                    <a:pt x="707262" y="0"/>
                  </a:lnTo>
                  <a:lnTo>
                    <a:pt x="1116603" y="329490"/>
                  </a:lnTo>
                  <a:lnTo>
                    <a:pt x="839520" y="673724"/>
                  </a:lnTo>
                  <a:lnTo>
                    <a:pt x="336862" y="673724"/>
                  </a:lnTo>
                  <a:cubicBezTo>
                    <a:pt x="150818" y="673724"/>
                    <a:pt x="0" y="522906"/>
                    <a:pt x="0" y="336862"/>
                  </a:cubicBezTo>
                  <a:cubicBezTo>
                    <a:pt x="0" y="267096"/>
                    <a:pt x="21208" y="202283"/>
                    <a:pt x="57531" y="148519"/>
                  </a:cubicBezTo>
                  <a:close/>
                </a:path>
              </a:pathLst>
            </a:cu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2857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2001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573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114550" indent="-28575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3" name="任意多边形: 形状 22"/>
          <p:cNvSpPr/>
          <p:nvPr userDrawn="1">
            <p:custDataLst>
              <p:tags r:id="rId3"/>
            </p:custDataLst>
          </p:nvPr>
        </p:nvSpPr>
        <p:spPr>
          <a:xfrm rot="18529891" flipV="1">
            <a:off x="10132695" y="390525"/>
            <a:ext cx="2548890" cy="1207135"/>
          </a:xfrm>
          <a:custGeom>
            <a:avLst/>
            <a:gdLst>
              <a:gd name="connsiteX0" fmla="*/ 2081412 w 2549029"/>
              <a:gd name="connsiteY0" fmla="*/ 1206898 h 1206898"/>
              <a:gd name="connsiteX1" fmla="*/ 2549029 w 2549029"/>
              <a:gd name="connsiteY1" fmla="*/ 625954 h 1206898"/>
              <a:gd name="connsiteX2" fmla="*/ 1771376 w 2549029"/>
              <a:gd name="connsiteY2" fmla="*/ 0 h 1206898"/>
              <a:gd name="connsiteX3" fmla="*/ 603449 w 2549029"/>
              <a:gd name="connsiteY3" fmla="*/ 0 h 1206898"/>
              <a:gd name="connsiteX4" fmla="*/ 0 w 2549029"/>
              <a:gd name="connsiteY4" fmla="*/ 603449 h 1206898"/>
              <a:gd name="connsiteX5" fmla="*/ 603449 w 2549029"/>
              <a:gd name="connsiteY5" fmla="*/ 1206898 h 120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9029" h="1206898">
                <a:moveTo>
                  <a:pt x="2081412" y="1206898"/>
                </a:moveTo>
                <a:lnTo>
                  <a:pt x="2549029" y="625954"/>
                </a:lnTo>
                <a:lnTo>
                  <a:pt x="1771376" y="0"/>
                </a:lnTo>
                <a:lnTo>
                  <a:pt x="603449" y="0"/>
                </a:lnTo>
                <a:cubicBezTo>
                  <a:pt x="270173" y="0"/>
                  <a:pt x="0" y="270173"/>
                  <a:pt x="0" y="603449"/>
                </a:cubicBezTo>
                <a:cubicBezTo>
                  <a:pt x="0" y="936725"/>
                  <a:pt x="270173" y="1206898"/>
                  <a:pt x="603449" y="1206898"/>
                </a:cubicBez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任意多边形: 形状 24"/>
          <p:cNvSpPr/>
          <p:nvPr userDrawn="1">
            <p:custDataLst>
              <p:tags r:id="rId4"/>
            </p:custDataLst>
          </p:nvPr>
        </p:nvSpPr>
        <p:spPr>
          <a:xfrm rot="18529891" flipV="1">
            <a:off x="11599545" y="1417320"/>
            <a:ext cx="1036955" cy="653415"/>
          </a:xfrm>
          <a:custGeom>
            <a:avLst/>
            <a:gdLst>
              <a:gd name="connsiteX0" fmla="*/ 1037002 w 1037002"/>
              <a:gd name="connsiteY0" fmla="*/ 653334 h 653334"/>
              <a:gd name="connsiteX1" fmla="*/ 225334 w 1037002"/>
              <a:gd name="connsiteY1" fmla="*/ 0 h 653334"/>
              <a:gd name="connsiteX2" fmla="*/ 205740 w 1037002"/>
              <a:gd name="connsiteY2" fmla="*/ 6082 h 653334"/>
              <a:gd name="connsiteX3" fmla="*/ 0 w 1037002"/>
              <a:gd name="connsiteY3" fmla="*/ 316472 h 653334"/>
              <a:gd name="connsiteX4" fmla="*/ 336862 w 1037002"/>
              <a:gd name="connsiteY4" fmla="*/ 653334 h 6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002" h="653334">
                <a:moveTo>
                  <a:pt x="1037002" y="653334"/>
                </a:moveTo>
                <a:lnTo>
                  <a:pt x="225334" y="0"/>
                </a:lnTo>
                <a:lnTo>
                  <a:pt x="205740" y="6082"/>
                </a:lnTo>
                <a:cubicBezTo>
                  <a:pt x="84835" y="57221"/>
                  <a:pt x="0" y="176939"/>
                  <a:pt x="0" y="316472"/>
                </a:cubicBezTo>
                <a:cubicBezTo>
                  <a:pt x="0" y="502516"/>
                  <a:pt x="150818" y="653334"/>
                  <a:pt x="336862" y="653334"/>
                </a:cubicBez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任意多边形: 形状 27"/>
          <p:cNvSpPr/>
          <p:nvPr userDrawn="1">
            <p:custDataLst>
              <p:tags r:id="rId5"/>
            </p:custDataLst>
          </p:nvPr>
        </p:nvSpPr>
        <p:spPr>
          <a:xfrm rot="18529891" flipH="1">
            <a:off x="-488315" y="5227320"/>
            <a:ext cx="2604770" cy="1207135"/>
          </a:xfrm>
          <a:custGeom>
            <a:avLst/>
            <a:gdLst>
              <a:gd name="connsiteX0" fmla="*/ 103060 w 2604846"/>
              <a:gd name="connsiteY0" fmla="*/ 266055 h 1206898"/>
              <a:gd name="connsiteX1" fmla="*/ 0 w 2604846"/>
              <a:gd name="connsiteY1" fmla="*/ 603449 h 1206898"/>
              <a:gd name="connsiteX2" fmla="*/ 603449 w 2604846"/>
              <a:gd name="connsiteY2" fmla="*/ 1206898 h 1206898"/>
              <a:gd name="connsiteX3" fmla="*/ 2118677 w 2604846"/>
              <a:gd name="connsiteY3" fmla="*/ 1206898 h 1206898"/>
              <a:gd name="connsiteX4" fmla="*/ 2604846 w 2604846"/>
              <a:gd name="connsiteY4" fmla="*/ 602906 h 1206898"/>
              <a:gd name="connsiteX5" fmla="*/ 1855827 w 2604846"/>
              <a:gd name="connsiteY5" fmla="*/ 0 h 1206898"/>
              <a:gd name="connsiteX6" fmla="*/ 603449 w 2604846"/>
              <a:gd name="connsiteY6" fmla="*/ 0 h 1206898"/>
              <a:gd name="connsiteX7" fmla="*/ 103060 w 2604846"/>
              <a:gd name="connsiteY7" fmla="*/ 266055 h 120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04846" h="1206898">
                <a:moveTo>
                  <a:pt x="103060" y="266055"/>
                </a:moveTo>
                <a:cubicBezTo>
                  <a:pt x="37993" y="362366"/>
                  <a:pt x="0" y="478470"/>
                  <a:pt x="0" y="603449"/>
                </a:cubicBezTo>
                <a:cubicBezTo>
                  <a:pt x="0" y="936725"/>
                  <a:pt x="270173" y="1206898"/>
                  <a:pt x="603449" y="1206898"/>
                </a:cubicBezTo>
                <a:lnTo>
                  <a:pt x="2118677" y="1206898"/>
                </a:lnTo>
                <a:lnTo>
                  <a:pt x="2604846" y="602906"/>
                </a:lnTo>
                <a:lnTo>
                  <a:pt x="1855827" y="0"/>
                </a:lnTo>
                <a:lnTo>
                  <a:pt x="603449" y="0"/>
                </a:lnTo>
                <a:cubicBezTo>
                  <a:pt x="395151" y="0"/>
                  <a:pt x="211504" y="105537"/>
                  <a:pt x="103060" y="266055"/>
                </a:cubicBezTo>
                <a:close/>
              </a:path>
            </a:pathLst>
          </a:custGeom>
          <a:solidFill>
            <a:schemeClr val="accent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任意多边形: 形状 29"/>
          <p:cNvSpPr/>
          <p:nvPr userDrawn="1">
            <p:custDataLst>
              <p:tags r:id="rId6"/>
            </p:custDataLst>
          </p:nvPr>
        </p:nvSpPr>
        <p:spPr>
          <a:xfrm rot="18529891" flipH="1">
            <a:off x="-473075" y="4752975"/>
            <a:ext cx="1121410" cy="669290"/>
          </a:xfrm>
          <a:custGeom>
            <a:avLst/>
            <a:gdLst>
              <a:gd name="connsiteX0" fmla="*/ 57530 w 1121454"/>
              <a:gd name="connsiteY0" fmla="*/ 143824 h 669029"/>
              <a:gd name="connsiteX1" fmla="*/ 0 w 1121454"/>
              <a:gd name="connsiteY1" fmla="*/ 332167 h 669029"/>
              <a:gd name="connsiteX2" fmla="*/ 336862 w 1121454"/>
              <a:gd name="connsiteY2" fmla="*/ 669029 h 669029"/>
              <a:gd name="connsiteX3" fmla="*/ 1121454 w 1121454"/>
              <a:gd name="connsiteY3" fmla="*/ 669029 h 669029"/>
              <a:gd name="connsiteX4" fmla="*/ 290286 w 1121454"/>
              <a:gd name="connsiteY4" fmla="*/ 0 h 669029"/>
              <a:gd name="connsiteX5" fmla="*/ 268972 w 1121454"/>
              <a:gd name="connsiteY5" fmla="*/ 2149 h 669029"/>
              <a:gd name="connsiteX6" fmla="*/ 57530 w 1121454"/>
              <a:gd name="connsiteY6" fmla="*/ 143824 h 6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454" h="669029">
                <a:moveTo>
                  <a:pt x="57530" y="143824"/>
                </a:moveTo>
                <a:cubicBezTo>
                  <a:pt x="21209" y="197588"/>
                  <a:pt x="0" y="262401"/>
                  <a:pt x="0" y="332167"/>
                </a:cubicBezTo>
                <a:cubicBezTo>
                  <a:pt x="0" y="518211"/>
                  <a:pt x="150818" y="669029"/>
                  <a:pt x="336862" y="669029"/>
                </a:cubicBezTo>
                <a:lnTo>
                  <a:pt x="1121454" y="669029"/>
                </a:lnTo>
                <a:lnTo>
                  <a:pt x="290286" y="0"/>
                </a:lnTo>
                <a:lnTo>
                  <a:pt x="268972" y="2149"/>
                </a:lnTo>
                <a:cubicBezTo>
                  <a:pt x="181257" y="20098"/>
                  <a:pt x="105960" y="72139"/>
                  <a:pt x="57530" y="143824"/>
                </a:cubicBez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285750" indent="-28575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70.xml"/><Relationship Id="rId23" Type="http://schemas.openxmlformats.org/officeDocument/2006/relationships/tags" Target="../tags/tag169.xml"/><Relationship Id="rId22" Type="http://schemas.openxmlformats.org/officeDocument/2006/relationships/tags" Target="../tags/tag168.xml"/><Relationship Id="rId21" Type="http://schemas.openxmlformats.org/officeDocument/2006/relationships/tags" Target="../tags/tag167.xml"/><Relationship Id="rId20" Type="http://schemas.openxmlformats.org/officeDocument/2006/relationships/tags" Target="../tags/tag16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6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75.xml"/><Relationship Id="rId4" Type="http://schemas.openxmlformats.org/officeDocument/2006/relationships/image" Target="../media/image1.png"/><Relationship Id="rId3" Type="http://schemas.openxmlformats.org/officeDocument/2006/relationships/tags" Target="../tags/tag174.xml"/><Relationship Id="rId2" Type="http://schemas.microsoft.com/office/2007/relationships/media" Target="file:///C:\Users\&#24378;&#38477;&#38632;\Desktop\&#38451;&#20809;&#27491;&#22909;\mmexport1741824142987.mp4" TargetMode="External"/><Relationship Id="rId1" Type="http://schemas.openxmlformats.org/officeDocument/2006/relationships/video" Target="file:///C:\Users\&#24378;&#38477;&#38632;\Desktop\&#38451;&#20809;&#27491;&#22909;\mmexport1741824142987.mp4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77.xml"/><Relationship Id="rId2" Type="http://schemas.openxmlformats.org/officeDocument/2006/relationships/image" Target="../media/image2.png"/><Relationship Id="rId1" Type="http://schemas.openxmlformats.org/officeDocument/2006/relationships/tags" Target="../tags/tag17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themeOverride" Target="../theme/themeOverride1.xml"/><Relationship Id="rId6" Type="http://schemas.openxmlformats.org/officeDocument/2006/relationships/tags" Target="../tags/tag18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3.xml"/><Relationship Id="rId3" Type="http://schemas.openxmlformats.org/officeDocument/2006/relationships/image" Target="../media/image5.emf"/><Relationship Id="rId2" Type="http://schemas.openxmlformats.org/officeDocument/2006/relationships/tags" Target="../tags/tag182.xml"/><Relationship Id="rId1" Type="http://schemas.openxmlformats.org/officeDocument/2006/relationships/hyperlink" Target="&#38451;&#20809;.gsp" TargetMode="Externa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5.xml"/><Relationship Id="rId4" Type="http://schemas.openxmlformats.org/officeDocument/2006/relationships/image" Target="../media/image5.emf"/><Relationship Id="rId3" Type="http://schemas.openxmlformats.org/officeDocument/2006/relationships/tags" Target="../tags/tag184.xml"/><Relationship Id="rId2" Type="http://schemas.openxmlformats.org/officeDocument/2006/relationships/hyperlink" Target="&#38451;&#20809;.gsp" TargetMode="External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7.xml"/><Relationship Id="rId3" Type="http://schemas.openxmlformats.org/officeDocument/2006/relationships/image" Target="../media/image5.emf"/><Relationship Id="rId2" Type="http://schemas.openxmlformats.org/officeDocument/2006/relationships/tags" Target="../tags/tag186.xml"/><Relationship Id="rId1" Type="http://schemas.openxmlformats.org/officeDocument/2006/relationships/hyperlink" Target="&#38451;&#20809;.gs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90.xml"/><Relationship Id="rId2" Type="http://schemas.openxmlformats.org/officeDocument/2006/relationships/image" Target="../media/image7.png"/><Relationship Id="rId1" Type="http://schemas.openxmlformats.org/officeDocument/2006/relationships/tags" Target="../tags/tag1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sym typeface="+mn-lt"/>
              </a:rPr>
              <a:t>阳光正好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0279380" y="6321425"/>
            <a:ext cx="1820545" cy="455930"/>
          </a:xfrm>
        </p:spPr>
        <p:txBody>
          <a:bodyPr>
            <a:noAutofit/>
          </a:bodyPr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圩塘中学 钱镜宇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sym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sym typeface="+mn-lt"/>
              </a:rPr>
              <a:t>谢谢！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-43" y="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>
                <a:solidFill>
                  <a:schemeClr val="accent1">
                    <a:lumMod val="50000"/>
                  </a:schemeClr>
                </a:solidFill>
              </a:rPr>
              <a:t>创设情境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>
                <a:solidFill>
                  <a:schemeClr val="accent1">
                    <a:lumMod val="50000"/>
                  </a:schemeClr>
                </a:solidFill>
              </a:rPr>
              <a:t>发现问题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mmexport1741824142987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48405" y="0"/>
            <a:ext cx="3355975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 mute="1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3" y="4"/>
            <a:ext cx="10852237" cy="441964"/>
          </a:xfrm>
        </p:spPr>
        <p:txBody>
          <a:bodyPr/>
          <a:p>
            <a:r>
              <a:rPr lang="zh-CN" altLang="en-US">
                <a:solidFill>
                  <a:schemeClr val="accent1">
                    <a:lumMod val="50000"/>
                  </a:schemeClr>
                </a:solidFill>
              </a:rPr>
              <a:t>创设情境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>
                <a:solidFill>
                  <a:schemeClr val="accent1">
                    <a:lumMod val="50000"/>
                  </a:schemeClr>
                </a:solidFill>
              </a:rPr>
              <a:t>发现问题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图片 3" descr="Screenshot_20241220_192952_com.tencent.mm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97025" y="1085850"/>
            <a:ext cx="7658100" cy="5657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3370" y="600075"/>
            <a:ext cx="10082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问题1：观看视频，从视频中发现了什么？哪些因素导致了这种情况的</a:t>
            </a:r>
            <a:r>
              <a:rPr lang="zh-CN" altLang="en-US"/>
              <a:t>发生？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>
                <a:solidFill>
                  <a:schemeClr val="dk1">
                    <a:lumMod val="85000"/>
                    <a:lumOff val="15000"/>
                  </a:schemeClr>
                </a:solidFill>
              </a:rPr>
              <a:t>联系生活 提出问题</a:t>
            </a:r>
            <a:endParaRPr lang="zh-CN" altLang="zh-CN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/>
            <p:custDataLst>
              <p:tags r:id="rId2"/>
            </p:custDataLst>
          </p:nvPr>
        </p:nvSpPr>
        <p:spPr>
          <a:xfrm>
            <a:off x="3461385" y="6127115"/>
            <a:ext cx="5269230" cy="523875"/>
          </a:xfrm>
        </p:spPr>
        <p:txBody>
          <a:bodyPr>
            <a:noAutofit/>
          </a:bodyPr>
          <a:lstStyle/>
          <a:p>
            <a:pPr algn="ctr"/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要解决这个问题，我们需要知道哪些数据？</a:t>
            </a:r>
            <a:endParaRPr lang="zh-CN" altLang="en-US" sz="1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内容占位符 1" descr="IMG_20250311_155935"/>
          <p:cNvPicPr>
            <a:picLocks noChangeAspect="1"/>
          </p:cNvPicPr>
          <p:nvPr>
            <p:ph sz="quarter" idx="13"/>
            <p:custDataLst>
              <p:tags r:id="rId3"/>
            </p:custDataLst>
          </p:nvPr>
        </p:nvPicPr>
        <p:blipFill>
          <a:blip r:embed="rId4"/>
          <a:srcRect t="11145" b="4135"/>
          <a:stretch>
            <a:fillRect/>
          </a:stretch>
        </p:blipFill>
        <p:spPr>
          <a:xfrm>
            <a:off x="957580" y="1370965"/>
            <a:ext cx="4200525" cy="4745990"/>
          </a:xfrm>
          <a:prstGeom prst="rect">
            <a:avLst/>
          </a:prstGeom>
        </p:spPr>
      </p:pic>
      <p:pic>
        <p:nvPicPr>
          <p:cNvPr id="5" name="内容占位符 4" descr="IMG_20250311_160018"/>
          <p:cNvPicPr>
            <a:picLocks noChangeAspect="1"/>
          </p:cNvPicPr>
          <p:nvPr>
            <p:ph sz="quarter" idx="14"/>
          </p:nvPr>
        </p:nvPicPr>
        <p:blipFill>
          <a:blip r:embed="rId5"/>
          <a:srcRect t="3739" b="11670"/>
          <a:stretch>
            <a:fillRect/>
          </a:stretch>
        </p:blipFill>
        <p:spPr>
          <a:xfrm>
            <a:off x="6717030" y="1366520"/>
            <a:ext cx="4211320" cy="47504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866775"/>
            <a:ext cx="5556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2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：在同一时刻，圩塘中学的教室会是什么情况？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endParaRPr lang="zh-CN" altLang="en-US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-43" y="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>
                <a:solidFill>
                  <a:schemeClr val="accent1">
                    <a:lumMod val="50000"/>
                  </a:schemeClr>
                </a:solidFill>
              </a:rPr>
              <a:t>处理数据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>
                <a:solidFill>
                  <a:schemeClr val="accent1">
                    <a:lumMod val="50000"/>
                  </a:schemeClr>
                </a:solidFill>
              </a:rPr>
              <a:t>分析问题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图片 4">
            <a:hlinkClick r:id="rId1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2920" y="1189355"/>
            <a:ext cx="2545080" cy="44792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67935" y="1722120"/>
            <a:ext cx="13754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AB=2 m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/>
              <a:t>AC=1 m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/>
              <a:t>CD=2 m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/>
              <a:t>DE=1 m</a:t>
            </a:r>
            <a:endParaRPr lang="en-US" altLang="zh-CN" sz="2400"/>
          </a:p>
          <a:p>
            <a:endParaRPr lang="en-US" altLang="zh-CN" sz="2400"/>
          </a:p>
          <a:p>
            <a:r>
              <a:rPr lang="en-US" altLang="zh-CN" sz="2400"/>
              <a:t>EF=2 m</a:t>
            </a:r>
            <a:endParaRPr lang="en-US" altLang="zh-CN" sz="2400"/>
          </a:p>
        </p:txBody>
      </p:sp>
      <p:grpSp>
        <p:nvGrpSpPr>
          <p:cNvPr id="7" name="组合 6"/>
          <p:cNvGrpSpPr/>
          <p:nvPr/>
        </p:nvGrpSpPr>
        <p:grpSpPr>
          <a:xfrm>
            <a:off x="7672070" y="2263775"/>
            <a:ext cx="3302635" cy="2329180"/>
            <a:chOff x="12082" y="3565"/>
            <a:chExt cx="5201" cy="3668"/>
          </a:xfrm>
        </p:grpSpPr>
        <p:sp>
          <p:nvSpPr>
            <p:cNvPr id="3" name="太阳形 2"/>
            <p:cNvSpPr/>
            <p:nvPr/>
          </p:nvSpPr>
          <p:spPr>
            <a:xfrm>
              <a:off x="12082" y="3565"/>
              <a:ext cx="3669" cy="3669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751" y="4360"/>
              <a:ext cx="1533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80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？</a:t>
              </a:r>
              <a:endParaRPr lang="zh-CN" altLang="en-US" sz="8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0" y="504825"/>
            <a:ext cx="5556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3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：要解决这个问题，我们需要知道哪些数据？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0" y="5926455"/>
            <a:ext cx="5556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4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：要解决这个问题，我们需要知道哪些数据？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-43" y="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>
                <a:solidFill>
                  <a:schemeClr val="accent1">
                    <a:lumMod val="50000"/>
                  </a:schemeClr>
                </a:solidFill>
              </a:rPr>
              <a:t>合作探究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>
                <a:solidFill>
                  <a:schemeClr val="accent1">
                    <a:lumMod val="50000"/>
                  </a:schemeClr>
                </a:solidFill>
              </a:rPr>
              <a:t>解决问题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6515" y="894715"/>
            <a:ext cx="3401695" cy="50685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0" y="441960"/>
            <a:ext cx="6134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4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：在同一时刻，阳光是否可以照进圩塘中学的教室？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  <p:pic>
        <p:nvPicPr>
          <p:cNvPr id="2" name="图片 1">
            <a:hlinkClick r:id="rId2" action="ppaction://hlinkfile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12595" y="1483995"/>
            <a:ext cx="2545080" cy="4479290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4319270" y="3413760"/>
            <a:ext cx="1815465" cy="619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-43" y="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>
                <a:solidFill>
                  <a:schemeClr val="accent1">
                    <a:lumMod val="50000"/>
                  </a:schemeClr>
                </a:solidFill>
              </a:rPr>
              <a:t>处理数据</a:t>
            </a:r>
            <a:r>
              <a:rPr lang="en-US" altLang="zh-CN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>
                <a:solidFill>
                  <a:schemeClr val="accent1">
                    <a:lumMod val="50000"/>
                  </a:schemeClr>
                </a:solidFill>
              </a:rPr>
              <a:t>分析问题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图片 4">
            <a:hlinkClick r:id="rId1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2920" y="1265555"/>
            <a:ext cx="2545080" cy="44792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0" y="441960"/>
            <a:ext cx="10678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5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</a:t>
            </a:r>
            <a:r>
              <a:rPr lang="zh-CN" altLang="en-US">
                <a:sym typeface="+mn-ea"/>
              </a:rPr>
              <a:t>可以对教学楼进行怎样的改造，保证无论什么季节，中午</a:t>
            </a:r>
            <a:r>
              <a:rPr lang="en-US" altLang="zh-CN">
                <a:sym typeface="+mn-ea"/>
              </a:rPr>
              <a:t>12</a:t>
            </a:r>
            <a:r>
              <a:rPr lang="zh-CN" altLang="en-US">
                <a:sym typeface="+mn-ea"/>
              </a:rPr>
              <a:t>：</a:t>
            </a:r>
            <a:r>
              <a:rPr lang="en-US" altLang="zh-CN">
                <a:sym typeface="+mn-ea"/>
              </a:rPr>
              <a:t>00</a:t>
            </a:r>
            <a:r>
              <a:rPr lang="zh-CN" altLang="en-US">
                <a:sym typeface="+mn-ea"/>
              </a:rPr>
              <a:t>阳光都无法照进教室？</a:t>
            </a:r>
            <a:endParaRPr lang="zh-CN" altLang="en-US"/>
          </a:p>
          <a:p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成果展示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-43" y="4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>
                <a:solidFill>
                  <a:schemeClr val="accent1">
                    <a:lumMod val="50000"/>
                  </a:schemeClr>
                </a:solidFill>
              </a:rPr>
              <a:t>灵活运用</a:t>
            </a:r>
            <a:endParaRPr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图片24" descr="菁优网：http://www.jyeoo.com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447040" y="1795145"/>
            <a:ext cx="2576195" cy="16452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92855" y="1602740"/>
            <a:ext cx="40271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解：如图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在Rt△ABC中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AB＝CB•tan32°＝45×0.62＝27.9（m）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答：该楼房的高度为27.9m．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0" y="462280"/>
            <a:ext cx="1067879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问题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6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：</a:t>
            </a:r>
            <a:r>
              <a:rPr lang="zh-CN" altLang="en-US">
                <a:sym typeface="+mn-ea"/>
              </a:rPr>
              <a:t>如图，在某一时刻，楼房AB的影长BC=45m，已知此时刻该地太阳高度角为32°．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求该楼房的高度</a:t>
            </a:r>
            <a:r>
              <a:rPr lang="en-US" altLang="zh-CN">
                <a:sym typeface="+mn-ea"/>
              </a:rPr>
              <a:t>.</a:t>
            </a:r>
            <a:r>
              <a:rPr lang="zh-CN" altLang="en-US">
                <a:sym typeface="+mn-ea"/>
              </a:rPr>
              <a:t>【参考数据：sin32°＝0.53，cos32°＝0.85，tan32°＝0.62】</a:t>
            </a:r>
            <a:endParaRPr lang="zh-CN" altLang="en-US"/>
          </a:p>
          <a:p>
            <a:endParaRPr lang="zh-CN" altLang="en-US"/>
          </a:p>
          <a:p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3*i*4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3*i*5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4、7、8、10、11、12、13、15"/>
  <p:tag name="KSO_WM_TAG_VERSION" val="1.0"/>
  <p:tag name="KSO_WM_BEAUTIFY_FLAG" val="#wm#"/>
  <p:tag name="KSO_WM_TEMPLATE_CATEGORY" val="custom"/>
  <p:tag name="KSO_WM_TEMPLATE_INDEX" val="20202542"/>
  <p:tag name="KSO_WM_TEMPLATE_MASTER_TYPE" val="1"/>
</p:tagLst>
</file>

<file path=ppt/tags/tag171.xml><?xml version="1.0" encoding="utf-8"?>
<p:tagLst xmlns:p="http://schemas.openxmlformats.org/presentationml/2006/main">
  <p:tag name="KSO_WM_UNIT_ISCONTENTSTITLE" val="0"/>
  <p:tag name="KSO_WM_UNIT_PRESET_TEXT" val="创意极简PPT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2_1*a*1"/>
  <p:tag name="KSO_WM_TEMPLATE_CATEGORY" val="custom"/>
  <p:tag name="KSO_WM_TEMPLATE_INDEX" val="20202542"/>
  <p:tag name="KSO_WM_UNIT_LAYERLEVEL" val="1"/>
  <p:tag name="KSO_WM_TAG_VERSION" val="1.0"/>
  <p:tag name="KSO_WM_BEAUTIFY_FLAG" val="#wm#"/>
  <p:tag name="KSO_WM_UNIT_ISNUMDGMTITLE" val="0"/>
</p:tagLst>
</file>

<file path=ppt/tags/tag172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2542_1*b*2"/>
  <p:tag name="KSO_WM_TEMPLATE_CATEGORY" val="custom"/>
  <p:tag name="KSO_WM_TEMPLATE_INDEX" val="20202542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TEMPLATE_THUMBS_INDEX" val="1、4、7、8、10、11、12、13、15"/>
  <p:tag name="KSO_WM_SLIDE_ID" val="custom20202542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2"/>
  <p:tag name="KSO_WM_SLIDE_LAYOUT" val="a_b"/>
  <p:tag name="KSO_WM_SLIDE_LAYOUT_CNT" val="1_2"/>
</p:tagLst>
</file>

<file path=ppt/tags/tag1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2412*5170*459*459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76.xml><?xml version="1.0" encoding="utf-8"?>
<p:tagLst xmlns:p="http://schemas.openxmlformats.org/presentationml/2006/main">
  <p:tag name="KSO_WM_UNIT_PLACING_PICTURE_USER_VIEWPORT" val="{&quot;height&quot;:8910,&quot;width&quot;:12060}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7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2_13*a*1"/>
  <p:tag name="KSO_WM_TEMPLATE_CATEGORY" val="custom"/>
  <p:tag name="KSO_WM_TEMPLATE_INDEX" val="20202542"/>
  <p:tag name="KSO_WM_UNIT_LAYERLEVEL" val="1"/>
  <p:tag name="KSO_WM_TAG_VERSION" val="1.0"/>
  <p:tag name="KSO_WM_BEAUTIFY_FLAG" val="#wm#"/>
  <p:tag name="KSO_WM_UNIT_ISNUMDGMTITLE" val="0"/>
</p:tagLst>
</file>

<file path=ppt/tags/tag179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ID" val="custom20202542_13*f*2"/>
  <p:tag name="KSO_WM_TEMPLATE_CATEGORY" val="custom"/>
  <p:tag name="KSO_WM_TEMPLATE_INDEX" val="20202542"/>
  <p:tag name="KSO_WM_UNIT_LAYERLEVEL" val="1"/>
  <p:tag name="KSO_WM_TAG_VERSION" val="1.0"/>
  <p:tag name="KSO_WM_UNIT_TEXT_FILL_FORE_SCHEMECOLOR_INDEX_BRIGHTNESS" val="0.1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LACING_PICTURE_USER_VIEWPORT" val="{&quot;height&quot;:4558,&quot;width&quot;:3418}"/>
</p:tagLst>
</file>

<file path=ppt/tags/tag181.xml><?xml version="1.0" encoding="utf-8"?>
<p:tagLst xmlns:p="http://schemas.openxmlformats.org/presentationml/2006/main">
  <p:tag name="KSO_WM_SLIDE_ID" val="custom20202542_13"/>
  <p:tag name="KSO_WM_TEMPLATE_SUBCATEGORY" val="0"/>
  <p:tag name="KSO_WM_TEMPLATE_MASTER_TYPE" val="1"/>
  <p:tag name="KSO_WM_TEMPLATE_COLOR_TYPE" val="1"/>
  <p:tag name="KSO_WM_SLIDE_TYPE" val="text"/>
  <p:tag name="KSO_WM_SLIDE_SUBTYPE" val="pureTxt"/>
  <p:tag name="KSO_WM_SLIDE_ITEM_CNT" val="0"/>
  <p:tag name="KSO_WM_SLIDE_INDEX" val="13"/>
  <p:tag name="KSO_WM_SLIDE_SIZE" val="869*422"/>
  <p:tag name="KSO_WM_SLIDE_POSITION" val="45*18"/>
  <p:tag name="KSO_WM_TAG_VERSION" val="1.0"/>
  <p:tag name="KSO_WM_BEAUTIFY_FLAG" val="#wm#"/>
  <p:tag name="KSO_WM_TEMPLATE_CATEGORY" val="custom"/>
  <p:tag name="KSO_WM_TEMPLATE_INDEX" val="20202542"/>
  <p:tag name="KSO_WM_SLIDE_LAYOUT" val="a_d_f"/>
  <p:tag name="KSO_WM_SLIDE_LAYOUT_CNT" val="1_2_2"/>
</p:tagLst>
</file>

<file path=ppt/tags/tag182.xml><?xml version="1.0" encoding="utf-8"?>
<p:tagLst xmlns:p="http://schemas.openxmlformats.org/presentationml/2006/main">
  <p:tag name="KSO_WM_UNIT_PLACING_PICTURE_USER_VIEWPORT" val="{&quot;height&quot;:7054,&quot;width&quot;:4008}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84.xml><?xml version="1.0" encoding="utf-8"?>
<p:tagLst xmlns:p="http://schemas.openxmlformats.org/presentationml/2006/main">
  <p:tag name="KSO_WM_UNIT_PLACING_PICTURE_USER_VIEWPORT" val="{&quot;height&quot;:7054,&quot;width&quot;:4008}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86.xml><?xml version="1.0" encoding="utf-8"?>
<p:tagLst xmlns:p="http://schemas.openxmlformats.org/presentationml/2006/main">
  <p:tag name="KSO_WM_UNIT_PLACING_PICTURE_USER_VIEWPORT" val="{&quot;height&quot;:7054,&quot;width&quot;:4008}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89.xml><?xml version="1.0" encoding="utf-8"?>
<p:tagLst xmlns:p="http://schemas.openxmlformats.org/presentationml/2006/main">
  <p:tag name="KSO_WM_UNIT_PLACING_PICTURE_USER_VIEWPORT" val="{&quot;height&quot;:1245,&quot;width&quot;:1950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2"/>
</p:tagLst>
</file>

<file path=ppt/tags/tag191.xml><?xml version="1.0" encoding="utf-8"?>
<p:tagLst xmlns:p="http://schemas.openxmlformats.org/presentationml/2006/main">
  <p:tag name="KSO_WM_UNIT_ISCONTENTSTITLE" val="0"/>
  <p:tag name="KSO_WM_UNIT_PRESET_TEXT" val="创意极简PPT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2_1*a*1"/>
  <p:tag name="KSO_WM_TEMPLATE_CATEGORY" val="custom"/>
  <p:tag name="KSO_WM_TEMPLATE_INDEX" val="20202542"/>
  <p:tag name="KSO_WM_UNIT_LAYERLEVEL" val="1"/>
  <p:tag name="KSO_WM_TAG_VERSION" val="1.0"/>
  <p:tag name="KSO_WM_BEAUTIFY_FLAG" val="#wm#"/>
  <p:tag name="KSO_WM_UNIT_ISNUMDGMTITLE" val="0"/>
</p:tagLst>
</file>

<file path=ppt/tags/tag192.xml><?xml version="1.0" encoding="utf-8"?>
<p:tagLst xmlns:p="http://schemas.openxmlformats.org/presentationml/2006/main">
  <p:tag name="KSO_WM_TEMPLATE_THUMBS_INDEX" val="1、4、7、8、10、11、12、13、15"/>
  <p:tag name="KSO_WM_SLIDE_ID" val="custom20202542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2"/>
  <p:tag name="KSO_WM_SLIDE_LAYOUT" val="a_b"/>
  <p:tag name="KSO_WM_SLIDE_LAYOUT_CNT" val="1_2"/>
</p:tagLst>
</file>

<file path=ppt/tags/tag193.xml><?xml version="1.0" encoding="utf-8"?>
<p:tagLst xmlns:p="http://schemas.openxmlformats.org/presentationml/2006/main">
  <p:tag name="KSO_WPP_MARK_KEY" val="64dcef5f-4244-4132-98ef-3d8c956096f9"/>
  <p:tag name="COMMONDATA" val="eyJoZGlkIjoiMzEwNTM5NzYwMDRjMzkwZTVkZjY2ODkwMGIxNGU0OTU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8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FDE45A"/>
      </a:accent1>
      <a:accent2>
        <a:srgbClr val="D9EC77"/>
      </a:accent2>
      <a:accent3>
        <a:srgbClr val="BBE39B"/>
      </a:accent3>
      <a:accent4>
        <a:srgbClr val="9CE0BC"/>
      </a:accent4>
      <a:accent5>
        <a:srgbClr val="78DFDB"/>
      </a:accent5>
      <a:accent6>
        <a:srgbClr val="5ADFFD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">
    <a:dk1>
      <a:srgbClr val="000000"/>
    </a:dk1>
    <a:lt1>
      <a:srgbClr val="FFFFFF"/>
    </a:lt1>
    <a:dk2>
      <a:srgbClr val="F2F2F2"/>
    </a:dk2>
    <a:lt2>
      <a:srgbClr val="FFFFFF"/>
    </a:lt2>
    <a:accent1>
      <a:srgbClr val="FDE45A"/>
    </a:accent1>
    <a:accent2>
      <a:srgbClr val="D9EC77"/>
    </a:accent2>
    <a:accent3>
      <a:srgbClr val="BBE39B"/>
    </a:accent3>
    <a:accent4>
      <a:srgbClr val="9CE0BC"/>
    </a:accent4>
    <a:accent5>
      <a:srgbClr val="78DFDB"/>
    </a:accent5>
    <a:accent6>
      <a:srgbClr val="5ADFFD"/>
    </a:accent6>
    <a:hlink>
      <a:srgbClr val="658BD5"/>
    </a:hlink>
    <a:folHlink>
      <a:srgbClr val="9F67A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</Words>
  <Application>WPS 演示</Application>
  <PresentationFormat>宽屏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Arial Unicode MS</vt:lpstr>
      <vt:lpstr>Calibri</vt:lpstr>
      <vt:lpstr>Mongolian Baiti</vt:lpstr>
      <vt:lpstr>Office 主题</vt:lpstr>
      <vt:lpstr>3_Office 主题​​</vt:lpstr>
      <vt:lpstr>阳光正好</vt:lpstr>
      <vt:lpstr>PowerPoint 演示文稿</vt:lpstr>
      <vt:lpstr>创设情境 发现问题</vt:lpstr>
      <vt:lpstr>联系生活 提出问题</vt:lpstr>
      <vt:lpstr>PowerPoint 演示文稿</vt:lpstr>
      <vt:lpstr>PowerPoint 演示文稿</vt:lpstr>
      <vt:lpstr>PowerPoint 演示文稿</vt:lpstr>
      <vt:lpstr>成果展示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强降雨</dc:creator>
  <cp:lastModifiedBy>有话说</cp:lastModifiedBy>
  <cp:revision>18</cp:revision>
  <dcterms:created xsi:type="dcterms:W3CDTF">2025-03-12T13:26:00Z</dcterms:created>
  <dcterms:modified xsi:type="dcterms:W3CDTF">2025-03-13T04:43:32Z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B333F3F9D2A545F5AA9183418E0B170B</vt:lpwstr>
  </property>
  <property fmtid="{D5CDD505-2E9C-101B-9397-08002B2CF9AE}" pid="3" name="KSOProductBuildVer">
    <vt:lpwstr>2052-11.1.0.12375</vt:lpwstr>
  </property>
</Properties>
</file>