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Override PartName="/customXml/itemProps21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6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95" r:id="rId3"/>
    <p:sldId id="326" r:id="rId5"/>
    <p:sldId id="313" r:id="rId6"/>
    <p:sldId id="314" r:id="rId7"/>
    <p:sldId id="275" r:id="rId8"/>
    <p:sldId id="276" r:id="rId9"/>
    <p:sldId id="285" r:id="rId10"/>
    <p:sldId id="287" r:id="rId11"/>
    <p:sldId id="288" r:id="rId12"/>
    <p:sldId id="307" r:id="rId13"/>
    <p:sldId id="291" r:id="rId14"/>
    <p:sldId id="293" r:id="rId15"/>
    <p:sldId id="292" r:id="rId16"/>
    <p:sldId id="296" r:id="rId17"/>
    <p:sldId id="277" r:id="rId18"/>
  </p:sldIdLst>
  <p:sldSz cx="12192000" cy="6858000"/>
  <p:notesSz cx="6858000" cy="9144000"/>
  <p:embeddedFontLst>
    <p:embeddedFont>
      <p:font typeface="微软雅黑 Light" panose="020B0502040204020203" charset="-122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楷体" panose="02010609060101010101" pitchFamily="49" charset="-122"/>
      <p:regular r:id="rId31"/>
    </p:embeddedFont>
    <p:embeddedFont>
      <p:font typeface="微软雅黑" panose="020B0503020204020204" charset="-122"/>
      <p:regular r:id="rId32"/>
    </p:embeddedFont>
    <p:embeddedFont>
      <p:font typeface="Calibri" panose="020F0502020204030204"/>
      <p:regular r:id="rId33"/>
      <p:bold r:id="rId34"/>
      <p:italic r:id="rId35"/>
      <p:boldItalic r:id="rId36"/>
    </p:embeddedFont>
    <p:embeddedFont>
      <p:font typeface="黑体" panose="02010609060101010101" charset="-122"/>
      <p:regular r:id="rId37"/>
    </p:embeddedFont>
    <p:embeddedFont>
      <p:font typeface="华康行楷体 W5" panose="03000509000000000000" charset="-122"/>
      <p:regular r:id="rId38"/>
    </p:embeddedFont>
    <p:embeddedFont>
      <p:font typeface="汉仪颜楷简" panose="0002060004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Impact" panose="020B0806030902050204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未知用户2" initials="" lastIdx="0" clrIdx="0"/>
  <p:cmAuthor id="1" name="Lenovo User" initials="" lastIdx="0" clrIdx="0"/>
  <p:cmAuthor id="2" name="Administrator" initials="" lastIdx="0" clrIdx="0"/>
  <p:cmAuthor id="3" name="绿色圃中小学教育网" initials="" lastIdx="0" clrIdx="0"/>
  <p:cmAuthor id="4" name="林鸿秀" initials="" lastIdx="0" clrIdx="0"/>
  <p:cmAuthor id="5" name="新课标第一网" initials="" lastIdx="0" clrIdx="0"/>
  <p:cmAuthor id="6" name="小田" initials="" lastIdx="0" clrIdx="0"/>
  <p:cmAuthor id="7" name="samsung" initials="s" lastIdx="0" clrIdx="0"/>
  <p:cmAuthor id="8" name="jinhu.me" initials="" lastIdx="0" clrIdx="0"/>
  <p:cmAuthor id="10" name="Windows 用户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D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216.xml"/><Relationship Id="rId44" Type="http://schemas.openxmlformats.org/officeDocument/2006/relationships/font" Target="fonts/font19.fntdata"/><Relationship Id="rId43" Type="http://schemas.openxmlformats.org/officeDocument/2006/relationships/font" Target="fonts/font18.fntdata"/><Relationship Id="rId42" Type="http://schemas.openxmlformats.org/officeDocument/2006/relationships/font" Target="fonts/font17.fntdata"/><Relationship Id="rId41" Type="http://schemas.openxmlformats.org/officeDocument/2006/relationships/font" Target="fonts/font16.fntdata"/><Relationship Id="rId40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ustomXml" Target="../customXml/item1.xml"/><Relationship Id="rId24" Type="http://schemas.openxmlformats.org/officeDocument/2006/relationships/customXmlProps" Target="../customXml/itemProps215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26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26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"/>
          <p:cNvGrpSpPr/>
          <p:nvPr>
            <p:custDataLst>
              <p:tags r:id="rId2"/>
            </p:custDataLst>
          </p:nvPr>
        </p:nvGrpSpPr>
        <p:grpSpPr>
          <a:xfrm>
            <a:off x="395248" y="2349500"/>
            <a:ext cx="42862" cy="4133850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 rot="5400000">
              <a:off x="-355548" y="2219389"/>
              <a:ext cx="2014321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>
                <p:custDataLst>
                  <p:tags r:id="rId4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4" name="직사각형 9"/>
              <p:cNvSpPr/>
              <p:nvPr>
                <p:custDataLst>
                  <p:tags r:id="rId5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5" name="직사각형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6" name="직사각형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7" name="직사각형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8" name="직사각형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9" name="직사각형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0" name="직사각형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1" name="직사각형 1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2" name="직사각형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3" name="직사각형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4" name="직사각형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5" name="직사각형 2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6" name="직사각형 21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7" name="직사각형 22"/>
              <p:cNvSpPr/>
              <p:nvPr>
                <p:custDataLst>
                  <p:tags r:id="rId18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38" name="직사각형 23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 rot="5400000">
              <a:off x="-355549" y="4338348"/>
              <a:ext cx="2014321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>
                <p:custDataLst>
                  <p:tags r:id="rId21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8" name="직사각형 3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9" name="직사각형 31"/>
              <p:cNvSpPr/>
              <p:nvPr>
                <p:custDataLst>
                  <p:tags r:id="rId23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0" name="직사각형 3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1" name="직사각형 33"/>
              <p:cNvSpPr/>
              <p:nvPr>
                <p:custDataLst>
                  <p:tags r:id="rId25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2" name="직사각형 34"/>
              <p:cNvSpPr/>
              <p:nvPr>
                <p:custDataLst>
                  <p:tags r:id="rId26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3" name="직사각형 35"/>
              <p:cNvSpPr/>
              <p:nvPr>
                <p:custDataLst>
                  <p:tags r:id="rId27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4" name="직사각형 36"/>
              <p:cNvSpPr/>
              <p:nvPr>
                <p:custDataLst>
                  <p:tags r:id="rId28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5" name="직사각형 37"/>
              <p:cNvSpPr/>
              <p:nvPr>
                <p:custDataLst>
                  <p:tags r:id="rId29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6" name="직사각형 38"/>
              <p:cNvSpPr/>
              <p:nvPr>
                <p:custDataLst>
                  <p:tags r:id="rId30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7" name="직사각형 39"/>
              <p:cNvSpPr/>
              <p:nvPr>
                <p:custDataLst>
                  <p:tags r:id="rId31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8" name="직사각형 40"/>
              <p:cNvSpPr/>
              <p:nvPr>
                <p:custDataLst>
                  <p:tags r:id="rId32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19" name="직사각형 41"/>
              <p:cNvSpPr/>
              <p:nvPr>
                <p:custDataLst>
                  <p:tags r:id="rId33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0" name="직사각형 42"/>
              <p:cNvSpPr/>
              <p:nvPr>
                <p:custDataLst>
                  <p:tags r:id="rId34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1" name="직사각형 43"/>
              <p:cNvSpPr/>
              <p:nvPr>
                <p:custDataLst>
                  <p:tags r:id="rId35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  <p:sp>
            <p:nvSpPr>
              <p:cNvPr id="22" name="직사각형 44"/>
              <p:cNvSpPr/>
              <p:nvPr>
                <p:custDataLst>
                  <p:tags r:id="rId36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endParaRPr lang="ko-KR" altLang="en-US" noProof="1"/>
              </a:p>
            </p:txBody>
          </p:sp>
        </p:grpSp>
      </p:grp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6"/>
          <a:stretch>
            <a:fillRect/>
          </a:stretch>
        </p:blipFill>
        <p:spPr>
          <a:xfrm>
            <a:off x="-600745" y="10394"/>
            <a:ext cx="14199321" cy="7451054"/>
          </a:xfrm>
          <a:prstGeom prst="rect">
            <a:avLst/>
          </a:prstGeom>
        </p:spPr>
      </p:pic>
    </p:spTree>
  </p:cSld>
  <p:clrMapOvr>
    <a:masterClrMapping/>
  </p:clrMapOvr>
  <p:transition spd="med" advTm="7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5.jpeg"/><Relationship Id="rId7" Type="http://schemas.openxmlformats.org/officeDocument/2006/relationships/tags" Target="../tags/tag39.xml"/><Relationship Id="rId6" Type="http://schemas.openxmlformats.org/officeDocument/2006/relationships/image" Target="../media/image4.wmf"/><Relationship Id="rId5" Type="http://schemas.openxmlformats.org/officeDocument/2006/relationships/tags" Target="../tags/tag38.xml"/><Relationship Id="rId4" Type="http://schemas.openxmlformats.org/officeDocument/2006/relationships/image" Target="../media/image3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0.xml"/><Relationship Id="rId5" Type="http://schemas.openxmlformats.org/officeDocument/2006/relationships/image" Target="../media/image5.jpeg"/><Relationship Id="rId4" Type="http://schemas.openxmlformats.org/officeDocument/2006/relationships/tags" Target="../tags/tag149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2.xml"/><Relationship Id="rId3" Type="http://schemas.openxmlformats.org/officeDocument/2006/relationships/image" Target="../media/image32.png"/><Relationship Id="rId2" Type="http://schemas.openxmlformats.org/officeDocument/2006/relationships/tags" Target="../tags/tag151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.jpeg"/><Relationship Id="rId3" Type="http://schemas.openxmlformats.org/officeDocument/2006/relationships/tags" Target="../tags/tag153.xml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5.jpeg"/><Relationship Id="rId5" Type="http://schemas.openxmlformats.org/officeDocument/2006/relationships/tags" Target="../tags/tag157.xml"/><Relationship Id="rId4" Type="http://schemas.openxmlformats.org/officeDocument/2006/relationships/image" Target="../media/image34.jpeg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image" Target="../media/image23.png"/><Relationship Id="rId45" Type="http://schemas.openxmlformats.org/officeDocument/2006/relationships/notesSlide" Target="../notesSlides/notesSlide5.xml"/><Relationship Id="rId44" Type="http://schemas.openxmlformats.org/officeDocument/2006/relationships/slideLayout" Target="../slideLayouts/slideLayout1.xml"/><Relationship Id="rId43" Type="http://schemas.openxmlformats.org/officeDocument/2006/relationships/tags" Target="../tags/tag197.xml"/><Relationship Id="rId42" Type="http://schemas.openxmlformats.org/officeDocument/2006/relationships/tags" Target="../tags/tag196.xml"/><Relationship Id="rId41" Type="http://schemas.openxmlformats.org/officeDocument/2006/relationships/tags" Target="../tags/tag195.xml"/><Relationship Id="rId40" Type="http://schemas.openxmlformats.org/officeDocument/2006/relationships/image" Target="../media/image24.png"/><Relationship Id="rId4" Type="http://schemas.openxmlformats.org/officeDocument/2006/relationships/tags" Target="../tags/tag160.xml"/><Relationship Id="rId39" Type="http://schemas.openxmlformats.org/officeDocument/2006/relationships/tags" Target="../tags/tag194.xml"/><Relationship Id="rId38" Type="http://schemas.openxmlformats.org/officeDocument/2006/relationships/tags" Target="../tags/tag193.xml"/><Relationship Id="rId37" Type="http://schemas.openxmlformats.org/officeDocument/2006/relationships/tags" Target="../tags/tag192.xml"/><Relationship Id="rId36" Type="http://schemas.openxmlformats.org/officeDocument/2006/relationships/tags" Target="../tags/tag191.xml"/><Relationship Id="rId35" Type="http://schemas.openxmlformats.org/officeDocument/2006/relationships/tags" Target="../tags/tag190.xml"/><Relationship Id="rId34" Type="http://schemas.openxmlformats.org/officeDocument/2006/relationships/tags" Target="../tags/tag189.xml"/><Relationship Id="rId33" Type="http://schemas.openxmlformats.org/officeDocument/2006/relationships/tags" Target="../tags/tag188.xml"/><Relationship Id="rId32" Type="http://schemas.openxmlformats.org/officeDocument/2006/relationships/tags" Target="../tags/tag187.xml"/><Relationship Id="rId31" Type="http://schemas.openxmlformats.org/officeDocument/2006/relationships/tags" Target="../tags/tag186.xml"/><Relationship Id="rId30" Type="http://schemas.openxmlformats.org/officeDocument/2006/relationships/tags" Target="../tags/tag185.xml"/><Relationship Id="rId3" Type="http://schemas.openxmlformats.org/officeDocument/2006/relationships/tags" Target="../tags/tag159.xml"/><Relationship Id="rId29" Type="http://schemas.openxmlformats.org/officeDocument/2006/relationships/tags" Target="../tags/tag184.xml"/><Relationship Id="rId28" Type="http://schemas.openxmlformats.org/officeDocument/2006/relationships/tags" Target="../tags/tag183.xml"/><Relationship Id="rId27" Type="http://schemas.openxmlformats.org/officeDocument/2006/relationships/tags" Target="../tags/tag182.xml"/><Relationship Id="rId26" Type="http://schemas.openxmlformats.org/officeDocument/2006/relationships/tags" Target="../tags/tag181.xml"/><Relationship Id="rId25" Type="http://schemas.openxmlformats.org/officeDocument/2006/relationships/tags" Target="../tags/tag180.xml"/><Relationship Id="rId24" Type="http://schemas.openxmlformats.org/officeDocument/2006/relationships/tags" Target="../tags/tag179.xml"/><Relationship Id="rId23" Type="http://schemas.openxmlformats.org/officeDocument/2006/relationships/tags" Target="../tags/tag178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tags" Target="../tags/tag158.xml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14.xml"/><Relationship Id="rId2" Type="http://schemas.openxmlformats.org/officeDocument/2006/relationships/tags" Target="../tags/tag198.xml"/><Relationship Id="rId19" Type="http://schemas.openxmlformats.org/officeDocument/2006/relationships/tags" Target="../tags/tag213.xml"/><Relationship Id="rId18" Type="http://schemas.openxmlformats.org/officeDocument/2006/relationships/tags" Target="../tags/tag212.xml"/><Relationship Id="rId17" Type="http://schemas.openxmlformats.org/officeDocument/2006/relationships/image" Target="../media/image23.png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image" Target="../media/image29.png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4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16.jpe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15.jpeg"/><Relationship Id="rId3" Type="http://schemas.openxmlformats.org/officeDocument/2006/relationships/tags" Target="../tags/tag41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3.xml"/><Relationship Id="rId20" Type="http://schemas.openxmlformats.org/officeDocument/2006/relationships/image" Target="../media/image20.png"/><Relationship Id="rId2" Type="http://schemas.openxmlformats.org/officeDocument/2006/relationships/image" Target="../media/image14.jpeg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image" Target="../media/image19.png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image" Target="../media/image18.png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image" Target="../media/image17.png"/><Relationship Id="rId10" Type="http://schemas.openxmlformats.org/officeDocument/2006/relationships/tags" Target="../tags/tag46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image" Target="../media/image23.png"/><Relationship Id="rId5" Type="http://schemas.openxmlformats.org/officeDocument/2006/relationships/tags" Target="../tags/tag56.xml"/><Relationship Id="rId4" Type="http://schemas.openxmlformats.org/officeDocument/2006/relationships/image" Target="../media/image22.jpe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65.xml"/><Relationship Id="rId16" Type="http://schemas.openxmlformats.org/officeDocument/2006/relationships/image" Target="../media/image25.jpeg"/><Relationship Id="rId15" Type="http://schemas.openxmlformats.org/officeDocument/2006/relationships/tags" Target="../tags/tag64.xml"/><Relationship Id="rId14" Type="http://schemas.openxmlformats.org/officeDocument/2006/relationships/image" Target="../media/image24.png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2" Type="http://schemas.openxmlformats.org/officeDocument/2006/relationships/notesSlide" Target="../notesSlides/notesSlide3.xml"/><Relationship Id="rId51" Type="http://schemas.openxmlformats.org/officeDocument/2006/relationships/slideLayout" Target="../slideLayouts/slideLayout1.xml"/><Relationship Id="rId50" Type="http://schemas.openxmlformats.org/officeDocument/2006/relationships/tags" Target="../tags/tag113.xml"/><Relationship Id="rId5" Type="http://schemas.openxmlformats.org/officeDocument/2006/relationships/image" Target="../media/image23.png"/><Relationship Id="rId49" Type="http://schemas.openxmlformats.org/officeDocument/2006/relationships/tags" Target="../tags/tag112.xml"/><Relationship Id="rId48" Type="http://schemas.openxmlformats.org/officeDocument/2006/relationships/tags" Target="../tags/tag111.xml"/><Relationship Id="rId47" Type="http://schemas.openxmlformats.org/officeDocument/2006/relationships/tags" Target="../tags/tag110.xml"/><Relationship Id="rId46" Type="http://schemas.openxmlformats.org/officeDocument/2006/relationships/tags" Target="../tags/tag109.xml"/><Relationship Id="rId45" Type="http://schemas.openxmlformats.org/officeDocument/2006/relationships/tags" Target="../tags/tag108.xml"/><Relationship Id="rId44" Type="http://schemas.openxmlformats.org/officeDocument/2006/relationships/tags" Target="../tags/tag107.xml"/><Relationship Id="rId43" Type="http://schemas.openxmlformats.org/officeDocument/2006/relationships/tags" Target="../tags/tag106.xml"/><Relationship Id="rId42" Type="http://schemas.openxmlformats.org/officeDocument/2006/relationships/tags" Target="../tags/tag105.xml"/><Relationship Id="rId41" Type="http://schemas.openxmlformats.org/officeDocument/2006/relationships/tags" Target="../tags/tag104.xml"/><Relationship Id="rId40" Type="http://schemas.openxmlformats.org/officeDocument/2006/relationships/tags" Target="../tags/tag103.xml"/><Relationship Id="rId4" Type="http://schemas.openxmlformats.org/officeDocument/2006/relationships/tags" Target="../tags/tag68.xml"/><Relationship Id="rId39" Type="http://schemas.openxmlformats.org/officeDocument/2006/relationships/tags" Target="../tags/tag102.xml"/><Relationship Id="rId38" Type="http://schemas.openxmlformats.org/officeDocument/2006/relationships/tags" Target="../tags/tag101.xml"/><Relationship Id="rId37" Type="http://schemas.openxmlformats.org/officeDocument/2006/relationships/tags" Target="../tags/tag100.xml"/><Relationship Id="rId36" Type="http://schemas.openxmlformats.org/officeDocument/2006/relationships/tags" Target="../tags/tag99.xml"/><Relationship Id="rId35" Type="http://schemas.openxmlformats.org/officeDocument/2006/relationships/tags" Target="../tags/tag98.xml"/><Relationship Id="rId34" Type="http://schemas.openxmlformats.org/officeDocument/2006/relationships/tags" Target="../tags/tag97.xml"/><Relationship Id="rId33" Type="http://schemas.openxmlformats.org/officeDocument/2006/relationships/tags" Target="../tags/tag96.xml"/><Relationship Id="rId32" Type="http://schemas.openxmlformats.org/officeDocument/2006/relationships/tags" Target="../tags/tag95.xml"/><Relationship Id="rId31" Type="http://schemas.openxmlformats.org/officeDocument/2006/relationships/tags" Target="../tags/tag94.xml"/><Relationship Id="rId30" Type="http://schemas.openxmlformats.org/officeDocument/2006/relationships/tags" Target="../tags/tag93.xml"/><Relationship Id="rId3" Type="http://schemas.openxmlformats.org/officeDocument/2006/relationships/tags" Target="../tags/tag67.xml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6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../media/image23.png"/><Relationship Id="rId3" Type="http://schemas.openxmlformats.org/officeDocument/2006/relationships/tags" Target="../tags/tag114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27.png"/><Relationship Id="rId21" Type="http://schemas.openxmlformats.org/officeDocument/2006/relationships/tags" Target="../tags/tag130.xml"/><Relationship Id="rId20" Type="http://schemas.openxmlformats.org/officeDocument/2006/relationships/image" Target="../media/image5.jpeg"/><Relationship Id="rId2" Type="http://schemas.openxmlformats.org/officeDocument/2006/relationships/image" Target="../media/image26.png"/><Relationship Id="rId19" Type="http://schemas.openxmlformats.org/officeDocument/2006/relationships/tags" Target="../tags/tag129.xml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image" Target="../media/image29.png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28.png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5.jpeg"/><Relationship Id="rId20" Type="http://schemas.openxmlformats.org/officeDocument/2006/relationships/tags" Target="../tags/tag146.xml"/><Relationship Id="rId2" Type="http://schemas.openxmlformats.org/officeDocument/2006/relationships/tags" Target="../tags/tag131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image" Target="../media/image24.png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37053" y="275227"/>
            <a:ext cx="11380439" cy="6615352"/>
            <a:chOff x="837053" y="275227"/>
            <a:chExt cx="11380439" cy="661535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31"/>
            <a:stretch>
              <a:fillRect/>
            </a:stretch>
          </p:blipFill>
          <p:spPr>
            <a:xfrm>
              <a:off x="1271464" y="275227"/>
              <a:ext cx="10083483" cy="5152283"/>
            </a:xfrm>
            <a:prstGeom prst="rect">
              <a:avLst/>
            </a:prstGeom>
            <a:effectLst>
              <a:outerShdw blurRad="254000" dist="76200" sx="102000" sy="102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43" name="Slide Number Placeholder 5"/>
            <p:cNvSpPr txBox="1"/>
            <p:nvPr/>
          </p:nvSpPr>
          <p:spPr>
            <a:xfrm>
              <a:off x="9474292" y="6525454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fld id="{400A8FA8-F0BC-4BE7-BCFD-039897E4D028}" type="slidenum">
                <a: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  <a:sym typeface="微软雅黑 Light" panose="020B0502040204020203" charset="-122"/>
                </a:rPr>
              </a:fld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  <a:sym typeface="微软雅黑 Light" panose="020B0502040204020203" charset="-122"/>
              </a:endParaRPr>
            </a:p>
          </p:txBody>
        </p:sp>
        <p:sp>
          <p:nvSpPr>
            <p:cNvPr id="8" name="TextBox 9"/>
            <p:cNvSpPr>
              <a:spLocks noChangeArrowheads="1"/>
            </p:cNvSpPr>
            <p:nvPr/>
          </p:nvSpPr>
          <p:spPr bwMode="auto">
            <a:xfrm>
              <a:off x="837053" y="1282139"/>
              <a:ext cx="9947681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6000" b="1" i="0" u="none" strike="noStrike" kern="1200" cap="none" spc="0" normalizeH="0" baseline="0" smtClean="0">
                  <a:solidFill>
                    <a:srgbClr val="FF0000"/>
                  </a:solidFill>
                  <a:effectLst>
                    <a:glow rad="228600">
                      <a:schemeClr val="bg1"/>
                    </a:glow>
                    <a:outerShdw blurRad="50800" dist="762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  <a:ea typeface="楷体" panose="02010609060101010101" pitchFamily="49" charset="-122"/>
                  <a:cs typeface="Comic Sans MS" panose="030F0702030302020204" pitchFamily="66" charset="0"/>
                  <a:sym typeface="微软雅黑 Light" panose="020B0502040204020203" charset="-122"/>
                </a:rPr>
                <a:t>Unit4 Don’t eat in class.</a:t>
              </a:r>
              <a:endPara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微软雅黑 Light" panose="020B0502040204020203" charset="-122"/>
              </a:endParaRPr>
            </a:p>
          </p:txBody>
        </p:sp>
        <p:sp>
          <p:nvSpPr>
            <p:cNvPr id="9" name="TextBox 10"/>
            <p:cNvSpPr>
              <a:spLocks noChangeArrowheads="1"/>
            </p:cNvSpPr>
            <p:nvPr/>
          </p:nvSpPr>
          <p:spPr bwMode="auto">
            <a:xfrm>
              <a:off x="3186755" y="2654154"/>
              <a:ext cx="5248275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4800" b="1" i="0" u="none" strike="noStrike" kern="1200" cap="none" spc="0" normalizeH="0" baseline="0" smtClean="0">
                  <a:effectLst>
                    <a:glow rad="228600">
                      <a:schemeClr val="bg1"/>
                    </a:glow>
                    <a:outerShdw blurRad="50800" dist="762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  <a:ea typeface="楷体" panose="02010609060101010101" pitchFamily="49" charset="-122"/>
                  <a:cs typeface="Comic Sans MS" panose="030F0702030302020204" pitchFamily="66" charset="0"/>
                  <a:sym typeface="微软雅黑 Light" panose="020B0502040204020203" charset="-122"/>
                </a:rPr>
                <a:t>SectionB 2a-2c</a:t>
              </a:r>
              <a:endPara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228600">
                    <a:schemeClr val="bg1"/>
                  </a:glow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微软雅黑 Light" panose="020B0502040204020203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869584" y="4168389"/>
            <a:ext cx="4348657" cy="368300"/>
          </a:xfrm>
          <a:prstGeom prst="rect">
            <a:avLst/>
          </a:prstGeom>
          <a:solidFill>
            <a:srgbClr val="2F8F2F"/>
          </a:solidFill>
        </p:spPr>
        <p:txBody>
          <a:bodyPr wrap="square">
            <a:spAutoFit/>
          </a:bodyPr>
          <a:lstStyle/>
          <a:p>
            <a:pPr marL="0" marR="0" lvl="0" indent="0" algn="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乌恰县实验中学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  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苏丽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81610" y="3604895"/>
            <a:ext cx="3489960" cy="3252470"/>
            <a:chOff x="982" y="1885"/>
            <a:chExt cx="8251" cy="821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82" y="1885"/>
              <a:ext cx="8042" cy="8217"/>
            </a:xfrm>
            <a:prstGeom prst="ellipse">
              <a:avLst/>
            </a:prstGeom>
          </p:spPr>
        </p:pic>
        <p:pic>
          <p:nvPicPr>
            <p:cNvPr id="3075" name="Picture 3" descr="MC900281198[1]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425" y="4153"/>
              <a:ext cx="2808" cy="40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2" name="图片 15" descr="tim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559" t="37046" r="15679"/>
          <a:stretch>
            <a:fillRect/>
          </a:stretch>
        </p:blipFill>
        <p:spPr>
          <a:xfrm>
            <a:off x="9091295" y="3484245"/>
            <a:ext cx="2931795" cy="327279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Write your school rules down.Think about wh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0910" y="1359535"/>
            <a:ext cx="82740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r</a:t>
            </a:r>
            <a:endParaRPr lang="en-US" altLang="zh-CN" sz="80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  <a:p>
            <a:r>
              <a:rPr lang="en-US" altLang="zh-CN" sz="80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u</a:t>
            </a:r>
            <a:endParaRPr lang="en-US" altLang="zh-CN" sz="80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  <a:p>
            <a:r>
              <a:rPr lang="en-US" altLang="zh-CN" sz="80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l</a:t>
            </a:r>
            <a:endParaRPr lang="en-US" altLang="zh-CN" sz="80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  <a:p>
            <a:r>
              <a:rPr lang="en-US" altLang="zh-CN" sz="80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e</a:t>
            </a:r>
            <a:endParaRPr lang="en-US" altLang="zh-CN" sz="80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29460" y="3829685"/>
            <a:ext cx="35579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000" b="1">
                <a:solidFill>
                  <a:srgbClr val="0070C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lose </a:t>
            </a:r>
            <a:r>
              <a:rPr lang="zh-CN" altLang="en-US" sz="6000" b="1">
                <a:solidFill>
                  <a:srgbClr val="0070C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失去</a:t>
            </a:r>
            <a:endParaRPr lang="zh-CN" altLang="en-US" sz="6000" b="1">
              <a:solidFill>
                <a:srgbClr val="0070C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17700" y="2649855"/>
            <a:ext cx="43135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000" b="1">
                <a:solidFill>
                  <a:srgbClr val="0070C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understand</a:t>
            </a:r>
            <a:endParaRPr lang="en-US" altLang="zh-CN" sz="6000" b="1">
              <a:solidFill>
                <a:srgbClr val="0070C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17700" y="1470025"/>
            <a:ext cx="45053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000" b="1">
                <a:solidFill>
                  <a:srgbClr val="0070C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remember</a:t>
            </a:r>
            <a:endParaRPr lang="en-US" altLang="zh-CN" sz="6000" b="1">
              <a:solidFill>
                <a:srgbClr val="0070C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17700" y="5088890"/>
            <a:ext cx="53193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6000" b="1">
                <a:solidFill>
                  <a:srgbClr val="0070C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enhance </a:t>
            </a:r>
            <a:r>
              <a:rPr lang="zh-CN" altLang="en-US" sz="6000" b="1">
                <a:solidFill>
                  <a:srgbClr val="0070C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提升</a:t>
            </a:r>
            <a:endParaRPr lang="zh-CN" altLang="en-US" sz="6000" b="1">
              <a:solidFill>
                <a:srgbClr val="0070C0"/>
              </a:solidFill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</p:txBody>
      </p:sp>
      <p:pic>
        <p:nvPicPr>
          <p:cNvPr id="13" name="图片 12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55" y="960120"/>
            <a:ext cx="1799590" cy="2550160"/>
          </a:xfrm>
          <a:prstGeom prst="rect">
            <a:avLst/>
          </a:prstGeom>
        </p:spPr>
      </p:pic>
      <p:pic>
        <p:nvPicPr>
          <p:cNvPr id="14" name="图片 13" descr="zhongxiaoxueshengshouze-26999941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75" y="923290"/>
            <a:ext cx="1670685" cy="2505710"/>
          </a:xfrm>
          <a:prstGeom prst="rect">
            <a:avLst/>
          </a:prstGeom>
        </p:spPr>
      </p:pic>
      <p:pic>
        <p:nvPicPr>
          <p:cNvPr id="12302" name="图片 15" descr="tim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4559" t="37046" r="15679"/>
          <a:stretch>
            <a:fillRect/>
          </a:stretch>
        </p:blipFill>
        <p:spPr>
          <a:xfrm>
            <a:off x="10668000" y="4972685"/>
            <a:ext cx="1256665" cy="140271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>
            <a:off x="7510145" y="5349875"/>
            <a:ext cx="333883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>
              <a:spcBef>
                <a:spcPts val="1200"/>
              </a:spcBef>
            </a:pPr>
            <a:r>
              <a:rPr lang="en-US" altLang="zh-CN" sz="5335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Dr. Know</a:t>
            </a:r>
            <a:endParaRPr lang="en-US" altLang="zh-CN" sz="5335" b="1" u="sng" smtClean="0">
              <a:solidFill>
                <a:srgbClr val="FF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0583" y="144357"/>
            <a:ext cx="6337300" cy="97028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p>
            <a:pPr algn="ctr">
              <a:buClrTx/>
              <a:buSzTx/>
              <a:buFontTx/>
            </a:pPr>
            <a:r>
              <a:rPr lang="en-US" altLang="zh-CN" sz="5865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</a:rPr>
              <a:t>be a better person</a:t>
            </a:r>
            <a:endParaRPr lang="en-US" altLang="zh-CN" sz="5865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  <p:bldP spid="9" grpId="0"/>
      <p:bldP spid="12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Write your school rules down.Think about wh</a:t>
            </a:r>
            <a:endParaRPr lang="zh-CN" altLang="en-US"/>
          </a:p>
        </p:txBody>
      </p:sp>
      <p:pic>
        <p:nvPicPr>
          <p:cNvPr id="24580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357" t="4553" r="6689" b="19375"/>
          <a:stretch>
            <a:fillRect/>
          </a:stretch>
        </p:blipFill>
        <p:spPr>
          <a:xfrm>
            <a:off x="1463675" y="-368935"/>
            <a:ext cx="8480425" cy="7093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018155" y="1946910"/>
            <a:ext cx="6205855" cy="3669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1.Read the two letters fluently .(</a:t>
            </a:r>
            <a:r>
              <a:rPr lang="zh-CN" altLang="en-US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必做）</a:t>
            </a:r>
            <a:endParaRPr lang="en-US" altLang="zh-CN" sz="28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2.Draw a mind map and then retell the two letters .</a:t>
            </a:r>
            <a:r>
              <a:rPr lang="zh-CN" altLang="en-US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（选做）</a:t>
            </a:r>
            <a:endParaRPr lang="zh-CN" altLang="en-US" sz="28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Box 14"/>
          <p:cNvSpPr/>
          <p:nvPr>
            <p:custDataLst>
              <p:tags r:id="rId4"/>
            </p:custDataLst>
          </p:nvPr>
        </p:nvSpPr>
        <p:spPr>
          <a:xfrm>
            <a:off x="4128770" y="328613"/>
            <a:ext cx="3572510" cy="101473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60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Homework</a:t>
            </a:r>
            <a:endParaRPr lang="en-US" altLang="zh-CN" sz="60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8362" y="275227"/>
            <a:ext cx="11939130" cy="6615352"/>
            <a:chOff x="278362" y="275227"/>
            <a:chExt cx="11939130" cy="661535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31"/>
            <a:stretch>
              <a:fillRect/>
            </a:stretch>
          </p:blipFill>
          <p:spPr>
            <a:xfrm>
              <a:off x="1271464" y="275227"/>
              <a:ext cx="10083483" cy="5152283"/>
            </a:xfrm>
            <a:prstGeom prst="rect">
              <a:avLst/>
            </a:prstGeom>
            <a:effectLst>
              <a:outerShdw blurRad="254000" dist="76200" sx="102000" sy="102000" algn="ctr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" t="56563" r="78986"/>
            <a:stretch>
              <a:fillRect/>
            </a:stretch>
          </p:blipFill>
          <p:spPr>
            <a:xfrm>
              <a:off x="278362" y="4537721"/>
              <a:ext cx="2295166" cy="2045052"/>
            </a:xfrm>
            <a:prstGeom prst="rect">
              <a:avLst/>
            </a:prstGeom>
          </p:spPr>
        </p:pic>
        <p:sp>
          <p:nvSpPr>
            <p:cNvPr id="43" name="Slide Number Placeholder 5"/>
            <p:cNvSpPr txBox="1"/>
            <p:nvPr/>
          </p:nvSpPr>
          <p:spPr>
            <a:xfrm>
              <a:off x="9474292" y="6525454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fld id="{400A8FA8-F0BC-4BE7-BCFD-039897E4D028}" type="slidenum">
                <a: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  <a:sym typeface="微软雅黑 Light" panose="020B0502040204020203" charset="-122"/>
                </a:rPr>
              </a:fld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  <a:sym typeface="微软雅黑 Light" panose="020B0502040204020203" charset="-122"/>
              </a:endParaRPr>
            </a:p>
          </p:txBody>
        </p:sp>
        <p:sp>
          <p:nvSpPr>
            <p:cNvPr id="8" name="TextBox 9"/>
            <p:cNvSpPr>
              <a:spLocks noChangeArrowheads="1"/>
            </p:cNvSpPr>
            <p:nvPr/>
          </p:nvSpPr>
          <p:spPr bwMode="auto">
            <a:xfrm>
              <a:off x="669413" y="934159"/>
              <a:ext cx="9947681" cy="2691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6900" b="1" i="0" u="none" strike="noStrike" kern="1200" cap="none" spc="0" normalizeH="0" baseline="0" noProof="0" dirty="0">
                  <a:ln>
                    <a:noFill/>
                  </a:ln>
                  <a:solidFill>
                    <a:srgbClr val="E52952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 Light" panose="020B0502040204020203" charset="-122"/>
                </a:rPr>
                <a:t>Thanks</a:t>
              </a:r>
              <a:endParaRPr kumimoji="0" lang="en-US" altLang="zh-CN" sz="16900" b="1" i="0" u="none" strike="noStrike" kern="1200" cap="none" spc="0" normalizeH="0" baseline="0" noProof="0" dirty="0">
                <a:ln>
                  <a:noFill/>
                </a:ln>
                <a:solidFill>
                  <a:srgbClr val="E5295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 Light" panose="020B0502040204020203" charset="-122"/>
              </a:endParaRPr>
            </a:p>
          </p:txBody>
        </p:sp>
      </p:grpSp>
      <p:pic>
        <p:nvPicPr>
          <p:cNvPr id="12302" name="图片 15" descr="tim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4559" t="37046" r="15679"/>
          <a:stretch>
            <a:fillRect/>
          </a:stretch>
        </p:blipFill>
        <p:spPr>
          <a:xfrm>
            <a:off x="9122410" y="3307715"/>
            <a:ext cx="3082290" cy="34410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6550" y="1311910"/>
            <a:ext cx="12159615" cy="1558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Parents and schools make rules to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help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us. We have to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follow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them.</a:t>
            </a:r>
            <a:endParaRPr lang="en-US" altLang="zh-CN" sz="3200" b="1" smtClean="0">
              <a:solidFill>
                <a:srgbClr val="0000FF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1200"/>
              </a:spcBef>
            </a:pPr>
            <a:r>
              <a:rPr lang="en-US" altLang="zh-CN" sz="5335" b="1" smtClean="0">
                <a:solidFill>
                  <a:srgbClr val="FF33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           </a:t>
            </a:r>
            <a:r>
              <a:rPr lang="en-US" altLang="zh-CN" sz="5335" b="1" smtClean="0">
                <a:solidFill>
                  <a:srgbClr val="FF33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     </a:t>
            </a:r>
            <a:endParaRPr lang="en-US" altLang="zh-CN" sz="5335" b="1" u="sng" smtClean="0">
              <a:solidFill>
                <a:srgbClr val="FF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50583" y="144357"/>
            <a:ext cx="6337300" cy="97028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ClrTx/>
              <a:buSzTx/>
              <a:buFontTx/>
            </a:pPr>
            <a:r>
              <a:rPr lang="en-US" altLang="zh-CN" sz="5865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</a:rPr>
              <a:t>Please remember</a:t>
            </a:r>
            <a:endParaRPr lang="en-US" altLang="zh-CN" sz="5865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686848" y="4012988"/>
            <a:ext cx="5012267" cy="2821093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7625080" y="3100705"/>
            <a:ext cx="333883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>
              <a:spcBef>
                <a:spcPts val="1200"/>
              </a:spcBef>
            </a:pPr>
            <a:r>
              <a:rPr lang="en-US" altLang="zh-CN" sz="5335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Dr. Know</a:t>
            </a:r>
            <a:endParaRPr lang="en-US" altLang="zh-CN" sz="5335" b="1" u="sng" smtClean="0">
              <a:solidFill>
                <a:srgbClr val="FF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6550" y="2287270"/>
            <a:ext cx="114681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Try to think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positively(乐观地)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, your life will be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ea"/>
              </a:rPr>
              <a:t>better. </a:t>
            </a:r>
            <a:endParaRPr lang="en-US" altLang="zh-CN" sz="3200" b="1" smtClean="0">
              <a:solidFill>
                <a:srgbClr val="FF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302" name="图片 15" descr="tim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4559" t="37046" r="15679"/>
          <a:stretch>
            <a:fillRect/>
          </a:stretch>
        </p:blipFill>
        <p:spPr>
          <a:xfrm>
            <a:off x="10699115" y="2616200"/>
            <a:ext cx="1256665" cy="140271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50" y="3138805"/>
            <a:ext cx="2508250" cy="3554095"/>
          </a:xfrm>
          <a:prstGeom prst="rect">
            <a:avLst/>
          </a:prstGeom>
        </p:spPr>
      </p:pic>
      <p:pic>
        <p:nvPicPr>
          <p:cNvPr id="9" name="图片 8" descr="zhongxiaoxueshengshouze-26999941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795" y="3091815"/>
            <a:ext cx="2406650" cy="36093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08470" y="5474335"/>
            <a:ext cx="32086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No Rules,</a:t>
            </a:r>
            <a:endParaRPr lang="en-US" altLang="zh-CN" sz="3200" b="1" smtClean="0">
              <a:solidFill>
                <a:srgbClr val="FF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No Standards!</a:t>
            </a:r>
            <a:endParaRPr lang="en-US" altLang="zh-CN" sz="3200" b="1" smtClean="0">
              <a:solidFill>
                <a:srgbClr val="FF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3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14"/>
          <p:cNvSpPr/>
          <p:nvPr>
            <p:custDataLst>
              <p:tags r:id="rId2"/>
            </p:custDataLst>
          </p:nvPr>
        </p:nvSpPr>
        <p:spPr>
          <a:xfrm>
            <a:off x="0" y="953"/>
            <a:ext cx="3620135" cy="70675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Careful reading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708660" y="798195"/>
            <a:ext cx="542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Read and </a:t>
            </a:r>
            <a:r>
              <a:rPr lang="en-US" altLang="zh-CN" sz="2800" b="1" u="sng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underlin</a:t>
            </a:r>
            <a:r>
              <a:rPr lang="en-US" altLang="zh-CN" sz="28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e the rules.</a:t>
            </a:r>
            <a:endParaRPr lang="en-US" altLang="zh-CN" sz="2800" b="1">
              <a:solidFill>
                <a:schemeClr val="tx1"/>
              </a:solidFill>
              <a:latin typeface="华康行楷体 W5" panose="03000509000000000000" charset="-122"/>
              <a:ea typeface="华康行楷体 W5" panose="03000509000000000000" charset="-122"/>
              <a:cs typeface="Times New Roman" panose="02020603050405020304" pitchFamily="18" charset="0"/>
              <a:sym typeface="华康行楷体 W5" panose="03000509000000000000" charset="-122"/>
            </a:endParaRPr>
          </a:p>
        </p:txBody>
      </p:sp>
      <p:pic>
        <p:nvPicPr>
          <p:cNvPr id="19461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596" r="46308"/>
          <a:stretch>
            <a:fillRect/>
          </a:stretch>
        </p:blipFill>
        <p:spPr>
          <a:xfrm>
            <a:off x="6629400" y="695325"/>
            <a:ext cx="5561965" cy="61582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cxnSp>
        <p:nvCxnSpPr>
          <p:cNvPr id="16397" name="直接连接符 18"/>
          <p:cNvCxnSpPr/>
          <p:nvPr>
            <p:custDataLst>
              <p:tags r:id="rId6"/>
            </p:custDataLst>
          </p:nvPr>
        </p:nvCxnSpPr>
        <p:spPr>
          <a:xfrm flipV="1">
            <a:off x="8293735" y="1856423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8" name="直接连接符 18"/>
          <p:cNvCxnSpPr/>
          <p:nvPr>
            <p:custDataLst>
              <p:tags r:id="rId7"/>
            </p:custDataLst>
          </p:nvPr>
        </p:nvCxnSpPr>
        <p:spPr>
          <a:xfrm>
            <a:off x="6925310" y="2463483"/>
            <a:ext cx="4825365" cy="2032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9" name="直接连接符 18"/>
          <p:cNvCxnSpPr/>
          <p:nvPr>
            <p:custDataLst>
              <p:tags r:id="rId8"/>
            </p:custDataLst>
          </p:nvPr>
        </p:nvCxnSpPr>
        <p:spPr>
          <a:xfrm flipV="1">
            <a:off x="6629400" y="3330893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0" name="直接连接符 18"/>
          <p:cNvCxnSpPr/>
          <p:nvPr>
            <p:custDataLst>
              <p:tags r:id="rId9"/>
            </p:custDataLst>
          </p:nvPr>
        </p:nvCxnSpPr>
        <p:spPr>
          <a:xfrm flipV="1">
            <a:off x="11267440" y="3039428"/>
            <a:ext cx="791845" cy="1079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1" name="直接连接符 18"/>
          <p:cNvCxnSpPr/>
          <p:nvPr>
            <p:custDataLst>
              <p:tags r:id="rId10"/>
            </p:custDataLst>
          </p:nvPr>
        </p:nvCxnSpPr>
        <p:spPr>
          <a:xfrm flipV="1">
            <a:off x="8293735" y="3690938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3" name="直接连接符 18"/>
          <p:cNvCxnSpPr/>
          <p:nvPr>
            <p:custDataLst>
              <p:tags r:id="rId11"/>
            </p:custDataLst>
          </p:nvPr>
        </p:nvCxnSpPr>
        <p:spPr>
          <a:xfrm flipV="1">
            <a:off x="6629400" y="4805363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4" name="直接连接符 18"/>
          <p:cNvCxnSpPr/>
          <p:nvPr>
            <p:custDataLst>
              <p:tags r:id="rId12"/>
            </p:custDataLst>
          </p:nvPr>
        </p:nvCxnSpPr>
        <p:spPr>
          <a:xfrm flipV="1">
            <a:off x="6764020" y="5426393"/>
            <a:ext cx="2867025" cy="952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5" name="直接连接符 18"/>
          <p:cNvCxnSpPr/>
          <p:nvPr>
            <p:custDataLst>
              <p:tags r:id="rId13"/>
            </p:custDataLst>
          </p:nvPr>
        </p:nvCxnSpPr>
        <p:spPr>
          <a:xfrm flipV="1">
            <a:off x="6709410" y="2137093"/>
            <a:ext cx="711835" cy="1778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6" name="直接连接符 18"/>
          <p:cNvCxnSpPr/>
          <p:nvPr>
            <p:custDataLst>
              <p:tags r:id="rId14"/>
            </p:custDataLst>
          </p:nvPr>
        </p:nvCxnSpPr>
        <p:spPr>
          <a:xfrm flipV="1">
            <a:off x="6764020" y="3989388"/>
            <a:ext cx="791845" cy="1079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7" name="直接连接符 18"/>
          <p:cNvCxnSpPr/>
          <p:nvPr>
            <p:custDataLst>
              <p:tags r:id="rId15"/>
            </p:custDataLst>
          </p:nvPr>
        </p:nvCxnSpPr>
        <p:spPr>
          <a:xfrm>
            <a:off x="8778875" y="4528503"/>
            <a:ext cx="842010" cy="2349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8" name="直接连接符 18"/>
          <p:cNvCxnSpPr/>
          <p:nvPr>
            <p:custDataLst>
              <p:tags r:id="rId16"/>
            </p:custDataLst>
          </p:nvPr>
        </p:nvCxnSpPr>
        <p:spPr>
          <a:xfrm flipV="1">
            <a:off x="6764020" y="5107623"/>
            <a:ext cx="1149350" cy="1841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9" name="直接连接符 18"/>
          <p:cNvCxnSpPr/>
          <p:nvPr>
            <p:custDataLst>
              <p:tags r:id="rId17"/>
            </p:custDataLst>
          </p:nvPr>
        </p:nvCxnSpPr>
        <p:spPr>
          <a:xfrm>
            <a:off x="8533765" y="5136833"/>
            <a:ext cx="1035685" cy="1206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0" name="直接连接符 18"/>
          <p:cNvCxnSpPr/>
          <p:nvPr>
            <p:custDataLst>
              <p:tags r:id="rId18"/>
            </p:custDataLst>
          </p:nvPr>
        </p:nvCxnSpPr>
        <p:spPr>
          <a:xfrm>
            <a:off x="9849485" y="1564323"/>
            <a:ext cx="1499870" cy="381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1" name="直接连接符 18"/>
          <p:cNvCxnSpPr/>
          <p:nvPr>
            <p:custDataLst>
              <p:tags r:id="rId19"/>
            </p:custDataLst>
          </p:nvPr>
        </p:nvCxnSpPr>
        <p:spPr>
          <a:xfrm flipV="1">
            <a:off x="10880090" y="2730818"/>
            <a:ext cx="1024890" cy="381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2" name="直接连接符 18"/>
          <p:cNvCxnSpPr/>
          <p:nvPr>
            <p:custDataLst>
              <p:tags r:id="rId20"/>
            </p:custDataLst>
          </p:nvPr>
        </p:nvCxnSpPr>
        <p:spPr>
          <a:xfrm flipV="1">
            <a:off x="6649720" y="3029268"/>
            <a:ext cx="645795" cy="1905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4" name="直接连接符 18"/>
          <p:cNvCxnSpPr/>
          <p:nvPr>
            <p:custDataLst>
              <p:tags r:id="rId21"/>
            </p:custDataLst>
          </p:nvPr>
        </p:nvCxnSpPr>
        <p:spPr>
          <a:xfrm flipV="1">
            <a:off x="6764020" y="4233228"/>
            <a:ext cx="3145155" cy="2413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grpSp>
        <p:nvGrpSpPr>
          <p:cNvPr id="25" name="组合 24"/>
          <p:cNvGrpSpPr/>
          <p:nvPr>
            <p:custDataLst>
              <p:tags r:id="rId22"/>
            </p:custDataLst>
          </p:nvPr>
        </p:nvGrpSpPr>
        <p:grpSpPr>
          <a:xfrm>
            <a:off x="8828037" y="1047562"/>
            <a:ext cx="666393" cy="613351"/>
            <a:chOff x="3337" y="2617"/>
            <a:chExt cx="946" cy="891"/>
          </a:xfrm>
        </p:grpSpPr>
        <p:sp>
          <p:nvSpPr>
            <p:cNvPr id="26" name="流程图: 顺序访问存储器 25"/>
            <p:cNvSpPr/>
            <p:nvPr>
              <p:custDataLst>
                <p:tags r:id="rId23"/>
              </p:custDataLst>
            </p:nvPr>
          </p:nvSpPr>
          <p:spPr>
            <a:xfrm>
              <a:off x="3337" y="2714"/>
              <a:ext cx="794" cy="794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756" name="文本框 16386"/>
            <p:cNvSpPr txBox="1"/>
            <p:nvPr>
              <p:custDataLst>
                <p:tags r:id="rId24"/>
              </p:custDataLst>
            </p:nvPr>
          </p:nvSpPr>
          <p:spPr>
            <a:xfrm>
              <a:off x="3430" y="2617"/>
              <a:ext cx="853" cy="8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流程图: 顺序访问存储器 28"/>
          <p:cNvSpPr/>
          <p:nvPr>
            <p:custDataLst>
              <p:tags r:id="rId25"/>
            </p:custDataLst>
          </p:nvPr>
        </p:nvSpPr>
        <p:spPr>
          <a:xfrm>
            <a:off x="6202998" y="213629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0" name="文本框 16386"/>
          <p:cNvSpPr txBox="1"/>
          <p:nvPr>
            <p:custDataLst>
              <p:tags r:id="rId26"/>
            </p:custDataLst>
          </p:nvPr>
        </p:nvSpPr>
        <p:spPr>
          <a:xfrm>
            <a:off x="6265842" y="2060575"/>
            <a:ext cx="602318" cy="614039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流程图: 顺序访问存储器 30"/>
          <p:cNvSpPr/>
          <p:nvPr>
            <p:custDataLst>
              <p:tags r:id="rId27"/>
            </p:custDataLst>
          </p:nvPr>
        </p:nvSpPr>
        <p:spPr>
          <a:xfrm>
            <a:off x="10161588" y="239855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2" name="文本框 16386"/>
          <p:cNvSpPr txBox="1"/>
          <p:nvPr>
            <p:custDataLst>
              <p:tags r:id="rId28"/>
            </p:custDataLst>
          </p:nvPr>
        </p:nvSpPr>
        <p:spPr>
          <a:xfrm>
            <a:off x="10224432" y="2322830"/>
            <a:ext cx="602318" cy="6140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流程图: 顺序访问存储器 32"/>
          <p:cNvSpPr/>
          <p:nvPr>
            <p:custDataLst>
              <p:tags r:id="rId29"/>
            </p:custDataLst>
          </p:nvPr>
        </p:nvSpPr>
        <p:spPr>
          <a:xfrm>
            <a:off x="10721658" y="289639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4" name="文本框 16386"/>
          <p:cNvSpPr txBox="1"/>
          <p:nvPr>
            <p:custDataLst>
              <p:tags r:id="rId30"/>
            </p:custDataLst>
          </p:nvPr>
        </p:nvSpPr>
        <p:spPr>
          <a:xfrm>
            <a:off x="10721975" y="2896235"/>
            <a:ext cx="541655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流程图: 顺序访问存储器 34"/>
          <p:cNvSpPr/>
          <p:nvPr>
            <p:custDataLst>
              <p:tags r:id="rId31"/>
            </p:custDataLst>
          </p:nvPr>
        </p:nvSpPr>
        <p:spPr>
          <a:xfrm>
            <a:off x="7732713" y="324183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6" name="文本框 16386"/>
          <p:cNvSpPr txBox="1"/>
          <p:nvPr>
            <p:custDataLst>
              <p:tags r:id="rId32"/>
            </p:custDataLst>
          </p:nvPr>
        </p:nvSpPr>
        <p:spPr>
          <a:xfrm>
            <a:off x="7809865" y="3174365"/>
            <a:ext cx="483870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流程图: 顺序访问存储器 36"/>
          <p:cNvSpPr/>
          <p:nvPr>
            <p:custDataLst>
              <p:tags r:id="rId33"/>
            </p:custDataLst>
          </p:nvPr>
        </p:nvSpPr>
        <p:spPr>
          <a:xfrm>
            <a:off x="6202363" y="388445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8" name="文本框 16386"/>
          <p:cNvSpPr txBox="1"/>
          <p:nvPr>
            <p:custDataLst>
              <p:tags r:id="rId34"/>
            </p:custDataLst>
          </p:nvPr>
        </p:nvSpPr>
        <p:spPr>
          <a:xfrm>
            <a:off x="6336030" y="3808730"/>
            <a:ext cx="531495" cy="5664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" name="流程图: 顺序访问存储器 38"/>
          <p:cNvSpPr/>
          <p:nvPr>
            <p:custDataLst>
              <p:tags r:id="rId35"/>
            </p:custDataLst>
          </p:nvPr>
        </p:nvSpPr>
        <p:spPr>
          <a:xfrm>
            <a:off x="8292783" y="421782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0" name="文本框 16386"/>
          <p:cNvSpPr txBox="1"/>
          <p:nvPr>
            <p:custDataLst>
              <p:tags r:id="rId36"/>
            </p:custDataLst>
          </p:nvPr>
        </p:nvSpPr>
        <p:spPr>
          <a:xfrm>
            <a:off x="8361680" y="4184650"/>
            <a:ext cx="532130" cy="6210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" name="流程图: 顺序访问存储器 40"/>
          <p:cNvSpPr/>
          <p:nvPr>
            <p:custDataLst>
              <p:tags r:id="rId37"/>
            </p:custDataLst>
          </p:nvPr>
        </p:nvSpPr>
        <p:spPr>
          <a:xfrm>
            <a:off x="7845743" y="484012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2" name="文本框 16386"/>
          <p:cNvSpPr txBox="1"/>
          <p:nvPr>
            <p:custDataLst>
              <p:tags r:id="rId38"/>
            </p:custDataLst>
          </p:nvPr>
        </p:nvSpPr>
        <p:spPr>
          <a:xfrm>
            <a:off x="8035587" y="4764405"/>
            <a:ext cx="602318" cy="6140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1111" r="10982"/>
          <a:stretch>
            <a:fillRect/>
          </a:stretch>
        </p:blipFill>
        <p:spPr>
          <a:xfrm rot="508668">
            <a:off x="-483235" y="984250"/>
            <a:ext cx="6930390" cy="6214745"/>
          </a:xfrm>
          <a:prstGeom prst="rect">
            <a:avLst/>
          </a:prstGeom>
        </p:spPr>
      </p:pic>
      <p:sp>
        <p:nvSpPr>
          <p:cNvPr id="44" name="文本框 43"/>
          <p:cNvSpPr txBox="1"/>
          <p:nvPr>
            <p:custDataLst>
              <p:tags r:id="rId41"/>
            </p:custDataLst>
          </p:nvPr>
        </p:nvSpPr>
        <p:spPr>
          <a:xfrm>
            <a:off x="434340" y="2674620"/>
            <a:ext cx="5422900" cy="3684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1.Do</a:t>
            </a:r>
            <a:r>
              <a:rPr lang="zh-CN" altLang="en-US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型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（动词原形放句首</a:t>
            </a: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)</a:t>
            </a:r>
            <a:endParaRPr lang="en-US" altLang="zh-CN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2.Don’t+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动词原形</a:t>
            </a:r>
            <a:endParaRPr lang="zh-CN" altLang="en-US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3.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+can’t+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动词原形</a:t>
            </a:r>
            <a:endParaRPr lang="en-US" altLang="zh-CN" sz="2800">
              <a:solidFill>
                <a:schemeClr val="tx1"/>
              </a:solidFill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4.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+can+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动词原形</a:t>
            </a:r>
            <a:endParaRPr lang="en-US" altLang="zh-CN" sz="2800">
              <a:solidFill>
                <a:schemeClr val="tx1"/>
              </a:solidFill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5.</a:t>
            </a:r>
            <a:r>
              <a:rPr lang="zh-CN" altLang="en-US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+must/have to+</a:t>
            </a:r>
            <a:r>
              <a:rPr lang="zh-CN" altLang="en-US" sz="2800">
                <a:solidFill>
                  <a:schemeClr val="tx1"/>
                </a:solidFill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动词原形</a:t>
            </a:r>
            <a:endParaRPr lang="en-US" altLang="zh-CN" sz="2800">
              <a:solidFill>
                <a:schemeClr val="tx1"/>
              </a:solidFill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4340" y="2042160"/>
            <a:ext cx="609600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康行楷体 W5" panose="03000509000000000000" charset="-122"/>
                <a:cs typeface="Times New Roman" panose="02020603050405020304" pitchFamily="18" charset="0"/>
                <a:sym typeface="+mn-ea"/>
              </a:rPr>
              <a:t>Ways to talk about rules: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华康行楷体 W5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46" name="直接连接符 18"/>
          <p:cNvCxnSpPr/>
          <p:nvPr>
            <p:custDataLst>
              <p:tags r:id="rId42"/>
            </p:custDataLst>
          </p:nvPr>
        </p:nvCxnSpPr>
        <p:spPr>
          <a:xfrm flipV="1">
            <a:off x="11536680" y="3978593"/>
            <a:ext cx="368300" cy="127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sp>
        <p:nvSpPr>
          <p:cNvPr id="55" name="文本框 16386"/>
          <p:cNvSpPr txBox="1"/>
          <p:nvPr>
            <p:custDataLst>
              <p:tags r:id="rId43"/>
            </p:custDataLst>
          </p:nvPr>
        </p:nvSpPr>
        <p:spPr>
          <a:xfrm>
            <a:off x="4579359" y="2828737"/>
            <a:ext cx="600881" cy="6140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①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717290" y="344297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②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468495" y="4103370"/>
            <a:ext cx="596900" cy="66103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③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333875" y="344297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④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065395" y="410337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⑤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963035" y="4643755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⑥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08660" y="581914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⑦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501775" y="581914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⑧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 bldLvl="0" animBg="1"/>
      <p:bldP spid="32" grpId="0"/>
      <p:bldP spid="31" grpId="0" bldLvl="0" animBg="1"/>
      <p:bldP spid="34" grpId="0"/>
      <p:bldP spid="33" grpId="0" bldLvl="0" animBg="1"/>
      <p:bldP spid="36" grpId="0"/>
      <p:bldP spid="35" grpId="0" bldLvl="0" animBg="1"/>
      <p:bldP spid="37" grpId="0" bldLvl="0" animBg="1"/>
      <p:bldP spid="38" grpId="0"/>
      <p:bldP spid="40" grpId="0"/>
      <p:bldP spid="39" grpId="0" bldLvl="0" animBg="1"/>
      <p:bldP spid="42" grpId="0"/>
      <p:bldP spid="41" grpId="0" bldLvl="0" animBg="1"/>
      <p:bldP spid="45" grpId="0"/>
      <p:bldP spid="4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18440" y="699770"/>
            <a:ext cx="2366010" cy="1097915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4064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rgbClr val="000000"/>
                </a:solidFill>
                <a:latin typeface="汉仪力量黑简" panose="00020600040101010101" charset="-122"/>
                <a:ea typeface="汉仪力量黑简" panose="00020600040101010101" charset="-122"/>
                <a:cs typeface="Times New Roman Bold" panose="02020803070505020304" charset="0"/>
              </a:rPr>
              <a:t>Rule</a:t>
            </a:r>
            <a:endParaRPr lang="en-US" altLang="zh-CN" sz="3600" b="1">
              <a:solidFill>
                <a:srgbClr val="000000"/>
              </a:solidFill>
              <a:latin typeface="汉仪力量黑简" panose="00020600040101010101" charset="-122"/>
              <a:ea typeface="汉仪力量黑简" panose="00020600040101010101" charset="-122"/>
              <a:cs typeface="Times New Roman Bold" panose="02020803070505020304" charset="0"/>
            </a:endParaRPr>
          </a:p>
          <a:p>
            <a:pPr algn="ctr"/>
            <a:r>
              <a:rPr lang="en-US" altLang="zh-CN" sz="3600" b="1">
                <a:solidFill>
                  <a:srgbClr val="000000"/>
                </a:solidFill>
                <a:latin typeface="汉仪力量黑简" panose="00020600040101010101" charset="-122"/>
                <a:ea typeface="汉仪力量黑简" panose="00020600040101010101" charset="-122"/>
                <a:cs typeface="Times New Roman Bold" panose="02020803070505020304" charset="0"/>
              </a:rPr>
              <a:t> makers</a:t>
            </a:r>
            <a:endParaRPr lang="en-US" altLang="zh-CN" sz="3600" b="1">
              <a:solidFill>
                <a:srgbClr val="000000"/>
              </a:solidFill>
              <a:latin typeface="汉仪力量黑简" panose="00020600040101010101" charset="-122"/>
              <a:ea typeface="汉仪力量黑简" panose="00020600040101010101" charset="-122"/>
              <a:cs typeface="Times New Roman Bold" panose="02020803070505020304" charset="0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3"/>
            </p:custDataLst>
          </p:nvPr>
        </p:nvCxnSpPr>
        <p:spPr>
          <a:xfrm flipV="1">
            <a:off x="892175" y="1725930"/>
            <a:ext cx="9921875" cy="635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 Box 28"/>
          <p:cNvSpPr txBox="1"/>
          <p:nvPr>
            <p:custDataLst>
              <p:tags r:id="rId4"/>
            </p:custDataLst>
          </p:nvPr>
        </p:nvSpPr>
        <p:spPr>
          <a:xfrm>
            <a:off x="428625" y="2055495"/>
            <a:ext cx="1425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 Bold" panose="02020803070505020304" charset="0"/>
                <a:cs typeface="Times New Roman Bold" panose="02020803070505020304" charset="0"/>
              </a:rPr>
              <a:t>Mom</a:t>
            </a:r>
            <a:endParaRPr lang="en-US" altLang="zh-CN" sz="2800" b="1">
              <a:solidFill>
                <a:schemeClr val="accent5">
                  <a:lumMod val="50000"/>
                </a:schemeClr>
              </a:solidFill>
              <a:latin typeface="Times New Roman Bold" panose="02020803070505020304" charset="0"/>
              <a:cs typeface="Times New Roman Bold" panose="02020803070505020304" charset="0"/>
            </a:endParaRPr>
          </a:p>
        </p:txBody>
      </p:sp>
      <p:sp>
        <p:nvSpPr>
          <p:cNvPr id="26" name="Text Box 28"/>
          <p:cNvSpPr txBox="1"/>
          <p:nvPr>
            <p:custDataLst>
              <p:tags r:id="rId5"/>
            </p:custDataLst>
          </p:nvPr>
        </p:nvSpPr>
        <p:spPr>
          <a:xfrm>
            <a:off x="326390" y="3440430"/>
            <a:ext cx="1676400" cy="1073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 Bold" panose="02020803070505020304" charset="0"/>
                <a:cs typeface="Times New Roman Bold" panose="02020803070505020304" charset="0"/>
              </a:rPr>
              <a:t>School</a:t>
            </a:r>
            <a:endParaRPr lang="en-US" altLang="zh-CN" sz="2800" b="1">
              <a:solidFill>
                <a:schemeClr val="accent5">
                  <a:lumMod val="50000"/>
                </a:schemeClr>
              </a:solidFill>
              <a:latin typeface="Times New Roman Bold" panose="02020803070505020304" charset="0"/>
              <a:cs typeface="Times New Roman Bold" panose="02020803070505020304" charset="0"/>
            </a:endParaRPr>
          </a:p>
        </p:txBody>
      </p:sp>
      <p:sp>
        <p:nvSpPr>
          <p:cNvPr id="27" name="Text Box 28"/>
          <p:cNvSpPr txBox="1"/>
          <p:nvPr>
            <p:custDataLst>
              <p:tags r:id="rId6"/>
            </p:custDataLst>
          </p:nvPr>
        </p:nvSpPr>
        <p:spPr>
          <a:xfrm>
            <a:off x="474980" y="5165090"/>
            <a:ext cx="13792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 Bold" panose="02020803070505020304" charset="0"/>
                <a:cs typeface="Times New Roman Bold" panose="02020803070505020304" charset="0"/>
              </a:rPr>
              <a:t>Dad</a:t>
            </a:r>
            <a:endParaRPr lang="en-US" altLang="zh-CN" sz="2800" b="1">
              <a:solidFill>
                <a:schemeClr val="accent5">
                  <a:lumMod val="50000"/>
                </a:schemeClr>
              </a:solidFill>
              <a:latin typeface="Times New Roman Bold" panose="02020803070505020304" charset="0"/>
              <a:cs typeface="Times New Roman Bold" panose="020208030705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399665" y="3042920"/>
            <a:ext cx="8729980" cy="1512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 can’t  be late forschool.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 can’t be noisy in class.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She can’t eat in class.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2399665" y="4716145"/>
            <a:ext cx="9017000" cy="1986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 has to do her homeworkfirst.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______________she can play basketball.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She has to read a book before she can watch TV.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_____________she has to go to bed 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584450" y="1664970"/>
            <a:ext cx="982980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 has to get up  and make her bed.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 can’t  leave dirty dishes in the kitchen.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2585085" y="5165090"/>
            <a:ext cx="2298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weekends,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38755" y="1759585"/>
            <a:ext cx="2248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6:00a.m.,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25725" y="2267585"/>
            <a:ext cx="2946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breakfast,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36520" y="3042285"/>
            <a:ext cx="1729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that,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38755" y="3538220"/>
            <a:ext cx="1805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school,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36520" y="4745355"/>
            <a:ext cx="2484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school,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399665" y="6193790"/>
            <a:ext cx="189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Before ten,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27"/>
          <p:cNvSpPr/>
          <p:nvPr>
            <p:custDataLst>
              <p:tags r:id="rId11"/>
            </p:custDataLst>
          </p:nvPr>
        </p:nvSpPr>
        <p:spPr>
          <a:xfrm>
            <a:off x="7528560" y="861695"/>
            <a:ext cx="2207895" cy="897890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4064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solidFill>
                  <a:srgbClr val="000000"/>
                </a:solidFill>
                <a:latin typeface="汉仪力量黑简" panose="00020600040101010101" charset="-122"/>
                <a:ea typeface="汉仪力量黑简" panose="00020600040101010101" charset="-122"/>
                <a:cs typeface="Times New Roman Bold" panose="02020803070505020304" charset="0"/>
              </a:rPr>
              <a:t>Rules</a:t>
            </a:r>
            <a:endParaRPr lang="en-US" altLang="zh-CN" sz="4400" b="1">
              <a:solidFill>
                <a:srgbClr val="000000"/>
              </a:solidFill>
              <a:latin typeface="汉仪力量黑简" panose="00020600040101010101" charset="-122"/>
              <a:ea typeface="汉仪力量黑简" panose="00020600040101010101" charset="-122"/>
              <a:cs typeface="Times New Roman Bold" panose="02020803070505020304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2105025" y="1937385"/>
            <a:ext cx="51435" cy="458914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4" name="图片 33" descr="千库网_简约标题框对话框_元素编号1280382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0409" t="25029" r="15250" b="65026"/>
          <a:stretch>
            <a:fillRect/>
          </a:stretch>
        </p:blipFill>
        <p:spPr>
          <a:xfrm>
            <a:off x="123190" y="774700"/>
            <a:ext cx="9619615" cy="2229485"/>
          </a:xfrm>
          <a:prstGeom prst="rect">
            <a:avLst/>
          </a:prstGeom>
        </p:spPr>
      </p:pic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474980" y="1617345"/>
            <a:ext cx="8058785" cy="706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Rules, rules, rules! It’s terrible!</a:t>
            </a:r>
            <a:endParaRPr lang="en-US" altLang="zh-CN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9" name="矩形 48"/>
          <p:cNvSpPr/>
          <p:nvPr>
            <p:custDataLst>
              <p:tags r:id="rId15"/>
            </p:custDataLst>
          </p:nvPr>
        </p:nvSpPr>
        <p:spPr>
          <a:xfrm>
            <a:off x="382270" y="967105"/>
            <a:ext cx="9182735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1.How does Molly feel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（感觉）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about the rules?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erlin Sans FB Demi" panose="020E0802020502020306" charset="0"/>
              <a:ea typeface="+mn-ea"/>
              <a:cs typeface="Berlin Sans FB Demi" panose="020E0802020502020306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74980" y="2451735"/>
            <a:ext cx="83915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2.Pl</a:t>
            </a:r>
            <a:r>
              <a:rPr lang="en-US" altLang="zh-CN" sz="28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ease read the se</a:t>
            </a:r>
            <a:r>
              <a:rPr lang="en-US" sz="28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ntence with feelings.</a:t>
            </a:r>
            <a:endParaRPr lang="en-US" sz="2800" b="1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459730" y="96520"/>
            <a:ext cx="1322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time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806065" y="146685"/>
            <a:ext cx="3865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the order of_____</a:t>
            </a:r>
            <a:endParaRPr lang="en-US" altLang="zh-C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1596" r="46308"/>
          <a:stretch>
            <a:fillRect/>
          </a:stretch>
        </p:blipFill>
        <p:spPr>
          <a:xfrm>
            <a:off x="6592570" y="1993900"/>
            <a:ext cx="5599430" cy="479806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cxnSp>
        <p:nvCxnSpPr>
          <p:cNvPr id="54" name="直接连接符 18"/>
          <p:cNvCxnSpPr/>
          <p:nvPr>
            <p:custDataLst>
              <p:tags r:id="rId18"/>
            </p:custDataLst>
          </p:nvPr>
        </p:nvCxnSpPr>
        <p:spPr>
          <a:xfrm>
            <a:off x="6527165" y="6195378"/>
            <a:ext cx="1188720" cy="317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55" name="直接连接符 18"/>
          <p:cNvCxnSpPr/>
          <p:nvPr>
            <p:custDataLst>
              <p:tags r:id="rId19"/>
            </p:custDataLst>
          </p:nvPr>
        </p:nvCxnSpPr>
        <p:spPr>
          <a:xfrm>
            <a:off x="6782435" y="5928678"/>
            <a:ext cx="2783205" cy="444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sp>
        <p:nvSpPr>
          <p:cNvPr id="56" name="文本框 55"/>
          <p:cNvSpPr txBox="1"/>
          <p:nvPr/>
        </p:nvSpPr>
        <p:spPr>
          <a:xfrm>
            <a:off x="7820660" y="5956935"/>
            <a:ext cx="1744345" cy="247015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782435" y="6195695"/>
            <a:ext cx="1285240" cy="24511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0487" name="AutoShape 3"/>
          <p:cNvSpPr/>
          <p:nvPr>
            <p:custDataLst>
              <p:tags r:id="rId20"/>
            </p:custDataLst>
          </p:nvPr>
        </p:nvSpPr>
        <p:spPr>
          <a:xfrm>
            <a:off x="6355080" y="3043555"/>
            <a:ext cx="3967480" cy="2129790"/>
          </a:xfrm>
          <a:prstGeom prst="cloudCallout">
            <a:avLst>
              <a:gd name="adj1" fmla="val 25139"/>
              <a:gd name="adj2" fmla="val -78491"/>
            </a:avLst>
          </a:prstGeom>
          <a:solidFill>
            <a:srgbClr val="FFFF00"/>
          </a:solidFill>
          <a:ln>
            <a:solidFill>
              <a:schemeClr val="tx1"/>
            </a:solidFill>
            <a:round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</a:rPr>
              <a:t>Don’t worry! (</a:t>
            </a:r>
            <a:r>
              <a:rPr lang="en-US" altLang="en-US" sz="2400" b="1">
                <a:latin typeface="宋体" panose="02010600030101010101" pitchFamily="2" charset="-122"/>
                <a:ea typeface="黑体" panose="02010609060101010101" charset="-122"/>
              </a:rPr>
              <a:t>不要急</a:t>
            </a:r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</a:rPr>
              <a:t>) Dr. Know</a:t>
            </a:r>
            <a:endParaRPr lang="en-US" altLang="zh-CN" sz="24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lvl="0" algn="ctr"/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</a:rPr>
              <a:t>(</a:t>
            </a:r>
            <a:r>
              <a:rPr lang="en-US" altLang="en-US" sz="2400" b="1">
                <a:latin typeface="宋体" panose="02010600030101010101" pitchFamily="2" charset="-122"/>
                <a:ea typeface="黑体" panose="02010609060101010101" charset="-122"/>
              </a:rPr>
              <a:t>万事通博士</a:t>
            </a:r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</a:rPr>
              <a:t>) will help you!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endParaRPr lang="en-US" altLang="zh-CN" sz="2400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497195" y="5349875"/>
            <a:ext cx="598170" cy="24511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307580" y="5834380"/>
            <a:ext cx="614045" cy="24511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  <p:bldP spid="22" grpId="0"/>
      <p:bldP spid="23" grpId="0"/>
      <p:bldP spid="24" grpId="0"/>
      <p:bldP spid="49" grpId="0" bldLvl="0" animBg="1"/>
      <p:bldP spid="50" grpId="0"/>
      <p:bldP spid="38" grpId="0"/>
      <p:bldP spid="48" grpId="0" bldLvl="0" animBg="1"/>
      <p:bldP spid="52" grpId="1"/>
      <p:bldP spid="51" grpId="1"/>
      <p:bldP spid="51" grpId="2"/>
      <p:bldP spid="52" grpId="2"/>
      <p:bldP spid="56" grpId="0" bldLvl="0" animBg="1"/>
      <p:bldP spid="57" grpId="0" bldLvl="0" animBg="1"/>
      <p:bldP spid="20487" grpId="0" bldLvl="0" animBg="1"/>
      <p:bldP spid="20487" grpId="1" animBg="1"/>
      <p:bldP spid="58" grpId="0" bldLvl="0" animBg="1"/>
      <p:bldP spid="5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960c26d62e1ede377012a2b6768639ed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30425" y="0"/>
            <a:ext cx="742696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870" y="216535"/>
            <a:ext cx="2463165" cy="24631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6775" y="2511425"/>
            <a:ext cx="4812030" cy="790575"/>
          </a:xfrm>
        </p:spPr>
        <p:txBody>
          <a:bodyPr>
            <a:norm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make his bed</a:t>
            </a:r>
            <a:r>
              <a:rPr lang="en-US" altLang="zh-CN" sz="31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2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铺床</a:t>
            </a:r>
            <a:r>
              <a:rPr lang="en-US" altLang="zh-CN" sz="22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22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rcRect t="15185" b="15352"/>
          <a:stretch>
            <a:fillRect/>
          </a:stretch>
        </p:blipFill>
        <p:spPr>
          <a:xfrm>
            <a:off x="8555990" y="3526155"/>
            <a:ext cx="2574925" cy="268287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3"/>
          <a:srcRect b="23704"/>
          <a:stretch>
            <a:fillRect/>
          </a:stretch>
        </p:blipFill>
        <p:spPr>
          <a:xfrm>
            <a:off x="9060180" y="110490"/>
            <a:ext cx="1817370" cy="2465705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/>
          <a:srcRect l="5111" r="22575"/>
          <a:stretch>
            <a:fillRect/>
          </a:stretch>
        </p:blipFill>
        <p:spPr>
          <a:xfrm flipH="1">
            <a:off x="3700780" y="3347085"/>
            <a:ext cx="3103245" cy="2414270"/>
          </a:xfrm>
          <a:prstGeom prst="rect">
            <a:avLst/>
          </a:prstGeom>
        </p:spPr>
      </p:pic>
      <p:pic>
        <p:nvPicPr>
          <p:cNvPr id="9" name="图片 8" descr="88"/>
          <p:cNvPicPr>
            <a:picLocks noChangeAspect="1"/>
          </p:cNvPicPr>
          <p:nvPr/>
        </p:nvPicPr>
        <p:blipFill>
          <a:blip r:embed="rId5"/>
          <a:srcRect t="13685" b="15657"/>
          <a:stretch>
            <a:fillRect/>
          </a:stretch>
        </p:blipFill>
        <p:spPr>
          <a:xfrm>
            <a:off x="4314825" y="110490"/>
            <a:ext cx="1874520" cy="235521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8630285" y="2465705"/>
            <a:ext cx="3694430" cy="1329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can’t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leave the dishes in the kitchen.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他不能把脏盘子留在厨房里。</a:t>
            </a:r>
            <a:endParaRPr lang="zh-CN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99"/>
          <p:cNvPicPr>
            <a:picLocks noChangeAspect="1"/>
          </p:cNvPicPr>
          <p:nvPr/>
        </p:nvPicPr>
        <p:blipFill>
          <a:blip r:embed="rId6"/>
          <a:srcRect t="5120" b="37269"/>
          <a:stretch>
            <a:fillRect/>
          </a:stretch>
        </p:blipFill>
        <p:spPr>
          <a:xfrm>
            <a:off x="333375" y="3347085"/>
            <a:ext cx="2396490" cy="2454275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/>
        </p:nvSpPr>
        <p:spPr>
          <a:xfrm>
            <a:off x="535940" y="5687695"/>
            <a:ext cx="2193925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3164840" y="5914390"/>
            <a:ext cx="5053965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his homework </a:t>
            </a:r>
            <a:r>
              <a:rPr lang="en-US" altLang="zh-CN" sz="311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dinner </a:t>
            </a:r>
            <a:endParaRPr lang="en-US" altLang="zh-CN" sz="311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7170" y="2624455"/>
            <a:ext cx="2813685" cy="521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get up </a:t>
            </a:r>
            <a:r>
              <a:rPr lang="en-US" altLang="zh-CN" sz="311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at 6 a.m. </a:t>
            </a:r>
            <a:endParaRPr lang="en-US" altLang="zh-CN" sz="311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8555990" y="6067425"/>
            <a:ext cx="3366770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to bed </a:t>
            </a:r>
            <a:r>
              <a:rPr lang="en-US" altLang="zh-CN" sz="311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 10</a:t>
            </a:r>
            <a:endParaRPr lang="en-US" altLang="zh-CN" sz="311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>
            <a:spLocks noGrp="1"/>
          </p:cNvSpPr>
          <p:nvPr/>
        </p:nvSpPr>
        <p:spPr>
          <a:xfrm>
            <a:off x="0" y="5801360"/>
            <a:ext cx="3336290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a quick dinner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0" grpId="0"/>
      <p:bldP spid="18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5445" y="1847850"/>
            <a:ext cx="3656330" cy="203200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05" y="1400810"/>
            <a:ext cx="2048510" cy="32753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0815" y="234315"/>
            <a:ext cx="515620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can only play table tennis and the guitar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on weekends.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（他只能在周末打乒乓和吉他）</a:t>
            </a:r>
            <a:endParaRPr lang="zh-CN" altLang="en-US" sz="20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4901565"/>
            <a:ext cx="611441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my son thinks his father are too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strict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there are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too many family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rules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.It’ 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terrible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.He feels unhappy.</a:t>
            </a:r>
            <a:endParaRPr lang="zh-CN" altLang="en-US" sz="28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09030" y="4744720"/>
            <a:ext cx="1259205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严格的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27015" y="5210175"/>
            <a:ext cx="2493645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太多的家规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77290" y="6030595"/>
            <a:ext cx="2473325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糟糕的，可怕的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63503" name="Picture 10" descr="http://rarb.zjol.com.cn/rarb/images/2007-11/07/11943580737967566504376207405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93385" y="1377315"/>
            <a:ext cx="81216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5" name="矩形 18"/>
          <p:cNvSpPr/>
          <p:nvPr>
            <p:custDataLst>
              <p:tags r:id="rId5"/>
            </p:custDataLst>
          </p:nvPr>
        </p:nvSpPr>
        <p:spPr>
          <a:xfrm>
            <a:off x="5827395" y="476885"/>
            <a:ext cx="473583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buClrTx/>
              <a:buFont typeface="Arial" panose="020B0604020202020204" pitchFamily="34" charset="0"/>
            </a:pPr>
            <a:r>
              <a:rPr lang="en-US" altLang="zh-CN" sz="28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If you are unhappy,who </a:t>
            </a:r>
            <a:endParaRPr lang="en-US" altLang="zh-CN" sz="2800" b="1" spc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 lvl="0" indent="0" eaLnBrk="1" hangingPunct="1">
              <a:buClrTx/>
              <a:buFont typeface="Arial" panose="020B0604020202020204" pitchFamily="34" charset="0"/>
            </a:pPr>
            <a:r>
              <a:rPr lang="en-US" altLang="zh-CN" sz="28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do you like to talk to </a:t>
            </a:r>
            <a:r>
              <a:rPr sz="28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？</a:t>
            </a:r>
            <a:endParaRPr sz="2800" b="1" spc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 lvl="0" indent="0" eaLnBrk="1" hangingPunct="1">
              <a:buClrTx/>
              <a:buFont typeface="Arial" panose="020B0604020202020204" pitchFamily="34" charset="0"/>
            </a:pPr>
            <a:r>
              <a:rPr lang="en-US" altLang="zh-CN" sz="20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sz="20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如果你不开心，你喜欢找谁倾诉？</a:t>
            </a:r>
            <a:endParaRPr sz="2000" b="1" spc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矩形 18"/>
          <p:cNvSpPr/>
          <p:nvPr>
            <p:custDataLst>
              <p:tags r:id="rId6"/>
            </p:custDataLst>
          </p:nvPr>
        </p:nvSpPr>
        <p:spPr>
          <a:xfrm>
            <a:off x="6120130" y="351790"/>
            <a:ext cx="4149725" cy="1135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buClrTx/>
              <a:buFont typeface="Arial" panose="020B0604020202020204" pitchFamily="34" charset="0"/>
            </a:pPr>
            <a:r>
              <a:rPr lang="en-US" altLang="zh-CN" sz="28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can I do </a:t>
            </a:r>
            <a:r>
              <a:rPr sz="4000" b="1" spc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？</a:t>
            </a:r>
            <a:endParaRPr sz="4000" b="1" spc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云形标注 17"/>
          <p:cNvSpPr/>
          <p:nvPr>
            <p:custDataLst>
              <p:tags r:id="rId7"/>
            </p:custDataLst>
          </p:nvPr>
        </p:nvSpPr>
        <p:spPr>
          <a:xfrm>
            <a:off x="5718175" y="351790"/>
            <a:ext cx="3388995" cy="1555115"/>
          </a:xfrm>
          <a:prstGeom prst="cloudCallout">
            <a:avLst>
              <a:gd name="adj1" fmla="val -63034"/>
              <a:gd name="adj2" fmla="val 265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>
              <a:buClrTx/>
              <a:buFontTx/>
            </a:pPr>
            <a:endParaRPr lang="zh-CN" altLang="en-US" sz="1800">
              <a:solidFill>
                <a:srgbClr val="FFFFFF"/>
              </a:solidFill>
            </a:endParaRPr>
          </a:p>
        </p:txBody>
      </p:sp>
      <p:pic>
        <p:nvPicPr>
          <p:cNvPr id="15" name="图片 14" descr="1111"/>
          <p:cNvPicPr>
            <a:picLocks noChangeAspect="1"/>
          </p:cNvPicPr>
          <p:nvPr/>
        </p:nvPicPr>
        <p:blipFill>
          <a:blip r:embed="rId8"/>
          <a:srcRect t="8306" b="19583"/>
          <a:stretch>
            <a:fillRect/>
          </a:stretch>
        </p:blipFill>
        <p:spPr>
          <a:xfrm>
            <a:off x="9846310" y="122555"/>
            <a:ext cx="1926590" cy="1389380"/>
          </a:xfrm>
          <a:prstGeom prst="rect">
            <a:avLst/>
          </a:prstGeom>
        </p:spPr>
      </p:pic>
      <p:grpSp>
        <p:nvGrpSpPr>
          <p:cNvPr id="34" name="组合 33"/>
          <p:cNvGrpSpPr/>
          <p:nvPr>
            <p:custDataLst>
              <p:tags r:id="rId9"/>
            </p:custDataLst>
          </p:nvPr>
        </p:nvGrpSpPr>
        <p:grpSpPr>
          <a:xfrm>
            <a:off x="5843331" y="2217543"/>
            <a:ext cx="2235835" cy="2206243"/>
            <a:chOff x="-484" y="-13618"/>
            <a:chExt cx="9630" cy="8327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07" y="-13618"/>
              <a:ext cx="4838" cy="4877"/>
            </a:xfrm>
            <a:prstGeom prst="rect">
              <a:avLst/>
            </a:prstGeom>
          </p:spPr>
        </p:pic>
        <p:sp>
          <p:nvSpPr>
            <p:cNvPr id="19" name="矩形 18" descr="7b0a2020202022776f7264617274223a2022220a7d0a"/>
            <p:cNvSpPr/>
            <p:nvPr>
              <p:custDataLst>
                <p:tags r:id="rId12"/>
              </p:custDataLst>
            </p:nvPr>
          </p:nvSpPr>
          <p:spPr>
            <a:xfrm>
              <a:off x="-484" y="-9172"/>
              <a:ext cx="9630" cy="3881"/>
            </a:xfrm>
            <a:prstGeom prst="rect">
              <a:avLst/>
            </a:prstGeom>
            <a:noFill/>
          </p:spPr>
          <p:txBody>
            <a:bodyPr wrap="none" lIns="90170" tIns="46990" rIns="90170" bIns="46990" rtlCol="0" anchor="t">
              <a:noAutofit/>
              <a:scene3d>
                <a:camera prst="obliqueBottomRight"/>
                <a:lightRig rig="flat" dir="t"/>
              </a:scene3d>
              <a:sp3d extrusionH="419100" contourW="19050" prstMaterial="matte">
                <a:extrusionClr>
                  <a:srgbClr val="ED6145"/>
                </a:extrusionClr>
                <a:contourClr>
                  <a:srgbClr val="D03314"/>
                </a:contourClr>
              </a:sp3d>
            </a:bodyPr>
            <a:p>
              <a:pPr algn="ctr"/>
              <a:r>
                <a:rPr lang="en-US" altLang="zh-CN" sz="3200" b="1">
                  <a:ln w="50800" cmpd="sng"/>
                  <a:solidFill>
                    <a:srgbClr val="FFCB22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</a:rPr>
                <a:t>friend</a:t>
              </a:r>
              <a:endParaRPr lang="en-US" altLang="zh-CN" sz="32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428355" y="2050415"/>
            <a:ext cx="1107440" cy="1313815"/>
          </a:xfrm>
          <a:prstGeom prst="rect">
            <a:avLst/>
          </a:prstGeom>
        </p:spPr>
      </p:pic>
      <p:sp>
        <p:nvSpPr>
          <p:cNvPr id="26" name="矩形 25" descr="7b0a2020202022776f7264617274223a2022220a7d0a"/>
          <p:cNvSpPr/>
          <p:nvPr>
            <p:custDataLst>
              <p:tags r:id="rId15"/>
            </p:custDataLst>
          </p:nvPr>
        </p:nvSpPr>
        <p:spPr>
          <a:xfrm>
            <a:off x="6006465" y="3364230"/>
            <a:ext cx="6115050" cy="2464435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  <a:scene3d>
              <a:camera prst="obliqueBottomRight"/>
              <a:lightRig rig="flat" dir="t"/>
            </a:scene3d>
            <a:sp3d extrusionH="419100" contourW="19050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p>
            <a:pPr algn="ctr"/>
            <a:r>
              <a:rPr lang="en-US" altLang="zh-CN" sz="32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family</a:t>
            </a:r>
            <a:endParaRPr lang="en-US" altLang="zh-CN" sz="3200" b="1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304780" y="2050415"/>
            <a:ext cx="1297305" cy="1643380"/>
          </a:xfrm>
          <a:prstGeom prst="rect">
            <a:avLst/>
          </a:prstGeom>
        </p:spPr>
      </p:pic>
      <p:sp>
        <p:nvSpPr>
          <p:cNvPr id="31" name="矩形 30" descr="7b0a2020202022776f7264617274223a2022220a7d0a"/>
          <p:cNvSpPr/>
          <p:nvPr>
            <p:custDataLst>
              <p:tags r:id="rId18"/>
            </p:custDataLst>
          </p:nvPr>
        </p:nvSpPr>
        <p:spPr>
          <a:xfrm>
            <a:off x="8644890" y="3364230"/>
            <a:ext cx="4769485" cy="2179955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  <a:scene3d>
              <a:camera prst="obliqueBottomRight"/>
              <a:lightRig rig="flat" dir="t"/>
            </a:scene3d>
            <a:sp3d extrusionH="419100" contourW="19050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p>
            <a:pPr algn="ctr"/>
            <a:r>
              <a:rPr lang="en-US" altLang="zh-CN" sz="32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teacher</a:t>
            </a:r>
            <a:endParaRPr lang="en-US" altLang="zh-CN" sz="3200" b="1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428355" y="4057650"/>
            <a:ext cx="1713865" cy="1549400"/>
          </a:xfrm>
          <a:prstGeom prst="rect">
            <a:avLst/>
          </a:prstGeom>
        </p:spPr>
      </p:pic>
      <p:sp>
        <p:nvSpPr>
          <p:cNvPr id="33" name="矩形 32" descr="7b0a2020202022776f7264617274223a2022220a7d0a"/>
          <p:cNvSpPr/>
          <p:nvPr>
            <p:custDataLst>
              <p:tags r:id="rId21"/>
            </p:custDataLst>
          </p:nvPr>
        </p:nvSpPr>
        <p:spPr>
          <a:xfrm>
            <a:off x="7661275" y="5544185"/>
            <a:ext cx="3940810" cy="1233805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  <a:scene3d>
              <a:camera prst="obliqueBottomRight"/>
              <a:lightRig rig="flat" dir="t"/>
            </a:scene3d>
            <a:sp3d extrusionH="419100" contourW="19050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p>
            <a:pPr algn="ctr"/>
            <a:r>
              <a:rPr lang="en-US" altLang="zh-CN" sz="28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professional</a:t>
            </a:r>
            <a:endParaRPr lang="en-US" altLang="zh-CN" sz="2800" b="1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  <a:p>
            <a:pPr algn="ctr"/>
            <a:r>
              <a:rPr lang="zh-CN" altLang="en-US" sz="2400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专业人士</a:t>
            </a:r>
            <a:endParaRPr lang="zh-CN" altLang="en-US" sz="2400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0" grpId="0"/>
      <p:bldP spid="11" grpId="0"/>
      <p:bldP spid="13" grpId="0" bldLvl="0" animBg="1"/>
      <p:bldP spid="9" grpId="0"/>
      <p:bldP spid="12" grpId="0" bldLvl="0" animBg="1"/>
      <p:bldP spid="12" grpId="1" bldLvl="0" animBg="1"/>
      <p:bldP spid="12305" grpId="0" bldLvl="0" animBg="1"/>
      <p:bldP spid="26" grpId="0"/>
      <p:bldP spid="26" grpId="1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14"/>
          <p:cNvSpPr/>
          <p:nvPr>
            <p:custDataLst>
              <p:tags r:id="rId2"/>
            </p:custDataLst>
          </p:nvPr>
        </p:nvSpPr>
        <p:spPr>
          <a:xfrm>
            <a:off x="0" y="953"/>
            <a:ext cx="2896235" cy="70675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Fast reading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图片占位符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" r="769" b="142"/>
          <a:stretch>
            <a:fillRect/>
          </a:stretch>
        </p:blipFill>
        <p:spPr>
          <a:xfrm>
            <a:off x="81280" y="1795780"/>
            <a:ext cx="2571750" cy="3461385"/>
          </a:xfrm>
          <a:prstGeom prst="roundRect">
            <a:avLst/>
          </a:prstGeom>
        </p:spPr>
      </p:pic>
      <p:pic>
        <p:nvPicPr>
          <p:cNvPr id="19461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596" r="46308"/>
          <a:stretch>
            <a:fillRect/>
          </a:stretch>
        </p:blipFill>
        <p:spPr>
          <a:xfrm>
            <a:off x="6629400" y="695325"/>
            <a:ext cx="5561965" cy="61582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2773045" y="2166620"/>
            <a:ext cx="393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writes the letter?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773045" y="3080385"/>
            <a:ext cx="393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does she write to 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653030" y="3994785"/>
            <a:ext cx="393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she unhappy?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6629400" y="6252210"/>
            <a:ext cx="3188335" cy="52133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11"/>
            </p:custDataLst>
          </p:nvPr>
        </p:nvSpPr>
        <p:spPr>
          <a:xfrm>
            <a:off x="6629400" y="849630"/>
            <a:ext cx="208724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470" name="直接连接符 14"/>
          <p:cNvCxnSpPr/>
          <p:nvPr>
            <p:custDataLst>
              <p:tags r:id="rId12"/>
            </p:custDataLst>
          </p:nvPr>
        </p:nvCxnSpPr>
        <p:spPr>
          <a:xfrm>
            <a:off x="6821170" y="1619885"/>
            <a:ext cx="2891155" cy="0"/>
          </a:xfrm>
          <a:prstGeom prst="line">
            <a:avLst/>
          </a:prstGeom>
          <a:noFill/>
          <a:ln w="38100">
            <a:solidFill>
              <a:srgbClr val="C00000"/>
            </a:solidFill>
            <a:miter lim="800000"/>
          </a:ln>
        </p:spPr>
      </p:cxnSp>
      <p:pic>
        <p:nvPicPr>
          <p:cNvPr id="16" name="图片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1111" r="10982"/>
          <a:stretch>
            <a:fillRect/>
          </a:stretch>
        </p:blipFill>
        <p:spPr>
          <a:xfrm rot="508668">
            <a:off x="1830705" y="1600835"/>
            <a:ext cx="5063490" cy="453961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2523490" y="2049145"/>
            <a:ext cx="3677920" cy="3093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10000"/>
              </a:lnSpc>
            </a:pPr>
            <a:r>
              <a:rPr lang="en-US" altLang="zh-CN" sz="4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Tip1:</a:t>
            </a:r>
            <a:endParaRPr lang="en-US" altLang="zh-CN" sz="4000">
              <a:solidFill>
                <a:srgbClr val="C00000"/>
              </a:solidFill>
              <a:uFillTx/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28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Topic sentence is usually at the 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beginning or at the end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of a passage.</a:t>
            </a:r>
            <a:r>
              <a:rPr lang="zh-CN" altLang="en-US" sz="28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800"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主题句通常在文章的</a:t>
            </a:r>
            <a:r>
              <a:rPr lang="zh-CN" altLang="en-US" sz="28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开头或结尾）</a:t>
            </a:r>
            <a:endParaRPr lang="zh-CN" altLang="en-US" sz="2800">
              <a:solidFill>
                <a:schemeClr val="tx1"/>
              </a:solidFill>
              <a:uFillTx/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084320" y="849630"/>
            <a:ext cx="2545080" cy="1442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Topic sentence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主题句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9" name="图片 8" descr="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17100" y="4352290"/>
            <a:ext cx="2240280" cy="225107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525780" y="775335"/>
            <a:ext cx="58483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Skim and answer:</a:t>
            </a:r>
            <a:endParaRPr lang="en-US" altLang="zh-CN" sz="3200" b="1">
              <a:solidFill>
                <a:schemeClr val="tx1"/>
              </a:solidFill>
              <a:latin typeface="华康行楷体 W5" panose="03000509000000000000" charset="-122"/>
              <a:ea typeface="华康行楷体 W5" panose="03000509000000000000" charset="-122"/>
              <a:cs typeface="Times New Roman" panose="02020603050405020304" pitchFamily="18" charset="0"/>
              <a:sym typeface="华康行楷体 W5" panose="03000509000000000000" charset="-122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(</a:t>
            </a:r>
            <a:r>
              <a:rPr lang="zh-CN" altLang="en-US" sz="24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快速浏览文章并回答问题</a:t>
            </a:r>
            <a:r>
              <a:rPr lang="en-US" altLang="zh-CN" sz="24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)</a:t>
            </a:r>
            <a:endParaRPr lang="en-US" altLang="zh-CN" sz="2400" b="1">
              <a:solidFill>
                <a:schemeClr val="tx1"/>
              </a:solidFill>
              <a:latin typeface="华康行楷体 W5" panose="03000509000000000000" charset="-122"/>
              <a:ea typeface="华康行楷体 W5" panose="03000509000000000000" charset="-122"/>
              <a:cs typeface="Times New Roman" panose="02020603050405020304" pitchFamily="18" charset="0"/>
              <a:sym typeface="华康行楷体 W5" panose="030005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20" grpId="0" animBg="1"/>
      <p:bldP spid="13" grpId="0" animBg="1"/>
      <p:bldP spid="23" grpId="0"/>
      <p:bldP spid="8" grpId="0"/>
      <p:bldP spid="11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+can+…</a:t>
            </a:r>
            <a:endParaRPr lang="zh-CN" altLang="en-US"/>
          </a:p>
        </p:txBody>
      </p:sp>
      <p:sp>
        <p:nvSpPr>
          <p:cNvPr id="4" name="TextBox 14"/>
          <p:cNvSpPr/>
          <p:nvPr>
            <p:custDataLst>
              <p:tags r:id="rId2"/>
            </p:custDataLst>
          </p:nvPr>
        </p:nvSpPr>
        <p:spPr>
          <a:xfrm>
            <a:off x="0" y="953"/>
            <a:ext cx="3620135" cy="70675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Careful reading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344805" y="763905"/>
            <a:ext cx="64198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Read and </a:t>
            </a:r>
            <a:r>
              <a:rPr lang="en-US" altLang="zh-CN" sz="2800" b="1" u="sng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underlin</a:t>
            </a:r>
            <a:r>
              <a:rPr lang="en-US" altLang="zh-CN" sz="28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e the rule(</a:t>
            </a:r>
            <a:r>
              <a:rPr lang="zh-CN" altLang="en-US" sz="28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划出信提到的规则）</a:t>
            </a:r>
            <a:r>
              <a:rPr lang="en-US" altLang="zh-CN" sz="2800" b="1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Times New Roman" panose="02020603050405020304" pitchFamily="18" charset="0"/>
                <a:sym typeface="华康行楷体 W5" panose="03000509000000000000" charset="-122"/>
              </a:rPr>
              <a:t>.</a:t>
            </a:r>
            <a:endParaRPr lang="en-US" altLang="zh-CN" sz="2800" b="1">
              <a:solidFill>
                <a:schemeClr val="tx1"/>
              </a:solidFill>
              <a:latin typeface="华康行楷体 W5" panose="03000509000000000000" charset="-122"/>
              <a:ea typeface="华康行楷体 W5" panose="03000509000000000000" charset="-122"/>
              <a:cs typeface="Times New Roman" panose="02020603050405020304" pitchFamily="18" charset="0"/>
              <a:sym typeface="华康行楷体 W5" panose="03000509000000000000" charset="-122"/>
            </a:endParaRPr>
          </a:p>
        </p:txBody>
      </p:sp>
      <p:pic>
        <p:nvPicPr>
          <p:cNvPr id="19461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596" r="46308"/>
          <a:stretch>
            <a:fillRect/>
          </a:stretch>
        </p:blipFill>
        <p:spPr>
          <a:xfrm>
            <a:off x="6629400" y="695325"/>
            <a:ext cx="5561965" cy="61582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cxnSp>
        <p:nvCxnSpPr>
          <p:cNvPr id="16397" name="直接连接符 18"/>
          <p:cNvCxnSpPr/>
          <p:nvPr>
            <p:custDataLst>
              <p:tags r:id="rId6"/>
            </p:custDataLst>
          </p:nvPr>
        </p:nvCxnSpPr>
        <p:spPr>
          <a:xfrm flipV="1">
            <a:off x="8293735" y="1856423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8" name="直接连接符 18"/>
          <p:cNvCxnSpPr/>
          <p:nvPr>
            <p:custDataLst>
              <p:tags r:id="rId7"/>
            </p:custDataLst>
          </p:nvPr>
        </p:nvCxnSpPr>
        <p:spPr>
          <a:xfrm>
            <a:off x="6925310" y="2463483"/>
            <a:ext cx="4825365" cy="2032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9" name="直接连接符 18"/>
          <p:cNvCxnSpPr/>
          <p:nvPr>
            <p:custDataLst>
              <p:tags r:id="rId8"/>
            </p:custDataLst>
          </p:nvPr>
        </p:nvCxnSpPr>
        <p:spPr>
          <a:xfrm flipV="1">
            <a:off x="6629400" y="3330893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0" name="直接连接符 18"/>
          <p:cNvCxnSpPr/>
          <p:nvPr>
            <p:custDataLst>
              <p:tags r:id="rId9"/>
            </p:custDataLst>
          </p:nvPr>
        </p:nvCxnSpPr>
        <p:spPr>
          <a:xfrm flipV="1">
            <a:off x="11267440" y="3039428"/>
            <a:ext cx="791845" cy="1079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1" name="直接连接符 18"/>
          <p:cNvCxnSpPr/>
          <p:nvPr>
            <p:custDataLst>
              <p:tags r:id="rId10"/>
            </p:custDataLst>
          </p:nvPr>
        </p:nvCxnSpPr>
        <p:spPr>
          <a:xfrm flipV="1">
            <a:off x="8293735" y="3690938"/>
            <a:ext cx="3220085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3" name="直接连接符 18"/>
          <p:cNvCxnSpPr/>
          <p:nvPr>
            <p:custDataLst>
              <p:tags r:id="rId11"/>
            </p:custDataLst>
          </p:nvPr>
        </p:nvCxnSpPr>
        <p:spPr>
          <a:xfrm>
            <a:off x="6629400" y="4815523"/>
            <a:ext cx="1560195" cy="3492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4" name="直接连接符 18"/>
          <p:cNvCxnSpPr/>
          <p:nvPr>
            <p:custDataLst>
              <p:tags r:id="rId12"/>
            </p:custDataLst>
          </p:nvPr>
        </p:nvCxnSpPr>
        <p:spPr>
          <a:xfrm flipV="1">
            <a:off x="6764020" y="5426393"/>
            <a:ext cx="2867025" cy="952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5" name="直接连接符 18"/>
          <p:cNvCxnSpPr/>
          <p:nvPr>
            <p:custDataLst>
              <p:tags r:id="rId13"/>
            </p:custDataLst>
          </p:nvPr>
        </p:nvCxnSpPr>
        <p:spPr>
          <a:xfrm flipV="1">
            <a:off x="6709410" y="2137093"/>
            <a:ext cx="711835" cy="1778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7" name="直接连接符 18"/>
          <p:cNvCxnSpPr/>
          <p:nvPr>
            <p:custDataLst>
              <p:tags r:id="rId14"/>
            </p:custDataLst>
          </p:nvPr>
        </p:nvCxnSpPr>
        <p:spPr>
          <a:xfrm>
            <a:off x="8778875" y="4528503"/>
            <a:ext cx="842010" cy="2349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8" name="直接连接符 18"/>
          <p:cNvCxnSpPr/>
          <p:nvPr>
            <p:custDataLst>
              <p:tags r:id="rId15"/>
            </p:custDataLst>
          </p:nvPr>
        </p:nvCxnSpPr>
        <p:spPr>
          <a:xfrm flipV="1">
            <a:off x="6764020" y="5107623"/>
            <a:ext cx="1149350" cy="1841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>
            <a:off x="8533765" y="5136833"/>
            <a:ext cx="1035685" cy="1206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0" name="直接连接符 18"/>
          <p:cNvCxnSpPr/>
          <p:nvPr>
            <p:custDataLst>
              <p:tags r:id="rId17"/>
            </p:custDataLst>
          </p:nvPr>
        </p:nvCxnSpPr>
        <p:spPr>
          <a:xfrm>
            <a:off x="9849485" y="1564323"/>
            <a:ext cx="1499870" cy="381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1" name="直接连接符 18"/>
          <p:cNvCxnSpPr/>
          <p:nvPr>
            <p:custDataLst>
              <p:tags r:id="rId18"/>
            </p:custDataLst>
          </p:nvPr>
        </p:nvCxnSpPr>
        <p:spPr>
          <a:xfrm flipV="1">
            <a:off x="10880090" y="2730818"/>
            <a:ext cx="1024890" cy="381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2" name="直接连接符 18"/>
          <p:cNvCxnSpPr/>
          <p:nvPr>
            <p:custDataLst>
              <p:tags r:id="rId19"/>
            </p:custDataLst>
          </p:nvPr>
        </p:nvCxnSpPr>
        <p:spPr>
          <a:xfrm flipV="1">
            <a:off x="6649720" y="3029268"/>
            <a:ext cx="645795" cy="1905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4" name="直接连接符 18"/>
          <p:cNvCxnSpPr/>
          <p:nvPr>
            <p:custDataLst>
              <p:tags r:id="rId20"/>
            </p:custDataLst>
          </p:nvPr>
        </p:nvCxnSpPr>
        <p:spPr>
          <a:xfrm flipV="1">
            <a:off x="6764020" y="4233228"/>
            <a:ext cx="3145155" cy="2413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grpSp>
        <p:nvGrpSpPr>
          <p:cNvPr id="25" name="组合 24"/>
          <p:cNvGrpSpPr/>
          <p:nvPr>
            <p:custDataLst>
              <p:tags r:id="rId21"/>
            </p:custDataLst>
          </p:nvPr>
        </p:nvGrpSpPr>
        <p:grpSpPr>
          <a:xfrm>
            <a:off x="8828037" y="1048250"/>
            <a:ext cx="678368" cy="613351"/>
            <a:chOff x="3337" y="2618"/>
            <a:chExt cx="963" cy="891"/>
          </a:xfrm>
        </p:grpSpPr>
        <p:sp>
          <p:nvSpPr>
            <p:cNvPr id="26" name="流程图: 顺序访问存储器 25"/>
            <p:cNvSpPr/>
            <p:nvPr>
              <p:custDataLst>
                <p:tags r:id="rId22"/>
              </p:custDataLst>
            </p:nvPr>
          </p:nvSpPr>
          <p:spPr>
            <a:xfrm>
              <a:off x="3337" y="2714"/>
              <a:ext cx="794" cy="794"/>
            </a:xfrm>
            <a:prstGeom prst="flowChartMagneticTap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756" name="文本框 16386"/>
            <p:cNvSpPr txBox="1"/>
            <p:nvPr>
              <p:custDataLst>
                <p:tags r:id="rId23"/>
              </p:custDataLst>
            </p:nvPr>
          </p:nvSpPr>
          <p:spPr>
            <a:xfrm>
              <a:off x="3447" y="2618"/>
              <a:ext cx="853" cy="8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流程图: 顺序访问存储器 28"/>
          <p:cNvSpPr/>
          <p:nvPr>
            <p:custDataLst>
              <p:tags r:id="rId24"/>
            </p:custDataLst>
          </p:nvPr>
        </p:nvSpPr>
        <p:spPr>
          <a:xfrm>
            <a:off x="6202998" y="213629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0" name="文本框 16386"/>
          <p:cNvSpPr txBox="1"/>
          <p:nvPr>
            <p:custDataLst>
              <p:tags r:id="rId25"/>
            </p:custDataLst>
          </p:nvPr>
        </p:nvSpPr>
        <p:spPr>
          <a:xfrm>
            <a:off x="6264910" y="2164080"/>
            <a:ext cx="602615" cy="5187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流程图: 顺序访问存储器 30"/>
          <p:cNvSpPr/>
          <p:nvPr>
            <p:custDataLst>
              <p:tags r:id="rId26"/>
            </p:custDataLst>
          </p:nvPr>
        </p:nvSpPr>
        <p:spPr>
          <a:xfrm>
            <a:off x="10161588" y="239855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2" name="文本框 16386"/>
          <p:cNvSpPr txBox="1"/>
          <p:nvPr>
            <p:custDataLst>
              <p:tags r:id="rId27"/>
            </p:custDataLst>
          </p:nvPr>
        </p:nvSpPr>
        <p:spPr>
          <a:xfrm>
            <a:off x="10277772" y="2282190"/>
            <a:ext cx="602318" cy="6140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流程图: 顺序访问存储器 32"/>
          <p:cNvSpPr/>
          <p:nvPr>
            <p:custDataLst>
              <p:tags r:id="rId28"/>
            </p:custDataLst>
          </p:nvPr>
        </p:nvSpPr>
        <p:spPr>
          <a:xfrm>
            <a:off x="10721658" y="289639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4" name="文本框 16386"/>
          <p:cNvSpPr txBox="1"/>
          <p:nvPr>
            <p:custDataLst>
              <p:tags r:id="rId29"/>
            </p:custDataLst>
          </p:nvPr>
        </p:nvSpPr>
        <p:spPr>
          <a:xfrm>
            <a:off x="10807700" y="2896235"/>
            <a:ext cx="541655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流程图: 顺序访问存储器 34"/>
          <p:cNvSpPr/>
          <p:nvPr>
            <p:custDataLst>
              <p:tags r:id="rId30"/>
            </p:custDataLst>
          </p:nvPr>
        </p:nvSpPr>
        <p:spPr>
          <a:xfrm>
            <a:off x="7732713" y="3241832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6" name="文本框 16386"/>
          <p:cNvSpPr txBox="1"/>
          <p:nvPr>
            <p:custDataLst>
              <p:tags r:id="rId31"/>
            </p:custDataLst>
          </p:nvPr>
        </p:nvSpPr>
        <p:spPr>
          <a:xfrm>
            <a:off x="7809230" y="3174365"/>
            <a:ext cx="483870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流程图: 顺序访问存储器 36"/>
          <p:cNvSpPr/>
          <p:nvPr>
            <p:custDataLst>
              <p:tags r:id="rId32"/>
            </p:custDataLst>
          </p:nvPr>
        </p:nvSpPr>
        <p:spPr>
          <a:xfrm>
            <a:off x="10879773" y="368696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8" name="文本框 16386"/>
          <p:cNvSpPr txBox="1"/>
          <p:nvPr>
            <p:custDataLst>
              <p:tags r:id="rId33"/>
            </p:custDataLst>
          </p:nvPr>
        </p:nvSpPr>
        <p:spPr>
          <a:xfrm>
            <a:off x="10982325" y="3618230"/>
            <a:ext cx="531495" cy="5664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" name="流程图: 顺序访问存储器 38"/>
          <p:cNvSpPr/>
          <p:nvPr>
            <p:custDataLst>
              <p:tags r:id="rId34"/>
            </p:custDataLst>
          </p:nvPr>
        </p:nvSpPr>
        <p:spPr>
          <a:xfrm>
            <a:off x="8076883" y="411876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0" name="文本框 16386"/>
          <p:cNvSpPr txBox="1"/>
          <p:nvPr>
            <p:custDataLst>
              <p:tags r:id="rId35"/>
            </p:custDataLst>
          </p:nvPr>
        </p:nvSpPr>
        <p:spPr>
          <a:xfrm>
            <a:off x="8246745" y="4118610"/>
            <a:ext cx="53213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" name="流程图: 顺序访问存储器 40"/>
          <p:cNvSpPr/>
          <p:nvPr>
            <p:custDataLst>
              <p:tags r:id="rId36"/>
            </p:custDataLst>
          </p:nvPr>
        </p:nvSpPr>
        <p:spPr>
          <a:xfrm>
            <a:off x="9569133" y="4889657"/>
            <a:ext cx="560657" cy="546578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2" name="文本框 16386"/>
          <p:cNvSpPr txBox="1"/>
          <p:nvPr>
            <p:custDataLst>
              <p:tags r:id="rId37"/>
            </p:custDataLst>
          </p:nvPr>
        </p:nvSpPr>
        <p:spPr>
          <a:xfrm>
            <a:off x="9620885" y="4874260"/>
            <a:ext cx="791845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0" y="1918970"/>
            <a:ext cx="6840855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康行楷体 W5" panose="03000509000000000000" charset="-122"/>
                <a:cs typeface="Times New Roman" panose="02020603050405020304" pitchFamily="18" charset="0"/>
                <a:sym typeface="+mn-ea"/>
              </a:rPr>
              <a:t>Ways to talk about rules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华康行楷体 W5" panose="03000509000000000000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300" b="1">
                <a:solidFill>
                  <a:srgbClr val="FF0000"/>
                </a:solidFill>
                <a:latin typeface="Times New Roman" panose="02020603050405020304" pitchFamily="18" charset="0"/>
                <a:ea typeface="华康行楷体 W5" panose="03000509000000000000" charset="-122"/>
                <a:cs typeface="Times New Roman" panose="02020603050405020304" pitchFamily="18" charset="0"/>
                <a:sym typeface="+mn-ea"/>
              </a:rPr>
              <a:t>谈论规则的方式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华康行楷体 W5" panose="03000509000000000000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华康行楷体 W5" panose="03000509000000000000" charset="-122"/>
                <a:cs typeface="Times New Roman" panose="02020603050405020304" pitchFamily="18" charset="0"/>
                <a:sym typeface="+mn-ea"/>
              </a:rPr>
              <a:t>:</a:t>
            </a:r>
            <a:endParaRPr lang="en-US" altLang="zh-CN" sz="2000" b="1">
              <a:solidFill>
                <a:srgbClr val="FF0000"/>
              </a:solidFill>
              <a:latin typeface="Times New Roman" panose="02020603050405020304" pitchFamily="18" charset="0"/>
              <a:ea typeface="华康行楷体 W5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46" name="直接连接符 18"/>
          <p:cNvCxnSpPr/>
          <p:nvPr>
            <p:custDataLst>
              <p:tags r:id="rId38"/>
            </p:custDataLst>
          </p:nvPr>
        </p:nvCxnSpPr>
        <p:spPr>
          <a:xfrm flipV="1">
            <a:off x="11536680" y="3978593"/>
            <a:ext cx="368300" cy="127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sp>
        <p:nvSpPr>
          <p:cNvPr id="55" name="文本框 16386"/>
          <p:cNvSpPr txBox="1"/>
          <p:nvPr>
            <p:custDataLst>
              <p:tags r:id="rId39"/>
            </p:custDataLst>
          </p:nvPr>
        </p:nvSpPr>
        <p:spPr>
          <a:xfrm>
            <a:off x="584574" y="3284032"/>
            <a:ext cx="600881" cy="614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①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708150" y="3284220"/>
            <a:ext cx="61658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②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208145" y="3284220"/>
            <a:ext cx="596900" cy="66103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③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324735" y="3241675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④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849495" y="328422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⑤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08660" y="4798695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⑥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591560" y="472694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⑦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413510" y="4798695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⑧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3" name="同侧圆角矩形 62"/>
          <p:cNvSpPr/>
          <p:nvPr>
            <p:custDataLst>
              <p:tags r:id="rId40"/>
            </p:custDataLst>
          </p:nvPr>
        </p:nvSpPr>
        <p:spPr>
          <a:xfrm>
            <a:off x="345440" y="2660015"/>
            <a:ext cx="840740" cy="514350"/>
          </a:xfrm>
          <a:prstGeom prst="round2Same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64" name="同侧圆角矩形 63"/>
          <p:cNvSpPr/>
          <p:nvPr>
            <p:custDataLst>
              <p:tags r:id="rId41"/>
            </p:custDataLst>
          </p:nvPr>
        </p:nvSpPr>
        <p:spPr>
          <a:xfrm>
            <a:off x="1708150" y="2660015"/>
            <a:ext cx="1882775" cy="514350"/>
          </a:xfrm>
          <a:prstGeom prst="round2Same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5" name="同侧圆角矩形 64"/>
          <p:cNvSpPr/>
          <p:nvPr>
            <p:custDataLst>
              <p:tags r:id="rId42"/>
            </p:custDataLst>
          </p:nvPr>
        </p:nvSpPr>
        <p:spPr>
          <a:xfrm>
            <a:off x="3844290" y="2652395"/>
            <a:ext cx="2626995" cy="514350"/>
          </a:xfrm>
          <a:prstGeom prst="round2Same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6" name="同侧圆角矩形 65"/>
          <p:cNvSpPr/>
          <p:nvPr>
            <p:custDataLst>
              <p:tags r:id="rId43"/>
            </p:custDataLst>
          </p:nvPr>
        </p:nvSpPr>
        <p:spPr>
          <a:xfrm>
            <a:off x="2767965" y="4110990"/>
            <a:ext cx="3789045" cy="514350"/>
          </a:xfrm>
          <a:prstGeom prst="round2Same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7" name="同侧圆角矩形 66"/>
          <p:cNvSpPr/>
          <p:nvPr>
            <p:custDataLst>
              <p:tags r:id="rId44"/>
            </p:custDataLst>
          </p:nvPr>
        </p:nvSpPr>
        <p:spPr>
          <a:xfrm>
            <a:off x="241935" y="4118610"/>
            <a:ext cx="2216785" cy="514350"/>
          </a:xfrm>
          <a:prstGeom prst="round2Same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8" name="文本框 67"/>
          <p:cNvSpPr txBox="1"/>
          <p:nvPr/>
        </p:nvSpPr>
        <p:spPr>
          <a:xfrm>
            <a:off x="345440" y="2719705"/>
            <a:ext cx="10680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Do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型</a:t>
            </a:r>
            <a:endParaRPr lang="zh-CN" altLang="en-US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708785" y="2652395"/>
            <a:ext cx="18834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Don’t </a:t>
            </a:r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型</a:t>
            </a:r>
            <a:endParaRPr lang="zh-CN" altLang="en-US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3844290" y="2652395"/>
            <a:ext cx="2614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+can’t…</a:t>
            </a:r>
            <a:endParaRPr lang="zh-CN" altLang="en-US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23190" y="4120515"/>
            <a:ext cx="2725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+can+…</a:t>
            </a:r>
            <a:endParaRPr lang="en-US" altLang="zh-CN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2664460" y="4120515"/>
            <a:ext cx="38925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主语</a:t>
            </a:r>
            <a:r>
              <a:rPr lang="en-US" altLang="zh-CN" sz="2800">
                <a:uFillTx/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+must/have to+…</a:t>
            </a:r>
            <a:endParaRPr lang="en-US" altLang="zh-CN" sz="2800">
              <a:uFillTx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73" name="流程图: 顺序访问存储器 72"/>
          <p:cNvSpPr/>
          <p:nvPr>
            <p:custDataLst>
              <p:tags r:id="rId45"/>
            </p:custDataLst>
          </p:nvPr>
        </p:nvSpPr>
        <p:spPr>
          <a:xfrm>
            <a:off x="8559800" y="4381500"/>
            <a:ext cx="457200" cy="492760"/>
          </a:xfrm>
          <a:prstGeom prst="flowChartMagneticTap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4" name="文本框 16386"/>
          <p:cNvSpPr txBox="1"/>
          <p:nvPr>
            <p:custDataLst>
              <p:tags r:id="rId46"/>
            </p:custDataLst>
          </p:nvPr>
        </p:nvSpPr>
        <p:spPr>
          <a:xfrm>
            <a:off x="8533765" y="4371340"/>
            <a:ext cx="534670" cy="4692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r>
              <a:rPr lang="en-US" altLang="zh-CN" sz="3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endParaRPr lang="en-US" altLang="zh-CN" sz="3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232910" y="4726940"/>
            <a:ext cx="61658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⑨</a:t>
            </a:r>
            <a:endParaRPr lang="en-US" altLang="zh-CN" sz="3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7" name="直接连接符 18"/>
          <p:cNvCxnSpPr/>
          <p:nvPr>
            <p:custDataLst>
              <p:tags r:id="rId47"/>
            </p:custDataLst>
          </p:nvPr>
        </p:nvCxnSpPr>
        <p:spPr>
          <a:xfrm flipV="1">
            <a:off x="9010650" y="4828858"/>
            <a:ext cx="737235" cy="1143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2" name="直接连接符 18"/>
          <p:cNvCxnSpPr/>
          <p:nvPr>
            <p:custDataLst>
              <p:tags r:id="rId48"/>
            </p:custDataLst>
          </p:nvPr>
        </p:nvCxnSpPr>
        <p:spPr>
          <a:xfrm>
            <a:off x="6764020" y="3978593"/>
            <a:ext cx="842010" cy="2349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sp>
        <p:nvSpPr>
          <p:cNvPr id="27" name="椭圆 26"/>
          <p:cNvSpPr/>
          <p:nvPr/>
        </p:nvSpPr>
        <p:spPr>
          <a:xfrm>
            <a:off x="6763385" y="1470025"/>
            <a:ext cx="627380" cy="565785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1282045" y="1151255"/>
            <a:ext cx="627380" cy="565785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665720" y="2600960"/>
            <a:ext cx="894080" cy="565785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557010" y="3341370"/>
            <a:ext cx="1176020" cy="565785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>
            <p:custDataLst>
              <p:tags r:id="rId49"/>
            </p:custDataLst>
          </p:nvPr>
        </p:nvSpPr>
        <p:spPr>
          <a:xfrm>
            <a:off x="6557010" y="178435"/>
            <a:ext cx="2317115" cy="516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Family rules</a:t>
            </a:r>
            <a:endParaRPr lang="en-US" altLang="zh-CN" sz="2800" b="1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50"/>
            </p:custDataLst>
          </p:nvPr>
        </p:nvSpPr>
        <p:spPr>
          <a:xfrm>
            <a:off x="9326245" y="178435"/>
            <a:ext cx="2424430" cy="485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School rules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  <a:p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 animBg="1"/>
      <p:bldP spid="32" grpId="0"/>
      <p:bldP spid="31" grpId="0" animBg="1"/>
      <p:bldP spid="33" grpId="0" animBg="1"/>
      <p:bldP spid="34" grpId="0"/>
      <p:bldP spid="36" grpId="0"/>
      <p:bldP spid="35" grpId="0" animBg="1"/>
      <p:bldP spid="38" grpId="0"/>
      <p:bldP spid="37" grpId="0" animBg="1"/>
      <p:bldP spid="40" grpId="0"/>
      <p:bldP spid="39" grpId="0" animBg="1"/>
      <p:bldP spid="73" grpId="0" bldLvl="0" animBg="1"/>
      <p:bldP spid="74" grpId="0"/>
      <p:bldP spid="41" grpId="0" bldLvl="0" animBg="1"/>
      <p:bldP spid="42" grpId="0"/>
      <p:bldP spid="45" grpId="0"/>
      <p:bldP spid="63" grpId="0" bldLvl="0" animBg="1"/>
      <p:bldP spid="64" grpId="0" bldLvl="0" animBg="1"/>
      <p:bldP spid="65" grpId="0" bldLvl="0" animBg="1"/>
      <p:bldP spid="68" grpId="0"/>
      <p:bldP spid="69" grpId="0"/>
      <p:bldP spid="70" grpId="0"/>
      <p:bldP spid="71" grpId="0"/>
      <p:bldP spid="67" grpId="0" bldLvl="0" animBg="1"/>
      <p:bldP spid="72" grpId="0"/>
      <p:bldP spid="66" grpId="0" bldLvl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79" grpId="0"/>
      <p:bldP spid="27" grpId="0" bldLvl="0" animBg="1"/>
      <p:bldP spid="28" grpId="0" bldLvl="0" animBg="1"/>
      <p:bldP spid="43" grpId="0" bldLvl="0" animBg="1"/>
      <p:bldP spid="44" grpId="0" bldLvl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6840" y="966470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80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ECB019B1-382A-4266-B25C-5B523AA43C14-1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551305"/>
            <a:ext cx="10223500" cy="3502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6840" y="-97155"/>
            <a:ext cx="125590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Find out the reasons and talk about them </a:t>
            </a:r>
            <a:endParaRPr lang="en-US" altLang="zh-CN" sz="32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 in pairs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两人一组找全原因，一问一答）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61620" y="844550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596" r="46308"/>
          <a:stretch>
            <a:fillRect/>
          </a:stretch>
        </p:blipFill>
        <p:spPr>
          <a:xfrm>
            <a:off x="6221730" y="24130"/>
            <a:ext cx="5969635" cy="69665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9539605" y="724535"/>
            <a:ext cx="1654810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7123430" y="1320165"/>
            <a:ext cx="208724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6301105" y="2020570"/>
            <a:ext cx="1542415" cy="30924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6884035" y="2329815"/>
            <a:ext cx="1367155" cy="30924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10744835" y="3107690"/>
            <a:ext cx="86296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6286500" y="3427095"/>
            <a:ext cx="103822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>
            <p:custDataLst>
              <p:tags r:id="rId11"/>
            </p:custDataLst>
          </p:nvPr>
        </p:nvSpPr>
        <p:spPr>
          <a:xfrm>
            <a:off x="8172450" y="3712845"/>
            <a:ext cx="136715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椭圆 19"/>
          <p:cNvSpPr/>
          <p:nvPr>
            <p:custDataLst>
              <p:tags r:id="rId12"/>
            </p:custDataLst>
          </p:nvPr>
        </p:nvSpPr>
        <p:spPr>
          <a:xfrm>
            <a:off x="7423785" y="5053965"/>
            <a:ext cx="187769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9889490" y="3709670"/>
            <a:ext cx="1717675" cy="4025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89305" y="844550"/>
            <a:ext cx="5163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the order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顺序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of_____</a:t>
            </a:r>
            <a:endParaRPr lang="zh-C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629785" y="844550"/>
            <a:ext cx="1322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time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9" name="矩形 48"/>
          <p:cNvSpPr/>
          <p:nvPr>
            <p:custDataLst>
              <p:tags r:id="rId14"/>
            </p:custDataLst>
          </p:nvPr>
        </p:nvSpPr>
        <p:spPr>
          <a:xfrm>
            <a:off x="189865" y="1551305"/>
            <a:ext cx="5949315" cy="4742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1.How does Molly feel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（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感觉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）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about the rules?How do you know that(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ea typeface="+mn-ea"/>
                <a:cs typeface="Berlin Sans FB Demi" panose="020E0802020502020306" charset="0"/>
              </a:rPr>
              <a:t>请在文中找出相关的句子)?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erlin Sans FB Demi" panose="020E0802020502020306" charset="0"/>
              <a:ea typeface="+mn-ea"/>
              <a:cs typeface="Berlin Sans FB Demi" panose="020E0802020502020306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16840" y="4291330"/>
            <a:ext cx="66840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2.Pl</a:t>
            </a:r>
            <a:r>
              <a:rPr lang="en-US" altLang="zh-CN" sz="28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ease read the two se</a:t>
            </a:r>
            <a:r>
              <a:rPr lang="en-US" sz="28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ntences with feelings(</a:t>
            </a:r>
            <a:r>
              <a:rPr lang="zh-CN" altLang="en-US" sz="24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有感情地朗读以上两句话）</a:t>
            </a:r>
            <a:r>
              <a:rPr lang="en-US" sz="2400" b="1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.</a:t>
            </a:r>
            <a:endParaRPr lang="en-US" sz="2400" b="1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63501" name="Text Box 16"/>
          <p:cNvSpPr txBox="1"/>
          <p:nvPr>
            <p:custDataLst>
              <p:tags r:id="rId15"/>
            </p:custDataLst>
          </p:nvPr>
        </p:nvSpPr>
        <p:spPr>
          <a:xfrm>
            <a:off x="261620" y="2877185"/>
            <a:ext cx="5835650" cy="1260475"/>
          </a:xfrm>
          <a:prstGeom prst="rect">
            <a:avLst/>
          </a:prstGeom>
          <a:solidFill>
            <a:srgbClr val="C0C0C0"/>
          </a:solidFill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600" b="1">
                <a:solidFill>
                  <a:srgbClr val="990099"/>
                </a:solidFill>
                <a:latin typeface="Times New Roman" panose="02020603050405020304" pitchFamily="18" charset="0"/>
                <a:ea typeface="Arial Unicode MS" panose="020B0604020202020204" charset="-122"/>
              </a:rPr>
              <a:t>Rules, rules, rules.</a:t>
            </a:r>
            <a:endParaRPr lang="en-US" altLang="zh-CN" sz="3600" b="1">
              <a:solidFill>
                <a:srgbClr val="990099"/>
              </a:solidFill>
              <a:latin typeface="Times New Roman" panose="02020603050405020304" pitchFamily="18" charset="0"/>
              <a:ea typeface="Arial Unicode MS" panose="020B0604020202020204" charset="-122"/>
            </a:endParaRPr>
          </a:p>
          <a:p>
            <a:pPr algn="ctr"/>
            <a:r>
              <a:rPr lang="en-US" altLang="zh-CN" sz="3600" b="1">
                <a:solidFill>
                  <a:srgbClr val="990099"/>
                </a:solidFill>
                <a:latin typeface="Times New Roman" panose="02020603050405020304" pitchFamily="18" charset="0"/>
                <a:ea typeface="Arial Unicode MS" panose="020B0604020202020204" charset="-122"/>
              </a:rPr>
              <a:t>It’s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charset="-122"/>
              </a:rPr>
              <a:t>terrible</a:t>
            </a:r>
            <a:r>
              <a:rPr lang="zh-CN" altLang="en-US" sz="4000" b="1">
                <a:solidFill>
                  <a:srgbClr val="990099"/>
                </a:solidFill>
                <a:latin typeface="Times New Roman" panose="02020603050405020304" pitchFamily="18" charset="0"/>
                <a:ea typeface="Arial Unicode MS" panose="020B0604020202020204" charset="-122"/>
              </a:rPr>
              <a:t>！</a:t>
            </a:r>
            <a:endParaRPr lang="zh-CN" altLang="en-US" sz="4000" b="1">
              <a:solidFill>
                <a:srgbClr val="990099"/>
              </a:solidFill>
              <a:latin typeface="Times New Roman" panose="02020603050405020304" pitchFamily="18" charset="0"/>
              <a:ea typeface="Arial Unicode MS" panose="020B0604020202020204" charset="-122"/>
            </a:endParaRPr>
          </a:p>
        </p:txBody>
      </p:sp>
      <p:cxnSp>
        <p:nvCxnSpPr>
          <p:cNvPr id="22" name="直接连接符 18"/>
          <p:cNvCxnSpPr/>
          <p:nvPr>
            <p:custDataLst>
              <p:tags r:id="rId16"/>
            </p:custDataLst>
          </p:nvPr>
        </p:nvCxnSpPr>
        <p:spPr>
          <a:xfrm flipV="1">
            <a:off x="6445885" y="5706428"/>
            <a:ext cx="2952750" cy="1016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3" name="直接连接符 18"/>
          <p:cNvCxnSpPr/>
          <p:nvPr>
            <p:custDataLst>
              <p:tags r:id="rId17"/>
            </p:custDataLst>
          </p:nvPr>
        </p:nvCxnSpPr>
        <p:spPr>
          <a:xfrm>
            <a:off x="6221730" y="6060123"/>
            <a:ext cx="985520" cy="127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sp>
        <p:nvSpPr>
          <p:cNvPr id="24" name="文本框 23"/>
          <p:cNvSpPr txBox="1"/>
          <p:nvPr/>
        </p:nvSpPr>
        <p:spPr>
          <a:xfrm>
            <a:off x="116840" y="-3175"/>
            <a:ext cx="115773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Read  again and circle the time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（再读并圈出时间状语）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AutoShape 3"/>
          <p:cNvSpPr/>
          <p:nvPr>
            <p:custDataLst>
              <p:tags r:id="rId18"/>
            </p:custDataLst>
          </p:nvPr>
        </p:nvSpPr>
        <p:spPr>
          <a:xfrm>
            <a:off x="116840" y="4728210"/>
            <a:ext cx="4805680" cy="2129790"/>
          </a:xfrm>
          <a:prstGeom prst="cloudCallout">
            <a:avLst>
              <a:gd name="adj1" fmla="val 25139"/>
              <a:gd name="adj2" fmla="val -78491"/>
            </a:avLst>
          </a:prstGeom>
          <a:solidFill>
            <a:srgbClr val="FFFF00"/>
          </a:solidFill>
          <a:ln>
            <a:solidFill>
              <a:schemeClr val="tx1"/>
            </a:solidFill>
            <a:round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Dr. Know</a:t>
            </a:r>
            <a:endParaRPr lang="en-US" altLang="zh-CN" sz="28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lvl="0" algn="ctr"/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(</a:t>
            </a:r>
            <a:r>
              <a:rPr lang="en-US" altLang="en-US" sz="2800" b="1">
                <a:latin typeface="宋体" panose="02010600030101010101" pitchFamily="2" charset="-122"/>
                <a:ea typeface="黑体" panose="02010609060101010101" charset="-122"/>
              </a:rPr>
              <a:t>万事通博士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)</a:t>
            </a:r>
            <a:endParaRPr lang="en-US" altLang="zh-CN" sz="28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lvl="0" algn="ctr"/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</a:rPr>
              <a:t>knows everything!</a:t>
            </a:r>
            <a:endParaRPr lang="en-US" altLang="zh-CN" sz="2800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324725" y="5708015"/>
            <a:ext cx="2242820" cy="31115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86500" y="6042025"/>
            <a:ext cx="1557020" cy="31115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12302" name="图片 15" descr="tim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14559" t="37046" r="15679"/>
          <a:stretch>
            <a:fillRect/>
          </a:stretch>
        </p:blipFill>
        <p:spPr>
          <a:xfrm>
            <a:off x="4428490" y="4813300"/>
            <a:ext cx="1710690" cy="19088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541520" y="3510280"/>
            <a:ext cx="732790" cy="728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52" grpId="1"/>
      <p:bldP spid="51" grpId="1"/>
      <p:bldP spid="49" grpId="0" bldLvl="0" animBg="1"/>
      <p:bldP spid="50" grpId="0"/>
      <p:bldP spid="63501" grpId="0" bldLvl="0" animBg="1"/>
      <p:bldP spid="11" grpId="0" bldLvl="0" animBg="1"/>
      <p:bldP spid="24" grpId="0"/>
      <p:bldP spid="6" grpId="0" animBg="1"/>
      <p:bldP spid="9" grpId="0"/>
      <p:bldP spid="9" grpId="1"/>
      <p:bldP spid="25" grpId="1" bldLvl="0" animBg="1"/>
      <p:bldP spid="56" grpId="0" bldLvl="0" animBg="1"/>
      <p:bldP spid="2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3190" y="70802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430" t="12586" r="4693" b="16014"/>
          <a:stretch>
            <a:fillRect/>
          </a:stretch>
        </p:blipFill>
        <p:spPr>
          <a:xfrm>
            <a:off x="7335520" y="708025"/>
            <a:ext cx="4486275" cy="60242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678180" y="843280"/>
            <a:ext cx="6571615" cy="62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1.What advice(</a:t>
            </a:r>
            <a:r>
              <a:rPr lang="zh-CN" altLang="en-US" sz="24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建议</a:t>
            </a:r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) does Dr. Know give?</a:t>
            </a:r>
            <a:endParaRPr lang="en-US" altLang="zh-CN" sz="28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900" y="5045075"/>
            <a:ext cx="7580630" cy="440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en-US" altLang="zh-CN" sz="26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What do you think of the advice?(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你觉得他的建议怎样</a:t>
            </a:r>
            <a:r>
              <a:rPr lang="en-US" altLang="zh-CN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) </a:t>
            </a:r>
            <a:endParaRPr lang="en-US" altLang="zh-CN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78180" y="1328420"/>
            <a:ext cx="6332855" cy="1325245"/>
          </a:xfrm>
          <a:prstGeom prst="roundRect">
            <a:avLst/>
          </a:prstGeom>
          <a:noFill/>
          <a:ln>
            <a:solidFill>
              <a:srgbClr val="3051A3"/>
            </a:solidFill>
          </a:ln>
        </p:spPr>
        <p:txBody>
          <a:bodyPr wrap="square" rtlCol="0">
            <a:noAutofit/>
          </a:bodyPr>
          <a:p>
            <a:r>
              <a:rPr lang="en-US" altLang="zh-CN" sz="26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You can play basketball.</a:t>
            </a:r>
            <a:endParaRPr lang="en-US" altLang="zh-CN" sz="26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r>
              <a:rPr lang="en-US" altLang="zh-CN" sz="26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You can watch TV after you read a book.</a:t>
            </a:r>
            <a:endParaRPr lang="en-US" altLang="zh-CN" sz="26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6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They make rules to helps us.</a:t>
            </a:r>
            <a:endParaRPr lang="en-US" altLang="zh-CN" sz="26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endParaRPr lang="en-US" altLang="zh-CN" sz="2800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None/>
            </a:pP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 descr="千库网_简约标题框对话框_元素编号128038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0165" t="25476" r="15476" b="63738"/>
          <a:stretch>
            <a:fillRect/>
          </a:stretch>
        </p:blipFill>
        <p:spPr>
          <a:xfrm>
            <a:off x="365760" y="2825750"/>
            <a:ext cx="6815455" cy="1282700"/>
          </a:xfrm>
          <a:prstGeom prst="rect">
            <a:avLst/>
          </a:prstGeom>
        </p:spPr>
      </p:pic>
      <p:cxnSp>
        <p:nvCxnSpPr>
          <p:cNvPr id="18" name="直接连接符 18"/>
          <p:cNvCxnSpPr/>
          <p:nvPr>
            <p:custDataLst>
              <p:tags r:id="rId8"/>
            </p:custDataLst>
          </p:nvPr>
        </p:nvCxnSpPr>
        <p:spPr>
          <a:xfrm>
            <a:off x="10668000" y="3712528"/>
            <a:ext cx="719455" cy="3746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19" name="直接连接符 18"/>
          <p:cNvCxnSpPr/>
          <p:nvPr>
            <p:custDataLst>
              <p:tags r:id="rId9"/>
            </p:custDataLst>
          </p:nvPr>
        </p:nvCxnSpPr>
        <p:spPr>
          <a:xfrm>
            <a:off x="9784080" y="3337243"/>
            <a:ext cx="1678305" cy="4699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1" name="直接连接符 18"/>
          <p:cNvCxnSpPr/>
          <p:nvPr>
            <p:custDataLst>
              <p:tags r:id="rId10"/>
            </p:custDataLst>
          </p:nvPr>
        </p:nvCxnSpPr>
        <p:spPr>
          <a:xfrm flipV="1">
            <a:off x="7525385" y="3769678"/>
            <a:ext cx="2762885" cy="952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2" name="直接连接符 18"/>
          <p:cNvCxnSpPr/>
          <p:nvPr>
            <p:custDataLst>
              <p:tags r:id="rId11"/>
            </p:custDataLst>
          </p:nvPr>
        </p:nvCxnSpPr>
        <p:spPr>
          <a:xfrm>
            <a:off x="7669530" y="4178618"/>
            <a:ext cx="3977640" cy="889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3" name="直接连接符 18"/>
          <p:cNvCxnSpPr/>
          <p:nvPr>
            <p:custDataLst>
              <p:tags r:id="rId12"/>
            </p:custDataLst>
          </p:nvPr>
        </p:nvCxnSpPr>
        <p:spPr>
          <a:xfrm>
            <a:off x="8251190" y="4859973"/>
            <a:ext cx="3291840" cy="3810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cxnSp>
        <p:nvCxnSpPr>
          <p:cNvPr id="24" name="直接连接符 18"/>
          <p:cNvCxnSpPr/>
          <p:nvPr>
            <p:custDataLst>
              <p:tags r:id="rId13"/>
            </p:custDataLst>
          </p:nvPr>
        </p:nvCxnSpPr>
        <p:spPr>
          <a:xfrm>
            <a:off x="7412355" y="5253673"/>
            <a:ext cx="1980565" cy="3175"/>
          </a:xfrm>
          <a:prstGeom prst="line">
            <a:avLst/>
          </a:prstGeom>
          <a:noFill/>
          <a:ln w="41275">
            <a:solidFill>
              <a:srgbClr val="FF0000"/>
            </a:solidFill>
            <a:miter lim="800000"/>
          </a:ln>
        </p:spPr>
      </p:cxnSp>
      <p:sp>
        <p:nvSpPr>
          <p:cNvPr id="25" name="文本框 24"/>
          <p:cNvSpPr txBox="1"/>
          <p:nvPr/>
        </p:nvSpPr>
        <p:spPr>
          <a:xfrm>
            <a:off x="221615" y="4131310"/>
            <a:ext cx="7303770" cy="4597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2.What does Dr. Know mainly</a:t>
            </a:r>
            <a:r>
              <a:rPr lang="en-US" altLang="zh-CN" sz="24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(主要) </a:t>
            </a:r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tell Molly?</a:t>
            </a:r>
            <a:endParaRPr lang="en-US" altLang="zh-CN" sz="28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21615" y="4613910"/>
            <a:ext cx="5888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She has to ___________ the rules.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-164465" y="2813685"/>
            <a:ext cx="8192770" cy="1543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   They make rules to help us.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句中的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“they”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指代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sym typeface="宋体" panose="02010600030101010101" pitchFamily="2" charset="-122"/>
              </a:rPr>
              <a:t>_______________</a:t>
            </a:r>
            <a:r>
              <a:rPr lang="zh-CN" altLang="en-US" sz="3200" b="1">
                <a:latin typeface="Times New Roman" panose="02020603050405020304" pitchFamily="18" charset="0"/>
                <a:sym typeface="宋体" panose="02010600030101010101" pitchFamily="2" charset="-122"/>
              </a:rPr>
              <a:t>。</a:t>
            </a:r>
            <a:endParaRPr lang="en-US" altLang="zh-CN" sz="3200" b="1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eaLnBrk="0" hangingPunct="0">
              <a:lnSpc>
                <a:spcPct val="130000"/>
              </a:lnSpc>
            </a:pPr>
            <a:endParaRPr lang="en-US" altLang="zh-CN" sz="3200" b="1"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093325" y="4489450"/>
            <a:ext cx="627380" cy="565785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>
            <p:custDataLst>
              <p:tags r:id="rId14"/>
            </p:custDataLst>
          </p:nvPr>
        </p:nvCxnSpPr>
        <p:spPr>
          <a:xfrm flipH="1" flipV="1">
            <a:off x="9063673" y="4489133"/>
            <a:ext cx="1348105" cy="20574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7412355" y="4098925"/>
            <a:ext cx="2475865" cy="565785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55650" y="2219325"/>
            <a:ext cx="843915" cy="565785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2150110" y="4557395"/>
            <a:ext cx="1322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follow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07135" y="3303905"/>
            <a:ext cx="3208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parents and schools</a:t>
            </a:r>
            <a:endParaRPr lang="en-US" altLang="zh-CN" sz="2800" b="1" i="1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1111" r="10982"/>
          <a:stretch>
            <a:fillRect/>
          </a:stretch>
        </p:blipFill>
        <p:spPr>
          <a:xfrm rot="508668">
            <a:off x="1369695" y="1266190"/>
            <a:ext cx="5992495" cy="2650490"/>
          </a:xfrm>
          <a:prstGeom prst="rect">
            <a:avLst/>
          </a:prstGeom>
        </p:spPr>
      </p:pic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2612390" y="1468120"/>
            <a:ext cx="3900170" cy="2498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10000"/>
              </a:lnSpc>
            </a:pPr>
            <a:r>
              <a:rPr lang="en-US" altLang="zh-CN" sz="4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Tip2:</a:t>
            </a:r>
            <a:endParaRPr lang="en-US" altLang="zh-CN" sz="4000">
              <a:solidFill>
                <a:srgbClr val="C00000"/>
              </a:solidFill>
              <a:uFillTx/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sz="2800"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指示</a:t>
            </a:r>
            <a:r>
              <a:rPr sz="2800"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代词通常指代上一句中提到的人或物</a:t>
            </a:r>
            <a:r>
              <a:rPr lang="zh-CN" sz="2800">
                <a:uFillTx/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2800">
              <a:uFillTx/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10000"/>
              </a:lnSpc>
            </a:pPr>
            <a:endParaRPr lang="zh-CN" sz="2800">
              <a:uFillTx/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632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0" y="5552440"/>
            <a:ext cx="7868285" cy="11709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4.</a:t>
            </a:r>
            <a:r>
              <a:rPr lang="en-US" altLang="zh-CN" sz="26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If you were Dr Know, what advice would you give</a:t>
            </a:r>
            <a:endParaRPr lang="en-US" altLang="zh-CN" sz="26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       to Molly?(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如果你是万事通博士，你会给</a:t>
            </a:r>
            <a:r>
              <a:rPr lang="en-US" altLang="zh-CN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Molly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什么建议？</a:t>
            </a:r>
            <a:r>
              <a:rPr lang="en-US" altLang="zh-CN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)</a:t>
            </a:r>
            <a:endParaRPr lang="en-US" altLang="zh-CN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</p:txBody>
      </p:sp>
      <p:sp>
        <p:nvSpPr>
          <p:cNvPr id="42" name="TextBox 14"/>
          <p:cNvSpPr/>
          <p:nvPr>
            <p:custDataLst>
              <p:tags r:id="rId19"/>
            </p:custDataLst>
          </p:nvPr>
        </p:nvSpPr>
        <p:spPr>
          <a:xfrm>
            <a:off x="504190" y="-317"/>
            <a:ext cx="3587115" cy="70675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Read for advice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404350" y="4946015"/>
            <a:ext cx="2242820" cy="31115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411720" y="5349875"/>
            <a:ext cx="839470" cy="30861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12302" name="图片 15" descr="tim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14559" t="37046" r="15679"/>
          <a:stretch>
            <a:fillRect/>
          </a:stretch>
        </p:blipFill>
        <p:spPr>
          <a:xfrm>
            <a:off x="9155430" y="5393055"/>
            <a:ext cx="1256665" cy="140271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3282315" y="4476750"/>
            <a:ext cx="982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遵守</a:t>
            </a:r>
            <a:endParaRPr lang="zh-CN" altLang="en-US" sz="2400" b="1">
              <a:solidFill>
                <a:srgbClr val="FF0000"/>
              </a:solidFill>
              <a:highlight>
                <a:srgbClr val="0000FF"/>
              </a:highlight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2295" y="5391785"/>
            <a:ext cx="2190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useful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有用的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7" grpId="0"/>
      <p:bldP spid="33" grpId="0" animBg="1"/>
      <p:bldP spid="29" grpId="0"/>
      <p:bldP spid="30" grpId="0" animBg="1"/>
      <p:bldP spid="32" grpId="0" animBg="1"/>
      <p:bldP spid="36" grpId="0"/>
      <p:bldP spid="25" grpId="0"/>
      <p:bldP spid="28" grpId="0"/>
      <p:bldP spid="35" grpId="0"/>
      <p:bldP spid="39" grpId="0"/>
      <p:bldP spid="8" grpId="0"/>
      <p:bldP spid="56323" grpId="0"/>
      <p:bldP spid="56" grpId="0" bldLvl="0" animBg="1"/>
      <p:bldP spid="43" grpId="0" bldLvl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32715" y="711835"/>
            <a:ext cx="11996420" cy="6146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TextBox 14"/>
          <p:cNvSpPr/>
          <p:nvPr>
            <p:custDataLst>
              <p:tags r:id="rId2"/>
            </p:custDataLst>
          </p:nvPr>
        </p:nvSpPr>
        <p:spPr>
          <a:xfrm>
            <a:off x="0" y="953"/>
            <a:ext cx="2741930" cy="70675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Groupwork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270" y="614680"/>
            <a:ext cx="119367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Talk about some of our school rules, think about what are resonable ,what are not and give your reasons in a group of four.(</a:t>
            </a:r>
            <a:r>
              <a:rPr lang="zh-CN" altLang="en-US" sz="24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四人一组讨论我们学校的校规</a:t>
            </a:r>
            <a:r>
              <a:rPr lang="en-US" altLang="zh-CN" sz="24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lang="zh-CN" altLang="en-US" sz="24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思考下哪些是合理的，哪些是不合理的，并给出理由，一人汇报）</a:t>
            </a:r>
            <a:endParaRPr lang="zh-CN" altLang="en-US" sz="24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23190" y="2075815"/>
            <a:ext cx="4642485" cy="2930525"/>
          </a:xfrm>
          <a:prstGeom prst="roundRect">
            <a:avLst/>
          </a:prstGeom>
          <a:noFill/>
          <a:ln>
            <a:solidFill>
              <a:srgbClr val="3051A3"/>
            </a:solidFill>
          </a:ln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altLang="zh-CN" sz="26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</a:rPr>
              <a:t>            School rules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None/>
            </a:pP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57750" y="2300605"/>
            <a:ext cx="312229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en-US" altLang="zh-CN" sz="26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important 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重要的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6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fair  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公平的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6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unfair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不公平的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6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terrible 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糟糕的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6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strict 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严格的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zh-CN" sz="26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boring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3190" y="5145405"/>
            <a:ext cx="117767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e.g.   Our school has many rules.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I think </a:t>
            </a:r>
            <a:r>
              <a:rPr lang="en-US" altLang="zh-CN" sz="26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Say</a:t>
            </a:r>
            <a:r>
              <a:rPr lang="en-US" altLang="zh-CN" sz="26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ing</a:t>
            </a:r>
            <a:r>
              <a:rPr lang="en-US" altLang="zh-CN" sz="26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 “hello” to the teachers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is 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important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because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 it shows we are polite.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2715" y="2670175"/>
            <a:ext cx="4632960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en-US" altLang="zh-CN" sz="25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*Say “hello” to the teachers</a:t>
            </a:r>
            <a:endParaRPr lang="en-US" altLang="zh-CN" sz="25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5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*Wear the school uniform  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穿校服</a:t>
            </a:r>
            <a:endParaRPr lang="en-US" altLang="zh-CN" sz="25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None/>
            </a:pPr>
            <a:r>
              <a:rPr lang="en-US" altLang="zh-CN" sz="25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*Don’t bring phones to school.</a:t>
            </a:r>
            <a:endParaRPr lang="en-US" altLang="zh-CN" sz="25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None/>
            </a:pPr>
            <a:r>
              <a:rPr lang="en-US" altLang="zh-CN" sz="25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*Don’t fight.</a:t>
            </a:r>
            <a:endParaRPr lang="en-US" altLang="zh-CN" sz="25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None/>
            </a:pPr>
            <a:r>
              <a:rPr lang="en-US" altLang="zh-CN" sz="2500" b="1">
                <a:solidFill>
                  <a:srgbClr val="0070C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*Listen carefully in class…</a:t>
            </a:r>
            <a:endParaRPr lang="en-US" altLang="zh-CN" sz="2500" b="1">
              <a:solidFill>
                <a:srgbClr val="0070C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67575" y="2226945"/>
            <a:ext cx="5026025" cy="4507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</a:t>
            </a:r>
            <a:r>
              <a:rPr lang="en-US" altLang="zh-CN" sz="26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We don’t have to waste time thinking about what to wear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(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我们不必浪费时间考虑穿什么)</a:t>
            </a:r>
            <a:r>
              <a:rPr lang="en-US" altLang="zh-CN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</a:t>
            </a:r>
            <a:r>
              <a:rPr lang="en-US" altLang="zh-CN" sz="26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6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e can’t focus on study with phones at school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(带了手机，我们不能集中注意力来学习).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</a:t>
            </a:r>
            <a:r>
              <a:rPr lang="en-US" altLang="zh-CN" sz="26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We should bekind to others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我们对他人应该友善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).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2600" b="1">
                <a:solidFill>
                  <a:srgbClr val="7030A0"/>
                </a:solidFill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*We can learn a lot in class</a:t>
            </a:r>
            <a:endParaRPr lang="en-US" altLang="zh-CN" sz="2600" b="1">
              <a:solidFill>
                <a:srgbClr val="7030A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(我</a:t>
            </a: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们可以在课堂上学到很多知识)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…</a:t>
            </a:r>
            <a:endParaRPr lang="zh-CN" altLang="en-US" sz="2000" b="1"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  <a:p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14110" y="1832610"/>
            <a:ext cx="37388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highlight>
                  <a:srgbClr val="FFFF00"/>
                </a:highlight>
                <a:latin typeface="Times New Roman" panose="02020603050405020304" pitchFamily="18" charset="0"/>
                <a:ea typeface="OS哈基米黑体" panose="02000503000000000000" charset="-122"/>
                <a:cs typeface="Times New Roman" panose="02020603050405020304" pitchFamily="18" charset="0"/>
                <a:sym typeface="+mn-ea"/>
              </a:rPr>
              <a:t>Useful expressions</a:t>
            </a:r>
            <a:endParaRPr lang="en-US" altLang="zh-CN" sz="2800" b="1">
              <a:highlight>
                <a:srgbClr val="FFFF00"/>
              </a:highlight>
              <a:latin typeface="Times New Roman" panose="02020603050405020304" pitchFamily="18" charset="0"/>
              <a:ea typeface="OS哈基米黑体" panose="02000503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/>
      <p:bldP spid="11" grpId="0"/>
      <p:bldP spid="14" grpId="0"/>
      <p:bldP spid="4" grpId="0"/>
      <p:bldP spid="9" grpId="0"/>
    </p:bldLst>
  </p:timing>
</p:sld>
</file>

<file path=ppt/tags/tag1.xml><?xml version="1.0" encoding="utf-8"?>
<p:tagLst xmlns:p="http://schemas.openxmlformats.org/presentationml/2006/main">
  <p:tag name="AS_UNIQUEID" val="943"/>
</p:tagLst>
</file>

<file path=ppt/tags/tag10.xml><?xml version="1.0" encoding="utf-8"?>
<p:tagLst xmlns:p="http://schemas.openxmlformats.org/presentationml/2006/main">
  <p:tag name="AS_UNIQUEID" val="952"/>
</p:tagLst>
</file>

<file path=ppt/tags/tag100.xml><?xml version="1.0" encoding="utf-8"?>
<p:tagLst xmlns:p="http://schemas.openxmlformats.org/presentationml/2006/main">
  <p:tag name="AS_UNIQUEID" val="1104"/>
</p:tagLst>
</file>

<file path=ppt/tags/tag101.xml><?xml version="1.0" encoding="utf-8"?>
<p:tagLst xmlns:p="http://schemas.openxmlformats.org/presentationml/2006/main">
  <p:tag name="AS_UNIQUEID" val="680"/>
</p:tagLst>
</file>

<file path=ppt/tags/tag102.xml><?xml version="1.0" encoding="utf-8"?>
<p:tagLst xmlns:p="http://schemas.openxmlformats.org/presentationml/2006/main">
  <p:tag name="AS_UNIQUEID" val="1101"/>
</p:tagLst>
</file>

<file path=ppt/tags/tag103.xml><?xml version="1.0" encoding="utf-8"?>
<p:tagLst xmlns:p="http://schemas.openxmlformats.org/presentationml/2006/main">
  <p:tag name="AS_UNIQUEID" val="1030"/>
</p:tagLst>
</file>

<file path=ppt/tags/tag104.xml><?xml version="1.0" encoding="utf-8"?>
<p:tagLst xmlns:p="http://schemas.openxmlformats.org/presentationml/2006/main">
  <p:tag name="AS_UNIQUEID" val="1030"/>
</p:tagLst>
</file>

<file path=ppt/tags/tag105.xml><?xml version="1.0" encoding="utf-8"?>
<p:tagLst xmlns:p="http://schemas.openxmlformats.org/presentationml/2006/main">
  <p:tag name="AS_UNIQUEID" val="1030"/>
</p:tagLst>
</file>

<file path=ppt/tags/tag106.xml><?xml version="1.0" encoding="utf-8"?>
<p:tagLst xmlns:p="http://schemas.openxmlformats.org/presentationml/2006/main">
  <p:tag name="AS_UNIQUEID" val="1030"/>
</p:tagLst>
</file>

<file path=ppt/tags/tag107.xml><?xml version="1.0" encoding="utf-8"?>
<p:tagLst xmlns:p="http://schemas.openxmlformats.org/presentationml/2006/main">
  <p:tag name="AS_UNIQUEID" val="1030"/>
</p:tagLst>
</file>

<file path=ppt/tags/tag108.xml><?xml version="1.0" encoding="utf-8"?>
<p:tagLst xmlns:p="http://schemas.openxmlformats.org/presentationml/2006/main">
  <p:tag name="AS_UNIQUEID" val="1103"/>
</p:tagLst>
</file>

<file path=ppt/tags/tag109.xml><?xml version="1.0" encoding="utf-8"?>
<p:tagLst xmlns:p="http://schemas.openxmlformats.org/presentationml/2006/main">
  <p:tag name="AS_UNIQUEID" val="1104"/>
</p:tagLst>
</file>

<file path=ppt/tags/tag11.xml><?xml version="1.0" encoding="utf-8"?>
<p:tagLst xmlns:p="http://schemas.openxmlformats.org/presentationml/2006/main">
  <p:tag name="AS_UNIQUEID" val="953"/>
</p:tagLst>
</file>

<file path=ppt/tags/tag110.xml><?xml version="1.0" encoding="utf-8"?>
<p:tagLst xmlns:p="http://schemas.openxmlformats.org/presentationml/2006/main">
  <p:tag name="AS_UNIQUEID" val="680"/>
</p:tagLst>
</file>

<file path=ppt/tags/tag111.xml><?xml version="1.0" encoding="utf-8"?>
<p:tagLst xmlns:p="http://schemas.openxmlformats.org/presentationml/2006/main">
  <p:tag name="AS_UNIQUEID" val="680"/>
</p:tagLst>
</file>

<file path=ppt/tags/tag112.xml><?xml version="1.0" encoding="utf-8"?>
<p:tagLst xmlns:p="http://schemas.openxmlformats.org/presentationml/2006/main">
  <p:tag name="AS_UNIQUEID" val="12732"/>
</p:tagLst>
</file>

<file path=ppt/tags/tag113.xml><?xml version="1.0" encoding="utf-8"?>
<p:tagLst xmlns:p="http://schemas.openxmlformats.org/presentationml/2006/main">
  <p:tag name="AS_UNIQUEID" val="12732"/>
</p:tagLst>
</file>

<file path=ppt/tags/tag114.xml><?xml version="1.0" encoding="utf-8"?>
<p:tagLst xmlns:p="http://schemas.openxmlformats.org/presentationml/2006/main">
  <p:tag name="AS_UNIQUEID" val="740"/>
</p:tagLst>
</file>

<file path=ppt/tags/tag115.xml><?xml version="1.0" encoding="utf-8"?>
<p:tagLst xmlns:p="http://schemas.openxmlformats.org/presentationml/2006/main">
  <p:tag name="AS_UNIQUEID" val="1577"/>
</p:tagLst>
</file>

<file path=ppt/tags/tag116.xml><?xml version="1.0" encoding="utf-8"?>
<p:tagLst xmlns:p="http://schemas.openxmlformats.org/presentationml/2006/main">
  <p:tag name="AS_UNIQUEID" val="1577"/>
</p:tagLst>
</file>

<file path=ppt/tags/tag117.xml><?xml version="1.0" encoding="utf-8"?>
<p:tagLst xmlns:p="http://schemas.openxmlformats.org/presentationml/2006/main">
  <p:tag name="AS_UNIQUEID" val="1577"/>
</p:tagLst>
</file>

<file path=ppt/tags/tag118.xml><?xml version="1.0" encoding="utf-8"?>
<p:tagLst xmlns:p="http://schemas.openxmlformats.org/presentationml/2006/main">
  <p:tag name="AS_UNIQUEID" val="1577"/>
</p:tagLst>
</file>

<file path=ppt/tags/tag119.xml><?xml version="1.0" encoding="utf-8"?>
<p:tagLst xmlns:p="http://schemas.openxmlformats.org/presentationml/2006/main">
  <p:tag name="AS_UNIQUEID" val="1577"/>
</p:tagLst>
</file>

<file path=ppt/tags/tag12.xml><?xml version="1.0" encoding="utf-8"?>
<p:tagLst xmlns:p="http://schemas.openxmlformats.org/presentationml/2006/main">
  <p:tag name="AS_UNIQUEID" val="954"/>
</p:tagLst>
</file>

<file path=ppt/tags/tag120.xml><?xml version="1.0" encoding="utf-8"?>
<p:tagLst xmlns:p="http://schemas.openxmlformats.org/presentationml/2006/main">
  <p:tag name="AS_UNIQUEID" val="1577"/>
</p:tagLst>
</file>

<file path=ppt/tags/tag121.xml><?xml version="1.0" encoding="utf-8"?>
<p:tagLst xmlns:p="http://schemas.openxmlformats.org/presentationml/2006/main">
  <p:tag name="AS_UNIQUEID" val="1577"/>
</p:tagLst>
</file>

<file path=ppt/tags/tag122.xml><?xml version="1.0" encoding="utf-8"?>
<p:tagLst xmlns:p="http://schemas.openxmlformats.org/presentationml/2006/main">
  <p:tag name="AS_UNIQUEID" val="1577"/>
</p:tagLst>
</file>

<file path=ppt/tags/tag123.xml><?xml version="1.0" encoding="utf-8"?>
<p:tagLst xmlns:p="http://schemas.openxmlformats.org/presentationml/2006/main">
  <p:tag name="AS_UNIQUEID" val="1577"/>
</p:tagLst>
</file>

<file path=ppt/tags/tag124.xml><?xml version="1.0" encoding="utf-8"?>
<p:tagLst xmlns:p="http://schemas.openxmlformats.org/presentationml/2006/main">
  <p:tag name="AS_UNIQUEID" val="1010"/>
  <p:tag name="KSO_WM_BEAUTIFY_FLAG" val=""/>
</p:tagLst>
</file>

<file path=ppt/tags/tag125.xml><?xml version="1.0" encoding="utf-8"?>
<p:tagLst xmlns:p="http://schemas.openxmlformats.org/presentationml/2006/main">
  <p:tag name="AS_UNIQUEID" val="2772"/>
</p:tagLst>
</file>

<file path=ppt/tags/tag126.xml><?xml version="1.0" encoding="utf-8"?>
<p:tagLst xmlns:p="http://schemas.openxmlformats.org/presentationml/2006/main">
  <p:tag name="AS_UNIQUEID" val="680"/>
</p:tagLst>
</file>

<file path=ppt/tags/tag127.xml><?xml version="1.0" encoding="utf-8"?>
<p:tagLst xmlns:p="http://schemas.openxmlformats.org/presentationml/2006/main">
  <p:tag name="AS_UNIQUEID" val="680"/>
</p:tagLst>
</file>

<file path=ppt/tags/tag128.xml><?xml version="1.0" encoding="utf-8"?>
<p:tagLst xmlns:p="http://schemas.openxmlformats.org/presentationml/2006/main">
  <p:tag name="AS_UNIQUEID" val="766"/>
</p:tagLst>
</file>

<file path=ppt/tags/tag129.xml><?xml version="1.0" encoding="utf-8"?>
<p:tagLst xmlns:p="http://schemas.openxmlformats.org/presentationml/2006/main">
  <p:tag name="AS_UNIQUEID" val="610"/>
</p:tagLst>
</file>

<file path=ppt/tags/tag13.xml><?xml version="1.0" encoding="utf-8"?>
<p:tagLst xmlns:p="http://schemas.openxmlformats.org/presentationml/2006/main">
  <p:tag name="AS_UNIQUEID" val="955"/>
</p:tagLst>
</file>

<file path=ppt/tags/tag130.xml><?xml version="1.0" encoding="utf-8"?>
<p:tagLst xmlns:p="http://schemas.openxmlformats.org/presentationml/2006/main">
  <p:tag name="AS_UNIQUEID" val="1004"/>
</p:tagLst>
</file>

<file path=ppt/tags/tag131.xml><?xml version="1.0" encoding="utf-8"?>
<p:tagLst xmlns:p="http://schemas.openxmlformats.org/presentationml/2006/main">
  <p:tag name="AS_UNIQUEID" val="12836"/>
</p:tagLst>
</file>

<file path=ppt/tags/tag132.xml><?xml version="1.0" encoding="utf-8"?>
<p:tagLst xmlns:p="http://schemas.openxmlformats.org/presentationml/2006/main">
  <p:tag name="AS_UNIQUEID" val="12841"/>
</p:tagLst>
</file>

<file path=ppt/tags/tag133.xml><?xml version="1.0" encoding="utf-8"?>
<p:tagLst xmlns:p="http://schemas.openxmlformats.org/presentationml/2006/main">
  <p:tag name="AS_UNIQUEID" val="12843"/>
</p:tagLst>
</file>

<file path=ppt/tags/tag134.xml><?xml version="1.0" encoding="utf-8"?>
<p:tagLst xmlns:p="http://schemas.openxmlformats.org/presentationml/2006/main">
  <p:tag name="AS_UNIQUEID" val="12859"/>
</p:tagLst>
</file>

<file path=ppt/tags/tag135.xml><?xml version="1.0" encoding="utf-8"?>
<p:tagLst xmlns:p="http://schemas.openxmlformats.org/presentationml/2006/main">
  <p:tag name="AS_UNIQUEID" val="680"/>
</p:tagLst>
</file>

<file path=ppt/tags/tag136.xml><?xml version="1.0" encoding="utf-8"?>
<p:tagLst xmlns:p="http://schemas.openxmlformats.org/presentationml/2006/main">
  <p:tag name="AS_UNIQUEID" val="680"/>
</p:tagLst>
</file>

<file path=ppt/tags/tag137.xml><?xml version="1.0" encoding="utf-8"?>
<p:tagLst xmlns:p="http://schemas.openxmlformats.org/presentationml/2006/main">
  <p:tag name="AS_UNIQUEID" val="680"/>
</p:tagLst>
</file>

<file path=ppt/tags/tag138.xml><?xml version="1.0" encoding="utf-8"?>
<p:tagLst xmlns:p="http://schemas.openxmlformats.org/presentationml/2006/main">
  <p:tag name="AS_UNIQUEID" val="680"/>
</p:tagLst>
</file>

<file path=ppt/tags/tag139.xml><?xml version="1.0" encoding="utf-8"?>
<p:tagLst xmlns:p="http://schemas.openxmlformats.org/presentationml/2006/main">
  <p:tag name="AS_UNIQUEID" val="680"/>
</p:tagLst>
</file>

<file path=ppt/tags/tag14.xml><?xml version="1.0" encoding="utf-8"?>
<p:tagLst xmlns:p="http://schemas.openxmlformats.org/presentationml/2006/main">
  <p:tag name="AS_UNIQUEID" val="956"/>
</p:tagLst>
</file>

<file path=ppt/tags/tag140.xml><?xml version="1.0" encoding="utf-8"?>
<p:tagLst xmlns:p="http://schemas.openxmlformats.org/presentationml/2006/main">
  <p:tag name="AS_UNIQUEID" val="680"/>
</p:tagLst>
</file>

<file path=ppt/tags/tag141.xml><?xml version="1.0" encoding="utf-8"?>
<p:tagLst xmlns:p="http://schemas.openxmlformats.org/presentationml/2006/main">
  <p:tag name="AS_UNIQUEID" val="1653"/>
</p:tagLst>
</file>

<file path=ppt/tags/tag142.xml><?xml version="1.0" encoding="utf-8"?>
<p:tagLst xmlns:p="http://schemas.openxmlformats.org/presentationml/2006/main">
  <p:tag name="AS_UNIQUEID" val="175"/>
</p:tagLst>
</file>

<file path=ppt/tags/tag143.xml><?xml version="1.0" encoding="utf-8"?>
<p:tagLst xmlns:p="http://schemas.openxmlformats.org/presentationml/2006/main">
  <p:tag name="AS_UNIQUEID" val="12794"/>
</p:tagLst>
</file>

<file path=ppt/tags/tag144.xml><?xml version="1.0" encoding="utf-8"?>
<p:tagLst xmlns:p="http://schemas.openxmlformats.org/presentationml/2006/main">
  <p:tag name="AS_UNIQUEID" val="2827"/>
</p:tagLst>
</file>

<file path=ppt/tags/tag145.xml><?xml version="1.0" encoding="utf-8"?>
<p:tagLst xmlns:p="http://schemas.openxmlformats.org/presentationml/2006/main">
  <p:tag name="AS_UNIQUEID" val="598"/>
</p:tagLst>
</file>

<file path=ppt/tags/tag146.xml><?xml version="1.0" encoding="utf-8"?>
<p:tagLst xmlns:p="http://schemas.openxmlformats.org/presentationml/2006/main">
  <p:tag name="AS_UNIQUEID" val="610"/>
</p:tagLst>
</file>

<file path=ppt/tags/tag147.xml><?xml version="1.0" encoding="utf-8"?>
<p:tagLst xmlns:p="http://schemas.openxmlformats.org/presentationml/2006/main">
  <p:tag name="AS_UNIQUEID" val="598"/>
</p:tagLst>
</file>

<file path=ppt/tags/tag148.xml><?xml version="1.0" encoding="utf-8"?>
<p:tagLst xmlns:p="http://schemas.openxmlformats.org/presentationml/2006/main">
  <p:tag name="AS_UNIQUEID" val="12843"/>
</p:tagLst>
</file>

<file path=ppt/tags/tag149.xml><?xml version="1.0" encoding="utf-8"?>
<p:tagLst xmlns:p="http://schemas.openxmlformats.org/presentationml/2006/main">
  <p:tag name="AS_UNIQUEID" val="610"/>
</p:tagLst>
</file>

<file path=ppt/tags/tag15.xml><?xml version="1.0" encoding="utf-8"?>
<p:tagLst xmlns:p="http://schemas.openxmlformats.org/presentationml/2006/main">
  <p:tag name="AS_UNIQUEID" val="957"/>
</p:tagLst>
</file>

<file path=ppt/tags/tag150.xml><?xml version="1.0" encoding="utf-8"?>
<p:tagLst xmlns:p="http://schemas.openxmlformats.org/presentationml/2006/main">
  <p:tag name="AS_UNIQUEID" val="11980"/>
</p:tagLst>
</file>

<file path=ppt/tags/tag151.xml><?xml version="1.0" encoding="utf-8"?>
<p:tagLst xmlns:p="http://schemas.openxmlformats.org/presentationml/2006/main">
  <p:tag name="AS_UNIQUEID" val="1163"/>
</p:tagLst>
</file>

<file path=ppt/tags/tag152.xml><?xml version="1.0" encoding="utf-8"?>
<p:tagLst xmlns:p="http://schemas.openxmlformats.org/presentationml/2006/main">
  <p:tag name="AS_UNIQUEID" val="598"/>
</p:tagLst>
</file>

<file path=ppt/tags/tag153.xml><?xml version="1.0" encoding="utf-8"?>
<p:tagLst xmlns:p="http://schemas.openxmlformats.org/presentationml/2006/main">
  <p:tag name="AS_UNIQUEID" val="610"/>
</p:tagLst>
</file>

<file path=ppt/tags/tag154.xml><?xml version="1.0" encoding="utf-8"?>
<p:tagLst xmlns:p="http://schemas.openxmlformats.org/presentationml/2006/main">
  <p:tag name="AS_UNIQUEID" val="11979"/>
</p:tagLst>
</file>

<file path=ppt/tags/tag155.xml><?xml version="1.0" encoding="utf-8"?>
<p:tagLst xmlns:p="http://schemas.openxmlformats.org/presentationml/2006/main">
  <p:tag name="AS_UNIQUEID" val="11980"/>
</p:tagLst>
</file>

<file path=ppt/tags/tag156.xml><?xml version="1.0" encoding="utf-8"?>
<p:tagLst xmlns:p="http://schemas.openxmlformats.org/presentationml/2006/main">
  <p:tag name="AS_UNIQUEID" val="11981"/>
</p:tagLst>
</file>

<file path=ppt/tags/tag157.xml><?xml version="1.0" encoding="utf-8"?>
<p:tagLst xmlns:p="http://schemas.openxmlformats.org/presentationml/2006/main">
  <p:tag name="AS_UNIQUEID" val="610"/>
</p:tagLst>
</file>

<file path=ppt/tags/tag158.xml><?xml version="1.0" encoding="utf-8"?>
<p:tagLst xmlns:p="http://schemas.openxmlformats.org/presentationml/2006/main">
  <p:tag name="AS_UNIQUEID" val="598"/>
</p:tagLst>
</file>

<file path=ppt/tags/tag159.xml><?xml version="1.0" encoding="utf-8"?>
<p:tagLst xmlns:p="http://schemas.openxmlformats.org/presentationml/2006/main">
  <p:tag name="AS_UNIQUEID" val="12711"/>
</p:tagLst>
</file>

<file path=ppt/tags/tag16.xml><?xml version="1.0" encoding="utf-8"?>
<p:tagLst xmlns:p="http://schemas.openxmlformats.org/presentationml/2006/main">
  <p:tag name="AS_UNIQUEID" val="958"/>
</p:tagLst>
</file>

<file path=ppt/tags/tag160.xml><?xml version="1.0" encoding="utf-8"?>
<p:tagLst xmlns:p="http://schemas.openxmlformats.org/presentationml/2006/main">
  <p:tag name="AS_UNIQUEID" val="740"/>
</p:tagLst>
</file>

<file path=ppt/tags/tag161.xml><?xml version="1.0" encoding="utf-8"?>
<p:tagLst xmlns:p="http://schemas.openxmlformats.org/presentationml/2006/main">
  <p:tag name="AS_UNIQUEID" val="680"/>
</p:tagLst>
</file>

<file path=ppt/tags/tag162.xml><?xml version="1.0" encoding="utf-8"?>
<p:tagLst xmlns:p="http://schemas.openxmlformats.org/presentationml/2006/main">
  <p:tag name="AS_UNIQUEID" val="680"/>
</p:tagLst>
</file>

<file path=ppt/tags/tag163.xml><?xml version="1.0" encoding="utf-8"?>
<p:tagLst xmlns:p="http://schemas.openxmlformats.org/presentationml/2006/main">
  <p:tag name="AS_UNIQUEID" val="680"/>
</p:tagLst>
</file>

<file path=ppt/tags/tag164.xml><?xml version="1.0" encoding="utf-8"?>
<p:tagLst xmlns:p="http://schemas.openxmlformats.org/presentationml/2006/main">
  <p:tag name="AS_UNIQUEID" val="680"/>
</p:tagLst>
</file>

<file path=ppt/tags/tag165.xml><?xml version="1.0" encoding="utf-8"?>
<p:tagLst xmlns:p="http://schemas.openxmlformats.org/presentationml/2006/main">
  <p:tag name="AS_UNIQUEID" val="680"/>
</p:tagLst>
</file>

<file path=ppt/tags/tag166.xml><?xml version="1.0" encoding="utf-8"?>
<p:tagLst xmlns:p="http://schemas.openxmlformats.org/presentationml/2006/main">
  <p:tag name="AS_UNIQUEID" val="680"/>
</p:tagLst>
</file>

<file path=ppt/tags/tag167.xml><?xml version="1.0" encoding="utf-8"?>
<p:tagLst xmlns:p="http://schemas.openxmlformats.org/presentationml/2006/main">
  <p:tag name="AS_UNIQUEID" val="680"/>
</p:tagLst>
</file>

<file path=ppt/tags/tag168.xml><?xml version="1.0" encoding="utf-8"?>
<p:tagLst xmlns:p="http://schemas.openxmlformats.org/presentationml/2006/main">
  <p:tag name="AS_UNIQUEID" val="680"/>
</p:tagLst>
</file>

<file path=ppt/tags/tag169.xml><?xml version="1.0" encoding="utf-8"?>
<p:tagLst xmlns:p="http://schemas.openxmlformats.org/presentationml/2006/main">
  <p:tag name="AS_UNIQUEID" val="680"/>
</p:tagLst>
</file>

<file path=ppt/tags/tag17.xml><?xml version="1.0" encoding="utf-8"?>
<p:tagLst xmlns:p="http://schemas.openxmlformats.org/presentationml/2006/main">
  <p:tag name="AS_UNIQUEID" val="959"/>
</p:tagLst>
</file>

<file path=ppt/tags/tag170.xml><?xml version="1.0" encoding="utf-8"?>
<p:tagLst xmlns:p="http://schemas.openxmlformats.org/presentationml/2006/main">
  <p:tag name="AS_UNIQUEID" val="680"/>
</p:tagLst>
</file>

<file path=ppt/tags/tag171.xml><?xml version="1.0" encoding="utf-8"?>
<p:tagLst xmlns:p="http://schemas.openxmlformats.org/presentationml/2006/main">
  <p:tag name="AS_UNIQUEID" val="680"/>
</p:tagLst>
</file>

<file path=ppt/tags/tag172.xml><?xml version="1.0" encoding="utf-8"?>
<p:tagLst xmlns:p="http://schemas.openxmlformats.org/presentationml/2006/main">
  <p:tag name="AS_UNIQUEID" val="680"/>
</p:tagLst>
</file>

<file path=ppt/tags/tag173.xml><?xml version="1.0" encoding="utf-8"?>
<p:tagLst xmlns:p="http://schemas.openxmlformats.org/presentationml/2006/main">
  <p:tag name="AS_UNIQUEID" val="680"/>
</p:tagLst>
</file>

<file path=ppt/tags/tag174.xml><?xml version="1.0" encoding="utf-8"?>
<p:tagLst xmlns:p="http://schemas.openxmlformats.org/presentationml/2006/main">
  <p:tag name="AS_UNIQUEID" val="680"/>
</p:tagLst>
</file>

<file path=ppt/tags/tag175.xml><?xml version="1.0" encoding="utf-8"?>
<p:tagLst xmlns:p="http://schemas.openxmlformats.org/presentationml/2006/main">
  <p:tag name="AS_UNIQUEID" val="680"/>
</p:tagLst>
</file>

<file path=ppt/tags/tag176.xml><?xml version="1.0" encoding="utf-8"?>
<p:tagLst xmlns:p="http://schemas.openxmlformats.org/presentationml/2006/main">
  <p:tag name="AS_UNIQUEID" val="680"/>
</p:tagLst>
</file>

<file path=ppt/tags/tag177.xml><?xml version="1.0" encoding="utf-8"?>
<p:tagLst xmlns:p="http://schemas.openxmlformats.org/presentationml/2006/main">
  <p:tag name="AS_UNIQUEID" val="1099"/>
</p:tagLst>
</file>

<file path=ppt/tags/tag178.xml><?xml version="1.0" encoding="utf-8"?>
<p:tagLst xmlns:p="http://schemas.openxmlformats.org/presentationml/2006/main">
  <p:tag name="AS_UNIQUEID" val="1100"/>
</p:tagLst>
</file>

<file path=ppt/tags/tag179.xml><?xml version="1.0" encoding="utf-8"?>
<p:tagLst xmlns:p="http://schemas.openxmlformats.org/presentationml/2006/main">
  <p:tag name="AS_UNIQUEID" val="1101"/>
</p:tagLst>
</file>

<file path=ppt/tags/tag18.xml><?xml version="1.0" encoding="utf-8"?>
<p:tagLst xmlns:p="http://schemas.openxmlformats.org/presentationml/2006/main">
  <p:tag name="AS_UNIQUEID" val="960"/>
</p:tagLst>
</file>

<file path=ppt/tags/tag180.xml><?xml version="1.0" encoding="utf-8"?>
<p:tagLst xmlns:p="http://schemas.openxmlformats.org/presentationml/2006/main">
  <p:tag name="AS_UNIQUEID" val="1103"/>
</p:tagLst>
</file>

<file path=ppt/tags/tag181.xml><?xml version="1.0" encoding="utf-8"?>
<p:tagLst xmlns:p="http://schemas.openxmlformats.org/presentationml/2006/main">
  <p:tag name="AS_UNIQUEID" val="1104"/>
</p:tagLst>
</file>

<file path=ppt/tags/tag182.xml><?xml version="1.0" encoding="utf-8"?>
<p:tagLst xmlns:p="http://schemas.openxmlformats.org/presentationml/2006/main">
  <p:tag name="AS_UNIQUEID" val="1103"/>
</p:tagLst>
</file>

<file path=ppt/tags/tag183.xml><?xml version="1.0" encoding="utf-8"?>
<p:tagLst xmlns:p="http://schemas.openxmlformats.org/presentationml/2006/main">
  <p:tag name="AS_UNIQUEID" val="1104"/>
</p:tagLst>
</file>

<file path=ppt/tags/tag184.xml><?xml version="1.0" encoding="utf-8"?>
<p:tagLst xmlns:p="http://schemas.openxmlformats.org/presentationml/2006/main">
  <p:tag name="AS_UNIQUEID" val="1103"/>
</p:tagLst>
</file>

<file path=ppt/tags/tag185.xml><?xml version="1.0" encoding="utf-8"?>
<p:tagLst xmlns:p="http://schemas.openxmlformats.org/presentationml/2006/main">
  <p:tag name="AS_UNIQUEID" val="1104"/>
</p:tagLst>
</file>

<file path=ppt/tags/tag186.xml><?xml version="1.0" encoding="utf-8"?>
<p:tagLst xmlns:p="http://schemas.openxmlformats.org/presentationml/2006/main">
  <p:tag name="AS_UNIQUEID" val="1103"/>
</p:tagLst>
</file>

<file path=ppt/tags/tag187.xml><?xml version="1.0" encoding="utf-8"?>
<p:tagLst xmlns:p="http://schemas.openxmlformats.org/presentationml/2006/main">
  <p:tag name="AS_UNIQUEID" val="1104"/>
</p:tagLst>
</file>

<file path=ppt/tags/tag188.xml><?xml version="1.0" encoding="utf-8"?>
<p:tagLst xmlns:p="http://schemas.openxmlformats.org/presentationml/2006/main">
  <p:tag name="AS_UNIQUEID" val="1103"/>
</p:tagLst>
</file>

<file path=ppt/tags/tag189.xml><?xml version="1.0" encoding="utf-8"?>
<p:tagLst xmlns:p="http://schemas.openxmlformats.org/presentationml/2006/main">
  <p:tag name="AS_UNIQUEID" val="1104"/>
</p:tagLst>
</file>

<file path=ppt/tags/tag19.xml><?xml version="1.0" encoding="utf-8"?>
<p:tagLst xmlns:p="http://schemas.openxmlformats.org/presentationml/2006/main">
  <p:tag name="AS_UNIQUEID" val="961"/>
</p:tagLst>
</file>

<file path=ppt/tags/tag190.xml><?xml version="1.0" encoding="utf-8"?>
<p:tagLst xmlns:p="http://schemas.openxmlformats.org/presentationml/2006/main">
  <p:tag name="AS_UNIQUEID" val="1103"/>
</p:tagLst>
</file>

<file path=ppt/tags/tag191.xml><?xml version="1.0" encoding="utf-8"?>
<p:tagLst xmlns:p="http://schemas.openxmlformats.org/presentationml/2006/main">
  <p:tag name="AS_UNIQUEID" val="1104"/>
</p:tagLst>
</file>

<file path=ppt/tags/tag192.xml><?xml version="1.0" encoding="utf-8"?>
<p:tagLst xmlns:p="http://schemas.openxmlformats.org/presentationml/2006/main">
  <p:tag name="AS_UNIQUEID" val="1103"/>
</p:tagLst>
</file>

<file path=ppt/tags/tag193.xml><?xml version="1.0" encoding="utf-8"?>
<p:tagLst xmlns:p="http://schemas.openxmlformats.org/presentationml/2006/main">
  <p:tag name="AS_UNIQUEID" val="1104"/>
</p:tagLst>
</file>

<file path=ppt/tags/tag194.xml><?xml version="1.0" encoding="utf-8"?>
<p:tagLst xmlns:p="http://schemas.openxmlformats.org/presentationml/2006/main">
  <p:tag name="AS_UNIQUEID" val="175"/>
</p:tagLst>
</file>

<file path=ppt/tags/tag195.xml><?xml version="1.0" encoding="utf-8"?>
<p:tagLst xmlns:p="http://schemas.openxmlformats.org/presentationml/2006/main">
  <p:tag name="AS_UNIQUEID" val="12794"/>
</p:tagLst>
</file>

<file path=ppt/tags/tag196.xml><?xml version="1.0" encoding="utf-8"?>
<p:tagLst xmlns:p="http://schemas.openxmlformats.org/presentationml/2006/main">
  <p:tag name="AS_UNIQUEID" val="680"/>
</p:tagLst>
</file>

<file path=ppt/tags/tag197.xml><?xml version="1.0" encoding="utf-8"?>
<p:tagLst xmlns:p="http://schemas.openxmlformats.org/presentationml/2006/main">
  <p:tag name="AS_UNIQUEID" val="1101"/>
</p:tagLst>
</file>

<file path=ppt/tags/tag198.xml><?xml version="1.0" encoding="utf-8"?>
<p:tagLst xmlns:p="http://schemas.openxmlformats.org/presentationml/2006/main">
  <p:tag name="AS_UNIQUEID" val="736"/>
  <p:tag name="KSO_WM_BEAUTIFY_FLAG" val=""/>
</p:tagLst>
</file>

<file path=ppt/tags/tag199.xml><?xml version="1.0" encoding="utf-8"?>
<p:tagLst xmlns:p="http://schemas.openxmlformats.org/presentationml/2006/main">
  <p:tag name="AS_UNIQUEID" val="741"/>
  <p:tag name="KSO_WM_BEAUTIFY_FLAG" val=""/>
</p:tagLst>
</file>

<file path=ppt/tags/tag2.xml><?xml version="1.0" encoding="utf-8"?>
<p:tagLst xmlns:p="http://schemas.openxmlformats.org/presentationml/2006/main">
  <p:tag name="AS_UNIQUEID" val="944"/>
</p:tagLst>
</file>

<file path=ppt/tags/tag20.xml><?xml version="1.0" encoding="utf-8"?>
<p:tagLst xmlns:p="http://schemas.openxmlformats.org/presentationml/2006/main">
  <p:tag name="AS_UNIQUEID" val="962"/>
</p:tagLst>
</file>

<file path=ppt/tags/tag200.xml><?xml version="1.0" encoding="utf-8"?>
<p:tagLst xmlns:p="http://schemas.openxmlformats.org/presentationml/2006/main">
  <p:tag name="AS_UNIQUEID" val="212"/>
  <p:tag name="KSO_WM_BEAUTIFY_FLAG" val=""/>
</p:tagLst>
</file>

<file path=ppt/tags/tag201.xml><?xml version="1.0" encoding="utf-8"?>
<p:tagLst xmlns:p="http://schemas.openxmlformats.org/presentationml/2006/main">
  <p:tag name="AS_UNIQUEID" val="212"/>
  <p:tag name="KSO_WM_BEAUTIFY_FLAG" val=""/>
</p:tagLst>
</file>

<file path=ppt/tags/tag202.xml><?xml version="1.0" encoding="utf-8"?>
<p:tagLst xmlns:p="http://schemas.openxmlformats.org/presentationml/2006/main">
  <p:tag name="AS_UNIQUEID" val="212"/>
  <p:tag name="KSO_WM_BEAUTIFY_FLAG" val=""/>
</p:tagLst>
</file>

<file path=ppt/tags/tag203.xml><?xml version="1.0" encoding="utf-8"?>
<p:tagLst xmlns:p="http://schemas.openxmlformats.org/presentationml/2006/main">
  <p:tag name="AS_UNIQUEID" val="12813"/>
</p:tagLst>
</file>

<file path=ppt/tags/tag204.xml><?xml version="1.0" encoding="utf-8"?>
<p:tagLst xmlns:p="http://schemas.openxmlformats.org/presentationml/2006/main">
  <p:tag name="AS_UNIQUEID" val="12814"/>
</p:tagLst>
</file>

<file path=ppt/tags/tag205.xml><?xml version="1.0" encoding="utf-8"?>
<p:tagLst xmlns:p="http://schemas.openxmlformats.org/presentationml/2006/main">
  <p:tag name="AS_UNIQUEID" val="12812"/>
</p:tagLst>
</file>

<file path=ppt/tags/tag206.xml><?xml version="1.0" encoding="utf-8"?>
<p:tagLst xmlns:p="http://schemas.openxmlformats.org/presentationml/2006/main">
  <p:tag name="AS_UNIQUEID" val="12822"/>
</p:tagLst>
</file>

<file path=ppt/tags/tag207.xml><?xml version="1.0" encoding="utf-8"?>
<p:tagLst xmlns:p="http://schemas.openxmlformats.org/presentationml/2006/main">
  <p:tag name="AS_UNIQUEID" val="735"/>
  <p:tag name="KSO_WM_BEAUTIFY_FLAG" val=""/>
</p:tagLst>
</file>

<file path=ppt/tags/tag208.xml><?xml version="1.0" encoding="utf-8"?>
<p:tagLst xmlns:p="http://schemas.openxmlformats.org/presentationml/2006/main">
  <p:tag name="AS_UNIQUEID" val="12859"/>
</p:tagLst>
</file>

<file path=ppt/tags/tag209.xml><?xml version="1.0" encoding="utf-8"?>
<p:tagLst xmlns:p="http://schemas.openxmlformats.org/presentationml/2006/main">
  <p:tag name="AS_UNIQUEID" val="1005"/>
</p:tagLst>
</file>

<file path=ppt/tags/tag21.xml><?xml version="1.0" encoding="utf-8"?>
<p:tagLst xmlns:p="http://schemas.openxmlformats.org/presentationml/2006/main">
  <p:tag name="AS_UNIQUEID" val="963"/>
</p:tagLst>
</file>

<file path=ppt/tags/tag210.xml><?xml version="1.0" encoding="utf-8"?>
<p:tagLst xmlns:p="http://schemas.openxmlformats.org/presentationml/2006/main">
  <p:tag name="AS_UNIQUEID" val="1010"/>
  <p:tag name="KSO_WM_BEAUTIFY_FLAG" val=""/>
</p:tagLst>
</file>

<file path=ppt/tags/tag211.xml><?xml version="1.0" encoding="utf-8"?>
<p:tagLst xmlns:p="http://schemas.openxmlformats.org/presentationml/2006/main">
  <p:tag name="AS_UNIQUEID" val="740"/>
</p:tagLst>
</file>

<file path=ppt/tags/tag212.xml><?xml version="1.0" encoding="utf-8"?>
<p:tagLst xmlns:p="http://schemas.openxmlformats.org/presentationml/2006/main">
  <p:tag name="AS_UNIQUEID" val="680"/>
</p:tagLst>
</file>

<file path=ppt/tags/tag213.xml><?xml version="1.0" encoding="utf-8"?>
<p:tagLst xmlns:p="http://schemas.openxmlformats.org/presentationml/2006/main">
  <p:tag name="AS_UNIQUEID" val="680"/>
</p:tagLst>
</file>

<file path=ppt/tags/tag214.xml><?xml version="1.0" encoding="utf-8"?>
<p:tagLst xmlns:p="http://schemas.openxmlformats.org/presentationml/2006/main">
  <p:tag name="AS_UNIQUEID" val="766"/>
</p:tagLst>
</file>

<file path=ppt/tags/tag216.xml><?xml version="1.0" encoding="utf-8"?>
<p:tagLst xmlns:p="http://schemas.openxmlformats.org/presentationml/2006/main">
  <p:tag name="commondata" val="eyJoZGlkIjoiMTZjOWY4OTU4MjY3MWJjMjE0OTIwNTk5OTFlMWI5YmMifQ=="/>
</p:tagLst>
</file>

<file path=ppt/tags/tag22.xml><?xml version="1.0" encoding="utf-8"?>
<p:tagLst xmlns:p="http://schemas.openxmlformats.org/presentationml/2006/main">
  <p:tag name="AS_UNIQUEID" val="964"/>
</p:tagLst>
</file>

<file path=ppt/tags/tag23.xml><?xml version="1.0" encoding="utf-8"?>
<p:tagLst xmlns:p="http://schemas.openxmlformats.org/presentationml/2006/main">
  <p:tag name="AS_UNIQUEID" val="965"/>
</p:tagLst>
</file>

<file path=ppt/tags/tag24.xml><?xml version="1.0" encoding="utf-8"?>
<p:tagLst xmlns:p="http://schemas.openxmlformats.org/presentationml/2006/main">
  <p:tag name="AS_UNIQUEID" val="966"/>
</p:tagLst>
</file>

<file path=ppt/tags/tag25.xml><?xml version="1.0" encoding="utf-8"?>
<p:tagLst xmlns:p="http://schemas.openxmlformats.org/presentationml/2006/main">
  <p:tag name="AS_UNIQUEID" val="967"/>
</p:tagLst>
</file>

<file path=ppt/tags/tag26.xml><?xml version="1.0" encoding="utf-8"?>
<p:tagLst xmlns:p="http://schemas.openxmlformats.org/presentationml/2006/main">
  <p:tag name="AS_UNIQUEID" val="968"/>
</p:tagLst>
</file>

<file path=ppt/tags/tag27.xml><?xml version="1.0" encoding="utf-8"?>
<p:tagLst xmlns:p="http://schemas.openxmlformats.org/presentationml/2006/main">
  <p:tag name="AS_UNIQUEID" val="969"/>
</p:tagLst>
</file>

<file path=ppt/tags/tag28.xml><?xml version="1.0" encoding="utf-8"?>
<p:tagLst xmlns:p="http://schemas.openxmlformats.org/presentationml/2006/main">
  <p:tag name="AS_UNIQUEID" val="970"/>
</p:tagLst>
</file>

<file path=ppt/tags/tag29.xml><?xml version="1.0" encoding="utf-8"?>
<p:tagLst xmlns:p="http://schemas.openxmlformats.org/presentationml/2006/main">
  <p:tag name="AS_UNIQUEID" val="971"/>
</p:tagLst>
</file>

<file path=ppt/tags/tag3.xml><?xml version="1.0" encoding="utf-8"?>
<p:tagLst xmlns:p="http://schemas.openxmlformats.org/presentationml/2006/main">
  <p:tag name="AS_UNIQUEID" val="945"/>
</p:tagLst>
</file>

<file path=ppt/tags/tag30.xml><?xml version="1.0" encoding="utf-8"?>
<p:tagLst xmlns:p="http://schemas.openxmlformats.org/presentationml/2006/main">
  <p:tag name="AS_UNIQUEID" val="972"/>
</p:tagLst>
</file>

<file path=ppt/tags/tag31.xml><?xml version="1.0" encoding="utf-8"?>
<p:tagLst xmlns:p="http://schemas.openxmlformats.org/presentationml/2006/main">
  <p:tag name="AS_UNIQUEID" val="973"/>
</p:tagLst>
</file>

<file path=ppt/tags/tag32.xml><?xml version="1.0" encoding="utf-8"?>
<p:tagLst xmlns:p="http://schemas.openxmlformats.org/presentationml/2006/main">
  <p:tag name="AS_UNIQUEID" val="974"/>
</p:tagLst>
</file>

<file path=ppt/tags/tag33.xml><?xml version="1.0" encoding="utf-8"?>
<p:tagLst xmlns:p="http://schemas.openxmlformats.org/presentationml/2006/main">
  <p:tag name="AS_UNIQUEID" val="975"/>
</p:tagLst>
</file>

<file path=ppt/tags/tag34.xml><?xml version="1.0" encoding="utf-8"?>
<p:tagLst xmlns:p="http://schemas.openxmlformats.org/presentationml/2006/main">
  <p:tag name="AS_UNIQUEID" val="976"/>
</p:tagLst>
</file>

<file path=ppt/tags/tag35.xml><?xml version="1.0" encoding="utf-8"?>
<p:tagLst xmlns:p="http://schemas.openxmlformats.org/presentationml/2006/main">
  <p:tag name="AS_UNIQUEID" val="977"/>
</p:tagLst>
</file>

<file path=ppt/tags/tag36.xml><?xml version="1.0" encoding="utf-8"?>
<p:tagLst xmlns:p="http://schemas.openxmlformats.org/presentationml/2006/main">
  <p:tag name="AS_UNIQUEID" val="12892"/>
</p:tagLst>
</file>

<file path=ppt/tags/tag37.xml><?xml version="1.0" encoding="utf-8"?>
<p:tagLst xmlns:p="http://schemas.openxmlformats.org/presentationml/2006/main">
  <p:tag name="AS_UNIQUEID" val="12893"/>
  <p:tag name="KSO_WM_BEAUTIFY_FLAG" val=""/>
</p:tagLst>
</file>

<file path=ppt/tags/tag38.xml><?xml version="1.0" encoding="utf-8"?>
<p:tagLst xmlns:p="http://schemas.openxmlformats.org/presentationml/2006/main">
  <p:tag name="AS_UNIQUEID" val="12894"/>
  <p:tag name="KSO_WM_BEAUTIFY_FLAG" val=""/>
</p:tagLst>
</file>

<file path=ppt/tags/tag39.xml><?xml version="1.0" encoding="utf-8"?>
<p:tagLst xmlns:p="http://schemas.openxmlformats.org/presentationml/2006/main">
  <p:tag name="AS_UNIQUEID" val="610"/>
</p:tagLst>
</file>

<file path=ppt/tags/tag4.xml><?xml version="1.0" encoding="utf-8"?>
<p:tagLst xmlns:p="http://schemas.openxmlformats.org/presentationml/2006/main">
  <p:tag name="AS_UNIQUEID" val="946"/>
</p:tagLst>
</file>

<file path=ppt/tags/tag4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475*5026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1.xml><?xml version="1.0" encoding="utf-8"?>
<p:tagLst xmlns:p="http://schemas.openxmlformats.org/presentationml/2006/main">
  <p:tag name="AS_UNIQUEID" val="2771"/>
</p:tagLst>
</file>

<file path=ppt/tags/tag42.xml><?xml version="1.0" encoding="utf-8"?>
<p:tagLst xmlns:p="http://schemas.openxmlformats.org/presentationml/2006/main">
  <p:tag name="AS_UNIQUEID" val="613"/>
</p:tagLst>
</file>

<file path=ppt/tags/tag43.xml><?xml version="1.0" encoding="utf-8"?>
<p:tagLst xmlns:p="http://schemas.openxmlformats.org/presentationml/2006/main">
  <p:tag name="AS_UNIQUEID" val="613"/>
</p:tagLst>
</file>

<file path=ppt/tags/tag44.xml><?xml version="1.0" encoding="utf-8"?>
<p:tagLst xmlns:p="http://schemas.openxmlformats.org/presentationml/2006/main">
  <p:tag name="AS_UNIQUEID" val="612"/>
</p:tagLst>
</file>

<file path=ppt/tags/tag45.xml><?xml version="1.0" encoding="utf-8"?>
<p:tagLst xmlns:p="http://schemas.openxmlformats.org/presentationml/2006/main">
  <p:tag name="AS_UNIQUEID" val="12761"/>
</p:tagLst>
</file>

<file path=ppt/tags/tag46.xml><?xml version="1.0" encoding="utf-8"?>
<p:tagLst xmlns:p="http://schemas.openxmlformats.org/presentationml/2006/main">
  <p:tag name="AS_UNIQUEID" val="12762"/>
</p:tagLst>
</file>

<file path=ppt/tags/tag47.xml><?xml version="1.0" encoding="utf-8"?>
<p:tagLst xmlns:p="http://schemas.openxmlformats.org/presentationml/2006/main">
  <p:tag name="AS_UNIQUEID" val="12763"/>
</p:tagLst>
</file>

<file path=ppt/tags/tag48.xml><?xml version="1.0" encoding="utf-8"?>
<p:tagLst xmlns:p="http://schemas.openxmlformats.org/presentationml/2006/main">
  <p:tag name="AS_UNIQUEID" val="12769"/>
</p:tagLst>
</file>

<file path=ppt/tags/tag49.xml><?xml version="1.0" encoding="utf-8"?>
<p:tagLst xmlns:p="http://schemas.openxmlformats.org/presentationml/2006/main">
  <p:tag name="AS_UNIQUEID" val="12770"/>
</p:tagLst>
</file>

<file path=ppt/tags/tag5.xml><?xml version="1.0" encoding="utf-8"?>
<p:tagLst xmlns:p="http://schemas.openxmlformats.org/presentationml/2006/main">
  <p:tag name="AS_UNIQUEID" val="947"/>
</p:tagLst>
</file>

<file path=ppt/tags/tag50.xml><?xml version="1.0" encoding="utf-8"?>
<p:tagLst xmlns:p="http://schemas.openxmlformats.org/presentationml/2006/main">
  <p:tag name="AS_UNIQUEID" val="12766"/>
</p:tagLst>
</file>

<file path=ppt/tags/tag51.xml><?xml version="1.0" encoding="utf-8"?>
<p:tagLst xmlns:p="http://schemas.openxmlformats.org/presentationml/2006/main">
  <p:tag name="AS_UNIQUEID" val="12767"/>
</p:tagLst>
</file>

<file path=ppt/tags/tag52.xml><?xml version="1.0" encoding="utf-8"?>
<p:tagLst xmlns:p="http://schemas.openxmlformats.org/presentationml/2006/main">
  <p:tag name="AS_UNIQUEID" val="12772"/>
</p:tagLst>
</file>

<file path=ppt/tags/tag53.xml><?xml version="1.0" encoding="utf-8"?>
<p:tagLst xmlns:p="http://schemas.openxmlformats.org/presentationml/2006/main">
  <p:tag name="AS_UNIQUEID" val="12773"/>
</p:tagLst>
</file>

<file path=ppt/tags/tag54.xml><?xml version="1.0" encoding="utf-8"?>
<p:tagLst xmlns:p="http://schemas.openxmlformats.org/presentationml/2006/main">
  <p:tag name="AS_UNIQUEID" val="598"/>
</p:tagLst>
</file>

<file path=ppt/tags/tag55.xml><?xml version="1.0" encoding="utf-8"?>
<p:tagLst xmlns:p="http://schemas.openxmlformats.org/presentationml/2006/main">
  <p:tag name="AS_UNIQUEID" val="3766"/>
</p:tagLst>
</file>

<file path=ppt/tags/tag56.xml><?xml version="1.0" encoding="utf-8"?>
<p:tagLst xmlns:p="http://schemas.openxmlformats.org/presentationml/2006/main">
  <p:tag name="AS_UNIQUEID" val="740"/>
</p:tagLst>
</file>

<file path=ppt/tags/tag57.xml><?xml version="1.0" encoding="utf-8"?>
<p:tagLst xmlns:p="http://schemas.openxmlformats.org/presentationml/2006/main">
  <p:tag name="AS_UNIQUEID" val="12711"/>
</p:tagLst>
</file>

<file path=ppt/tags/tag58.xml><?xml version="1.0" encoding="utf-8"?>
<p:tagLst xmlns:p="http://schemas.openxmlformats.org/presentationml/2006/main">
  <p:tag name="AS_UNIQUEID" val="12711"/>
</p:tagLst>
</file>

<file path=ppt/tags/tag59.xml><?xml version="1.0" encoding="utf-8"?>
<p:tagLst xmlns:p="http://schemas.openxmlformats.org/presentationml/2006/main">
  <p:tag name="AS_UNIQUEID" val="12711"/>
</p:tagLst>
</file>

<file path=ppt/tags/tag6.xml><?xml version="1.0" encoding="utf-8"?>
<p:tagLst xmlns:p="http://schemas.openxmlformats.org/presentationml/2006/main">
  <p:tag name="AS_UNIQUEID" val="948"/>
</p:tagLst>
</file>

<file path=ppt/tags/tag60.xml><?xml version="1.0" encoding="utf-8"?>
<p:tagLst xmlns:p="http://schemas.openxmlformats.org/presentationml/2006/main">
  <p:tag name="AS_UNIQUEID" val="1577"/>
</p:tagLst>
</file>

<file path=ppt/tags/tag61.xml><?xml version="1.0" encoding="utf-8"?>
<p:tagLst xmlns:p="http://schemas.openxmlformats.org/presentationml/2006/main">
  <p:tag name="AS_UNIQUEID" val="1577"/>
</p:tagLst>
</file>

<file path=ppt/tags/tag62.xml><?xml version="1.0" encoding="utf-8"?>
<p:tagLst xmlns:p="http://schemas.openxmlformats.org/presentationml/2006/main">
  <p:tag name="AS_UNIQUEID" val="749"/>
</p:tagLst>
</file>

<file path=ppt/tags/tag63.xml><?xml version="1.0" encoding="utf-8"?>
<p:tagLst xmlns:p="http://schemas.openxmlformats.org/presentationml/2006/main">
  <p:tag name="AS_UNIQUEID" val="175"/>
</p:tagLst>
</file>

<file path=ppt/tags/tag64.xml><?xml version="1.0" encoding="utf-8"?>
<p:tagLst xmlns:p="http://schemas.openxmlformats.org/presentationml/2006/main">
  <p:tag name="AS_UNIQUEID" val="12794"/>
</p:tagLst>
</file>

<file path=ppt/tags/tag65.xml><?xml version="1.0" encoding="utf-8"?>
<p:tagLst xmlns:p="http://schemas.openxmlformats.org/presentationml/2006/main">
  <p:tag name="AS_UNIQUEID" val="12711"/>
</p:tagLst>
</file>

<file path=ppt/tags/tag66.xml><?xml version="1.0" encoding="utf-8"?>
<p:tagLst xmlns:p="http://schemas.openxmlformats.org/presentationml/2006/main">
  <p:tag name="AS_UNIQUEID" val="598"/>
</p:tagLst>
</file>

<file path=ppt/tags/tag67.xml><?xml version="1.0" encoding="utf-8"?>
<p:tagLst xmlns:p="http://schemas.openxmlformats.org/presentationml/2006/main">
  <p:tag name="AS_UNIQUEID" val="12711"/>
</p:tagLst>
</file>

<file path=ppt/tags/tag68.xml><?xml version="1.0" encoding="utf-8"?>
<p:tagLst xmlns:p="http://schemas.openxmlformats.org/presentationml/2006/main">
  <p:tag name="AS_UNIQUEID" val="740"/>
</p:tagLst>
</file>

<file path=ppt/tags/tag69.xml><?xml version="1.0" encoding="utf-8"?>
<p:tagLst xmlns:p="http://schemas.openxmlformats.org/presentationml/2006/main">
  <p:tag name="AS_UNIQUEID" val="680"/>
</p:tagLst>
</file>

<file path=ppt/tags/tag7.xml><?xml version="1.0" encoding="utf-8"?>
<p:tagLst xmlns:p="http://schemas.openxmlformats.org/presentationml/2006/main">
  <p:tag name="AS_UNIQUEID" val="949"/>
</p:tagLst>
</file>

<file path=ppt/tags/tag70.xml><?xml version="1.0" encoding="utf-8"?>
<p:tagLst xmlns:p="http://schemas.openxmlformats.org/presentationml/2006/main">
  <p:tag name="AS_UNIQUEID" val="680"/>
</p:tagLst>
</file>

<file path=ppt/tags/tag71.xml><?xml version="1.0" encoding="utf-8"?>
<p:tagLst xmlns:p="http://schemas.openxmlformats.org/presentationml/2006/main">
  <p:tag name="AS_UNIQUEID" val="680"/>
</p:tagLst>
</file>

<file path=ppt/tags/tag72.xml><?xml version="1.0" encoding="utf-8"?>
<p:tagLst xmlns:p="http://schemas.openxmlformats.org/presentationml/2006/main">
  <p:tag name="AS_UNIQUEID" val="680"/>
</p:tagLst>
</file>

<file path=ppt/tags/tag73.xml><?xml version="1.0" encoding="utf-8"?>
<p:tagLst xmlns:p="http://schemas.openxmlformats.org/presentationml/2006/main">
  <p:tag name="AS_UNIQUEID" val="680"/>
</p:tagLst>
</file>

<file path=ppt/tags/tag74.xml><?xml version="1.0" encoding="utf-8"?>
<p:tagLst xmlns:p="http://schemas.openxmlformats.org/presentationml/2006/main">
  <p:tag name="AS_UNIQUEID" val="680"/>
</p:tagLst>
</file>

<file path=ppt/tags/tag75.xml><?xml version="1.0" encoding="utf-8"?>
<p:tagLst xmlns:p="http://schemas.openxmlformats.org/presentationml/2006/main">
  <p:tag name="AS_UNIQUEID" val="680"/>
</p:tagLst>
</file>

<file path=ppt/tags/tag76.xml><?xml version="1.0" encoding="utf-8"?>
<p:tagLst xmlns:p="http://schemas.openxmlformats.org/presentationml/2006/main">
  <p:tag name="AS_UNIQUEID" val="680"/>
</p:tagLst>
</file>

<file path=ppt/tags/tag77.xml><?xml version="1.0" encoding="utf-8"?>
<p:tagLst xmlns:p="http://schemas.openxmlformats.org/presentationml/2006/main">
  <p:tag name="AS_UNIQUEID" val="680"/>
</p:tagLst>
</file>

<file path=ppt/tags/tag78.xml><?xml version="1.0" encoding="utf-8"?>
<p:tagLst xmlns:p="http://schemas.openxmlformats.org/presentationml/2006/main">
  <p:tag name="AS_UNIQUEID" val="680"/>
</p:tagLst>
</file>

<file path=ppt/tags/tag79.xml><?xml version="1.0" encoding="utf-8"?>
<p:tagLst xmlns:p="http://schemas.openxmlformats.org/presentationml/2006/main">
  <p:tag name="AS_UNIQUEID" val="680"/>
</p:tagLst>
</file>

<file path=ppt/tags/tag8.xml><?xml version="1.0" encoding="utf-8"?>
<p:tagLst xmlns:p="http://schemas.openxmlformats.org/presentationml/2006/main">
  <p:tag name="AS_UNIQUEID" val="950"/>
</p:tagLst>
</file>

<file path=ppt/tags/tag80.xml><?xml version="1.0" encoding="utf-8"?>
<p:tagLst xmlns:p="http://schemas.openxmlformats.org/presentationml/2006/main">
  <p:tag name="AS_UNIQUEID" val="680"/>
</p:tagLst>
</file>

<file path=ppt/tags/tag81.xml><?xml version="1.0" encoding="utf-8"?>
<p:tagLst xmlns:p="http://schemas.openxmlformats.org/presentationml/2006/main">
  <p:tag name="AS_UNIQUEID" val="680"/>
</p:tagLst>
</file>

<file path=ppt/tags/tag82.xml><?xml version="1.0" encoding="utf-8"?>
<p:tagLst xmlns:p="http://schemas.openxmlformats.org/presentationml/2006/main">
  <p:tag name="AS_UNIQUEID" val="680"/>
</p:tagLst>
</file>

<file path=ppt/tags/tag83.xml><?xml version="1.0" encoding="utf-8"?>
<p:tagLst xmlns:p="http://schemas.openxmlformats.org/presentationml/2006/main">
  <p:tag name="AS_UNIQUEID" val="680"/>
</p:tagLst>
</file>

<file path=ppt/tags/tag84.xml><?xml version="1.0" encoding="utf-8"?>
<p:tagLst xmlns:p="http://schemas.openxmlformats.org/presentationml/2006/main">
  <p:tag name="AS_UNIQUEID" val="1099"/>
</p:tagLst>
</file>

<file path=ppt/tags/tag85.xml><?xml version="1.0" encoding="utf-8"?>
<p:tagLst xmlns:p="http://schemas.openxmlformats.org/presentationml/2006/main">
  <p:tag name="AS_UNIQUEID" val="1100"/>
</p:tagLst>
</file>

<file path=ppt/tags/tag86.xml><?xml version="1.0" encoding="utf-8"?>
<p:tagLst xmlns:p="http://schemas.openxmlformats.org/presentationml/2006/main">
  <p:tag name="AS_UNIQUEID" val="1101"/>
</p:tagLst>
</file>

<file path=ppt/tags/tag87.xml><?xml version="1.0" encoding="utf-8"?>
<p:tagLst xmlns:p="http://schemas.openxmlformats.org/presentationml/2006/main">
  <p:tag name="AS_UNIQUEID" val="1103"/>
</p:tagLst>
</file>

<file path=ppt/tags/tag88.xml><?xml version="1.0" encoding="utf-8"?>
<p:tagLst xmlns:p="http://schemas.openxmlformats.org/presentationml/2006/main">
  <p:tag name="AS_UNIQUEID" val="1104"/>
</p:tagLst>
</file>

<file path=ppt/tags/tag89.xml><?xml version="1.0" encoding="utf-8"?>
<p:tagLst xmlns:p="http://schemas.openxmlformats.org/presentationml/2006/main">
  <p:tag name="AS_UNIQUEID" val="1103"/>
</p:tagLst>
</file>

<file path=ppt/tags/tag9.xml><?xml version="1.0" encoding="utf-8"?>
<p:tagLst xmlns:p="http://schemas.openxmlformats.org/presentationml/2006/main">
  <p:tag name="AS_UNIQUEID" val="951"/>
</p:tagLst>
</file>

<file path=ppt/tags/tag90.xml><?xml version="1.0" encoding="utf-8"?>
<p:tagLst xmlns:p="http://schemas.openxmlformats.org/presentationml/2006/main">
  <p:tag name="AS_UNIQUEID" val="1104"/>
</p:tagLst>
</file>

<file path=ppt/tags/tag91.xml><?xml version="1.0" encoding="utf-8"?>
<p:tagLst xmlns:p="http://schemas.openxmlformats.org/presentationml/2006/main">
  <p:tag name="AS_UNIQUEID" val="1103"/>
</p:tagLst>
</file>

<file path=ppt/tags/tag92.xml><?xml version="1.0" encoding="utf-8"?>
<p:tagLst xmlns:p="http://schemas.openxmlformats.org/presentationml/2006/main">
  <p:tag name="AS_UNIQUEID" val="1104"/>
</p:tagLst>
</file>

<file path=ppt/tags/tag93.xml><?xml version="1.0" encoding="utf-8"?>
<p:tagLst xmlns:p="http://schemas.openxmlformats.org/presentationml/2006/main">
  <p:tag name="AS_UNIQUEID" val="1103"/>
</p:tagLst>
</file>

<file path=ppt/tags/tag94.xml><?xml version="1.0" encoding="utf-8"?>
<p:tagLst xmlns:p="http://schemas.openxmlformats.org/presentationml/2006/main">
  <p:tag name="AS_UNIQUEID" val="1104"/>
</p:tagLst>
</file>

<file path=ppt/tags/tag95.xml><?xml version="1.0" encoding="utf-8"?>
<p:tagLst xmlns:p="http://schemas.openxmlformats.org/presentationml/2006/main">
  <p:tag name="AS_UNIQUEID" val="1103"/>
</p:tagLst>
</file>

<file path=ppt/tags/tag96.xml><?xml version="1.0" encoding="utf-8"?>
<p:tagLst xmlns:p="http://schemas.openxmlformats.org/presentationml/2006/main">
  <p:tag name="AS_UNIQUEID" val="1104"/>
</p:tagLst>
</file>

<file path=ppt/tags/tag97.xml><?xml version="1.0" encoding="utf-8"?>
<p:tagLst xmlns:p="http://schemas.openxmlformats.org/presentationml/2006/main">
  <p:tag name="AS_UNIQUEID" val="1103"/>
</p:tagLst>
</file>

<file path=ppt/tags/tag98.xml><?xml version="1.0" encoding="utf-8"?>
<p:tagLst xmlns:p="http://schemas.openxmlformats.org/presentationml/2006/main">
  <p:tag name="AS_UNIQUEID" val="1104"/>
</p:tagLst>
</file>

<file path=ppt/tags/tag99.xml><?xml version="1.0" encoding="utf-8"?>
<p:tagLst xmlns:p="http://schemas.openxmlformats.org/presentationml/2006/main">
  <p:tag name="AS_UNIQUEID" val="1103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kwODA0NDUzNTkxIiwKCSJHcm91cElkIiA6ICIyMTQ4NDM0NjMiLAoJIkltYWdlIiA6ICJpVkJPUncwS0dnb0FBQUFOU1VoRVVnQUFCSDRBQUFINENBWUFBQUE4WkNwN0FBQUFBWE5TUjBJQXJzNGM2UUFBSUFCSlJFRlVlSnpzM1hsY1ZuWGUvL0gzZ1F0eFFjVEVKTVVsdFRTWGNFbHh5M3ZVbVVveXpiMjAxYnQwU20ybWJwc3MwN3d0czVsbTZXRnFtemwyVDV2V2xHbWEyV0xpcEpMaUFpb3VpS0JHbEtBZ0tOdkZkWDUvRU9mSHVTNVFWT0RDaTlmejhaakg0L3FlNjV4emZiaWMrQjdlNS92OUhna0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DMW5lSHRBZ0FBcUVsYXRlcmEyS2puTjlMd003cDZ1eFlBbGNoVXJpbm41eWtIOW02VDVQSjJPUUFBVkJlSHR3c0FBS0FtTWVxcWoyRm9nU0ZkN2UxYUFGUWVVeW95NU9qY3VHM2IrMDRuSldWNXV4NEFBS3FMbjdjTEFBQ2dKakg4L0s4MkRJUFFCL0F4aGlGL3lXeFh4d2dLOUhZdEFBQlVKMGI4QUFCUWpodTdkdGJ3MjRkNnV3d0FsK0ZrZXJyKzlmNUtuVHQzenR1bEFBRGdGUVEvQUFDVTQ3cDJiVFhwdm9uZUxnUEFaVGlVZUVRZmY3S2E0QWNBVUdzeDFRc0FBQUFBQU1CSEVmd0FBQUFBQUFENEtJSWZBQUFBQUFBQUgwWHdBd0FBQUFBQTRLTUlmZ0FBQUFBQUFId1V3UThBQUFBQUFJQ1BJdmdCQUFBQUFBRHdVUVEvQUFBQUFBQUFQb3JnQndBQUFBQUF3RWNSL0FBQUFBQUFBUGdvaDdjTEFBQUEzblAvL2Zkcjc5NjlWanNtSmtZT0I1Y0hBQUFBdm9Jck93QUFybERwNmVtNjlkWmJMK25ZTld2V3FIbno1cFZjRVFBQUFHb2FnaDhBQUlBcndMbHo1N1I5KzNadDJiSkZmZnIwMGFCQmc3eGRFZ0FBdUFJUS9BQUFBTlJ3bXpkdjFvd1pNK1IwT2lWSjExMTNuWmNyQWdBQVZ3cUNId0FBcmxCWFhYV1Z2dnp5UzQvdG8wYU4wdG16WnlWSmRldlcxV2VmZmVheFQrUEdqYXU4UGxTZTdPeHNLL1FCQUFDNEdBUS9BQUJjb2Z6OC9CUWFHdXF4M1RBTVc3dXNmV295cDlONXhTMHdmU1hXREFBQWFnZXVVQUFBZ00yZVBYdTBkT2xTeGNmSHE2Q2dRRzNhdE5INDhlTTFZc1NJTXZjM1RWTWJObXpRNnRXcmRlREFBZVhrNUtoUm8wYnEwcVdMeG80ZHE3NTkrOXIyMzdKbGk2WlBuMjYxSjAyYXBCRWpSdWp2Zi8rN1ltTmpyYlZzTHZYOEY1S2FtcW92di94U08zZnVWRkpTa3RMVDArVndPQlFXRnFaKy9mcnB2dnZ1VTlPbVRXdEV6Vys4OFliZWZQTk5qKzBMRml6UWdnVUxKRW5QUC8rOG9xS2liTzkvLy8zMyt2enp6eFVmSDY5VHAwNUprcG8wYWFKdTNicnB6anZ2Vk0rZVBjdjl6UHo4ZksxZHUxWWJOMjdVd1lNSGxaV1ZwY0RBUUYxenpUWHEzYnUzeG8wYnA1WXRXMWFvZmdBQTRIMEVQd0FBd0xKaHd3WTk5OXh6Y3JsYzFyYURCdzlxM3J4NXlzakkwS1JKazJ6NzUrVGs2S21ubnRLMmJkdHMyek15TXJScDB5WnQyclJKZDk5OXQyYk1tRkh1WitibTVtcktsQ2xLUzB1VFZEeVNxVExQNzI3OCtQRTZkKzZjYlp2VDZWUnljcktTazVPMWJ0MDZMVjI2Vk5kZWUyMk5xYm1penB3NW8yZWVlVVpidDI3MWVDODFOVldwcWFsYXQyNmRici85ZHMyZVBWc0JBUUcyZlE0ZlBxd25uM3hTeDQ4ZnQyMTNPcDFLVEV4VVltS2lWcTVjcWNjZmYxeDMzWFZYcGRjUEFBQXFuOStGZHdFQUFMWEZ2SG56NUhLNUZCb2E2akZsYk9uU3Bjckp5YkhhTHBkTE0yZk90QVVja1pHUkdqZHVuRzY0NFFacjJ3Y2ZmS0RWcTFlWCs1bHIxcXl4QXBUU0t1djhaWjFYa3RxM2I2K29xQ2lOSGoxYUVSRVIxdnVabVpsNi92bm56M3VPNnFvNUxDeE1FUkVSYXRXcWxXMTdlSGk0SWlJaUZCRVJZYTNYNUhRNjlmampqM3VFUGlFaElRb0tDckp0Vzd0MnJWNTQ0UVhidHJTME5EM3l5Q01lb1U5b2FLZ3RJSEk2blhyNTVaY3Y2anNIQUFEZXc0Z2ZBQUJnYWQ2OHVSWXVYS2p3OEhDbHBxYnFvWWNlMHM4Ly95eXBlQXJRenAwN05YRGdRRW5TVjE5OVpRc1paczZjcWJGangwb3FudXIweEJOUEtEbzZXcEswYk5reURSOCt2TXpQek1uSlVjK2VQZlhNTTgrb1pjdVdTa3BLcXRUenU0dUtpdExFaVJQVnBrMGIyL1kvLy9uUFdybHlwYVRpNlc1cGFXa0tDd3Z6YXMwalJvelFpQkVqdEc3ZE9zMmVQZHZhZnUrOTkyck1tREcyZmRlc1dhUGR1M2RiN2ZEd2NDMVlzRUNkT25XU0pPM1lzVU5QUC8yME5mWHI4ODgvMTZoUm82elFhOUdpUlRwOStyUjFmTisrZlRWMzdseUZob2FxcUtoSW4zNzZxVjU2NlNXWnBpbEpldVdWVnpSa3lCQTFhTkRndkQ4REFBRHdMa2I4QUFBQXk0d1pNeFFlSGk2cE9BUnlEeGRTVTFPdDE2V2ZGdGFxVlNzcjRKQ0tGNWdlTW1TSTFUNSsvTGgrK2VXWE1qK3pmdjM2K3R2Zi9xWTJiZHJJMzkvZmVsUjVaWjNmM2F4WnMyeWhUMEZCZ1ZKU1Vqelc5U2tKYzJwQ3pSV3hkdTFhVzN2dTNMbFc2Q05KTjkxMGt4NTk5RkhiUHV2WHI1Y2s1ZVhsNmV1dnY3YTJCd2NINjZXWFhySVdCdmYzOTllWU1XTjAyMjIzV2Z0a1pXVjVUR2NEQUFBMUR5TitBQUNBNWNZYmI3UzEzYWNZNWVYbFdhL2o0K090MThlT0hUdnZnc0dTZFBMa1NWMTk5ZFVlMi92Mzc2K0dEUnQ2Yksrczg3dkx6czdXcWxXcnRIWHJWaVVsSmVua3laTmw3bGQ2V3B1M2E2NkloSVFFNjNWSVNJaTZkKy91c1UvdjNyMXQ3Y09IRDB1U2podzVvc0xDUXR0Kzd0UERTclovOGNVWHR1TkxoMWtBQUtEbUlmZ0JBQUNXdW5YcjJ0cUJnWUcyZHNrMG44TENRbzhGa2kra29LQ2d6TzFsVGFlcXpQT1hscENRb09uVHA5dW1ORWxTVUZDUWdvT0RiU09hU243V3NsUm56UlU5VCtsUXpuMzBVb21ycnJySzFzN056WlZVdkNoMGFlVWRYN0tlVUltTC9Ya0JBRUQxSS9nQkFBQVh6ZUZ3eU4vZlgwVkZSWktLUndZOTl0aGo1ejJtYmR1MlpXNTNmN0pVWlorL2hHbWFtalZybGhYNnRHelpVak5tekZDM2J0MFVGQlNrblR0MzZ1R0hIejd2T2FxNzVvcXFVNmVPQWdJQ3JGRTc3c0ZXQ2ZmUlRTRWhJWkxrc1U1UHlUcEFGVDBlQUFEVVhBUS9BQURnb2htR29WYXRXdW5vMGFPU3BGOSsrVVdSa1pHcVg3OStqVDEvU2txS1VsSlNyUGFqano2cUFRTUdXTzJTejdwVVZmMmRsRll5VXFlMDY2NjdUdnYzNzVja3BhZW42OUNoUTdyKyt1dHQrMnpac3NYVzd0eTVzNlRpQUtwMGFCVWJHNnY4L0h5UEVWL3V4M2ZwMHVYeWZoQUFBRkRsV053WkFBQmNra0dEQmxtdjgvTHlOR2ZPSEk4cFEvbjUrZnJzczgvS0hZRlNuZWMvZS9hc3JaMmNuR3k5VGsxTjFkdHZ2MzNSTmJxcnF1L0VmVVRPdDk5K3EvejhmSm1tYWYxY1VWRlJ0bjNtekpsakM3TisrT0VIdmZYV1cxYmJ6ODlQdDk5K3U2VGlxVzRsVDJ1VGlvT2p1WFBuS2lzclM1SlVWRlNrRHovOFVCczNiclQyYWRHaWhYcjA2RkhobndFQUFIZ0hJMzRBQU1BbG1UaHhvajc3N0RObFpHUklralp1M0tpWW1CaDE2TkJCSVNFaHlzek0xSUVEQjVTYm02czFhOVo0ckE5VDNlZHYxYXFWSEE2SG5FNm5KT21OTjk1UVRFeU1BZ01EdFdmUEh1WG41MS9DdDFDMU5aZm8wS0dEclIwWEY2Y2hRNFlvSUNCQVR6NzVwS0tpb2pSNjlHaXRXYk5HQnc4ZWxGUzg4UEtZTVdNVUVoSWlwOVBwc1ZqMUF3ODhvTmF0VzF2dHh4NTdUTnUzYjdmMjI3QmhnelpzMktDbVRac3FNelBUdHZpem41K2ZaczZjS1llRFMwa0FBR282UnZ3QUFJQkxFaElTb29VTEY5cWVTblh1M0RudDJyVkxHemR1MUs1ZHU4cWNrdVN0OHpkczJGQVRKMDYwYmR1OWU3ZGlZbUpVVkZTa3laTW5YM0t0VlZWemliQ3dNQTBkT3RTMkxUYzMxemFhcUU2ZE9scTRjS0hIazlreU16TTlRcC83N3J2UDQ5SHVyVnExMHFKRml6d1dkajU1OHFRdDlLbFhyNTdtejUrdmZ2MzZYZlRQQVFBQXFoKzNhUUFBd0NYcjJMR2pQdnJvSTMzODhjZmF0R21Uamg0OXFyTm56NnBPblRwcTFxeVpPblhxcE4vOTduZTY1cHByYXNUNXAwK2ZybmJ0MnVtRER6NVFTa3FLSEE2SHVuZnZyaWxUcGlnN08vdVNhcXpxbWtzODk5eHphdEdpaGRhdlg2KzB0RFRWcVZOSDRlSGhhdG15cGJWUGFHaW9saTVkcW0rKytVWmZmUEdGOXUvZnI4ek1URGtjRG9XRmhhbEhqeDRhTzNhc3g5by9KYnAyN2FxUFAvNVlxMWF0MG5mZmZhZWtwQ1RsNU9Tb1hyMTZhdFdxbGZyMTY2ZXhZOGNxTkRUMHNyNGpBQUJRZlF4dkZ3QUFRRTNTcG1PMyt3MUR5eVZwOUoxMzZPVVg1M203SkFDWDRWRGlFVTE4WUxJeVRwMlNhWnI3Y2d2TndUOGZpZnZGMjNVQkFGQmRtT29GQUFBQUFBRGdvd2grQUFBQUFBQUFmQlRCRHdBQUFBQUFnSThpK0FFQUFBQUFBUEJSQkQ4QUFBQUFBQUEraXVBSEFBQUFBQURBUnhIOEFBQUFBQUFBK0NpQ0h3QUFBQUFBQUI5RjhBTUFBQUFBQU9DakNINEFBQUFBQUFCOGxNUGJCUUFBQU5SV1k4ZU9WVkpTa2lRcEtDaEltelp0OG5KRkFBREExekRpQndBQUFBQUF3RWNSL0FBQUFBQUFBUGdvZ2g4QUFBQUFBQUFmUmZBREFBQUFBQURnb3doK0FBQUFMcExUNmZSMkNRQUFBQlhDVTcwQUFLaEZGaTVjcUhmZWVjZHFMMW15Uk5kZGQ1MldMVnVtNzc3N1R1bnA2V3JhdEtsdXUrMDJUWjQ4V1FFQkFVcFBUOWZiYjcrdHpaczM2K1RKazJyVXFKSDY5Kyt2YWRPbXFVbVRKcmJ6NStUa2FNT0dEZHErZmJzT0hUcWt0TFEwT1oxT2hZYUdxbHUzYnBvNGNhSTZkZXBrT3lZL1AxLzkrdld6MmhFUkVWcTJiSm0rK09JTHJWeTVVa2VPSEZGUlVaR3V2LzU2VFpvMFNUZmZmTE1rS1QwOVhWRlJVU29xS3BJa0dZYWhEUnMyNktxcnJyS2RmK1BHalpveFk0YlZualZybGthTkduWFIzNU5oR0ZxeVpJa09IanlvaUlnSXZmNzY2NW8yYlpxMmJ0MXE3ZmZkZDkrcFljT0dWanN4TVZIang0KzMycU5HamRLc1diUE8rOW51MHRMUzlPNjc3MnJMbGkzNjZhZWY1Ty92ci9Ed2NBMGNPRkFUSmt4UVNFaUl4ekZuenB6UnlwVXJGUjBkclpTVUZPWG01aW9vS0VoaFlXSHEzYnUzL3ZqSFAxNVVEUUFBNE1wRjhBTUFRQzJXa3BLaVdiTm02ZlRwMDlhMjFOUlVMVnUyVEVlUEh0VzBhZFAwMEVNUDJkN1B5TWpRNnRXckZSY1hwL2ZmZjErQmdZSFdlODgrKzZ3MmI5N3M4VGxwYVdsYXYzNjl2dnJxSzgyYk4wKzMzWGJiZWV2NjI5LytwdmZmZjkrMkxTNHVUbi84NHgvMWw3LzhSVU9HREZGb2FLZ0dEaHlvalJzM1NwSk0wMVIwZExUdXZQTk8yM0hmZnZ1dDlUb3dNRkMzM0hKTEJiNFp1LzM3OSt2MTExK3Y5cEUrMzM3N3JXYlBucTI4dkR6YjlzT0hEK3Z3NGNOYXZYcTFGaTllckhidDJ0bmVtenAxcWpJeU1tekhaR1ZsS1NzclMybHBhUVEvQUFEVUlrejFBZ0NnRnZ2NzMvK3UwNmRQS3pRMFZQNysvcmIzTm03Y3FQLys3Ly9XNmRPbkZSd2NyTHAxNjlyZVQwNU8xdHExYTIzYlROT1VKRFZyMWt4RGhnelJtREZqTkhEZ1FPdmNSVVZGZXVHRkYzVG16Smx5YXpwNDhLRGVmLzk5T1J3T2p4RkZrdlRxcTY5YXI4ZU1HV043Nzd2dnZyTzFuVTZuTFlnYVBIaXdnb0tDeXYzczhpeGZ2cnphUTUvWTJGak5uRG5UQ24yYU5HbWlVYU5HS1NvcXl2cTNPSG55cEo1NDRna1ZGaFpheDgyZE85Y1crblR2M2wyalI0L1c0TUdEMWJKbHkycjlHUUFBZ1BjeDRnY0FnRm9zTURCUWI3MzFscnAyN2FyMDlIUk5tVEpGeWNuSjF2dVptWm1hT25XcUhuendRUlVWRlduMjdObmFzR0dEOWY0UFAveGdtemJWcFVzWDNYUFBQZXJWcTVmdGM3NzU1aHY5NlU5L2tpVGw1dVlxT2pwYXc0WU5LN09tdkx3OC9lWTN2OUh6enordit2WHJhL3YyN1pvMmJab1Z2QncvZmx3Ly92aWpXclJvb2NqSVNJV0hoK3ZFaVJPU3BKaVlHT1htNXFwZXZYcVNwQjA3ZGlnN085czY5L0Rod3kvcGU4ckp5ZEdFQ1JQMHdBTVBLRGc0V01lUEg3K2s4MVNVeStYU2dnVUxyR2xzclZ1MzF2TGx5eFVjSEN4SnV2dnV1M1h2dmZkS2trNmNPS0d2di81YVE0Y09WWFoydGc0Y09HQ2Q1K2FiYjlZcnI3eGlPL2UrZmZ1cXRIWUFBRkN6TU9JSEFJQmFiTnk0Y2VyYXRhc2tLVFEwVkhmZGRaZnQvUTRkT21qU3BFa3lERU1PaDBPUFBQS0k3ZjIwdERSYisrR0hIN2FGUGtWRlJVcExTMU9EQmcxcyt5VWxKWlZiVTJCZ29PYk1tYVA2OWV0TGtucjE2bVd0NjFQaXA1OStrbFM4cnMvbzBhT3Q3UVVGQmJZMWQwcFA4d29MQy9NSXBDcXFXN2R1K3AvLytSODFhZEpFQVFFQmF0dTI3U1dkcDZMaTQrTjE5T2hScXoxNThtUXI5SkdrVHAwNnFYbno1bFo3eDQ0ZGtxUzZkZXZhUm03RnhjWFp2ZzlKNnR5NWMxV1ZEUUFBYWlCRy9BQUFVSXU1TDdRY0hoNXVhM2ZyMXMzV2J0R2loZno4L09SeXVTUVZMOHhjbXRQcDFGZGZmYVdOR3pmcTRNR0QxdUxPN3M2ZVBWdHVUYTFidDFhalJvMXMyOXEyYld1dDVTTVZqeG9xTVh6NGNDMVpzc1NhN3ZUZGQ5OXA4T0RCTWsxVG16WnRzdmE3NDQ0N1pCaEd1Wjk3UGhkYWs2aXl4Y2ZIMjlxelpzMDY3NkxRSjArZWxDUUZCQVNvZi8vK2lvNk9sbFM4cnMrMGFkTVVIaDZ1VzIrOVZhTkdqVkpZV0ZqVkZRNEFBR29jUnZ3QUFGQ0xsWXlxS1JFUUVHQnJ1NC9VOGZmM3Q0MG9LVm5UUnlwK2t0U0REejZvWjU5OVZ0OTg4NDFPbkRnaHA5T3B3TUJBdFc3ZDJuYWVrdUNvTENYVHRDNjByVVJJU0lnR0R4NXN0VGR2M3F5aW9pTEZ4OGNyUFQzZDJsN2UxTEtLcU82d0pETXo4NkwyTHlnb3NGN1BtalZMUFhyMHNMMS80c1FKdmYzMjJ4b3hZb1NXTFZ0V0tUVUNBSUFyQXlOK0FBQkFwWGoxMVZlMWYvOStTY1ZUam1iTW1LRUJBd2FvYWRPbU1rMVR2WHIxc2dWRmxXbk1tREg2OHNzdkpSVUhVTHQyN2RKLy92TWY2LzJlUFh0NmpHYTZHSFhxMUtuUWZxVVhXWmJrOFRTdWlpcjlwRFNwZUFwZGh3NGR5dDIvOUNQc1EwTkQ5ZFpiYjJuNzl1MWFzMmFOTm0zYXBKeWNIRW5GSTdJV0wxNnM5dTNiYStEQWdaZFVHd0FBdUxJUS9BQUFnRXBSK29sYXc0WU4wOGlSSTYxMlNrcEtsWVUra3RTalJ3KzFhZFBHV3BoNjI3WnR0cWQ1WGVxaXpoZmlQaExwMkxGanRoQW1JU0hoa3M3YnBrMGJqMjJEQmcyNnFIUDA2dFZMdlhyMVVuNSt2cFl2WDY0MzMzelRldS9iYjc4bCtBRUFvSlpncWhjQUFLZ1U1ODZkczE2WERucHljM1AxMTcvK3Rjby92L1FpejlIUjBWWUlWTDkrZlEwWk1xUktQdFA5OGVpdnYvNjY5VDBjT25SSVM1Y3V2YVR6UmtaR1dvOXNsNlIzM25sSFc3WnM4ZGp2Nk5HanRxZXNuVGx6UnV2V3JiT3RxeFFZR0toeDQ4YlpqaXY1dHlrb0tORHp6eit2b1VPSDZxR0hIbEppWXVJbDFRc0FBR291UnZ3QUFJQkswYlp0VzJ1cTEvYnQyelZtekJpMWJObFMrL2Z2MTZsVHA2cjg4Kys0NHc0dFdyUkkrZm41T25Ma2lMWDlkNy83M1huWENMb2NBd1lNMER2dnZHTzF0Mi9mcnNHREI2dFJvMFpLVDArWHczRnBsMXJCd2NHYU5HbVNsaXhaSXFrNG9KaytmYnJhdEdsamhVMHBLU2s2ZHV5WWhnMGJwbHR1dVVWU2NjZzJlL1pzdmZ6eXkrcmV2YnVhTld1bXMyZlBLaVlteG5iKy92MzdTNUpXckZpaFZhdFdTWkorK2VVWHZmRENDMXErZlBrbDFRd0FBR29tUnZ3QUFJQktNV1hLRk50VHM1S1RrN1Y1ODJabFpHUm8rdlRwVmY3NURSczJ0QUtRMHFwcW1wZFVQTVdzOU1MU1V2RTZQK25wNmFwYnQ2Nys5S2MvWGZLNUowMmE1REZTcCtRNzNieDVzNDRkTzFidXNXZk9uTkdtVFp1MGN1VktyVjI3MXJiSTllalJvNjN2eWYySmErNXJGQUVBZ0NzZndROEFBS2dVQXdZTTBMSmx5eFFaR2FtUWtCRFZyVnRYWGJ0MjFWLys4aGZkZi8vOTFWSkQ2ZWxlVXZGVUxQZEgwbGUyRjE5OFViLy8vZS9WdW5Wck9Sd09OV3JVU0VPR0RORy8vdlV2UlVSRVhQSjVEY1BRVTA4OXBhVkxsMnJvMEtHNjVwcHJWS2RPSFRrY0RqVnUzRmpkdTNmWGxDbFROSFhxVk91WVJvMGE2YUdISGxLM2J0MFVHaG9xaDhPaE9uWHFLRHc4WEZGUlVYcmpqVGYwekRQUFdQdVBIejllZ3dZTlV0MjZkZFd1WFR2Tm5EbnpzcjRMQUFCUTh4Z1gzZ1VBZ05xalRjZHU5eHVHbGt2UzZEdnYwTXN2enZOMlNiZ0lNVEV4ZXZUUlI2MzIxS2xUTlduU0pDOVdCRzg3bEhoRUV4K1lySXhUcDJTYTVyN2NRblB3ejBmaWZ2RjJYUUFBVkJkRy9BQUFBSi94NFljZldxOGREa2VWVHZNQ0FBQzRFaEQ4QUFDQUsxYnB0V3ZXcmwycjZPaG9xejFzMkRDRmhvWjZveXdBQUlBYWc2ZDZBUUNBSzlhU0pVdTBhZE1tK2Z2N0t5TWp3OW9lRWhLaVJ4NTV4SXVWQVFBQTFBd0VQd0FBNElxV21abHBhOWV2WDE5Ly9ldGZHZTBEQUFBZ2doOEFBSEFGYTlteXBSbzFhcVNjbkJ3MWJOaFEvZnIxMDVRcFV4UWVIdTd0MGdBQUFHb0VnaDhBQUhERmV2REJCL1hnZ3c5NnV3d0FBSUFhaThXZEFRQUFBQUFBZkJUQkR3QUFBQUFBZ0k4aStBRUFBQUFBQVBCUkJEOEFBQUFBQUFBK2l1QUhBQUFBQUFEQVIvRlVMd0FBeXBIMjh5L2F0UGw3YjVjQjRETDhtUHFUQ2dvTHZGMEdBQUJlUS9BREFFQTV0c2Z1MUw2RUE5NHVBOEJsY0JXNWxKTnoxdHRsQUFEZ05RUS9BQUNVNGpKZFovME12M09HVkwrZ29GQUZCVm5lTGdsQUpUQk4welJNblE3SUwzSjZ1eFlBQUtvVHdROEFBS1U0QzUwL0JOWUplTTJVT251N0ZsU2RPdjY2SnNCZkxRekpyOGhVVmw2aERwdVN5OXQxb1VybG1vYjUwWWtUKzg1NHV4QUFBS3FUNGUwQ0FBQ29nUnh0Mm5RTDhuWVJxRHFOR3BsZitQdjc5NUVrMHpUUFpXY1g5SEk2QTFLOVhSZXFUbTZ1cS9Ebm4rT1k4d1VBcUhVWThRTUFnQ2RuY3ZMdVRHOFhnYXJUclZzMzIzU2Yrdlg5ejhURjhXOE9BQUI4RDQ5ekJ3QUFBQUFBOEZFRVB3QUFBQUFBQUQ2SzRBY0FBQUFBQU1CSEVmd0FBQUFBQUFENEtJSWZBQUFBQUFBQUgwWHdBd0FBQUFBQTRLTUlmZ0FBQUFBQUFId1V3UThBQUFBQUFJQ1BJdmdCQUFBQUFBRHdVUVEvQUFBQUFBQUFQb3JnQndBQUFBQUF3RWNSL0FBQUFBQUFBUGdvZ2g4QUFBQUFBQUFmUmZBREFBQUFBQURnb3doK0FBQUFBQUFBZkJUQkR3QUFBQUFBZ0k4aStBRUFBQUFBQVBCUkJEOEFBQUFBQUFBK2l1QUhBQUFBQUFEQVJ4SDhBQUFBQUFBQStDaUNId0FBQUFBQUFCOUY4QU1BQUFBQUFPQ2pDSDRBQUFBQUFBQjhGTUVQQUFBQUFBQ0FqeUw0QVFBQUFBQUE4RkVFUHdBQUFBQUFBRDZLNEFjQUFBQUFBTUJIRWZ3QUFBQUFBQUQ0S0lJZkFBQUFBQUFBSDBYd0F3QUFBQUFBNEtNSWZnQUFBQUFBQUh3VXdROEFBQUFBQUlDUEl2Z0JBQUFBQUFEd1VRUS9BQUFBQUFBQVBvcmdCd0FBQUFBQXdFY1IvQUFBQUFBQUFQZ29naDhBQUFBQUFBQWZSZkFEQUFBQUFBRGdvd2grQUFBQUFBQUFmQlRCRHdBQUFBQUFnSThpK0FFQUFBQUFBUEJSQkQ4QUFBQUFBQUEraXVBSEFBQUFBQURBUnhIOEFBQUFBQUFBK0NpQ0h3QUFBQUFBQUI5RjhBTUFBQUFBQU9DakNINEFBQUFBQUFCOEZNRVBBQUFBQUFDQWp5TDRBUUFBQUFBQThGRUVQd0FBQUFBQUFENks0QWNBQUFBQUFNQkhFZndBQUFBQUFBRDRLSWUzQ3dEY2RlclVxWTdUNlF6MmRoMEFBTjlsbW1icGF5Q2pvS0NnOGZYWFg1L250WUlBQUQ3UDVYSVZKQ1ltbnZGMkhhaDlERzhYQUpUV3RXdlhqZzZINHcrUzJuaTdGZ0NBN3pKTk05TFB6Ni94cjYrTFROT01OZ3dqMzl0MUFRQjhsMkVZZWFacHJ0aTFhOWZIa3B6ZXJnZTFCeU4rVUtQNCsvc1BNd3pqdnlVRmVMc1dBRUR0WUJpR3YyRVlnN3hkQndDZ1ZnanAwcVhMeHIxNzkvN3M3VUpRZXhEOG9FYng4L05yb0Y5REg5TTB6MGs2NTkyS0FBQStLc2cwemJxL3ZuWkt5dlJtTVFBQW4rWXdES09oSkg5SlFYNStmdHprUnJVaStFR05aWnJtSnk2WDZ6MXYxd0VBOEQxK2ZuNzNHb1l4d1RSTlNWcmxjcm5lOW5aTkFBRGY1SEE0MnB1bU9jY3dqS2JlcmdXMUU4RVBhaXcvUDcvRTNidDNyL2QySFFBQTM5T2pSNDlJU1RJTVE1TDIwdDhBQUtwS2p4NDllaHFHa1NkSnhxOGREMUNkZUp3N0FBQUFBQUNBanlMNEFRQUFBQUFBOEZFRVB3QUFBQUFBQUQ2SzRBY0FBQUFBQU1CSEVmd0FBQUFBQUFENEtJSWZBQUFBQUFBQUgwWHdBd0FBQUFBQTRLTUlmZ0FBQUFBQUFId1V3UThBQUFBQUFJQ1BJdmdCQUFBQUFBRHdVUVEvQUFBQUFBQUFQb3JnQndBQUFBQUF3RWNSL0FBQUFBQUFBUGdvZ2g4QUFBQUFBQUFmUmZBREFBQUFBQURnb3doK0FBQUFBQUFBZkJUQkR3QUFBQUFBZ0k4aStBRUFBQUFBQVBCUkJEOEFBQUFBQUFBK2l1QUhBQUFBQUFEQVJ4SDhBQUFBQUFBQStDaUNId0FBQUFBQUFCOUY4QU1BQUFBQUFPQ2pDSDRBQUFBQUFBQjhGTUVQQUFBQUFBQ0FqeUw0QVFBQUFBQUE4RkVFUHdBQUFBQUFBRDZLNEFjQUFBQUFBTUJIRWZ3QUFBQUFBQUQ0S0lJZkFBQUFBQUFBSDBYd0F3QUFBQUFBNEtNSWZnQUFBQUFBQUh3VXdROEFBQUFBQUlDUE1yeGRBR3FudG0zYk5tclVxTkYvUzJwYWVydGhHQU1rRGZpMStSL1ROUDlUK24zVE5OTnljbkplVDB4TXpLK21VZ0VBVjdCTDdXOGtaV1puWjc5Q2Z3TUF1QmhkdW5TNUtTQWdZSFRwYllaaE5KTTBXbEt3cERSSi96Wk5NN3ZVTG9VdWwrdlRQWHYyN0tyR1VsR0xFUHpBYTNyMDZMRlMwdGlMUE95am5UdDNqcXVLZWdBQXZ1bFMraHZUTk5mdjJyVnJhQldWQkFEd1VWMjdkdTBhRUJBUWQ1R0haUlFWRlVYdDJiUG5oeW9wQ3JVZVU3M2dOUzZYNjZQcU9BWUFVTHRkU3Q5aG11YTdWVkVMQU1DM3hjZkhKMGlLdjVoalhDN1hzYk5ueis2cG9wSUFnaDk0eis3ZHV6K1NkS2FrYlpxbXh6NXUyN0ovUFFZQWdBcTd4UDdtdmFxdkRBRGdnNXltYVY3d2I1YlMvWTVoR0t1WVdveXFSUEFEcnpKTmMzbEY5M1c1WEI5VVpTMEFBTjlGZndNQXFDNUZSVVZySldWSnhRR1ArdzBIMHpSbEdFYko2M1BuenAxYld1MUZvbFloK0lHMy9jczB6WUtTUnVsZmltNnZDMXd1MTRycUxRMEE0RVBvYndBQTFlV0VhWm83S3JLamFaci9PWGp3WUdwVkY0VGFqZUFIWG5YMjdObGtTZnNyc090K3A5T1pXTlgxQUFCOEUvME5BS0M2eE1YRlpVamFMcW4weUI3ci9aSnR2MjUvdTNxclEyMUU4QU92Y2pnY1p5VFowbkQzNFpCbWNTTW1Nek16dlpyTEF3RDRDUG9iQUVBMUtqSk44eitTUFBvVHQ3NG4zZVZ5WGV3VHdJQ0xSdkFEcjlxL2YzK0JhWm94cG1tZUxaMThsL2gxMjFsSlA2U21wcDZyN3ZvQUFMNmhJdjJOWVJqNW9yOEJBRlNDYytmT3hVZzZlWUhkWWdvTEN5KzBEM0RaQ0g1UUUrd3dEQ09qdkRjTnd6aGxtdWJPNml3SUFPQ1R6dHZmU01xaHZ3RUFWSVpEaHc2bHUxeXVlTW02dVdDTjlQbjF0Y3MwemY4Y09IRGdmUDBTVUNrSWZ1QjEvdjcrKzB6VFRKVHM4MTFMellkTjlQZjMzK2VkNmdBQXZxSUMvYzFSK2hzQVFHVXB2WDZQKzVPOURNUEkxcS9yQUFGVmplQUhYaGNiRzF0NHZpZW91Rnl1RmJHeHNZWFZXUk1Bd1BkY3FMK1I5Qzc5RFFDZ3NtUmtaR3cyVFROTnN0OXdrQ1JaMXVmNEFBQWdBRWxFUVZUVE5IL0p5c3FxMEpPL2dNdEY4SU1hd2VWeWZYUXA3d0VBY0RITzE2Y1VGQlM4VzUyMUFBQjgyNGtUSjNJTncvaFhTYnRreXRldlZpY2xKV1Y1cHpMVU5nUS9xQkhpNCtOUHUxeXU5eVQ3TDBTWHkvVlJmSHo4YWE4V0J3RHdHZWZyYi9idDIzZktxOFVCQUh5T2FacWZTOHB6Mit3MFRaT2JEYWcyQkQrb01Wd3VWMW0vL0JqdEF3Q29WUFEzQUlEcTRuSzVqcGltYVh0a3UybWFDYnQzNzk3dHJacFEreEQ4b01Zb0xDemNZNXJtc1pLMmFacUhpb3FLWXIxWkV3REE5OURmQUFDcXk2K1BhNDhwdmMzbGNuM3FwWEpRU3hIOG9NWUlDQWc0WXhpR3RjQ1pZUmg3SlRITkN3QlFxZWh2QUFEVlpmLysvUVdtYWNhYnBubnUxMDNuRE1QNDNLdEZvZFloK0VHTkVSY1hkMDVTakdtYUJhWnBGa2lLaVkrUFo4RXpBRUNsS3QzZlNIS0svZ1lBVUlVTXcvaGUwcysvTm1PY1R1ZXg4KzBQVkRhQ0g5UWtwc3ZsK2w1U3VxVDBYMSs3dkZ3VEFNRDNXUDJOYVpwbjZHOEFBRlZwMTY1ZENaSU9TWkxMNWRxeGQrL2VkQytYaEZxRzRBYzFTa0ZCd1I1SlAwcjY4ZGZYQUFCVXVwTCt4akNNWCtodkFBQlZ6SFM1WENza1pSaUc4UjlKUmQ0dUNMV0w0ZTBDS2lLMFE0ZUc5WXk2L2Z4bGhIbTdGbFM5b0RyR2NFbktLVEJYZTdzV1ZCMlhhUmFweUxueldPSytBK0pPTzJxUVpzMXViRkEzeE9odEdFWXJiOWVDcWhWVXh4Z3V3NnlUazYrUHZWMExxb09yb0ZCRzdJOEg5aHlXWkhxN0dvRCtwbmJ4TTF6MUd3YjZQWm1WNjNwRmhoL1RpMzFhemV0dnJvamdwL1VOM1c0M1RMMXBHR3J1N1ZwUTlZeGYvOXN3cjR6L2UrSVNtYWFLWkppZkZKcjVqL3g0NEVDR3Qrc0JTclRwMk8wM01yVFVrTnA1dXhaVXJlTCt4cWdaVjJTb0JtYUJ5NlVWWjVVM05mM2d3V3h2VndQUTM5USsvb2FwSXBPL2NYeGZ6ZXR2cm9pcFhvWkw3UWw5YWc5VEJxRlBMV0FZOGpkTVJUak1Pc0hlcmdWdzA1cUw4TnJCSlBTcFpZdzZocUVlL3M3QWV0NnVCUGdWL1UwdFEraFRXOVM4L3NiaDdRSXVWdnQyMXlxaWF4ZHZsd0hnRW1Ybm5OVi90bXpUdVhQbkxyd3o0R1d0VzdYVVRUMjZlYnNNQUpmaHpKbHNSWCsvUmZuNUJkNHVCU2dYL1ExdzVhdkovYzBWRi96YzNLK3Zaai85cExmTEFIQ0prcEpUbEhEZ0lNRVByZ2czOWVpbWwxK2M1KzB5QUZ5R1E0bEh0SE4zblBMelQzbTdGS0JjOURmQWxhOG05emRYeEZRdkFBQUFBQUFBWER5Q0h3QUFBQUFBQUI5RjhBTUFBQUFBQU9DakNINEFBQUFBQUFCOEZNRVBBQUFBQUFDQWp5TDRBUUFBQUFBQThGRUVQd0FBQUFBQUFENks0QWNBQUFBQUFNQkhFZndBQUFBQUFBRDRLSUlmQUFBQUFBQUFIK1h3ZGdFbzMvMzMzNis5ZS9kYTdaaVlHRGtjdnZGUGRzODk5eWdoSVVHUzVPZm5wKzNidDN1NUl1L0p6ODlYdjM3OXJIWkVSSVNXTFZ2bXhZb0ExRVpidG16UjlPblRyZmFrU1pNMGRlcFVMMWFFcWtLL0F3QkE3ZUliS1VJMVNVbEowYWhSbzJ6YnZ2bm1HNFdFaEhqcysvSEhIMnZCZ2dWV3UxNjlldnJ1dSs4OGdodlRORFZvMENCbFoyZExraG8wYUtCdnYvM1dad0llQU1DbCsrU1RUelIvL255cjNhNWRPNjFjdWJMTWZaOSsrbWx0MkxEQmF2ZnQyMWVMRmkzeTJPL2d3WU9hTUdHQzFlN2Z2NzhXTGx4WWlWWERYWHA2dW02OTlWWkprbUVZMnI1OXV3ekQ4SEpWQUFDZ3RtQ3ExMFZvM2JxMXdzTENiTnZpNCtQTDNIZnIxcTIyZG01dXJqWENwYlNVbEJRcjlKR2ttMjY2cVVhRVB1bnA2VnE5ZXJXZWZ2cHBwYWFtZXJzY0FLaVZJaU1qYmUya3BDVGw1T1I0N09keXVSUVRFMlBidG52M2JqbWRUbzk5UzQ4a2xhUStmZnBVUXFXWEx5a3BTZSsrKzY1bXpacmw3VklxWFhCd3NQVzZZY09HWllZK1RxZFR1M2J0MHVMRmkvWG1tMjlXWjNrQUFNREhlVDlodU1KRVJrYnFzODgrczlweGNYRzYrZWFiYmZzNG5jNHlweTdGeHNhcWE5ZXV0bTAxOFFMODFWZGYxZkxseTYzMmxDbFR2RmdOQU5SZUxWcTBVSGg0dUU2Y09DR3BlSlRvdm4zN1BBS2gvZnYzS3lzcnk3YXQ1SWJEaGZvZDkzTjV3d01QUEdEZFNMbnFxcXU4WEUzbHExT25qZ0lEQTVXZm4yOExnVXFjT25WS0kwZU90RUs5VzI2NXBicExCQUFBUG93UlB4ZkpQWmdwYThSUGZIeTh6cDQ5NjdGOXg0NGRaZTViV2syNEFEOTkrclMzU3dBQS9NcTlYNGlMaS9QWXgzMlVhWW5ZMkZpUGJhV1BEdzBOVmJ0MjdTNnp3c3RYRy9xZGhnMGJTbEtad1U5aFlXR1pJN2tBQUFBcUE4SFBSZXJkdTdldHZXL2ZQcmxjTHR1MkxWdTJXSzlEUTBPdDEzdjI3RkZSVVpGdDM5SjNYc1BDd3RTNmRldktMQmNBY0lXcnlBMkgwc0ZQNlg3SFBmakp5Y2xSY25LeTFhNEpOeHRxaTVMZ3AxR2pSbDZ1QkFBQTFEWk05YnBJSVNFaDZ0aXhvdzRjT0NCSk9uZnVuSTRjT2FMcnJydk8ycWYwQmZqTk45K3NUei85MU5vM0lTRkJYYnAwa1NUbDVlWHA4T0hEMXI0VnVRRGZzMmVQbGk1ZHF2ajRlQlVVRktoTm16WWFQMzY4Um93WTRiRnZmSHk4Tm03Y3FMaTRPQ1VuSit2TW1UT3FXN2V1cnIzMldnMFpNa1RqeDQ5WFlHQ2d0Zi9ERHorc25UdDNlcHhuOU9qUjF1dDE2OWFwV2JObUY2eFRrazZjT0tGbHk1WXBKaVpHNmVucENnNE9WdCsrZmZYWVk0OVY2UGo4L0h5dFhidFdHemR1MU1HREI1V1ZsYVhBd0VCZGM4MDE2dDI3dDhhTkc2ZVdMVnVXZTN4YVdwcmVmZmRkYmRteVJULzk5SlA4L2YwVkhoNnVnUU1IYXNLRUNXVXV5bjNtekJtdFhMbFMwZEhSU2tsSlVXNXVyb0tDZ2hRV0ZxYmV2WHZyajMvOFk0VnFyNHh6ZmY3NTUxcXhZb1dTa3BMazcrK3ZMbDI2Nk9HSEgxYjM3dDNMM0Q4M04xY3JWNjdVMTE5L3JaU1VGQlVVRk9qcXE2OVdyMTY5ZE04OTkramFhNit0Y08wQWFvNWV2WHJKejgvUHVzbmdQbFVySnlmSHRxMTB2N043OTI0VkZSWEozOTlmVXZITml0SXVOTDA0UHo5Zi8vem5QL1hGRjE4b0xTMU53Y0hCNnRPbmo2Wk9uZXF4NWwxUlVaR2lvNk8xWmNzVzdkKy9YeWRPbkZCdWJxNGFObXlvRzI2NFFYZmVlYWQrKzl2ZjJvN3AyYk9ueDJlZU9uWEsyaDRlSG02YlhuMGh1Ym01V3JWcWxhS2pvM1g0OEdGbFoyZkwzOTlmVjE5OXRmcjM3NjhubjN6UzJqYzFOVlZmZnZtbGR1N2NxYVNrSktXbnA4dmhjQ2dzTEV6OSt2WFRmZmZkcDZaTm05ck92M0RoUXIzenpqdFdlOG1TSldyYnRxM2VmUE5OZmYvOTk4ckl5RkRqeG8wMWFOQWdQZkxJSTdiUlBmZmRkNTkrK2VVWDIrL2lIVHQybERtZGVzT0dEZFpDM1NOR2pOQ2NPWE1xOVBNbkp5ZHJ4WW9WK3VHSEg1U1dsaWFuMDZsR2pScXBkZXZXdXVPT096UjgrUER6SGsrL0F3Q0FieUw0dVFTUmtaRlc4Q01WQnl3bHdVOW1acWJ0dlpFalIxb1g0Rkx4M2RlUzRDY2hJY0UyQXVoQ0YrQWJObXpRYzg4OVp4dGhkUERnUWMyYk4wOFpHUm1hTkdtU3RUMGhJVUVQUFBDQXh6bk9uajJydlh2M2F1L2V2ZnJxcTYvMDFsdHZxVzdkdWhYOTBTdHM4K2JOK3RPZi9xU0NnZ0pyMjZsVHA3UjI3VnJ0MmJQbmdrOHpPWHo0c0o1ODhra2RQMzdjdHQzcGRDb3hNVkdKaVlsYXVYS2xIbi84Y2QxMTExMGV4My83N2JlYVBYdTI4dkx5UE01NytQQmhyVjY5V29zWEw3Wk5jVGg4K0xDbVRwMnFqSXdNMnpGWldWbkt5c3BTV2xwYWhZT2Z5ejNYWC83eUY2MVlzY0syTFNZbVJyR3hzWHJ0dGRmVW8wY1AyM3RKU1VuNnd4Lys0TEVROTQ4Ly9xZ2ZmL3hSYTlldTFieDU4MWczQXJnQ05XellVSjA2ZGJMQ25heXNMS1drcEZnalJHTmlZcXkrSkN3c1RIMzY5Q24zaG9QN2FDSDNVYXlsNWVYbGFmTGt5YlpRNmRTcFUxcTNicDErK09FSHJWaXh3aGFnZi9EQkIvckhQLzdoY1o3TXpFeHQzYnBWVzdkdTFkaXhZelZ6NXN4TCtSb3VhTmV1WFhyNjZhZDE4dVJKMjNhbjA2bmp4NDlyMWFwVnR1Qm4vUGp4T25mdW5NZSt5Y25KU2s1TzFycDE2N1IwNmRMemhoZkhqeC9YTTg4OG84ek1UR3ZieVpNbnRYTGxTc1hIeDJ2NTh1WFdBeHN1RkxwY3JuWHIxdWwvLy9kL1BSYjB6c2pJVUVaR2hrSkNRczViQS8wT0FBQytpNmxlbCtCOHcrNjNidDBxMHpRbEZkK3A3Tnk1czlxM2IyKzlYM3FkSC9lN3R1ZTdBSmVrZWZQbXllVnlLVFEwMUNNNFdicDBxVzE5Z0pJYUhBNkh1blhycHVIRGgydkVpQkcyRVRMNzkrL1gyMisvYmJYYnQyK3ZpSWdJajRVMU8zYnNxSWlJQ0VWRVJLaE9uVHJuclZFcXZ1TTRjK1pNVytnVEVCQ2dzTEF3R1lhaEV5ZE9lQVE2cGFXbHBlbVJSeDd4MkNjME5GUUJBUUZXMitsMDZ1V1hYOWJxMWF0dCs4WEd4bXJtekpsVzZOT2tTUk9OR2pWS1VWRlJWc2gxOHVSSlBmSEVFeW9zTExTT216dDNyaTJvNmQ2OXUwYVBIcTNCZ3dlZmQyUlJXUzduWFB2Mzc5ZUtGU3ZrY0RqVXBFa1QyM3RPcDFPdnZ2cXFiZHVwVTZjMGRlcFU2K0k3SUNCQXQ5NTZxMGFOR21YZGtTOHNMTlNjT1hOMDlPalJpL281QU5RTTdpTkMzZnVkRW4zNjlORk5OOTFrMjdmMGRLL1MvVTc3OXUxdDA4TGNmZlRSUjlxN2Q2OGFOR2lnb0tBZzIzdnA2ZWw2NzczM2JOdEtia29FQlFXcFg3OStHalZxbElZT0hXcE5jU281Wittbmo1WFZ0emdjRG10N3AwNmR5cTJ2dElTRUJFMmJOczBqOUFrS0N2TDRQZXBlYi92MjdSVVZGYVhSbzBjcklpTENlajh6TTFQUFAvLzhlVC8zSC8vNGh6SXpNOVc0Y1dOYi8xUlNVOG1vbmZJRUJRV1YrWE9HaElSWTMwR3JWcTNPZXc2cGVJMms1NTkvM2dwOUhBNkhCZzBhcEZHalJtbkFnQUZsam5BdGpYNEhBQURmeG9pZlM5Q3RXemZyNlJ5U2ZhRk05d3R3cVRqUVNVeE1sR1FmZGwvNkFyeGp4NDRYdkRCcjNyeTVGaTVjcVBEd2NLV21wdXFoaHg3U3p6Ly9MS2w0T1A3T25UczFjT0JBU1ZKZ1lLQW1UNTZzOGVQSDI4N3JkRHAxMzMzMzZlREJnNUtrOWV2WGErclVxWktrcDU1NlNsSnh3RlI2YVAzOCtmUFZwazJiQ244L2I3enhobTJremFCQmcvVGNjOCtwWWNPR09uMzZ0SjU5OWxsdDI3YXQzT01YTFZwa1craXpiOSsrbWp0M3JrSkRRMVZVVktSUFAvMVVMNzMwa2hWdXZmTEtLeG95WklnYU5HZ2dsOHVsQlFzV1dIZS9XN2R1cmVYTGwxdkQ3ZSsrKzI3ZGUrKzlrb3Fub24zOTlkY2FPblNvc3JPemJTTzFicjc1WnIzeXlpdTJ1dHluU0pUbmNzOVZXRmlvMy96bU4zcisrZWRWdjM1OWJkdTJUZE9tVGJOKzNyaTRPT1hrNUZoL2lMMzIybXY2NVpkZkpCWC91Ny85OXR1NjRZWWJKQldQOEJvMWFwVFMwOU5WV0Zpbzk5NTdUODgrKzJ5RmZnNEFOVWRrWktRdHFJK0xpOU93WWNNazJmdWR5TWhJaFlTRXFFT0hEdGJ2K2RqWVdOMS8vLzJTN0lIUmhhWVhGeFlXYXVyVXFYcnd3UWRsR0laZWUrMDFMVjI2MUhwL3k1WXRWdjhoU2MyYU5kTnp6ejJuMjI2N3pSYmtwS1dsYWZUbzBWYS9zSDc5ZXV1emx5MWJKcWw0T2xQSms4dUNnNE90N1JWaG1xYm16NTl2NjNkNjl1eXBwNTU2eWhyVmVmcjBhZHZvVzBtS2lvclN4SWtUUGZxM1AvLzV6MXE1Y3FXazR1blZhV2xwSHRQYVNsdTBhSkg2OXUycnZMdzh6Wnc1VTVzM2I3YmUyN1p0bTZLaW9zbzl0bVBIamxxMmJKbCsvdmxuMjM2OWUvZldnZ1VMS3ZEVEY5dTllN2Z0WnN2MDZkTjF6ejMzV08zQ3dzTHpCakQwT3dBQStEWkcvRnlDT25YcXFGdTNibFk3T1RsWjJkblprbVFMTkVvSFB5WE9uVHRuaFFLbEw4QXZOTnBIa21iTW1LSHc4SEJKeFNIUW1ERmpiTytYSG03ZHJsMDdUWmt5eFJiNjVPVGs2T2pSbzdZUko2bXBxVmFBVlJrS0NncTBjZU5HcTkyZ1FRTXI5SkdreG8wYjY4VVhYMVM5ZXZYS1BENHZMMDlmZi8yMTFRNE9EdFpMTDcxazNaWDI5L2ZYbURGamROdHR0MW43WkdWbFdkOTdmSHk4N2VKMjh1VEp0alVXT25YcXBPYk5tMXZ0a2hGWWRldld0ZGJBa0lvdmN0MmZrdE81YytjS2ZRZVhlNjdBd0VETm1UTkg5ZXZYbDFUOC95UDNQOUIrK3VrblNjVVg2K3ZXcmJPMjMzNzc3ZGJGdDFUOC9mZnIxODlxYjkrK3ZVSS9BNENhSlNJaXdqWXR0NlQvU0U1T1ZscGFtclc5cEM4cDNhZVUzSEE0Y2VLRWJVclNoWUtmTGwyNmFOS2tTZFlJMDRjZWVzajZ2U1RKWTRyUHJiZmVxdUhEaDl0Q24xT25UaWs5UGQyMlZrNVNVdEtGZitDTGNPREFBU1VrSkZqdDY2Ky9Ya3VXTExGTjVXM2N1TEZ0T3JRa3pabzF5eGI2RkJRVUtDVWx4V05kbi9QVmU5ZGRkNmx2Mzc2U2luLzNsdzdDcFAvL3U3cXF1WS9JV3I5K3ZXMFI3NENBQUYxLy9mWGxIaysvQXdDQWIyUEV6eVhxMDZlUGJiajYzcjE3MWFSSkUydDZqNStmbnpYY3ZtZlBubkk0SE5ZUTdOallXRFZyMXN3YXJWTnl2Z3U1OGNZYmJXMzM0ZC91NjlrY1AzNWNuM3p5aVhidDJxV1VsQlNkT1hPbXpQT2VQWHZXdHNqejVUaHk1SWh0K2xUdjNyMXR3L3lsNGllYXRHL2Z2c3duMDVSMXZQc0ZiY24yTDc3NHdtb2ZQbnhZUTRZTThUam5yRm16Tkd2V3JITHJMWmtXRUJBUW9QNzkreXM2T2xwU2NaZzBiZG8waFllSGV3eGZ2NURMUFZmcjFxMDludnJTcWxVclc2aFk4bStkbUpobyszZi81Sk5QOU1rbm41Ujc3dlQwOUFyOURBQnFGb2ZEb1o0OWUrcjc3NytYVlB6ZmZtNXVydTBwa2pmY2NJTVY5a2RHUnVwZi8vcVhwT0xmOFFjT0hMQk5uM1U0SEI1cnRyaHo3M05LcHV5V0JDSHVmWTVVM0wrdFc3ZE8rL2J0MC9Iang4dmNwN0lmVzc1NzkyNWJlK1RJa2RhNk91ZVRuWjJ0VmF0V2FldldyVXBLU3ZLWUpsYmlmUFYyN2RyVjFuWmZEeWczTi9lQ2RWU0d6cDA3S3pRMDFQb2RuNUNRb05HalI2dHIxNjZLaW9yU3NHSERiS0dkTy9vZEFBQjhHeU4rTHBIN25URDNVUjJkTzNlMkFvLzY5ZXZiUm5qczJMSERGbEM0anlBcWovc2l6TzVoVGNtUWJFbGF2WHExeG93Wm8vLzd2LzlUZkh5OEZmbzBhZExFWS82KysrUG9MMGZwdThtU3lnMDR5bHRRMmoyY2NyL3pXcUp4NDhhMmRza0NuZTZmZnlHbGg4YlBtalhMNHcraEV5ZE82TzIzMzlhSUVTTXVhdXJCNVp5cnJORlE1YTJ0ZERrL0w0QXJTK2tiQkM2WFMvdjI3Zk9ZNWxXaWUvZnV0dkFqTmpiV05yMDRJaUtpM0pHWEpjcjZQVjI2M3luZDU1aW1xUmRlZUVHVEowL1dxbFdyZFBqd1llWGw1Y25mMzE5aFlXRzIwS0gwY1pYaDFLbFR0blpGbmp5WmtKQ2drU05INnBWWFhsRk1USXdWK2dRRkJkbEdoVXJucjlmOU8zUTRIQjVyL1ZTSCt2WHI2K1dYWDlZMTExeGoyeDRmSDY4Ly8vblB1dU9PTzJ3aG9UdjZIUUFBZkJzamZpN1I5ZGRmcjhhTkcxdHIwZXpmdjkvMnZuc3dGQmtacVQxNzlrZ3FYak9nOUxEbzd0MjdWOXFJRzZsNE9QYjgrZk90RVVaOSsvYlZJNDg4b3V1dXUwNTE2dFRSbTIrK3FUZmVlS1BTUHE4MDl3dmVyS3lzTXZjclBUV2h0QVlOR3RqYTdoZjBKZHp2ekpiYzVYYi9IaDkrK0dGMTZOQ2gzSHBMTDJRZEdocXF0OTU2Uzl1M2I5ZWFOV3UwYWRNbTYwNnYwK25VNHNXTDFiNTllMnNkcGZPcHpIT2RqL3NmWm9NR0RkTHR0OTllN3Y1K2ZtUzl3SlhLdlYvWnQyK2ZiYlJMNldDb2J0MjZ1dkhHRzdWejUwNUp4VSs4S3BtUzdMNXZaZmp5eXk5dGEramNkOTk5MWdNRi9QMzlOV1hLRk52RERTcVRlMER4NDQ4L25uZC8welExYTlZc3EvOXUyYktsWnN5WW9XN2R1aWtvS0VnN2QrN1V3dzgvWENXMVZxVWJiN3hSbjM3NnFiNzY2aXQ5OGNVWHRxZTlaV1ptNnNrbm45Um5uMzEyM2dXOUs0SitCd0NBS3cvQnp5VXlERU85ZS9mV2wxOStLYWw0V2xYcElkM3VGOVc5ZS9mV20yKytLYWw0MkhqcHA2eFU5Z1g0OTk5L2IzdWM2N3g1ODJ3Qng0V2VzT0greExDTEdhcnVmcWQwNTg2ZEtpd3N0QVZDaVltSjFpS2U3dHEyYlN0L2YzL3JZalUyTmxiNStma2VnWTc3bmN1U1J4V1h0UWoxb0VHREtseS9KUFhxMVV1OWV2VlNmbjYrbGk5ZmJ2MjdTY1dQaWIrWXNLWXl6MVdXa3NjNWw4ak16THpvbnhmQWxhRmR1M2EyNlR6YnRtMnpSanNHQmdiYW5rZ2xGUWRGSmNIUGtTTkhiQ012THJTK3o4WGF0R21UOWJwTm16YjZ3eC8rWUxWZExwZHR2WmtMdWRqcFVhWFg4cEdrTld2V2FOeTRjZVZPOTBwSlNWRktTb3JWZnZUUlJ6Vmd3QUNyN1kyblVGMU92MXRhUUVDQW9xS2lGQlVWcFl5TURNMmZQOS82dDhuTHk5UFdyVnQxeHgxM1hGYXQ5RHNBQUZ4NXVBMXpHVW9ITmovKytLUDFoSXQ2OWVwNXpQdnYycldyYlNoMTZTZUJWZllGZU1rZkFpVktYOFJ1M2JyVnRuaHlXZHpYQVNoWnhERXZMODhXS0pXbGVmUG0xZ0xVVXZISW5oZGZmTkZhRCtERWlSTjY5dGxueXgwNkh4UVVaQXREMHRQVE5YZnVYR3ZrVUZGUmtUNzg4RVBiQXRJdFdyU3dwbFZGUmtiYTdrYSs4ODQ3WlE1dlAzcjBxTzB4dTJmT25ORzZkZXRzUDE5Z1lLREdqUnRuTzY0aVV4UXE4MXdYY3RWVlY5blc0ZGkxYTVlV0xWdm04ZTkwK3ZScDZ5azFBSzVjcGZ1TGtsQkhrbnIwNk9FeDhxWDBBczgvL2ZTVE5WS3lZY09HdGxHbmxlSHMyYlBXNjlPblQxdS9zMDNUMUp0dnZubkJkVjVLai9iTXpjMjF3b3FLckFmVXAwOGYyL28waHc0ZDBwTlBQbWxiZkRvdExjMEsza3ZYS3NrV1NxV21wdHFlbmxaZDNQdmRYYnQyV1NOaksvSWQ3TnUzejNaRFNTcWUyajEwNkZEYk52b2RBSmRyeTVZdDZ0bXpwL1cveFlzWGU3c2tsQ00vUDkvMmIrWCtrSU9hNnA1NzdyRnE3dFdybDdmTDhSbU0rTGtNcFMvQVMxL3czSFRUVFI1M0drc1cwaXhabUxOa1JFdElTTWg1bjdSeEtkcTJiV3RyVDUwNlZiMTY5VkpPVG83aTR1STg3aXk2Yy8rRDRQMzMzOWU2ZGV1VW01dXJUei85OUlMcko5eC8vLzJhUDMrKzFWNjllclhXcmwycnhvMGJWMmlSeDhjZWUwemJ0MiszTG5ZM2JOaWdEUnMycUduVHBzck16TFF0L3V6bjU2ZVpNMmRhMzNkd2NMQW1UWnFrSlV1V1NDcGVXMkQ2OU9scTA2YU45VFN6bEpRVUhUdDJUTU9HRGRNdHQ5d2lxZmdQamRtelordmxsMTlXOSs3ZDFheFpNNTA5ZTlhMmdMY2s5ZS9mLzRMMVYrYTVLbUxhdEduNi9lOS9iNjNWdEhqeFlxMVlzVUx0MnJWVC9mcjFsWmFXcGtPSERxbHAwNlllNFJPQUswdWZQbjIwZHUxYVNmWitwNndiQ0owN2QxYURCZzEwOXV4WjIxcHV2WHYzcnZUcE4rM2F0YlA2dDZ5c0xHdGg0V1BIamlrNU9WbUdZWnczZE9qWXNhUDErSGxKZXVLSkp4UWFHcW9HRFJxY2QrRmdxVGcwZWZ6eHh6VjM3bHhyVzNSMHRLS2pvNjFwd0ptWm1Rb0tDdExreVpQVnFsVXIyd01YM25qakRjWEV4Q2d3TUZCNzl1eXAxQ2RkVmxSUVVKREN3OE90MGJBNU9Ua2FNV0tFUWtKQ05HREFBTTJlUGZ1OHg2ZWtwR2oyN05scTNyeTVicnp4UmdVSEJ5c2pJOFA2TjVHS3IwTXE2MFlUL1E1UXMzenl5U2UyYSs5MjdkcVZHN3crL2ZUVHRwdWZmZnYyMWFKRml6ejJPM2p3b0NaTW1HQzErL2Z2cjRVTEYxWmkxVUQxY2pxZCt2TExML1hWVjEvcHdJRURPbjM2dEJ3T2g4TEN3dFNuVHg5Tm5EalJZL2FLTDJIRXoyVm8xcXhabVZPTHlydXdLdXVSN1pHUmtSY01ZaTVXdjM3OWJIZmpDZ3NMdFdYTEZzWEZ4U2tzTEV5alI0OCs3L0dEQncrMlBmSmRLcjVvcnVqRjhNaVJJeFVWRldYYlZsUlVaSVUrLy9WZi8zWGVkWGRhdFdxbFJZc1dlU3pzZlBMa1NWdm9VNjllUGMyZlA5LzIyRmhKbWpScGtzZUZabkp5c2padjNxek5temZyMkxGajVYNzJtVE5udEduVEpxMWN1VkpyMTY2MUJWV2pSNCsyZ3FLS3FNeHpuVS9QbmowMWQrNWMyOTMrOVBSMHhjVEVhT1BHalVwSVNMQ0NSZ0JYdHJMNkVhbnNLY1ArL3Y1bFBybXJzcWNYUzhXUE5TOEpXYVRpMFI3UjBkRktUazdXZ0FFREx2Z0Fnd2tUSm5pTVdFcFBUNi93NzY0NzdyaEQvL00vL3lOL2YzL2I5c3pNVEkvRmlCczJiS2lKRXlmYXR1M2V2ZHRhRTJmeTVNa1Yrc3pLOXNBREQ5amFUcWRUNmVucEZ6VktKelUxVmV2WHI5ZktsU3YxelRmZldLTnRIUTZINXN5WlU2R0ZyeXVDZmdlb1dkei85a2hLU2lwenRLREw1Zks0RWJsNzkrNHlSL1NYZmlDQVZEVjl4OFZ5T3AzYXRXdVhGaTllYkZzK0FhaUl2LzcxcjVvelo0NDJiOTZza3lkUHl1bDBLaTh2VDhuSnlmcnd3dzgxZHV4WWJkKyszZHRsVmhsRy9GeW15TWhJajdVTHlndCt5dHBlMmRPOHBPSlJNSys5OXByKytjOS82dXV2djFacWFxb2FOV3FrZ1FNSDZ0RkhIOVdLRlN2T2UzemR1blgxMWx0dmFkR2lSZHE2ZGFzeU16UFZvRUVEZGVqUXdXUHg1YklZaHFGNTgrWXBNakpTLy83M3YzWDQ4R0dacHFsV3JWcHArUERoR2pkdW5PNi8vLzd6bnFOcjE2NzYrT09QdFdyVktuMzMzWGRXQjFhdlhqMjFhdFZLL2ZyMTA5aXhZOHRjcE5Jd0REMzExRk82NVpaYjlPOS8vMXU3ZCs5V1JrYUdYQzZYR2pac3FEWnQycWgzNzk2Njg4NDdyV01hTldxa2h4NTZTRHQyN05DSkV5ZVVtWmtwUHo4L1hYMzExYnJ4eGhzMVlzUUkzWFRUVFJmODJTdjdYQlYxKysyM0t5SWlRaXRXck5DMmJkdjAwMDgvS1Q4L1gvWHIxMWVMRmkzVXJWdTN5MTdYQVlEM2hZYUdxbjM3OWtwTVRMUzJOVzdjV08zYnR5OXovOGpJU0czZXZObTJyYnp3NkhJMGE5Wk03NzMzbnBZc1dhTFkyRmlkT25WS3paczMxN0JodzNUdnZmZnFrVWNlT2UveDdkdTN0eDQ4RUI4ZnI3eThQRFZxMU9paS90Q1lNR0dDK3ZYcnB4VXJWdWlISDM1UVdscWFDZ3NMMWJCaFE3VnYzOTRXdGsrZlBsM3QyclhUQng5OG9KU1VGRGtjRG5YdjNsMVRwa3l4TFlKZG5VYU9IS25Bd0VDOS8vNzdPbkxraUtUaUoxdTZUeDB2UzlldVhUVisvSGp0M0xsVEowK2VWSFoydHVyVXFhUHc4SEQxNnRWTDQ4YU44N2loYzdub2Q0Q2FvMFdMRnJaUmc2WnBhdCsrZlI1L1oremZ2OS9qd1N1NXVibEtTRWp3K0Yzakh2eFV4ZDhzRitQVXFWTWFPWEtrRldoVjFnMVUxQjRYZXNwa1hsNmVubjMyV2ExZHU3YmNkUUt2WkpVNzFLU0t0T25RN1ErR24xNlJwQWZ2bmFEWlR6L3A3WklBWEtLazVCUTlPSG1xanAvNFVUTE5ReTdUdkMzbFlGejFyNllLbEtOTngyNzNHNGFXUzlMb08rL1F5eS9PODNaSkFDN0RvY1FqbXZqQVpHV2NPaVhUTlBmbEZwcURmejRTOTR1MzZ3SXFzNzk1OGNVWDllOS8vOXRxLy83M3YvZDRRdUZiYjcybDExOS8zZVBZNmRPbmU0dzZIRDE2dEhWek96UTAxSHFnelpZdFd6UjkrblJydjBtVEptbnExS21YWEhkRi9menp6N1laQmJmY2Nvc1dMRmhRNVo5N0pjdlB6N2ZOaklpSWlOQ3laY3U4V0ZIRjNIUFBQVXBJU0pCVVBLQ2hza2JoekpzM1Q5dTNiOWZkZDkrdFhyMTZLVGc0V0xHeHNaby9mNzQxUWxhU2xpOWZYcUdiTG1XcHlmME5VNzBBQUFBQTRBcm1Qa0l5UGo3ZVk1K3RXN2RhcjB1UG1uZGZIRDRuSjhjMm84SGJvMzJBeW5EcnJiZnE0NDgvMW9RSkUzVGRkZGVwV2JObWlvcUtzczBDa1NyMlVJVXJrZStOWVFJQUFBQ0FXcVJYcjE3eTgvT3pGbDEzbjZxVms1TmoyM2J6elRmcjAwOC9sVlM4ems5UlVaRzFUdHErZmZ0c3gxNW8ybTErZnI3KytjOS82b3N2dmxCYVdwcUNnNFBWcDA4ZlRaMDZWV0ZoWWJaOWk0cUtGQjBkclMxYnRtai8vdjA2Y2VLRWNuTnpyU2RPM25ubm5mcnRiMzlyN2I5anh3NU5tVExGNHpOTEh2NGlTU05Hak5DY09YUE9XMk5wdWJtNVdyVnFsYUtqbzNYNDhHRmxaMmZMMzk5ZlYxOTl0ZnIzNzY4bm53SmJRZGNBQUNBQVNVUkJWUHovczB2aTQrTzFjZU5HeGNYRktUazVXV2ZPbkZIZHVuVjE3YlhYYXNpUUlSby9mcnorSDN2M0hSNVZtZjUvL0hNbUZRZ1FJQlFSNmE2b2RLUXU2OHB5NlVwUlNnQzdZZ01SQmRsZEJXa2lpdXQzZGIvcno2VW9LTGExZ0M0aVRlclNsZzRHQ0NZMFF3SVlJb1FraElTMHlaemZIekhuT3llVENnbVRETy9YZFhsZDg1eDZ6d1RuU2U3elBQY1RGQlJrdS82Nzc3NnJUejc1eEdyUG5UdFhMVnUyMVB6NTg3VnQyemFkUDM5ZWRlclVVWjgrZlRSbXpCalZxbFdyMUxGTGVYVkVGeTllckMxYnRpZ3VMazRaR1JrS0NRbFJvMGFOMUsxYk43M3d3Z3ZGbnI5aXhRb3RXclJJTVRFeDh2UHpVOXUyYmZYMDAwK3JVNmRPUlg1ZWl4Y3YxdnIxNnhVWEY2ZnM3R3cxYU5CQVhidDIxY01QUDZ3V0xWcVVLWDRwYjZYbmhRc1hhdGV1WFVwTVRGU3RXclhVczJkUGpSczNybFRuWjJWbGFlWEtsZHE0Y2FPT0hEbWlDeGN1S0Nnb1NOZGRkNTI2ZGV0VzZCVG5vaEtZN3FOOUpKWDcxT2pLZ3NRUEFBQUFBRlJoTld2VzFDMjMzR0lsZHk1Y3VLQzR1RGcxYTlaTWtxd0M5cEtzVll6eUV6K1hMbDFTZEhTMDJyWnRLOGx6dEZCeHRlRXlNek0xYXRRb1cxSXBLU2xKcTFhdDB1N2R1N1ZvMFNKYjhmOHZ2L3hTLy9qSFB6eXVrNUtTb2gwN2RtakhqaDBhUG55NEprMmFkRGtmUTRraUlpTDA4c3N2Njl5NWM3YnRUcWRUcDA2ZDB0S2xTNjNFVDNSMHRNY1VPRWxLVDAvWG9VT0hkT2pRSWExYnQwNExGaXhRY0hCd2tmYzhkZXFVSmsrZWJGdHM0Tnk1YzFxOGVMRWlJeVAxOGNjZmw3cW16TEZqeHpSMjdGaWRQMy9ldHYzQ2hRdTZjT0dDRWhJU2lrMzgvTzF2Zi9Pbzk3cHIxeTd0MjdkUDgrYk44MWdVSWlZbVJ1UEhqMWQ4Zkx4dCs4OC8vNnlmZi81WksxZXUxTXlaTTh0VWMybnIxcTE2NmFXWGJEVjNrcEtTdEhMbFNoMDRjS0RFaFkrT0hUdW1GMTk4VWFkT25iSnRkenFkT243OHVJNGZQNjdGaXhkcndvUUp1di8rKzB1ODF1clZxNjEydDI3ZDFLUkprMUsvbDZxRXFWNEFBQUFBVU1VVkhOSGduc0J4bitiVm8wY1BqNFZHM0tkN3VTZHhXcmR1WGVoaUt2bSsvdnBySFRwMFNEVnExRkJJU0lodFgySmlvajcvL0hQYnR2d1JTU0VoSWVyVnE1ZUdEaDJxZnYzNnFXYk5tclpyNXE4K0ZoSVNvZzRkT3VpV1cyNnhYU2MwTkZRZE9uUlFodzRkMUxScDB5TGpjeGNkSGEzbm5udk9JK2tURWhLaWV2WHFlUnlmdjZxaXY3Ky9PbmJzcUh2dnZWZURCZzJ5alFpSmlvclNoeDkrV094OS8vR1BmeWdsSlVWMTZ0UlJRRUNBUjB6NUk1ZEtZOGFNR2Jha1Q2ZE9uUlFlSGw3b3Fzd0ZSVVZGYWRHaVJmTDM5L2Q0djA2blUvLzg1ejl0MjVLU2tqUjI3RmdyNlJNUUVLQS8vdkdQR2pwMHFEV1NLeWNuUjlPblQ5ZUpFNlVyMXhrYkc2dEpreWJaa2o0QkFRRnExS2lSRE1QUTZkT25QUkk2N2hJU0VqUm16QmlQWThMQ3dteWZyZFBwMUZ0dnZhVmx5NVlWZWEzSXlFZzk4OHd6MW9pZkJnMGE2TlZYWHkzVis2aUtHUEVEQUFBQUFGVmM5KzdkYlVtSWd3Y1BhdURBZ1pMc2laL3UzYnNyTkRSVU45MTBrNDRjT1NJcEwvR1R2K3F1ZThLb3BQbytPVGs1R2p0MnJCNS8vSEVaaHFGNTgrYnBndzgrc1BadjM3N2RWdnk1WWNPR2V1V1ZWM1QzM1hjck1ERFEycDZRa0tEdzhIRHJqL0RWcTFlcmUvZnVhdE9talJZdVhPaFIzTGxidDI1bEt1NXNtcVpIRWQ4dVhicG80c1NKYXRXcWxTUXBPVG5aR2dVbFNVRkJRUm8xYXBUdXUrOCsyNmdscDlPcFJ4OTkxUHJzVnE5ZVhXS0I2OW16WjZ0bno1N0t6TXpVcEVtVGJDdHU3dHk1MC9iZWluTHg0a1VkUG56WWF2L3VkNy9UTysrOFl6dW00RFE5ZHprNU9icmpqanYwMm11dnFYcjE2dHE1YzZlZWUrNDVLOEYxOE9CQnBhV2xXUW04ZWZQbTZlelpzOVpuOGVHSEgrcm1tMitXbERmcWFlalFvVXBNVEZST1RvNCsvL3h6VFowNnRjVDM4UDc3Nzl0K0JuMzY5TkVycjd5aW1qVnJLams1V1ZPblR0WE9uVHVMUEgvMjdObEtUazYyMmoxNzl0U01HVE1VRmhhbTNOeGNmZnZ0dDNyenpUZXQ5L1RPTysrb2I5KytIaXRUSHpod1FHUEhqbFZHUm9Za3FWV3JWdnJuUC8rcEJnMGFsUGdlcWlwRy9BQUFBQUJBRmRlaFF3ZmJsS1A4QkU1c2JLd1NFaEtzN2ZsVHQ5eW5jT1hYK1RsOStyUnRTbEpKaVorMmJkdnFpU2Vlc0tiblBQWFVVNnBldmJxMXYrQVVvVC8rOFkrNjk5NTdiVW1mcEtRa0pTWW1xbjc5K3RhMm1KaVlrdDl3R1J3K2ZOaGFLVXFTZnZPYjMyanUzTGxXMGtlUzZ0U3BveWVlZU1KcXQyclZTcU5IajdZbGZkTFMwblRpeEFuYjZKcjQrSGhsWldVVmVlLzc3NzlmUFh2MmxDUUZCd2Q3SkluT25EbFRxdmNRSEJ4czFXR1M4aEkxN2drOVNicjExbHVMUEQ4b0tFalRwMCszZmo0OWV2VHcrUG5teDVLVGs2TlZxMVpaMndjTUdHQWxmU1NwUm8wYXRoWERTclB5Vm5aMnRqWnUzR2k3Um43U1I4cjcvTjk0NHcxVnExYXQwUE16TXpPMWZ2MTZxMTJyVmkyOStlYWIxb2cwUHo4L0RSczJUSGZmZmJkMXpJVUxGendTU1U2blUxT21UTEdTUHAwNmRkTENoUXZWc0dIREV0OURWY2FJSHdBQUFBQ280dno5L2RXbFN4ZHQyN1pOa25UOCtIRmxaR1JvKy9idDFqRTMzM3l6bGNqbzNyMjdQdnZzTTBsNUl6Z09IejVzbTBMajcrL3ZVZk9sb1BidDI5dmErZE4yOGhNM0JRdm5Tbm1qaTFhdFdxVWZmL3hScDA2ZEt2U1k4bDVaYWYvKy9iYjJrQ0ZEU2xWWDU5U3BVMXF5WklraUlpSVVGeGVuMU5UVVFvOUxUMC8zS1BLY3IrRFM0QVdMSWVjbklFb1NFQkNnMy83MnQ5cXlaWXVrdktUR2M4ODlweVpObW5oTXdTcE1zMmJOVkx0MmJkdTJwazJiMmhJaitUK0w0OGVQMjM0dVM1WXMwWklsUzRxOGRtSmlZb254Ly9UVFQ4ckp5YkhhM2JwMXMwM3hrNlRhdFd1cmRldldoYTVLVjlqNUJhY1g1bS8vL3Z2dnJmYXhZOGZVdDI5ZnF4MFpHV2tsdUFJREEvWDIyMjhYZWgxZlErSUhBQUFBQUh4QWp4NDlyTVNQeStYU2p6Lys2REhOSzErblRwM2s3Kzh2cDlNcEtTOGhreisxUjhvYlFWVFU2SXQ4aFJVMWRrK0E1RSs1eVg4OWE5WXMyM1FxS1cra1J2MzY5WldhbXFwTGx5NTVuRmNla3BLU2JPM1NqTzVZdG15WlpzMmFaWDArK2ZMcjQ3algyc212WFZTWWdwK2h2NysvQWdJQ2JFbU0wcG95WllyUzB0TDB3dzgvV050T256NnREei84VUo5ODhvbEdqeDV0RzdWVVhCeVNiQ092M0xtUCtpb045NW85UlNsNHphS1NWRVVWeWk2WWRITWZJZWF1VHAwNnRuYit2Nmw4NmVucDF1dkdqUnZiUm5UNU1oSS9BQUFBQU9BRENrN2QrZkhISDIyalhkeVhaZzhPRGxiNzl1MnRKRUpFUklRdVhyeFk2TEhsWWMyYU5iYWt6Nk9QUG1vVlMvYno4OVBvMGFPMWQrL2VjcjFudm9JSmpwOS8vcm5ZNDgrY09XTkwrdlRzMlZOanhvelJqVGZlcU1EQVFNMmZQMS92di85K2hjUmFuTEN3TUMxWXNFQjc5dXpSOHVYTHRYbnpabXQwbE5QcDFKdzVjOVM2ZFd2ZGZ2dnRWM1NmZ3NtWFBuMzZhTUNBQVVVZTczQ1VYRUdtWUdIckN4Y3VGSHFjKzdSRWR3WHI5QlJNNXVVcldMeTdZR0xuNXB0dnRsWWhDd2dJa05QcExQV3FhbFdaNzc5REFBQUFBTGdHdEdyVlNtRmhZZGJVbTUwN2Qxb2pIb0tDZ3RTaFF3ZmI4ZDI3ZDdjU1B6Lzk5Sk50NUVaSjlYM0thdlBtemRicjVzMmJhL3o0OFZiYjVYSXBOamEyeUhNTEx2RmQydWxSK2R4citValM4dVhMTldMRWlDTC80TisyYlp0dHBNL01tVE5WdDI1ZHExM2FWYXdxU3RldVhkVzFhMWRsWldYcDQ0OC8xdno1ODYxOS8vblBmNjQ0OGRPc1dUTmJPeVVsUlgzNjlMbWlhelp1M05qVy91R0hINVNUazJOTENCMC9mbHluVDU4dTlQeVdMVnZLejg5UHVibTVrdkpHcUdWbFpYbE1zWE9mMmlqbDFhRnlWNjlldlRJVkJ2Y1ZGSGYySVZsWldlclNwWXYxWDFIRC9BQUE4R1gvK01jL2JQMWhSRVNFdDBNQ2dLdkdQV0hqUGlXb2MrZk9IaU5mM0FzOG56bHp4aG90VWJObVRWc3gzL0xnUHNVbU9UblpHdkZobXFibXo1OWZiSjBZOTRMUlV0N29wUHlSSWFXcEI5U2pSdzliZlp1alI0L3F4UmRmdEJXZlRraElzQklvQmFjSHVTZDZkdXpZWVNzeWZMV2twcVpxMWFwVnRvUlVVRkNRUm93WVlUdXVQS2JKMWExYjExYS9LU0lpUWdzWEx2U1k5cGFjbkt6Rml4ZVg2cHFOR3pkV2t5Wk5ySFpDUW9MZWVPTU5xNWJRNmRPbk5YWHExQ0xqRHdrSnNTVzBFaE1UTldQR0RPdmZVVzV1cnI3NjZpdGJBZW5ycjcvZW8wNlYwK25VbTIrK3FYNzkrdW5KSjUvVXNXUEhTaFYvVmNlSUg2Q01kdS9lclpVclYrckFnUU02ZS9hc2NuTnpGUllXcHZidDIrdSsrKzVUeDQ0ZHZSMGlBS0NDMEFjQXFPeDY5T2lobFN0WFNwTHREL1hDUnZEY2V1dXRxbEdqaHRMVDAyMTFhcnAxNjFhcTZUdGwwYXBWSzZ2KzBJVUxGeFFlSHE1MjdkcnA1TW1UaW8yTmxXRVl4ZjdSMzZSSkUyczBTRnBhbWdZTkdxVFEwRkQxN3QxYjA2Wk5LL2JlMWF0WDE0UUpFelJqeGd4cjI1WXRXN1JseXhacktsQktTb3BDUWtJMGF0UW90V3paMG5iKzJMRmoxYlZyVjZXbHBlbmd3WU1lSTVDdWhveU1ERTJiTmsxdnZmV1dPblhxcElZTkd5bzlQVjI3ZHUyeUhmZmIzLzYyWE83MzNIUFA2WmxubnJIK1hjeVpNMGVMRmkxU3ExYXRWTDE2ZFNVa0pPam8wYU9xWDcrK1IvS3BLSTg5OXBobXpacGx0WmN0VzZhVksxZXFUcDA2cFNvUVBXN2NPTzNaczhkSzlxMWR1MVpyMTY1Vi9mcjFsWktTWXF1YjVIQTROR25TSkk5UlhkOTk5NTIrL3ZwclNkTFpzMmYxNnF1djZsLy8rbGVwNHEvS0dQRURuK04wT2hVUkVhRTVjK2JZaGoyV2gzWHIxbW5NbURGYXNXS0ZUcDA2cGF5c0xEbWRUaVVrSkdqdDJyVjY4c2tuOWZISEg1ZnJQUUVBbFFOOUFJQ3F3SDBVajd2Q2F2YjQrZmtWdW5KWGVkZjNrZktXTlhldnQ1S2NuS3d0VzdZb05qWld2WHYzTGpGeFBuTGtTRnZiNlhRcU1UR3gxQ05jN3Jubkh2MzV6MysyTFlrdTVTVjhDaFllN3RXcmwyM0VTMDVPanJadjM2NkRCdytxVWFOR0NnOFBMOVU5SzBKcWFxbzJiOTZzeFlzWGErWEtsYmFFU1hoNHVGVy81a3AxNmRKRk0yYk1zSTBTUzB4TTFLNWR1N1J4NDBaRlIwZGIwNjVLYThpUUllcmZ2Nzl0VzI1dXJ2VWVmdi83Myt1bW0yNHE4dnltVFp0cTl1elpIb1dkejUwN1owdjZWS3RXVGJObXpiSXRPZTkrUDNjRlJ6SDVLa2I4d0tja0pTVnB5SkFoVmhhNHZMNzQ4cFdtK3Y3czJiUFZ1M2R2dFc3ZHVsenZEUUR3THZvQUFGVkJXRmlZV3JkdXJlUEhqMXZiNnRTcFUrVDNVdmZ1M2JWMTYxYmJ0cUtTUjFlaVljT0crdnp6enpWMzdsenQyN2RQU1VsSmF0eTRzUVlPSEtoSEhubEVZOGFNS2ZiOElVT0dLQ2dvU0Y5ODhZVisrdWtuU1hrck94VmNMcjA0RHo3NG9IcjE2cVZGaXhacDkrN2RTa2hJVUU1T2ptcldyS25XclZ0YmZ6czRIQTdObXpkUEgzMzBrZGF2WDYvNCtIalZybDFidDk5K3U1NTk5bGt0V3JUbzhqK0l5MVM3ZG0wOTlkUlQycnQzcjA2ZlBxMlVsQlE1SEE0MWFOQkE3ZHUzMTZCQmczVGJiYmVWNnowSERCaWdEaDA2YU5HaVJkcTVjNmZPbkRtanJLd3NWYTllWGRkZmY3MDZkdXlvZSs2NXA5VFhNd3hETTJmT1ZQZnUzZlh2Zi85Yng0NGRrMm1hYXRxMHFlNjk5MTZOR0RGQ2p6MzJXTEhYYU5ldW5iNzU1aHN0WGJwVW16WnRVa3hNak5MUzBsU3RXalUxYmRwVXZYcjEwdkRod3hVV0ZsYm8rWU1IRDFaa1pLUTJiZHFrdW5YcmF1TEVpV1g2VEtvcUVqL3dLVGs1T2FXYTUzc2xhdFNvb1dIRGh1bU9PKzVRbzBhTmRQTGtTYzJhTlVzblQ1NlVsRGV2ZHV2V3JmelNEd0EraUQ0QVFGVlFsc1RFQXc4OG9BY2VlS0JVeC9icTFVdjc5dTByOXBqaXBzMDBhdFJJTTJmT0xIVGZnZ1VMU3J4Ly8vNzlQVWFNbEZYejVzMUw5Y2QrY0hDd3hvd1pVMmhDYXZUbzBSbzllblNoNTQwYk4wN2p4bzByOXRvN2QrNHNYYkNGeEZOYVFVRkJKZjZzSmt5WW9Ba1RKaFI3VEpNbVRmVG5QLys1MVBjdGlXRVlHamh3b0FZT0hGam8vdEpNdXdvSkNkSEREeitzaHg5K3VNejNEd3dNMUd1dnZWYm04Nm82RWo5QUdiUnExVXJmZlBPTkdqUm9ZRzFyMEtDQnhvMGJwNy84NVMvV3RvcE9QZ0VBcmo3NkFBQUFVQldSK0xrR3JGaXhRb3NXTFZKTVRJejgvUHpVdG0xYlBmMzAwK3JVcVpQSHNaR1JrZHE0Y2FNT0hqeW8yTmhZcGFhbUtqZzRXQzFhdEZEZnZuMTEzMzMzV1V2bTdkNjkyNVoxN3R5NWM2R1orcEVqUnlveU10SnFMMTI2VkRmY2NJT2t2Q2VqYTlldTFiSmx5M1Q0OEdHbHBhV3BkdTNhYXR1MnJZWVBINjZlUFh1VzZqM3UzYnUzMEt4N2ZzRXZTUm8wYUpDbVQ1OXUyNzl0MnphdFdMRkNrWkdSU2twS2twUzN4Ri9IamgwMWVQQmdkZW5TeFhaOFVYTk9DeTRwV1hBSlJBQkErVXBMUzlObm4zMm1EUnMyS0Q0K1hnRUJBV3JidHEyZWVlYVpVcDJmbFpXbGxTdFhhdVBHalRweTVJZ3VYTGlnb0tBZ1hYZmRkZXJXclp0R2pCaGg5Vlg1NkFNQUFFQlZST0xIeC8zdGIzL3pHT3E1YTljdTdkdTNUL1BtemJNVmM0dU9qdllvbWlibExiMTQ2TkFoSFRwMFNPdldyZE9DQlFzVUhCeXMyMjY3VFdGaFlWWXhyZ01IRHVqaXhZdXFXYk9tZFc1S1Nvb09IVHBrdFR0MDZHRDlJcDJXbHFhSkV5ZDZESFU4Zi82OE5tL2VyTTJiTit1QkJ4NndQVVV0TDZtcHFabzhlYkoyN05qaHNTOCtQbDd4OGZGYXRXcVZCZ3dZb0duVHBpa2dJS0RJYTZXbnAydmh3b1ZXdTNidDJ2ckRILzVRN2pFREFQS2NPblZLWThhTTBaa3paNnh0V1ZsWjJybHpwL2J0MjZjT0hUb1VlLzZ4WThmMDRvc3Y2dFNwVTdidFRxZFR4NDhmMS9Iang3VjQ4V0pObURCQjk5OS9mN0hYb2c4QUFBQ1ZIYXQ2K2JDb3FDZ3RXclJJL3Y3K3FsZXZubTJmMCtuVVAvLzVUOXUyL0lyNC92Nys2dGl4bys2OTkxNE5HalRJOXNRektpcEtIMzc0b2FTOG9tZDMzMzIzdFM4M045Y2prYkp0MnpaYnBmMzg0bDh1bDB1VEprMnlKWDI2ZCsrdUVTTkc2T2FiYjdhMmZmbmxsMXEyYkZtSjd6VWtKRVFkT25UUUxiZmNZdHNlR2hxcURoMDZxRU9IRG1yYXRLbjEzaWRNbU9BUmEyaG9xRUpDUW16YlZxNWNxZGRmZjczSSt5WWxKV24wNk5FNmNlS0VwTHpQN28wMzN2QzREZ0NnZkdSbFplbFBmL3FUTGVrajVkV05DQXdNVkU1T2p2YnUzVnZrK1FrSkNSb3pab3hIMGljc0xNeVc1SGM2blhycnJiZUs3WVBvQXdBQVFGVkE0c2VINWVUazZJNDc3dERHalJ1MWR1MWF6Wmt6UjRaaFdQc1BIanhvcTBNUUZCU2tVYU5HYWMyYU5mcnd3dy8xeWl1dmFQcjA2ZnJtbTI5c3c5dFhyMTV0dmU3WHI1L3Rudi85NzM5dGJmY1ZBb0tDZ25Ubm5YZEt5bHNTMXozeE1tblNKTTJkTzFjVEowN1VaNTk5cHR0dnY5M2E1LzRrdFNodDJyVFJ3b1VMOWZiYmI5dTJkK3ZXVFFzWEx0VENoUXV0MFV6TGx5L1gvdjM3cldPYU5HbGlUUmZZdkhtejNuLy9mZFd0VzlmYXYyTEZDaDA0Y01Eam5pa3BLWHJ5eVNjVkhSMHRLUy81TkdmT25BcFovaElBa0dmNTh1V0tpWW14MnMyYk45ZVNKVXUwY3VWS2JkMjZWWTgrK21peDU4K2VQVnZKeWNsV3UyZlBubHF6Wm8zV3JGbWpiZHUyNmVXWFg3YjFsZSs4ODQ3UzA5TTlya01mQUFBQXFnb1NQejRzS0NoSTA2ZFBWL1hxMVNWSlBYcjBVUGZ1M1czSHVEOHhiZFdxbFVhUEhxM1EwRkJyVzFwYW1rNmNPR0ViOVJNZkg2K3NyQ3hKZVFtWDVzMmJXL3UyYjk5dWpmQnhPcDIyNUU2ZlBuMnNwNkRmZmZlZHRiMXAwNllhUG55NDFUWU1RMzM3OXJYYXAwNmQwdG16WnkvakV5amN5cFVyYmUwWk0yYllSZ3JkZHR0dGV2YlpaMjNIdUNlNzh2Mzk3MyszVm5FSkN3dlR3b1VMeTMwSlJRQ0EzWm8xYTJ6dFNaTW1XVFYxL1AzOU5YNzhlTFZ2Mzc3UWN6TXpNN1YrL1hxclhhdFdMYjM1NXB2V2txOStmbjRhTm15WWJUVHJoUXNYQ2wxOWhUNEFBQUJVRmRUNDhXSE5talZUN2RxMWJkdWFObTFxK3dVMk16UFR0di9VcVZOYXNtU0pJaUlpRkJjWHA5VFUxRUt2blo2ZWJoVjU3dCsvditiT25TdEpTazVPMW84Ly9xaTJiZHRxLy83OXRoRkYrZE84Sk5tS1BaODhlZEtqaUhKQjU4NmRzNjJpY2lYeW44NUtlZE83Q2l0eTNhMWJOMXY3MkxGanRuWnVicTVWTkZxU3BrNmRxbGF0V3BWTGZBQ0FvaDArZk5oNlhhdFdMWFh0MnRYam1NNmRPK3Znd1lNZTIzLzY2U2ZsNU9SWTdXN2R1aFU2TGF0YnQyNzYvdnZ2cmZheFk4ZHNEeVRvQXdBQVFGWENpQjhmVnExYU5ZOXRnWUdCUlI2L2JOa3lEUnMyVEo5Kytxa2lJeU90cEUrOWV2VThhZ1M1WEM3cnRmdVRVZW4vcG51NVQvTnEwS0NCbFV6SnljblJwVXVYeXZSZXNyT3p5M1I4Y2RkeFQzYlZyMSsvME9QY3AzcEpuaXUyWkdkbnkrbDBXdTJDdFlVQUFPV3ZZUC9Sc0dIRFFvOExEZzR1ZEh2Qmh4bEY5UUYxNnRTeHRRdjJXZlFCQUFDZ0ttSEVEeVRsVGZtYU5XdVc5WXRzejU0OU5XYk1HTjE0NDQwS0RBelUvUG56OWY3Nzd4ZDY3dlhYWDYvMjdkdGJUMWYvKzkvLzZwbG5uckVsZmdZTUdDQ0hJeS9QNk8vdkx6OC9QK1htNWtyS0c0VTBidHk0WXVOcjJiTGxGYjlIS1MveEZSQVFZRDN4ZGEvejRPN2N1WE8ydHZ2ME55a3ZxVFo4K0hCZHVIQkJrblR4NGtXUDVCZ0FvSHo1K2ZuSk1BeHJTbkZSbzFKLytlV1hRcmZYcUZIRDFrNUtTaXIwT1BvQUFBRGdTMGo4UUZMZTZsdnVUeTluenB4cEcvV1N2MkpKVWZyMTYyY2xmcUtqb3hVZEhhMjR1RGhydi9zMEw4TXcxTFJwVSt1YVo4K2VWZmZ1M2ExYVJGZkN2U0NuNURsU1I1SnV2UEZHUlVWRlNaSVNFeE4xOU9oUi9lWTN2N0VkczMzN2RsdjcxbHR2OWJqT3BFbVRyalJjQUVBWk9Cd09OV3pZVUFrSkNaTHlFand4TVRHMmh3TlpXVmtlcXpibWE5bXlwZTNCdzc1OSs1U1ZsV1ZOWGM1WHNBOW8yN2F0eDdYb0F3QUFRRlhCVkM5SThoekc3cDdvMmJGamg2MFlabUh1dXVzdStmdi9YeDd4MDA4L3RWNjNhOWZPS3J5WnIwK2ZQdGJyek14TVRaOCszZVBKYlZaV2xyNzc3cnNpUitVVXBtRHlLQ0lpd3ZvREliL2VVUC8rL1czSFRKOCszZlorZCsvZXJRVUxGbGh0aDhPaEFRTUdlTnpyMy8vK3R3WU5HcVR3OEhCdDJMQ2gxREVDQUM1ZndVVUtYbm5sRmV0N1BqMDlYVE5tekxEYUJZV0VoTmhXalV4TVROU01HVE9za1R1NXVibjY2cXV2dEhIalJ1dVk2NisvWHAwN2QvYTRGbjBBQUFDb0toanhBMG1lVTZuR2poMnJybDI3S2kwdFRRY1BIdlFZU1ZOUWFHaW9ldlRvWWRYM2NWL1czWDIwVDc2SEhucEkzMzMzbmM2ZlB5OUoycmh4bzNidDJxV2JicnBKb2FHaFNrbEowZUhEaDVXUmthSGx5NWQ3MUZzb1NraElpSm8wYWFMVHAwOUx5a3YyREJvMFNLR2hvZXJkdTdlbVRadW04UEJ3TFYrK1hFZU9ISkdVVjdSejJMQmhDZzBObGRQcHRCV2tscVNSSTBkNkpLNWlZMlAxeGh0dldPM0preWRyL2ZyMXFsbXpacW5pQkFCY25nY2ZmRkFyVjY2MFJxbEdSVVZwd0lBQkNnc0xVM0p5c2pXYXB5amp4bzNUbmoxN3JPLzZ0V3ZYYXUzYXRhcGZ2NzVTVWxKc3haOGREb2NtVFpwa2U3QWgwUWNBQUlDcWhSRS9rQ1QxNnRYTHR2eHRUazZPdG0vZnJvTUhENnBSbzBZS0R3OHY4UnI5K3ZXelh1ZVBJQW9NRE5SZGQ5M2xjV3hvYUtqZWZmZGQyMHBkbHk1ZFVrUkVoRFp1M0tpSWlJaENwMm1WeHNpUkkyMXRwOU9weE1SRXF5WkVZR0NnM24zM1hZL2xmbE5TVWp5U1BvOCsrcWpIMHU2U3ZiaTFsUGVVdUtRL05nQUFWNjUxNjlhYU9IR2l4d09KeE1SRTVlYm1xa21USmg0ak85MDFiZHBVczJmUDlpanNmTzdjT1Z2U3AxcTFhcG8xYTVaNjllcmxjUTM2QUFBQVVKVXc0Z2VTOHA1cXpwczNUeDk5OUpIV3IxK3YrUGg0MWE1ZFc3ZmZmcnVlZmZaWkxWcTBxTVJyM0hISEhhcFdyWm90WVhQSEhYY1UrUVMwVFpzMit2cnJyL1hOTjk5bzgrYk5PbkhpaE5MVDB4VVlHS2lHRFJ2cWxsdHUwWjEzM3FucnJydXVUTzlseUpBaENnb0swaGRmZktHZmZ2cEpVdDdLTGUzYXRiT09DUXNMMHdjZmZLQU5HemJvKysrL1YxUlVsRkpTVXVUdjc2OUdqUnFwYytmT0dqNTh1RWZ0bjN3dFc3YlUrUEhqOWVtbm44cmxjbW5NbURFZXhUOEJBQlZqNk5DaGF0bXlwVDc1NUJNZE9IQkE2ZW5wYXRDZ2dlNjQ0dzZOR2pWS0gzendRYkhudDJ2WFR0OTg4NDJXTGwycVRaczJLU1ltUm1scGFhcFdyWnFhTm0ycVhyMTZhZmp3NFFvTEN5djBmUG9BQUFCUWxSUS9mNmVTYUg1VHgvR0dRKzlJMHVPUFBLaHBMNy9vN1pBQVhLYVkyRGc5UG1xc1RwMytXVExOb3k3VHZEdnV5TUhpcTRjRFYxSHpOaDBmTXd4OUxFbmhnKy9SVzIvTTlIWklBSzdBMGVNLzZhR1JvM1ErS1VtbWFmNllrV1ArNFplZkRwNzFkbHdBL1EzZ1d5cHpmOE5VTHdBQUFBQUFBQjlGNGdjQUFBQUFBTUJIa2ZnQkFBQUFBQUR3VVNSK0FBQUFBQUFBZkJTSkh3QUFBQUFBQUI5RjRnY0FBQUFBQU1CSGtmZ0JBQUFBQUFEd1VTUitBQUFBQUFBQWZCU0pId0FBQUFBQUFCOUY0Z2NBQUFBQUFNQkhrZmdCQUFBQUFBRHdVU1IrQUFBQUFBQUFmSlMvdHdNb3E2akRSL1hKdjc3eWRoZ0FMdFA1cENSZFRFdnpkaGhBcVJ5UE9VR2ZBMVJ4WnhQUEtUTXowOXRoQU1XaXZ3R3F2c3JjMzFTNXhNK2VmVDhvNHNCQmI0Y0I0REtacHFtY25CeHZod0dVU3VTaEtFVWZQdXJ0TUFCY0Fmb2RWQVgwTjBEVlY1bjdtNnFSK0RGY1owMDVMaGxTZFpmTHBlenNiRzlIQk9BS21hWnBTc1laSXlzbnc5dXhBTzVjY2lVNVpLUVlNa0xwY3dEZmtkZnY2SFMxWEFmL1U2TlNvTDhCZkZObDdHK3FSdUluMDdsUjFmeW51RXlqbGJkRFFjVUs5RE9hQnZxcGtTUmxPYzI0SEpkKzhYWk1xRERacHN1MTZtUnMxSGx2QndLNHkzWmUyaG5zWDJPU1MyWmJiOGVDaWhQc3J4c0QvWXdiSlNrNzF6eVc2ZFF4YjhlRWltV1lTczkxdVZhZGlvMjg2TzFZQUluKzVscENuM050cVl6OWplSHRBTXJBMGJ4NTgwQnZCNEdLVmFkT25YY013eGd0U1U2bmMvekJnd2ZuTjIvZTNOdGhvUUxFeGxaM1NWR1ZKZ3NPRkVDZjQrUHExS2t6eFRDTXFaSmttdWJyeWNuSnM3d2RFeXBXYkd5OVhHbGY1UnlEajJzWi9jMDFnRDduMmxJWis1dXFNZUluanlzMk5yWnlWa3BDdWFsVHA0NHIvN1dmbjErT3BLelkyRmpUaXlFQnVEYlI1L2k0dW5Yck92TmZHNGJoNU9kOUxZajFkZ0JBWWVodnJnSDBPZGVheXRmZnNKdzdLaHZyMzZUTDVjcVZSTklIQUFBQUFJRExST0lIbFlwaEdJRnVyNWtHQkFBQUFBREFGU0R4ZzhyR3ZlNFVvMzBBQUFBQUFMZ0NKSDVRbVJpbWFUb2t5VFJObDJFWUpINEFBQUFBQUxnQ0pINVFtZmpwMTRMamhtSGttcWJwTE9GNEFBQUFBQUJRREJJL3FFeU1rZzhCQUFBQUFBQ2xSZUlIbGNZdHQ5eGk2TmQvazc5TzlYS1ZjQW9BQUFBQUFDZ0dpUjlVR3FtcHFkWlVMMG01a3BqcUJRQUFBQURBRlNEeGcwckQ1WEl4MVFzQUFBQUFnSEpFNGdlVlJsaFltRFhWUzVMTDVYSXgxUXNBQUFBQWdDdEE0Z2VWeHFWTGwyeFR2UndPQjFPOUFBQUFBQUM0QWlSK1VHa3cxUXNBQUFBQWdQSkY0Z2VWUnExYXRRekRNSmpxQlFBQUFBQkFPU0h4ZzBvak16UFR6elJOYTZxWGFacE05UUlBMUM4c3lnQUFJQUJKUkVGVUFBQUE0QXFRK0VHbHdWUXZBQUFBQUFES0Y0a2ZWQm8xYXRTd1RmVXlESU9wWGdBQUFBQUFYQUVTUDZnMHNyS3lyS2xlaG1FdzFRc0FBQUFBZ0N0RTRnZVZobW1hVFBVQ0FBQUFBS0Fja2ZoQnBSRWNIR3pvMTMrVHBtbTZIQTRIVTcwQUFBQUFBTGdDSkg1UWFlVGs1RERWQ3dBQUFBQ0Fja1RpQjVXR3krVXlIQTcrU1FJQUFBQUFVRjc0S3h1VlJsQlFrR0dhcGpYVmkxVzlBQUFBQUFDNE1pUitVR2s0blU0L1NVejFBZ0FBQUFDZ25KRDRRYVhCcWw0QUFBQUFBSlF2RWorb05BSURBMW5WQ3dBQUFBQ0FjdVR2N1FDQWZFNm4wOC9QejgrYTZ1Vnl1WmpxQlFBQUFLQkt1T1dXV3dJREF3UDdTUW90c0t1aisrdU9IVHMrNXI3VE1JejBpSWlJYnlYbFZuU011RGFSK0VHbHdWUXZBQUFBQUZWVlZGU1UyYWxUcDlHR1lmUXI1ckRCRG9kanNQc0dsOHYxWDBsTEtqWTZYTXVZNm9WS0l5QWd3RGJWeStsME10VUxBQUFBUUZXUll4akd4MlU5eVRDTStaTDQyd2NWaHNRUEtvMmNuQngvdWEzcUZSQVF3RlF2QUFBQUFGV0d5K1ZhYTVwbVNtbVBOMDN6Z3RQcFhGR1JNUUVrZmxEWk1OMExBQUFBUUpXMGYvLytGRWxmNXJkTjAvUTR4bjJiYVpwTElpTWprNjlLY0xobWtmaEJwZUZ3T0t3UlAwejFBZ0FBQUZCRmZXYWFwdlczVElGRWovdHJsMm1haTY1dWFMZ1dVZHdabGNhdnhaME5pVlc5QUFEbGd4VldBQUJYbThQaE9HYWE1bytTMmhWM25HRVlQem9janNOWEtTeGN3MGo4b0ZJeERJT3BYZ0NBY2hNVkZlWHEyTEhqMHc2SFkwQXhoM21zc0dLYTVtYXh3Z29BNERKa1pHU2tCZ2NINzVCYjRxZXdLVitTZHB3N2QrN3NWUXNNMXl3U1AvQUcvODZkTzArVWRKdjdSdE0wUXlVMSt2VjF5OERBd0xtZE8zZE9kejhtS1NucGdkalkyTXlyRnlvQW9JcHpPaHlPVHlVVmwvZ3B6SWRpaFJVQXdHV0lpb3JLN3RpeDQwR0h3NUZwR0Vad3dhU1BZUmd5VFRQTE5NMDlwMCtmenZCU21MaUdrUGlCTnpoZExsZTFnazlYM1FmN0dJWVJLdW5PQXVldEpla0RBQ2lyMU5UVTFUVnIxa3d5REtOdWFZNDNUVFA1d29VTHl5bzZMZ0NBNzhyTnpkM3BjRGpPU2JxaHNQMkdZVngwT3AwUlZ6a3NYS01vN2d4ditmNHl6bGxlN2xFQUFIemU4ZVBIVXlWWnhUTkxzY0xLMHBpWW1BdFhKVGdBZ0UrS2pJdzhZSnJtVWNuakFiY2t5ZVZ5bllpTWpEemduZWh3clNIeEE2L0l6czdlWTVwbVhCbE9PUzlwZFVYRkF3RHdiYm01dVovSXJWQnpVU3VzL0hyTWx3SUE0TW80VGRQOHRxaWRobUVza3NSaU5yZ3FTUHpBSzZLaW9ySWx2WmZmTHVycHE5djJMYW1wcVJRK0F3QmNsb0NBZ0o4a1JaWGkwQ2pETUk1V2REd0FBTitYbVpuNWxXbWFxZmx0dDVFL0Z5OWV2UGlwZDZMQ3RZakVEN3dtTnpkM2tXbWFhWkpWNE16YWwvLzYxeS9ISE5NMHR4MC9manpORzNFQ0FIekNCZE0wdDdsdktQQ0FJWC9idHVUazVGK3VhbVFBQUo5MCtQRGg4NUpXU3ZicFhxWnByajErL1BnNWI4V0ZhdytKSDNoTmFtcnFHY013dHBWOHBCSWs3UkdycXdBQUx0TytmZnR5VE5NOEpDblQvWmZ2Zkc0cnJPeGpJUUVBUUhseHVWd0w1RGJWK05mWGpQYkJWVVhpQjE0VEd4dWJiWnJtT3ZkdDdrOWUzWDR4Ly9uaXhZdjdyMkpvQUFEZnRFMVNrZE9HRGNPNEtHbnYxUXNIQU9EcmNuTnpveVJadFUxTjAvd3BOemMzMG9zaDRScEU0Z2ZlNU1yTnpZMlFkS2E0ZzNKemM5Zit1aUlMQUFDWGJmLysvWWRNMHp3bUZiM0N5djc5K3c5NUp6b0FnQzl5T0J4cHBtbTZMOXQrME9Gd0pIc3RJRnlUU1B6QXF3ekRPR0thWnF6N3RvTDFGbHd1MTdLckdoUUF3RmM1WFM3WDRxSjJHb2J4TDdIQ0NnQ2dIQjA4ZURCZDBoYlROTE1rNVVqYXVuLy8vaFF2aDRWckRJa2ZlTldCQXdkK05rMXp2MVRrMDllWXlNaklmZDZKRGdEZ2E3S3lzdjVkekFvckxPTU9BS2dJZXlRbG1xWjU4ZGZYd0ZWRjRnZVZ3WXBpOXIxWHpENEFBTXFFRlZZQUFGZGJSRVRFTGtteGhtSEUvL29hdUtyOHZSMEFjUGJzMlUwTkd6WThheGhHZ3dLL2hLZTZYQzZldmdJQXlwWEw1VnJnNStjM1FwTGZyNXRZWVFVQXlxaGh3L1kxZ21xWlBSMStmdGQ3TzVhcUlOTnBublRJREdqZXB1TWozbzZsS25DWlpxNE1WL1RKdzVIN1pWOFZEWmVCeEErOExqNCsvbEtEQmcwK01Remp4UUs3L3B1YW1wcm9sYUFBQUQ0ck56YzN5cy9QTDA1U1M0a1ZWZ0RnY2xTcjQrZ3E2VVBEVUZOdngxSVZaRHBOeVpRTXd4am03VmlxQW9lTVhNbXhwL0Z2Zm5OUC9OR2ovRTE0aFpqcWhVb2hPenQ3dHFSTXQwMU9TV3RpWTJPenZCUVNBTUJIc2NJS0FKU0xaaVI5eXNLUTNHWTNvSGlHSVQvRDBHMUJmbjQxdkIyTEwyREVEeXFGcUtpb2s1MDZkZHBsR01idmY5MTA1dGVsM3MzaXpnTUFvS3dPSGp5WTNxbFRweTJtYVE0MERNTWhWbGdCZ0N2U3JPa051cTF6UjIrSEFSL2djcGxhczI2RExtVmtlRHNVbjBMaUI1WEphdE0wYnpjTXd6Qk44NmpENFdEWVBRQ2dvdVN2c0ZKTnJMQUNBRmZrdHM0ZDlkWWJNNzBkQm55QTArblU3cjM3U1B5VU02WjZvZEp3dVZ5N0pLVklrbUVZaDNqNkNnQ29LS3l3QWdBQXJoV00rRUdsa1oyZEhSTWNIQndsNmJlbWFSYTN4RHNBK0pTR0RkdlhDQTVWZDhOdzNPRHRXSzRsckxEaVJZWXJ5M1JwVjl5Umd5ZThIUW9BQUw2T3hBOHFqZWpvNkxoT25UcjlJT21taUlpSTlkNk9Cd0N1bHJ5a2ovR0JZYWlGdDJPNWxyRENpaGVaUnBaa3Z0ZWtTWk9YVDU4K3pYaCtBQUFxVUtWTC9EUnEzYnArb0gvMS9nNDVtbnM3Rmx4OUdkbG1tSitmRGpadjAvRVZiOGVDcTg5MEtUSGJMMnZGbWVqb09HL0hBbHhOaHVGb1N0TEhHd3lKQlZhOHd6Q0NKS09UVkx1YVJPSUhBSUNLVk9rU1A0RUIxZnM1VE1mZkRVUDF2QjBMcnI0c2x5bmxtaklNNHcvZWpnVmU0RkJHa0JrUUptbW1XTkVOMTZqRzF6WFNyVGUzOFhZWVFJVklUa25SL29PSDVIUTZ2UjBLQUFEWGpFcVgrSEdZamhZa2ZhNWxQSDI5bGhtR3FybGt0Rkx6NWtHS2pjMzBkanlBTi9UczNwV1ZVZUN6ZHUvWnA5SGovcVFMRjFLOUhRb0FBTmVNU3BmNGNkZTlheGYxNkhhYnQ4TUFVTUdpRHgvVmhrMWJsSnViNisxUUFBQUFBTUNuVk9yRVQ0OXV0Mm44MkdlOEhRYUFDcmJrdXhYYXRIVWJpUjhBQUFBQUtHY09id2NBQUFBQUFBQ0Fpa0hpQndBQUFBQUF3RWVSK0FFQUFBQUFBUEJSSkg0QUFBQUFBQUI4RklrZkFBQUFBQUFBSDBYaUJ3QUFBQUFBd0VlUitBRUFBQUFBQVBCUkpINEFBQUFBQUFCOEZJa2ZBQUFBQUFBQUgwWGlCd0FBQUFBQXdFZVIrQUVBQUFBQUFQQlJKSDRBQUFBQUFBQjhGSWtmQUFBQUFBQUFIMFhpQndBQUFBQUF3RWVSK0FFQUFBQUFBUEJSSkg0QUFBQUFBQUI4RklrZkFBQUFBQUFBSDBYaUJ3QUFBQUFBd0VlUitBRUFBQUFBQVBCUkpINEFBQUFBQUFCOEZJa2ZBQUFBQUFBQUgwWGlCd0FBQUFBQXdFZVIrQUVBQUFBQUFQQlJKSDRBQUFBQUFBQjhGSWtmQUFBQUFBQUFIMFhpQndBQUFBQUF3RWVSK0FFQUFBQUFBUEJSSkg0QUFBQUFBQUI4RklrZkFBQUFBQUFBSDBYaUJ3QUFBQUFBd0VlUitBRUFBQUFBQVBCUkpINEFBQUFBQUFCOEZJa2ZBQUFBQUFBQUgwWGlwd2pidDI5WGx5NWRyUC9tekpuajdaQlFnbmZmZmRmMk05dTFhNWUzUXdJQW4wVS9DUUNvRE9pUGdKTDVlenVBcXlVMk5sYkxsaTNURHovOG9MaTRPS1ducHlzb0tFaTFhdFhTOWRkZnJ5NWR1dWpCQng5VXpabzF2UjBxU21IdTNMbjY4TU1QSlVuMTY5ZlhpaFVydkJ3UkFGUnQ5Sk5YeDlDaFF4VVhGeWRKV3JCZ2dUcDM3dXpsaUFDZ2NxRS9Bc3FmenlkK1ROUFVuRGx6OU1rbm44amxjdG4yWGJwMFNaY3VYVkpDUW9MMjdkdW5PKzY0UXpmZGRKT1hJcjAyeGNURWFQdjI3WXFPanRhc1diTktkVTUyZHJhV0xGbGl0VWVNR0NGL2Y5LzVwK3gwT2hVWkdhbnQyN2NySUNCQW8wYU44blpJQUh3WS9lVFZWYXRXTGV0MVlYKzAwQWNBdUZiUkh3RVZ4M2YrV2k3Q2UrKzlwNDgrK3NqYllhQVFJMGVPVkdSa3BDU3BidDI2cFQ1dnpabzFTazVPbGlRRkJnWnE2TkNoRlJLZk55UWxKV25Ja0NGS1MwdVRKTjExMTExZWpnaUFyNk9mdkxyY2t6MjFhOWUyN2FNUEFIQXRvejhDS281UEozN1MwOVAxMldlZjJiYmRlZWVkZXVTUlI5U3NXVE5KMGkrLy9LSjkrL2JaUnBEZzZzaFAzcFRWb2tXTHJOZDMzMzIzUWtORHl5c2tyOHZKeWJGKzRRZUFpa1kvZWZXNWovaHhmeTNSQndDNGR0RWZBUlhMcHhNL1I0OGVWVlpXbHRWdTJMQ2gzbnp6VGRzeElTRWhhdFdxbFlZUEh5Nm4wM20xUTBRWjdkKy9YOUhSMFZiNy92dnY5MkkwQUZDMTBVOWVmZmtqZmdJQ0FoUWNIT3psYUFDZ2NxQS9BaXFXVHlkK0NuNGhYTHAwU1dscGFRb0pDZkU0MWpBTUJRUUVGSHU5ckt3c2ZmVFJSL3IrKysrVmtKQ2dXclZxcVVlUEhobzdkcXdhTldwVTZEa0pDUW42MTcvK3BlM2J0K3ZNbVRQeTgvTlRreVpOZFB2dHQrdkJCeDhzMDJpVnh4NTdUSWNPSGJMYXUzYnQwdkhqeC9YeHh4OXI3OTY5eXNqSVVMTm16ZlRBQXcvb25udnVrU1JGUlVYcDQ0OC9Wa1JFaEZKVFU5V29VU01OR0RCQVR6enhoSzB1emtjZmZhVFpzMmRiN2JmZmZsdDkrdlN4M2Y4UGYvaURMbHk0SUVscTFxeVpSN2JkNlhScTVjcVZXck5talk0ZVBhclUxRlFGQndlclhyMTZhdHUyclNaTW1LQzZkZXVxUzVjdUh1OHRLU25KMnQ2a1NSTjk5OTEzaFg0R1gzMzFsZlc2VTZkT0pjN3QvZVdYWC9UZWUrOXArL2J0U2tsSlVhTkdqWFRublhmcXFhZWU4dmlGT3kwdFRXdlhydFdlUFh0MDlPaFJKU1FreU9sMEtpd3NUQjA3ZHRSRER6MmtXMjY1cGREN3hNYkdhdEdpUmRxOWU3ZDFYdTNhdGRXc1dUUGRjODg5dXZmZWU0dU5jKy9ldlJvOWVyVEg5clZyMTJydDJyV1NwRUdEQm1uNjlPbTIvZHUyYmRPS0ZTc1VHUm1wcEtRa1NWSzlldlhVc1dOSERSNDh1TkRQR2dEeStWby9tYy9sY21uVHBrMWF2WHExZnZ6eFJ5VWxKY25sY3FsT25UcHExNjZkSmsyYXBIcjE2a21TNHVQanRXYk5HdjN3d3crS2lZbFJZbUtpL1AzOTFhaFJJL1hxMVV1UFB2cW82dGV2Yjd2Kzl1M2I5Znp6ejF2dEo1NTRRazgvL2JRKy9mUlRmZi85OTRxUGoxZFFVSkM2ZE9taXNXUEhxbVhMbHRheGZmdjJWVmhZbUswUHV0dytBQUI4QmYzUjFlK1BjRzN4NmNUUGpUZmVLRDgvUCtYbTVrcVNMbDY4cUdlZWVVWlRwa3pSelRmZlhLWnJaV1ptYXRTb1ViYkVTMUpTa2xhdFdxWGR1M2RyMGFKRkhsOEcvL25QZnpSdDJqUmxabWJhdGg4N2RrekhqaDNUc21YTE5HZk9ITFZxMWVxeTN0KzZkZXMwWThZTTJ4ZmxrU05ITkdQR0RLV2xwYWxldlhxYU5tMmFiZi9wMDZmMS92dnY2K2VmZjlhcnI3NTZXZmN0VEZwYW1wNTc3am1yWmsrKzlQUjBwYWVuNitUSmszcnNzY2ZLVk11bm9IUG56dWsvLy9tUDFYN2dnUWVLUFQ0dUxrNlRKMDlXU2txS3RlMzA2ZFA2NktPUGRQandZVnVpUzVLbVRwMnFyVnUzZWx3bklTRkJxMWV2MXJwMTZ6Uno1a3pkZmZmZHR2MnJWcTNTcTYrKzZ0RmhuVDkvWHVmUG4xZG9hR2lKaVoreVNrMU4xZVRKazdWanh3NlBmZkh4OFlxUGo5ZXFWYXMwWU1BQVRaczJyY1RPRWNDMXlSZjd5Yk5uejJyaXhJazZlUENneDc3OGZ1VHh4eCszZnRHKzc3NzdkT25TSmR0eFRxZFRzYkd4aW8yTjFhcFZxL1RCQngrb1JZc1dSZDR6T3p0Ym8wYU5zdldCMmRuWjJyUnBrL2J1M2FzdnZ2aEMxMTkvdlNTcGE5ZXU2dHExYTZuZkR3QmNDK2lQcm41L2hHdUx3OXNCVktUUTBGQ0ZoNGZidGtWSFIrdmhoeC9XdUhIanRIdjM3bEpmNit1dnY5YWhRNGRVbzBZTmo4eHpZbUtpUHYvOGM5dTJmZnYyYWRLa1NkYVhSNzE2OVRSMDZGRDE3OS9mZXNwMzd0dzUvZWxQZjFKT1RzN2x2RDI5K3VxcmNybGNDZ3NMODlnM2UvWnNLeWxVcjE0OStmbjUyZmF2V0xGQ3NiR3hsM1hmd3N5ZlA5LzJCZE9zV1RNTkhUcFUvZnIxMDYyMzNtbzd0a09IRHVyUW9ZTUNBd090YmY3Ky90YjJva2JWTEY2ODJPb01HalZxcER2dXVLUFltUDczZi85WEtTa3BxbHUzcnUxZWtyUmp4dzd0M0xuVHRzMDBUVWw1UTB2Nzl1MnJZY09HNmZiYmI3Yyt1OXpjWEwzKyt1dEtUVTIxemtsT1R0WnJyNzFtSlgzOC9mM1ZwMDhmRFIwNlZMMTc5eTcxazRHUWtKQkMzM3RvYUtqMXVUUnQybFJTWGdjd1ljSUVqNlJQYUdpb3g3L05sU3RYNnZYWFh5OVZEQUN1UGI3V1QxNjhlRkZqeG96eCtDVTdJQ0JBRFJzMmxHRVlIdWZrcnh6VHVuVnI5ZS9mWCtIaDRlclFvWU8xUHlVbFJhKzk5bHF4OS8zbW0yOFVHUmxaNkh0UFMwdlR3b1VMaXoyL0xIMEFBUGdpK3FQSzBSL0JkL24waUI5Sm1qQmhnczZkTzZlTkd6ZmF0bS9idGszYnRtMVRtelp0TkdIQ0JOMTIyMjNGWGljbkowZGp4NDdWNDQ4L0xzTXdORy9lUEgzd3dRZlcvdTNidDJ2czJMR1M4djZuL2V0Zi8yb2xLWm8xYTZhUFAvN1lLdUw0d0FNUDZKRkhIcEdVTndKbC9mcjE2dGV2WDVuZlc0c1dMVFI3OW16VnExZFBrWkdSZXZycHA2MHZvOHpNVEFVRkJXbnUzTG5xM3IyN3pwOC9yOUdqUit2RWlSUFcrWHYyN0ZIejVzM0xmTi9DdUg4WjE2NWRXNHNXTGJLTk1qbDU4cVRxMUtralNkWVh6cUJCZzNUNjlHbEplUVV1aS9zaUttd0o5NExKcklMOC9QejBqMy84UXoxNzlsUm1acWIrL09jLzI1STkyN2R2VjQ4ZVBheDIyN1p0OWZEREQzczhpZDJ3WVlOZWV1a2xTVkpHUm9hMmJObWlnUU1IU3Nxck9aU2RuVzBkKy96enordmhoeCsyMmprNU9iYlB2Q2h0MnJUUndvVUw5Y3N2djZoLy8vN1c5bTdkdXVtdmYvMnI3ZGpseTVkci8vNzlWcnRKa3liNjYxLy9hdjNCc0hmdlhyMzg4c3ZXMUs4VksxWm82TkNodG80REFQTDVVais1WU1FQzIwT054bzBiYTlLa1NlclJvNGY4L1B5VWxaV2xWYXRXMllvcTkrL2ZYdzg5OUpCSGYvZy8vL00vV3J4NHNTVHB3SUVEU2toSUtISjZRR1ptcHNhT0hhdVJJMGZLNFhEb2d3OCswTHg1ODZ6OUJSODBGRlNXUGdBQWZCWDlrZmY3SS9ndW54N3hJK1V0OS8zV1cyOXAyclJwYXRpd29jZit3NGNQYS9UbzBaby9mMzZ4MTJuYnRxMmVlT0lKS3p2NzFGTlBxWHIxNnRiKytQaDQ2M1ZrWktUdGovMVJvMGJaL3FlKzVaWmIxTGh4WTZ1OWQrL2Vzcjh4U2VQSGo3ZUdCclpyMTg1akJFeDRlTGk2ZCs4dUtTOXovZUNERDlyMkp5UWtYTlo5QytPZVViNXc0WUsrK2VZYlcwYThhZE9tdGlWc3kycjE2dFhXbEsyZ29DQU5Iank0eEhQdXUrOCs5ZXpaVTVJVUhCenNVVC9CL1djbVNVOC8vYlF0NlpPYm02dUVoQVRWcUZIRGRseE1USXoxdW1BbWZmWHExYll2K1lDQUFQM21ONzhwTWRheVdMbHlwYTA5WThZTTIxUGkyMjY3VGM4Kys2eEhYQUJRR0YvcEozTnpjMjMxNFlLQ2dyUmd3UUw5OXJlL3RSNFVCQVVGYWNpUUlXclNwSWwxM0pRcFUyeS9aR2RuWnlzdUxzNmpqb0w3ZDM5QjdkcTEweE5QUENHSEkrL1hxc2NmZjl4NjJDSGw5YmY1VDNJQkFJV2pQNkkvUXNYeCtSRS9VbDRCc01HREIydmd3SUg2ejMvK282Kysra29IRGh5d0hmUCsrKytyZGV2VytzTWYvbERvTmRxM2IyOXJCd1FFcUZHalJ0Yi9lTzd6UVF2V3Vaa3laWXFtVEpsU1pIem56cDByMC92SlYzQkl1UHNYaDVSWC9OaGR3V0hpN2lOVnJsU2ZQbjBVRVJGaHRkOSsrMjNObno5ZmZmdjIxWkFoUXp5bWU1V1YreEx1L2Z2M1YrM2F0VXM4cCtEUHJPRDdMemlIMStsMGF0MjZkZHE0Y2FPT0hEbGlGV2t1S0QwOTNYcDk2NjIzS2l3c1RJbUppWkx5aHFTR2g0ZXJYYnQyNnQrL3Z3WU9IR2pyYU1xRCs2cG1vYUdoSGo5bktlOHBzYnRqeDQ2VmF3d0FmSXN2OUpNeE1URzJwZEIvOTd2ZkZmbEUxTjNGaXhlMWRPbFM3ZGl4UXpFeE1VWGVxN2hsMXR1MWEyZHIrL241cVZtelprcE9UcmEyWldWbHFWcTFhaVhHQXdEWE12b2oraU5VREo4ZjhlUE8zOTlmZDkxMWx4WXVYS2c1YytaNDFNYjUxNy8rVmVTNWhTMjVHaFFVWkwzT3J3OGp5VlpNdURRdU53RlRNS0ZRc0lCdndaRXE3dkZLOXBpdjFQMzMzNi93OEhEYmZOWFUxRlI5KysyM2V2VFJSL1hTU3kvWmxtZ3NpNGlJQ0IwK2ZOaDJyOUlvK0lWV3NNNlB1OVRVVkQzKytPT2FPbldxTm16WW9OT25UOHZwZENvb0tFak5tald6SGV1ZUphOWV2YnJlZXVzdFhYZmRkYlpqSWlNajlULy84eis2NTU1N3RIMzc5bExGV3hyWjJkbTJ6cXJnRTRCOEJZdG9aMlJrbEZzTUFIeFhWZTRuejU4L2IyczNhTkNneEhPaW82TTFaTWdRdmZQT085cTFhNWYxUzNaSVNJanRDYTlVZko5WjJIc3YyQWVWWjU4TEFMNk8vb2orQ09Ycm1oanhVNWdlUFhwb3hvd1pldTY1NTZ4dFI0OGVMWmRyRjB5d1BQMzAwOFV1TzM0bEsxMlZsNElGeGdvclhGWmM0c2JQejArVEowL1dndzgrcUtWTGwycmR1blcycVdRYk5teFF3NFlOOWVjLy83bk1zYmt2NGQ2MWExZTFidDI2ek5jb3lULy8rVTlGUlVWSnl2dkMvTXRmL3FMZXZYdXJmdjM2TWsxVFhidDJMZkpMc24zNzl2cjIyMisxYnQwNmZmLzk5OXExYTVjMVR6Z2xKVVV2dnZpaXZ2dnV1MEtMY0pkVllHQ2dBZ0lDckorUGUvYmVYY0VuQkplei9DU0FhMXRWNnljTFhyUGdkTjZDVE5QVWxDbFRyTy9SRzI2NFFYLzV5MS9Vc1dOSGhZU0U2SWNmZnREVFR6OWQ0bjBCQUJXTC9vaitDRmZPcHhNL3NiR3hPbi8rdkxwMDZWTG8vdno2T1BrSy9rOTZ1UW9ybU55blQ1OXl1WFpGS1pnSlBuWHFsSzE5NHNRSmo2bFJoV25ldkxsZWVPRUZqUjgvWHBzMmJkTFVxVk90OHpadTNGaGs0cWVvRVNsbno1NjFGWGdyN1dpZnN0cTBhWlAxZXVEQWdSb3laSWpWam91TEt6RXpIaEFRb1A3OSs2dC8vLzQ2Zi82OFpzMmFwYzJiTjB2S0cwNjZZOGNPM1hQUFBTWEdVVEFCVjlqbmN1T05OMXBKcXNURVJCMDlldFNqamxEQlVVWlhPdFVPZ0cveXBYNnlSWXNXTWd6RCtyN2V0V3VYNHVQalBaNlU1b3VMaTFOY1hKelZmdmJaWjlXN2QyK3JYWnJDL09XdE5IMEFBUGdpK3FQSzFSL0I5L2owVksvazVHU05HalZLenovL3ZOYXNXYU16Wjg0b016TlR5Y25KK3U5Ly82dXBVNmZhamk5cUdmR3k2dDY5dTIyWTNTZWZmRkxvZEo4VEowNW83ZHExNVhMUEszWEREVGZZMmw5Ly9iV1YvRWxKU2RHc1diT0tQWC9wMHFXMlpjNE53OUR2Zi85N1hYLzk5ZGEyZ3NrVDk2bG9HUmtaVnFMRWZkN3ExMTkvYlkyZWFkeTRzVzYvL2ZheXZLMVN1M1Rwa3ZYYVBkR1RrWkdodDk5K3U4anpmdnp4UiszYnQ4KzJyVjY5ZWg3Vi9rczdwTExnOUwySWlBaHI1RlQrNStLKzRvc2tUWjgrM2RZaDdONjlXd3NXTExEYURvZERBd1lNc05vWkdSbWFNbVdLL3ZqSFAycnMyTEVlVHlHT0h6K3VwNTU2U3YzNjlkT3NXYk04Nmh3dFc3Wk1nd2NQMXVEQmc3VjA2ZEpTdlM4QWxaTXY5Wk9ob2FHMmxSb3pNakkwZnZ4NDdkKy8zL29PVGs5UDExZGZmYVdmZi83WlZxOU5rcTB3ZjN4OHZENzg4TU15dmFmeVVKbytRSksyYk5taTRjT0g2NTU3N3RFWFgzemhjWjE1OCtacHdJQUJldWloaC9URER6L1k5cDAvZjE0VEprelFILy80Ujczd3dndFdqVG9BOENiNm8vOXpOZnVqMk5oWWpSbzFTbmZmZmJkbXpwenBNWlZ0dzRZTkNnOFAxNzMzM3F1dnYvN2F0cy9sY3VudHQ5OVd2Mzc5OU9pamozb3NYWS9LeGFkSC9PVGJ2bjE3cWVxc1BQNzQ0K1Z5djFxMWF1bUpKNTdRM0xsekplWE5CWDMrK2VmVnZIbHpLOEVTRnhlbmt5ZFBhdURBZ2JycnJydks1YjVYb2xPblRxcGV2YnFWQURsMzdweUdEQm1pK3ZYckt6RXhVYVpweXVGd0ZGa0YvcU9QUHRLYmI3NnBqaDA3Nm9ZYmJwQnBtanAwNkpCKyt1a242eGozekxXVXQzenRrU05IclBhZi92UW5oWVdGcVVhTkdscXlaRW1oUzdqblY2Z3ZieTFidHJSRzBlelpzMGZEaGczVERUZmNvS2lvS0d0WjlNTEV4Y1ZwMnJScGF0eTRzZHEzYjY5YXRXcnAvUG56MnJadG0zV012NysvdGJwYVNVSkNRdFNrU1JOcm1mdTB0RFFOR2pSSW9hR2g2dDI3dDZaTm02Ync4SEF0WDc3Yyt1eU9IVHVtWWNPR0tUUTBWRTZuMDZQZzI4aVJJMjExaWo3Ly9ITnJsYS9FeEVUOTdXOS8wenZ2dkdQdG56VnJsdlhGdldUSkVyVnAwMGJoNGVIVzhUTm56clE2cmRkZWUwMWR1M2ExSmZnQVZEMiswazlPbURCQisvZnZ0MGJLeE1URTZNa25uMVJ3Y0xCcTFxeHBUWVB0MUttVG1qWnRLbjkvZnl1NS9mNzc3MnZYcmwwS0NnclNnUU1ITHJzdTNaVW9UUitRbloydGwxOSsyUnBOKy9lLy8xMmRPblhTelRmZkxDbHZxZDc4WllzVEVoSTBhZElrMng4cjgrZlAxNVl0V3lSSlc3ZHUxZXpac3pWanhveXIrVFlCb0VqMFIxZTNQM3J6elRldGg5amZmZmVkV3JSb1lTMWZmK25TSlUyZVBObUs2ODAzMzFUWHJsMnRVVkxyMTYvWGwxOStLU2x2bHNia3laTzFZc1dLQ29zVlY4YW5SL3lVVnZYcTFmWDY2NityYytmTzVYYk5KNTU0UWlOR2pMQnRpNDJOMWRhdFc3VjE2MWFkUEhteTNPNVZIcXBWcTZheFk4ZmF0cG1tcWJObno4cmxjdW1GRjE0b2NUbjJuSndjN2RtelIwdVdMTkczMzM1clcwbXFYYnQyZXY3NTUyM0hQL2pnZ3g0Rmx4TVRFNjBSUHU1THVBY0hCNWRxQ2ZmTE5YcjBhTnNRKy95ZjFmbno1ejNpTGt4OGZMeFdyMTZ0eFlzWGE4T0dEZFl2NVA3Ky9wbytmWHFoUzFJV1plVElrYmEyMCttMGttOVNYcDJmZDk5OTEyUEZncFNVRkkra3o2T1BQdXF4dEh2KzUrdCtmWGNGazN1RnJXeFczUEVBZkU5VjZTZGJ0V3FsZDk1NXg2T3VXV1ptcGtmdHM1bzFhK3FoaHg2eWJkdS9mNzlWcDIzVXFGRmx2bjk1S0trUE1FMnoyTy94a3I3REM0NUFMZWs3SGdBcUUvcWo4bFZjZjJLYXBrZWZVVmdkMk1MT1JlWGoweU4rMnJkdnI3ZmZmbHRidG14UmRIUzB6cHc1bzB1WExzblB6MCsxYTlkV2l4WXQxTDE3ZDkxNzc3MGU4MGF2bEdFWW1qaHhvdTY2Nnk3OSs5Ly8xdjc5KzNYKy9IbTVYQzdWckZsVHpaczNWN2R1M1NvMG1WRlc5OTkvdityVXFhTXZ2dmhDeDQ0ZGs4UGhVSnMyYmZUWVk0L3BkNy83blJZdVhGamt1U05IanRTbVRadDAvUGh4cGFTa3lPbDBLalEwVkRmZGRKUHV1dXN1OWV2WFQzNStmclp6V3JkdXJmbno1K3Y5OTk5WFpHU2tNak16VmJ0MmJXdG9wSHRSNTRFREI1YVllTG9Tdlh2MzFzS0ZDL1hlZSsvcHlKRWp5c3pNMUkwMzNxaEhIbmxFZmZ2MjFidnZ2bHZvZWUzYXRkTjk5OTJuSDM3NFFlZk9uZFBGaXhjVkdCaW9KazJhcUd2WHJob3hZb1RITkxxU0RCa3lSRUZCUWZyaWl5K3NFVlAxNjllM0xjOFlGaGFtRHo3NFFCczJiTkQzMzMrdnFLZ29wYVNreU4vZlg0MGFOVkxuenAwMWZQaHdqOW8vVWw3Q0xYK0tXb3NXTGZUQ0N5L1k5ci8wMGt0NjlkVlg5ZlBQUDZ0Mzc5NGFOR2lRN2I0VEowN1VlKys5SnludjUxN1c5d2VnOHZERmZ2SzIyMjdUa2lWTHRIanhZbTNac2tVblQ1NVVlbnE2cWxldnJxWk5tNnBuejU3Vzk5Ynp6eit2VnExYTZjc3Z2MVJjWEp6OC9mM1ZxVk1ualI0OVdoY3ZYaXpYOTF0YUpmVUJRVUZCZXVXVlYvVC8vdC8vVTBaR2hrYU1HR0hySDNyMjdLbjc3cnRQeTVjdlYyaG9xRjU2NlNYYjlVZU5HcVc0dURnZE9uUkliZHEwOFhqb0F3Q2wrcHc1QUFBRXdFbEVRVlRlUUgva25mN29MMy81aTE1NTVSV2RPblZLM2J0M3R5WEFhdFNvb2FsVHAycjI3Tm5LeWNuUlF3ODlwQnR2dk5IYTM3ZHZYdzBlUEZocjFxeFJXRmlZWG43NTVRcUxFMWZPS1BtUXE2dDVtNDZ2R0labVNOTDRzYU0xZnV3ejNnNEpYaEFSRWFHbm5uckthbi96elRkcTBhS0ZGeU5DUlZyeTNRcE5mdVUxWldkbnl5WHpzN2lNQzZNVUcxdHlOWEhBUnpSdjAzR2tZZWdqU1FvZmZJL2VlbU9tdDBNQ0tzVHVQZnMwZXR5ZmRPRkNxa3hUVzV4cE9VTk9uLzZ4NkRuVkFDcXQ1bTA2UG1ZWStsaWk3MEw1Y1RxZDZuUDN2Zm81L293azB5bGx0ejRSSFIxWDRva29GbE85VUNubHp4ZVY4b3F1a2ZRQkFBQUFBS0RzZkhxcUY2b21sOHVsbTI2NlNhMWF0WktrQ2x2SkN3QUFBQUFBWDBmaUI1V093K0hRazA4KzZlMHdBQUFBQUFDbzhwanFCUUFBQUFBQTRLTkkvQUFBQUFBQUFQZ29FajhBQUFBQUFBQStpc1FQQUFBQUFBQ0FqeUx4QXdBQUFBQUE0S05JL0FBQUFBQUFBUGdvRWo4QUFBQUFBQUEraXNRUEFBQUFBQUNBanlMeEF3QUFBQUFBNEtOSS9BQUFBQUFBQVBnb0VqOEFBQUFBQUFBK2lzUVBBQUFBQUFDQWp5THhBd0FBQUFBQTRLTkkvQUFBQUFBQUFQZ29FajhBQUFBQUFBQStpc1FQQUFBQUFBQ0FqeUx4QXdBQUFBQUE0S05JL0FBQUFBQUFBUGdvRWo4QUFBQUFBQUEraXNRUEFBQUFBQUNBanlMeEF3QUFBQUFBNEtOSS9BQUFBQUFBQVBnb0VqOEFBQUFBQUFBK2lzUVBBQUFBQUFDQWp5THhBd0FBQUFBQTRLTkkvQUFBQUFBQUFQZ29FajhBQUFBQUFBQStpc1FQQUFBQUFBQ0FqeUx4QXdBQUFBQUE0S05JL0FBQUFBQUFBUGdvRWo4QUFBQUFBQUEraXNRUEFBQUFBQUNBai9MM2RnREYyYmw3cjZUM3ZCMEdnQW9XZmZpb2NuTnp2UjBHQUFBQUFQaWNTcDM0MmJWbm4zYnQyZWZ0TUFBQUFBQUFBS3FrU3BmNE1VM3psR1JjTUF6VjluWXNBSzR5MDh5V2FaNVViR3lXdDBNQnZHWFp5dSsxZHNOR2I0Y0JWSWpjM0Z4ZHVwVGg3VEFBQUxpbVZMckVUMVp1K3ZKZy94Q1hhYXFadDJNQmNIV1pMaU14Mnk5N2hTVFQyN0VBVjVQTE5KME9HYm1HSWIrY0hLZHljdEs4SFJKUTRVd3AyOTgvd09YdE9BQUE4SFdWTHZHVGNQejRPVWtmZXpzT0FBQ3VGdE0wanNnd0QwcEdKMi9IQWx3TnBzeDBtZWFtMk9yT1M5Nk9CUUFBWDFmcEVqOEFBRnhyVGgzZC8wUERWdTN2cmg3b3FPYnRXSUNySVR2YjZjcE5jeVRwbDZoc2I4Y0NBSUN2SS9FREFJRDM1Zjd5MDhHejNnNENBQUFBdnNmaDdRQUFBQUFBQUFCUU1SanhBd0FBQUFDNGJLeElpZktVbHBidTdSQjhEb2tmQUFBQUFFQ1ptS2Fja2xpUkVoWEdsTEt6cy8xWS9iRWNNTlVMQUFBQUFGQW1Mam1QR0RLanZSMEhmRmFPWks0THpQVy82TzFBZklIaDdRQUFBQUFBQUZXT1g0TVdiY05xQkFjRWV6c1ErSjZzckN6VDMrbDM4ZVRKeUJSSnByZmpBUUFBQUFBQUFBQUFBQUFBQUFBQUFBQUFBQUFBQUFBQUFBQUFBQUFBd1A5dkR3NEVBQUFBQUFUNVd5OHdRZ1VBQUFBQUFBQUFBQUFBQUFBQUFBQUFBQUFBQUFBQUFBQUFBQUFBQUFBQUFBQUFBQUFBQUFBQUFBQUFBQUFBQUFBQUFBQUFBQUFBQUFBQUFBQUFBQUFBQUFBQUFBQUFBQUFBQUFBQUFBQUFBQUFBQUFBQUFBQUFBQUFBQUFBQUFBQUFBQUFBQUFBQUFBQUFBQUFBQUFBQUFBQUFBQUFBQUFBQUFBQUFBQUFBQUFBQUFDZUNTRkdWUi9kRVRBQUFBQUJKUlU1RXJrSmdnZz09IiwKCSJUaGVtZSIgOiAiIiwKCSJUeXBlIiA6ICJmbG93IiwKCSJWZXJzaW9uIiA6ICIxMiIKfQo="/>
    </extobj>
  </extobjs>
</s:customData>
</file>

<file path=customXml/itemProps21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3802</Words>
  <Application>WPS 演示</Application>
  <PresentationFormat>宽屏</PresentationFormat>
  <Paragraphs>347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1" baseType="lpstr">
      <vt:lpstr>Arial</vt:lpstr>
      <vt:lpstr>宋体</vt:lpstr>
      <vt:lpstr>Wingdings</vt:lpstr>
      <vt:lpstr>微软雅黑 Light</vt:lpstr>
      <vt:lpstr>Comic Sans MS</vt:lpstr>
      <vt:lpstr>楷体</vt:lpstr>
      <vt:lpstr>微软雅黑</vt:lpstr>
      <vt:lpstr>Times New Roman</vt:lpstr>
      <vt:lpstr>Calibri</vt:lpstr>
      <vt:lpstr>汉仪力量黑简</vt:lpstr>
      <vt:lpstr>黑体</vt:lpstr>
      <vt:lpstr>华康行楷体 W5</vt:lpstr>
      <vt:lpstr>汉仪颜楷简</vt:lpstr>
      <vt:lpstr>Calibri</vt:lpstr>
      <vt:lpstr>OS哈基米黑体</vt:lpstr>
      <vt:lpstr>Berlin Sans FB Demi</vt:lpstr>
      <vt:lpstr>Arial Unicode MS</vt:lpstr>
      <vt:lpstr>Wingdings</vt:lpstr>
      <vt:lpstr>DFKai-SB</vt:lpstr>
      <vt:lpstr>Impact</vt:lpstr>
      <vt:lpstr>MingLiU-ExtB</vt:lpstr>
      <vt:lpstr>Times New Roman Bold</vt:lpstr>
      <vt:lpstr>Arial Unicode MS</vt:lpstr>
      <vt:lpstr>Malgun Gothic</vt:lpstr>
      <vt:lpstr>Segoe Print</vt:lpstr>
      <vt:lpstr>WPS</vt:lpstr>
      <vt:lpstr>PowerPoint 演示文稿</vt:lpstr>
      <vt:lpstr>PowerPoint 演示文稿</vt:lpstr>
      <vt:lpstr>  make his bed(铺床)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37</cp:revision>
  <dcterms:created xsi:type="dcterms:W3CDTF">2023-08-09T12:44:00Z</dcterms:created>
  <dcterms:modified xsi:type="dcterms:W3CDTF">2024-04-22T13:28:24Z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2052-12.1.0.16417</vt:lpwstr>
  </property>
</Properties>
</file>