
<file path=[Content_Types].xml><?xml version="1.0" encoding="utf-8"?>
<Types xmlns="http://schemas.openxmlformats.org/package/2006/content-types">
  <Default Extension="png" ContentType="image/png"/>
  <Default Extension="jpeg" ContentType="image/jpeg"/>
  <Default Extension="JPG" ContentType="image/.jpg"/>
  <Default Extension="gif" ContentType="image/gif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409" r:id="rId3"/>
    <p:sldId id="411" r:id="rId4"/>
    <p:sldId id="412" r:id="rId5"/>
    <p:sldId id="417" r:id="rId6"/>
    <p:sldId id="413" r:id="rId7"/>
    <p:sldId id="429" r:id="rId8"/>
    <p:sldId id="430" r:id="rId9"/>
    <p:sldId id="423" r:id="rId10"/>
    <p:sldId id="414" r:id="rId11"/>
    <p:sldId id="415" r:id="rId12"/>
    <p:sldId id="418" r:id="rId13"/>
    <p:sldId id="465" r:id="rId14"/>
    <p:sldId id="416" r:id="rId15"/>
    <p:sldId id="438" r:id="rId16"/>
    <p:sldId id="428" r:id="rId17"/>
    <p:sldId id="439" r:id="rId18"/>
    <p:sldId id="445" r:id="rId19"/>
    <p:sldId id="441" r:id="rId20"/>
    <p:sldId id="447" r:id="rId21"/>
    <p:sldId id="464" r:id="rId22"/>
  </p:sldIdLst>
  <p:sldSz cx="12192000" cy="6858000"/>
  <p:notesSz cx="6858000" cy="9144000"/>
  <p:custDataLst>
    <p:tags r:id="rId26"/>
  </p:custDataLst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243" userDrawn="1">
          <p15:clr>
            <a:srgbClr val="A4A3A4"/>
          </p15:clr>
        </p15:guide>
        <p15:guide id="2" pos="3824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FF"/>
    <a:srgbClr val="DCDCDC"/>
    <a:srgbClr val="F0F0F0"/>
    <a:srgbClr val="E6E6E6"/>
    <a:srgbClr val="C8C8C8"/>
    <a:srgbClr val="FAFAFA"/>
    <a:srgbClr val="BEBEB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中度样式 2 - 强调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3778" autoAdjust="0"/>
    <p:restoredTop sz="94660"/>
  </p:normalViewPr>
  <p:slideViewPr>
    <p:cSldViewPr snapToGrid="0" showGuides="1">
      <p:cViewPr varScale="1">
        <p:scale>
          <a:sx n="68" d="100"/>
          <a:sy n="68" d="100"/>
        </p:scale>
        <p:origin x="148" y="60"/>
      </p:cViewPr>
      <p:guideLst>
        <p:guide orient="horz" pos="2243"/>
        <p:guide pos="3824"/>
      </p:guideLst>
    </p:cSldViewPr>
  </p:slideViewPr>
  <p:notesTextViewPr>
    <p:cViewPr>
      <p:scale>
        <a:sx n="3" d="2"/>
        <a:sy n="3" d="2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>
      <p:cViewPr varScale="1">
        <p:scale>
          <a:sx n="92" d="100"/>
          <a:sy n="92" d="100"/>
        </p:scale>
        <p:origin x="2550" y="10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7.xml"/><Relationship Id="rId8" Type="http://schemas.openxmlformats.org/officeDocument/2006/relationships/slide" Target="slides/slide6.xml"/><Relationship Id="rId7" Type="http://schemas.openxmlformats.org/officeDocument/2006/relationships/slide" Target="slides/slide5.xml"/><Relationship Id="rId6" Type="http://schemas.openxmlformats.org/officeDocument/2006/relationships/slide" Target="slides/slide4.xml"/><Relationship Id="rId5" Type="http://schemas.openxmlformats.org/officeDocument/2006/relationships/slide" Target="slides/slide3.xml"/><Relationship Id="rId4" Type="http://schemas.openxmlformats.org/officeDocument/2006/relationships/slide" Target="slides/slide2.xml"/><Relationship Id="rId3" Type="http://schemas.openxmlformats.org/officeDocument/2006/relationships/slide" Target="slides/slide1.xml"/><Relationship Id="rId26" Type="http://schemas.openxmlformats.org/officeDocument/2006/relationships/tags" Target="tags/tag70.xml"/><Relationship Id="rId25" Type="http://schemas.openxmlformats.org/officeDocument/2006/relationships/tableStyles" Target="tableStyles.xml"/><Relationship Id="rId24" Type="http://schemas.openxmlformats.org/officeDocument/2006/relationships/viewProps" Target="viewProps.xml"/><Relationship Id="rId23" Type="http://schemas.openxmlformats.org/officeDocument/2006/relationships/presProps" Target="presProps.xml"/><Relationship Id="rId22" Type="http://schemas.openxmlformats.org/officeDocument/2006/relationships/slide" Target="slides/slide20.xml"/><Relationship Id="rId21" Type="http://schemas.openxmlformats.org/officeDocument/2006/relationships/slide" Target="slides/slide19.xml"/><Relationship Id="rId20" Type="http://schemas.openxmlformats.org/officeDocument/2006/relationships/slide" Target="slides/slide18.xml"/><Relationship Id="rId2" Type="http://schemas.openxmlformats.org/officeDocument/2006/relationships/theme" Target="theme/theme1.xml"/><Relationship Id="rId19" Type="http://schemas.openxmlformats.org/officeDocument/2006/relationships/slide" Target="slides/slide17.xml"/><Relationship Id="rId18" Type="http://schemas.openxmlformats.org/officeDocument/2006/relationships/slide" Target="slides/slide16.xml"/><Relationship Id="rId17" Type="http://schemas.openxmlformats.org/officeDocument/2006/relationships/slide" Target="slides/slide15.xml"/><Relationship Id="rId16" Type="http://schemas.openxmlformats.org/officeDocument/2006/relationships/slide" Target="slides/slide14.xml"/><Relationship Id="rId15" Type="http://schemas.openxmlformats.org/officeDocument/2006/relationships/slide" Target="slides/slide13.xml"/><Relationship Id="rId14" Type="http://schemas.openxmlformats.org/officeDocument/2006/relationships/slide" Target="slides/slide12.xml"/><Relationship Id="rId13" Type="http://schemas.openxmlformats.org/officeDocument/2006/relationships/slide" Target="slides/slide11.xml"/><Relationship Id="rId12" Type="http://schemas.openxmlformats.org/officeDocument/2006/relationships/slide" Target="slides/slide10.xml"/><Relationship Id="rId11" Type="http://schemas.openxmlformats.org/officeDocument/2006/relationships/slide" Target="slides/slide9.xml"/><Relationship Id="rId10" Type="http://schemas.openxmlformats.org/officeDocument/2006/relationships/slide" Target="slides/slide8.xml"/><Relationship Id="rId1" Type="http://schemas.openxmlformats.org/officeDocument/2006/relationships/slideMaster" Target="slideMasters/slideMaster1.xml"/></Relationships>
</file>

<file path=ppt/slideLayouts/_rels/slideLayout1.xml.rels><?xml version="1.0" encoding="UTF-8" standalone="yes"?>
<Relationships xmlns="http://schemas.openxmlformats.org/package/2006/relationships"><Relationship Id="rId6" Type="http://schemas.openxmlformats.org/officeDocument/2006/relationships/tags" Target="../tags/tag5.xml"/><Relationship Id="rId5" Type="http://schemas.openxmlformats.org/officeDocument/2006/relationships/tags" Target="../tags/tag4.xml"/><Relationship Id="rId4" Type="http://schemas.openxmlformats.org/officeDocument/2006/relationships/tags" Target="../tags/tag3.xml"/><Relationship Id="rId3" Type="http://schemas.openxmlformats.org/officeDocument/2006/relationships/tags" Target="../tags/tag2.xml"/><Relationship Id="rId2" Type="http://schemas.openxmlformats.org/officeDocument/2006/relationships/tags" Target="../tags/tag1.xml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6" Type="http://schemas.openxmlformats.org/officeDocument/2006/relationships/tags" Target="../tags/tag10.xml"/><Relationship Id="rId5" Type="http://schemas.openxmlformats.org/officeDocument/2006/relationships/tags" Target="../tags/tag9.xml"/><Relationship Id="rId4" Type="http://schemas.openxmlformats.org/officeDocument/2006/relationships/tags" Target="../tags/tag8.xml"/><Relationship Id="rId3" Type="http://schemas.openxmlformats.org/officeDocument/2006/relationships/tags" Target="../tags/tag7.xml"/><Relationship Id="rId2" Type="http://schemas.openxmlformats.org/officeDocument/2006/relationships/tags" Target="../tags/tag6.xml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6" Type="http://schemas.openxmlformats.org/officeDocument/2006/relationships/tags" Target="../tags/tag15.xml"/><Relationship Id="rId5" Type="http://schemas.openxmlformats.org/officeDocument/2006/relationships/tags" Target="../tags/tag14.xml"/><Relationship Id="rId4" Type="http://schemas.openxmlformats.org/officeDocument/2006/relationships/tags" Target="../tags/tag13.xml"/><Relationship Id="rId3" Type="http://schemas.openxmlformats.org/officeDocument/2006/relationships/tags" Target="../tags/tag12.xml"/><Relationship Id="rId2" Type="http://schemas.openxmlformats.org/officeDocument/2006/relationships/tags" Target="../tags/tag11.xml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7" Type="http://schemas.openxmlformats.org/officeDocument/2006/relationships/tags" Target="../tags/tag21.xml"/><Relationship Id="rId6" Type="http://schemas.openxmlformats.org/officeDocument/2006/relationships/tags" Target="../tags/tag20.xml"/><Relationship Id="rId5" Type="http://schemas.openxmlformats.org/officeDocument/2006/relationships/tags" Target="../tags/tag19.xml"/><Relationship Id="rId4" Type="http://schemas.openxmlformats.org/officeDocument/2006/relationships/tags" Target="../tags/tag18.xml"/><Relationship Id="rId3" Type="http://schemas.openxmlformats.org/officeDocument/2006/relationships/tags" Target="../tags/tag17.xml"/><Relationship Id="rId2" Type="http://schemas.openxmlformats.org/officeDocument/2006/relationships/tags" Target="../tags/tag16.xml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9" Type="http://schemas.openxmlformats.org/officeDocument/2006/relationships/tags" Target="../tags/tag29.xml"/><Relationship Id="rId8" Type="http://schemas.openxmlformats.org/officeDocument/2006/relationships/tags" Target="../tags/tag28.xml"/><Relationship Id="rId7" Type="http://schemas.openxmlformats.org/officeDocument/2006/relationships/tags" Target="../tags/tag27.xml"/><Relationship Id="rId6" Type="http://schemas.openxmlformats.org/officeDocument/2006/relationships/tags" Target="../tags/tag26.xml"/><Relationship Id="rId5" Type="http://schemas.openxmlformats.org/officeDocument/2006/relationships/tags" Target="../tags/tag25.xml"/><Relationship Id="rId4" Type="http://schemas.openxmlformats.org/officeDocument/2006/relationships/tags" Target="../tags/tag24.xml"/><Relationship Id="rId3" Type="http://schemas.openxmlformats.org/officeDocument/2006/relationships/tags" Target="../tags/tag23.xml"/><Relationship Id="rId2" Type="http://schemas.openxmlformats.org/officeDocument/2006/relationships/tags" Target="../tags/tag22.xml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5" Type="http://schemas.openxmlformats.org/officeDocument/2006/relationships/tags" Target="../tags/tag33.xml"/><Relationship Id="rId4" Type="http://schemas.openxmlformats.org/officeDocument/2006/relationships/tags" Target="../tags/tag32.xml"/><Relationship Id="rId3" Type="http://schemas.openxmlformats.org/officeDocument/2006/relationships/tags" Target="../tags/tag31.xml"/><Relationship Id="rId2" Type="http://schemas.openxmlformats.org/officeDocument/2006/relationships/tags" Target="../tags/tag30.xml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4" Type="http://schemas.openxmlformats.org/officeDocument/2006/relationships/tags" Target="../tags/tag36.xml"/><Relationship Id="rId3" Type="http://schemas.openxmlformats.org/officeDocument/2006/relationships/tags" Target="../tags/tag35.xml"/><Relationship Id="rId2" Type="http://schemas.openxmlformats.org/officeDocument/2006/relationships/tags" Target="../tags/tag34.xml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7" Type="http://schemas.openxmlformats.org/officeDocument/2006/relationships/tags" Target="../tags/tag42.xml"/><Relationship Id="rId6" Type="http://schemas.openxmlformats.org/officeDocument/2006/relationships/tags" Target="../tags/tag41.xml"/><Relationship Id="rId5" Type="http://schemas.openxmlformats.org/officeDocument/2006/relationships/tags" Target="../tags/tag40.xml"/><Relationship Id="rId4" Type="http://schemas.openxmlformats.org/officeDocument/2006/relationships/tags" Target="../tags/tag39.xml"/><Relationship Id="rId3" Type="http://schemas.openxmlformats.org/officeDocument/2006/relationships/tags" Target="../tags/tag38.xml"/><Relationship Id="rId2" Type="http://schemas.openxmlformats.org/officeDocument/2006/relationships/tags" Target="../tags/tag37.xml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6" Type="http://schemas.openxmlformats.org/officeDocument/2006/relationships/tags" Target="../tags/tag47.xml"/><Relationship Id="rId5" Type="http://schemas.openxmlformats.org/officeDocument/2006/relationships/tags" Target="../tags/tag46.xml"/><Relationship Id="rId4" Type="http://schemas.openxmlformats.org/officeDocument/2006/relationships/tags" Target="../tags/tag45.xml"/><Relationship Id="rId3" Type="http://schemas.openxmlformats.org/officeDocument/2006/relationships/tags" Target="../tags/tag44.xml"/><Relationship Id="rId2" Type="http://schemas.openxmlformats.org/officeDocument/2006/relationships/tags" Target="../tags/tag43.xml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5" Type="http://schemas.openxmlformats.org/officeDocument/2006/relationships/tags" Target="../tags/tag51.xml"/><Relationship Id="rId4" Type="http://schemas.openxmlformats.org/officeDocument/2006/relationships/tags" Target="../tags/tag50.xml"/><Relationship Id="rId3" Type="http://schemas.openxmlformats.org/officeDocument/2006/relationships/tags" Target="../tags/tag49.xml"/><Relationship Id="rId2" Type="http://schemas.openxmlformats.org/officeDocument/2006/relationships/tags" Target="../tags/tag48.xml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6" Type="http://schemas.openxmlformats.org/officeDocument/2006/relationships/tags" Target="../tags/tag56.xml"/><Relationship Id="rId5" Type="http://schemas.openxmlformats.org/officeDocument/2006/relationships/tags" Target="../tags/tag55.xml"/><Relationship Id="rId4" Type="http://schemas.openxmlformats.org/officeDocument/2006/relationships/tags" Target="../tags/tag54.xml"/><Relationship Id="rId3" Type="http://schemas.openxmlformats.org/officeDocument/2006/relationships/tags" Target="../tags/tag53.xml"/><Relationship Id="rId2" Type="http://schemas.openxmlformats.org/officeDocument/2006/relationships/tags" Target="../tags/tag52.xml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2"/>
            </p:custDataLst>
          </p:nvPr>
        </p:nvSpPr>
        <p:spPr>
          <a:xfrm>
            <a:off x="1198800" y="914400"/>
            <a:ext cx="9799200" cy="2570400"/>
          </a:xfrm>
        </p:spPr>
        <p:txBody>
          <a:bodyPr lIns="90000" tIns="46800" rIns="90000" bIns="46800" anchor="b" anchorCtr="0">
            <a:normAutofit/>
          </a:bodyPr>
          <a:lstStyle>
            <a:lvl1pPr algn="ctr">
              <a:defRPr sz="6000" b="1" i="0" spc="300" baseline="0">
                <a:solidFill>
                  <a:schemeClr val="tx1">
                    <a:lumMod val="85000"/>
                    <a:lumOff val="15000"/>
                  </a:schemeClr>
                </a:solidFill>
                <a:effectLst/>
              </a:defRPr>
            </a:lvl1pPr>
          </a:lstStyle>
          <a:p>
            <a:r>
              <a:rPr lang="zh-CN" altLang="en-US" dirty="0"/>
              <a:t>单击此处编辑标题</a:t>
            </a:r>
            <a:endParaRPr lang="zh-CN" altLang="en-US" dirty="0"/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  <p:custDataLst>
              <p:tags r:id="rId3"/>
            </p:custDataLst>
          </p:nvPr>
        </p:nvSpPr>
        <p:spPr>
          <a:xfrm>
            <a:off x="1198800" y="3560400"/>
            <a:ext cx="9799200" cy="1472400"/>
          </a:xfrm>
        </p:spPr>
        <p:txBody>
          <a:bodyPr lIns="90000" tIns="46800" rIns="90000" bIns="46800">
            <a:normAutofit/>
          </a:bodyPr>
          <a:lstStyle>
            <a:lvl1pPr marL="0" indent="0" algn="ctr" eaLnBrk="1" fontAlgn="auto" latinLnBrk="0" hangingPunct="1">
              <a:lnSpc>
                <a:spcPct val="110000"/>
              </a:lnSpc>
              <a:buNone/>
              <a:defRPr sz="2400" u="none" strike="noStrike" kern="1200" cap="none" spc="20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dirty="0"/>
              <a:t>单击此处编辑副标题</a:t>
            </a:r>
            <a:endParaRPr lang="zh-CN" altLang="en-US" dirty="0"/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3600" b="1" i="0" u="none" strike="noStrike" kern="1200" cap="none" spc="300" normalizeH="0" baseline="0" noProof="1" dirty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anose="020B0604020202090204" pitchFamily="34" charset="0"/>
                <a:ea typeface="微软雅黑" panose="020B0503020204020204" pitchFamily="34" charset="-122"/>
                <a:cs typeface="+mj-cs"/>
                <a:sym typeface="+mn-ea"/>
              </a:defRPr>
            </a:lvl1pPr>
          </a:lstStyle>
          <a:p>
            <a:pPr lvl="0"/>
            <a:r>
              <a:rPr dirty="0">
                <a:sym typeface="+mn-ea"/>
              </a:rPr>
              <a:t>单击此处编辑母版标题样式</a:t>
            </a:r>
            <a:endParaRPr dirty="0"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90204" pitchFamily="34" charset="0"/>
              <a:buChar char="●"/>
              <a:defRPr kumimoji="0" lang="zh-CN" altLang="en-US" sz="1800" b="0" i="0" u="none" strike="noStrike" kern="1200" cap="none" spc="150" normalizeH="0" baseline="0" noProof="1" dirty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anose="020B0604020202090204" pitchFamily="34" charset="0"/>
                <a:ea typeface="微软雅黑" panose="020B0503020204020204" pitchFamily="34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Font typeface="Arial" panose="020B0604020202090204" pitchFamily="34" charset="0"/>
              <a:buChar char="●"/>
              <a:tabLst>
                <a:tab pos="1609725" algn="l"/>
              </a:tabLst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anose="020B0604020202090204" pitchFamily="34" charset="0"/>
                <a:ea typeface="微软雅黑" panose="020B0503020204020204" pitchFamily="34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Font typeface="Arial" panose="020B0604020202090204" pitchFamily="34" charset="0"/>
              <a:buChar char="●"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anose="020B0604020202090204" pitchFamily="34" charset="0"/>
                <a:ea typeface="微软雅黑" panose="020B0503020204020204" pitchFamily="34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lang="zh-CN" altLang="en-US" sz="1400" b="0" i="0" u="none" strike="noStrike" kern="1200" cap="none" spc="150" normalizeH="0" baseline="0" noProof="1" dirty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anose="020B0604020202090204" pitchFamily="34" charset="0"/>
                <a:ea typeface="微软雅黑" panose="020B0503020204020204" pitchFamily="34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300"/>
              </a:spcAft>
              <a:buFont typeface="Arial" panose="020B0604020202090204" pitchFamily="34" charset="0"/>
              <a:buChar char="•"/>
              <a:defRPr kumimoji="0" lang="zh-CN" altLang="en-US" sz="1400" b="0" i="0" u="none" strike="noStrike" kern="1200" cap="none" spc="150" normalizeH="0" baseline="0" noProof="1" dirty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anose="020B0604020202090204" pitchFamily="34" charset="0"/>
                <a:ea typeface="微软雅黑" panose="020B0503020204020204" pitchFamily="34" charset="-122"/>
                <a:cs typeface="+mn-cs"/>
                <a:sym typeface="+mn-ea"/>
              </a:defRPr>
            </a:lvl5pPr>
            <a:lvl6pPr marL="2286000" indent="0">
              <a:buNone/>
              <a:defRPr/>
            </a:lvl6pPr>
          </a:lstStyle>
          <a:p>
            <a:pPr lvl="0"/>
            <a:r>
              <a:rPr dirty="0">
                <a:sym typeface="+mn-ea"/>
              </a:rPr>
              <a:t>单击此处编辑母版文本样式</a:t>
            </a:r>
            <a:endParaRPr dirty="0">
              <a:sym typeface="+mn-ea"/>
            </a:endParaRPr>
          </a:p>
          <a:p>
            <a:pPr lvl="1"/>
            <a:r>
              <a:rPr dirty="0">
                <a:sym typeface="+mn-ea"/>
              </a:rPr>
              <a:t>第二级</a:t>
            </a:r>
            <a:endParaRPr dirty="0">
              <a:sym typeface="+mn-ea"/>
            </a:endParaRPr>
          </a:p>
          <a:p>
            <a:pPr lvl="2"/>
            <a:r>
              <a:rPr dirty="0">
                <a:sym typeface="+mn-ea"/>
              </a:rPr>
              <a:t>第三级</a:t>
            </a:r>
            <a:endParaRPr dirty="0">
              <a:sym typeface="+mn-ea"/>
            </a:endParaRPr>
          </a:p>
          <a:p>
            <a:pPr lvl="3"/>
            <a:r>
              <a:rPr dirty="0">
                <a:sym typeface="+mn-ea"/>
              </a:rPr>
              <a:t>第四级</a:t>
            </a:r>
            <a:endParaRPr dirty="0">
              <a:sym typeface="+mn-ea"/>
            </a:endParaRPr>
          </a:p>
          <a:p>
            <a:pPr lvl="4"/>
            <a:r>
              <a:rPr dirty="0">
                <a:sym typeface="+mn-ea"/>
              </a:rPr>
              <a:t>第五级</a:t>
            </a:r>
            <a:endParaRPr dirty="0"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1990800" y="3848400"/>
            <a:ext cx="7768800" cy="766800"/>
          </a:xfrm>
        </p:spPr>
        <p:txBody>
          <a:bodyPr lIns="90000" tIns="46800" rIns="90000" bIns="46800" anchor="b" anchorCtr="0">
            <a:normAutofit/>
          </a:bodyPr>
          <a:lstStyle>
            <a:lvl1pPr>
              <a:defRPr sz="4400" b="1" i="0" u="none" strike="noStrike" kern="1200" cap="none" spc="300" normalizeH="0" baseline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uFillTx/>
              </a:defRPr>
            </a:lvl1pPr>
          </a:lstStyle>
          <a:p>
            <a:r>
              <a:rPr lang="zh-CN" altLang="en-US" dirty="0"/>
              <a:t>单击此处编辑标题</a:t>
            </a:r>
            <a:endParaRPr lang="zh-CN" altLang="en-US" dirty="0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3"/>
            </p:custDataLst>
          </p:nvPr>
        </p:nvSpPr>
        <p:spPr>
          <a:xfrm>
            <a:off x="1990800" y="4615200"/>
            <a:ext cx="7768800" cy="867600"/>
          </a:xfrm>
        </p:spPr>
        <p:txBody>
          <a:bodyPr lIns="90000" tIns="46800" rIns="90000" bIns="46800">
            <a:normAutofit/>
          </a:bodyPr>
          <a:lstStyle>
            <a:lvl1pPr marL="0" indent="0" eaLnBrk="1" fontAlgn="auto" latinLnBrk="0" hangingPunct="1">
              <a:lnSpc>
                <a:spcPct val="130000"/>
              </a:lnSpc>
              <a:buNone/>
              <a:defRPr kumimoji="0" lang="zh-CN" altLang="en-US" sz="18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anose="020B0604020202090204" pitchFamily="34" charset="0"/>
                <a:ea typeface="微软雅黑" panose="020B0503020204020204" pitchFamily="34" charset="-122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dirty="0"/>
              <a:t>单击此处编辑文本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3600" b="1" i="0" u="none" strike="noStrike" kern="1200" cap="none" spc="300" normalizeH="0" baseline="0" noProof="1" dirty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anose="020B0604020202090204" pitchFamily="34" charset="0"/>
                <a:ea typeface="微软雅黑" panose="020B0503020204020204" pitchFamily="34" charset="-122"/>
                <a:cs typeface="+mj-cs"/>
                <a:sym typeface="+mn-ea"/>
              </a:defRPr>
            </a:lvl1pPr>
          </a:lstStyle>
          <a:p>
            <a:pPr lvl="0"/>
            <a:r>
              <a:rPr dirty="0">
                <a:sym typeface="+mn-ea"/>
              </a:rPr>
              <a:t>单击此处编辑母版标题样式</a:t>
            </a:r>
            <a:endParaRPr dirty="0"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>
          <a:xfrm>
            <a:off x="608400" y="1501200"/>
            <a:ext cx="5176800" cy="4748400"/>
          </a:xfrm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600"/>
              </a:spcAft>
              <a:buFont typeface="Arial" panose="020B0604020202090204" pitchFamily="34" charset="0"/>
              <a:buChar char="●"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anose="020B0604020202090204" pitchFamily="34" charset="0"/>
                <a:ea typeface="微软雅黑" panose="020B0503020204020204" pitchFamily="34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Font typeface="Arial" panose="020B0604020202090204" pitchFamily="34" charset="0"/>
              <a:buChar char="●"/>
              <a:tabLst>
                <a:tab pos="1609725" algn="l"/>
              </a:tabLst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anose="020B0604020202090204" pitchFamily="34" charset="0"/>
                <a:ea typeface="微软雅黑" panose="020B0503020204020204" pitchFamily="34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Font typeface="Arial" panose="020B0604020202090204" pitchFamily="34" charset="0"/>
              <a:buChar char="●"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anose="020B0604020202090204" pitchFamily="34" charset="0"/>
                <a:ea typeface="微软雅黑" panose="020B0503020204020204" pitchFamily="34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lang="zh-CN" altLang="en-US" sz="1400" b="0" i="0" u="none" strike="noStrike" kern="1200" cap="none" spc="150" normalizeH="0" baseline="0" noProof="1" dirty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anose="020B0604020202090204" pitchFamily="34" charset="0"/>
                <a:ea typeface="微软雅黑" panose="020B0503020204020204" pitchFamily="34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300"/>
              </a:spcAft>
              <a:buFont typeface="Arial" panose="020B0604020202090204" pitchFamily="34" charset="0"/>
              <a:buChar char="•"/>
              <a:defRPr kumimoji="0" lang="zh-CN" altLang="en-US" sz="1400" b="0" i="0" u="none" strike="noStrike" kern="1200" cap="none" spc="150" normalizeH="0" baseline="0" noProof="1" dirty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anose="020B0604020202090204" pitchFamily="34" charset="0"/>
                <a:ea typeface="微软雅黑" panose="020B0503020204020204" pitchFamily="34" charset="-122"/>
                <a:cs typeface="+mn-cs"/>
                <a:sym typeface="+mn-ea"/>
              </a:defRPr>
            </a:lvl5pPr>
          </a:lstStyle>
          <a:p>
            <a:pPr lvl="0"/>
            <a:r>
              <a:rPr dirty="0">
                <a:sym typeface="+mn-ea"/>
              </a:rPr>
              <a:t>单击此处编辑母版文本样式</a:t>
            </a:r>
            <a:endParaRPr dirty="0">
              <a:sym typeface="+mn-ea"/>
            </a:endParaRPr>
          </a:p>
          <a:p>
            <a:pPr lvl="1"/>
            <a:r>
              <a:rPr dirty="0">
                <a:sym typeface="+mn-ea"/>
              </a:rPr>
              <a:t>第二级</a:t>
            </a:r>
            <a:endParaRPr dirty="0">
              <a:sym typeface="+mn-ea"/>
            </a:endParaRPr>
          </a:p>
          <a:p>
            <a:pPr lvl="2"/>
            <a:r>
              <a:rPr dirty="0">
                <a:sym typeface="+mn-ea"/>
              </a:rPr>
              <a:t>第三级</a:t>
            </a:r>
            <a:endParaRPr dirty="0">
              <a:sym typeface="+mn-ea"/>
            </a:endParaRPr>
          </a:p>
          <a:p>
            <a:pPr lvl="3"/>
            <a:r>
              <a:rPr dirty="0">
                <a:sym typeface="+mn-ea"/>
              </a:rPr>
              <a:t>第四级</a:t>
            </a:r>
            <a:endParaRPr dirty="0">
              <a:sym typeface="+mn-ea"/>
            </a:endParaRPr>
          </a:p>
          <a:p>
            <a:pPr lvl="4"/>
            <a:r>
              <a:rPr dirty="0">
                <a:sym typeface="+mn-ea"/>
              </a:rPr>
              <a:t>第五级</a:t>
            </a:r>
            <a:endParaRPr dirty="0">
              <a:sym typeface="+mn-ea"/>
            </a:endParaRP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411600" y="1501200"/>
            <a:ext cx="5176800" cy="4748400"/>
          </a:xfrm>
        </p:spPr>
        <p:txBody>
          <a:bodyPr lIns="90000" tIns="46800" rIns="90000" bIns="46800">
            <a:normAutofit/>
          </a:bodyPr>
          <a:lstStyle>
            <a:lvl1pPr marL="228600" indent="-228600" eaLnBrk="1" fontAlgn="auto" latinLnBrk="0" hangingPunct="1">
              <a:lnSpc>
                <a:spcPct val="130000"/>
              </a:lnSpc>
              <a:spcAft>
                <a:spcPts val="600"/>
              </a:spcAft>
              <a:buFont typeface="Arial" panose="020B0604020202090204" pitchFamily="34" charset="0"/>
              <a:buChar char="●"/>
              <a:defRPr sz="160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90204" pitchFamily="34" charset="0"/>
                <a:ea typeface="微软雅黑" panose="020B0503020204020204" pitchFamily="34" charset="-122"/>
              </a:defRPr>
            </a:lvl1pPr>
            <a:lvl2pPr marL="685800" indent="-228600" defTabSz="914400" eaLnBrk="1" fontAlgn="auto" latinLnBrk="0" hangingPunct="1">
              <a:lnSpc>
                <a:spcPct val="120000"/>
              </a:lnSpc>
              <a:buFont typeface="Arial" panose="020B0604020202090204" pitchFamily="34" charset="0"/>
              <a:buChar char="●"/>
              <a:tabLst>
                <a:tab pos="1609725" algn="l"/>
                <a:tab pos="1609725" algn="l"/>
                <a:tab pos="1609725" algn="l"/>
                <a:tab pos="1609725" algn="l"/>
              </a:tabLst>
              <a:defRPr sz="160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90204" pitchFamily="34" charset="0"/>
                <a:ea typeface="微软雅黑" panose="020B0503020204020204" pitchFamily="34" charset="-122"/>
              </a:defRPr>
            </a:lvl2pPr>
            <a:lvl3pPr marL="1143000" indent="-228600" eaLnBrk="1" fontAlgn="auto" latinLnBrk="0" hangingPunct="1">
              <a:lnSpc>
                <a:spcPct val="120000"/>
              </a:lnSpc>
              <a:buFont typeface="Arial" panose="020B0604020202090204" pitchFamily="34" charset="0"/>
              <a:buChar char="●"/>
              <a:defRPr sz="160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90204" pitchFamily="34" charset="0"/>
                <a:ea typeface="微软雅黑" panose="020B0503020204020204" pitchFamily="34" charset="-122"/>
              </a:defRPr>
            </a:lvl3pPr>
            <a:lvl4pPr marL="1600200" indent="-228600" eaLnBrk="1" fontAlgn="auto" latinLnBrk="0" hangingPunct="1">
              <a:lnSpc>
                <a:spcPct val="120000"/>
              </a:lnSpc>
              <a:buFont typeface="Wingdings" panose="05000000000000000000" charset="0"/>
              <a:buChar char=""/>
              <a:defRPr sz="140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90204" pitchFamily="34" charset="0"/>
                <a:ea typeface="微软雅黑" panose="020B0503020204020204" pitchFamily="34" charset="-122"/>
              </a:defRPr>
            </a:lvl4pPr>
            <a:lvl5pPr eaLnBrk="1" fontAlgn="auto" latinLnBrk="0" hangingPunct="1">
              <a:lnSpc>
                <a:spcPct val="120000"/>
              </a:lnSpc>
              <a:defRPr sz="1400" u="none" strike="noStrike" kern="1200" cap="none" spc="150" normalizeH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90204" pitchFamily="34" charset="0"/>
              </a:defRPr>
            </a:lvl5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3600" b="1" i="0" u="none" strike="noStrike" kern="1200" cap="none" spc="300" normalizeH="0" baseline="0" noProof="1" dirty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anose="020B0604020202090204" pitchFamily="34" charset="0"/>
                <a:ea typeface="微软雅黑" panose="020B0503020204020204" pitchFamily="34" charset="-122"/>
                <a:cs typeface="+mj-cs"/>
                <a:sym typeface="+mn-ea"/>
              </a:defRPr>
            </a:lvl1pPr>
          </a:lstStyle>
          <a:p>
            <a:pPr lvl="0"/>
            <a:r>
              <a:rPr dirty="0">
                <a:sym typeface="+mn-ea"/>
              </a:rPr>
              <a:t>单击此处编辑母版标题样式</a:t>
            </a:r>
            <a:endParaRPr dirty="0">
              <a:sym typeface="+mn-ea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3"/>
            </p:custDataLst>
          </p:nvPr>
        </p:nvSpPr>
        <p:spPr>
          <a:xfrm>
            <a:off x="608400" y="1429200"/>
            <a:ext cx="5342400" cy="381600"/>
          </a:xfrm>
        </p:spPr>
        <p:txBody>
          <a:bodyPr lIns="101600" tIns="38100" rIns="76200" bIns="38100" anchor="t" anchorCtr="0">
            <a:normAutofit/>
          </a:bodyPr>
          <a:lstStyle>
            <a:lvl1pPr marL="0" indent="0" eaLnBrk="1" fontAlgn="auto" latinLnBrk="0" hangingPunct="1">
              <a:lnSpc>
                <a:spcPct val="100000"/>
              </a:lnSpc>
              <a:spcAft>
                <a:spcPts val="0"/>
              </a:spcAft>
              <a:buNone/>
              <a:defRPr sz="2000" b="1" u="none" strike="noStrike" kern="1200" cap="none" spc="200" normalizeH="0" baseline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Arial" panose="020B0604020202090204" pitchFamily="34" charset="0"/>
                <a:ea typeface="微软雅黑" panose="020B0503020204020204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dirty="0"/>
              <a:t>单击此处编辑文本</a:t>
            </a:r>
            <a:endParaRPr lang="zh-CN" altLang="en-US" dirty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600"/>
              </a:spcAft>
              <a:buFont typeface="Arial" panose="020B0604020202090204" pitchFamily="34" charset="0"/>
              <a:buChar char="●"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anose="020B0604020202090204" pitchFamily="34" charset="0"/>
                <a:ea typeface="微软雅黑" panose="020B0503020204020204" pitchFamily="34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Font typeface="Arial" panose="020B0604020202090204" pitchFamily="34" charset="0"/>
              <a:buChar char="●"/>
              <a:tabLst>
                <a:tab pos="1609725" algn="l"/>
              </a:tabLst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anose="020B0604020202090204" pitchFamily="34" charset="0"/>
                <a:ea typeface="微软雅黑" panose="020B0503020204020204" pitchFamily="34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Font typeface="Arial" panose="020B0604020202090204" pitchFamily="34" charset="0"/>
              <a:buChar char="●"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anose="020B0604020202090204" pitchFamily="34" charset="0"/>
                <a:ea typeface="微软雅黑" panose="020B0503020204020204" pitchFamily="34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lang="zh-CN" altLang="en-US" sz="1400" b="0" i="0" u="none" strike="noStrike" kern="1200" cap="none" spc="150" normalizeH="0" baseline="0" noProof="1" dirty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anose="020B0604020202090204" pitchFamily="34" charset="0"/>
                <a:ea typeface="微软雅黑" panose="020B0503020204020204" pitchFamily="34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300"/>
              </a:spcAft>
              <a:buFont typeface="Arial" panose="020B0604020202090204" pitchFamily="34" charset="0"/>
              <a:buChar char="•"/>
              <a:defRPr kumimoji="0" lang="zh-CN" altLang="en-US" sz="1400" b="0" i="0" u="none" strike="noStrike" kern="1200" cap="none" spc="150" normalizeH="0" baseline="0" noProof="1" dirty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anose="020B0604020202090204" pitchFamily="34" charset="0"/>
                <a:ea typeface="微软雅黑" panose="020B0503020204020204" pitchFamily="34" charset="-122"/>
                <a:cs typeface="+mn-cs"/>
                <a:sym typeface="+mn-ea"/>
              </a:defRPr>
            </a:lvl5pPr>
          </a:lstStyle>
          <a:p>
            <a:pPr lvl="0"/>
            <a:r>
              <a:rPr dirty="0">
                <a:sym typeface="+mn-ea"/>
              </a:rPr>
              <a:t>单击此处编辑母版文本样式</a:t>
            </a:r>
            <a:endParaRPr dirty="0">
              <a:sym typeface="+mn-ea"/>
            </a:endParaRPr>
          </a:p>
          <a:p>
            <a:pPr lvl="1"/>
            <a:r>
              <a:rPr dirty="0">
                <a:sym typeface="+mn-ea"/>
              </a:rPr>
              <a:t>第二级</a:t>
            </a:r>
            <a:endParaRPr dirty="0">
              <a:sym typeface="+mn-ea"/>
            </a:endParaRPr>
          </a:p>
          <a:p>
            <a:pPr lvl="2"/>
            <a:r>
              <a:rPr dirty="0">
                <a:sym typeface="+mn-ea"/>
              </a:rPr>
              <a:t>第三级</a:t>
            </a:r>
            <a:endParaRPr dirty="0">
              <a:sym typeface="+mn-ea"/>
            </a:endParaRPr>
          </a:p>
          <a:p>
            <a:pPr lvl="3"/>
            <a:r>
              <a:rPr dirty="0">
                <a:sym typeface="+mn-ea"/>
              </a:rPr>
              <a:t>第四级</a:t>
            </a:r>
            <a:endParaRPr dirty="0">
              <a:sym typeface="+mn-ea"/>
            </a:endParaRPr>
          </a:p>
          <a:p>
            <a:pPr lvl="4"/>
            <a:r>
              <a:rPr dirty="0">
                <a:sym typeface="+mn-ea"/>
              </a:rPr>
              <a:t>第五级</a:t>
            </a:r>
            <a:endParaRPr dirty="0">
              <a:sym typeface="+mn-ea"/>
            </a:endParaRP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5"/>
            </p:custDataLst>
          </p:nvPr>
        </p:nvSpPr>
        <p:spPr>
          <a:xfrm>
            <a:off x="6235750" y="1421729"/>
            <a:ext cx="5342400" cy="381600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90204" pitchFamily="34" charset="0"/>
              <a:buNone/>
              <a:defRPr kumimoji="0" lang="zh-CN" altLang="en-US" sz="2000" b="1" i="0" u="none" strike="noStrike" kern="1200" cap="none" spc="200" normalizeH="0" baseline="0" noProof="1" dirty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Arial" panose="020B0604020202090204" pitchFamily="34" charset="0"/>
                <a:ea typeface="微软雅黑" panose="020B0503020204020204" pitchFamily="34" charset="-122"/>
                <a:cs typeface="+mn-cs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>
          <a:xfrm>
            <a:off x="6235750" y="1854000"/>
            <a:ext cx="5342400" cy="4395600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600"/>
              </a:spcAft>
              <a:buFont typeface="Arial" panose="020B0604020202090204" pitchFamily="34" charset="0"/>
              <a:buChar char="●"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anose="020B0604020202090204" pitchFamily="34" charset="0"/>
                <a:ea typeface="微软雅黑" panose="020B0503020204020204" pitchFamily="34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Font typeface="Arial" panose="020B0604020202090204" pitchFamily="34" charset="0"/>
              <a:buChar char="●"/>
              <a:tabLst>
                <a:tab pos="1609725" algn="l"/>
              </a:tabLst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anose="020B0604020202090204" pitchFamily="34" charset="0"/>
                <a:ea typeface="微软雅黑" panose="020B0503020204020204" pitchFamily="34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Font typeface="Arial" panose="020B0604020202090204" pitchFamily="34" charset="0"/>
              <a:buChar char="●"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anose="020B0604020202090204" pitchFamily="34" charset="0"/>
                <a:ea typeface="微软雅黑" panose="020B0503020204020204" pitchFamily="34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lang="zh-CN" altLang="en-US" sz="1400" b="0" i="0" u="none" strike="noStrike" kern="1200" cap="none" spc="150" normalizeH="0" baseline="0" noProof="1" dirty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anose="020B0604020202090204" pitchFamily="34" charset="0"/>
                <a:ea typeface="微软雅黑" panose="020B0503020204020204" pitchFamily="34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300"/>
              </a:spcAft>
              <a:buFont typeface="Arial" panose="020B0604020202090204" pitchFamily="34" charset="0"/>
              <a:buChar char="•"/>
              <a:defRPr kumimoji="0" lang="zh-CN" altLang="en-US" sz="1400" b="0" i="0" u="none" strike="noStrike" kern="1200" cap="none" spc="150" normalizeH="0" baseline="0" noProof="1" dirty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anose="020B0604020202090204" pitchFamily="34" charset="0"/>
                <a:ea typeface="微软雅黑" panose="020B0503020204020204" pitchFamily="34" charset="-122"/>
                <a:cs typeface="+mn-cs"/>
                <a:sym typeface="+mn-ea"/>
              </a:defRPr>
            </a:lvl5pPr>
          </a:lstStyle>
          <a:p>
            <a:pPr lvl="0"/>
            <a:r>
              <a:rPr dirty="0">
                <a:sym typeface="+mn-ea"/>
              </a:rPr>
              <a:t>单击此处编辑母版文本样式</a:t>
            </a:r>
            <a:endParaRPr dirty="0">
              <a:sym typeface="+mn-ea"/>
            </a:endParaRPr>
          </a:p>
          <a:p>
            <a:pPr lvl="1"/>
            <a:r>
              <a:rPr dirty="0">
                <a:sym typeface="+mn-ea"/>
              </a:rPr>
              <a:t>第二级</a:t>
            </a:r>
            <a:endParaRPr dirty="0">
              <a:sym typeface="+mn-ea"/>
            </a:endParaRPr>
          </a:p>
          <a:p>
            <a:pPr lvl="2"/>
            <a:r>
              <a:rPr dirty="0">
                <a:sym typeface="+mn-ea"/>
              </a:rPr>
              <a:t>第三级</a:t>
            </a:r>
            <a:endParaRPr dirty="0">
              <a:sym typeface="+mn-ea"/>
            </a:endParaRPr>
          </a:p>
          <a:p>
            <a:pPr lvl="3"/>
            <a:r>
              <a:rPr dirty="0">
                <a:sym typeface="+mn-ea"/>
              </a:rPr>
              <a:t>第四级</a:t>
            </a:r>
            <a:endParaRPr dirty="0">
              <a:sym typeface="+mn-ea"/>
            </a:endParaRPr>
          </a:p>
          <a:p>
            <a:pPr lvl="4"/>
            <a:r>
              <a:rPr dirty="0">
                <a:sym typeface="+mn-ea"/>
              </a:rPr>
              <a:t>第五级</a:t>
            </a:r>
            <a:endParaRPr dirty="0"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3600" b="1" i="0" u="none" strike="noStrike" kern="1200" cap="none" spc="300" normalizeH="0" baseline="0" noProof="1" dirty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anose="020B0604020202090204" pitchFamily="34" charset="0"/>
                <a:ea typeface="微软雅黑" panose="020B0503020204020204" pitchFamily="34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图片与标题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2"/>
            </p:custDataLst>
          </p:nvPr>
        </p:nvSpPr>
        <p:spPr>
          <a:xfrm>
            <a:off x="608400" y="1555200"/>
            <a:ext cx="5233077" cy="4608000"/>
          </a:xfrm>
        </p:spPr>
        <p:txBody>
          <a:bodyPr vert="horz" lIns="90000" tIns="46800" rIns="90000" bIns="4680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90204" pitchFamily="34" charset="0"/>
              <a:buNone/>
              <a:defRPr kumimoji="0" lang="zh-CN" altLang="en-US" sz="1600" b="0" i="0" u="none" strike="noStrike" kern="1200" cap="none" spc="0" normalizeH="0" baseline="0" noProof="1" dirty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anose="020B0604020202090204" pitchFamily="34" charset="0"/>
                <a:ea typeface="微软雅黑" panose="020B0503020204020204" pitchFamily="34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90204" pitchFamily="34" charset="0"/>
              <a:buChar char="•"/>
              <a:tabLst>
                <a:tab pos="1609725" algn="l"/>
              </a:tabLst>
              <a:defRPr kumimoji="0" lang="zh-CN" altLang="en-US" sz="1600" b="0" i="0" u="none" strike="noStrike" kern="1200" cap="none" spc="150" normalizeH="0" baseline="0" noProof="1" dirty="0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9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9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9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endParaRPr dirty="0"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3"/>
            </p:custDataLst>
          </p:nvPr>
        </p:nvSpPr>
        <p:spPr>
          <a:xfrm>
            <a:off x="6350400" y="1555200"/>
            <a:ext cx="5227200" cy="4608000"/>
          </a:xfrm>
        </p:spPr>
        <p:txBody>
          <a:bodyPr vert="horz" lIns="90000" tIns="46800" rIns="90000" bIns="4680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600"/>
              </a:spcAft>
              <a:buFont typeface="Arial" panose="020B0604020202090204" pitchFamily="34" charset="0"/>
              <a:buNone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anose="020B0604020202090204" pitchFamily="34" charset="0"/>
                <a:ea typeface="微软雅黑" panose="020B0503020204020204" pitchFamily="34" charset="-122"/>
                <a:cs typeface="+mn-cs"/>
                <a:sym typeface="+mn-ea"/>
              </a:defRPr>
            </a:lvl1pPr>
            <a:lvl2pPr marL="457200" indent="0" defTabSz="914400" eaLnBrk="1" fontAlgn="auto" latinLnBrk="0" hangingPunct="1">
              <a:buFont typeface="Arial" panose="020B0604020202090204" pitchFamily="34" charset="0"/>
              <a:buNone/>
              <a:tabLst>
                <a:tab pos="1609725" algn="l"/>
                <a:tab pos="1609725" algn="l"/>
                <a:tab pos="1609725" algn="l"/>
                <a:tab pos="1609725" algn="l"/>
              </a:tabLst>
              <a:defRPr u="none" strike="noStrike" kern="1200" cap="none" spc="150" normalizeH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anose="020B0604020202090204" pitchFamily="34" charset="0"/>
                <a:ea typeface="微软雅黑" panose="020B0503020204020204" pitchFamily="34" charset="-122"/>
              </a:defRPr>
            </a:lvl2pPr>
            <a:lvl3pPr eaLnBrk="1" fontAlgn="auto" latinLnBrk="0" hangingPunct="1">
              <a:buFont typeface="Arial" panose="020B0604020202090204" pitchFamily="34" charset="0"/>
              <a:buChar char="●"/>
              <a:defRPr u="none" strike="noStrike" kern="1200" cap="none" spc="150" normalizeH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anose="020B0604020202090204" pitchFamily="34" charset="0"/>
                <a:ea typeface="微软雅黑" panose="020B0503020204020204" pitchFamily="34" charset="-122"/>
              </a:defRPr>
            </a:lvl3pPr>
            <a:lvl4pPr eaLnBrk="1" fontAlgn="auto" latinLnBrk="0" hangingPunct="1">
              <a:defRPr u="none" strike="noStrike" kern="1200" cap="none" spc="150" normalizeH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anose="020B0604020202090204" pitchFamily="34" charset="0"/>
                <a:ea typeface="微软雅黑" panose="020B0503020204020204" pitchFamily="34" charset="-122"/>
              </a:defRPr>
            </a:lvl4pPr>
            <a:lvl5pPr eaLnBrk="1" fontAlgn="auto" latinLnBrk="0" hangingPunct="1">
              <a:defRPr u="none" strike="noStrike" kern="1200" cap="none" spc="150" normalizeH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anose="020B0604020202090204" pitchFamily="34" charset="0"/>
                <a:ea typeface="微软雅黑" panose="020B0503020204020204" pitchFamily="34" charset="-122"/>
              </a:defRPr>
            </a:lvl5pPr>
          </a:lstStyle>
          <a:p>
            <a:pPr lvl="0"/>
            <a:r>
              <a:rPr dirty="0">
                <a:sym typeface="+mn-ea"/>
              </a:rPr>
              <a:t>单击此处编辑母版文本样式</a:t>
            </a:r>
            <a:endParaRPr dirty="0"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</a:fld>
            <a:endParaRPr lang="zh-CN" altLang="en-US" dirty="0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</a:fld>
            <a:endParaRPr lang="zh-CN" altLang="en-US"/>
          </a:p>
        </p:txBody>
      </p:sp>
      <p:sp>
        <p:nvSpPr>
          <p:cNvPr id="9" name="标题 8"/>
          <p:cNvSpPr>
            <a:spLocks noGrp="1"/>
          </p:cNvSpPr>
          <p:nvPr>
            <p:ph type="title"/>
            <p:custDataLst>
              <p:tags r:id="rId7"/>
            </p:custDataLst>
          </p:nvPr>
        </p:nvSpPr>
        <p:spPr/>
        <p:txBody>
          <a:bodyPr/>
          <a:lstStyle>
            <a:lvl1pPr>
              <a:defRPr baseline="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竖排标题与文本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 hasCustomPrompt="1"/>
            <p:custDataLst>
              <p:tags r:id="rId2"/>
            </p:custDataLst>
          </p:nvPr>
        </p:nvSpPr>
        <p:spPr>
          <a:xfrm>
            <a:off x="10234800" y="914400"/>
            <a:ext cx="1044000" cy="5029200"/>
          </a:xfrm>
        </p:spPr>
        <p:txBody>
          <a:bodyPr vert="eaVert" lIns="90000" tIns="46800" rIns="90000" bIns="4680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Aft>
                <a:spcPts val="0"/>
              </a:spcAft>
              <a:buNone/>
              <a:defRPr kumimoji="0" lang="zh-CN" altLang="en-US" sz="2800" b="1" i="0" u="none" strike="noStrike" kern="1200" cap="none" spc="300" normalizeH="0" baseline="0" noProof="1" dirty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anose="020B0604020202090204" pitchFamily="34" charset="0"/>
                <a:ea typeface="微软雅黑" panose="020B0503020204020204" pitchFamily="34" charset="-122"/>
                <a:cs typeface="+mj-cs"/>
                <a:sym typeface="+mn-ea"/>
              </a:defRPr>
            </a:lvl1pPr>
          </a:lstStyle>
          <a:p>
            <a:pPr lvl="0"/>
            <a:r>
              <a:rPr dirty="0">
                <a:sym typeface="+mn-ea"/>
              </a:rPr>
              <a:t>单击此处编辑标题</a:t>
            </a:r>
            <a:endParaRPr dirty="0">
              <a:sym typeface="+mn-ea"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>
          <a:xfrm>
            <a:off x="914400" y="914400"/>
            <a:ext cx="9169200" cy="5029200"/>
          </a:xfrm>
        </p:spPr>
        <p:txBody>
          <a:bodyPr vert="eaVert" lIns="46800" tIns="46800" rIns="46800" bIns="46800"/>
          <a:lstStyle>
            <a:lvl1pPr marL="228600" indent="-228600" eaLnBrk="1" fontAlgn="auto" latinLnBrk="0" hangingPunct="1">
              <a:lnSpc>
                <a:spcPct val="130000"/>
              </a:lnSpc>
              <a:spcAft>
                <a:spcPts val="1000"/>
              </a:spcAft>
              <a:buFont typeface="Arial" panose="020B0604020202090204" pitchFamily="34" charset="0"/>
              <a:buChar char="●"/>
              <a:defRPr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</a:defRPr>
            </a:lvl1pPr>
            <a:lvl2pPr marL="685800" indent="-228600" defTabSz="914400" eaLnBrk="1" fontAlgn="auto" latinLnBrk="0" hangingPunct="1">
              <a:lnSpc>
                <a:spcPct val="120000"/>
              </a:lnSpc>
              <a:spcAft>
                <a:spcPts val="600"/>
              </a:spcAft>
              <a:buFont typeface="Arial" panose="020B0604020202090204" pitchFamily="34" charset="0"/>
              <a:buChar char="●"/>
              <a:tabLst>
                <a:tab pos="1609725" algn="l"/>
                <a:tab pos="1609725" algn="l"/>
                <a:tab pos="1609725" algn="l"/>
                <a:tab pos="1609725" algn="l"/>
              </a:tabLst>
              <a:defRPr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</a:defRPr>
            </a:lvl2pPr>
            <a:lvl3pPr marL="1143000" indent="-228600" eaLnBrk="1" fontAlgn="auto" latinLnBrk="0" hangingPunct="1">
              <a:lnSpc>
                <a:spcPct val="120000"/>
              </a:lnSpc>
              <a:spcAft>
                <a:spcPts val="600"/>
              </a:spcAft>
              <a:buFont typeface="Arial" panose="020B0604020202090204" pitchFamily="34" charset="0"/>
              <a:buChar char="●"/>
              <a:defRPr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</a:defRPr>
            </a:lvl3pPr>
            <a:lvl4pPr marL="1600200" indent="-228600" eaLnBrk="1" fontAlgn="auto" latinLnBrk="0" hangingPunct="1">
              <a:lnSpc>
                <a:spcPct val="120000"/>
              </a:lnSpc>
              <a:spcAft>
                <a:spcPts val="300"/>
              </a:spcAft>
              <a:buFont typeface="Wingdings" panose="05000000000000000000" charset="0"/>
              <a:buChar char=""/>
              <a:defRPr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</a:defRPr>
            </a:lvl4pPr>
            <a:lvl5pPr marL="2057400" indent="-228600" eaLnBrk="1" fontAlgn="auto" latinLnBrk="0" hangingPunct="1">
              <a:lnSpc>
                <a:spcPct val="120000"/>
              </a:lnSpc>
              <a:spcAft>
                <a:spcPts val="300"/>
              </a:spcAft>
              <a:buFont typeface="Arial" panose="020B0604020202090204" pitchFamily="34" charset="0"/>
              <a:buChar char="•"/>
              <a:defRPr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</a:defRPr>
            </a:lvl5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内容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608400" y="774000"/>
            <a:ext cx="10972800" cy="5482800"/>
          </a:xfrm>
        </p:spPr>
        <p:txBody>
          <a:bodyPr/>
          <a:lstStyle>
            <a:lvl1pPr marL="228600" indent="-228600" eaLnBrk="1" fontAlgn="auto" latinLnBrk="0" hangingPunct="1">
              <a:lnSpc>
                <a:spcPct val="130000"/>
              </a:lnSpc>
              <a:buFont typeface="Arial" panose="020B0604020202090204" pitchFamily="34" charset="0"/>
              <a:buChar char="●"/>
              <a:defRPr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</a:defRPr>
            </a:lvl1pPr>
            <a:lvl2pPr marL="685800" indent="-228600" defTabSz="914400" eaLnBrk="1" fontAlgn="auto" latinLnBrk="0" hangingPunct="1">
              <a:lnSpc>
                <a:spcPct val="120000"/>
              </a:lnSpc>
              <a:buFont typeface="Arial" panose="020B0604020202090204" pitchFamily="34" charset="0"/>
              <a:buChar char="●"/>
              <a:tabLst>
                <a:tab pos="1609725" algn="l"/>
                <a:tab pos="1609725" algn="l"/>
                <a:tab pos="1609725" algn="l"/>
                <a:tab pos="1609725" algn="l"/>
              </a:tabLst>
              <a:defRPr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</a:defRPr>
            </a:lvl2pPr>
            <a:lvl3pPr marL="1143000" indent="-228600" eaLnBrk="1" fontAlgn="auto" latinLnBrk="0" hangingPunct="1">
              <a:lnSpc>
                <a:spcPct val="120000"/>
              </a:lnSpc>
              <a:buFont typeface="Arial" panose="020B0604020202090204" pitchFamily="34" charset="0"/>
              <a:buChar char="●"/>
              <a:defRPr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</a:defRPr>
            </a:lvl3pPr>
            <a:lvl4pPr marL="1600200" indent="-228600" eaLnBrk="1" fontAlgn="auto" latinLnBrk="0" hangingPunct="1">
              <a:lnSpc>
                <a:spcPct val="120000"/>
              </a:lnSpc>
              <a:buFont typeface="Wingdings" panose="05000000000000000000" charset="0"/>
              <a:buChar char=""/>
              <a:defRPr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</a:defRPr>
            </a:lvl4pPr>
            <a:lvl5pPr marL="2057400" indent="-228600" eaLnBrk="1" fontAlgn="auto" latinLnBrk="0" hangingPunct="1">
              <a:lnSpc>
                <a:spcPct val="120000"/>
              </a:lnSpc>
              <a:buFont typeface="Arial" panose="020B0604020202090204" pitchFamily="34" charset="0"/>
              <a:buChar char="•"/>
              <a:defRPr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</a:defRPr>
            </a:lvl5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末尾幻灯片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5"/>
            </p:custDataLst>
          </p:nvPr>
        </p:nvSpPr>
        <p:spPr>
          <a:xfrm>
            <a:off x="1198800" y="2484000"/>
            <a:ext cx="9799200" cy="1018800"/>
          </a:xfrm>
        </p:spPr>
        <p:txBody>
          <a:bodyPr vert="horz" lIns="90000" tIns="46800" rIns="90000" bIns="46800" rtlCol="0" anchor="t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None/>
              <a:defRPr kumimoji="0" lang="zh-CN" altLang="en-US" sz="6000" b="1" i="0" u="none" strike="noStrike" kern="1200" cap="none" spc="300" normalizeH="0" baseline="0" noProof="1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uFillTx/>
                <a:latin typeface="Arial" panose="020B0604020202090204" pitchFamily="34" charset="0"/>
                <a:ea typeface="微软雅黑" panose="020B0503020204020204" pitchFamily="34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6"/>
            </p:custDataLst>
          </p:nvPr>
        </p:nvSpPr>
        <p:spPr>
          <a:xfrm>
            <a:off x="1198800" y="3560400"/>
            <a:ext cx="9799200" cy="471600"/>
          </a:xfrm>
        </p:spPr>
        <p:txBody>
          <a:bodyPr lIns="90000" tIns="46800" rIns="90000" bIns="46800">
            <a:normAutofit/>
          </a:bodyPr>
          <a:lstStyle>
            <a:lvl1pPr marL="0" indent="0" algn="ctr">
              <a:lnSpc>
                <a:spcPct val="110000"/>
              </a:lnSpc>
              <a:buNone/>
              <a:defRPr sz="2400" spc="2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8" Type="http://schemas.openxmlformats.org/officeDocument/2006/relationships/theme" Target="../theme/theme1.xml"/><Relationship Id="rId17" Type="http://schemas.openxmlformats.org/officeDocument/2006/relationships/tags" Target="../tags/tag62.xml"/><Relationship Id="rId16" Type="http://schemas.openxmlformats.org/officeDocument/2006/relationships/tags" Target="../tags/tag61.xml"/><Relationship Id="rId15" Type="http://schemas.openxmlformats.org/officeDocument/2006/relationships/tags" Target="../tags/tag60.xml"/><Relationship Id="rId14" Type="http://schemas.openxmlformats.org/officeDocument/2006/relationships/tags" Target="../tags/tag59.xml"/><Relationship Id="rId13" Type="http://schemas.openxmlformats.org/officeDocument/2006/relationships/tags" Target="../tags/tag58.xml"/><Relationship Id="rId12" Type="http://schemas.openxmlformats.org/officeDocument/2006/relationships/tags" Target="../tags/tag57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/>
          <a:p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000" baseline="0">
                <a:solidFill>
                  <a:schemeClr val="tx1">
                    <a:tint val="75000"/>
                  </a:schemeClr>
                </a:solidFill>
                <a:latin typeface="Arial" panose="020B0604020202090204" pitchFamily="34" charset="0"/>
                <a:ea typeface="微软雅黑" panose="020B0503020204020204" pitchFamily="34" charset="-122"/>
              </a:defRPr>
            </a:lvl1pPr>
          </a:lstStyle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>
              <a:defRPr sz="1000" baseline="0">
                <a:solidFill>
                  <a:schemeClr val="tx1">
                    <a:tint val="75000"/>
                  </a:schemeClr>
                </a:solidFill>
                <a:latin typeface="Arial" panose="020B0604020202090204" pitchFamily="34" charset="0"/>
                <a:ea typeface="微软雅黑" panose="020B0503020204020204" pitchFamily="34" charset="-122"/>
              </a:defRPr>
            </a:lvl1pPr>
          </a:lstStyle>
          <a:p>
            <a:endParaRPr lang="zh-CN" altLang="en-US" dirty="0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>
              <a:defRPr sz="1000" baseline="0">
                <a:solidFill>
                  <a:schemeClr val="tx1">
                    <a:tint val="75000"/>
                  </a:schemeClr>
                </a:solidFill>
                <a:latin typeface="Arial" panose="020B0604020202090204" pitchFamily="34" charset="0"/>
                <a:ea typeface="微软雅黑" panose="020B0503020204020204" pitchFamily="34" charset="-122"/>
              </a:defRPr>
            </a:lvl1pPr>
          </a:lstStyle>
          <a:p>
            <a:fld id="{49AE70B2-8BF9-45C0-BB95-33D1B9D3A854}" type="slidenum">
              <a:rPr lang="zh-CN" altLang="en-US" smtClean="0"/>
            </a:fld>
            <a:endParaRPr lang="zh-CN" altLang="en-US" dirty="0"/>
          </a:p>
        </p:txBody>
      </p:sp>
    </p:spTree>
    <p:custDataLst>
      <p:tags r:id="rId17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3600" b="1" u="none" strike="noStrike" kern="1200" cap="none" spc="30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anose="020B0604020202090204" pitchFamily="34" charset="0"/>
          <a:ea typeface="微软雅黑" panose="020B0503020204020204" pitchFamily="34" charset="-122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ts val="0"/>
        </a:spcBef>
        <a:spcAft>
          <a:spcPts val="1000"/>
        </a:spcAft>
        <a:buFont typeface="Arial" panose="020B0604020202090204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Arial" panose="020B0604020202090204" pitchFamily="34" charset="0"/>
          <a:ea typeface="微软雅黑" panose="020B0503020204020204" pitchFamily="34" charset="-122"/>
          <a:cs typeface="+mn-cs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ts val="0"/>
        </a:spcBef>
        <a:spcAft>
          <a:spcPts val="600"/>
        </a:spcAft>
        <a:buFont typeface="Arial" panose="020B0604020202090204" pitchFamily="34" charset="0"/>
        <a:buChar char="●"/>
        <a:tabLst>
          <a:tab pos="1609725" algn="l"/>
          <a:tab pos="1609725" algn="l"/>
          <a:tab pos="1609725" algn="l"/>
          <a:tab pos="1609725" algn="l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Arial" panose="020B0604020202090204" pitchFamily="34" charset="0"/>
          <a:ea typeface="微软雅黑" panose="020B0503020204020204" pitchFamily="34" charset="-122"/>
          <a:cs typeface="+mn-cs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ts val="0"/>
        </a:spcBef>
        <a:spcAft>
          <a:spcPts val="600"/>
        </a:spcAft>
        <a:buFont typeface="Arial" panose="020B0604020202090204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Arial" panose="020B0604020202090204" pitchFamily="34" charset="0"/>
          <a:ea typeface="微软雅黑" panose="020B0503020204020204" pitchFamily="34" charset="-122"/>
          <a:cs typeface="+mn-cs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ts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Arial" panose="020B0604020202090204" pitchFamily="34" charset="0"/>
          <a:ea typeface="微软雅黑" panose="020B0503020204020204" pitchFamily="34" charset="-122"/>
          <a:cs typeface="+mn-cs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ts val="0"/>
        </a:spcBef>
        <a:spcAft>
          <a:spcPts val="300"/>
        </a:spcAft>
        <a:buFont typeface="Arial" panose="020B0604020202090204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Arial" panose="020B0604020202090204" pitchFamily="34" charset="0"/>
          <a:ea typeface="微软雅黑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9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9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9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9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6" Type="http://schemas.openxmlformats.org/officeDocument/2006/relationships/slideLayout" Target="../slideLayouts/slideLayout1.xml"/><Relationship Id="rId5" Type="http://schemas.openxmlformats.org/officeDocument/2006/relationships/tags" Target="../tags/tag65.xml"/><Relationship Id="rId4" Type="http://schemas.openxmlformats.org/officeDocument/2006/relationships/tags" Target="../tags/tag64.xml"/><Relationship Id="rId3" Type="http://schemas.openxmlformats.org/officeDocument/2006/relationships/hyperlink" Target="1.MP4" TargetMode="External"/><Relationship Id="rId2" Type="http://schemas.openxmlformats.org/officeDocument/2006/relationships/image" Target="../media/image1.png"/><Relationship Id="rId1" Type="http://schemas.openxmlformats.org/officeDocument/2006/relationships/tags" Target="../tags/tag63.xml"/></Relationships>
</file>

<file path=ppt/slides/_rels/slide2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tags" Target="../tags/tag66.xml"/></Relationships>
</file>

<file path=ppt/slides/_rels/slide3.xml.rels><?xml version="1.0" encoding="UTF-8" standalone="yes"?>
<Relationships xmlns="http://schemas.openxmlformats.org/package/2006/relationships"><Relationship Id="rId9" Type="http://schemas.openxmlformats.org/officeDocument/2006/relationships/tags" Target="../tags/tag67.xml"/><Relationship Id="rId8" Type="http://schemas.openxmlformats.org/officeDocument/2006/relationships/image" Target="../media/image11.png"/><Relationship Id="rId7" Type="http://schemas.openxmlformats.org/officeDocument/2006/relationships/image" Target="../media/image10.png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Relationship Id="rId3" Type="http://schemas.openxmlformats.org/officeDocument/2006/relationships/image" Target="../media/image6.png"/><Relationship Id="rId25" Type="http://schemas.openxmlformats.org/officeDocument/2006/relationships/slideLayout" Target="../slideLayouts/slideLayout2.xml"/><Relationship Id="rId24" Type="http://schemas.openxmlformats.org/officeDocument/2006/relationships/image" Target="../media/image26.jpeg"/><Relationship Id="rId23" Type="http://schemas.openxmlformats.org/officeDocument/2006/relationships/image" Target="../media/image25.jpeg"/><Relationship Id="rId22" Type="http://schemas.openxmlformats.org/officeDocument/2006/relationships/image" Target="../media/image24.png"/><Relationship Id="rId21" Type="http://schemas.openxmlformats.org/officeDocument/2006/relationships/image" Target="../media/image23.png"/><Relationship Id="rId20" Type="http://schemas.openxmlformats.org/officeDocument/2006/relationships/image" Target="../media/image22.jpeg"/><Relationship Id="rId2" Type="http://schemas.openxmlformats.org/officeDocument/2006/relationships/image" Target="../media/image5.png"/><Relationship Id="rId19" Type="http://schemas.openxmlformats.org/officeDocument/2006/relationships/image" Target="../media/image21.jpeg"/><Relationship Id="rId18" Type="http://schemas.openxmlformats.org/officeDocument/2006/relationships/image" Target="../media/image20.png"/><Relationship Id="rId17" Type="http://schemas.openxmlformats.org/officeDocument/2006/relationships/image" Target="../media/image19.png"/><Relationship Id="rId16" Type="http://schemas.openxmlformats.org/officeDocument/2006/relationships/image" Target="../media/image18.png"/><Relationship Id="rId15" Type="http://schemas.openxmlformats.org/officeDocument/2006/relationships/image" Target="../media/image17.png"/><Relationship Id="rId14" Type="http://schemas.openxmlformats.org/officeDocument/2006/relationships/image" Target="../media/image16.png"/><Relationship Id="rId13" Type="http://schemas.openxmlformats.org/officeDocument/2006/relationships/image" Target="../media/image15.png"/><Relationship Id="rId12" Type="http://schemas.openxmlformats.org/officeDocument/2006/relationships/image" Target="../media/image14.png"/><Relationship Id="rId11" Type="http://schemas.openxmlformats.org/officeDocument/2006/relationships/image" Target="../media/image13.png"/><Relationship Id="rId10" Type="http://schemas.openxmlformats.org/officeDocument/2006/relationships/image" Target="../media/image12.png"/><Relationship Id="rId1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27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28.png"/></Relationships>
</file>

<file path=ppt/slides/_rels/slide11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image" Target="../media/image31.png"/><Relationship Id="rId2" Type="http://schemas.openxmlformats.org/officeDocument/2006/relationships/image" Target="../media/image30.png"/><Relationship Id="rId1" Type="http://schemas.openxmlformats.org/officeDocument/2006/relationships/image" Target="../media/image29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32.png"/></Relationships>
</file>

<file path=ppt/slides/_rels/slide13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image" Target="../media/image35.png"/><Relationship Id="rId2" Type="http://schemas.openxmlformats.org/officeDocument/2006/relationships/image" Target="../media/image34.png"/><Relationship Id="rId1" Type="http://schemas.openxmlformats.org/officeDocument/2006/relationships/image" Target="../media/image33.png"/></Relationships>
</file>

<file path=ppt/slides/_rels/slide14.xml.rels><?xml version="1.0" encoding="UTF-8" standalone="yes"?>
<Relationships xmlns="http://schemas.openxmlformats.org/package/2006/relationships"><Relationship Id="rId9" Type="http://schemas.openxmlformats.org/officeDocument/2006/relationships/image" Target="../media/image43.png"/><Relationship Id="rId8" Type="http://schemas.openxmlformats.org/officeDocument/2006/relationships/image" Target="../media/image42.png"/><Relationship Id="rId7" Type="http://schemas.openxmlformats.org/officeDocument/2006/relationships/image" Target="../media/image41.png"/><Relationship Id="rId6" Type="http://schemas.openxmlformats.org/officeDocument/2006/relationships/image" Target="../media/image40.png"/><Relationship Id="rId5" Type="http://schemas.openxmlformats.org/officeDocument/2006/relationships/image" Target="../media/image39.png"/><Relationship Id="rId4" Type="http://schemas.openxmlformats.org/officeDocument/2006/relationships/image" Target="../media/image38.png"/><Relationship Id="rId3" Type="http://schemas.openxmlformats.org/officeDocument/2006/relationships/image" Target="../media/image37.png"/><Relationship Id="rId2" Type="http://schemas.openxmlformats.org/officeDocument/2006/relationships/image" Target="../media/image36.png"/><Relationship Id="rId10" Type="http://schemas.openxmlformats.org/officeDocument/2006/relationships/slideLayout" Target="../slideLayouts/slideLayout2.xml"/><Relationship Id="rId1" Type="http://schemas.openxmlformats.org/officeDocument/2006/relationships/tags" Target="../tags/tag68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image" Target="../media/image45.png"/><Relationship Id="rId1" Type="http://schemas.openxmlformats.org/officeDocument/2006/relationships/image" Target="../media/image44.pn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46.png"/></Relationships>
</file>

<file path=ppt/slides/_rels/slide17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image" Target="../media/image48.png"/><Relationship Id="rId2" Type="http://schemas.openxmlformats.org/officeDocument/2006/relationships/image" Target="../media/image47.png"/><Relationship Id="rId1" Type="http://schemas.openxmlformats.org/officeDocument/2006/relationships/image" Target="../media/image46.png"/></Relationships>
</file>

<file path=ppt/slides/_rels/slide18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2.xml"/><Relationship Id="rId4" Type="http://schemas.openxmlformats.org/officeDocument/2006/relationships/image" Target="../media/image51.png"/><Relationship Id="rId3" Type="http://schemas.openxmlformats.org/officeDocument/2006/relationships/image" Target="../media/image50.png"/><Relationship Id="rId2" Type="http://schemas.openxmlformats.org/officeDocument/2006/relationships/image" Target="../media/image49.GIF"/><Relationship Id="rId1" Type="http://schemas.openxmlformats.org/officeDocument/2006/relationships/tags" Target="../tags/tag69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副标题 2"/>
          <p:cNvSpPr>
            <a:spLocks noGrp="1"/>
          </p:cNvSpPr>
          <p:nvPr>
            <p:ph type="subTitle" idx="1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单击输入您的封面副标题</a:t>
            </a:r>
            <a:endParaRPr lang="zh-CN" altLang="en-US"/>
          </a:p>
        </p:txBody>
      </p:sp>
      <p:pic>
        <p:nvPicPr>
          <p:cNvPr id="5" name="图片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635"/>
            <a:ext cx="12165965" cy="6858635"/>
          </a:xfrm>
          <a:prstGeom prst="rect">
            <a:avLst/>
          </a:prstGeom>
        </p:spPr>
      </p:pic>
      <p:sp>
        <p:nvSpPr>
          <p:cNvPr id="7" name="文本框 6"/>
          <p:cNvSpPr txBox="1"/>
          <p:nvPr/>
        </p:nvSpPr>
        <p:spPr>
          <a:xfrm>
            <a:off x="6143625" y="6234430"/>
            <a:ext cx="5952490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3200" b="1" dirty="0">
                <a:latin typeface="宋体" pitchFamily="2" charset="-122"/>
                <a:ea typeface="宋体" pitchFamily="2" charset="-122"/>
                <a:cs typeface="宋体" pitchFamily="2" charset="-122"/>
                <a:hlinkClick r:id="rId3" action="ppaction://hlinkfile"/>
              </a:rPr>
              <a:t>1.MP4</a:t>
            </a:r>
            <a:r>
              <a:rPr lang="en-US" altLang="zh-CN" sz="3200" b="1" dirty="0">
                <a:latin typeface="宋体" pitchFamily="2" charset="-122"/>
                <a:ea typeface="宋体" pitchFamily="2" charset="-122"/>
                <a:cs typeface="宋体" pitchFamily="2" charset="-122"/>
              </a:rPr>
              <a:t>   </a:t>
            </a:r>
            <a:endParaRPr lang="zh-CN" altLang="en-US" sz="3200" b="1" dirty="0">
              <a:latin typeface="宋体" pitchFamily="2" charset="-122"/>
              <a:ea typeface="宋体" pitchFamily="2" charset="-122"/>
              <a:cs typeface="宋体" pitchFamily="2" charset="-122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ctrTitle"/>
            <p:custDataLst>
              <p:tags r:id="rId4"/>
            </p:custDataLst>
          </p:nvPr>
        </p:nvSpPr>
        <p:spPr>
          <a:xfrm>
            <a:off x="1198800" y="342900"/>
            <a:ext cx="9799200" cy="2570400"/>
          </a:xfrm>
        </p:spPr>
        <p:txBody>
          <a:bodyPr/>
          <a:lstStyle/>
          <a:p>
            <a:r>
              <a:rPr lang="en-US" altLang="zh-CN" dirty="0">
                <a:latin typeface="Comic Sans MS" panose="030F0902030302020204" charset="0"/>
                <a:cs typeface="Comic Sans MS" panose="030F0902030302020204" charset="0"/>
              </a:rPr>
              <a:t>Havoc in Heaven</a:t>
            </a:r>
            <a:br>
              <a:rPr lang="en-US" altLang="zh-CN" dirty="0">
                <a:latin typeface="Comic Sans MS" panose="030F0902030302020204" charset="0"/>
                <a:cs typeface="Comic Sans MS" panose="030F0902030302020204" charset="0"/>
              </a:rPr>
            </a:br>
            <a:endParaRPr lang="en-US" altLang="zh-CN" dirty="0">
              <a:latin typeface="Comic Sans MS" panose="030F0902030302020204" charset="0"/>
              <a:cs typeface="Comic Sans MS" panose="030F0902030302020204" charset="0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2828925" y="1685925"/>
            <a:ext cx="2423160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3600"/>
              <a:t>/ˈhævək/</a:t>
            </a:r>
            <a:endParaRPr lang="en-US" altLang="zh-CN" sz="3600"/>
          </a:p>
        </p:txBody>
      </p:sp>
    </p:spTree>
    <p:custDataLst>
      <p:tags r:id="rId5"/>
    </p:custData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文本框 4"/>
          <p:cNvSpPr txBox="1"/>
          <p:nvPr/>
        </p:nvSpPr>
        <p:spPr>
          <a:xfrm>
            <a:off x="5209540" y="1218565"/>
            <a:ext cx="4711065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3600" b="1" i="1">
                <a:gradFill>
                  <a:gsLst>
                    <a:gs pos="0">
                      <a:srgbClr val="007BD3"/>
                    </a:gs>
                    <a:gs pos="100000">
                      <a:srgbClr val="034373"/>
                    </a:gs>
                  </a:gsLst>
                  <a:lin scaled="0"/>
                </a:gradFill>
              </a:rPr>
              <a:t>Wu Chengen</a:t>
            </a:r>
            <a:endParaRPr lang="en-US" altLang="zh-CN" sz="3600" b="1" i="1">
              <a:gradFill>
                <a:gsLst>
                  <a:gs pos="0">
                    <a:srgbClr val="007BD3"/>
                  </a:gs>
                  <a:gs pos="100000">
                    <a:srgbClr val="034373"/>
                  </a:gs>
                </a:gsLst>
                <a:lin scaled="0"/>
              </a:gradFill>
            </a:endParaRPr>
          </a:p>
        </p:txBody>
      </p:sp>
      <p:sp>
        <p:nvSpPr>
          <p:cNvPr id="16" name="文本框 15"/>
          <p:cNvSpPr txBox="1"/>
          <p:nvPr/>
        </p:nvSpPr>
        <p:spPr>
          <a:xfrm>
            <a:off x="3074670" y="1997075"/>
            <a:ext cx="8694420" cy="1383665"/>
          </a:xfrm>
          <a:prstGeom prst="rect">
            <a:avLst/>
          </a:prstGeom>
          <a:solidFill>
            <a:srgbClr val="D3FD62"/>
          </a:solidFill>
        </p:spPr>
        <p:txBody>
          <a:bodyPr wrap="square" rtlCol="0">
            <a:spAutoFit/>
          </a:bodyPr>
          <a:lstStyle/>
          <a:p>
            <a:r>
              <a:rPr lang="en-US" altLang="zh-CN" sz="2800" b="1" dirty="0">
                <a:latin typeface="Comic Sans MS" panose="030F0902030302020204" charset="0"/>
                <a:cs typeface="Comic Sans MS" panose="030F0902030302020204" charset="0"/>
              </a:rPr>
              <a:t>His representative</a:t>
            </a:r>
            <a:r>
              <a:rPr lang="zh-CN" altLang="en-US" sz="2800" b="1" dirty="0">
                <a:latin typeface="Comic Sans MS" panose="030F0902030302020204" charset="0"/>
                <a:cs typeface="Comic Sans MS" panose="030F0902030302020204" charset="0"/>
              </a:rPr>
              <a:t>（代表作）</a:t>
            </a:r>
            <a:r>
              <a:rPr lang="en-US" altLang="zh-CN" sz="2800" b="1" dirty="0">
                <a:latin typeface="Comic Sans MS" panose="030F0902030302020204" charset="0"/>
                <a:cs typeface="Comic Sans MS" panose="030F0902030302020204" charset="0"/>
              </a:rPr>
              <a:t> </a:t>
            </a:r>
            <a:r>
              <a:rPr lang="zh-CN" altLang="en-US" sz="2800" b="1" i="1" dirty="0">
                <a:latin typeface="Comic Sans MS Bold" panose="030F0902030302020204" charset="0"/>
                <a:cs typeface="Comic Sans MS Bold" panose="030F0902030302020204" charset="0"/>
              </a:rPr>
              <a:t>Journey to the West</a:t>
            </a:r>
            <a:r>
              <a:rPr lang="zh-CN" altLang="en-US" sz="2800" b="1" dirty="0">
                <a:latin typeface="Comic Sans MS" panose="030F0902030302020204" charset="0"/>
                <a:cs typeface="Comic Sans MS" panose="030F0902030302020204" charset="0"/>
              </a:rPr>
              <a:t>《西游记》 is one of the </a:t>
            </a:r>
            <a:r>
              <a:rPr lang="en-US" altLang="zh-CN" sz="2800" b="1" dirty="0">
                <a:latin typeface="Comic Sans MS" panose="030F0902030302020204" charset="0"/>
                <a:cs typeface="Comic Sans MS" panose="030F0902030302020204" charset="0"/>
              </a:rPr>
              <a:t>four great classical Chinese novels</a:t>
            </a:r>
            <a:r>
              <a:rPr lang="zh-CN" altLang="en-US" sz="2800" b="1" dirty="0">
                <a:latin typeface="Comic Sans MS" panose="030F0902030302020204" charset="0"/>
                <a:cs typeface="Comic Sans MS" panose="030F0902030302020204" charset="0"/>
              </a:rPr>
              <a:t>（中国古典四大小说之一）</a:t>
            </a:r>
            <a:r>
              <a:rPr lang="en-US" altLang="zh-CN" sz="2800" b="1" dirty="0">
                <a:latin typeface="Comic Sans MS" panose="030F0902030302020204" charset="0"/>
                <a:cs typeface="Comic Sans MS" panose="030F0902030302020204" charset="0"/>
              </a:rPr>
              <a:t>.</a:t>
            </a:r>
            <a:endParaRPr lang="en-US" altLang="zh-CN" sz="2800" b="1" dirty="0">
              <a:latin typeface="Comic Sans MS" panose="030F0902030302020204" charset="0"/>
              <a:cs typeface="Comic Sans MS" panose="030F0902030302020204" charset="0"/>
            </a:endParaRPr>
          </a:p>
        </p:txBody>
      </p:sp>
      <p:sp>
        <p:nvSpPr>
          <p:cNvPr id="3073" name="标题 1"/>
          <p:cNvSpPr>
            <a:spLocks noGrp="1"/>
          </p:cNvSpPr>
          <p:nvPr>
            <p:ph type="title"/>
          </p:nvPr>
        </p:nvSpPr>
        <p:spPr>
          <a:xfrm>
            <a:off x="0" y="1"/>
            <a:ext cx="12192000" cy="803366"/>
          </a:xfrm>
          <a:solidFill>
            <a:srgbClr val="FFC000"/>
          </a:solidFill>
        </p:spPr>
        <p:txBody>
          <a:bodyPr anchor="ctr"/>
          <a:lstStyle/>
          <a:p>
            <a:pPr algn="ctr"/>
            <a:r>
              <a:rPr lang="en-US" altLang="zh-CN" b="1" dirty="0">
                <a:solidFill>
                  <a:schemeClr val="tx1"/>
                </a:solidFill>
              </a:rPr>
              <a:t>About writer</a:t>
            </a:r>
            <a:endParaRPr lang="en-US" altLang="zh-CN" b="1" dirty="0">
              <a:solidFill>
                <a:schemeClr val="tx1"/>
              </a:solidFill>
            </a:endParaRPr>
          </a:p>
        </p:txBody>
      </p:sp>
      <p:pic>
        <p:nvPicPr>
          <p:cNvPr id="7" name="图片 6"/>
          <p:cNvPicPr>
            <a:picLocks noChangeAspect="1"/>
          </p:cNvPicPr>
          <p:nvPr>
            <p:custDataLst>
              <p:tags r:id="rId1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553630" y="1172845"/>
            <a:ext cx="2286000" cy="2857500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60123" y="3677104"/>
            <a:ext cx="2811780" cy="281178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6" grpId="0" bldLvl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5" name="组合 24"/>
          <p:cNvGrpSpPr/>
          <p:nvPr/>
        </p:nvGrpSpPr>
        <p:grpSpPr>
          <a:xfrm>
            <a:off x="3667125" y="4184650"/>
            <a:ext cx="2909570" cy="1398905"/>
            <a:chOff x="5640" y="6590"/>
            <a:chExt cx="4582" cy="2203"/>
          </a:xfrm>
        </p:grpSpPr>
        <p:grpSp>
          <p:nvGrpSpPr>
            <p:cNvPr id="23" name="组合 22"/>
            <p:cNvGrpSpPr/>
            <p:nvPr/>
          </p:nvGrpSpPr>
          <p:grpSpPr>
            <a:xfrm>
              <a:off x="6908" y="6590"/>
              <a:ext cx="3315" cy="1987"/>
              <a:chOff x="8152" y="7923"/>
              <a:chExt cx="3315" cy="1987"/>
            </a:xfrm>
          </p:grpSpPr>
          <p:pic>
            <p:nvPicPr>
              <p:cNvPr id="21" name="图片 20"/>
              <p:cNvPicPr>
                <a:picLocks noChangeAspect="1"/>
              </p:cNvPicPr>
              <p:nvPr/>
            </p:nvPicPr>
            <p:blipFill>
              <a:blip r:embed="rId1"/>
              <a:stretch>
                <a:fillRect/>
              </a:stretch>
            </p:blipFill>
            <p:spPr>
              <a:xfrm>
                <a:off x="8152" y="8035"/>
                <a:ext cx="3315" cy="1875"/>
              </a:xfrm>
              <a:prstGeom prst="rect">
                <a:avLst/>
              </a:prstGeom>
            </p:spPr>
          </p:pic>
          <p:sp>
            <p:nvSpPr>
              <p:cNvPr id="22" name="矩形 21"/>
              <p:cNvSpPr/>
              <p:nvPr/>
            </p:nvSpPr>
            <p:spPr>
              <a:xfrm>
                <a:off x="8152" y="7923"/>
                <a:ext cx="2876" cy="799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</p:grpSp>
        <p:pic>
          <p:nvPicPr>
            <p:cNvPr id="20" name="图片 19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5640" y="8059"/>
              <a:ext cx="1290" cy="735"/>
            </a:xfrm>
            <a:prstGeom prst="rect">
              <a:avLst/>
            </a:prstGeom>
          </p:spPr>
        </p:pic>
      </p:grpSp>
      <p:grpSp>
        <p:nvGrpSpPr>
          <p:cNvPr id="14" name="组合 13"/>
          <p:cNvGrpSpPr/>
          <p:nvPr/>
        </p:nvGrpSpPr>
        <p:grpSpPr>
          <a:xfrm>
            <a:off x="5080" y="1922780"/>
            <a:ext cx="6585585" cy="1607820"/>
            <a:chOff x="-102" y="3100"/>
            <a:chExt cx="10371" cy="2532"/>
          </a:xfrm>
        </p:grpSpPr>
        <p:grpSp>
          <p:nvGrpSpPr>
            <p:cNvPr id="13" name="组合 12"/>
            <p:cNvGrpSpPr/>
            <p:nvPr/>
          </p:nvGrpSpPr>
          <p:grpSpPr>
            <a:xfrm>
              <a:off x="6713" y="3176"/>
              <a:ext cx="3557" cy="2457"/>
              <a:chOff x="11568" y="1393"/>
              <a:chExt cx="3557" cy="2457"/>
            </a:xfrm>
          </p:grpSpPr>
          <p:pic>
            <p:nvPicPr>
              <p:cNvPr id="11" name="图片 10"/>
              <p:cNvPicPr>
                <a:picLocks noChangeAspect="1"/>
              </p:cNvPicPr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11751" y="1393"/>
                <a:ext cx="3375" cy="2010"/>
              </a:xfrm>
              <a:prstGeom prst="rect">
                <a:avLst/>
              </a:prstGeom>
            </p:spPr>
          </p:pic>
          <p:sp>
            <p:nvSpPr>
              <p:cNvPr id="12" name="矩形 11"/>
              <p:cNvSpPr/>
              <p:nvPr/>
            </p:nvSpPr>
            <p:spPr>
              <a:xfrm>
                <a:off x="11568" y="2718"/>
                <a:ext cx="2978" cy="113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</p:grpSp>
        <p:pic>
          <p:nvPicPr>
            <p:cNvPr id="6" name="图片 5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-102" y="3100"/>
              <a:ext cx="7035" cy="630"/>
            </a:xfrm>
            <a:prstGeom prst="rect">
              <a:avLst/>
            </a:prstGeom>
          </p:spPr>
        </p:pic>
      </p:grpSp>
      <p:grpSp>
        <p:nvGrpSpPr>
          <p:cNvPr id="16" name="组合 15"/>
          <p:cNvGrpSpPr/>
          <p:nvPr/>
        </p:nvGrpSpPr>
        <p:grpSpPr>
          <a:xfrm>
            <a:off x="1762760" y="2720975"/>
            <a:ext cx="4493895" cy="554355"/>
            <a:chOff x="1699" y="4336"/>
            <a:chExt cx="7077" cy="873"/>
          </a:xfrm>
        </p:grpSpPr>
        <p:pic>
          <p:nvPicPr>
            <p:cNvPr id="10" name="图片 9"/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5881" y="4549"/>
              <a:ext cx="2895" cy="660"/>
            </a:xfrm>
            <a:prstGeom prst="rect">
              <a:avLst/>
            </a:prstGeom>
          </p:spPr>
        </p:pic>
        <p:pic>
          <p:nvPicPr>
            <p:cNvPr id="7" name="图片 6"/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1699" y="4336"/>
              <a:ext cx="4230" cy="705"/>
            </a:xfrm>
            <a:prstGeom prst="rect">
              <a:avLst/>
            </a:prstGeom>
          </p:spPr>
        </p:pic>
      </p:grpSp>
      <p:grpSp>
        <p:nvGrpSpPr>
          <p:cNvPr id="17" name="组合 16"/>
          <p:cNvGrpSpPr/>
          <p:nvPr/>
        </p:nvGrpSpPr>
        <p:grpSpPr>
          <a:xfrm>
            <a:off x="724535" y="3546475"/>
            <a:ext cx="4537075" cy="457200"/>
            <a:chOff x="1127" y="5585"/>
            <a:chExt cx="7145" cy="720"/>
          </a:xfrm>
        </p:grpSpPr>
        <p:pic>
          <p:nvPicPr>
            <p:cNvPr id="9" name="图片 8"/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>
              <a:off x="6968" y="5845"/>
              <a:ext cx="1305" cy="345"/>
            </a:xfrm>
            <a:prstGeom prst="rect">
              <a:avLst/>
            </a:prstGeom>
          </p:spPr>
        </p:pic>
        <p:pic>
          <p:nvPicPr>
            <p:cNvPr id="8" name="图片 7"/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>
              <a:off x="1127" y="5585"/>
              <a:ext cx="5865" cy="720"/>
            </a:xfrm>
            <a:prstGeom prst="rect">
              <a:avLst/>
            </a:prstGeom>
          </p:spPr>
        </p:pic>
      </p:grpSp>
      <p:grpSp>
        <p:nvGrpSpPr>
          <p:cNvPr id="35" name="组合 34"/>
          <p:cNvGrpSpPr/>
          <p:nvPr/>
        </p:nvGrpSpPr>
        <p:grpSpPr>
          <a:xfrm>
            <a:off x="6619875" y="1988820"/>
            <a:ext cx="5572125" cy="1621155"/>
            <a:chOff x="9908" y="1616"/>
            <a:chExt cx="9465" cy="2553"/>
          </a:xfrm>
        </p:grpSpPr>
        <p:pic>
          <p:nvPicPr>
            <p:cNvPr id="32" name="图片 31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10"/>
            <a:stretch>
              <a:fillRect/>
            </a:stretch>
          </p:blipFill>
          <p:spPr>
            <a:xfrm>
              <a:off x="9908" y="1616"/>
              <a:ext cx="9465" cy="2385"/>
            </a:xfrm>
            <a:prstGeom prst="rect">
              <a:avLst/>
            </a:prstGeom>
          </p:spPr>
        </p:pic>
        <p:sp useBgFill="1">
          <p:nvSpPr>
            <p:cNvPr id="33" name="矩形 32"/>
            <p:cNvSpPr/>
            <p:nvPr/>
          </p:nvSpPr>
          <p:spPr>
            <a:xfrm>
              <a:off x="10494" y="3424"/>
              <a:ext cx="2904" cy="745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 useBgFill="1">
          <p:nvSpPr>
            <p:cNvPr id="34" name="矩形 33"/>
            <p:cNvSpPr/>
            <p:nvPr/>
          </p:nvSpPr>
          <p:spPr>
            <a:xfrm>
              <a:off x="13382" y="3105"/>
              <a:ext cx="3403" cy="879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pic>
        <p:nvPicPr>
          <p:cNvPr id="5" name="图片 4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210810" y="3342640"/>
            <a:ext cx="2857500" cy="895350"/>
          </a:xfrm>
          <a:prstGeom prst="rect">
            <a:avLst/>
          </a:prstGeom>
        </p:spPr>
      </p:pic>
      <p:grpSp>
        <p:nvGrpSpPr>
          <p:cNvPr id="19" name="组合 18"/>
          <p:cNvGrpSpPr/>
          <p:nvPr/>
        </p:nvGrpSpPr>
        <p:grpSpPr>
          <a:xfrm>
            <a:off x="1412875" y="4237990"/>
            <a:ext cx="4773295" cy="535305"/>
            <a:chOff x="2090" y="6674"/>
            <a:chExt cx="7517" cy="843"/>
          </a:xfrm>
        </p:grpSpPr>
        <p:pic>
          <p:nvPicPr>
            <p:cNvPr id="18" name="图片 17"/>
            <p:cNvPicPr>
              <a:picLocks noChangeAspect="1"/>
            </p:cNvPicPr>
            <p:nvPr/>
          </p:nvPicPr>
          <p:blipFill>
            <a:blip r:embed="rId12"/>
            <a:stretch>
              <a:fillRect/>
            </a:stretch>
          </p:blipFill>
          <p:spPr>
            <a:xfrm>
              <a:off x="6713" y="6674"/>
              <a:ext cx="2895" cy="630"/>
            </a:xfrm>
            <a:prstGeom prst="rect">
              <a:avLst/>
            </a:prstGeom>
          </p:spPr>
        </p:pic>
        <p:pic>
          <p:nvPicPr>
            <p:cNvPr id="15" name="图片 14"/>
            <p:cNvPicPr>
              <a:picLocks noChangeAspect="1"/>
            </p:cNvPicPr>
            <p:nvPr/>
          </p:nvPicPr>
          <p:blipFill>
            <a:blip r:embed="rId13"/>
            <a:stretch>
              <a:fillRect/>
            </a:stretch>
          </p:blipFill>
          <p:spPr>
            <a:xfrm>
              <a:off x="2090" y="6783"/>
              <a:ext cx="4815" cy="735"/>
            </a:xfrm>
            <a:prstGeom prst="rect">
              <a:avLst/>
            </a:prstGeom>
          </p:spPr>
        </p:pic>
      </p:grpSp>
      <p:pic>
        <p:nvPicPr>
          <p:cNvPr id="26" name="图片 25"/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8091170" y="3460750"/>
            <a:ext cx="2628900" cy="542925"/>
          </a:xfrm>
          <a:prstGeom prst="rect">
            <a:avLst/>
          </a:prstGeom>
        </p:spPr>
      </p:pic>
      <p:sp useBgFill="1">
        <p:nvSpPr>
          <p:cNvPr id="31" name="矩形 30"/>
          <p:cNvSpPr/>
          <p:nvPr/>
        </p:nvSpPr>
        <p:spPr>
          <a:xfrm>
            <a:off x="7759065" y="2610485"/>
            <a:ext cx="4037965" cy="5581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grpSp>
        <p:nvGrpSpPr>
          <p:cNvPr id="41" name="组合 40"/>
          <p:cNvGrpSpPr/>
          <p:nvPr/>
        </p:nvGrpSpPr>
        <p:grpSpPr>
          <a:xfrm>
            <a:off x="6680835" y="4260215"/>
            <a:ext cx="4066540" cy="1418590"/>
            <a:chOff x="10500" y="7629"/>
            <a:chExt cx="6404" cy="2234"/>
          </a:xfrm>
        </p:grpSpPr>
        <p:pic>
          <p:nvPicPr>
            <p:cNvPr id="37" name="图片 36"/>
            <p:cNvPicPr>
              <a:picLocks noChangeAspect="1"/>
            </p:cNvPicPr>
            <p:nvPr/>
          </p:nvPicPr>
          <p:blipFill>
            <a:blip r:embed="rId15"/>
            <a:stretch>
              <a:fillRect/>
            </a:stretch>
          </p:blipFill>
          <p:spPr>
            <a:xfrm>
              <a:off x="10500" y="7703"/>
              <a:ext cx="6405" cy="2160"/>
            </a:xfrm>
            <a:prstGeom prst="rect">
              <a:avLst/>
            </a:prstGeom>
          </p:spPr>
        </p:pic>
        <p:sp>
          <p:nvSpPr>
            <p:cNvPr id="40" name="任意多边形 39"/>
            <p:cNvSpPr/>
            <p:nvPr/>
          </p:nvSpPr>
          <p:spPr>
            <a:xfrm>
              <a:off x="10872" y="7629"/>
              <a:ext cx="5898" cy="1162"/>
            </a:xfrm>
            <a:custGeom>
              <a:avLst/>
              <a:gdLst>
                <a:gd name="connisteX0" fmla="*/ 0 w 3745230"/>
                <a:gd name="connsiteY0" fmla="*/ 0 h 737870"/>
                <a:gd name="connisteX1" fmla="*/ 887730 w 3745230"/>
                <a:gd name="connsiteY1" fmla="*/ 706120 h 737870"/>
                <a:gd name="connisteX2" fmla="*/ 3691890 w 3745230"/>
                <a:gd name="connsiteY2" fmla="*/ 737870 h 737870"/>
                <a:gd name="connisteX3" fmla="*/ 3745230 w 3745230"/>
                <a:gd name="connsiteY3" fmla="*/ 85090 h 737870"/>
                <a:gd name="connisteX4" fmla="*/ 0 w 3745230"/>
                <a:gd name="connsiteY4" fmla="*/ 0 h 737870"/>
              </a:gdLst>
              <a:ahLst/>
              <a:cxnLst>
                <a:cxn ang="0">
                  <a:pos x="connisteX0" y="connsiteY0"/>
                </a:cxn>
                <a:cxn ang="0">
                  <a:pos x="connisteX1" y="connsiteY1"/>
                </a:cxn>
                <a:cxn ang="0">
                  <a:pos x="connisteX2" y="connsiteY2"/>
                </a:cxn>
                <a:cxn ang="0">
                  <a:pos x="connisteX3" y="connsiteY3"/>
                </a:cxn>
                <a:cxn ang="0">
                  <a:pos x="connisteX4" y="connsiteY4"/>
                </a:cxn>
              </a:cxnLst>
              <a:rect l="l" t="t" r="r" b="b"/>
              <a:pathLst>
                <a:path w="3745230" h="737870">
                  <a:moveTo>
                    <a:pt x="0" y="0"/>
                  </a:moveTo>
                  <a:lnTo>
                    <a:pt x="887730" y="706120"/>
                  </a:lnTo>
                  <a:lnTo>
                    <a:pt x="3691890" y="737870"/>
                  </a:lnTo>
                  <a:lnTo>
                    <a:pt x="3745230" y="8509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pic>
        <p:nvPicPr>
          <p:cNvPr id="36" name="图片 35"/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7092950" y="4255770"/>
            <a:ext cx="3562350" cy="571500"/>
          </a:xfrm>
          <a:prstGeom prst="rect">
            <a:avLst/>
          </a:prstGeom>
        </p:spPr>
      </p:pic>
      <p:pic>
        <p:nvPicPr>
          <p:cNvPr id="2" name="图片 1"/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5989002" y="2239010"/>
            <a:ext cx="1438275" cy="1438275"/>
          </a:xfrm>
          <a:prstGeom prst="rect">
            <a:avLst/>
          </a:prstGeom>
        </p:spPr>
      </p:pic>
      <p:pic>
        <p:nvPicPr>
          <p:cNvPr id="3" name="图片 2"/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>
            <a:off x="563880" y="2347595"/>
            <a:ext cx="1198880" cy="1198880"/>
          </a:xfrm>
          <a:prstGeom prst="rect">
            <a:avLst/>
          </a:prstGeom>
        </p:spPr>
      </p:pic>
      <p:pic>
        <p:nvPicPr>
          <p:cNvPr id="24" name="图片 23" descr="太白金星"/>
          <p:cNvPicPr>
            <a:picLocks noChangeAspect="1"/>
          </p:cNvPicPr>
          <p:nvPr/>
        </p:nvPicPr>
        <p:blipFill>
          <a:blip r:embed="rId19"/>
          <a:stretch>
            <a:fillRect/>
          </a:stretch>
        </p:blipFill>
        <p:spPr>
          <a:xfrm>
            <a:off x="59690" y="4003675"/>
            <a:ext cx="1353185" cy="1972945"/>
          </a:xfrm>
          <a:prstGeom prst="rect">
            <a:avLst/>
          </a:prstGeom>
        </p:spPr>
      </p:pic>
      <p:pic>
        <p:nvPicPr>
          <p:cNvPr id="28" name="图片 27" descr="哪吒"/>
          <p:cNvPicPr>
            <a:picLocks noChangeAspect="1"/>
          </p:cNvPicPr>
          <p:nvPr/>
        </p:nvPicPr>
        <p:blipFill>
          <a:blip r:embed="rId20"/>
          <a:stretch>
            <a:fillRect/>
          </a:stretch>
        </p:blipFill>
        <p:spPr>
          <a:xfrm>
            <a:off x="1592580" y="4998085"/>
            <a:ext cx="1988185" cy="1471930"/>
          </a:xfrm>
          <a:prstGeom prst="rect">
            <a:avLst/>
          </a:prstGeom>
        </p:spPr>
      </p:pic>
      <p:pic>
        <p:nvPicPr>
          <p:cNvPr id="29" name="图片 28"/>
          <p:cNvPicPr>
            <a:picLocks noChangeAspect="1"/>
          </p:cNvPicPr>
          <p:nvPr/>
        </p:nvPicPr>
        <p:blipFill>
          <a:blip r:embed="rId21"/>
          <a:stretch>
            <a:fillRect/>
          </a:stretch>
        </p:blipFill>
        <p:spPr>
          <a:xfrm>
            <a:off x="10307320" y="10477"/>
            <a:ext cx="1826895" cy="2119948"/>
          </a:xfrm>
          <a:prstGeom prst="rect">
            <a:avLst/>
          </a:prstGeom>
        </p:spPr>
      </p:pic>
      <p:pic>
        <p:nvPicPr>
          <p:cNvPr id="38" name="图片 37"/>
          <p:cNvPicPr>
            <a:picLocks noChangeAspect="1"/>
          </p:cNvPicPr>
          <p:nvPr/>
        </p:nvPicPr>
        <p:blipFill>
          <a:blip r:embed="rId22"/>
          <a:stretch>
            <a:fillRect/>
          </a:stretch>
        </p:blipFill>
        <p:spPr>
          <a:xfrm>
            <a:off x="9719310" y="5117465"/>
            <a:ext cx="1541145" cy="1541145"/>
          </a:xfrm>
          <a:prstGeom prst="rect">
            <a:avLst/>
          </a:prstGeom>
        </p:spPr>
      </p:pic>
      <p:pic>
        <p:nvPicPr>
          <p:cNvPr id="39" name="图片 38" descr="二郎神"/>
          <p:cNvPicPr>
            <a:picLocks noChangeAspect="1"/>
          </p:cNvPicPr>
          <p:nvPr/>
        </p:nvPicPr>
        <p:blipFill>
          <a:blip r:embed="rId23"/>
          <a:stretch>
            <a:fillRect/>
          </a:stretch>
        </p:blipFill>
        <p:spPr>
          <a:xfrm>
            <a:off x="10748010" y="3460750"/>
            <a:ext cx="1386205" cy="1504950"/>
          </a:xfrm>
          <a:prstGeom prst="rect">
            <a:avLst/>
          </a:prstGeom>
        </p:spPr>
      </p:pic>
      <p:pic>
        <p:nvPicPr>
          <p:cNvPr id="42" name="图片 41" descr="东海龙王"/>
          <p:cNvPicPr>
            <a:picLocks noChangeAspect="1"/>
          </p:cNvPicPr>
          <p:nvPr/>
        </p:nvPicPr>
        <p:blipFill>
          <a:blip r:embed="rId24"/>
          <a:stretch>
            <a:fillRect/>
          </a:stretch>
        </p:blipFill>
        <p:spPr>
          <a:xfrm>
            <a:off x="57785" y="10477"/>
            <a:ext cx="1995805" cy="1877695"/>
          </a:xfrm>
          <a:prstGeom prst="rect">
            <a:avLst/>
          </a:prstGeom>
        </p:spPr>
      </p:pic>
      <p:sp>
        <p:nvSpPr>
          <p:cNvPr id="43" name="标题 1"/>
          <p:cNvSpPr txBox="1"/>
          <p:nvPr/>
        </p:nvSpPr>
        <p:spPr>
          <a:xfrm>
            <a:off x="2053590" y="-17236"/>
            <a:ext cx="8225790" cy="803366"/>
          </a:xfrm>
          <a:prstGeom prst="rect">
            <a:avLst/>
          </a:prstGeom>
          <a:solidFill>
            <a:srgbClr val="FFC000"/>
          </a:solidFill>
        </p:spPr>
        <p:txBody>
          <a:bodyPr vert="horz" lIns="90000" tIns="46800" rIns="90000" bIns="4680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kumimoji="0" lang="zh-CN" altLang="en-US" sz="3600" b="1" i="0" u="none" strike="noStrike" kern="1200" cap="none" spc="300" normalizeH="0" baseline="0" noProof="1" dirty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anose="020B0604020202090204" pitchFamily="34" charset="0"/>
                <a:ea typeface="微软雅黑" panose="020B0503020204020204" pitchFamily="34" charset="-122"/>
                <a:cs typeface="+mj-cs"/>
                <a:sym typeface="+mn-ea"/>
              </a:defRPr>
            </a:lvl1pPr>
          </a:lstStyle>
          <a:p>
            <a:pPr algn="ctr"/>
            <a:r>
              <a:rPr lang="en-US" altLang="zh-CN" dirty="0">
                <a:solidFill>
                  <a:schemeClr val="tx1"/>
                </a:solidFill>
              </a:rPr>
              <a:t>Main characters</a:t>
            </a:r>
            <a:endParaRPr lang="en-US" altLang="zh-CN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39724" y="990809"/>
            <a:ext cx="11237595" cy="5629275"/>
          </a:xfr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en-US" altLang="zh-CN" dirty="0"/>
              <a:t>                    </a:t>
            </a:r>
            <a:endParaRPr lang="en-US" altLang="zh-CN" dirty="0"/>
          </a:p>
          <a:p>
            <a:pPr marL="0" indent="0">
              <a:buNone/>
            </a:pPr>
            <a:endParaRPr lang="en-US" altLang="zh-CN" sz="7110" dirty="0">
              <a:gradFill>
                <a:gsLst>
                  <a:gs pos="0">
                    <a:srgbClr val="FE4444"/>
                  </a:gs>
                  <a:gs pos="100000">
                    <a:srgbClr val="832B2B"/>
                  </a:gs>
                </a:gsLst>
                <a:lin ang="5400000" scaled="0"/>
              </a:gradFill>
            </a:endParaRPr>
          </a:p>
          <a:p>
            <a:pPr marL="0" indent="0">
              <a:buNone/>
            </a:pPr>
            <a:endParaRPr lang="en-US" altLang="zh-CN" sz="7110" dirty="0">
              <a:gradFill>
                <a:gsLst>
                  <a:gs pos="0">
                    <a:srgbClr val="FE4444"/>
                  </a:gs>
                  <a:gs pos="100000">
                    <a:srgbClr val="832B2B"/>
                  </a:gs>
                </a:gsLst>
                <a:lin ang="5400000" scaled="0"/>
              </a:gradFill>
            </a:endParaRPr>
          </a:p>
          <a:p>
            <a:pPr marL="0" indent="0">
              <a:buNone/>
            </a:pPr>
            <a:r>
              <a:rPr lang="en-US" altLang="zh-CN" sz="7110" dirty="0"/>
              <a:t>        </a:t>
            </a:r>
            <a:endParaRPr lang="en-US" altLang="zh-CN" sz="7110" dirty="0"/>
          </a:p>
          <a:p>
            <a:pPr marL="0" indent="0">
              <a:buNone/>
            </a:pPr>
            <a:endParaRPr lang="en-US" altLang="zh-CN" sz="7110" dirty="0">
              <a:solidFill>
                <a:schemeClr val="accent4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en-US" altLang="zh-CN" sz="7110" dirty="0">
                <a:solidFill>
                  <a:schemeClr val="accent4">
                    <a:lumMod val="75000"/>
                  </a:schemeClr>
                </a:solidFill>
              </a:rPr>
              <a:t>          </a:t>
            </a:r>
            <a:endParaRPr lang="en-US" altLang="zh-CN" sz="7110" dirty="0">
              <a:solidFill>
                <a:schemeClr val="accent4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en-US" altLang="zh-CN" sz="7110" dirty="0">
              <a:solidFill>
                <a:schemeClr val="accent4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en-US" altLang="zh-CN" sz="7110" dirty="0">
              <a:solidFill>
                <a:schemeClr val="accent6">
                  <a:lumMod val="50000"/>
                </a:schemeClr>
              </a:solidFill>
              <a:sym typeface="+mn-ea"/>
            </a:endParaRPr>
          </a:p>
          <a:p>
            <a:pPr marL="0" indent="0">
              <a:buNone/>
            </a:pPr>
            <a:endParaRPr lang="en-US" altLang="zh-CN" sz="7110" dirty="0">
              <a:solidFill>
                <a:schemeClr val="accent6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en-US" altLang="zh-CN" sz="7110" dirty="0">
              <a:solidFill>
                <a:schemeClr val="accent6">
                  <a:lumMod val="50000"/>
                </a:schemeClr>
              </a:solidFill>
              <a:sym typeface="+mn-ea"/>
            </a:endParaRPr>
          </a:p>
          <a:p>
            <a:pPr marL="0" indent="0">
              <a:buNone/>
            </a:pPr>
            <a:endParaRPr lang="en-US" altLang="zh-CN" sz="7105" dirty="0">
              <a:solidFill>
                <a:schemeClr val="accent2">
                  <a:lumMod val="75000"/>
                </a:schemeClr>
              </a:solidFill>
              <a:sym typeface="+mn-ea"/>
            </a:endParaRPr>
          </a:p>
          <a:p>
            <a:pPr marL="0" indent="0">
              <a:buNone/>
            </a:pPr>
            <a:r>
              <a:rPr lang="en-US" altLang="zh-CN" sz="7110" dirty="0"/>
              <a:t>   </a:t>
            </a:r>
            <a:endParaRPr lang="en-US" altLang="zh-CN" sz="7110" dirty="0"/>
          </a:p>
          <a:p>
            <a:pPr marL="0" indent="0">
              <a:buNone/>
            </a:pPr>
            <a:endParaRPr lang="en-US" altLang="zh-CN" dirty="0"/>
          </a:p>
          <a:p>
            <a:pPr marL="0" indent="0">
              <a:buNone/>
            </a:pPr>
            <a:endParaRPr lang="en-US" altLang="zh-CN" dirty="0"/>
          </a:p>
        </p:txBody>
      </p:sp>
      <p:sp>
        <p:nvSpPr>
          <p:cNvPr id="3073" name="标题 1"/>
          <p:cNvSpPr>
            <a:spLocks noGrp="1"/>
          </p:cNvSpPr>
          <p:nvPr/>
        </p:nvSpPr>
        <p:spPr>
          <a:xfrm>
            <a:off x="0" y="-22563"/>
            <a:ext cx="12192000" cy="781685"/>
          </a:xfrm>
          <a:prstGeom prst="rect">
            <a:avLst/>
          </a:prstGeom>
          <a:solidFill>
            <a:srgbClr val="FFC000"/>
          </a:solidFill>
        </p:spPr>
        <p:txBody>
          <a:bodyPr vert="horz" lIns="90000" tIns="46800" rIns="90000" bIns="4680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kumimoji="0" lang="zh-CN" altLang="en-US" sz="3600" b="1" i="0" u="none" strike="noStrike" kern="1200" cap="none" spc="300" normalizeH="0" baseline="0" noProof="1" dirty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anose="020B0604020202090204" pitchFamily="34" charset="0"/>
                <a:ea typeface="微软雅黑" panose="020B0503020204020204" pitchFamily="34" charset="-122"/>
                <a:cs typeface="+mj-cs"/>
                <a:sym typeface="+mn-ea"/>
              </a:defRPr>
            </a:lvl1pPr>
          </a:lstStyle>
          <a:p>
            <a:r>
              <a:rPr lang="en-US" altLang="zh-CN" b="1" dirty="0">
                <a:solidFill>
                  <a:schemeClr val="tx1"/>
                </a:solidFill>
              </a:rPr>
              <a:t>   About plots</a:t>
            </a:r>
            <a:endParaRPr lang="en-US" altLang="zh-CN" b="1" dirty="0">
              <a:solidFill>
                <a:schemeClr val="tx1"/>
              </a:solidFill>
            </a:endParaRPr>
          </a:p>
        </p:txBody>
      </p:sp>
      <p:sp>
        <p:nvSpPr>
          <p:cNvPr id="3074" name="内容占位符 2"/>
          <p:cNvSpPr>
            <a:spLocks noGrp="1"/>
          </p:cNvSpPr>
          <p:nvPr/>
        </p:nvSpPr>
        <p:spPr>
          <a:xfrm>
            <a:off x="3914140" y="123825"/>
            <a:ext cx="7334250" cy="534670"/>
          </a:xfrm>
          <a:prstGeom prst="rect">
            <a:avLst/>
          </a:prstGeom>
        </p:spPr>
        <p:txBody>
          <a:bodyPr vert="horz" lIns="90000" tIns="46800" rIns="90000" bIns="46800" rtlCol="0" anchor="t">
            <a:normAutofit fontScale="87500" lnSpcReduction="10000"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90204" pitchFamily="34" charset="0"/>
              <a:buChar char="●"/>
              <a:defRPr kumimoji="0" lang="zh-CN" altLang="en-US" sz="1800" b="0" i="0" u="none" strike="noStrike" kern="1200" cap="none" spc="150" normalizeH="0" baseline="0" noProof="1" dirty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anose="020B0604020202090204" pitchFamily="34" charset="0"/>
                <a:ea typeface="微软雅黑" panose="020B0503020204020204" pitchFamily="34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Font typeface="Arial" panose="020B0604020202090204" pitchFamily="34" charset="0"/>
              <a:buChar char="●"/>
              <a:tabLst>
                <a:tab pos="1609725" algn="l"/>
              </a:tabLst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anose="020B0604020202090204" pitchFamily="34" charset="0"/>
                <a:ea typeface="微软雅黑" panose="020B0503020204020204" pitchFamily="34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Font typeface="Arial" panose="020B0604020202090204" pitchFamily="34" charset="0"/>
              <a:buChar char="●"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anose="020B0604020202090204" pitchFamily="34" charset="0"/>
                <a:ea typeface="微软雅黑" panose="020B0503020204020204" pitchFamily="34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lang="zh-CN" altLang="en-US" sz="1400" b="0" i="0" u="none" strike="noStrike" kern="1200" cap="none" spc="150" normalizeH="0" baseline="0" noProof="1" dirty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anose="020B0604020202090204" pitchFamily="34" charset="0"/>
                <a:ea typeface="微软雅黑" panose="020B0503020204020204" pitchFamily="34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300"/>
              </a:spcAft>
              <a:buFont typeface="Arial" panose="020B0604020202090204" pitchFamily="34" charset="0"/>
              <a:buChar char="•"/>
              <a:defRPr kumimoji="0" lang="zh-CN" altLang="en-US" sz="1400" b="0" i="0" u="none" strike="noStrike" kern="1200" cap="none" spc="150" normalizeH="0" baseline="0" noProof="1" dirty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anose="020B0604020202090204" pitchFamily="34" charset="0"/>
                <a:ea typeface="微软雅黑" panose="020B0503020204020204" pitchFamily="34" charset="-122"/>
                <a:cs typeface="+mn-cs"/>
                <a:sym typeface="+mn-ea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9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9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9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9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altLang="zh-CN" sz="2800">
                <a:solidFill>
                  <a:srgbClr val="C00000"/>
                </a:solidFill>
              </a:rPr>
              <a:t>Number the following events in order </a:t>
            </a:r>
            <a:r>
              <a:rPr lang="zh-CN" altLang="zh-CN" sz="2800">
                <a:solidFill>
                  <a:srgbClr val="C00000"/>
                </a:solidFill>
              </a:rPr>
              <a:t>排序</a:t>
            </a:r>
            <a:endParaRPr lang="zh-CN" altLang="zh-CN" sz="2800">
              <a:solidFill>
                <a:srgbClr val="C00000"/>
              </a:solidFill>
            </a:endParaRPr>
          </a:p>
        </p:txBody>
      </p:sp>
      <p:sp>
        <p:nvSpPr>
          <p:cNvPr id="4" name="矩形 3"/>
          <p:cNvSpPr/>
          <p:nvPr/>
        </p:nvSpPr>
        <p:spPr>
          <a:xfrm>
            <a:off x="593090" y="1351027"/>
            <a:ext cx="459105" cy="490855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5" name="矩形 4"/>
          <p:cNvSpPr/>
          <p:nvPr/>
        </p:nvSpPr>
        <p:spPr>
          <a:xfrm>
            <a:off x="617220" y="2521658"/>
            <a:ext cx="459105" cy="490855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6" name="矩形 5"/>
          <p:cNvSpPr/>
          <p:nvPr/>
        </p:nvSpPr>
        <p:spPr>
          <a:xfrm>
            <a:off x="639943" y="3467232"/>
            <a:ext cx="459105" cy="466795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7" name="矩形 6"/>
          <p:cNvSpPr/>
          <p:nvPr/>
        </p:nvSpPr>
        <p:spPr>
          <a:xfrm>
            <a:off x="648652" y="4103326"/>
            <a:ext cx="459105" cy="490855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/>
              <a:t>11</a:t>
            </a:r>
            <a:endParaRPr lang="en-US" altLang="zh-CN"/>
          </a:p>
        </p:txBody>
      </p:sp>
      <p:sp>
        <p:nvSpPr>
          <p:cNvPr id="8" name="矩形 7"/>
          <p:cNvSpPr/>
          <p:nvPr/>
        </p:nvSpPr>
        <p:spPr>
          <a:xfrm>
            <a:off x="648651" y="4858688"/>
            <a:ext cx="459105" cy="490855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dirty="0"/>
          </a:p>
        </p:txBody>
      </p:sp>
      <p:sp>
        <p:nvSpPr>
          <p:cNvPr id="9" name="矩形 8"/>
          <p:cNvSpPr/>
          <p:nvPr/>
        </p:nvSpPr>
        <p:spPr>
          <a:xfrm>
            <a:off x="671332" y="5873115"/>
            <a:ext cx="459105" cy="490855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0" name="文本框 9"/>
          <p:cNvSpPr txBox="1"/>
          <p:nvPr/>
        </p:nvSpPr>
        <p:spPr>
          <a:xfrm>
            <a:off x="667793" y="4058920"/>
            <a:ext cx="347980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3200" b="1" dirty="0">
                <a:solidFill>
                  <a:srgbClr val="FF0000"/>
                </a:solidFill>
              </a:rPr>
              <a:t>1</a:t>
            </a:r>
            <a:endParaRPr lang="en-US" altLang="zh-CN" sz="3200" b="1" dirty="0">
              <a:solidFill>
                <a:srgbClr val="FF0000"/>
              </a:solidFill>
            </a:endParaRPr>
          </a:p>
        </p:txBody>
      </p:sp>
      <p:sp>
        <p:nvSpPr>
          <p:cNvPr id="11" name="文本框 10"/>
          <p:cNvSpPr txBox="1"/>
          <p:nvPr/>
        </p:nvSpPr>
        <p:spPr>
          <a:xfrm>
            <a:off x="614680" y="2442585"/>
            <a:ext cx="347980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3200" b="1" dirty="0">
                <a:solidFill>
                  <a:srgbClr val="FF0000"/>
                </a:solidFill>
              </a:rPr>
              <a:t>2</a:t>
            </a:r>
            <a:endParaRPr lang="en-US" altLang="zh-CN" sz="3200" b="1" dirty="0">
              <a:solidFill>
                <a:srgbClr val="FF0000"/>
              </a:solidFill>
            </a:endParaRPr>
          </a:p>
        </p:txBody>
      </p:sp>
      <p:sp>
        <p:nvSpPr>
          <p:cNvPr id="12" name="文本框 11"/>
          <p:cNvSpPr txBox="1"/>
          <p:nvPr/>
        </p:nvSpPr>
        <p:spPr>
          <a:xfrm>
            <a:off x="667793" y="3429000"/>
            <a:ext cx="347980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3200" b="1" dirty="0">
                <a:solidFill>
                  <a:srgbClr val="FF0000"/>
                </a:solidFill>
              </a:rPr>
              <a:t>3</a:t>
            </a:r>
            <a:endParaRPr lang="en-US" altLang="zh-CN" sz="3200" b="1" dirty="0">
              <a:solidFill>
                <a:srgbClr val="FF0000"/>
              </a:solidFill>
            </a:endParaRPr>
          </a:p>
        </p:txBody>
      </p:sp>
      <p:sp>
        <p:nvSpPr>
          <p:cNvPr id="13" name="文本框 12"/>
          <p:cNvSpPr txBox="1"/>
          <p:nvPr/>
        </p:nvSpPr>
        <p:spPr>
          <a:xfrm>
            <a:off x="697298" y="4779615"/>
            <a:ext cx="347980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3200" b="1" dirty="0">
                <a:solidFill>
                  <a:srgbClr val="FF0000"/>
                </a:solidFill>
              </a:rPr>
              <a:t>6</a:t>
            </a:r>
            <a:endParaRPr lang="en-US" altLang="zh-CN" sz="3200" b="1" dirty="0">
              <a:solidFill>
                <a:srgbClr val="FF0000"/>
              </a:solidFill>
            </a:endParaRPr>
          </a:p>
        </p:txBody>
      </p:sp>
      <p:sp>
        <p:nvSpPr>
          <p:cNvPr id="14" name="文本框 13"/>
          <p:cNvSpPr txBox="1"/>
          <p:nvPr/>
        </p:nvSpPr>
        <p:spPr>
          <a:xfrm>
            <a:off x="651555" y="1298626"/>
            <a:ext cx="347980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3200" b="1" dirty="0">
                <a:solidFill>
                  <a:srgbClr val="FF0000"/>
                </a:solidFill>
              </a:rPr>
              <a:t>4</a:t>
            </a:r>
            <a:endParaRPr lang="en-US" altLang="zh-CN" sz="3200" b="1" dirty="0">
              <a:solidFill>
                <a:srgbClr val="FF0000"/>
              </a:solidFill>
            </a:endParaRPr>
          </a:p>
        </p:txBody>
      </p:sp>
      <p:sp>
        <p:nvSpPr>
          <p:cNvPr id="15" name="文本框 14"/>
          <p:cNvSpPr txBox="1"/>
          <p:nvPr/>
        </p:nvSpPr>
        <p:spPr>
          <a:xfrm>
            <a:off x="704215" y="5826760"/>
            <a:ext cx="347980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3200" b="1">
                <a:solidFill>
                  <a:srgbClr val="FF0000"/>
                </a:solidFill>
              </a:rPr>
              <a:t>5</a:t>
            </a:r>
            <a:endParaRPr lang="en-US" altLang="zh-CN" sz="3200" b="1">
              <a:solidFill>
                <a:srgbClr val="FF0000"/>
              </a:solidFill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1193709" y="1160431"/>
            <a:ext cx="10242096" cy="11626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ClrTx/>
              <a:buSzTx/>
              <a:buFont typeface="Arial" panose="020B0604020202090204" pitchFamily="34" charset="0"/>
              <a:buNone/>
              <a:defRPr/>
            </a:pPr>
            <a:r>
              <a:rPr kumimoji="0" lang="en-US" altLang="zh-CN" sz="2800" b="0" i="0" u="none" strike="noStrike" kern="1200" cap="none" spc="150" normalizeH="0" baseline="0" noProof="1">
                <a:ln>
                  <a:noFill/>
                </a:ln>
                <a:solidFill>
                  <a:schemeClr val="accent3">
                    <a:lumMod val="75000"/>
                  </a:schemeClr>
                </a:solidFill>
                <a:effectLst/>
                <a:uLnTx/>
                <a:uFillTx/>
                <a:latin typeface="Comic Sans MS" panose="030F0902030302020204" charset="0"/>
                <a:ea typeface="微软雅黑" panose="020B0503020204020204" pitchFamily="34" charset="-122"/>
                <a:sym typeface="+mn-ea"/>
              </a:rPr>
              <a:t>The Great Heavenly King Li Jing and his son Nezha went down to catch the Great Sage, Equal to Heaven.</a:t>
            </a:r>
            <a:endParaRPr kumimoji="0" lang="en-US" altLang="zh-CN" sz="2800" b="0" i="0" u="none" strike="noStrike" kern="1200" cap="none" spc="150" normalizeH="0" baseline="0" noProof="1">
              <a:ln>
                <a:noFill/>
              </a:ln>
              <a:solidFill>
                <a:schemeClr val="accent3">
                  <a:lumMod val="75000"/>
                </a:schemeClr>
              </a:solidFill>
              <a:effectLst/>
              <a:uLnTx/>
              <a:uFillTx/>
              <a:latin typeface="Comic Sans MS" panose="030F090203030202020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6" name="文本框 15"/>
          <p:cNvSpPr txBox="1"/>
          <p:nvPr/>
        </p:nvSpPr>
        <p:spPr>
          <a:xfrm>
            <a:off x="1130436" y="2341265"/>
            <a:ext cx="1044688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800" dirty="0">
                <a:gradFill>
                  <a:gsLst>
                    <a:gs pos="0">
                      <a:srgbClr val="FE4444"/>
                    </a:gs>
                    <a:gs pos="100000">
                      <a:srgbClr val="832B2B"/>
                    </a:gs>
                  </a:gsLst>
                  <a:lin ang="5400000" scaled="0"/>
                </a:gradFill>
                <a:latin typeface="Comic Sans MS" panose="030F0902030302020204" charset="0"/>
              </a:rPr>
              <a:t>The Dragon King of the Eastern Ocean went to the Jade Emperor to beg for justice.</a:t>
            </a:r>
            <a:endParaRPr lang="zh-CN" altLang="en-US" sz="2800" dirty="0">
              <a:gradFill>
                <a:gsLst>
                  <a:gs pos="0">
                    <a:srgbClr val="FE4444"/>
                  </a:gs>
                  <a:gs pos="100000">
                    <a:srgbClr val="832B2B"/>
                  </a:gs>
                </a:gsLst>
                <a:lin ang="5400000" scaled="0"/>
              </a:gradFill>
              <a:latin typeface="Comic Sans MS" panose="030F0902030302020204" charset="0"/>
            </a:endParaRPr>
          </a:p>
        </p:txBody>
      </p:sp>
      <p:sp>
        <p:nvSpPr>
          <p:cNvPr id="19" name="文本框 18"/>
          <p:cNvSpPr txBox="1"/>
          <p:nvPr/>
        </p:nvSpPr>
        <p:spPr>
          <a:xfrm>
            <a:off x="1235437" y="4101236"/>
            <a:ext cx="1044688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indent="0">
              <a:buNone/>
            </a:pPr>
            <a:r>
              <a:rPr lang="en-US" altLang="zh-CN" sz="2800" dirty="0">
                <a:solidFill>
                  <a:schemeClr val="accent6">
                    <a:lumMod val="50000"/>
                  </a:schemeClr>
                </a:solidFill>
                <a:latin typeface="Comic Sans MS" panose="030F0902030302020204" charset="0"/>
                <a:sym typeface="+mn-ea"/>
              </a:rPr>
              <a:t>A magic rock turned into a stone monkey.</a:t>
            </a:r>
            <a:endParaRPr lang="en-US" altLang="zh-CN" sz="2800" dirty="0">
              <a:solidFill>
                <a:schemeClr val="accent6">
                  <a:lumMod val="50000"/>
                </a:schemeClr>
              </a:solidFill>
              <a:latin typeface="Comic Sans MS" panose="030F0902030302020204" charset="0"/>
              <a:sym typeface="+mn-ea"/>
            </a:endParaRPr>
          </a:p>
        </p:txBody>
      </p:sp>
      <p:sp>
        <p:nvSpPr>
          <p:cNvPr id="20" name="文本框 19"/>
          <p:cNvSpPr txBox="1"/>
          <p:nvPr/>
        </p:nvSpPr>
        <p:spPr>
          <a:xfrm>
            <a:off x="1235436" y="3467232"/>
            <a:ext cx="1044688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indent="0">
              <a:buNone/>
            </a:pPr>
            <a:r>
              <a:rPr lang="en-US" altLang="zh-CN" sz="2800" dirty="0">
                <a:solidFill>
                  <a:schemeClr val="accent4">
                    <a:lumMod val="75000"/>
                  </a:schemeClr>
                </a:solidFill>
                <a:latin typeface="Comic Sans MS" panose="030F0902030302020204" charset="0"/>
              </a:rPr>
              <a:t>The Monkey King was made Bi-ma-wen.</a:t>
            </a:r>
            <a:endParaRPr lang="en-US" altLang="zh-CN" sz="2800" dirty="0">
              <a:solidFill>
                <a:schemeClr val="accent4">
                  <a:lumMod val="75000"/>
                </a:schemeClr>
              </a:solidFill>
              <a:latin typeface="Comic Sans MS" panose="030F0902030302020204" charset="0"/>
            </a:endParaRPr>
          </a:p>
        </p:txBody>
      </p:sp>
      <p:sp>
        <p:nvSpPr>
          <p:cNvPr id="21" name="文本框 20"/>
          <p:cNvSpPr txBox="1"/>
          <p:nvPr/>
        </p:nvSpPr>
        <p:spPr>
          <a:xfrm>
            <a:off x="1235437" y="4837440"/>
            <a:ext cx="1044688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indent="0">
              <a:buNone/>
            </a:pPr>
            <a:r>
              <a:rPr lang="en-US" altLang="zh-CN" sz="2800" dirty="0">
                <a:solidFill>
                  <a:schemeClr val="accent2">
                    <a:lumMod val="75000"/>
                  </a:schemeClr>
                </a:solidFill>
                <a:latin typeface="Comic Sans MS" panose="030F0902030302020204" charset="0"/>
                <a:sym typeface="+mn-ea"/>
              </a:rPr>
              <a:t>The Monkey King was caught by Erlang and his dog.</a:t>
            </a:r>
            <a:endParaRPr lang="en-US" altLang="zh-CN" sz="2800" dirty="0">
              <a:solidFill>
                <a:schemeClr val="accent2">
                  <a:lumMod val="75000"/>
                </a:schemeClr>
              </a:solidFill>
              <a:latin typeface="Comic Sans MS" panose="030F0902030302020204" charset="0"/>
            </a:endParaRPr>
          </a:p>
        </p:txBody>
      </p:sp>
      <p:sp>
        <p:nvSpPr>
          <p:cNvPr id="22" name="文本框 21"/>
          <p:cNvSpPr txBox="1"/>
          <p:nvPr/>
        </p:nvSpPr>
        <p:spPr>
          <a:xfrm>
            <a:off x="1235438" y="5873115"/>
            <a:ext cx="1044688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indent="0">
              <a:buNone/>
            </a:pPr>
            <a:r>
              <a:rPr lang="en-US" altLang="zh-CN" sz="2800" dirty="0">
                <a:solidFill>
                  <a:schemeClr val="accent4">
                    <a:lumMod val="50000"/>
                  </a:schemeClr>
                </a:solidFill>
                <a:latin typeface="Comic Sans MS" panose="030F0902030302020204" charset="0"/>
              </a:rPr>
              <a:t>The Monkey King drank a lot at the Jasper Pool</a:t>
            </a:r>
            <a:r>
              <a:rPr lang="zh-CN" altLang="en-US" sz="2800" dirty="0">
                <a:solidFill>
                  <a:schemeClr val="accent4">
                    <a:lumMod val="50000"/>
                  </a:schemeClr>
                </a:solidFill>
                <a:latin typeface="Comic Sans MS" panose="030F0902030302020204" charset="0"/>
              </a:rPr>
              <a:t>（瑶池）</a:t>
            </a:r>
            <a:r>
              <a:rPr lang="en-US" altLang="zh-CN" sz="2800" dirty="0">
                <a:solidFill>
                  <a:schemeClr val="accent4">
                    <a:lumMod val="50000"/>
                  </a:schemeClr>
                </a:solidFill>
              </a:rPr>
              <a:t>.</a:t>
            </a:r>
            <a:endParaRPr lang="en-US" altLang="zh-CN" sz="2800" dirty="0">
              <a:solidFill>
                <a:schemeClr val="accent4">
                  <a:lumMod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2" grpId="0"/>
      <p:bldP spid="13" grpId="0"/>
      <p:bldP spid="14" grpId="0"/>
      <p:bldP spid="1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171253" y="1102936"/>
            <a:ext cx="11849493" cy="5081048"/>
          </a:xfrm>
        </p:spPr>
        <p:txBody>
          <a:bodyPr>
            <a:prstTxWarp prst="textPlain">
              <a:avLst/>
            </a:prstTxWarp>
          </a:bodyPr>
          <a:lstStyle/>
          <a:p>
            <a:pPr marL="0" indent="0">
              <a:buNone/>
            </a:pPr>
            <a:endParaRPr lang="en-US" altLang="zh-CN" dirty="0">
              <a:solidFill>
                <a:schemeClr val="bg1"/>
              </a:solidFill>
              <a:effectLst/>
            </a:endParaRPr>
          </a:p>
          <a:p>
            <a:r>
              <a:rPr lang="en-US" altLang="zh-CN" sz="2800" b="1" dirty="0">
                <a:solidFill>
                  <a:schemeClr val="accent3">
                    <a:lumMod val="75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902030302020204" charset="0"/>
              </a:rPr>
              <a:t>How many times did the Monkey King decide to go back to the Water Curtain Cave when he was in heaven?</a:t>
            </a:r>
            <a:endParaRPr lang="en-US" altLang="zh-CN" sz="2800" b="1" dirty="0">
              <a:solidFill>
                <a:schemeClr val="accent3">
                  <a:lumMod val="75000"/>
                </a:schemeClr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omic Sans MS" panose="030F0902030302020204" charset="0"/>
            </a:endParaRPr>
          </a:p>
          <a:p>
            <a:endParaRPr lang="en-US" altLang="zh-CN" dirty="0">
              <a:solidFill>
                <a:srgbClr val="92D05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4" name="标题 1"/>
          <p:cNvSpPr>
            <a:spLocks noGrp="1"/>
          </p:cNvSpPr>
          <p:nvPr/>
        </p:nvSpPr>
        <p:spPr>
          <a:xfrm>
            <a:off x="0" y="0"/>
            <a:ext cx="12192000" cy="711835"/>
          </a:xfrm>
          <a:prstGeom prst="rect">
            <a:avLst/>
          </a:prstGeom>
          <a:solidFill>
            <a:srgbClr val="FFC000"/>
          </a:solidFill>
          <a:ln w="9525">
            <a:noFill/>
          </a:ln>
        </p:spPr>
        <p:txBody>
          <a:bodyPr anchor="ctr"/>
          <a:lstStyle>
            <a:lvl1pPr marL="0" lvl="0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altLang="zh-CN" b="1">
                <a:solidFill>
                  <a:schemeClr val="tx1"/>
                </a:solidFill>
              </a:rPr>
              <a:t>About structure</a:t>
            </a:r>
            <a:endParaRPr lang="en-US" altLang="zh-CN" b="1">
              <a:solidFill>
                <a:schemeClr val="tx1"/>
              </a:solidFill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标题 1"/>
          <p:cNvSpPr>
            <a:spLocks noGrp="1"/>
          </p:cNvSpPr>
          <p:nvPr/>
        </p:nvSpPr>
        <p:spPr>
          <a:xfrm>
            <a:off x="0" y="0"/>
            <a:ext cx="12192000" cy="711835"/>
          </a:xfrm>
          <a:prstGeom prst="rect">
            <a:avLst/>
          </a:prstGeom>
          <a:solidFill>
            <a:srgbClr val="FFC000"/>
          </a:solidFill>
          <a:ln w="9525">
            <a:noFill/>
          </a:ln>
        </p:spPr>
        <p:txBody>
          <a:bodyPr anchor="ctr"/>
          <a:lstStyle>
            <a:lvl1pPr marL="0" lvl="0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altLang="zh-CN" b="1">
                <a:solidFill>
                  <a:schemeClr val="tx1"/>
                </a:solidFill>
              </a:rPr>
              <a:t>About structure</a:t>
            </a:r>
            <a:endParaRPr lang="en-US" altLang="zh-CN" b="1">
              <a:solidFill>
                <a:schemeClr val="tx1"/>
              </a:solidFill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499621" y="1190467"/>
            <a:ext cx="4755639" cy="175432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 anchor="t">
            <a:spAutoFit/>
          </a:bodyPr>
          <a:lstStyle/>
          <a:p>
            <a:r>
              <a:rPr lang="en-US" altLang="zh-CN" sz="2800" b="1" dirty="0">
                <a:latin typeface="Comic Sans MS" panose="030F0902030302020204" charset="0"/>
                <a:cs typeface="Comic Sans MS" panose="030F0902030302020204" charset="0"/>
                <a:sym typeface="+mn-ea"/>
              </a:rPr>
              <a:t>1.The Monkey King was made Bi-ma-wen...(P1-13)</a:t>
            </a:r>
            <a:endParaRPr lang="en-US" altLang="zh-CN" sz="2800" b="1" dirty="0">
              <a:latin typeface="Comic Sans MS" panose="030F0902030302020204" charset="0"/>
              <a:cs typeface="Comic Sans MS" panose="030F0902030302020204" charset="0"/>
              <a:sym typeface="+mn-ea"/>
            </a:endParaRPr>
          </a:p>
          <a:p>
            <a:r>
              <a:rPr lang="en-US" altLang="zh-CN" sz="2800" b="1" dirty="0">
                <a:latin typeface="Comic Sans MS" panose="030F0902030302020204" charset="0"/>
                <a:cs typeface="Comic Sans MS" panose="030F0902030302020204" charset="0"/>
                <a:sym typeface="+mn-ea"/>
              </a:rPr>
              <a:t> </a:t>
            </a:r>
            <a:r>
              <a:rPr lang="en-US" altLang="zh-CN" sz="2800" b="1" dirty="0">
                <a:solidFill>
                  <a:schemeClr val="accent2"/>
                </a:solidFill>
                <a:latin typeface="Comic Sans MS" panose="030F0902030302020204" charset="0"/>
                <a:cs typeface="Comic Sans MS" panose="030F0902030302020204" charset="0"/>
                <a:sym typeface="+mn-ea"/>
              </a:rPr>
              <a:t>the first time…</a:t>
            </a:r>
            <a:endParaRPr lang="en-US" altLang="zh-CN" sz="2800" b="1" dirty="0">
              <a:solidFill>
                <a:schemeClr val="accent2"/>
              </a:solidFill>
              <a:latin typeface="Comic Sans MS" panose="030F0902030302020204" charset="0"/>
              <a:cs typeface="Comic Sans MS" panose="030F0902030302020204" charset="0"/>
              <a:sym typeface="+mn-ea"/>
            </a:endParaRPr>
          </a:p>
          <a:p>
            <a:endParaRPr lang="en-US" altLang="zh-CN" sz="2400" b="1" dirty="0">
              <a:latin typeface="Comic Sans MS" panose="030F0902030302020204" charset="0"/>
              <a:cs typeface="Comic Sans MS" panose="030F0902030302020204" charset="0"/>
              <a:sym typeface="+mn-ea"/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499621" y="3089384"/>
            <a:ext cx="4755639" cy="181588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 anchor="t">
            <a:spAutoFit/>
          </a:bodyPr>
          <a:lstStyle/>
          <a:p>
            <a:r>
              <a:rPr lang="en-US" altLang="zh-CN" sz="2800" b="1" dirty="0">
                <a:latin typeface="Comic Sans MS" panose="030F0902030302020204" charset="0"/>
                <a:cs typeface="Comic Sans MS" panose="030F0902030302020204" charset="0"/>
                <a:sym typeface="+mn-ea"/>
              </a:rPr>
              <a:t>2.The Monkey King was made the Great Sage, Equal to Heaven…(P14-27)</a:t>
            </a:r>
            <a:endParaRPr lang="en-US" altLang="zh-CN" sz="2800" b="1" dirty="0">
              <a:latin typeface="Comic Sans MS" panose="030F0902030302020204" charset="0"/>
              <a:cs typeface="Comic Sans MS" panose="030F0902030302020204" charset="0"/>
              <a:sym typeface="+mn-ea"/>
            </a:endParaRPr>
          </a:p>
          <a:p>
            <a:r>
              <a:rPr lang="en-US" altLang="zh-CN" sz="2800" b="1" dirty="0">
                <a:solidFill>
                  <a:schemeClr val="accent2"/>
                </a:solidFill>
                <a:latin typeface="Comic Sans MS" panose="030F0902030302020204" charset="0"/>
                <a:cs typeface="Comic Sans MS" panose="030F0902030302020204" charset="0"/>
                <a:sym typeface="+mn-ea"/>
              </a:rPr>
              <a:t>the second time…</a:t>
            </a:r>
            <a:endParaRPr lang="en-US" altLang="zh-CN" sz="2800" b="1" dirty="0">
              <a:solidFill>
                <a:schemeClr val="accent2"/>
              </a:solidFill>
              <a:latin typeface="Comic Sans MS" panose="030F0902030302020204" charset="0"/>
              <a:cs typeface="Comic Sans MS" panose="030F0902030302020204" charset="0"/>
              <a:sym typeface="+mn-ea"/>
            </a:endParaRPr>
          </a:p>
        </p:txBody>
      </p:sp>
      <p:sp>
        <p:nvSpPr>
          <p:cNvPr id="7" name="文本框 6"/>
          <p:cNvSpPr txBox="1"/>
          <p:nvPr/>
        </p:nvSpPr>
        <p:spPr>
          <a:xfrm>
            <a:off x="492149" y="5106110"/>
            <a:ext cx="4755639" cy="175432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 anchor="t">
            <a:spAutoFit/>
          </a:bodyPr>
          <a:lstStyle/>
          <a:p>
            <a:r>
              <a:rPr lang="en-US" altLang="zh-CN" sz="2800" b="1" dirty="0">
                <a:latin typeface="Comic Sans MS" panose="030F0902030302020204" charset="0"/>
                <a:cs typeface="Comic Sans MS" panose="030F0902030302020204" charset="0"/>
                <a:sym typeface="+mn-ea"/>
              </a:rPr>
              <a:t>3. The Monkey King was finally captured...(P28)</a:t>
            </a:r>
            <a:endParaRPr lang="en-US" altLang="zh-CN" sz="2800" b="1" dirty="0">
              <a:latin typeface="Comic Sans MS" panose="030F0902030302020204" charset="0"/>
              <a:cs typeface="Comic Sans MS" panose="030F0902030302020204" charset="0"/>
              <a:sym typeface="+mn-ea"/>
            </a:endParaRPr>
          </a:p>
          <a:p>
            <a:r>
              <a:rPr lang="en-US" altLang="zh-CN" sz="2800" b="1" dirty="0">
                <a:solidFill>
                  <a:schemeClr val="accent2"/>
                </a:solidFill>
                <a:latin typeface="Comic Sans MS" panose="030F0902030302020204" charset="0"/>
                <a:cs typeface="Comic Sans MS" panose="030F0902030302020204" charset="0"/>
                <a:sym typeface="+mn-ea"/>
              </a:rPr>
              <a:t>the third time…</a:t>
            </a:r>
            <a:endParaRPr lang="en-US" altLang="zh-CN" sz="2800" b="1" dirty="0">
              <a:solidFill>
                <a:schemeClr val="accent2"/>
              </a:solidFill>
              <a:latin typeface="Comic Sans MS" panose="030F0902030302020204" charset="0"/>
              <a:cs typeface="Comic Sans MS" panose="030F0902030302020204" charset="0"/>
              <a:sym typeface="+mn-ea"/>
            </a:endParaRPr>
          </a:p>
          <a:p>
            <a:endParaRPr lang="en-US" altLang="zh-CN" sz="2400" b="1" dirty="0">
              <a:latin typeface="Comic Sans MS" panose="030F0902030302020204" charset="0"/>
              <a:cs typeface="Comic Sans MS" panose="030F0902030302020204" charset="0"/>
              <a:sym typeface="+mn-ea"/>
            </a:endParaRPr>
          </a:p>
        </p:txBody>
      </p:sp>
      <p:sp>
        <p:nvSpPr>
          <p:cNvPr id="8" name="右弧形箭头 7"/>
          <p:cNvSpPr/>
          <p:nvPr/>
        </p:nvSpPr>
        <p:spPr>
          <a:xfrm>
            <a:off x="5256222" y="1994824"/>
            <a:ext cx="799193" cy="1914036"/>
          </a:xfrm>
          <a:prstGeom prst="curvedLeftArrow">
            <a:avLst/>
          </a:prstGeom>
          <a:solidFill>
            <a:schemeClr val="accent4">
              <a:lumMod val="75000"/>
              <a:alpha val="89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9" name="右弧形箭头 8"/>
          <p:cNvSpPr/>
          <p:nvPr/>
        </p:nvSpPr>
        <p:spPr>
          <a:xfrm>
            <a:off x="5247788" y="4404631"/>
            <a:ext cx="633095" cy="2071913"/>
          </a:xfrm>
          <a:prstGeom prst="curvedLeftArrow">
            <a:avLst/>
          </a:prstGeom>
          <a:solidFill>
            <a:schemeClr val="accent4">
              <a:lumMod val="75000"/>
              <a:alpha val="89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" name="云形标注 9"/>
          <p:cNvSpPr/>
          <p:nvPr/>
        </p:nvSpPr>
        <p:spPr>
          <a:xfrm>
            <a:off x="6775268" y="1775460"/>
            <a:ext cx="4674235" cy="1494790"/>
          </a:xfrm>
          <a:prstGeom prst="cloudCallout">
            <a:avLst/>
          </a:prstGeom>
          <a:solidFill>
            <a:schemeClr val="accent4">
              <a:lumMod val="40000"/>
              <a:lumOff val="60000"/>
              <a:alpha val="69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1" name="文本框 10"/>
          <p:cNvSpPr txBox="1"/>
          <p:nvPr/>
        </p:nvSpPr>
        <p:spPr>
          <a:xfrm>
            <a:off x="7299460" y="2231072"/>
            <a:ext cx="3625850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3200" b="1" dirty="0">
                <a:solidFill>
                  <a:srgbClr val="FF0000"/>
                </a:solidFill>
                <a:latin typeface="Comic Sans MS" panose="030F0902030302020204" charset="0"/>
                <a:cs typeface="Comic Sans MS" panose="030F0902030302020204" charset="0"/>
              </a:rPr>
              <a:t>What happened?</a:t>
            </a:r>
            <a:endParaRPr lang="en-US" altLang="zh-CN" sz="3200" b="1" dirty="0">
              <a:solidFill>
                <a:srgbClr val="FF0000"/>
              </a:solidFill>
              <a:latin typeface="Comic Sans MS" panose="030F0902030302020204" charset="0"/>
              <a:cs typeface="Comic Sans MS" panose="030F0902030302020204" charset="0"/>
            </a:endParaRPr>
          </a:p>
        </p:txBody>
      </p:sp>
      <p:sp>
        <p:nvSpPr>
          <p:cNvPr id="13" name="云形标注 9"/>
          <p:cNvSpPr/>
          <p:nvPr/>
        </p:nvSpPr>
        <p:spPr>
          <a:xfrm>
            <a:off x="6853646" y="3997325"/>
            <a:ext cx="4674235" cy="1564490"/>
          </a:xfrm>
          <a:prstGeom prst="cloudCallout">
            <a:avLst/>
          </a:prstGeom>
          <a:solidFill>
            <a:schemeClr val="accent4">
              <a:lumMod val="40000"/>
              <a:lumOff val="60000"/>
              <a:alpha val="69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2" name="文本框 1"/>
          <p:cNvSpPr txBox="1"/>
          <p:nvPr/>
        </p:nvSpPr>
        <p:spPr>
          <a:xfrm>
            <a:off x="8201320" y="4346754"/>
            <a:ext cx="301558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4800" dirty="0">
                <a:solidFill>
                  <a:schemeClr val="accent3">
                    <a:lumMod val="75000"/>
                  </a:schemeClr>
                </a:solidFill>
                <a:latin typeface="Comic Sans MS" panose="030F0902030302020204" charset="0"/>
              </a:rPr>
              <a:t>Why?</a:t>
            </a:r>
            <a:endParaRPr lang="zh-CN" altLang="en-US" sz="4800" dirty="0">
              <a:solidFill>
                <a:schemeClr val="accent3">
                  <a:lumMod val="75000"/>
                </a:schemeClr>
              </a:solidFill>
              <a:latin typeface="Comic Sans MS" panose="030F090203030202020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/>
      <p:bldP spid="13" grpId="0" animBg="1"/>
      <p:bldP spid="2" grpId="0"/>
      <p:bldP spid="2" grpId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0" y="843532"/>
            <a:ext cx="10969200" cy="705600"/>
          </a:xfrm>
        </p:spPr>
        <p:txBody>
          <a:bodyPr>
            <a:noAutofit/>
          </a:bodyPr>
          <a:lstStyle/>
          <a:p>
            <a:r>
              <a:rPr lang="en-US" altLang="zh-CN" sz="2800" dirty="0"/>
              <a:t>Read P5-6</a:t>
            </a:r>
            <a:r>
              <a:rPr lang="zh-CN" altLang="en-US" sz="2800" dirty="0"/>
              <a:t> </a:t>
            </a:r>
            <a:r>
              <a:rPr lang="en-US" altLang="zh-CN" sz="2800" dirty="0"/>
              <a:t>and P10 and choose the right phrases</a:t>
            </a:r>
            <a:endParaRPr lang="zh-CN" altLang="en-US" sz="2800" dirty="0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20512" y="2616323"/>
            <a:ext cx="11594968" cy="4078951"/>
          </a:xfrm>
        </p:spPr>
        <p:txBody>
          <a:bodyPr>
            <a:noAutofit/>
          </a:bodyPr>
          <a:lstStyle/>
          <a:p>
            <a:r>
              <a:rPr lang="en-US" altLang="zh-CN" sz="2400" dirty="0">
                <a:latin typeface="Comic Sans MS" panose="030F0902030302020204" charset="0"/>
              </a:rPr>
              <a:t>The Monkey </a:t>
            </a:r>
            <a:r>
              <a:rPr lang="en-US" altLang="zh-CN" sz="2400" dirty="0" err="1">
                <a:latin typeface="Comic Sans MS" panose="030F0902030302020204" charset="0"/>
              </a:rPr>
              <a:t>King____________from</a:t>
            </a:r>
            <a:r>
              <a:rPr lang="en-US" altLang="zh-CN" sz="2400" dirty="0">
                <a:latin typeface="Comic Sans MS" panose="030F0902030302020204" charset="0"/>
              </a:rPr>
              <a:t> the Dragon King of the Eastern Ocean.</a:t>
            </a:r>
            <a:endParaRPr lang="en-US" altLang="zh-CN" sz="2400" dirty="0">
              <a:latin typeface="Comic Sans MS" panose="030F0902030302020204" charset="0"/>
            </a:endParaRPr>
          </a:p>
          <a:p>
            <a:r>
              <a:rPr lang="en-US" altLang="zh-CN" sz="2400" dirty="0">
                <a:latin typeface="Comic Sans MS" panose="030F0902030302020204" charset="0"/>
              </a:rPr>
              <a:t>The </a:t>
            </a:r>
            <a:r>
              <a:rPr lang="en-US" altLang="zh-CN" sz="2400" dirty="0" err="1">
                <a:latin typeface="Comic Sans MS" panose="030F0902030302020204" charset="0"/>
              </a:rPr>
              <a:t>Dragon King</a:t>
            </a:r>
            <a:r>
              <a:rPr lang="en-US" altLang="zh-CN" sz="2400" dirty="0">
                <a:latin typeface="Comic Sans MS" panose="030F0902030302020204" charset="0"/>
              </a:rPr>
              <a:t>______________the Monkey King when the Jade Emperor__________ in heaven one morning.</a:t>
            </a:r>
            <a:endParaRPr lang="en-US" altLang="zh-CN" sz="2400" dirty="0">
              <a:latin typeface="Comic Sans MS" panose="030F0902030302020204" charset="0"/>
            </a:endParaRPr>
          </a:p>
          <a:p>
            <a:r>
              <a:rPr lang="en-US" altLang="zh-CN" sz="2400" dirty="0">
                <a:latin typeface="Comic Sans MS" panose="030F0902030302020204" charset="0"/>
              </a:rPr>
              <a:t>The Spirit of the Planet Venus advised to__________ to the Monkey King in heaven.</a:t>
            </a:r>
            <a:endParaRPr lang="en-US" altLang="zh-CN" sz="2400" dirty="0">
              <a:latin typeface="Comic Sans MS" panose="030F0902030302020204" charset="0"/>
            </a:endParaRPr>
          </a:p>
          <a:p>
            <a:r>
              <a:rPr lang="en-US" altLang="zh-CN" sz="2400" dirty="0">
                <a:latin typeface="Comic Sans MS" panose="030F0902030302020204" charset="0"/>
              </a:rPr>
              <a:t>So the Monkey King was made Bi-ma-wen, the_________ of the Heavenly Stables(</a:t>
            </a:r>
            <a:r>
              <a:rPr sz="2400" dirty="0">
                <a:latin typeface="Comic Sans MS" panose="030F0902030302020204" charset="0"/>
              </a:rPr>
              <a:t>御马房</a:t>
            </a:r>
            <a:r>
              <a:rPr lang="en-US" altLang="zh-CN" sz="2400" dirty="0">
                <a:latin typeface="Comic Sans MS" panose="030F0902030302020204" charset="0"/>
              </a:rPr>
              <a:t>).</a:t>
            </a:r>
            <a:endParaRPr lang="zh-CN" altLang="en-US" sz="2400" dirty="0">
              <a:latin typeface="Comic Sans MS" panose="030F0902030302020204" charset="0"/>
            </a:endParaRPr>
          </a:p>
        </p:txBody>
      </p:sp>
      <p:sp>
        <p:nvSpPr>
          <p:cNvPr id="4" name="标题 1"/>
          <p:cNvSpPr>
            <a:spLocks noGrp="1"/>
          </p:cNvSpPr>
          <p:nvPr/>
        </p:nvSpPr>
        <p:spPr>
          <a:xfrm>
            <a:off x="-3175" y="0"/>
            <a:ext cx="12192000" cy="743843"/>
          </a:xfrm>
          <a:prstGeom prst="rect">
            <a:avLst/>
          </a:prstGeom>
          <a:solidFill>
            <a:srgbClr val="FFC000"/>
          </a:solidFill>
        </p:spPr>
        <p:txBody>
          <a:bodyPr vert="horz" lIns="90000" tIns="46800" rIns="90000" bIns="46800" rtlCol="0" anchor="ctr" anchorCtr="0">
            <a:normAutofit fontScale="77500" lnSpcReduction="20000"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kumimoji="0" lang="zh-CN" altLang="en-US" sz="3600" b="1" i="0" u="none" strike="noStrike" kern="1200" cap="none" spc="300" normalizeH="0" baseline="0" noProof="1" dirty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anose="020B0604020202090204" pitchFamily="34" charset="0"/>
                <a:ea typeface="微软雅黑" panose="020B0503020204020204" pitchFamily="34" charset="-122"/>
                <a:cs typeface="+mj-cs"/>
                <a:sym typeface="+mn-ea"/>
              </a:defRPr>
            </a:lvl1pPr>
          </a:lstStyle>
          <a:p>
            <a:pPr algn="ctr"/>
            <a:r>
              <a:rPr lang="en-US" altLang="zh-CN" b="1" dirty="0">
                <a:solidFill>
                  <a:schemeClr val="tx1"/>
                </a:solidFill>
              </a:rPr>
              <a:t>Part1  </a:t>
            </a:r>
            <a:r>
              <a:rPr lang="en-US" altLang="zh-CN" dirty="0">
                <a:solidFill>
                  <a:schemeClr val="tx1"/>
                </a:solidFill>
              </a:rPr>
              <a:t>the first time the Monkey King went back </a:t>
            </a:r>
            <a:r>
              <a:rPr lang="en-US" altLang="zh-CN" b="1" dirty="0">
                <a:solidFill>
                  <a:schemeClr val="tx1"/>
                </a:solidFill>
              </a:rPr>
              <a:t>(P1-13)</a:t>
            </a:r>
            <a:endParaRPr lang="en-US" altLang="zh-CN" b="1" dirty="0">
              <a:solidFill>
                <a:schemeClr val="tx1"/>
              </a:solidFill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634962" y="1648821"/>
            <a:ext cx="280851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000" dirty="0">
                <a:solidFill>
                  <a:schemeClr val="accent5"/>
                </a:solidFill>
                <a:latin typeface="Comic Sans MS" panose="030F0902030302020204" charset="0"/>
              </a:rPr>
              <a:t>borrowed an iron rod </a:t>
            </a:r>
            <a:endParaRPr lang="zh-CN" altLang="en-US" sz="2000" dirty="0">
              <a:solidFill>
                <a:schemeClr val="accent5"/>
              </a:solidFill>
              <a:latin typeface="Comic Sans MS" panose="030F0902030302020204" charset="0"/>
            </a:endParaRPr>
          </a:p>
        </p:txBody>
      </p:sp>
      <p:sp>
        <p:nvSpPr>
          <p:cNvPr id="7" name="文本框 6"/>
          <p:cNvSpPr txBox="1"/>
          <p:nvPr/>
        </p:nvSpPr>
        <p:spPr>
          <a:xfrm>
            <a:off x="1697355" y="2217543"/>
            <a:ext cx="318960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000" dirty="0">
                <a:solidFill>
                  <a:schemeClr val="accent5"/>
                </a:solidFill>
                <a:latin typeface="Comic Sans MS" panose="030F0902030302020204" charset="0"/>
              </a:rPr>
              <a:t>complained about</a:t>
            </a:r>
            <a:r>
              <a:rPr lang="zh-CN" altLang="en-US" sz="2000" dirty="0">
                <a:solidFill>
                  <a:schemeClr val="accent5"/>
                </a:solidFill>
                <a:latin typeface="Comic Sans MS" panose="030F0902030302020204" charset="0"/>
              </a:rPr>
              <a:t>（诉苦）</a:t>
            </a:r>
            <a:endParaRPr lang="zh-CN" altLang="en-US" sz="2000" dirty="0">
              <a:solidFill>
                <a:schemeClr val="accent5"/>
              </a:solidFill>
              <a:latin typeface="Comic Sans MS" panose="030F0902030302020204" charset="0"/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4234180" y="1670685"/>
            <a:ext cx="2211070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000" dirty="0">
                <a:solidFill>
                  <a:schemeClr val="accent5"/>
                </a:solidFill>
                <a:latin typeface="Comic Sans MS" panose="030F0902030302020204" charset="0"/>
              </a:rPr>
              <a:t>held court</a:t>
            </a:r>
            <a:r>
              <a:rPr lang="zh-CN" altLang="en-US" sz="2000" dirty="0">
                <a:solidFill>
                  <a:schemeClr val="accent5"/>
                </a:solidFill>
                <a:latin typeface="Comic Sans MS" panose="030F0902030302020204" charset="0"/>
              </a:rPr>
              <a:t>（上朝）</a:t>
            </a:r>
            <a:endParaRPr lang="zh-CN" altLang="en-US" sz="2000" dirty="0">
              <a:solidFill>
                <a:schemeClr val="accent5"/>
              </a:solidFill>
              <a:latin typeface="Comic Sans MS" panose="030F0902030302020204" charset="0"/>
            </a:endParaRPr>
          </a:p>
        </p:txBody>
      </p:sp>
      <p:sp>
        <p:nvSpPr>
          <p:cNvPr id="9" name="文本框 8"/>
          <p:cNvSpPr txBox="1"/>
          <p:nvPr/>
        </p:nvSpPr>
        <p:spPr>
          <a:xfrm>
            <a:off x="6445168" y="2069528"/>
            <a:ext cx="199208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000" dirty="0">
                <a:solidFill>
                  <a:schemeClr val="accent5"/>
                </a:solidFill>
                <a:latin typeface="Comic Sans MS" panose="030F0902030302020204" charset="0"/>
              </a:rPr>
              <a:t>offer a job</a:t>
            </a:r>
            <a:endParaRPr lang="zh-CN" altLang="en-US" sz="2000" dirty="0">
              <a:solidFill>
                <a:schemeClr val="accent5"/>
              </a:solidFill>
              <a:latin typeface="Comic Sans MS" panose="030F0902030302020204" charset="0"/>
            </a:endParaRPr>
          </a:p>
        </p:txBody>
      </p:sp>
      <p:sp>
        <p:nvSpPr>
          <p:cNvPr id="10" name="文本框 9"/>
          <p:cNvSpPr txBox="1"/>
          <p:nvPr/>
        </p:nvSpPr>
        <p:spPr>
          <a:xfrm>
            <a:off x="9078595" y="1778000"/>
            <a:ext cx="275907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000" dirty="0">
                <a:solidFill>
                  <a:schemeClr val="accent5"/>
                </a:solidFill>
                <a:latin typeface="Comic Sans MS" panose="030F0902030302020204" charset="0"/>
              </a:rPr>
              <a:t>commander</a:t>
            </a:r>
            <a:r>
              <a:rPr lang="zh-CN" altLang="en-US" sz="2000" dirty="0">
                <a:solidFill>
                  <a:schemeClr val="accent5"/>
                </a:solidFill>
                <a:latin typeface="Comic Sans MS" panose="030F0902030302020204" charset="0"/>
              </a:rPr>
              <a:t>（指挥官）</a:t>
            </a:r>
            <a:endParaRPr lang="zh-CN" altLang="en-US" sz="2000" dirty="0">
              <a:solidFill>
                <a:schemeClr val="accent5"/>
              </a:solidFill>
              <a:latin typeface="Comic Sans MS" panose="030F090203030202020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1523 -0.01042 L 0.11523 -0.01019 C 0.11679 -0.00996 0.11849 -0.00949 0.12005 -0.00857 C 0.12057 -0.00834 0.12096 -0.00718 0.12161 -0.00672 C 0.12265 -0.00602 0.1237 -0.00556 0.12487 -0.00487 L 0.12643 -0.00394 C 0.12695 -0.00324 0.1276 -0.00278 0.12799 -0.00186 C 0.12851 -0.00116 0.12851 0.00023 0.12916 0.00092 C 0.12995 0.00162 0.13086 0.00138 0.13177 0.00185 C 0.13229 0.00208 0.13281 0.00254 0.13333 0.00277 C 0.13398 0.00347 0.13437 0.00416 0.13502 0.00463 C 0.13554 0.00509 0.1362 0.00509 0.13659 0.00555 C 0.14062 0.01041 0.13594 0.00717 0.13984 0.00949 C 0.14036 0.01041 0.14075 0.01157 0.1414 0.01226 C 0.14205 0.01296 0.14297 0.0125 0.14362 0.01319 C 0.14414 0.01388 0.14414 0.01527 0.14466 0.0162 C 0.14557 0.01759 0.14674 0.01875 0.14791 0.0199 L 0.14948 0.02176 C 0.14987 0.02291 0.15 0.02407 0.15052 0.02476 C 0.15117 0.02546 0.15195 0.02523 0.15273 0.02569 C 0.15325 0.02615 0.15377 0.02685 0.15429 0.02754 C 0.15716 0.03518 0.15338 0.02592 0.15703 0.0324 C 0.16054 0.03865 0.15534 0.03194 0.15963 0.03703 C 0.15976 0.03796 0.15976 0.03912 0.16015 0.04004 C 0.16107 0.04166 0.16341 0.04375 0.16341 0.04398 C 0.1638 0.04513 0.16393 0.04652 0.16445 0.04745 C 0.16536 0.04907 0.16771 0.05138 0.16771 0.05162 C 0.17057 0.05902 0.16679 0.04976 0.17031 0.05625 C 0.17278 0.06041 0.16992 0.0581 0.17304 0.05995 C 0.17317 0.06111 0.17317 0.06273 0.17357 0.06365 C 0.17396 0.06458 0.17474 0.06435 0.17513 0.06481 C 0.17578 0.06527 0.1763 0.06597 0.17682 0.06666 C 0.17969 0.0743 0.17591 0.06504 0.17942 0.07129 C 0.18307 0.07777 0.17786 0.07106 0.18216 0.07615 C 0.18594 0.08634 0.18008 0.07083 0.18489 0.08194 C 0.18815 0.08958 0.18541 0.08588 0.18854 0.08958 C 0.18893 0.09143 0.18919 0.09375 0.19023 0.09513 C 0.19075 0.09606 0.19166 0.09652 0.19232 0.09699 C 0.19271 0.09907 0.19284 0.10115 0.19336 0.10277 C 0.1987 0.11666 0.19336 0.10208 0.19661 0.11226 C 0.19791 0.11643 0.19765 0.11412 0.19883 0.11898 C 0.19922 0.12083 0.19922 0.12314 0.19987 0.12476 L 0.20195 0.13032 C 0.20234 0.13287 0.20247 0.13564 0.20299 0.13796 C 0.2039 0.14143 0.20495 0.1449 0.20573 0.14861 C 0.20599 0.14953 0.20625 0.15046 0.20625 0.15138 C 0.20638 0.15301 0.20625 0.15463 0.20625 0.15625 L 0.20625 0.15509 L 0.20625 0.15532 L 0.20794 0.15138 " pathEditMode="relative" rAng="0" ptsTypes="AAAAAAAAAAAAAAAAAAAAAAAAAAAAAAAAAAAAAAAAAAAAAAAAAA"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635" y="833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9193 0.07176 L 0.19193 0.072 L 0.18763 0.07454 C 0.18711 0.07477 0.18633 0.07477 0.18594 0.07547 C 0.18555 0.07616 0.18581 0.07755 0.18542 0.07825 C 0.18451 0.07987 0.18216 0.08218 0.18216 0.08241 C 0.17982 0.08866 0.18125 0.08704 0.17852 0.08889 C 0.17813 0.08982 0.17787 0.09098 0.17735 0.09167 C 0.17318 0.09908 0.17852 0.08704 0.17422 0.09653 C 0.17383 0.09723 0.17357 0.09862 0.17318 0.09931 C 0.17266 0.1 0.17201 0.09977 0.17149 0.10024 C 0.17097 0.1007 0.17044 0.10163 0.16992 0.10209 C 0.16966 0.10301 0.16966 0.10417 0.1694 0.1051 C 0.16862 0.10672 0.16719 0.10718 0.16615 0.10788 C 0.16498 0.11575 0.16667 0.1088 0.16406 0.11274 C 0.16055 0.1176 0.16537 0.11413 0.16133 0.11644 C 0.16094 0.11875 0.16081 0.12038 0.15977 0.12223 C 0.15925 0.12292 0.1586 0.12338 0.15807 0.12408 C 0.15547 0.13125 0.15886 0.12246 0.15547 0.12987 C 0.15508 0.13079 0.15482 0.13195 0.15443 0.13264 C 0.15391 0.13334 0.15326 0.13334 0.15274 0.13357 C 0.15182 0.13889 0.15287 0.13426 0.15117 0.13936 C 0.15078 0.14051 0.15065 0.14213 0.15013 0.14306 C 0.14961 0.14399 0.14896 0.14445 0.14844 0.14514 L 0.1474 0.1507 C 0.14727 0.15186 0.14714 0.15278 0.14688 0.15371 L 0.14584 0.15649 C 0.14453 0.16343 0.14531 0.16065 0.14362 0.16505 C 0.14349 0.16598 0.14336 0.16713 0.1431 0.16806 C 0.14284 0.16899 0.14232 0.16968 0.14206 0.17084 C 0.14193 0.1713 0.14128 0.17686 0.14102 0.17755 C 0.14063 0.17848 0.13985 0.17871 0.13932 0.1794 C 0.13906 0.18125 0.13854 0.18311 0.13828 0.18519 C 0.13763 0.19283 0.13815 0.18913 0.13672 0.19653 C 0.13646 0.19746 0.13646 0.19862 0.1362 0.19954 L 0.13503 0.20232 C 0.1349 0.20417 0.13477 0.20602 0.13451 0.20811 C 0.13425 0.20996 0.13386 0.21181 0.13347 0.21366 C 0.13294 0.2169 0.13294 0.21551 0.13294 0.2176 L 0.13294 0.22338 L 0.13294 0.22223 L 0.13086 0.21945 " pathEditMode="relative" rAng="0" ptsTypes="AAAAAAAAAAAAAAAAAAAAAAAAAAAAAAAAAAAAAAAAAA">
                                      <p:cBhvr>
                                        <p:cTn id="1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060" y="756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5365 0.10879 L 0.05365 0.10902 L 0.02943 0.10972 C 0.02865 0.10972 0.02578 0.11041 0.02461 0.11157 C 0.02409 0.11203 0.0237 0.11296 0.02305 0.11342 C 0.02214 0.11412 0.02122 0.11412 0.02031 0.11435 C 0.01966 0.11458 0.01888 0.11504 0.01823 0.11527 C 0.01172 0.11875 0.01784 0.11597 0.01289 0.11828 C 0.01237 0.11921 0.01198 0.12037 0.01133 0.12106 C 0.01029 0.12199 0.00912 0.12222 0.00807 0.12291 C 0.0056 0.12453 0.00703 0.12361 0.00378 0.12476 C 0.00234 0.12662 0.00169 0.12754 -6.25E-7 0.1287 C -0.00104 0.12939 -0.00325 0.13055 -0.00325 0.13078 C -0.00677 0.13472 -0.00286 0.13055 -0.00638 0.13333 C -0.00781 0.13472 -0.00924 0.13634 -0.01068 0.13726 C -0.01172 0.13796 -0.01276 0.13865 -0.01393 0.13912 C -0.01458 0.13958 -0.01536 0.13981 -0.01601 0.14004 C -0.01719 0.14074 -0.01823 0.14143 -0.01927 0.14212 C -0.01979 0.14236 -0.02044 0.14236 -0.02083 0.14305 C -0.02135 0.14351 -0.02187 0.14444 -0.02253 0.1449 C -0.02331 0.1456 -0.02539 0.14629 -0.02617 0.14675 C -0.02682 0.14699 -0.02734 0.14745 -0.02786 0.14768 C -0.02851 0.14814 -0.0293 0.14837 -0.02995 0.14861 C -0.03229 0.15 -0.03333 0.15046 -0.03529 0.15254 C -0.03594 0.153 -0.03633 0.15393 -0.03698 0.15439 C -0.03802 0.15532 -0.03906 0.15555 -0.0401 0.15625 L -0.0418 0.15717 C -0.04206 0.1581 -0.04232 0.15949 -0.04284 0.16018 C -0.04349 0.16087 -0.04427 0.16064 -0.04492 0.16111 C -0.04753 0.16226 -0.04583 0.1618 -0.0487 0.16388 C -0.04922 0.16435 -0.04987 0.16435 -0.05039 0.16481 C -0.05143 0.16597 -0.05234 0.16805 -0.05351 0.16875 C -0.05872 0.17175 -0.05065 0.16689 -0.05729 0.17152 C -0.05833 0.17222 -0.05937 0.17291 -0.06055 0.17337 C -0.06107 0.17384 -0.06159 0.17384 -0.06211 0.1743 C -0.06471 0.17731 -0.06315 0.17592 -0.06693 0.17824 C -0.06745 0.17847 -0.06797 0.17893 -0.06849 0.17916 C -0.07005 0.17986 -0.07266 0.18078 -0.07396 0.18194 C -0.07461 0.18263 -0.07526 0.18333 -0.07604 0.18402 C -0.07708 0.18472 -0.0793 0.18587 -0.0793 0.18611 C -0.07982 0.18657 -0.08034 0.18726 -0.08086 0.18773 C -0.0819 0.18865 -0.08307 0.18842 -0.08411 0.18958 C -0.08633 0.19236 -0.08503 0.1912 -0.08776 0.19259 C -0.09167 0.19699 -0.08984 0.19583 -0.09323 0.19722 C -0.09414 0.20231 -0.09297 0.19884 -0.09635 0.20115 C -0.097 0.20138 -0.0974 0.20254 -0.09805 0.203 C -0.09857 0.20347 -0.09909 0.2037 -0.09961 0.20393 C -0.10065 0.20509 -0.10195 0.20601 -0.10286 0.20763 C -0.10534 0.21226 -0.10404 0.21087 -0.10651 0.2125 C -0.1069 0.21342 -0.10716 0.21458 -0.10768 0.21527 C -0.10807 0.21597 -0.10872 0.21574 -0.10924 0.2162 C -0.11042 0.21736 -0.11133 0.21875 -0.1125 0.22013 L -0.11406 0.22199 C -0.11458 0.22268 -0.11523 0.22314 -0.11562 0.22384 C -0.11771 0.22754 -0.11654 0.22638 -0.11888 0.22777 C -0.12513 0.23865 -0.11562 0.22245 -0.12266 0.2324 C -0.12786 0.23981 -0.12383 0.23703 -0.12747 0.23912 C -0.12878 0.24629 -0.12682 0.23773 -0.12956 0.24398 C -0.13255 0.25046 -0.12708 0.24328 -0.13177 0.24861 C -0.13216 0.24953 -0.13255 0.25046 -0.13281 0.25162 C -0.13307 0.25254 -0.13294 0.2537 -0.13333 0.25439 C -0.13424 0.25601 -0.13659 0.2581 -0.13659 0.25833 C -0.13789 0.2655 -0.13594 0.25671 -0.13867 0.26296 C -0.13906 0.26365 -0.13893 0.26504 -0.13919 0.26574 C -0.1401 0.26898 -0.14036 0.26875 -0.14193 0.2706 C -0.14206 0.27152 -0.14232 0.27245 -0.14245 0.27337 C -0.14271 0.27476 -0.14258 0.27615 -0.14297 0.27731 C -0.14336 0.278 -0.14401 0.278 -0.14466 0.27824 C -0.14726 0.28518 -0.14401 0.27638 -0.14674 0.28495 C -0.147 0.28587 -0.14726 0.28703 -0.14779 0.28773 C -0.14831 0.28842 -0.14883 0.28842 -0.14948 0.28865 C -0.14961 0.29004 -0.14961 0.29143 -0.15 0.29259 C -0.15156 0.29814 -0.15156 0.29745 -0.15365 0.30023 C -0.15677 0.30833 -0.15312 0.29791 -0.15534 0.30578 C -0.15612 0.30856 -0.15677 0.30949 -0.15794 0.31157 C -0.1582 0.3125 -0.1582 0.31342 -0.15846 0.31435 C -0.1599 0.31875 -0.16081 0.32013 -0.16224 0.32384 C -0.16302 0.32569 -0.16445 0.32962 -0.16445 0.32986 C -0.16575 0.33634 -0.16458 0.33425 -0.16706 0.33726 C -0.16849 0.34444 -0.16667 0.33564 -0.16875 0.34305 C -0.16901 0.34398 -0.16901 0.3449 -0.16927 0.34583 C -0.16992 0.34837 -0.1707 0.34953 -0.17187 0.35162 C -0.17213 0.35277 -0.17266 0.35694 -0.17305 0.35833 C -0.17331 0.35925 -0.17383 0.35995 -0.17409 0.36111 C -0.1763 0.36898 -0.17266 0.35856 -0.17565 0.36689 C -0.17682 0.37268 -0.17591 0.37199 -0.17838 0.3743 C -0.17904 0.37523 -0.17982 0.37569 -0.18047 0.37638 C -0.18164 0.3824 -0.18073 0.38055 -0.18203 0.38333 L -0.18203 0.38101 " pathEditMode="relative" rAng="0" ptsTypes="AAAAAAAAAAAAAAAAAAAAAAAAAAAAAAAAAAAAAAAAAAAAAAAAAAAAAAAAAAAAAAAAAAAAAAAAAAAAAAAAAAAAAAAAA">
                                      <p:cBhvr>
                                        <p:cTn id="1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784" y="1372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5052 0.08727 L 0.15052 0.0875 C 0.14935 0.08935 0.1483 0.09143 0.14726 0.09375 C 0.14687 0.09467 0.14661 0.09583 0.14622 0.09676 C 0.1457 0.09745 0.14505 0.09792 0.14453 0.09861 C 0.1444 0.09954 0.14427 0.10069 0.14401 0.10139 C 0.14323 0.1037 0.14192 0.10486 0.14075 0.10625 C 0.14049 0.10717 0.1401 0.1081 0.13971 0.10903 C 0.13932 0.11018 0.13919 0.1118 0.13867 0.11296 C 0.13828 0.11366 0.13763 0.11342 0.13711 0.11389 C 0.13672 0.11481 0.13632 0.11574 0.13593 0.11667 C 0.13554 0.11782 0.13541 0.11944 0.13489 0.12037 C 0.13437 0.12176 0.13346 0.12245 0.13281 0.12338 L 0.1306 0.12893 C 0.1302 0.13009 0.1302 0.13148 0.12955 0.13194 L 0.12799 0.13287 C 0.12773 0.13379 0.12773 0.13495 0.12734 0.13565 C 0.12669 0.13773 0.12461 0.14004 0.12369 0.14143 C 0.12226 0.14861 0.12422 0.14004 0.12148 0.14629 C 0.12109 0.14699 0.12122 0.14815 0.12096 0.14907 C 0.12057 0.15023 0.11979 0.15092 0.1194 0.15185 C 0.11888 0.15278 0.11862 0.1537 0.11823 0.15486 C 0.11784 0.15625 0.11784 0.15833 0.11718 0.15949 C 0.11666 0.16065 0.11575 0.16088 0.1151 0.16134 C 0.1138 0.16829 0.11497 0.16597 0.11237 0.16898 C 0.11198 0.17129 0.11159 0.17361 0.1108 0.17569 C 0.11028 0.17685 0.10963 0.17754 0.10911 0.17847 C 0.10781 0.18542 0.10937 0.17685 0.10807 0.18518 C 0.10794 0.18611 0.10781 0.18727 0.10755 0.18819 C 0.10716 0.18912 0.10651 0.19004 0.10599 0.19097 C 0.1056 0.19282 0.1052 0.19467 0.10481 0.19676 C 0.10468 0.19838 0.10416 0.20162 0.10377 0.20324 C 0.10312 0.20602 0.10169 0.21088 0.10169 0.21111 C 0.1 0.22292 0.10208 0.2081 0.10052 0.21759 C 0.10026 0.21991 0.09961 0.22546 0.09895 0.22708 L 0.09791 0.23009 C 0.09661 0.23704 0.09726 0.23379 0.0957 0.23958 C 0.09544 0.24143 0.09518 0.24421 0.09466 0.24606 C 0.0944 0.24745 0.09388 0.24861 0.09362 0.25 C 0.0931 0.25254 0.09284 0.25509 0.09257 0.25764 C 0.09231 0.25879 0.09231 0.26018 0.09205 0.26134 C 0.08841 0.27407 0.0927 0.25833 0.09036 0.26805 C 0.0901 0.26944 0.08971 0.2706 0.08932 0.27199 C 0.08919 0.27407 0.08906 0.27639 0.0888 0.27847 C 0.08854 0.28055 0.08776 0.28426 0.08776 0.28449 C 0.0875 0.2868 0.08737 0.2912 0.08659 0.29375 C 0.08632 0.29491 0.08593 0.2956 0.08554 0.29653 C 0.08515 0.29907 0.08476 0.30069 0.0845 0.30324 C 0.08411 0.30671 0.08398 0.3125 0.08294 0.31574 L 0.08177 0.31852 C 0.08138 0.32153 0.08099 0.32407 0.08073 0.32708 C 0.08047 0.32963 0.08047 0.33217 0.0802 0.33472 C 0.07994 0.33704 0.07955 0.33912 0.07916 0.34143 C 0.0789 0.34352 0.07877 0.34583 0.07864 0.34815 C 0.07825 0.35092 0.07773 0.3537 0.07747 0.35671 C 0.07708 0.36157 0.07643 0.37176 0.07643 0.37199 C 0.0763 0.37847 0.07617 0.38518 0.07591 0.3919 C 0.07578 0.39699 0.07578 0.40208 0.07539 0.40717 C 0.07526 0.4081 0.075 0.40532 0.07487 0.40417 C 0.07474 0.4037 0.07487 0.40301 0.07487 0.40231 L 0.07487 0.40254 " pathEditMode="relative" rAng="0" ptsTypes="AAAAAAAAAAAAAAAAAAAAAAAAAAAAAAAAAAAAAAAAAAAAAAAAAAAAAAAAAAAAA">
                                      <p:cBhvr>
                                        <p:cTn id="1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789" y="1599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8946 0.12454 L 0.08946 0.12477 C 0.08776 0.12477 0.08607 0.12454 0.08451 0.12547 C 0.08334 0.12616 0.08242 0.12801 0.08138 0.12917 C 0.0793 0.13172 0.08034 0.13079 0.07813 0.13195 C 0.07709 0.13403 0.07617 0.13635 0.07487 0.13774 L 0.07175 0.14167 C 0.0694 0.14769 0.07201 0.14167 0.06901 0.1463 C 0.06302 0.15602 0.06745 0.15047 0.06367 0.15487 C 0.06328 0.15579 0.06315 0.15695 0.06263 0.15764 C 0.06211 0.15834 0.06133 0.15811 0.06094 0.1588 C 0.06003 0.16042 0.0599 0.1632 0.05886 0.16436 C 0.05482 0.16922 0.05977 0.16297 0.0556 0.16922 C 0.05508 0.16991 0.05456 0.17037 0.05404 0.17107 C 0.04714 0.18195 0.05378 0.17269 0.0487 0.17963 C 0.04792 0.18172 0.04727 0.1838 0.04597 0.18542 C 0.04558 0.18588 0.04492 0.18588 0.0444 0.18635 C 0.04336 0.18912 0.04323 0.18982 0.04167 0.19213 C 0.04115 0.19283 0.04063 0.19329 0.04011 0.19399 C 0.03907 0.19676 0.03893 0.19746 0.03737 0.19954 C 0.03698 0.20047 0.03633 0.2007 0.03581 0.20162 C 0.03177 0.20857 0.03633 0.20278 0.03255 0.20718 C 0.03177 0.21019 0.03151 0.21204 0.02995 0.21389 C 0.02943 0.21459 0.02891 0.21459 0.02826 0.21482 C 0.02383 0.22801 0.02956 0.2125 0.02461 0.22246 C 0.02005 0.23149 0.02448 0.2257 0.02084 0.2301 C 0.02005 0.23195 0.01953 0.23426 0.01862 0.23588 C 0.01459 0.24306 0.01641 0.23936 0.01328 0.2463 C 0.01211 0.25278 0.01393 0.24537 0.01016 0.25209 C 0.00964 0.25278 0.0099 0.25394 0.00951 0.25487 C 0.00899 0.25625 0.00808 0.25741 0.00742 0.25857 C 0.00508 0.26366 0.00782 0.25973 0.00469 0.26343 C 0.0017 0.27246 0.00469 0.26459 0.00157 0.27107 C -0.0026 0.27963 0.00235 0.27061 -0.00169 0.27778 C -0.00273 0.28334 -0.00143 0.27825 -0.00377 0.28241 C -0.00429 0.28334 -0.00455 0.28426 -0.00495 0.28542 C -0.00521 0.28612 -0.00508 0.2875 -0.00547 0.2882 C -0.00599 0.28936 -0.0069 0.29005 -0.00755 0.29098 C -0.00794 0.29237 -0.0082 0.29352 -0.00859 0.29491 C -0.01054 0.30024 -0.01054 0.29977 -0.01237 0.3044 C -0.01276 0.30533 -0.01302 0.30625 -0.01354 0.30718 C -0.01445 0.30926 -0.01601 0.31042 -0.01666 0.31297 C -0.01705 0.31436 -0.0181 0.31829 -0.01888 0.31968 C -0.01927 0.32037 -0.01992 0.32084 -0.02044 0.32153 C -0.02187 0.32917 -0.01966 0.31899 -0.02252 0.32732 C -0.02304 0.32871 -0.02317 0.33056 -0.0237 0.33195 C -0.02422 0.33357 -0.02513 0.3345 -0.02578 0.33588 C -0.02656 0.3375 -0.02734 0.33959 -0.02799 0.34144 C -0.02851 0.34306 -0.0289 0.34491 -0.02955 0.3463 C -0.02995 0.34723 -0.0306 0.34746 -0.03112 0.34815 C -0.03151 0.34908 -0.0319 0.35 -0.03229 0.35093 C -0.03294 0.35325 -0.03255 0.35487 -0.03385 0.35672 C -0.03424 0.35741 -0.03489 0.35741 -0.03541 0.35764 C -0.03567 0.35857 -0.03567 0.35973 -0.03593 0.36065 C -0.03659 0.3625 -0.03815 0.36621 -0.03815 0.36644 C -0.03984 0.37547 -0.03711 0.3632 -0.04023 0.37014 C -0.0457 0.38172 -0.03685 0.36875 -0.04349 0.37778 C -0.04674 0.38681 -0.04492 0.38311 -0.0483 0.38912 C -0.04948 0.39514 -0.04791 0.38866 -0.05039 0.39491 C -0.05091 0.39607 -0.05104 0.39746 -0.05156 0.39862 C -0.05195 0.39977 -0.0526 0.40047 -0.05312 0.40139 C -0.05651 0.40926 -0.05377 0.40533 -0.0569 0.40903 C -0.05729 0.40996 -0.05768 0.41088 -0.05794 0.41204 C -0.05885 0.41505 -0.05807 0.41505 -0.0595 0.4176 C -0.06002 0.41852 -0.06067 0.41899 -0.0612 0.41968 C -0.06185 0.42153 -0.06289 0.42315 -0.06328 0.42524 C -0.06367 0.42686 -0.0638 0.42871 -0.06432 0.4301 C -0.06471 0.43079 -0.06549 0.43079 -0.06601 0.43102 C -0.0664 0.43218 -0.06679 0.43357 -0.06705 0.43473 C -0.06732 0.43565 -0.06732 0.43681 -0.06758 0.43774 C -0.06797 0.43889 -0.06875 0.43959 -0.06914 0.44051 C -0.06979 0.44167 -0.07031 0.44306 -0.07083 0.44422 C -0.07122 0.44514 -0.07148 0.4463 -0.07187 0.44723 C -0.07252 0.44838 -0.0733 0.44908 -0.07396 0.45 C -0.07552 0.46088 -0.07317 0.44792 -0.07617 0.45579 C -0.0789 0.4632 -0.07422 0.45672 -0.07825 0.46135 C -0.0789 0.46389 -0.07955 0.46621 -0.08047 0.46806 C -0.08463 0.47709 -0.07877 0.46227 -0.08424 0.47662 C -0.0845 0.47755 -0.08502 0.47848 -0.08528 0.47963 C -0.08567 0.48079 -0.0858 0.48218 -0.08633 0.48334 C -0.08672 0.48426 -0.08737 0.48473 -0.08789 0.48519 C -0.08828 0.48612 -0.08867 0.48704 -0.08906 0.4882 C -0.08932 0.48912 -0.08919 0.49028 -0.08958 0.49098 C -0.0901 0.49213 -0.09101 0.49283 -0.09166 0.49375 C -0.09205 0.49468 -0.09245 0.49561 -0.09271 0.49676 C -0.09349 0.49908 -0.0931 0.50047 -0.0944 0.50232 C -0.09505 0.50325 -0.09583 0.50371 -0.09648 0.5044 C -0.09674 0.50533 -0.09674 0.50625 -0.097 0.50718 C -0.09765 0.50926 -0.09922 0.51297 -0.09922 0.5132 C -0.09935 0.51389 -0.09948 0.51482 -0.09974 0.51575 C -0.10052 0.51783 -0.10182 0.51899 -0.10299 0.52037 C -0.1039 0.52547 -0.10286 0.52153 -0.10508 0.52616 C -0.10547 0.52709 -0.10586 0.52801 -0.10612 0.52917 C -0.10638 0.52987 -0.10638 0.53102 -0.10664 0.53195 C -0.10716 0.53287 -0.10781 0.53311 -0.10833 0.5338 C -0.10872 0.53473 -0.10911 0.53565 -0.10937 0.53658 C -0.10963 0.5375 -0.10963 0.53866 -0.10989 0.53959 C -0.11028 0.54075 -0.11093 0.54144 -0.11159 0.54237 C -0.11185 0.54375 -0.11211 0.54514 -0.11263 0.5463 C -0.11302 0.547 -0.1138 0.54723 -0.11419 0.54815 C -0.11471 0.54885 -0.11497 0.55 -0.11523 0.55093 C -0.11562 0.55278 -0.11588 0.55533 -0.11692 0.55672 C -0.11732 0.55718 -0.11797 0.55741 -0.11849 0.55764 C -0.11979 0.56436 -0.11862 0.56227 -0.12122 0.56528 C -0.12252 0.57246 -0.12057 0.56389 -0.1233 0.56991 C -0.1237 0.57084 -0.12357 0.572 -0.12383 0.57292 C -0.12409 0.57385 -0.12461 0.57477 -0.12487 0.5757 C -0.12552 0.57778 -0.12539 0.57778 -0.12539 0.57963 L -0.12539 0.57987 " pathEditMode="relative" rAng="0" ptsTypes="AAAAAAAAAAAAAAAAAAAAAAAAAAAAAAAAAAAAAAAAAAAAAAAAAAAAAAAAAAAAAAAAAAAAAAAAAAAAAAAAAAAAAAAAAAAAAAAAAAAAAAAAAAAAA">
                                      <p:cBhvr>
                                        <p:cTn id="2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755" y="2275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19100" y="1314450"/>
            <a:ext cx="11158220" cy="4935220"/>
          </a:xfrm>
        </p:spPr>
        <p:txBody>
          <a:bodyPr/>
          <a:lstStyle/>
          <a:p>
            <a:r>
              <a:rPr lang="en-US" altLang="zh-CN" sz="2800" dirty="0">
                <a:latin typeface="Comic Sans MS" panose="030F0902030302020204" charset="0"/>
                <a:cs typeface="Comic Sans MS" panose="030F0902030302020204" charset="0"/>
              </a:rPr>
              <a:t>When they reached the Hall of Heaven, the Spirit of the Planet Venus </a:t>
            </a:r>
            <a:r>
              <a:rPr lang="en-US" altLang="zh-CN" sz="2800" u="sng" dirty="0">
                <a:solidFill>
                  <a:srgbClr val="FF0000"/>
                </a:solidFill>
                <a:latin typeface="Comic Sans MS" panose="030F0902030302020204" charset="0"/>
                <a:cs typeface="Comic Sans MS" panose="030F0902030302020204" charset="0"/>
              </a:rPr>
              <a:t>bowed</a:t>
            </a:r>
            <a:r>
              <a:rPr lang="en-US" altLang="zh-CN" sz="2800" dirty="0">
                <a:latin typeface="Comic Sans MS" panose="030F0902030302020204" charset="0"/>
                <a:cs typeface="Comic Sans MS" panose="030F0902030302020204" charset="0"/>
              </a:rPr>
              <a:t>. But the Monkey King stood by his side, </a:t>
            </a:r>
            <a:r>
              <a:rPr lang="en-US" altLang="zh-CN" sz="2800" u="sng" dirty="0">
                <a:solidFill>
                  <a:srgbClr val="FF0000"/>
                </a:solidFill>
                <a:latin typeface="Comic Sans MS" panose="030F0902030302020204" charset="0"/>
                <a:cs typeface="Comic Sans MS" panose="030F0902030302020204" charset="0"/>
              </a:rPr>
              <a:t>without showing any sign of respect</a:t>
            </a:r>
            <a:r>
              <a:rPr lang="en-US" altLang="zh-CN" sz="2800" dirty="0">
                <a:latin typeface="Comic Sans MS" panose="030F0902030302020204" charset="0"/>
                <a:cs typeface="Comic Sans MS" panose="030F0902030302020204" charset="0"/>
              </a:rPr>
              <a:t>.</a:t>
            </a:r>
            <a:r>
              <a:rPr sz="2800" dirty="0">
                <a:latin typeface="Comic Sans MS" panose="030F0902030302020204" charset="0"/>
                <a:cs typeface="Comic Sans MS" panose="030F0902030302020204" charset="0"/>
              </a:rPr>
              <a:t>（</a:t>
            </a:r>
            <a:r>
              <a:rPr lang="en-US" altLang="zh-CN" sz="2800" dirty="0">
                <a:latin typeface="Comic Sans MS" panose="030F0902030302020204" charset="0"/>
                <a:cs typeface="Comic Sans MS" panose="030F0902030302020204" charset="0"/>
              </a:rPr>
              <a:t>P10</a:t>
            </a:r>
            <a:r>
              <a:rPr sz="2800" dirty="0">
                <a:latin typeface="Comic Sans MS" panose="030F0902030302020204" charset="0"/>
                <a:cs typeface="Comic Sans MS" panose="030F0902030302020204" charset="0"/>
              </a:rPr>
              <a:t>）</a:t>
            </a:r>
            <a:endParaRPr sz="2800" dirty="0">
              <a:latin typeface="Comic Sans MS" panose="030F0902030302020204" charset="0"/>
              <a:cs typeface="Comic Sans MS" panose="030F0902030302020204" charset="0"/>
            </a:endParaRPr>
          </a:p>
        </p:txBody>
      </p:sp>
      <p:sp>
        <p:nvSpPr>
          <p:cNvPr id="4" name="云形 3"/>
          <p:cNvSpPr/>
          <p:nvPr/>
        </p:nvSpPr>
        <p:spPr>
          <a:xfrm>
            <a:off x="457517" y="4442369"/>
            <a:ext cx="7577455" cy="1952625"/>
          </a:xfrm>
          <a:prstGeom prst="cloud">
            <a:avLst/>
          </a:prstGeom>
          <a:solidFill>
            <a:srgbClr val="FFFF00">
              <a:alpha val="2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/>
        </p:nvSpPr>
        <p:spPr>
          <a:xfrm>
            <a:off x="853599" y="5092700"/>
            <a:ext cx="671576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800" dirty="0">
                <a:solidFill>
                  <a:srgbClr val="FF0000"/>
                </a:solidFill>
                <a:latin typeface="Comic Sans MS" panose="030F0902030302020204" charset="0"/>
                <a:cs typeface="Comic Sans MS" panose="030F0902030302020204" charset="0"/>
              </a:rPr>
              <a:t>What do you think of the Monkey King?</a:t>
            </a:r>
            <a:endParaRPr lang="en-US" altLang="zh-CN" sz="2800" dirty="0">
              <a:solidFill>
                <a:srgbClr val="FF0000"/>
              </a:solidFill>
              <a:latin typeface="Comic Sans MS" panose="030F0902030302020204" charset="0"/>
              <a:cs typeface="Comic Sans MS" panose="030F0902030302020204" charset="0"/>
            </a:endParaRPr>
          </a:p>
        </p:txBody>
      </p:sp>
      <p:sp>
        <p:nvSpPr>
          <p:cNvPr id="6" name="云形 5"/>
          <p:cNvSpPr/>
          <p:nvPr/>
        </p:nvSpPr>
        <p:spPr>
          <a:xfrm>
            <a:off x="8661400" y="3024505"/>
            <a:ext cx="2705735" cy="949960"/>
          </a:xfrm>
          <a:prstGeom prst="cloud">
            <a:avLst/>
          </a:prstGeom>
          <a:solidFill>
            <a:schemeClr val="accent1">
              <a:alpha val="57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7" name="文本框 6"/>
          <p:cNvSpPr txBox="1"/>
          <p:nvPr/>
        </p:nvSpPr>
        <p:spPr>
          <a:xfrm>
            <a:off x="9135745" y="3238500"/>
            <a:ext cx="175768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800" b="1" dirty="0">
                <a:solidFill>
                  <a:srgbClr val="FFC000"/>
                </a:solidFill>
                <a:latin typeface="Comic Sans MS" panose="030F0902030302020204" charset="0"/>
                <a:cs typeface="Comic Sans MS" panose="030F0902030302020204" charset="0"/>
              </a:rPr>
              <a:t>impolite</a:t>
            </a:r>
            <a:endParaRPr lang="en-US" altLang="zh-CN" sz="2800" b="1" dirty="0">
              <a:solidFill>
                <a:srgbClr val="FFC000"/>
              </a:solidFill>
              <a:latin typeface="Comic Sans MS" panose="030F0902030302020204" charset="0"/>
              <a:cs typeface="Comic Sans MS" panose="030F0902030302020204" charset="0"/>
            </a:endParaRPr>
          </a:p>
        </p:txBody>
      </p:sp>
      <p:sp>
        <p:nvSpPr>
          <p:cNvPr id="8" name="云形 7"/>
          <p:cNvSpPr/>
          <p:nvPr/>
        </p:nvSpPr>
        <p:spPr>
          <a:xfrm>
            <a:off x="7964805" y="4094480"/>
            <a:ext cx="3955415" cy="949960"/>
          </a:xfrm>
          <a:prstGeom prst="cloud">
            <a:avLst/>
          </a:prstGeom>
          <a:solidFill>
            <a:schemeClr val="accent1">
              <a:alpha val="57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9" name="文本框 8"/>
          <p:cNvSpPr txBox="1"/>
          <p:nvPr/>
        </p:nvSpPr>
        <p:spPr>
          <a:xfrm>
            <a:off x="8625840" y="4201160"/>
            <a:ext cx="2951480" cy="8915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b="1" dirty="0">
                <a:solidFill>
                  <a:srgbClr val="FFC000"/>
                </a:solidFill>
                <a:latin typeface="Comic Sans MS" panose="030F0902030302020204" charset="0"/>
                <a:cs typeface="Comic Sans MS" panose="030F0902030302020204" charset="0"/>
                <a:sym typeface="+mn-ea"/>
              </a:rPr>
              <a:t>arrogant</a:t>
            </a:r>
            <a:r>
              <a:rPr lang="zh-CN" altLang="en-US" sz="2400" b="1" dirty="0">
                <a:solidFill>
                  <a:srgbClr val="FFC000"/>
                </a:solidFill>
                <a:latin typeface="Comic Sans MS" panose="030F0902030302020204" charset="0"/>
                <a:cs typeface="Comic Sans MS" panose="030F0902030302020204" charset="0"/>
                <a:sym typeface="+mn-ea"/>
              </a:rPr>
              <a:t>（自大的，傲慢的</a:t>
            </a:r>
            <a:r>
              <a:rPr lang="zh-CN" altLang="en-US" sz="2800" b="1" dirty="0">
                <a:solidFill>
                  <a:srgbClr val="FFC000"/>
                </a:solidFill>
                <a:latin typeface="Comic Sans MS" panose="030F0902030302020204" charset="0"/>
                <a:cs typeface="Comic Sans MS" panose="030F0902030302020204" charset="0"/>
                <a:sym typeface="+mn-ea"/>
              </a:rPr>
              <a:t>）</a:t>
            </a:r>
            <a:endParaRPr lang="en-US" altLang="zh-CN" sz="2800" b="1" dirty="0">
              <a:solidFill>
                <a:srgbClr val="FFC000"/>
              </a:solidFill>
              <a:latin typeface="Comic Sans MS" panose="030F0902030302020204" charset="0"/>
              <a:cs typeface="Comic Sans MS" panose="030F0902030302020204" charset="0"/>
            </a:endParaRPr>
          </a:p>
        </p:txBody>
      </p:sp>
      <p:sp>
        <p:nvSpPr>
          <p:cNvPr id="10" name="云形 9"/>
          <p:cNvSpPr/>
          <p:nvPr/>
        </p:nvSpPr>
        <p:spPr>
          <a:xfrm>
            <a:off x="8903970" y="5406390"/>
            <a:ext cx="2673350" cy="988695"/>
          </a:xfrm>
          <a:prstGeom prst="cloud">
            <a:avLst/>
          </a:prstGeom>
          <a:solidFill>
            <a:schemeClr val="accent1">
              <a:alpha val="57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2" name="文本框 11"/>
          <p:cNvSpPr txBox="1"/>
          <p:nvPr/>
        </p:nvSpPr>
        <p:spPr>
          <a:xfrm>
            <a:off x="9464675" y="5640070"/>
            <a:ext cx="155130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rgbClr val="FFC000"/>
                </a:solidFill>
                <a:latin typeface="Comic Sans MS" panose="030F0902030302020204" charset="0"/>
                <a:cs typeface="Comic Sans MS" panose="030F0902030302020204" charset="0"/>
              </a:rPr>
              <a:t>equal</a:t>
            </a:r>
            <a:endParaRPr lang="en-US" sz="2800" b="1" dirty="0">
              <a:solidFill>
                <a:srgbClr val="FFC000"/>
              </a:solidFill>
              <a:latin typeface="Comic Sans MS" panose="030F0902030302020204" charset="0"/>
              <a:cs typeface="Comic Sans MS" panose="030F0902030302020204" charset="0"/>
            </a:endParaRPr>
          </a:p>
        </p:txBody>
      </p:sp>
      <p:sp>
        <p:nvSpPr>
          <p:cNvPr id="13" name="标题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5" name="标题 1"/>
          <p:cNvSpPr>
            <a:spLocks noGrp="1"/>
          </p:cNvSpPr>
          <p:nvPr/>
        </p:nvSpPr>
        <p:spPr>
          <a:xfrm>
            <a:off x="0" y="21998"/>
            <a:ext cx="12192000" cy="711835"/>
          </a:xfrm>
          <a:prstGeom prst="rect">
            <a:avLst/>
          </a:prstGeom>
          <a:solidFill>
            <a:srgbClr val="FFC000"/>
          </a:solidFill>
          <a:ln w="9525">
            <a:noFill/>
          </a:ln>
        </p:spPr>
        <p:txBody>
          <a:bodyPr anchor="ctr"/>
          <a:lstStyle>
            <a:lvl1pPr marL="0" lvl="0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altLang="zh-CN" b="1" dirty="0">
                <a:solidFill>
                  <a:schemeClr val="tx1"/>
                </a:solidFill>
              </a:rPr>
              <a:t>About the character</a:t>
            </a:r>
            <a:endParaRPr lang="en-US" altLang="zh-CN" b="1" dirty="0">
              <a:solidFill>
                <a:schemeClr val="tx1"/>
              </a:solidFill>
            </a:endParaRPr>
          </a:p>
        </p:txBody>
      </p:sp>
      <p:pic>
        <p:nvPicPr>
          <p:cNvPr id="2" name="图片 1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922043"/>
            <a:ext cx="2033179" cy="2033179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1" name="云形 10"/>
          <p:cNvSpPr/>
          <p:nvPr/>
        </p:nvSpPr>
        <p:spPr>
          <a:xfrm>
            <a:off x="4036060" y="3399790"/>
            <a:ext cx="3924300" cy="1078230"/>
          </a:xfrm>
          <a:prstGeom prst="cloud">
            <a:avLst/>
          </a:prstGeom>
          <a:solidFill>
            <a:schemeClr val="accent1">
              <a:alpha val="57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4" name="文本框 13"/>
          <p:cNvSpPr txBox="1"/>
          <p:nvPr/>
        </p:nvSpPr>
        <p:spPr>
          <a:xfrm>
            <a:off x="4356100" y="3679190"/>
            <a:ext cx="347345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b="1" dirty="0">
                <a:solidFill>
                  <a:srgbClr val="FFC000"/>
                </a:solidFill>
                <a:latin typeface="Comic Sans MS" panose="030F0902030302020204" charset="0"/>
                <a:cs typeface="Comic Sans MS" panose="030F0902030302020204" charset="0"/>
                <a:sym typeface="+mn-ea"/>
              </a:rPr>
              <a:t>disrespectful</a:t>
            </a:r>
            <a:r>
              <a:rPr lang="zh-CN" altLang="en-US" sz="2400" b="1" dirty="0">
                <a:solidFill>
                  <a:srgbClr val="FFC000"/>
                </a:solidFill>
                <a:latin typeface="Comic Sans MS" panose="030F0902030302020204" charset="0"/>
                <a:cs typeface="Comic Sans MS" panose="030F0902030302020204" charset="0"/>
                <a:sym typeface="+mn-ea"/>
              </a:rPr>
              <a:t>（无礼的</a:t>
            </a:r>
            <a:r>
              <a:rPr lang="zh-CN" altLang="en-US" sz="2800" b="1" dirty="0">
                <a:solidFill>
                  <a:srgbClr val="FFC000"/>
                </a:solidFill>
                <a:latin typeface="Comic Sans MS" panose="030F0902030302020204" charset="0"/>
                <a:cs typeface="Comic Sans MS" panose="030F0902030302020204" charset="0"/>
                <a:sym typeface="+mn-ea"/>
              </a:rPr>
              <a:t>）</a:t>
            </a:r>
            <a:endParaRPr lang="en-US" altLang="zh-CN" sz="2800" b="1" dirty="0">
              <a:solidFill>
                <a:srgbClr val="FFC000"/>
              </a:solidFill>
              <a:latin typeface="Comic Sans MS" panose="030F0902030302020204" charset="0"/>
              <a:cs typeface="Comic Sans MS" panose="030F090203030202020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/>
      <p:bldP spid="6" grpId="0" animBg="1"/>
      <p:bldP spid="7" grpId="0"/>
      <p:bldP spid="8" grpId="0" bldLvl="0" animBg="1"/>
      <p:bldP spid="9" grpId="0"/>
      <p:bldP spid="10" grpId="0" bldLvl="0" animBg="1"/>
      <p:bldP spid="12" grpId="0"/>
      <p:bldP spid="11" grpId="0" bldLvl="0" animBg="1"/>
      <p:bldP spid="1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396945" y="687775"/>
            <a:ext cx="10969200" cy="705600"/>
          </a:xfrm>
        </p:spPr>
        <p:txBody>
          <a:bodyPr/>
          <a:lstStyle/>
          <a:p>
            <a:r>
              <a:rPr lang="en-US" altLang="zh-CN" dirty="0"/>
              <a:t>Be made Bi-ma-wen</a:t>
            </a:r>
            <a:endParaRPr lang="zh-CN" altLang="en-US" dirty="0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05505" y="818660"/>
            <a:ext cx="10969200" cy="5079219"/>
          </a:xfrm>
        </p:spPr>
        <p:txBody>
          <a:bodyPr/>
          <a:lstStyle/>
          <a:p>
            <a:pPr marL="0" indent="0">
              <a:buNone/>
            </a:pPr>
            <a:endParaRPr lang="en-US" altLang="zh-CN" dirty="0"/>
          </a:p>
          <a:p>
            <a:r>
              <a:rPr lang="en-US" altLang="zh-CN" sz="2800" dirty="0">
                <a:latin typeface="Comic Sans MS" panose="030F0902030302020204" charset="0"/>
                <a:cs typeface="Comic Sans MS" panose="030F0902030302020204" charset="0"/>
              </a:rPr>
              <a:t>There were a thousand heavenly horses there.The Monkey King went through the lists carefully.The heavenly horses seemed to behave very well in front of the Monkey King. (P11)</a:t>
            </a:r>
            <a:endParaRPr lang="en-US" altLang="zh-CN" sz="2800" dirty="0">
              <a:latin typeface="Comic Sans MS" panose="030F0902030302020204" charset="0"/>
              <a:cs typeface="Comic Sans MS" panose="030F0902030302020204" charset="0"/>
            </a:endParaRPr>
          </a:p>
          <a:p>
            <a:endParaRPr lang="en-US" altLang="zh-CN" dirty="0"/>
          </a:p>
          <a:p>
            <a:pPr marL="0" indent="0">
              <a:buNone/>
            </a:pPr>
            <a:endParaRPr lang="zh-CN" altLang="en-US" dirty="0"/>
          </a:p>
        </p:txBody>
      </p:sp>
      <p:sp>
        <p:nvSpPr>
          <p:cNvPr id="4" name="云形 3"/>
          <p:cNvSpPr/>
          <p:nvPr/>
        </p:nvSpPr>
        <p:spPr>
          <a:xfrm>
            <a:off x="95567" y="4245609"/>
            <a:ext cx="6928485" cy="1873885"/>
          </a:xfrm>
          <a:prstGeom prst="cloud">
            <a:avLst/>
          </a:prstGeom>
          <a:solidFill>
            <a:srgbClr val="FFFF00">
              <a:alpha val="2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5" name="TextBox 4"/>
          <p:cNvSpPr txBox="1"/>
          <p:nvPr/>
        </p:nvSpPr>
        <p:spPr>
          <a:xfrm>
            <a:off x="654685" y="4767580"/>
            <a:ext cx="581025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solidFill>
                  <a:srgbClr val="FF0000"/>
                </a:solidFill>
                <a:latin typeface="Comic Sans MS" panose="030F0902030302020204" charset="0"/>
                <a:cs typeface="Comic Sans MS" panose="030F0902030302020204" charset="0"/>
              </a:rPr>
              <a:t>Guess:  Does the Monkey King take good care of the heavenly horses?  Why?</a:t>
            </a:r>
            <a:endParaRPr lang="en-US" altLang="zh-CN" sz="2400" dirty="0">
              <a:solidFill>
                <a:srgbClr val="FF0000"/>
              </a:solidFill>
              <a:latin typeface="Comic Sans MS" panose="030F0902030302020204" charset="0"/>
              <a:cs typeface="Comic Sans MS" panose="030F0902030302020204" charset="0"/>
            </a:endParaRPr>
          </a:p>
        </p:txBody>
      </p:sp>
      <p:sp>
        <p:nvSpPr>
          <p:cNvPr id="7" name="文本框 6"/>
          <p:cNvSpPr txBox="1"/>
          <p:nvPr/>
        </p:nvSpPr>
        <p:spPr>
          <a:xfrm>
            <a:off x="3131185" y="2168208"/>
            <a:ext cx="592963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b="1" dirty="0">
                <a:solidFill>
                  <a:srgbClr val="FF0000"/>
                </a:solidFill>
              </a:rPr>
              <a:t>_____________________________________________</a:t>
            </a:r>
            <a:endParaRPr lang="en-US" altLang="zh-CN" b="1" dirty="0">
              <a:solidFill>
                <a:srgbClr val="FF0000"/>
              </a:solidFill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5702482" y="2641962"/>
            <a:ext cx="3150870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b="1" dirty="0">
                <a:solidFill>
                  <a:srgbClr val="FF0000"/>
                </a:solidFill>
              </a:rPr>
              <a:t>_______________________</a:t>
            </a:r>
            <a:endParaRPr lang="en-US" altLang="zh-CN" b="1" dirty="0">
              <a:solidFill>
                <a:srgbClr val="FF0000"/>
              </a:solidFill>
            </a:endParaRPr>
          </a:p>
        </p:txBody>
      </p:sp>
      <p:sp>
        <p:nvSpPr>
          <p:cNvPr id="9" name="云形 8"/>
          <p:cNvSpPr/>
          <p:nvPr/>
        </p:nvSpPr>
        <p:spPr>
          <a:xfrm>
            <a:off x="8219440" y="3553048"/>
            <a:ext cx="2863850" cy="1092835"/>
          </a:xfrm>
          <a:prstGeom prst="cloud">
            <a:avLst/>
          </a:prstGeom>
          <a:solidFill>
            <a:schemeClr val="accent1">
              <a:alpha val="57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0" name="文本框 9"/>
          <p:cNvSpPr txBox="1"/>
          <p:nvPr/>
        </p:nvSpPr>
        <p:spPr>
          <a:xfrm>
            <a:off x="8853352" y="3838480"/>
            <a:ext cx="196342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800" b="1" dirty="0">
                <a:solidFill>
                  <a:srgbClr val="FFC000"/>
                </a:solidFill>
                <a:latin typeface="Comic Sans MS" panose="030F0902030302020204" charset="0"/>
                <a:cs typeface="Comic Sans MS" panose="030F0902030302020204" charset="0"/>
              </a:rPr>
              <a:t>careful</a:t>
            </a:r>
            <a:endParaRPr lang="en-US" altLang="zh-CN" sz="2800" b="1" dirty="0">
              <a:solidFill>
                <a:srgbClr val="FFC000"/>
              </a:solidFill>
              <a:latin typeface="Comic Sans MS" panose="030F0902030302020204" charset="0"/>
              <a:cs typeface="Comic Sans MS" panose="030F0902030302020204" charset="0"/>
            </a:endParaRPr>
          </a:p>
        </p:txBody>
      </p:sp>
      <p:sp>
        <p:nvSpPr>
          <p:cNvPr id="11" name="标题 1"/>
          <p:cNvSpPr>
            <a:spLocks noGrp="1"/>
          </p:cNvSpPr>
          <p:nvPr/>
        </p:nvSpPr>
        <p:spPr>
          <a:xfrm>
            <a:off x="0" y="21998"/>
            <a:ext cx="12192000" cy="711835"/>
          </a:xfrm>
          <a:prstGeom prst="rect">
            <a:avLst/>
          </a:prstGeom>
          <a:solidFill>
            <a:srgbClr val="FFC000"/>
          </a:solidFill>
          <a:ln w="9525">
            <a:noFill/>
          </a:ln>
        </p:spPr>
        <p:txBody>
          <a:bodyPr anchor="ctr"/>
          <a:lstStyle>
            <a:lvl1pPr marL="0" lvl="0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altLang="zh-CN" b="1" dirty="0">
                <a:solidFill>
                  <a:schemeClr val="tx1"/>
                </a:solidFill>
              </a:rPr>
              <a:t>About the character</a:t>
            </a:r>
            <a:endParaRPr lang="en-US" altLang="zh-CN" b="1" dirty="0">
              <a:solidFill>
                <a:schemeClr val="tx1"/>
              </a:solidFill>
            </a:endParaRPr>
          </a:p>
        </p:txBody>
      </p:sp>
      <p:sp>
        <p:nvSpPr>
          <p:cNvPr id="12" name="云形 11"/>
          <p:cNvSpPr/>
          <p:nvPr/>
        </p:nvSpPr>
        <p:spPr>
          <a:xfrm>
            <a:off x="7219291" y="5090476"/>
            <a:ext cx="4667204" cy="1092835"/>
          </a:xfrm>
          <a:prstGeom prst="cloud">
            <a:avLst/>
          </a:prstGeom>
          <a:solidFill>
            <a:schemeClr val="accent1">
              <a:alpha val="57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3" name="文本框 12"/>
          <p:cNvSpPr txBox="1"/>
          <p:nvPr/>
        </p:nvSpPr>
        <p:spPr>
          <a:xfrm>
            <a:off x="7654834" y="5467407"/>
            <a:ext cx="361987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b="1" dirty="0">
                <a:solidFill>
                  <a:srgbClr val="FFC000"/>
                </a:solidFill>
                <a:latin typeface="Comic Sans MS" panose="030F0902030302020204" charset="0"/>
                <a:cs typeface="Comic Sans MS" panose="030F0902030302020204" charset="0"/>
              </a:rPr>
              <a:t>responsible(</a:t>
            </a:r>
            <a:r>
              <a:rPr lang="zh-CN" altLang="en-US" sz="2400" b="1" dirty="0">
                <a:solidFill>
                  <a:srgbClr val="FFC000"/>
                </a:solidFill>
                <a:latin typeface="Comic Sans MS" panose="030F0902030302020204" charset="0"/>
                <a:cs typeface="Comic Sans MS" panose="030F0902030302020204" charset="0"/>
              </a:rPr>
              <a:t>有责任心的）</a:t>
            </a:r>
            <a:endParaRPr lang="en-US" altLang="zh-CN" sz="2400" b="1" dirty="0">
              <a:solidFill>
                <a:srgbClr val="FFC000"/>
              </a:solidFill>
              <a:latin typeface="Comic Sans MS" panose="030F0902030302020204" charset="0"/>
              <a:cs typeface="Comic Sans MS" panose="030F090203030202020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/>
      <p:bldP spid="7" grpId="0"/>
      <p:bldP spid="8" grpId="0"/>
      <p:bldP spid="9" grpId="0" animBg="1"/>
      <p:bldP spid="10" grpId="0"/>
      <p:bldP spid="12" grpId="0" animBg="1"/>
      <p:bldP spid="1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They had a party…(P12)</a:t>
            </a:r>
            <a:endParaRPr lang="zh-CN" altLang="en-US" dirty="0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611575" y="1097940"/>
            <a:ext cx="10969200" cy="4759200"/>
          </a:xfrm>
        </p:spPr>
        <p:txBody>
          <a:bodyPr/>
          <a:lstStyle/>
          <a:p>
            <a:pPr marL="0" indent="0">
              <a:buNone/>
            </a:pPr>
            <a:endParaRPr lang="en-US" altLang="zh-CN" dirty="0"/>
          </a:p>
          <a:p>
            <a:r>
              <a:rPr lang="en-US" altLang="zh-CN" sz="2400" dirty="0">
                <a:latin typeface="Comic Sans MS" panose="030F0902030302020204" charset="0"/>
              </a:rPr>
              <a:t>“What does the title Bi-ma-wen mean? And what position is it?” the Monkey King asked.</a:t>
            </a:r>
            <a:endParaRPr lang="en-US" altLang="zh-CN" sz="2400" dirty="0">
              <a:latin typeface="Comic Sans MS" panose="030F0902030302020204" charset="0"/>
            </a:endParaRPr>
          </a:p>
          <a:p>
            <a:r>
              <a:rPr lang="en-US" altLang="zh-CN" sz="2400" dirty="0">
                <a:latin typeface="Comic Sans MS" panose="030F0902030302020204" charset="0"/>
              </a:rPr>
              <a:t>“It is not actually a position in any rank,” replied one official.</a:t>
            </a:r>
            <a:endParaRPr lang="en-US" altLang="zh-CN" sz="2400" dirty="0">
              <a:latin typeface="Comic Sans MS" panose="030F0902030302020204" charset="0"/>
            </a:endParaRPr>
          </a:p>
          <a:p>
            <a:r>
              <a:rPr lang="en-US" altLang="zh-CN" sz="2400" dirty="0">
                <a:latin typeface="Comic Sans MS" panose="030F0902030302020204" charset="0"/>
              </a:rPr>
              <a:t>” Is it because it’s too high?” he asked.</a:t>
            </a:r>
            <a:endParaRPr lang="en-US" altLang="zh-CN" sz="2400" dirty="0">
              <a:latin typeface="Comic Sans MS" panose="030F0902030302020204" charset="0"/>
            </a:endParaRPr>
          </a:p>
          <a:p>
            <a:r>
              <a:rPr lang="en-US" altLang="zh-CN" sz="2400" dirty="0">
                <a:latin typeface="Comic Sans MS" panose="030F0902030302020204" charset="0"/>
              </a:rPr>
              <a:t>“No, it’s too low,” was the answer.</a:t>
            </a:r>
            <a:endParaRPr lang="en-US" altLang="zh-CN" sz="2400" dirty="0">
              <a:latin typeface="Comic Sans MS" panose="030F0902030302020204" charset="0"/>
            </a:endParaRPr>
          </a:p>
          <a:p>
            <a:r>
              <a:rPr lang="en-US" altLang="zh-CN" sz="2400" dirty="0">
                <a:latin typeface="Comic Sans MS" panose="030F0902030302020204" charset="0"/>
              </a:rPr>
              <a:t>“ That’s what they think of me!” The Monkey King was very </a:t>
            </a:r>
            <a:r>
              <a:rPr lang="en-US" altLang="zh-CN" sz="2400" dirty="0">
                <a:highlight>
                  <a:srgbClr val="FF0000"/>
                </a:highlight>
                <a:latin typeface="Comic Sans MS" panose="030F0902030302020204" charset="0"/>
              </a:rPr>
              <a:t>angry</a:t>
            </a:r>
            <a:r>
              <a:rPr lang="en-US" altLang="zh-CN" sz="2400" dirty="0">
                <a:latin typeface="Comic Sans MS" panose="030F0902030302020204" charset="0"/>
              </a:rPr>
              <a:t>. </a:t>
            </a:r>
            <a:endParaRPr lang="en-US" altLang="zh-CN" sz="2400" dirty="0">
              <a:latin typeface="Comic Sans MS" panose="030F0902030302020204" charset="0"/>
            </a:endParaRPr>
          </a:p>
          <a:p>
            <a:endParaRPr lang="en-US" altLang="zh-CN" dirty="0"/>
          </a:p>
          <a:p>
            <a:endParaRPr lang="zh-CN" altLang="en-US" dirty="0"/>
          </a:p>
        </p:txBody>
      </p:sp>
      <p:sp>
        <p:nvSpPr>
          <p:cNvPr id="4" name="椭圆 3"/>
          <p:cNvSpPr/>
          <p:nvPr/>
        </p:nvSpPr>
        <p:spPr>
          <a:xfrm>
            <a:off x="6849294" y="325650"/>
            <a:ext cx="4430483" cy="1174977"/>
          </a:xfrm>
          <a:prstGeom prst="ellips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5" name="TextBox 4"/>
          <p:cNvSpPr txBox="1"/>
          <p:nvPr/>
        </p:nvSpPr>
        <p:spPr>
          <a:xfrm>
            <a:off x="7661367" y="484146"/>
            <a:ext cx="402606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800" dirty="0">
                <a:latin typeface="Comic Sans MS" panose="030F0902030302020204" charset="0"/>
              </a:rPr>
              <a:t>Read with feelings         (pair work)</a:t>
            </a:r>
            <a:endParaRPr lang="zh-CN" altLang="en-US" sz="2800" dirty="0">
              <a:latin typeface="Comic Sans MS" panose="030F0902030302020204" charset="0"/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1254034" y="5479869"/>
            <a:ext cx="443645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3200" dirty="0">
                <a:solidFill>
                  <a:srgbClr val="FFC000"/>
                </a:solidFill>
                <a:latin typeface="Comic Sans MS" panose="030F0902030302020204" charset="0"/>
              </a:rPr>
              <a:t>curious         angry</a:t>
            </a:r>
            <a:endParaRPr lang="zh-CN" altLang="en-US" sz="3200" dirty="0">
              <a:solidFill>
                <a:srgbClr val="FFC000"/>
              </a:solidFill>
              <a:latin typeface="Comic Sans MS" panose="030F0902030302020204" charset="0"/>
            </a:endParaRPr>
          </a:p>
        </p:txBody>
      </p:sp>
      <p:sp>
        <p:nvSpPr>
          <p:cNvPr id="9" name="箭头: 上弧形 8"/>
          <p:cNvSpPr/>
          <p:nvPr/>
        </p:nvSpPr>
        <p:spPr>
          <a:xfrm>
            <a:off x="2886891" y="5567655"/>
            <a:ext cx="777240" cy="289530"/>
          </a:xfrm>
          <a:prstGeom prst="curved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pic>
        <p:nvPicPr>
          <p:cNvPr id="7" name="图片 6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55801" y="4916075"/>
            <a:ext cx="1638569" cy="1592689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0" name="云形 9"/>
          <p:cNvSpPr/>
          <p:nvPr/>
        </p:nvSpPr>
        <p:spPr>
          <a:xfrm>
            <a:off x="5495200" y="1768713"/>
            <a:ext cx="6294120" cy="1280160"/>
          </a:xfrm>
          <a:prstGeom prst="cloud">
            <a:avLst/>
          </a:prstGeom>
          <a:solidFill>
            <a:srgbClr val="FFFF00">
              <a:alpha val="2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dirty="0"/>
          </a:p>
        </p:txBody>
      </p:sp>
      <p:sp>
        <p:nvSpPr>
          <p:cNvPr id="8" name="文本框 7"/>
          <p:cNvSpPr txBox="1"/>
          <p:nvPr/>
        </p:nvSpPr>
        <p:spPr>
          <a:xfrm>
            <a:off x="6276703" y="1990168"/>
            <a:ext cx="500307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solidFill>
                  <a:srgbClr val="FF0000"/>
                </a:solidFill>
                <a:latin typeface="Comic Sans MS" panose="030F0902030302020204" charset="0"/>
              </a:rPr>
              <a:t>At first, did the Monkey King really know what the position is?</a:t>
            </a:r>
            <a:endParaRPr lang="zh-CN" altLang="en-US" sz="2400" dirty="0">
              <a:solidFill>
                <a:srgbClr val="FF0000"/>
              </a:solidFill>
              <a:latin typeface="Comic Sans MS" panose="030F090203030202020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5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42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10" grpId="0" animBg="1"/>
      <p:bldP spid="10" grpId="1" animBg="1"/>
      <p:bldP spid="8" grpId="0"/>
      <p:bldP spid="8" grpId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585268" y="843268"/>
            <a:ext cx="10969200" cy="705600"/>
          </a:xfrm>
        </p:spPr>
        <p:txBody>
          <a:bodyPr>
            <a:normAutofit/>
          </a:bodyPr>
          <a:lstStyle/>
          <a:p>
            <a:r>
              <a:rPr lang="en-US" altLang="zh-CN" sz="2800" dirty="0">
                <a:highlight>
                  <a:srgbClr val="FFFF00"/>
                </a:highlight>
                <a:latin typeface="Comic Sans MS" panose="030F0902030302020204" charset="0"/>
              </a:rPr>
              <a:t>Who went down to capture the Monkey King?</a:t>
            </a:r>
            <a:endParaRPr lang="zh-CN" altLang="en-US" sz="2800" dirty="0">
              <a:highlight>
                <a:srgbClr val="FFFF00"/>
              </a:highlight>
              <a:latin typeface="Comic Sans MS" panose="030F0902030302020204" charset="0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44137" y="1458263"/>
            <a:ext cx="10969200" cy="4759200"/>
          </a:xfrm>
        </p:spPr>
        <p:txBody>
          <a:bodyPr/>
          <a:lstStyle/>
          <a:p>
            <a:endParaRPr lang="en-US" altLang="zh-CN" dirty="0"/>
          </a:p>
          <a:p>
            <a:pPr marL="0" indent="0">
              <a:buNone/>
            </a:pPr>
            <a:endParaRPr lang="en-US" altLang="zh-CN" dirty="0"/>
          </a:p>
          <a:p>
            <a:r>
              <a:rPr lang="en-US" altLang="zh-CN" dirty="0"/>
              <a:t>“</a:t>
            </a:r>
            <a:r>
              <a:rPr lang="en-US" altLang="zh-CN" sz="2400" dirty="0">
                <a:latin typeface="Comic Sans MS" panose="030F0902030302020204" charset="0"/>
                <a:cs typeface="Comic Sans MS" panose="030F0902030302020204" charset="0"/>
              </a:rPr>
              <a:t> Little prince, you have not lost your baby teeth yet,” laughed the Monkey  King.(P17)    </a:t>
            </a:r>
            <a:endParaRPr lang="en-US" altLang="zh-CN" sz="2400" dirty="0">
              <a:latin typeface="Comic Sans MS" panose="030F0902030302020204" charset="0"/>
              <a:cs typeface="Comic Sans MS" panose="030F0902030302020204" charset="0"/>
            </a:endParaRPr>
          </a:p>
          <a:p>
            <a:pPr marL="0" indent="0">
              <a:buNone/>
            </a:pPr>
            <a:r>
              <a:rPr lang="en-US" altLang="zh-CN" sz="2400" dirty="0">
                <a:latin typeface="Comic Sans MS" panose="030F0902030302020204" charset="0"/>
                <a:cs typeface="Comic Sans MS" panose="030F0902030302020204" charset="0"/>
              </a:rPr>
              <a:t> </a:t>
            </a:r>
            <a:endParaRPr lang="en-US" altLang="zh-CN" sz="2400" dirty="0">
              <a:latin typeface="Comic Sans MS" panose="030F0902030302020204" charset="0"/>
              <a:cs typeface="Comic Sans MS" panose="030F0902030302020204" charset="0"/>
            </a:endParaRPr>
          </a:p>
          <a:p>
            <a:r>
              <a:rPr lang="en-US" altLang="zh-CN" sz="2800" b="1" dirty="0">
                <a:highlight>
                  <a:srgbClr val="FFFF00"/>
                </a:highlight>
                <a:latin typeface="Comic Sans MS" panose="030F0902030302020204" charset="0"/>
                <a:cs typeface="Comic Sans MS" panose="030F0902030302020204" charset="0"/>
              </a:rPr>
              <a:t>How was the result?</a:t>
            </a:r>
            <a:endParaRPr lang="en-US" altLang="zh-CN" sz="2800" b="1" dirty="0">
              <a:highlight>
                <a:srgbClr val="FFFF00"/>
              </a:highlight>
              <a:latin typeface="Comic Sans MS" panose="030F0902030302020204" charset="0"/>
              <a:cs typeface="Comic Sans MS" panose="030F0902030302020204" charset="0"/>
            </a:endParaRPr>
          </a:p>
          <a:p>
            <a:r>
              <a:rPr lang="en-US" altLang="zh-CN" sz="2400" dirty="0">
                <a:latin typeface="Comic Sans MS" panose="030F0902030302020204" charset="0"/>
                <a:cs typeface="Comic Sans MS" panose="030F0902030302020204" charset="0"/>
              </a:rPr>
              <a:t> </a:t>
            </a:r>
            <a:r>
              <a:rPr lang="en-US" altLang="zh-CN" sz="2400" dirty="0">
                <a:solidFill>
                  <a:schemeClr val="accent1"/>
                </a:solidFill>
                <a:latin typeface="Comic Sans MS" panose="030F0902030302020204" charset="0"/>
                <a:cs typeface="Comic Sans MS" panose="030F0902030302020204" charset="0"/>
              </a:rPr>
              <a:t>After 30 rounds, </a:t>
            </a:r>
            <a:r>
              <a:rPr lang="en-US" altLang="zh-CN" sz="2400" dirty="0" err="1">
                <a:solidFill>
                  <a:schemeClr val="accent1"/>
                </a:solidFill>
                <a:latin typeface="Comic Sans MS" panose="030F0902030302020204" charset="0"/>
                <a:cs typeface="Comic Sans MS" panose="030F0902030302020204" charset="0"/>
              </a:rPr>
              <a:t>Nezha</a:t>
            </a:r>
            <a:r>
              <a:rPr lang="en-US" altLang="zh-CN" sz="2400" dirty="0">
                <a:solidFill>
                  <a:schemeClr val="accent1"/>
                </a:solidFill>
                <a:latin typeface="Comic Sans MS" panose="030F0902030302020204" charset="0"/>
                <a:cs typeface="Comic Sans MS" panose="030F0902030302020204" charset="0"/>
              </a:rPr>
              <a:t> ran back to his father in </a:t>
            </a:r>
            <a:r>
              <a:rPr lang="en-US" altLang="zh-CN" sz="2400" dirty="0">
                <a:solidFill>
                  <a:schemeClr val="accent1"/>
                </a:solidFill>
                <a:highlight>
                  <a:srgbClr val="FF00FF"/>
                </a:highlight>
                <a:latin typeface="Comic Sans MS" panose="030F0902030302020204" charset="0"/>
                <a:cs typeface="Comic Sans MS" panose="030F0902030302020204" charset="0"/>
              </a:rPr>
              <a:t>defeat</a:t>
            </a:r>
            <a:r>
              <a:rPr lang="en-US" altLang="zh-CN" sz="2400" dirty="0">
                <a:solidFill>
                  <a:schemeClr val="accent1"/>
                </a:solidFill>
                <a:latin typeface="Comic Sans MS" panose="030F0902030302020204" charset="0"/>
                <a:cs typeface="Comic Sans MS" panose="030F0902030302020204" charset="0"/>
              </a:rPr>
              <a:t>.(P17</a:t>
            </a:r>
            <a:r>
              <a:rPr lang="en-US" altLang="zh-CN" dirty="0"/>
              <a:t>)</a:t>
            </a:r>
            <a:endParaRPr lang="en-US" altLang="zh-CN" dirty="0"/>
          </a:p>
          <a:p>
            <a:pPr marL="0" indent="0">
              <a:buNone/>
            </a:pPr>
            <a:r>
              <a:rPr lang="en-US" altLang="zh-CN" dirty="0"/>
              <a:t>              </a:t>
            </a:r>
            <a:endParaRPr lang="zh-CN" altLang="en-US" dirty="0"/>
          </a:p>
        </p:txBody>
      </p:sp>
      <p:sp>
        <p:nvSpPr>
          <p:cNvPr id="5" name="文本框 4"/>
          <p:cNvSpPr txBox="1"/>
          <p:nvPr/>
        </p:nvSpPr>
        <p:spPr>
          <a:xfrm>
            <a:off x="443865" y="1748790"/>
            <a:ext cx="10376535" cy="8299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solidFill>
                  <a:schemeClr val="accent1"/>
                </a:solidFill>
                <a:latin typeface="Comic Sans MS" panose="030F0902030302020204" charset="0"/>
                <a:cs typeface="Comic Sans MS" panose="030F0902030302020204" charset="0"/>
              </a:rPr>
              <a:t>The Great Heavenly King Li Jing and his son </a:t>
            </a:r>
            <a:r>
              <a:rPr lang="en-US" altLang="zh-CN" sz="2400" dirty="0" err="1">
                <a:solidFill>
                  <a:schemeClr val="accent1"/>
                </a:solidFill>
                <a:latin typeface="Comic Sans MS" panose="030F0902030302020204" charset="0"/>
                <a:cs typeface="Comic Sans MS" panose="030F0902030302020204" charset="0"/>
              </a:rPr>
              <a:t>Nezha</a:t>
            </a:r>
            <a:r>
              <a:rPr lang="en-US" altLang="zh-CN" sz="2400" dirty="0">
                <a:solidFill>
                  <a:schemeClr val="accent1"/>
                </a:solidFill>
                <a:latin typeface="Comic Sans MS" panose="030F0902030302020204" charset="0"/>
                <a:cs typeface="Comic Sans MS" panose="030F0902030302020204" charset="0"/>
              </a:rPr>
              <a:t> and the troops</a:t>
            </a:r>
            <a:endParaRPr lang="en-US" altLang="zh-CN" sz="2400" dirty="0">
              <a:solidFill>
                <a:schemeClr val="accent1"/>
              </a:solidFill>
              <a:latin typeface="Comic Sans MS" panose="030F0902030302020204" charset="0"/>
              <a:cs typeface="Comic Sans MS" panose="030F0902030302020204" charset="0"/>
            </a:endParaRPr>
          </a:p>
          <a:p>
            <a:r>
              <a:rPr lang="zh-CN" altLang="en-US" sz="2400" dirty="0">
                <a:latin typeface="Comic Sans MS" panose="030F0902030302020204" charset="0"/>
                <a:cs typeface="Comic Sans MS" panose="030F0902030302020204" charset="0"/>
              </a:rPr>
              <a:t>                                                                                           /truːp</a:t>
            </a:r>
            <a:r>
              <a:rPr lang="en-US" altLang="zh-CN" sz="2400" dirty="0">
                <a:latin typeface="Comic Sans MS" panose="030F0902030302020204" charset="0"/>
                <a:cs typeface="Comic Sans MS" panose="030F0902030302020204" charset="0"/>
              </a:rPr>
              <a:t>s</a:t>
            </a:r>
            <a:r>
              <a:rPr lang="zh-CN" altLang="en-US" sz="2400" dirty="0">
                <a:latin typeface="Comic Sans MS" panose="030F0902030302020204" charset="0"/>
                <a:cs typeface="Comic Sans MS" panose="030F0902030302020204" charset="0"/>
              </a:rPr>
              <a:t>/军队</a:t>
            </a:r>
            <a:endParaRPr lang="zh-CN" altLang="en-US" sz="2400" dirty="0">
              <a:latin typeface="Comic Sans MS" panose="030F0902030302020204" charset="0"/>
              <a:cs typeface="Comic Sans MS" panose="030F0902030302020204" charset="0"/>
            </a:endParaRPr>
          </a:p>
        </p:txBody>
      </p:sp>
      <p:sp>
        <p:nvSpPr>
          <p:cNvPr id="9" name="云形 8"/>
          <p:cNvSpPr/>
          <p:nvPr/>
        </p:nvSpPr>
        <p:spPr>
          <a:xfrm>
            <a:off x="5525951" y="3050623"/>
            <a:ext cx="2863850" cy="1092835"/>
          </a:xfrm>
          <a:prstGeom prst="cloud">
            <a:avLst/>
          </a:prstGeom>
          <a:solidFill>
            <a:schemeClr val="accent1">
              <a:alpha val="57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4" name="云形 3"/>
          <p:cNvSpPr/>
          <p:nvPr/>
        </p:nvSpPr>
        <p:spPr>
          <a:xfrm>
            <a:off x="9148942" y="3287662"/>
            <a:ext cx="2616705" cy="898040"/>
          </a:xfrm>
          <a:prstGeom prst="cloud">
            <a:avLst/>
          </a:prstGeom>
          <a:solidFill>
            <a:schemeClr val="accent1">
              <a:alpha val="57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6" name="文本框 5"/>
          <p:cNvSpPr txBox="1"/>
          <p:nvPr/>
        </p:nvSpPr>
        <p:spPr>
          <a:xfrm>
            <a:off x="9774382" y="3429000"/>
            <a:ext cx="157070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3200" b="1" dirty="0">
                <a:solidFill>
                  <a:srgbClr val="FFC000"/>
                </a:solidFill>
                <a:latin typeface="Comic Sans MS" panose="030F0902030302020204" charset="0"/>
                <a:cs typeface="Comic Sans MS" panose="030F0902030302020204" charset="0"/>
              </a:rPr>
              <a:t>strong</a:t>
            </a:r>
            <a:endParaRPr lang="en-US" altLang="zh-CN" sz="3200" b="1" dirty="0">
              <a:solidFill>
                <a:srgbClr val="FFC000"/>
              </a:solidFill>
              <a:latin typeface="Comic Sans MS" panose="030F0902030302020204" charset="0"/>
              <a:cs typeface="Comic Sans MS" panose="030F0902030302020204" charset="0"/>
            </a:endParaRPr>
          </a:p>
        </p:txBody>
      </p:sp>
      <p:sp>
        <p:nvSpPr>
          <p:cNvPr id="7" name="文本框 6"/>
          <p:cNvSpPr txBox="1"/>
          <p:nvPr/>
        </p:nvSpPr>
        <p:spPr>
          <a:xfrm>
            <a:off x="6285093" y="3254298"/>
            <a:ext cx="1345565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3200" b="1" dirty="0">
                <a:solidFill>
                  <a:srgbClr val="FFC000"/>
                </a:solidFill>
                <a:latin typeface="Comic Sans MS" panose="030F0902030302020204" charset="0"/>
                <a:cs typeface="Comic Sans MS" panose="030F0902030302020204" charset="0"/>
              </a:rPr>
              <a:t>proud</a:t>
            </a:r>
            <a:endParaRPr lang="en-US" altLang="zh-CN" sz="3200" b="1" dirty="0">
              <a:solidFill>
                <a:srgbClr val="FFC000"/>
              </a:solidFill>
              <a:latin typeface="Comic Sans MS" panose="030F0902030302020204" charset="0"/>
              <a:cs typeface="Comic Sans MS" panose="030F0902030302020204" charset="0"/>
            </a:endParaRPr>
          </a:p>
        </p:txBody>
      </p:sp>
      <p:sp>
        <p:nvSpPr>
          <p:cNvPr id="10" name="标题 1"/>
          <p:cNvSpPr>
            <a:spLocks noGrp="1"/>
          </p:cNvSpPr>
          <p:nvPr/>
        </p:nvSpPr>
        <p:spPr>
          <a:xfrm>
            <a:off x="-3175" y="0"/>
            <a:ext cx="12192000" cy="723885"/>
          </a:xfrm>
          <a:prstGeom prst="rect">
            <a:avLst/>
          </a:prstGeom>
          <a:solidFill>
            <a:srgbClr val="FFC000"/>
          </a:solidFill>
        </p:spPr>
        <p:txBody>
          <a:bodyPr vert="horz" lIns="90000" tIns="46800" rIns="90000" bIns="4680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kumimoji="0" lang="zh-CN" altLang="en-US" sz="3600" b="1" i="0" u="none" strike="noStrike" kern="1200" cap="none" spc="300" normalizeH="0" baseline="0" noProof="1" dirty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anose="020B0604020202090204" pitchFamily="34" charset="0"/>
                <a:ea typeface="微软雅黑" panose="020B0503020204020204" pitchFamily="34" charset="-122"/>
                <a:cs typeface="+mj-cs"/>
                <a:sym typeface="+mn-ea"/>
              </a:defRPr>
            </a:lvl1pPr>
          </a:lstStyle>
          <a:p>
            <a:pPr algn="ctr"/>
            <a:r>
              <a:rPr lang="en-US" altLang="zh-CN" b="1" dirty="0">
                <a:solidFill>
                  <a:schemeClr val="tx1"/>
                </a:solidFill>
              </a:rPr>
              <a:t>  About plots and characters</a:t>
            </a:r>
            <a:endParaRPr lang="en-US" altLang="zh-CN" b="1" dirty="0">
              <a:solidFill>
                <a:schemeClr val="tx1"/>
              </a:solidFill>
            </a:endParaRPr>
          </a:p>
        </p:txBody>
      </p:sp>
      <p:sp>
        <p:nvSpPr>
          <p:cNvPr id="11" name="文本框 10"/>
          <p:cNvSpPr txBox="1"/>
          <p:nvPr/>
        </p:nvSpPr>
        <p:spPr>
          <a:xfrm>
            <a:off x="7710444" y="5215779"/>
            <a:ext cx="424325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solidFill>
                  <a:schemeClr val="accent5"/>
                </a:solidFill>
                <a:latin typeface="Comic Sans MS" panose="030F0902030302020204" charset="0"/>
              </a:rPr>
              <a:t>A. success       B. failure</a:t>
            </a:r>
            <a:endParaRPr lang="zh-CN" altLang="en-US" sz="2400" dirty="0">
              <a:solidFill>
                <a:schemeClr val="accent5"/>
              </a:solidFill>
              <a:latin typeface="Comic Sans MS" panose="030F0902030302020204" charset="0"/>
            </a:endParaRPr>
          </a:p>
        </p:txBody>
      </p:sp>
      <p:sp>
        <p:nvSpPr>
          <p:cNvPr id="12" name="笑脸 11"/>
          <p:cNvSpPr/>
          <p:nvPr/>
        </p:nvSpPr>
        <p:spPr>
          <a:xfrm>
            <a:off x="9894805" y="5329189"/>
            <a:ext cx="293914" cy="228872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13" name="文本框 12"/>
          <p:cNvSpPr txBox="1"/>
          <p:nvPr/>
        </p:nvSpPr>
        <p:spPr>
          <a:xfrm>
            <a:off x="444138" y="5677825"/>
            <a:ext cx="11509558" cy="8299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solidFill>
                  <a:schemeClr val="accent5">
                    <a:lumMod val="75000"/>
                  </a:schemeClr>
                </a:solidFill>
                <a:latin typeface="Comic Sans MS" panose="030F0902030302020204" charset="0"/>
              </a:rPr>
              <a:t>Reading Tip: Try to guess the meaning of the word according to the context and insets.(</a:t>
            </a:r>
            <a:r>
              <a:rPr lang="zh-CN" altLang="en-US" sz="2400" dirty="0">
                <a:solidFill>
                  <a:schemeClr val="accent5">
                    <a:lumMod val="75000"/>
                  </a:schemeClr>
                </a:solidFill>
                <a:latin typeface="Comic Sans MS" panose="030F0902030302020204" charset="0"/>
              </a:rPr>
              <a:t>根据上下文及插画猜测词义）</a:t>
            </a:r>
            <a:endParaRPr lang="zh-CN" altLang="en-US" sz="2400" dirty="0">
              <a:solidFill>
                <a:schemeClr val="accent5">
                  <a:lumMod val="75000"/>
                </a:schemeClr>
              </a:solidFill>
              <a:latin typeface="Comic Sans MS" panose="030F0902030302020204" charset="0"/>
            </a:endParaRPr>
          </a:p>
        </p:txBody>
      </p:sp>
      <p:sp>
        <p:nvSpPr>
          <p:cNvPr id="14" name="云形 13"/>
          <p:cNvSpPr/>
          <p:nvPr/>
        </p:nvSpPr>
        <p:spPr>
          <a:xfrm>
            <a:off x="7461019" y="3994173"/>
            <a:ext cx="3544438" cy="898040"/>
          </a:xfrm>
          <a:prstGeom prst="cloud">
            <a:avLst/>
          </a:prstGeom>
          <a:solidFill>
            <a:schemeClr val="accent1">
              <a:alpha val="57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5" name="文本框 14"/>
          <p:cNvSpPr txBox="1"/>
          <p:nvPr/>
        </p:nvSpPr>
        <p:spPr>
          <a:xfrm>
            <a:off x="7672198" y="4175129"/>
            <a:ext cx="409345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b="1" dirty="0">
                <a:solidFill>
                  <a:srgbClr val="FFC000"/>
                </a:solidFill>
                <a:latin typeface="Comic Sans MS" panose="030F0902030302020204" charset="0"/>
                <a:cs typeface="Comic Sans MS" panose="030F0902030302020204" charset="0"/>
              </a:rPr>
              <a:t>be good at fighting</a:t>
            </a:r>
            <a:endParaRPr lang="en-US" altLang="zh-CN" sz="2400" b="1" dirty="0">
              <a:solidFill>
                <a:srgbClr val="FFC000"/>
              </a:solidFill>
              <a:latin typeface="Comic Sans MS" panose="030F0902030302020204" charset="0"/>
              <a:cs typeface="Comic Sans MS" panose="030F0902030302020204" charset="0"/>
            </a:endParaRPr>
          </a:p>
        </p:txBody>
      </p:sp>
      <p:pic>
        <p:nvPicPr>
          <p:cNvPr id="8" name="图片 7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140401" y="697074"/>
            <a:ext cx="2026376" cy="1535993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6" name="图片 1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631124" y="1984658"/>
            <a:ext cx="1427934" cy="1373673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7" name="图片 1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66810" y="3736682"/>
            <a:ext cx="1467344" cy="1467344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9" grpId="0" animBg="1"/>
      <p:bldP spid="4" grpId="0" animBg="1"/>
      <p:bldP spid="6" grpId="0"/>
      <p:bldP spid="7" grpId="0"/>
      <p:bldP spid="11" grpId="0"/>
      <p:bldP spid="12" grpId="0" animBg="1"/>
      <p:bldP spid="13" grpId="0"/>
      <p:bldP spid="14" grpId="0" animBg="1"/>
      <p:bldP spid="1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216816" y="255600"/>
            <a:ext cx="11840066" cy="705600"/>
          </a:xfrm>
        </p:spPr>
        <p:txBody>
          <a:bodyPr>
            <a:normAutofit fontScale="90000"/>
          </a:bodyPr>
          <a:lstStyle/>
          <a:p>
            <a:r>
              <a:rPr lang="en-US" altLang="zh-CN" dirty="0">
                <a:latin typeface="Comic Sans MS" panose="030F0902030302020204" charset="0"/>
              </a:rPr>
              <a:t>The Spirit of the Planet Venus went down again to invite the Monkey King…</a:t>
            </a:r>
            <a:endParaRPr lang="zh-CN" altLang="en-US" dirty="0">
              <a:latin typeface="Comic Sans MS" panose="030F0902030302020204" charset="0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113122" y="1197204"/>
            <a:ext cx="11943760" cy="5109328"/>
          </a:xfrm>
        </p:spPr>
        <p:txBody>
          <a:bodyPr>
            <a:normAutofit/>
          </a:bodyPr>
          <a:lstStyle/>
          <a:p>
            <a:r>
              <a:rPr lang="en-US" altLang="zh-CN" sz="2600" b="1" dirty="0">
                <a:highlight>
                  <a:srgbClr val="FFFF00"/>
                </a:highlight>
                <a:latin typeface="Comic Sans MS" panose="030F0902030302020204" charset="0"/>
              </a:rPr>
              <a:t>Make up a dialogue between the Spirit of the Planet Venus and The Monkey King…</a:t>
            </a:r>
            <a:endParaRPr lang="en-US" altLang="zh-CN" sz="2600" b="1" dirty="0">
              <a:highlight>
                <a:srgbClr val="FFFF00"/>
              </a:highlight>
              <a:latin typeface="Comic Sans MS" panose="030F0902030302020204" charset="0"/>
            </a:endParaRPr>
          </a:p>
          <a:p>
            <a:r>
              <a:rPr lang="en-US" altLang="zh-CN" sz="2000" dirty="0">
                <a:latin typeface="Comic Sans MS" panose="030F0902030302020204" charset="0"/>
              </a:rPr>
              <a:t>Student A : We are so sorry…. </a:t>
            </a:r>
            <a:endParaRPr lang="en-US" altLang="zh-CN" sz="2000" dirty="0">
              <a:latin typeface="Comic Sans MS" panose="030F0902030302020204" charset="0"/>
            </a:endParaRPr>
          </a:p>
          <a:p>
            <a:r>
              <a:rPr lang="en-US" altLang="zh-CN" sz="2000" dirty="0">
                <a:latin typeface="Comic Sans MS" panose="030F0902030302020204" charset="0"/>
              </a:rPr>
              <a:t>                 Today, the Jade Emperor orders me to invite you to Heaven as the Great Sage, Equal to Heaven. This rank is very high…. </a:t>
            </a:r>
            <a:endParaRPr lang="en-US" altLang="zh-CN" sz="2000" dirty="0">
              <a:latin typeface="Comic Sans MS" panose="030F0902030302020204" charset="0"/>
            </a:endParaRPr>
          </a:p>
          <a:p>
            <a:r>
              <a:rPr lang="en-US" altLang="zh-CN" sz="2000" dirty="0">
                <a:latin typeface="Comic Sans MS" panose="030F0902030302020204" charset="0"/>
              </a:rPr>
              <a:t>                 You don’t need to … You just need to take care of the Garden of Heavenly Peaches…</a:t>
            </a:r>
            <a:endParaRPr lang="en-US" altLang="zh-CN" sz="2000" dirty="0">
              <a:latin typeface="Comic Sans MS" panose="030F0902030302020204" charset="0"/>
            </a:endParaRPr>
          </a:p>
          <a:p>
            <a:r>
              <a:rPr lang="en-US" altLang="zh-CN" sz="2000" dirty="0">
                <a:latin typeface="Comic Sans MS" panose="030F0902030302020204" charset="0"/>
              </a:rPr>
              <a:t>…</a:t>
            </a:r>
            <a:endParaRPr lang="en-US" altLang="zh-CN" sz="2000" dirty="0">
              <a:latin typeface="Comic Sans MS" panose="030F0902030302020204" charset="0"/>
            </a:endParaRPr>
          </a:p>
          <a:p>
            <a:r>
              <a:rPr lang="en-US" altLang="zh-CN" sz="2000" dirty="0">
                <a:latin typeface="Comic Sans MS" panose="030F0902030302020204" charset="0"/>
              </a:rPr>
              <a:t>Student B: I won’t trust you any more!... I can play with my small monkeys happily every day here in Water Curtain Cave…but…</a:t>
            </a:r>
            <a:endParaRPr lang="en-US" altLang="zh-CN" sz="2000" dirty="0">
              <a:latin typeface="Comic Sans MS" panose="030F0902030302020204" charset="0"/>
            </a:endParaRPr>
          </a:p>
        </p:txBody>
      </p:sp>
      <p:pic>
        <p:nvPicPr>
          <p:cNvPr id="5" name="图片 4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444898" y="1734532"/>
            <a:ext cx="1611984" cy="1338606"/>
          </a:xfrm>
          <a:prstGeom prst="rect">
            <a:avLst/>
          </a:prstGeo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云形 8"/>
          <p:cNvSpPr/>
          <p:nvPr/>
        </p:nvSpPr>
        <p:spPr>
          <a:xfrm>
            <a:off x="3877724" y="1846315"/>
            <a:ext cx="2400931" cy="979134"/>
          </a:xfrm>
          <a:prstGeom prst="cloud">
            <a:avLst/>
          </a:prstGeom>
          <a:solidFill>
            <a:schemeClr val="accent1">
              <a:alpha val="57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The Great Sage, Equal to Heaven</a:t>
            </a:r>
            <a:endParaRPr lang="zh-CN" altLang="en-US" dirty="0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158613" y="1443627"/>
            <a:ext cx="11198777" cy="4805973"/>
          </a:xfrm>
        </p:spPr>
        <p:txBody>
          <a:bodyPr>
            <a:noAutofit/>
          </a:bodyPr>
          <a:lstStyle/>
          <a:p>
            <a:r>
              <a:rPr lang="en-US" altLang="zh-CN" sz="2800" b="1" dirty="0">
                <a:highlight>
                  <a:srgbClr val="FFFF00"/>
                </a:highlight>
                <a:latin typeface="Comic Sans MS" panose="030F0902030302020204" charset="0"/>
                <a:cs typeface="Comic Sans MS" panose="030F0902030302020204" charset="0"/>
              </a:rPr>
              <a:t>Why did the Monkey King go back to the Water Curtain Cave this time?</a:t>
            </a:r>
            <a:endParaRPr lang="en-US" altLang="zh-CN" sz="2800" b="1" dirty="0">
              <a:highlight>
                <a:srgbClr val="FFFF00"/>
              </a:highlight>
              <a:latin typeface="Comic Sans MS" panose="030F0902030302020204" charset="0"/>
              <a:cs typeface="Comic Sans MS" panose="030F0902030302020204" charset="0"/>
            </a:endParaRPr>
          </a:p>
          <a:p>
            <a:endParaRPr lang="en-US" altLang="zh-CN" sz="2800" b="1" dirty="0">
              <a:highlight>
                <a:srgbClr val="FFFF00"/>
              </a:highlight>
              <a:latin typeface="Comic Sans MS" panose="030F0902030302020204" charset="0"/>
              <a:cs typeface="Comic Sans MS" panose="030F0902030302020204" charset="0"/>
            </a:endParaRPr>
          </a:p>
          <a:p>
            <a:r>
              <a:rPr lang="en-US" altLang="zh-CN" sz="2400" dirty="0">
                <a:solidFill>
                  <a:schemeClr val="accent1"/>
                </a:solidFill>
                <a:latin typeface="Comic Sans MS" panose="030F0902030302020204" charset="0"/>
                <a:cs typeface="Comic Sans MS" panose="030F0902030302020204" charset="0"/>
              </a:rPr>
              <a:t> </a:t>
            </a:r>
            <a:r>
              <a:rPr lang="en-US" altLang="zh-CN" sz="2800" dirty="0">
                <a:solidFill>
                  <a:schemeClr val="accent1"/>
                </a:solidFill>
                <a:latin typeface="Comic Sans MS" panose="030F0902030302020204" charset="0"/>
                <a:cs typeface="Comic Sans MS" panose="030F0902030302020204" charset="0"/>
              </a:rPr>
              <a:t>He ate as many peaches as he could</a:t>
            </a:r>
            <a:endParaRPr lang="en-US" altLang="zh-CN" sz="2800" dirty="0">
              <a:solidFill>
                <a:schemeClr val="accent1"/>
              </a:solidFill>
              <a:latin typeface="Comic Sans MS" panose="030F0902030302020204" charset="0"/>
              <a:cs typeface="Comic Sans MS" panose="030F0902030302020204" charset="0"/>
            </a:endParaRPr>
          </a:p>
          <a:p>
            <a:r>
              <a:rPr lang="en-US" altLang="zh-CN" sz="2800" dirty="0">
                <a:solidFill>
                  <a:schemeClr val="accent1"/>
                </a:solidFill>
                <a:latin typeface="Comic Sans MS" panose="030F0902030302020204" charset="0"/>
                <a:cs typeface="Comic Sans MS" panose="030F0902030302020204" charset="0"/>
              </a:rPr>
              <a:t> He drank as much wine as he could</a:t>
            </a:r>
            <a:endParaRPr lang="en-US" altLang="zh-CN" sz="2800" dirty="0">
              <a:solidFill>
                <a:schemeClr val="accent1"/>
              </a:solidFill>
              <a:latin typeface="Comic Sans MS" panose="030F0902030302020204" charset="0"/>
              <a:cs typeface="Comic Sans MS" panose="030F0902030302020204" charset="0"/>
            </a:endParaRPr>
          </a:p>
          <a:p>
            <a:endParaRPr lang="en-US" altLang="zh-CN" sz="1900" dirty="0">
              <a:highlight>
                <a:srgbClr val="FFFFFF"/>
              </a:highlight>
              <a:latin typeface="Comic Sans MS" panose="030F0902030302020204" charset="0"/>
              <a:cs typeface="Comic Sans MS" panose="030F0902030302020204" charset="0"/>
            </a:endParaRPr>
          </a:p>
          <a:p>
            <a:pPr marL="0" indent="0">
              <a:buNone/>
            </a:pPr>
            <a:r>
              <a:rPr lang="en-US" altLang="zh-CN" sz="1900" dirty="0">
                <a:latin typeface="Comic Sans MS" panose="030F0902030302020204" charset="0"/>
                <a:cs typeface="Comic Sans MS" panose="030F0902030302020204" charset="0"/>
              </a:rPr>
              <a:t>  </a:t>
            </a:r>
            <a:r>
              <a:rPr lang="en-US" altLang="zh-CN" sz="3200" b="1" dirty="0">
                <a:highlight>
                  <a:srgbClr val="FFFFFF"/>
                </a:highlight>
                <a:latin typeface="Comic Sans MS" panose="030F0902030302020204" charset="0"/>
                <a:cs typeface="Comic Sans MS" panose="030F0902030302020204" charset="0"/>
              </a:rPr>
              <a:t>Further thinking: If you were the Monkey King and not invited, what would you do? </a:t>
            </a:r>
            <a:endParaRPr lang="en-US" altLang="zh-CN" sz="3200" b="1" dirty="0">
              <a:highlight>
                <a:srgbClr val="FFFFFF"/>
              </a:highlight>
              <a:latin typeface="Comic Sans MS" panose="030F0902030302020204" charset="0"/>
              <a:cs typeface="Comic Sans MS" panose="030F0902030302020204" charset="0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4144659" y="2095400"/>
            <a:ext cx="186753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800" dirty="0">
                <a:solidFill>
                  <a:srgbClr val="FFC000"/>
                </a:solidFill>
                <a:latin typeface="Comic Sans MS" panose="030F0902030302020204" charset="0"/>
                <a:cs typeface="Comic Sans MS" panose="030F0902030302020204" charset="0"/>
              </a:rPr>
              <a:t>impolite</a:t>
            </a:r>
            <a:endParaRPr lang="en-US" altLang="zh-CN" sz="2800" dirty="0">
              <a:solidFill>
                <a:srgbClr val="FFC000"/>
              </a:solidFill>
              <a:latin typeface="Comic Sans MS" panose="030F0902030302020204" charset="0"/>
              <a:cs typeface="Comic Sans MS" panose="030F0902030302020204" charset="0"/>
            </a:endParaRPr>
          </a:p>
        </p:txBody>
      </p:sp>
      <p:sp>
        <p:nvSpPr>
          <p:cNvPr id="6" name="标题 1"/>
          <p:cNvSpPr>
            <a:spLocks noGrp="1"/>
          </p:cNvSpPr>
          <p:nvPr/>
        </p:nvSpPr>
        <p:spPr>
          <a:xfrm>
            <a:off x="-3175" y="1"/>
            <a:ext cx="12192000" cy="608400"/>
          </a:xfrm>
          <a:prstGeom prst="rect">
            <a:avLst/>
          </a:prstGeom>
          <a:solidFill>
            <a:srgbClr val="FFC000"/>
          </a:solidFill>
        </p:spPr>
        <p:txBody>
          <a:bodyPr vert="horz" lIns="90000" tIns="46800" rIns="90000" bIns="46800" rtlCol="0" anchor="ctr" anchorCtr="0">
            <a:normAutofit fontScale="77500" lnSpcReduction="20000"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kumimoji="0" lang="zh-CN" altLang="en-US" sz="3600" b="1" i="0" u="none" strike="noStrike" kern="1200" cap="none" spc="300" normalizeH="0" baseline="0" noProof="1" dirty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anose="020B0604020202090204" pitchFamily="34" charset="0"/>
                <a:ea typeface="微软雅黑" panose="020B0503020204020204" pitchFamily="34" charset="-122"/>
                <a:cs typeface="+mj-cs"/>
                <a:sym typeface="+mn-ea"/>
              </a:defRPr>
            </a:lvl1pPr>
          </a:lstStyle>
          <a:p>
            <a:pPr algn="ctr"/>
            <a:r>
              <a:rPr lang="en-US" altLang="zh-CN" b="1" dirty="0">
                <a:solidFill>
                  <a:schemeClr val="tx1"/>
                </a:solidFill>
              </a:rPr>
              <a:t>Part2  </a:t>
            </a:r>
            <a:r>
              <a:rPr lang="en-US" altLang="zh-CN" dirty="0">
                <a:solidFill>
                  <a:schemeClr val="tx1"/>
                </a:solidFill>
              </a:rPr>
              <a:t>the second time the Monkey King went back</a:t>
            </a:r>
            <a:r>
              <a:rPr lang="en-US" altLang="zh-CN" b="1" dirty="0">
                <a:solidFill>
                  <a:schemeClr val="tx1"/>
                </a:solidFill>
              </a:rPr>
              <a:t>(P14-27)</a:t>
            </a:r>
            <a:endParaRPr lang="en-US" altLang="zh-CN" b="1" dirty="0">
              <a:solidFill>
                <a:schemeClr val="tx1"/>
              </a:solidFill>
            </a:endParaRPr>
          </a:p>
        </p:txBody>
      </p:sp>
      <p:pic>
        <p:nvPicPr>
          <p:cNvPr id="5" name="图片 4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122492" y="2145856"/>
            <a:ext cx="2212333" cy="2795266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7" name="图片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12769" y="2031367"/>
            <a:ext cx="2123662" cy="2795266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8" name="图片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070875" y="397349"/>
            <a:ext cx="2465556" cy="1351158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4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内容占位符 4"/>
          <p:cNvGraphicFramePr>
            <a:graphicFrameLocks noGrp="1"/>
          </p:cNvGraphicFramePr>
          <p:nvPr>
            <p:ph idx="1"/>
            <p:custDataLst>
              <p:tags r:id="rId1"/>
            </p:custDataLst>
          </p:nvPr>
        </p:nvGraphicFramePr>
        <p:xfrm>
          <a:off x="441425" y="867097"/>
          <a:ext cx="10968990" cy="247209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484495"/>
                <a:gridCol w="5484495"/>
              </a:tblGrid>
              <a:tr h="82296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altLang="zh-CN" sz="2400" dirty="0">
                          <a:latin typeface="Comic Sans MS" panose="030F0902030302020204" charset="0"/>
                        </a:rPr>
                        <a:t>Who</a:t>
                      </a:r>
                      <a:r>
                        <a:rPr lang="zh-CN" altLang="en-US" sz="2400" dirty="0">
                          <a:latin typeface="Comic Sans MS" panose="030F0902030302020204" charset="0"/>
                        </a:rPr>
                        <a:t> </a:t>
                      </a:r>
                      <a:r>
                        <a:rPr lang="en-US" altLang="zh-CN" sz="2400" dirty="0">
                          <a:latin typeface="Comic Sans MS" panose="030F0902030302020204" charset="0"/>
                        </a:rPr>
                        <a:t>went down to capture the Monkey King?</a:t>
                      </a:r>
                      <a:endParaRPr lang="zh-CN" altLang="en-US" sz="2400" dirty="0">
                        <a:latin typeface="Comic Sans MS" panose="030F090203030202020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altLang="zh-CN" sz="2400" dirty="0">
                          <a:latin typeface="Comic Sans MS" panose="030F0902030302020204" charset="0"/>
                        </a:rPr>
                        <a:t>How was the result?</a:t>
                      </a:r>
                      <a:endParaRPr lang="zh-CN" altLang="en-US" sz="2400" dirty="0">
                        <a:latin typeface="Comic Sans MS" panose="030F0902030302020204" charset="0"/>
                      </a:endParaRPr>
                    </a:p>
                  </a:txBody>
                  <a:tcPr/>
                </a:tc>
              </a:tr>
              <a:tr h="845862"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zh-CN" alt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zh-CN" altLang="en-US" dirty="0"/>
                    </a:p>
                  </a:txBody>
                  <a:tcPr/>
                </a:tc>
              </a:tr>
              <a:tr h="803275"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zh-CN" alt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altLang="zh-CN" sz="4000" dirty="0">
                          <a:solidFill>
                            <a:srgbClr val="FF0000"/>
                          </a:solidFill>
                        </a:rPr>
                        <a:t>          </a:t>
                      </a:r>
                      <a:endParaRPr lang="zh-CN" altLang="en-US" sz="40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" name="标题 1"/>
          <p:cNvSpPr>
            <a:spLocks noGrp="1"/>
          </p:cNvSpPr>
          <p:nvPr/>
        </p:nvSpPr>
        <p:spPr>
          <a:xfrm>
            <a:off x="-3175" y="0"/>
            <a:ext cx="12192000" cy="781685"/>
          </a:xfrm>
          <a:prstGeom prst="rect">
            <a:avLst/>
          </a:prstGeom>
          <a:solidFill>
            <a:srgbClr val="FFC000"/>
          </a:solidFill>
        </p:spPr>
        <p:txBody>
          <a:bodyPr vert="horz" lIns="90000" tIns="46800" rIns="90000" bIns="4680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kumimoji="0" lang="zh-CN" altLang="en-US" sz="3600" b="1" i="0" u="none" strike="noStrike" kern="1200" cap="none" spc="300" normalizeH="0" baseline="0" noProof="1" dirty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anose="020B0604020202090204" pitchFamily="34" charset="0"/>
                <a:ea typeface="微软雅黑" panose="020B0503020204020204" pitchFamily="34" charset="-122"/>
                <a:cs typeface="+mj-cs"/>
                <a:sym typeface="+mn-ea"/>
              </a:defRPr>
            </a:lvl1pPr>
          </a:lstStyle>
          <a:p>
            <a:pPr algn="ctr"/>
            <a:r>
              <a:rPr lang="en-US" altLang="zh-CN" b="1" dirty="0">
                <a:solidFill>
                  <a:schemeClr val="tx1"/>
                </a:solidFill>
              </a:rPr>
              <a:t>  About plots(P21-27)</a:t>
            </a:r>
            <a:endParaRPr lang="en-US" altLang="zh-CN" b="1" dirty="0">
              <a:solidFill>
                <a:schemeClr val="tx1"/>
              </a:solidFill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755196" y="1926499"/>
            <a:ext cx="50749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lang="en-US" altLang="zh-CN" sz="2400" dirty="0">
                <a:latin typeface="Comic Sans MS" panose="030F0902030302020204" charset="0"/>
                <a:cs typeface="Comic Sans MS" panose="030F0902030302020204" charset="0"/>
                <a:sym typeface="+mn-ea"/>
              </a:rPr>
              <a:t>all the four Great Heavenly Kings</a:t>
            </a:r>
            <a:endParaRPr lang="en-US" altLang="zh-CN" sz="2400" dirty="0">
              <a:latin typeface="Comic Sans MS" panose="030F0902030302020204" charset="0"/>
              <a:cs typeface="Comic Sans MS" panose="030F0902030302020204" charset="0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6018157" y="1803581"/>
            <a:ext cx="524202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lang="en-US" altLang="zh-CN" sz="2000" dirty="0">
                <a:latin typeface="Comic Sans MS" panose="030F0902030302020204" charset="0"/>
                <a:cs typeface="Comic Sans MS" panose="030F0902030302020204" charset="0"/>
                <a:sym typeface="+mn-ea"/>
              </a:rPr>
              <a:t>With a single rod, the Monkey King defeated the entire heavenly forces. (P22)</a:t>
            </a:r>
            <a:endParaRPr lang="en-US" altLang="zh-CN" sz="2000" dirty="0">
              <a:latin typeface="Comic Sans MS" panose="030F0902030302020204" charset="0"/>
              <a:cs typeface="Comic Sans MS" panose="030F0902030302020204" charset="0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754944" y="2634797"/>
            <a:ext cx="45485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lang="en-US" altLang="zh-CN" sz="2400" dirty="0">
                <a:latin typeface="Comic Sans MS" panose="030F0902030302020204" charset="0"/>
                <a:cs typeface="Comic Sans MS" panose="030F0902030302020204" charset="0"/>
                <a:sym typeface="+mn-ea"/>
              </a:rPr>
              <a:t>Erlang and his dog and Lao Tzu</a:t>
            </a:r>
            <a:endParaRPr lang="en-US" altLang="zh-CN" sz="2400" dirty="0">
              <a:latin typeface="Comic Sans MS" panose="030F0902030302020204" charset="0"/>
              <a:cs typeface="Comic Sans MS" panose="030F0902030302020204" charset="0"/>
              <a:sym typeface="+mn-ea"/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522917" y="3701951"/>
            <a:ext cx="10341953" cy="33229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solidFill>
                  <a:schemeClr val="accent5"/>
                </a:solidFill>
                <a:latin typeface="Comic Sans MS" panose="030F0902030302020204" charset="0"/>
              </a:rPr>
              <a:t>…</a:t>
            </a:r>
            <a:endParaRPr lang="en-US" altLang="zh-CN" sz="2400" dirty="0">
              <a:solidFill>
                <a:schemeClr val="accent5"/>
              </a:solidFill>
              <a:latin typeface="Comic Sans MS" panose="030F0902030302020204" charset="0"/>
            </a:endParaRPr>
          </a:p>
          <a:p>
            <a:r>
              <a:rPr lang="en-US" altLang="zh-CN" sz="2400" dirty="0">
                <a:solidFill>
                  <a:schemeClr val="accent5"/>
                </a:solidFill>
                <a:latin typeface="Comic Sans MS" panose="030F0902030302020204" charset="0"/>
              </a:rPr>
              <a:t>To save the small monkeys, he changed himself into…. </a:t>
            </a:r>
            <a:endParaRPr lang="en-US" altLang="zh-CN" sz="2400" dirty="0">
              <a:solidFill>
                <a:schemeClr val="accent5"/>
              </a:solidFill>
              <a:latin typeface="Comic Sans MS" panose="030F0902030302020204" charset="0"/>
            </a:endParaRPr>
          </a:p>
          <a:p>
            <a:r>
              <a:rPr lang="en-US" altLang="zh-CN" sz="2400" dirty="0">
                <a:solidFill>
                  <a:schemeClr val="accent5"/>
                </a:solidFill>
                <a:latin typeface="Comic Sans MS" panose="030F0902030302020204" charset="0"/>
              </a:rPr>
              <a:t>But….</a:t>
            </a:r>
            <a:endParaRPr lang="en-US" altLang="zh-CN" sz="2400" dirty="0">
              <a:solidFill>
                <a:schemeClr val="accent5"/>
              </a:solidFill>
              <a:latin typeface="Comic Sans MS" panose="030F0902030302020204" charset="0"/>
            </a:endParaRPr>
          </a:p>
          <a:p>
            <a:r>
              <a:rPr lang="en-US" altLang="zh-CN" sz="2400" dirty="0">
                <a:solidFill>
                  <a:schemeClr val="accent5"/>
                </a:solidFill>
                <a:latin typeface="Comic Sans MS" panose="030F0902030302020204" charset="0"/>
              </a:rPr>
              <a:t>With the help of Lao Tzu, the Monkey King…. </a:t>
            </a:r>
            <a:endParaRPr lang="en-US" altLang="zh-CN" sz="2400" dirty="0">
              <a:solidFill>
                <a:schemeClr val="accent5"/>
              </a:solidFill>
              <a:latin typeface="Comic Sans MS" panose="030F0902030302020204" charset="0"/>
            </a:endParaRPr>
          </a:p>
          <a:p>
            <a:r>
              <a:rPr lang="en-US" altLang="zh-CN" sz="2400" dirty="0">
                <a:solidFill>
                  <a:schemeClr val="accent5"/>
                </a:solidFill>
                <a:latin typeface="Comic Sans MS" panose="030F0902030302020204" charset="0"/>
              </a:rPr>
              <a:t>He was bitten</a:t>
            </a:r>
            <a:r>
              <a:rPr lang="zh-CN" altLang="en-US" sz="2400" dirty="0">
                <a:solidFill>
                  <a:schemeClr val="accent5"/>
                </a:solidFill>
                <a:latin typeface="Comic Sans MS" panose="030F0902030302020204" charset="0"/>
              </a:rPr>
              <a:t>（咬）</a:t>
            </a:r>
            <a:r>
              <a:rPr lang="en-US" altLang="zh-CN" sz="2400" dirty="0">
                <a:solidFill>
                  <a:schemeClr val="accent5"/>
                </a:solidFill>
                <a:latin typeface="Comic Sans MS" panose="030F0902030302020204" charset="0"/>
              </a:rPr>
              <a:t>…</a:t>
            </a:r>
            <a:endParaRPr lang="en-US" altLang="zh-CN" sz="2400" dirty="0">
              <a:solidFill>
                <a:schemeClr val="accent5"/>
              </a:solidFill>
              <a:latin typeface="Comic Sans MS" panose="030F0902030302020204" charset="0"/>
            </a:endParaRPr>
          </a:p>
          <a:p>
            <a:r>
              <a:rPr lang="en-US" altLang="zh-CN" sz="2400" dirty="0">
                <a:solidFill>
                  <a:schemeClr val="accent5"/>
                </a:solidFill>
                <a:latin typeface="Comic Sans MS" panose="030F0902030302020204" charset="0"/>
              </a:rPr>
              <a:t>…..threw him into an oven for…</a:t>
            </a:r>
            <a:endParaRPr lang="en-US" altLang="zh-CN" sz="2400" dirty="0">
              <a:solidFill>
                <a:schemeClr val="accent5"/>
              </a:solidFill>
              <a:latin typeface="Comic Sans MS" panose="030F0902030302020204" charset="0"/>
            </a:endParaRPr>
          </a:p>
          <a:p>
            <a:r>
              <a:rPr lang="en-US" altLang="zh-CN" sz="2400" dirty="0">
                <a:solidFill>
                  <a:schemeClr val="accent5"/>
                </a:solidFill>
                <a:latin typeface="Comic Sans MS" panose="030F0902030302020204" charset="0"/>
              </a:rPr>
              <a:t>But,…                    </a:t>
            </a:r>
            <a:r>
              <a:rPr lang="en-US" altLang="zh-CN" sz="2400" dirty="0">
                <a:solidFill>
                  <a:schemeClr val="tx1"/>
                </a:solidFill>
                <a:latin typeface="Comic Sans MS" panose="030F0902030302020204" charset="0"/>
              </a:rPr>
              <a:t>  /ˈʌvn/ </a:t>
            </a:r>
            <a:endParaRPr lang="en-US" altLang="zh-CN" sz="2400" dirty="0">
              <a:solidFill>
                <a:schemeClr val="accent5"/>
              </a:solidFill>
              <a:latin typeface="Comic Sans MS" panose="030F0902030302020204" charset="0"/>
            </a:endParaRPr>
          </a:p>
          <a:p>
            <a:endParaRPr lang="en-US" altLang="zh-CN" sz="2400" dirty="0">
              <a:solidFill>
                <a:schemeClr val="accent5"/>
              </a:solidFill>
              <a:latin typeface="Comic Sans MS" panose="030F0902030302020204" charset="0"/>
            </a:endParaRPr>
          </a:p>
          <a:p>
            <a:endParaRPr lang="zh-CN" altLang="en-US" dirty="0"/>
          </a:p>
        </p:txBody>
      </p:sp>
      <p:sp>
        <p:nvSpPr>
          <p:cNvPr id="9" name="文本框 8"/>
          <p:cNvSpPr txBox="1"/>
          <p:nvPr/>
        </p:nvSpPr>
        <p:spPr>
          <a:xfrm>
            <a:off x="522705" y="3307820"/>
            <a:ext cx="6570617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800" dirty="0">
                <a:highlight>
                  <a:srgbClr val="FFFF00"/>
                </a:highlight>
                <a:latin typeface="Comic Sans MS" panose="030F0902030302020204" charset="0"/>
              </a:rPr>
              <a:t>How was the result? (P25-27) </a:t>
            </a:r>
            <a:endParaRPr lang="zh-CN" altLang="en-US" sz="2800" dirty="0">
              <a:highlight>
                <a:srgbClr val="FFFF00"/>
              </a:highlight>
              <a:latin typeface="Comic Sans MS" panose="030F0902030302020204" charset="0"/>
            </a:endParaRPr>
          </a:p>
        </p:txBody>
      </p:sp>
      <p:pic>
        <p:nvPicPr>
          <p:cNvPr id="10" name="图片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24453" y="263"/>
            <a:ext cx="2272852" cy="193957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7" name="文本框 6"/>
          <p:cNvSpPr txBox="1"/>
          <p:nvPr/>
        </p:nvSpPr>
        <p:spPr>
          <a:xfrm>
            <a:off x="7334794" y="2599872"/>
            <a:ext cx="142385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4000" dirty="0">
                <a:solidFill>
                  <a:srgbClr val="FF0000"/>
                </a:solidFill>
                <a:latin typeface="Comic Sans MS" panose="030F0902030302020204" charset="0"/>
              </a:rPr>
              <a:t>?</a:t>
            </a:r>
            <a:endParaRPr lang="zh-CN" altLang="en-US" sz="4000" dirty="0">
              <a:solidFill>
                <a:srgbClr val="FF0000"/>
              </a:solidFill>
              <a:latin typeface="Comic Sans MS" panose="030F0902030302020204" charset="0"/>
            </a:endParaRPr>
          </a:p>
        </p:txBody>
      </p:sp>
      <p:sp>
        <p:nvSpPr>
          <p:cNvPr id="13" name="云形 12"/>
          <p:cNvSpPr/>
          <p:nvPr/>
        </p:nvSpPr>
        <p:spPr>
          <a:xfrm>
            <a:off x="8635365" y="4454525"/>
            <a:ext cx="3553460" cy="1772920"/>
          </a:xfrm>
          <a:prstGeom prst="cloud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4" name="文本框 13"/>
          <p:cNvSpPr txBox="1"/>
          <p:nvPr/>
        </p:nvSpPr>
        <p:spPr>
          <a:xfrm>
            <a:off x="9224010" y="4536440"/>
            <a:ext cx="2773045" cy="11988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3600">
                <a:solidFill>
                  <a:srgbClr val="FF0000"/>
                </a:solidFill>
                <a:latin typeface="Comic Sans MS" panose="030F0902030302020204" charset="0"/>
                <a:cs typeface="Comic Sans MS" panose="030F0902030302020204" charset="0"/>
              </a:rPr>
              <a:t>Role-play !</a:t>
            </a:r>
            <a:endParaRPr lang="en-US" altLang="zh-CN" sz="3600">
              <a:solidFill>
                <a:srgbClr val="FF0000"/>
              </a:solidFill>
              <a:latin typeface="Comic Sans MS" panose="030F0902030302020204" charset="0"/>
              <a:cs typeface="Comic Sans MS" panose="030F0902030302020204" charset="0"/>
            </a:endParaRPr>
          </a:p>
          <a:p>
            <a:r>
              <a:rPr lang="en-US" altLang="zh-CN" sz="3600">
                <a:solidFill>
                  <a:srgbClr val="FF0000"/>
                </a:solidFill>
                <a:latin typeface="Comic Sans MS" panose="030F0902030302020204" charset="0"/>
                <a:cs typeface="Comic Sans MS" panose="030F0902030302020204" charset="0"/>
              </a:rPr>
              <a:t>(group work)</a:t>
            </a:r>
            <a:endParaRPr lang="en-US" altLang="zh-CN" sz="3600">
              <a:solidFill>
                <a:srgbClr val="FF0000"/>
              </a:solidFill>
              <a:latin typeface="Comic Sans MS" panose="030F0902030302020204" charset="0"/>
              <a:cs typeface="Comic Sans MS" panose="030F0902030302020204" charset="0"/>
            </a:endParaRPr>
          </a:p>
        </p:txBody>
      </p:sp>
      <p:pic>
        <p:nvPicPr>
          <p:cNvPr id="17" name="图片 1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19720" y="3694430"/>
            <a:ext cx="1117600" cy="842010"/>
          </a:xfrm>
          <a:prstGeom prst="rect">
            <a:avLst/>
          </a:prstGeom>
        </p:spPr>
      </p:pic>
      <p:pic>
        <p:nvPicPr>
          <p:cNvPr id="18" name="图片 1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911590" y="3497580"/>
            <a:ext cx="1337945" cy="956945"/>
          </a:xfrm>
          <a:prstGeom prst="rect">
            <a:avLst/>
          </a:prstGeom>
        </p:spPr>
      </p:pic>
      <p:pic>
        <p:nvPicPr>
          <p:cNvPr id="19" name="图片 18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112375" y="3384550"/>
            <a:ext cx="1147445" cy="1151890"/>
          </a:xfrm>
          <a:prstGeom prst="rect">
            <a:avLst/>
          </a:prstGeom>
        </p:spPr>
      </p:pic>
      <p:pic>
        <p:nvPicPr>
          <p:cNvPr id="20" name="图片 19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058025" y="4536440"/>
            <a:ext cx="1350010" cy="1309370"/>
          </a:xfrm>
          <a:prstGeom prst="rect">
            <a:avLst/>
          </a:prstGeom>
        </p:spPr>
      </p:pic>
      <p:pic>
        <p:nvPicPr>
          <p:cNvPr id="21" name="图片 20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48250" y="5235575"/>
            <a:ext cx="1290955" cy="1198245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339205" y="5457190"/>
            <a:ext cx="1006475" cy="1342390"/>
          </a:xfrm>
          <a:prstGeom prst="rect">
            <a:avLst/>
          </a:prstGeom>
        </p:spPr>
      </p:pic>
      <p:pic>
        <p:nvPicPr>
          <p:cNvPr id="12" name="图片 11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959725" y="5572125"/>
            <a:ext cx="1037590" cy="122745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8" grpId="0"/>
      <p:bldP spid="9" grpId="0"/>
      <p:bldP spid="13" grpId="0" bldLvl="0" animBg="1"/>
      <p:bldP spid="13" grpId="1" animBg="1"/>
      <p:bldP spid="14" grpId="0"/>
      <p:bldP spid="14" grpId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64709" y="1470806"/>
            <a:ext cx="10969200" cy="4759200"/>
          </a:xfrm>
        </p:spPr>
        <p:txBody>
          <a:bodyPr>
            <a:normAutofit lnSpcReduction="10000"/>
          </a:bodyPr>
          <a:lstStyle/>
          <a:p>
            <a:r>
              <a:rPr lang="en-US" altLang="zh-CN" sz="3200" b="1" dirty="0">
                <a:highlight>
                  <a:srgbClr val="FFFF00"/>
                </a:highlight>
                <a:latin typeface="Comic Sans MS" panose="030F0902030302020204" charset="0"/>
                <a:cs typeface="Comic Sans MS" panose="030F0902030302020204" charset="0"/>
              </a:rPr>
              <a:t>Who finally caught the Monkey King?</a:t>
            </a:r>
            <a:endParaRPr lang="en-US" altLang="zh-CN" sz="3200" b="1" dirty="0">
              <a:highlight>
                <a:srgbClr val="FFFF00"/>
              </a:highlight>
              <a:latin typeface="Comic Sans MS" panose="030F0902030302020204" charset="0"/>
              <a:cs typeface="Comic Sans MS" panose="030F0902030302020204" charset="0"/>
            </a:endParaRPr>
          </a:p>
          <a:p>
            <a:r>
              <a:rPr lang="en-US" altLang="zh-CN" sz="2800" dirty="0">
                <a:solidFill>
                  <a:schemeClr val="accent1"/>
                </a:solidFill>
                <a:latin typeface="Comic Sans MS" panose="030F0902030302020204" charset="0"/>
                <a:cs typeface="Comic Sans MS" panose="030F0902030302020204" charset="0"/>
              </a:rPr>
              <a:t>It was only with the help of Buddha that the Monkey King was finally captured.(P28)</a:t>
            </a:r>
            <a:endParaRPr lang="en-US" altLang="zh-CN" sz="2800" dirty="0">
              <a:solidFill>
                <a:schemeClr val="accent1"/>
              </a:solidFill>
              <a:latin typeface="Comic Sans MS" panose="030F0902030302020204" charset="0"/>
              <a:cs typeface="Comic Sans MS" panose="030F0902030302020204" charset="0"/>
            </a:endParaRPr>
          </a:p>
          <a:p>
            <a:r>
              <a:rPr lang="en-US" altLang="zh-CN" sz="2400" dirty="0">
                <a:latin typeface="Comic Sans MS" panose="030F0902030302020204" charset="0"/>
                <a:cs typeface="Comic Sans MS" panose="030F0902030302020204" charset="0"/>
              </a:rPr>
              <a:t> </a:t>
            </a:r>
            <a:r>
              <a:rPr lang="en-US" altLang="zh-CN" sz="3200" b="1" dirty="0">
                <a:highlight>
                  <a:srgbClr val="FFFF00"/>
                </a:highlight>
                <a:latin typeface="Comic Sans MS" panose="030F0902030302020204" charset="0"/>
                <a:cs typeface="Comic Sans MS" panose="030F0902030302020204" charset="0"/>
              </a:rPr>
              <a:t>Who could save him?</a:t>
            </a:r>
            <a:endParaRPr lang="en-US" altLang="zh-CN" sz="2800" b="1" dirty="0">
              <a:highlight>
                <a:srgbClr val="FFFF00"/>
              </a:highlight>
              <a:latin typeface="Comic Sans MS" panose="030F0902030302020204" charset="0"/>
              <a:cs typeface="Comic Sans MS" panose="030F0902030302020204" charset="0"/>
            </a:endParaRPr>
          </a:p>
          <a:p>
            <a:r>
              <a:rPr lang="en-US" altLang="zh-CN" sz="2800" dirty="0">
                <a:solidFill>
                  <a:schemeClr val="accent1"/>
                </a:solidFill>
                <a:latin typeface="Comic Sans MS" panose="030F0902030302020204" charset="0"/>
                <a:cs typeface="Comic Sans MS" panose="030F0902030302020204" charset="0"/>
              </a:rPr>
              <a:t>Only the holy monk</a:t>
            </a:r>
            <a:r>
              <a:rPr sz="2800" dirty="0">
                <a:solidFill>
                  <a:schemeClr val="accent1"/>
                </a:solidFill>
                <a:latin typeface="Comic Sans MS" panose="030F0902030302020204" charset="0"/>
                <a:cs typeface="Comic Sans MS" panose="030F0902030302020204" charset="0"/>
              </a:rPr>
              <a:t>（僧人）</a:t>
            </a:r>
            <a:r>
              <a:rPr lang="en-US" altLang="zh-CN" sz="2800" dirty="0">
                <a:solidFill>
                  <a:schemeClr val="accent1"/>
                </a:solidFill>
                <a:latin typeface="Comic Sans MS" panose="030F0902030302020204" charset="0"/>
                <a:cs typeface="Comic Sans MS" panose="030F0902030302020204" charset="0"/>
              </a:rPr>
              <a:t> from the Tang Dynasty </a:t>
            </a:r>
            <a:endParaRPr lang="en-US" altLang="zh-CN" sz="2800" dirty="0">
              <a:solidFill>
                <a:schemeClr val="accent1"/>
              </a:solidFill>
              <a:latin typeface="Comic Sans MS" panose="030F0902030302020204" charset="0"/>
              <a:cs typeface="Comic Sans MS" panose="030F0902030302020204" charset="0"/>
            </a:endParaRPr>
          </a:p>
          <a:p>
            <a:endParaRPr lang="en-US" altLang="zh-CN" sz="2400" dirty="0">
              <a:latin typeface="Comic Sans MS" panose="030F0902030302020204" charset="0"/>
              <a:cs typeface="Comic Sans MS" panose="030F0902030302020204" charset="0"/>
            </a:endParaRPr>
          </a:p>
          <a:p>
            <a:r>
              <a:rPr lang="en-US" altLang="zh-CN" sz="3200" dirty="0">
                <a:solidFill>
                  <a:schemeClr val="accent4">
                    <a:lumMod val="75000"/>
                  </a:schemeClr>
                </a:solidFill>
                <a:latin typeface="Comic Sans MS" panose="030F0902030302020204" charset="0"/>
                <a:cs typeface="Comic Sans MS" panose="030F0902030302020204" charset="0"/>
              </a:rPr>
              <a:t>That happened 500 years later……</a:t>
            </a:r>
            <a:endParaRPr lang="en-US" altLang="zh-CN" sz="3200" dirty="0">
              <a:solidFill>
                <a:schemeClr val="accent4">
                  <a:lumMod val="75000"/>
                </a:schemeClr>
              </a:solidFill>
              <a:latin typeface="Comic Sans MS" panose="030F0902030302020204" charset="0"/>
              <a:cs typeface="Comic Sans MS" panose="030F0902030302020204" charset="0"/>
            </a:endParaRPr>
          </a:p>
          <a:p>
            <a:endParaRPr lang="zh-CN" altLang="en-US" sz="2400" dirty="0">
              <a:latin typeface="Comic Sans MS" panose="030F0902030302020204" charset="0"/>
              <a:cs typeface="Comic Sans MS" panose="030F0902030302020204" charset="0"/>
            </a:endParaRPr>
          </a:p>
        </p:txBody>
      </p:sp>
      <p:sp>
        <p:nvSpPr>
          <p:cNvPr id="4" name="标题 1"/>
          <p:cNvSpPr>
            <a:spLocks noGrp="1"/>
          </p:cNvSpPr>
          <p:nvPr/>
        </p:nvSpPr>
        <p:spPr>
          <a:xfrm>
            <a:off x="-3175" y="1"/>
            <a:ext cx="12192000" cy="627994"/>
          </a:xfrm>
          <a:prstGeom prst="rect">
            <a:avLst/>
          </a:prstGeom>
          <a:solidFill>
            <a:srgbClr val="FFC000"/>
          </a:solidFill>
        </p:spPr>
        <p:txBody>
          <a:bodyPr vert="horz" lIns="90000" tIns="46800" rIns="90000" bIns="46800" rtlCol="0" anchor="ctr" anchorCtr="0">
            <a:normAutofit fontScale="85000" lnSpcReduction="10000"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kumimoji="0" lang="zh-CN" altLang="en-US" sz="3600" b="1" i="0" u="none" strike="noStrike" kern="1200" cap="none" spc="300" normalizeH="0" baseline="0" noProof="1" dirty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anose="020B0604020202090204" pitchFamily="34" charset="0"/>
                <a:ea typeface="微软雅黑" panose="020B0503020204020204" pitchFamily="34" charset="-122"/>
                <a:cs typeface="+mj-cs"/>
                <a:sym typeface="+mn-ea"/>
              </a:defRPr>
            </a:lvl1pPr>
          </a:lstStyle>
          <a:p>
            <a:pPr algn="ctr"/>
            <a:r>
              <a:rPr lang="en-US" altLang="zh-CN" b="1" dirty="0">
                <a:solidFill>
                  <a:schemeClr val="tx1"/>
                </a:solidFill>
              </a:rPr>
              <a:t>Part3  </a:t>
            </a:r>
            <a:r>
              <a:rPr lang="en-US" altLang="zh-CN" dirty="0">
                <a:solidFill>
                  <a:schemeClr val="tx1"/>
                </a:solidFill>
              </a:rPr>
              <a:t>the third time the Monkey King went back</a:t>
            </a:r>
            <a:r>
              <a:rPr lang="en-US" altLang="zh-CN" b="1" dirty="0">
                <a:solidFill>
                  <a:schemeClr val="tx1"/>
                </a:solidFill>
              </a:rPr>
              <a:t>(P28)</a:t>
            </a:r>
            <a:endParaRPr lang="en-US" altLang="zh-CN" b="1" dirty="0">
              <a:solidFill>
                <a:schemeClr val="tx1"/>
              </a:solidFill>
            </a:endParaRPr>
          </a:p>
        </p:txBody>
      </p:sp>
      <p:pic>
        <p:nvPicPr>
          <p:cNvPr id="2" name="图片 1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172431" y="390842"/>
            <a:ext cx="2141122" cy="2500449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" name="图片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335097" y="2769235"/>
            <a:ext cx="1668780" cy="155638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608400" y="1775515"/>
            <a:ext cx="10969200" cy="4759200"/>
          </a:xfrm>
        </p:spPr>
        <p:txBody>
          <a:bodyPr/>
          <a:lstStyle/>
          <a:p>
            <a:r>
              <a:rPr lang="en-US" altLang="zh-CN" sz="2400" dirty="0">
                <a:latin typeface="Comic Sans MS" panose="030F0902030302020204" charset="0"/>
                <a:cs typeface="Comic Sans MS" panose="030F0902030302020204" charset="0"/>
              </a:rPr>
              <a:t>“ This is a stone monkey of 300 yeas old. Why don't we offer him a job in Heaven? If he behaves, he'll be rewarded; but if he doesn't, he will be punished.” (P6)</a:t>
            </a:r>
            <a:endParaRPr lang="en-US" altLang="zh-CN" sz="2400" dirty="0">
              <a:latin typeface="Comic Sans MS" panose="030F0902030302020204" charset="0"/>
              <a:cs typeface="Comic Sans MS" panose="030F0902030302020204" charset="0"/>
            </a:endParaRPr>
          </a:p>
          <a:p>
            <a:r>
              <a:rPr lang="en-US" altLang="zh-CN" sz="2400" dirty="0">
                <a:latin typeface="Comic Sans MS" panose="030F0902030302020204" charset="0"/>
                <a:cs typeface="Comic Sans MS" panose="030F0902030302020204" charset="0"/>
              </a:rPr>
              <a:t>“ There's no harm in giving him an empty title. If we can keep him here in Heaven, there will be peace.” (P18)</a:t>
            </a:r>
            <a:endParaRPr lang="en-US" altLang="zh-CN" sz="2400" dirty="0">
              <a:latin typeface="Comic Sans MS" panose="030F0902030302020204" charset="0"/>
              <a:cs typeface="Comic Sans MS" panose="030F0902030302020204" charset="0"/>
            </a:endParaRPr>
          </a:p>
        </p:txBody>
      </p:sp>
      <p:sp>
        <p:nvSpPr>
          <p:cNvPr id="4" name="云形 3"/>
          <p:cNvSpPr/>
          <p:nvPr/>
        </p:nvSpPr>
        <p:spPr>
          <a:xfrm>
            <a:off x="0" y="4275455"/>
            <a:ext cx="7577455" cy="1952625"/>
          </a:xfrm>
          <a:prstGeom prst="cloud">
            <a:avLst/>
          </a:prstGeom>
          <a:solidFill>
            <a:srgbClr val="FFFF00">
              <a:alpha val="2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/>
        </p:nvSpPr>
        <p:spPr>
          <a:xfrm>
            <a:off x="608330" y="4775200"/>
            <a:ext cx="6715760" cy="9531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800" dirty="0">
                <a:solidFill>
                  <a:srgbClr val="FF0000"/>
                </a:solidFill>
                <a:latin typeface="Comic Sans MS" panose="030F0902030302020204" charset="0"/>
                <a:cs typeface="Comic Sans MS" panose="030F0902030302020204" charset="0"/>
              </a:rPr>
              <a:t>What do you think of the Spirit of the Planet Venus?</a:t>
            </a:r>
            <a:endParaRPr lang="en-US" altLang="zh-CN" sz="2800" dirty="0">
              <a:solidFill>
                <a:srgbClr val="FF0000"/>
              </a:solidFill>
              <a:latin typeface="Comic Sans MS" panose="030F0902030302020204" charset="0"/>
              <a:cs typeface="Comic Sans MS" panose="030F0902030302020204" charset="0"/>
            </a:endParaRPr>
          </a:p>
        </p:txBody>
      </p:sp>
      <p:sp>
        <p:nvSpPr>
          <p:cNvPr id="6" name="云形 5"/>
          <p:cNvSpPr/>
          <p:nvPr/>
        </p:nvSpPr>
        <p:spPr>
          <a:xfrm>
            <a:off x="5567045" y="732790"/>
            <a:ext cx="6294120" cy="1280160"/>
          </a:xfrm>
          <a:prstGeom prst="cloud">
            <a:avLst/>
          </a:prstGeom>
          <a:solidFill>
            <a:srgbClr val="FFFF00">
              <a:alpha val="2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7" name="文本框 6"/>
          <p:cNvSpPr txBox="1"/>
          <p:nvPr/>
        </p:nvSpPr>
        <p:spPr>
          <a:xfrm>
            <a:off x="6146165" y="946150"/>
            <a:ext cx="5271770" cy="8299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solidFill>
                  <a:schemeClr val="accent1">
                    <a:lumMod val="50000"/>
                  </a:schemeClr>
                </a:solidFill>
                <a:latin typeface="Comic Sans MS" panose="030F0902030302020204" charset="0"/>
                <a:cs typeface="Comic Sans MS" panose="030F0902030302020204" charset="0"/>
              </a:rPr>
              <a:t>Who does it remind you of(</a:t>
            </a:r>
            <a:r>
              <a:rPr lang="zh-CN" altLang="en-US" sz="2400" dirty="0">
                <a:solidFill>
                  <a:schemeClr val="accent1">
                    <a:lumMod val="50000"/>
                  </a:schemeClr>
                </a:solidFill>
                <a:latin typeface="Comic Sans MS" panose="030F0902030302020204" charset="0"/>
                <a:cs typeface="Comic Sans MS" panose="030F0902030302020204" charset="0"/>
              </a:rPr>
              <a:t>让你想起）</a:t>
            </a:r>
            <a:r>
              <a:rPr lang="en-US" altLang="zh-CN" sz="2400" dirty="0">
                <a:solidFill>
                  <a:schemeClr val="accent1">
                    <a:lumMod val="50000"/>
                  </a:schemeClr>
                </a:solidFill>
                <a:latin typeface="Comic Sans MS" panose="030F0902030302020204" charset="0"/>
                <a:cs typeface="Comic Sans MS" panose="030F0902030302020204" charset="0"/>
              </a:rPr>
              <a:t> in your daily life?</a:t>
            </a:r>
            <a:endParaRPr lang="zh-CN" altLang="en-US" sz="2400" dirty="0">
              <a:solidFill>
                <a:schemeClr val="accent1">
                  <a:lumMod val="50000"/>
                </a:schemeClr>
              </a:solidFill>
              <a:latin typeface="Comic Sans MS" panose="030F0902030302020204" charset="0"/>
              <a:cs typeface="Comic Sans MS" panose="030F0902030302020204" charset="0"/>
            </a:endParaRPr>
          </a:p>
        </p:txBody>
      </p:sp>
      <p:sp>
        <p:nvSpPr>
          <p:cNvPr id="11" name="标题 1"/>
          <p:cNvSpPr>
            <a:spLocks noGrp="1"/>
          </p:cNvSpPr>
          <p:nvPr/>
        </p:nvSpPr>
        <p:spPr>
          <a:xfrm>
            <a:off x="0" y="21999"/>
            <a:ext cx="12192000" cy="607922"/>
          </a:xfrm>
          <a:prstGeom prst="rect">
            <a:avLst/>
          </a:prstGeom>
          <a:solidFill>
            <a:srgbClr val="FFC000"/>
          </a:solidFill>
          <a:ln w="9525">
            <a:noFill/>
          </a:ln>
        </p:spPr>
        <p:txBody>
          <a:bodyPr anchor="ctr"/>
          <a:lstStyle>
            <a:lvl1pPr marL="0" lvl="0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altLang="zh-CN" b="1" dirty="0">
                <a:solidFill>
                  <a:schemeClr val="tx1"/>
                </a:solidFill>
              </a:rPr>
              <a:t>Part 4   About the character</a:t>
            </a:r>
            <a:endParaRPr lang="en-US" altLang="zh-CN" b="1" dirty="0">
              <a:solidFill>
                <a:schemeClr val="tx1"/>
              </a:solidFill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4043226" y="5251767"/>
            <a:ext cx="8067675" cy="1383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800" dirty="0">
                <a:solidFill>
                  <a:schemeClr val="accent4">
                    <a:lumMod val="75000"/>
                  </a:schemeClr>
                </a:solidFill>
                <a:latin typeface="Comic Sans MS" panose="030F0902030302020204" charset="0"/>
                <a:cs typeface="Comic Sans MS" panose="030F0902030302020204" charset="0"/>
              </a:rPr>
              <a:t>Our teacher allows us to make mistakes. What's more, our teacher gives us chances to correct our mistakes</a:t>
            </a:r>
            <a:r>
              <a:rPr lang="en-US" altLang="zh-CN" sz="2800" dirty="0">
                <a:solidFill>
                  <a:schemeClr val="accent4">
                    <a:lumMod val="75000"/>
                  </a:schemeClr>
                </a:solidFill>
                <a:latin typeface="Comic Sans MS" panose="030F0902030302020204" charset="0"/>
              </a:rPr>
              <a:t>.</a:t>
            </a:r>
            <a:endParaRPr lang="en-US" altLang="zh-CN" sz="2800" dirty="0">
              <a:solidFill>
                <a:schemeClr val="accent4">
                  <a:lumMod val="75000"/>
                </a:schemeClr>
              </a:solidFill>
              <a:latin typeface="Comic Sans MS" panose="030F0902030302020204" charset="0"/>
            </a:endParaRPr>
          </a:p>
        </p:txBody>
      </p:sp>
      <p:pic>
        <p:nvPicPr>
          <p:cNvPr id="2" name="图片 1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278262" y="3429000"/>
            <a:ext cx="2083555" cy="2515779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/>
      <p:bldP spid="6" grpId="0" bldLvl="0" animBg="1"/>
      <p:bldP spid="7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标题 1"/>
          <p:cNvSpPr>
            <a:spLocks noGrp="1"/>
          </p:cNvSpPr>
          <p:nvPr/>
        </p:nvSpPr>
        <p:spPr>
          <a:xfrm>
            <a:off x="0" y="22225"/>
            <a:ext cx="12192000" cy="538480"/>
          </a:xfrm>
          <a:prstGeom prst="rect">
            <a:avLst/>
          </a:prstGeom>
          <a:solidFill>
            <a:srgbClr val="FFC000"/>
          </a:solidFill>
          <a:ln w="9525">
            <a:noFill/>
          </a:ln>
        </p:spPr>
        <p:txBody>
          <a:bodyPr anchor="ctr"/>
          <a:lstStyle>
            <a:lvl1pPr marL="0" lvl="0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altLang="zh-CN" b="1" dirty="0">
                <a:solidFill>
                  <a:schemeClr val="tx1"/>
                </a:solidFill>
              </a:rPr>
              <a:t>Part 5 About the character and intention</a:t>
            </a:r>
            <a:endParaRPr lang="en-US" altLang="zh-CN" b="1" dirty="0">
              <a:solidFill>
                <a:schemeClr val="tx1"/>
              </a:solidFill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411480" y="666750"/>
            <a:ext cx="1156081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800" b="1" dirty="0">
                <a:latin typeface="Comic Sans MS" panose="030F0902030302020204" charset="0"/>
                <a:cs typeface="Comic Sans MS" panose="030F0902030302020204" charset="0"/>
              </a:rPr>
              <a:t>If you were one of them, what would you say about the Monkey King? (group work)</a:t>
            </a:r>
            <a:endParaRPr lang="en-US" altLang="zh-CN" sz="2800" b="1" dirty="0">
              <a:latin typeface="Comic Sans MS" panose="030F0902030302020204" charset="0"/>
              <a:cs typeface="Comic Sans MS" panose="030F0902030302020204" charset="0"/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763716" y="2941770"/>
            <a:ext cx="207236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dirty="0">
                <a:latin typeface="Comic Sans MS" panose="030F0902030302020204" charset="0"/>
              </a:rPr>
              <a:t>Student A</a:t>
            </a:r>
            <a:endParaRPr lang="en-US" altLang="zh-CN" dirty="0">
              <a:latin typeface="Comic Sans MS" panose="030F0902030302020204" charset="0"/>
            </a:endParaRPr>
          </a:p>
          <a:p>
            <a:r>
              <a:rPr lang="en-US" altLang="zh-CN" dirty="0">
                <a:latin typeface="Comic Sans MS" panose="030F0902030302020204" charset="0"/>
              </a:rPr>
              <a:t>the Spirit of the Planet Venus </a:t>
            </a:r>
            <a:endParaRPr lang="en-US" altLang="zh-CN" dirty="0">
              <a:latin typeface="Comic Sans MS" panose="030F0902030302020204" charset="0"/>
            </a:endParaRPr>
          </a:p>
          <a:p>
            <a:endParaRPr lang="en-US" altLang="zh-CN" dirty="0"/>
          </a:p>
        </p:txBody>
      </p:sp>
      <p:sp>
        <p:nvSpPr>
          <p:cNvPr id="7" name="文本框 6"/>
          <p:cNvSpPr txBox="1"/>
          <p:nvPr/>
        </p:nvSpPr>
        <p:spPr>
          <a:xfrm>
            <a:off x="3452812" y="3106420"/>
            <a:ext cx="2200275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dirty="0">
                <a:latin typeface="Comic Sans MS" panose="030F0902030302020204" charset="0"/>
              </a:rPr>
              <a:t>Student B</a:t>
            </a:r>
            <a:endParaRPr lang="en-US" altLang="zh-CN" dirty="0">
              <a:latin typeface="Comic Sans MS" panose="030F0902030302020204" charset="0"/>
            </a:endParaRPr>
          </a:p>
          <a:p>
            <a:r>
              <a:rPr lang="en-US" altLang="zh-CN" dirty="0">
                <a:latin typeface="Comic Sans MS" panose="030F0902030302020204" charset="0"/>
              </a:rPr>
              <a:t>the Jade Emperor</a:t>
            </a:r>
            <a:endParaRPr lang="en-US" altLang="zh-CN" dirty="0">
              <a:latin typeface="Comic Sans MS" panose="030F0902030302020204" charset="0"/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6186321" y="2495550"/>
            <a:ext cx="185166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dirty="0">
                <a:latin typeface="Comic Sans MS" panose="030F0902030302020204" charset="0"/>
              </a:rPr>
              <a:t>Student C</a:t>
            </a:r>
            <a:endParaRPr lang="en-US" altLang="zh-CN" dirty="0">
              <a:latin typeface="Comic Sans MS" panose="030F0902030302020204" charset="0"/>
            </a:endParaRPr>
          </a:p>
          <a:p>
            <a:r>
              <a:rPr lang="en-US" altLang="zh-CN" dirty="0">
                <a:latin typeface="Comic Sans MS" panose="030F0902030302020204" charset="0"/>
              </a:rPr>
              <a:t>a small monkey of the Water Curtain Cave</a:t>
            </a:r>
            <a:endParaRPr lang="en-US" altLang="zh-CN" dirty="0">
              <a:latin typeface="Comic Sans MS" panose="030F0902030302020204" charset="0"/>
            </a:endParaRPr>
          </a:p>
          <a:p>
            <a:endParaRPr lang="en-US" altLang="zh-CN" dirty="0"/>
          </a:p>
        </p:txBody>
      </p:sp>
      <p:sp>
        <p:nvSpPr>
          <p:cNvPr id="9" name="文本框 8"/>
          <p:cNvSpPr txBox="1"/>
          <p:nvPr/>
        </p:nvSpPr>
        <p:spPr>
          <a:xfrm>
            <a:off x="8977393" y="3063838"/>
            <a:ext cx="2200275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dirty="0">
                <a:latin typeface="Comic Sans MS" panose="030F0902030302020204" charset="0"/>
              </a:rPr>
              <a:t>Student D</a:t>
            </a:r>
            <a:endParaRPr lang="en-US" altLang="zh-CN" dirty="0">
              <a:latin typeface="Comic Sans MS" panose="030F0902030302020204" charset="0"/>
            </a:endParaRPr>
          </a:p>
          <a:p>
            <a:r>
              <a:rPr lang="en-US" altLang="zh-CN" dirty="0">
                <a:latin typeface="Comic Sans MS" panose="030F0902030302020204" charset="0"/>
              </a:rPr>
              <a:t>yourself</a:t>
            </a:r>
            <a:endParaRPr lang="en-US" altLang="zh-CN" dirty="0">
              <a:latin typeface="Comic Sans MS" panose="030F0902030302020204" charset="0"/>
            </a:endParaRPr>
          </a:p>
        </p:txBody>
      </p:sp>
      <p:sp>
        <p:nvSpPr>
          <p:cNvPr id="10" name="竖卷形 9"/>
          <p:cNvSpPr/>
          <p:nvPr/>
        </p:nvSpPr>
        <p:spPr>
          <a:xfrm>
            <a:off x="411480" y="3773805"/>
            <a:ext cx="2533650" cy="2922270"/>
          </a:xfrm>
          <a:prstGeom prst="verticalScroll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2" name="文本框 11"/>
          <p:cNvSpPr txBox="1"/>
          <p:nvPr/>
        </p:nvSpPr>
        <p:spPr>
          <a:xfrm>
            <a:off x="764177" y="4251597"/>
            <a:ext cx="1880598" cy="26066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000" dirty="0">
                <a:latin typeface="Comic Sans MS" panose="030F0902030302020204" charset="0"/>
              </a:rPr>
              <a:t>He was just a stone monkey...</a:t>
            </a:r>
            <a:endParaRPr lang="en-US" altLang="zh-CN" sz="2000" dirty="0">
              <a:latin typeface="Comic Sans MS" panose="030F0902030302020204" charset="0"/>
            </a:endParaRPr>
          </a:p>
          <a:p>
            <a:r>
              <a:rPr lang="en-US" altLang="zh-CN" sz="2000" dirty="0">
                <a:latin typeface="Comic Sans MS" panose="030F0902030302020204" charset="0"/>
              </a:rPr>
              <a:t>When he was Bi-ma-wen, he...</a:t>
            </a:r>
            <a:endParaRPr lang="en-US" altLang="zh-CN" sz="2000" dirty="0">
              <a:latin typeface="Comic Sans MS" panose="030F0902030302020204" charset="0"/>
            </a:endParaRPr>
          </a:p>
          <a:p>
            <a:r>
              <a:rPr lang="en-US" altLang="zh-CN" sz="2000" dirty="0">
                <a:latin typeface="Comic Sans MS" panose="030F0902030302020204" charset="0"/>
              </a:rPr>
              <a:t>I think he...</a:t>
            </a:r>
            <a:endParaRPr lang="en-US" altLang="zh-CN" sz="2000" dirty="0">
              <a:latin typeface="Comic Sans MS" panose="030F0902030302020204" charset="0"/>
            </a:endParaRPr>
          </a:p>
          <a:p>
            <a:endParaRPr lang="en-US" altLang="zh-CN" dirty="0"/>
          </a:p>
        </p:txBody>
      </p:sp>
      <p:sp>
        <p:nvSpPr>
          <p:cNvPr id="13" name="竖卷形 12"/>
          <p:cNvSpPr/>
          <p:nvPr/>
        </p:nvSpPr>
        <p:spPr>
          <a:xfrm>
            <a:off x="2945130" y="3773805"/>
            <a:ext cx="2533650" cy="2922270"/>
          </a:xfrm>
          <a:prstGeom prst="verticalScroll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4" name="文本框 13"/>
          <p:cNvSpPr txBox="1"/>
          <p:nvPr/>
        </p:nvSpPr>
        <p:spPr>
          <a:xfrm>
            <a:off x="3302000" y="4142099"/>
            <a:ext cx="1820545" cy="252376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000" dirty="0">
                <a:latin typeface="Comic Sans MS" panose="030F0902030302020204" charset="0"/>
              </a:rPr>
              <a:t>In the Garden of Heavenly Peaches and the Jasper Pool, he...</a:t>
            </a:r>
            <a:endParaRPr lang="en-US" altLang="zh-CN" sz="2000" dirty="0">
              <a:latin typeface="Comic Sans MS" panose="030F0902030302020204" charset="0"/>
            </a:endParaRPr>
          </a:p>
          <a:p>
            <a:r>
              <a:rPr lang="en-US" altLang="zh-CN" sz="2000" dirty="0">
                <a:latin typeface="Comic Sans MS" panose="030F0902030302020204" charset="0"/>
              </a:rPr>
              <a:t>I think he is...</a:t>
            </a:r>
            <a:endParaRPr lang="en-US" altLang="zh-CN" sz="2000" dirty="0">
              <a:latin typeface="Comic Sans MS" panose="030F0902030302020204" charset="0"/>
            </a:endParaRPr>
          </a:p>
          <a:p>
            <a:endParaRPr lang="en-US" altLang="zh-CN" dirty="0"/>
          </a:p>
        </p:txBody>
      </p:sp>
      <p:sp>
        <p:nvSpPr>
          <p:cNvPr id="15" name="竖卷形 14"/>
          <p:cNvSpPr/>
          <p:nvPr/>
        </p:nvSpPr>
        <p:spPr>
          <a:xfrm>
            <a:off x="5652770" y="3751580"/>
            <a:ext cx="2533650" cy="2922270"/>
          </a:xfrm>
          <a:prstGeom prst="verticalScroll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6" name="文本框 15"/>
          <p:cNvSpPr txBox="1"/>
          <p:nvPr/>
        </p:nvSpPr>
        <p:spPr>
          <a:xfrm>
            <a:off x="6186442" y="3912315"/>
            <a:ext cx="1793533" cy="26459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000" dirty="0">
                <a:latin typeface="Comic Sans MS" panose="030F0902030302020204" charset="0"/>
              </a:rPr>
              <a:t>He is like our father...</a:t>
            </a:r>
            <a:endParaRPr lang="en-US" altLang="zh-CN" sz="2000" dirty="0">
              <a:latin typeface="Comic Sans MS" panose="030F0902030302020204" charset="0"/>
            </a:endParaRPr>
          </a:p>
          <a:p>
            <a:r>
              <a:rPr lang="en-US" altLang="zh-CN" sz="2000" dirty="0">
                <a:latin typeface="Comic Sans MS" panose="030F0902030302020204" charset="0"/>
              </a:rPr>
              <a:t>When Erlang's followers attacked us, he...</a:t>
            </a:r>
            <a:endParaRPr lang="en-US" altLang="zh-CN" sz="2000" dirty="0">
              <a:latin typeface="Comic Sans MS" panose="030F0902030302020204" charset="0"/>
            </a:endParaRPr>
          </a:p>
          <a:p>
            <a:r>
              <a:rPr lang="en-US" altLang="zh-CN" sz="2000" dirty="0">
                <a:latin typeface="Comic Sans MS" panose="030F0902030302020204" charset="0"/>
              </a:rPr>
              <a:t>I think he..</a:t>
            </a:r>
            <a:endParaRPr lang="en-US" altLang="zh-CN" sz="2000" dirty="0">
              <a:latin typeface="Comic Sans MS" panose="030F0902030302020204" charset="0"/>
            </a:endParaRPr>
          </a:p>
        </p:txBody>
      </p:sp>
      <p:sp>
        <p:nvSpPr>
          <p:cNvPr id="17" name="竖卷形 16"/>
          <p:cNvSpPr/>
          <p:nvPr/>
        </p:nvSpPr>
        <p:spPr>
          <a:xfrm>
            <a:off x="8644255" y="3773805"/>
            <a:ext cx="2533650" cy="2922270"/>
          </a:xfrm>
          <a:prstGeom prst="verticalScroll">
            <a:avLst/>
          </a:prstGeom>
          <a:solidFill>
            <a:schemeClr val="tx2">
              <a:lumMod val="25000"/>
              <a:lumOff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8" name="文本框 17"/>
          <p:cNvSpPr txBox="1"/>
          <p:nvPr/>
        </p:nvSpPr>
        <p:spPr>
          <a:xfrm>
            <a:off x="9254490" y="4470400"/>
            <a:ext cx="164655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b="1">
                <a:latin typeface="Comic Sans MS" panose="030F0902030302020204" charset="0"/>
                <a:cs typeface="Comic Sans MS" panose="030F0902030302020204" charset="0"/>
              </a:rPr>
              <a:t>...</a:t>
            </a:r>
            <a:endParaRPr lang="en-US" altLang="zh-CN" sz="2400" b="1">
              <a:latin typeface="Comic Sans MS" panose="030F0902030302020204" charset="0"/>
              <a:cs typeface="Comic Sans MS" panose="030F0902030302020204" charset="0"/>
            </a:endParaRPr>
          </a:p>
        </p:txBody>
      </p:sp>
      <p:pic>
        <p:nvPicPr>
          <p:cNvPr id="2" name="内容占位符 1"/>
          <p:cNvPicPr>
            <a:picLocks noGrp="1" noChangeAspect="1"/>
          </p:cNvPicPr>
          <p:nvPr>
            <p:ph idx="1"/>
          </p:nvPr>
        </p:nvPicPr>
        <p:blipFill>
          <a:blip r:embed="rId1"/>
          <a:stretch>
            <a:fillRect/>
          </a:stretch>
        </p:blipFill>
        <p:spPr>
          <a:xfrm>
            <a:off x="463550" y="1478280"/>
            <a:ext cx="2181225" cy="1585595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4" name="图片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2495" y="1713865"/>
            <a:ext cx="1392555" cy="1392555"/>
          </a:xfrm>
          <a:prstGeom prst="rect">
            <a:avLst/>
          </a:prstGeom>
        </p:spPr>
      </p:pic>
      <p:pic>
        <p:nvPicPr>
          <p:cNvPr id="19" name="图片 1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58560" y="1214120"/>
            <a:ext cx="1322070" cy="1281430"/>
          </a:xfrm>
          <a:prstGeom prst="rect">
            <a:avLst/>
          </a:prstGeom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05835" y="642055"/>
            <a:ext cx="10969200" cy="705600"/>
          </a:xfrm>
        </p:spPr>
        <p:txBody>
          <a:bodyPr>
            <a:noAutofit/>
          </a:bodyPr>
          <a:lstStyle/>
          <a:p>
            <a:r>
              <a:rPr lang="en-US" altLang="zh-CN" sz="4000">
                <a:latin typeface="Comic Sans MS" panose="030F0902030302020204" charset="0"/>
                <a:cs typeface="Comic Sans MS" panose="030F0902030302020204" charset="0"/>
                <a:sym typeface="+mn-ea"/>
              </a:rPr>
              <a:t> </a:t>
            </a:r>
            <a:br>
              <a:rPr lang="en-US" altLang="zh-CN" sz="4000" b="1" dirty="0">
                <a:highlight>
                  <a:srgbClr val="FFFF00"/>
                </a:highlight>
                <a:latin typeface="Comic Sans MS" panose="030F0902030302020204" charset="0"/>
                <a:cs typeface="Comic Sans MS" panose="030F0902030302020204" charset="0"/>
              </a:rPr>
            </a:br>
            <a:r>
              <a:rPr lang="en-US" altLang="zh-CN" sz="4000" b="1" dirty="0">
                <a:highlight>
                  <a:srgbClr val="FFFF00"/>
                </a:highlight>
                <a:latin typeface="Comic Sans MS" panose="030F0902030302020204" charset="0"/>
                <a:cs typeface="Comic Sans MS" panose="030F0902030302020204" charset="0"/>
              </a:rPr>
              <a:t>Why did the havoc in heaven happen?</a:t>
            </a:r>
            <a:endParaRPr lang="en-US" altLang="zh-CN" sz="4000">
              <a:solidFill>
                <a:srgbClr val="FFC000"/>
              </a:solidFill>
              <a:latin typeface="Comic Sans MS" panose="030F0902030302020204" charset="0"/>
              <a:cs typeface="Comic Sans MS" panose="030F0902030302020204" charset="0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06400" y="1821180"/>
            <a:ext cx="11174095" cy="4728845"/>
          </a:xfrm>
        </p:spPr>
        <p:txBody>
          <a:bodyPr/>
          <a:lstStyle/>
          <a:p>
            <a:r>
              <a:rPr lang="en-US" altLang="zh-CN" sz="3200">
                <a:latin typeface="Comic Sans MS" panose="030F0902030302020204" charset="0"/>
                <a:cs typeface="Comic Sans MS" panose="030F0902030302020204" charset="0"/>
              </a:rPr>
              <a:t>The Monkey King liked freedom(</a:t>
            </a:r>
            <a:r>
              <a:rPr sz="3200">
                <a:latin typeface="Comic Sans MS" panose="030F0902030302020204" charset="0"/>
                <a:cs typeface="Comic Sans MS" panose="030F0902030302020204" charset="0"/>
              </a:rPr>
              <a:t>自由</a:t>
            </a:r>
            <a:r>
              <a:rPr lang="en-US" altLang="zh-CN" sz="3200">
                <a:latin typeface="Comic Sans MS" panose="030F0902030302020204" charset="0"/>
                <a:cs typeface="Comic Sans MS" panose="030F0902030302020204" charset="0"/>
              </a:rPr>
              <a:t>). He didn't have the sense of ranks(</a:t>
            </a:r>
            <a:r>
              <a:rPr sz="3200">
                <a:latin typeface="Comic Sans MS" panose="030F0902030302020204" charset="0"/>
                <a:cs typeface="Comic Sans MS" panose="030F0902030302020204" charset="0"/>
              </a:rPr>
              <a:t>等级观念</a:t>
            </a:r>
            <a:r>
              <a:rPr lang="en-US" altLang="zh-CN" sz="3200">
                <a:latin typeface="Comic Sans MS" panose="030F0902030302020204" charset="0"/>
                <a:cs typeface="Comic Sans MS" panose="030F0902030302020204" charset="0"/>
              </a:rPr>
              <a:t>) in his mind.</a:t>
            </a:r>
            <a:endParaRPr lang="en-US" altLang="zh-CN" sz="3200">
              <a:latin typeface="Comic Sans MS" panose="030F0902030302020204" charset="0"/>
              <a:cs typeface="Comic Sans MS" panose="030F0902030302020204" charset="0"/>
            </a:endParaRPr>
          </a:p>
          <a:p>
            <a:r>
              <a:rPr lang="en-US" altLang="zh-CN" sz="3200">
                <a:latin typeface="Comic Sans MS" panose="030F0902030302020204" charset="0"/>
                <a:cs typeface="Comic Sans MS" panose="030F0902030302020204" charset="0"/>
              </a:rPr>
              <a:t>He was brave enough to fight with fate(</a:t>
            </a:r>
            <a:r>
              <a:rPr sz="3200">
                <a:latin typeface="Comic Sans MS" panose="030F0902030302020204" charset="0"/>
                <a:cs typeface="Comic Sans MS" panose="030F0902030302020204" charset="0"/>
              </a:rPr>
              <a:t>命运</a:t>
            </a:r>
            <a:r>
              <a:rPr lang="en-US" altLang="zh-CN" sz="3200">
                <a:latin typeface="Comic Sans MS" panose="030F0902030302020204" charset="0"/>
                <a:cs typeface="Comic Sans MS" panose="030F0902030302020204" charset="0"/>
              </a:rPr>
              <a:t>).</a:t>
            </a:r>
            <a:endParaRPr lang="en-US" altLang="zh-CN" sz="3200">
              <a:latin typeface="Comic Sans MS" panose="030F0902030302020204" charset="0"/>
              <a:cs typeface="Comic Sans MS" panose="030F0902030302020204" charset="0"/>
            </a:endParaRPr>
          </a:p>
          <a:p>
            <a:pPr marL="0" indent="0">
              <a:buNone/>
            </a:pPr>
            <a:endParaRPr lang="en-US" altLang="zh-CN" sz="3200">
              <a:latin typeface="Comic Sans MS" panose="030F0902030302020204" charset="0"/>
              <a:cs typeface="Comic Sans MS" panose="030F0902030302020204" charset="0"/>
            </a:endParaRPr>
          </a:p>
        </p:txBody>
      </p:sp>
      <p:sp>
        <p:nvSpPr>
          <p:cNvPr id="11" name="标题 1"/>
          <p:cNvSpPr>
            <a:spLocks noGrp="1"/>
          </p:cNvSpPr>
          <p:nvPr/>
        </p:nvSpPr>
        <p:spPr>
          <a:xfrm>
            <a:off x="0" y="22225"/>
            <a:ext cx="12192000" cy="619830"/>
          </a:xfrm>
          <a:prstGeom prst="rect">
            <a:avLst/>
          </a:prstGeom>
          <a:solidFill>
            <a:srgbClr val="FFC000"/>
          </a:solidFill>
          <a:ln w="9525">
            <a:noFill/>
          </a:ln>
        </p:spPr>
        <p:txBody>
          <a:bodyPr anchor="ctr"/>
          <a:lstStyle>
            <a:lvl1pPr marL="0" lvl="0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altLang="zh-CN" b="1" dirty="0">
                <a:solidFill>
                  <a:schemeClr val="tx1"/>
                </a:solidFill>
              </a:rPr>
              <a:t>Part 6  About the intention</a:t>
            </a:r>
            <a:endParaRPr lang="en-US" altLang="zh-CN" b="1" dirty="0">
              <a:solidFill>
                <a:schemeClr val="tx1"/>
              </a:solidFill>
            </a:endParaRPr>
          </a:p>
        </p:txBody>
      </p:sp>
      <p:pic>
        <p:nvPicPr>
          <p:cNvPr id="5" name="图片 4" descr="bb49d7eb6fb406af"/>
          <p:cNvPicPr>
            <a:picLocks noChangeAspect="1"/>
          </p:cNvPicPr>
          <p:nvPr>
            <p:custDataLst>
              <p:tags r:id="rId1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405765" y="3926205"/>
            <a:ext cx="2962910" cy="2103755"/>
          </a:xfrm>
          <a:prstGeom prst="rect">
            <a:avLst/>
          </a:prstGeom>
        </p:spPr>
      </p:pic>
      <p:pic>
        <p:nvPicPr>
          <p:cNvPr id="6" name="图片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68675" y="3997325"/>
            <a:ext cx="3250565" cy="2032635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06615" y="3926205"/>
            <a:ext cx="4278630" cy="2280920"/>
          </a:xfrm>
          <a:prstGeom prst="rect">
            <a:avLst/>
          </a:prstGeom>
        </p:spPr>
      </p:pic>
      <p:sp>
        <p:nvSpPr>
          <p:cNvPr id="8" name="文本框 7"/>
          <p:cNvSpPr txBox="1"/>
          <p:nvPr/>
        </p:nvSpPr>
        <p:spPr>
          <a:xfrm>
            <a:off x="2105025" y="6207125"/>
            <a:ext cx="1757680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3200">
                <a:solidFill>
                  <a:srgbClr val="FFC000"/>
                </a:solidFill>
                <a:latin typeface="Comic Sans MS" panose="030F0902030302020204" charset="0"/>
                <a:cs typeface="Comic Sans MS" panose="030F0902030302020204" charset="0"/>
              </a:rPr>
              <a:t>Nezha</a:t>
            </a:r>
            <a:r>
              <a:rPr lang="en-US" altLang="zh-CN"/>
              <a:t> </a:t>
            </a:r>
            <a:endParaRPr lang="en-US" altLang="zh-CN"/>
          </a:p>
        </p:txBody>
      </p:sp>
      <p:sp>
        <p:nvSpPr>
          <p:cNvPr id="9" name="文本框 8"/>
          <p:cNvSpPr txBox="1"/>
          <p:nvPr/>
        </p:nvSpPr>
        <p:spPr>
          <a:xfrm>
            <a:off x="7969250" y="6274435"/>
            <a:ext cx="2753995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3200">
                <a:solidFill>
                  <a:srgbClr val="FFC000"/>
                </a:solidFill>
                <a:latin typeface="Comic Sans MS" panose="030F0902030302020204" charset="0"/>
                <a:cs typeface="Comic Sans MS" panose="030F0902030302020204" charset="0"/>
              </a:rPr>
              <a:t>Jiang Ziya</a:t>
            </a:r>
            <a:endParaRPr lang="en-US" altLang="zh-CN" sz="3200">
              <a:solidFill>
                <a:srgbClr val="FFC000"/>
              </a:solidFill>
              <a:latin typeface="Comic Sans MS" panose="030F0902030302020204" charset="0"/>
              <a:cs typeface="Comic Sans MS" panose="030F0902030302020204" charset="0"/>
            </a:endParaRPr>
          </a:p>
        </p:txBody>
      </p:sp>
      <p:sp>
        <p:nvSpPr>
          <p:cNvPr id="10" name="云形标注 9"/>
          <p:cNvSpPr/>
          <p:nvPr/>
        </p:nvSpPr>
        <p:spPr>
          <a:xfrm>
            <a:off x="1630045" y="2994660"/>
            <a:ext cx="7680325" cy="1002665"/>
          </a:xfrm>
          <a:prstGeom prst="cloudCallou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2" name="文本框 11"/>
          <p:cNvSpPr txBox="1"/>
          <p:nvPr/>
        </p:nvSpPr>
        <p:spPr>
          <a:xfrm>
            <a:off x="2818130" y="3121025"/>
            <a:ext cx="5431790" cy="11988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3600" b="1">
                <a:latin typeface="Comic Sans MS" panose="030F0902030302020204" charset="0"/>
                <a:cs typeface="Comic Sans MS" panose="030F0902030302020204" charset="0"/>
              </a:rPr>
              <a:t>I set my own limits!</a:t>
            </a:r>
            <a:endParaRPr lang="en-US" altLang="zh-CN" sz="3600" b="1">
              <a:latin typeface="Comic Sans MS" panose="030F0902030302020204" charset="0"/>
              <a:cs typeface="Comic Sans MS" panose="030F0902030302020204" charset="0"/>
            </a:endParaRPr>
          </a:p>
          <a:p>
            <a:endParaRPr lang="zh-CN" altLang="en-US" sz="3600">
              <a:latin typeface="Comic Sans MS" panose="030F0902030302020204" charset="0"/>
              <a:cs typeface="Comic Sans MS" panose="030F090203030202020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4" dur="8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5" dur="8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8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5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8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8" grpId="1"/>
      <p:bldP spid="9" grpId="0"/>
      <p:bldP spid="9" grpId="1"/>
      <p:bldP spid="10" grpId="0" animBg="1"/>
      <p:bldP spid="10" grpId="1" animBg="1"/>
      <p:bldP spid="12" grpId="0"/>
      <p:bldP spid="12" grpId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53390" y="888365"/>
            <a:ext cx="10968990" cy="5565775"/>
          </a:xfrm>
        </p:spPr>
        <p:txBody>
          <a:bodyPr>
            <a:normAutofit fontScale="97500" lnSpcReduction="10000"/>
          </a:bodyPr>
          <a:lstStyle/>
          <a:p>
            <a:r>
              <a:rPr lang="en-US" altLang="zh-CN" sz="2800" dirty="0">
                <a:latin typeface="Comic Sans MS" panose="030F0902030302020204" charset="0"/>
                <a:cs typeface="Comic Sans MS" panose="030F0902030302020204" charset="0"/>
              </a:rPr>
              <a:t>These days we are reading'Havoc in Heaven'. After reading, I know more about the_____, ______ and_____ Monkey King.</a:t>
            </a:r>
            <a:endParaRPr lang="en-US" altLang="zh-CN" sz="2800" dirty="0">
              <a:latin typeface="Comic Sans MS" panose="030F0902030302020204" charset="0"/>
              <a:cs typeface="Comic Sans MS" panose="030F0902030302020204" charset="0"/>
            </a:endParaRPr>
          </a:p>
          <a:p>
            <a:r>
              <a:rPr lang="en-US" altLang="zh-CN" sz="2800" dirty="0">
                <a:latin typeface="Comic Sans MS" panose="030F0902030302020204" charset="0"/>
                <a:cs typeface="Comic Sans MS" panose="030F0902030302020204" charset="0"/>
              </a:rPr>
              <a:t>The Monkey King is____...</a:t>
            </a:r>
            <a:endParaRPr lang="en-US" altLang="zh-CN" sz="2800" dirty="0">
              <a:latin typeface="Comic Sans MS" panose="030F0902030302020204" charset="0"/>
              <a:cs typeface="Comic Sans MS" panose="030F0902030302020204" charset="0"/>
            </a:endParaRPr>
          </a:p>
          <a:p>
            <a:r>
              <a:rPr lang="en-US" altLang="zh-CN" sz="2800" dirty="0">
                <a:latin typeface="Comic Sans MS" panose="030F0902030302020204" charset="0"/>
                <a:cs typeface="Comic Sans MS" panose="030F0902030302020204" charset="0"/>
              </a:rPr>
              <a:t>...</a:t>
            </a:r>
            <a:endParaRPr lang="en-US" altLang="zh-CN" sz="2800" dirty="0">
              <a:latin typeface="Comic Sans MS" panose="030F0902030302020204" charset="0"/>
              <a:cs typeface="Comic Sans MS" panose="030F0902030302020204" charset="0"/>
            </a:endParaRPr>
          </a:p>
          <a:p>
            <a:r>
              <a:rPr lang="en-US" altLang="zh-CN" sz="2800" dirty="0">
                <a:latin typeface="Comic Sans MS" panose="030F0902030302020204" charset="0"/>
                <a:cs typeface="Comic Sans MS" panose="030F0902030302020204" charset="0"/>
              </a:rPr>
              <a:t>However, he is a little____...</a:t>
            </a:r>
            <a:endParaRPr lang="en-US" altLang="zh-CN" sz="2800" dirty="0">
              <a:latin typeface="Comic Sans MS" panose="030F0902030302020204" charset="0"/>
              <a:cs typeface="Comic Sans MS" panose="030F0902030302020204" charset="0"/>
            </a:endParaRPr>
          </a:p>
          <a:p>
            <a:r>
              <a:rPr lang="en-US" altLang="zh-CN" sz="2800" dirty="0">
                <a:latin typeface="Comic Sans MS" panose="030F0902030302020204" charset="0"/>
                <a:cs typeface="Comic Sans MS" panose="030F0902030302020204" charset="0"/>
              </a:rPr>
              <a:t>...</a:t>
            </a:r>
            <a:endParaRPr lang="en-US" altLang="zh-CN" sz="2800" dirty="0">
              <a:latin typeface="Comic Sans MS" panose="030F0902030302020204" charset="0"/>
              <a:cs typeface="Comic Sans MS" panose="030F0902030302020204" charset="0"/>
            </a:endParaRPr>
          </a:p>
          <a:p>
            <a:r>
              <a:rPr lang="en-US" altLang="zh-CN" sz="2800" dirty="0">
                <a:latin typeface="Comic Sans MS" panose="030F0902030302020204" charset="0"/>
                <a:cs typeface="Comic Sans MS" panose="030F0902030302020204" charset="0"/>
              </a:rPr>
              <a:t>But the part that touched me most is that he...</a:t>
            </a:r>
            <a:endParaRPr lang="en-US" altLang="zh-CN" sz="2800" dirty="0">
              <a:latin typeface="Comic Sans MS" panose="030F0902030302020204" charset="0"/>
              <a:cs typeface="Comic Sans MS" panose="030F0902030302020204" charset="0"/>
            </a:endParaRPr>
          </a:p>
          <a:p>
            <a:r>
              <a:rPr lang="en-US" altLang="zh-CN" sz="2800" dirty="0">
                <a:latin typeface="Comic Sans MS" panose="030F0902030302020204" charset="0"/>
                <a:cs typeface="Comic Sans MS" panose="030F0902030302020204" charset="0"/>
              </a:rPr>
              <a:t>...</a:t>
            </a:r>
            <a:endParaRPr lang="en-US" altLang="zh-CN" sz="2800" dirty="0">
              <a:latin typeface="Comic Sans MS" panose="030F0902030302020204" charset="0"/>
              <a:cs typeface="Comic Sans MS" panose="030F0902030302020204" charset="0"/>
            </a:endParaRPr>
          </a:p>
        </p:txBody>
      </p:sp>
      <p:sp>
        <p:nvSpPr>
          <p:cNvPr id="11" name="标题 1"/>
          <p:cNvSpPr>
            <a:spLocks noGrp="1"/>
          </p:cNvSpPr>
          <p:nvPr/>
        </p:nvSpPr>
        <p:spPr>
          <a:xfrm>
            <a:off x="0" y="22225"/>
            <a:ext cx="12192000" cy="763270"/>
          </a:xfrm>
          <a:prstGeom prst="rect">
            <a:avLst/>
          </a:prstGeom>
          <a:solidFill>
            <a:srgbClr val="FFC000"/>
          </a:solidFill>
          <a:ln w="9525">
            <a:noFill/>
          </a:ln>
        </p:spPr>
        <p:txBody>
          <a:bodyPr anchor="ctr"/>
          <a:lstStyle>
            <a:lvl1pPr marL="0" lvl="0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altLang="zh-CN" b="1" dirty="0">
                <a:solidFill>
                  <a:schemeClr val="tx1"/>
                </a:solidFill>
              </a:rPr>
              <a:t>Part 7  Writing Time</a:t>
            </a:r>
            <a:endParaRPr lang="en-US" altLang="zh-CN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zh-CN" altLang="en-US" dirty="0"/>
          </a:p>
          <a:p>
            <a:endParaRPr lang="zh-CN" altLang="en-US" sz="3200" dirty="0">
              <a:latin typeface="Comic Sans MS" panose="030F0902030302020204" charset="0"/>
              <a:cs typeface="Comic Sans MS" panose="030F0902030302020204" charset="0"/>
            </a:endParaRPr>
          </a:p>
          <a:p>
            <a:pPr algn="just"/>
            <a:r>
              <a:rPr lang="en-US" altLang="zh-CN" sz="3200" dirty="0">
                <a:latin typeface="Comic Sans MS" panose="030F0902030302020204" charset="0"/>
                <a:cs typeface="Comic Sans MS" panose="030F0902030302020204" charset="0"/>
              </a:rPr>
              <a:t>1. Finish and edit your article</a:t>
            </a:r>
            <a:endParaRPr lang="en-US" altLang="zh-CN" sz="3200" dirty="0">
              <a:latin typeface="Comic Sans MS" panose="030F0902030302020204" charset="0"/>
              <a:cs typeface="Comic Sans MS" panose="030F0902030302020204" charset="0"/>
            </a:endParaRPr>
          </a:p>
          <a:p>
            <a:pPr algn="just"/>
            <a:r>
              <a:rPr lang="en-US" altLang="zh-CN" sz="3200" dirty="0">
                <a:latin typeface="Comic Sans MS" panose="030F0902030302020204" charset="0"/>
                <a:cs typeface="Comic Sans MS" panose="030F0902030302020204" charset="0"/>
              </a:rPr>
              <a:t>2. Continue reading </a:t>
            </a:r>
            <a:r>
              <a:rPr lang="en-US" altLang="zh-CN" sz="3200" i="1" dirty="0">
                <a:latin typeface="Comic Sans MS" panose="030F0902030302020204" charset="0"/>
                <a:cs typeface="Comic Sans MS" panose="030F0902030302020204" charset="0"/>
              </a:rPr>
              <a:t>Journey to the West</a:t>
            </a:r>
            <a:endParaRPr lang="en-US" altLang="zh-CN" sz="3200" i="1" dirty="0">
              <a:latin typeface="Comic Sans MS" panose="030F0902030302020204" charset="0"/>
              <a:cs typeface="Comic Sans MS" panose="030F0902030302020204" charset="0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3593465" y="1821180"/>
            <a:ext cx="3641725" cy="8299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4800">
                <a:solidFill>
                  <a:srgbClr val="FFC000"/>
                </a:solidFill>
                <a:latin typeface="Comic Sans MS" panose="030F0902030302020204" charset="0"/>
                <a:cs typeface="Comic Sans MS" panose="030F0902030302020204" charset="0"/>
              </a:rPr>
              <a:t>Homework</a:t>
            </a:r>
            <a:endParaRPr lang="en-US" altLang="zh-CN" sz="4800">
              <a:solidFill>
                <a:srgbClr val="FFC000"/>
              </a:solidFill>
              <a:latin typeface="Comic Sans MS" panose="030F0902030302020204" charset="0"/>
              <a:cs typeface="Comic Sans MS" panose="030F0902030302020204" charset="0"/>
            </a:endParaRPr>
          </a:p>
        </p:txBody>
      </p:sp>
    </p:spTree>
  </p:cSld>
  <p:clrMapOvr>
    <a:masterClrMapping/>
  </p:clrMapOvr>
</p:sld>
</file>

<file path=ppt/tags/tag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1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1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1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1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1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1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1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1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2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2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2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2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2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2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2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2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2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2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3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6**"/>
  <p:tag name="KSO_WM_UNIT_LAYERLEVEL" val="1"/>
  <p:tag name="KSO_WM_TAG_VERSION" val="1.0"/>
  <p:tag name="KSO_WM_BEAUTIFY_FLAG" val="#wm#"/>
</p:tagLst>
</file>

<file path=ppt/tags/tag3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6**"/>
  <p:tag name="KSO_WM_UNIT_LAYERLEVEL" val="1"/>
  <p:tag name="KSO_WM_TAG_VERSION" val="1.0"/>
  <p:tag name="KSO_WM_BEAUTIFY_FLAG" val="#wm#"/>
</p:tagLst>
</file>

<file path=ppt/tags/tag3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6**"/>
  <p:tag name="KSO_WM_UNIT_LAYERLEVEL" val="1"/>
  <p:tag name="KSO_WM_TAG_VERSION" val="1.0"/>
  <p:tag name="KSO_WM_BEAUTIFY_FLAG" val="#wm#"/>
</p:tagLst>
</file>

<file path=ppt/tags/tag3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6**"/>
  <p:tag name="KSO_WM_UNIT_LAYERLEVEL" val="1"/>
  <p:tag name="KSO_WM_TAG_VERSION" val="1.0"/>
  <p:tag name="KSO_WM_BEAUTIFY_FLAG" val="#wm#"/>
</p:tagLst>
</file>

<file path=ppt/tags/tag3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7**"/>
  <p:tag name="KSO_WM_UNIT_LAYERLEVEL" val="1"/>
  <p:tag name="KSO_WM_TAG_VERSION" val="1.0"/>
  <p:tag name="KSO_WM_BEAUTIFY_FLAG" val="#wm#"/>
</p:tagLst>
</file>

<file path=ppt/tags/tag3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7**"/>
  <p:tag name="KSO_WM_UNIT_LAYERLEVEL" val="1"/>
  <p:tag name="KSO_WM_TAG_VERSION" val="1.0"/>
  <p:tag name="KSO_WM_BEAUTIFY_FLAG" val="#wm#"/>
</p:tagLst>
</file>

<file path=ppt/tags/tag3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7**"/>
  <p:tag name="KSO_WM_UNIT_LAYERLEVEL" val="1"/>
  <p:tag name="KSO_WM_TAG_VERSION" val="1.0"/>
  <p:tag name="KSO_WM_BEAUTIFY_FLAG" val="#wm#"/>
</p:tagLst>
</file>

<file path=ppt/tags/tag3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3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3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4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4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4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4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</p:tagLst>
</file>

<file path=ppt/tags/tag4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</p:tagLst>
</file>

<file path=ppt/tags/tag4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</p:tagLst>
</file>

<file path=ppt/tags/tag4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</p:tagLst>
</file>

<file path=ppt/tags/tag4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</p:tagLst>
</file>

<file path=ppt/tags/tag4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0**"/>
  <p:tag name="KSO_WM_UNIT_LAYERLEVEL" val="1"/>
  <p:tag name="KSO_WM_TAG_VERSION" val="1.0"/>
  <p:tag name="KSO_WM_BEAUTIFY_FLAG" val="#wm#"/>
</p:tagLst>
</file>

<file path=ppt/tags/tag4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0**"/>
  <p:tag name="KSO_WM_UNIT_LAYERLEVEL" val="1"/>
  <p:tag name="KSO_WM_TAG_VERSION" val="1.0"/>
  <p:tag name="KSO_WM_BEAUTIFY_FLAG" val="#wm#"/>
</p:tagLst>
</file>

<file path=ppt/tags/tag5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0**"/>
  <p:tag name="KSO_WM_UNIT_LAYERLEVEL" val="1"/>
  <p:tag name="KSO_WM_TAG_VERSION" val="1.0"/>
  <p:tag name="KSO_WM_BEAUTIFY_FLAG" val="#wm#"/>
</p:tagLst>
</file>

<file path=ppt/tags/tag5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0**"/>
  <p:tag name="KSO_WM_UNIT_LAYERLEVEL" val="1"/>
  <p:tag name="KSO_WM_TAG_VERSION" val="1.0"/>
  <p:tag name="KSO_WM_BEAUTIFY_FLAG" val="#wm#"/>
</p:tagLst>
</file>

<file path=ppt/tags/tag5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5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5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5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5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5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  <p:tag name="KSO_WM_TEMPLATE_CATEGORY" val="custom"/>
  <p:tag name="KSO_WM_TEMPLATE_INDEX" val="20205081"/>
</p:tagLst>
</file>

<file path=ppt/tags/tag5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  <p:tag name="KSO_WM_TEMPLATE_CATEGORY" val="custom"/>
  <p:tag name="KSO_WM_TEMPLATE_INDEX" val="20205081"/>
</p:tagLst>
</file>

<file path=ppt/tags/tag5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</p:tagLst>
</file>

<file path=ppt/tags/tag6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</p:tagLst>
</file>

<file path=ppt/tags/tag6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</p:tagLst>
</file>

<file path=ppt/tags/tag62.xml><?xml version="1.0" encoding="utf-8"?>
<p:tagLst xmlns:p="http://schemas.openxmlformats.org/presentationml/2006/main">
  <p:tag name="KSO_WM_TEMPLATE_THUMBS_INDEX" val="1、4、7、12、13、14、15、16、17、18、20、24、25、28、33、36、40、43、44"/>
  <p:tag name="KSO_WM_TEMPLATE_SUBCATEGORY" val="19"/>
  <p:tag name="KSO_WM_TAG_VERSION" val="1.0"/>
  <p:tag name="KSO_WM_BEAUTIFY_FLAG" val="#wm#"/>
  <p:tag name="KSO_WM_TEMPLATE_CATEGORY" val="custom"/>
  <p:tag name="KSO_WM_TEMPLATE_INDEX" val="20205081"/>
  <p:tag name="KSO_WM_TEMPLATE_MASTER_TYPE" val="0"/>
  <p:tag name="KSO_WM_TEMPLATE_COLOR_TYPE" val="1"/>
  <p:tag name="KSO_WM_UNIT_SHOW_EDIT_AREA_INDICATION" val="1"/>
</p:tagLst>
</file>

<file path=ppt/tags/tag63.xml><?xml version="1.0" encoding="utf-8"?>
<p:tagLst xmlns:p="http://schemas.openxmlformats.org/presentationml/2006/main">
  <p:tag name="KSO_WM_UNIT_ISCONTENTSTITLE" val="0"/>
  <p:tag name="KSO_WM_UNIT_ISNUMDGMTITLE" val="0"/>
  <p:tag name="KSO_WM_UNIT_PRESET_TEXT" val="单击输入您的封面副标题"/>
  <p:tag name="KSO_WM_UNIT_NOCLEAR" val="0"/>
  <p:tag name="KSO_WM_UNIT_SHOW_EDIT_AREA_INDICATION" val="1"/>
  <p:tag name="KSO_WM_UNIT_VALUE" val="111"/>
  <p:tag name="KSO_WM_UNIT_HIGHLIGHT" val="0"/>
  <p:tag name="KSO_WM_UNIT_COMPATIBLE" val="0"/>
  <p:tag name="KSO_WM_UNIT_DIAGRAM_ISNUMVISUAL" val="0"/>
  <p:tag name="KSO_WM_UNIT_DIAGRAM_ISREFERUNIT" val="0"/>
  <p:tag name="KSO_WM_UNIT_TYPE" val="b"/>
  <p:tag name="KSO_WM_UNIT_INDEX" val="1"/>
  <p:tag name="KSO_WM_UNIT_ID" val="custom20205081_1*b*1"/>
  <p:tag name="KSO_WM_TEMPLATE_CATEGORY" val="custom"/>
  <p:tag name="KSO_WM_TEMPLATE_INDEX" val="20205081"/>
  <p:tag name="KSO_WM_UNIT_LAYERLEVEL" val="1"/>
  <p:tag name="KSO_WM_TAG_VERSION" val="1.0"/>
  <p:tag name="KSO_WM_BEAUTIFY_FLAG" val="#wm#"/>
</p:tagLst>
</file>

<file path=ppt/tags/tag64.xml><?xml version="1.0" encoding="utf-8"?>
<p:tagLst xmlns:p="http://schemas.openxmlformats.org/presentationml/2006/main">
  <p:tag name="KSO_WM_UNIT_ISCONTENTSTITLE" val="0"/>
  <p:tag name="KSO_WM_UNIT_ISNUMDGMTITLE" val="0"/>
  <p:tag name="KSO_WM_UNIT_PRESET_TEXT" val="空白演示"/>
  <p:tag name="KSO_WM_UNIT_NOCLEAR" val="0"/>
  <p:tag name="KSO_WM_UNIT_SHOW_EDIT_AREA_INDICATION" val="1"/>
  <p:tag name="KSO_WM_UNIT_VALUE" val="28"/>
  <p:tag name="KSO_WM_UNIT_HIGHLIGHT" val="0"/>
  <p:tag name="KSO_WM_UNIT_COMPATIBLE" val="0"/>
  <p:tag name="KSO_WM_UNIT_DIAGRAM_ISNUMVISUAL" val="0"/>
  <p:tag name="KSO_WM_UNIT_DIAGRAM_ISREFERUNIT" val="0"/>
  <p:tag name="KSO_WM_UNIT_TYPE" val="a"/>
  <p:tag name="KSO_WM_UNIT_INDEX" val="1"/>
  <p:tag name="KSO_WM_UNIT_ID" val="custom20205081_1*a*1"/>
  <p:tag name="KSO_WM_TEMPLATE_CATEGORY" val="custom"/>
  <p:tag name="KSO_WM_TEMPLATE_INDEX" val="20205081"/>
  <p:tag name="KSO_WM_UNIT_LAYERLEVEL" val="1"/>
  <p:tag name="KSO_WM_TAG_VERSION" val="1.0"/>
  <p:tag name="KSO_WM_BEAUTIFY_FLAG" val="#wm#"/>
</p:tagLst>
</file>

<file path=ppt/tags/tag65.xml><?xml version="1.0" encoding="utf-8"?>
<p:tagLst xmlns:p="http://schemas.openxmlformats.org/presentationml/2006/main">
  <p:tag name="KSO_WM_SLIDE_ID" val="custom20205081_1"/>
  <p:tag name="KSO_WM_TEMPLATE_SUBCATEGORY" val="19"/>
  <p:tag name="KSO_WM_TEMPLATE_MASTER_TYPE" val="0"/>
  <p:tag name="KSO_WM_TEMPLATE_COLOR_TYPE" val="1"/>
  <p:tag name="KSO_WM_SLIDE_TYPE" val="title"/>
  <p:tag name="KSO_WM_SLIDE_SUBTYPE" val="defaultBlank"/>
  <p:tag name="KSO_WM_SLIDE_ITEM_CNT" val="0"/>
  <p:tag name="KSO_WM_SLIDE_INDEX" val="1"/>
  <p:tag name="KSO_WM_TAG_VERSION" val="1.0"/>
  <p:tag name="KSO_WM_BEAUTIFY_FLAG" val="#wm#"/>
  <p:tag name="KSO_WM_TEMPLATE_CATEGORY" val="custom"/>
  <p:tag name="KSO_WM_TEMPLATE_INDEX" val="20205081"/>
  <p:tag name="KSO_WM_SLIDE_LAYOUT" val="a_b"/>
  <p:tag name="KSO_WM_SLIDE_LAYOUT_CNT" val="1_1"/>
  <p:tag name="KSO_WM_UNIT_SHOW_EDIT_AREA_INDICATION" val="1"/>
  <p:tag name="KSO_WM_TEMPLATE_THUMBS_INDEX" val="1、4、7、12、13、14、15、16、17、18、20、24、25、28、33、36、40、43、44"/>
</p:tagLst>
</file>

<file path=ppt/tags/tag66.xml><?xml version="1.0" encoding="utf-8"?>
<p:tagLst xmlns:p="http://schemas.openxmlformats.org/presentationml/2006/main">
  <p:tag name="KSO_WM_UNIT_PLACING_PICTURE_USER_VIEWPORT" val="{&quot;height&quot;:4500,&quot;width&quot;:3600}"/>
</p:tagLst>
</file>

<file path=ppt/tags/tag67.xml><?xml version="1.0" encoding="utf-8"?>
<p:tagLst xmlns:p="http://schemas.openxmlformats.org/presentationml/2006/main">
  <p:tag name="KSO_WM_UNIT_PLACING_PICTURE_USER_VIEWPORT" val="{&quot;height&quot;:2385,&quot;width&quot;:9465}"/>
</p:tagLst>
</file>

<file path=ppt/tags/tag68.xml><?xml version="1.0" encoding="utf-8"?>
<p:tagLst xmlns:p="http://schemas.openxmlformats.org/presentationml/2006/main">
  <p:tag name="KSO_WM_UNIT_TABLE_BEAUTIFY" val="smartTable{3cc5bf55-9cca-4383-9610-60ec1841b1a2}"/>
</p:tagLst>
</file>

<file path=ppt/tags/tag69.xml><?xml version="1.0" encoding="utf-8"?>
<p:tagLst xmlns:p="http://schemas.openxmlformats.org/presentationml/2006/main">
  <p:tag name="KSO_WM_UNIT_PLACING_PICTURE_USER_VIEWPORT" val="{&quot;height&quot;:4260,&quot;width&quot;:6000}"/>
</p:tagLst>
</file>

<file path=ppt/tags/tag70.xml><?xml version="1.0" encoding="utf-8"?>
<p:tagLst xmlns:p="http://schemas.openxmlformats.org/presentationml/2006/main">
  <p:tag name="commondata" val="eyJoZGlkIjoiOTdjZjNkZDE3YWJmNWU4ZWI4ZTdlYWZmZjUxZjllZTcifQ=="/>
</p:tagLst>
</file>

<file path=ppt/theme/theme1.xml><?xml version="1.0" encoding="utf-8"?>
<a:theme xmlns:a="http://schemas.openxmlformats.org/drawingml/2006/main" name="Office 主题​​">
  <a:themeElements>
    <a:clrScheme name="新版空白演示配色">
      <a:dk1>
        <a:srgbClr val="000000"/>
      </a:dk1>
      <a:lt1>
        <a:srgbClr val="FFFFFF"/>
      </a:lt1>
      <a:dk2>
        <a:srgbClr val="0F1423"/>
      </a:dk2>
      <a:lt2>
        <a:srgbClr val="FFFFFF"/>
      </a:lt2>
      <a:accent1>
        <a:srgbClr val="6096E6"/>
      </a:accent1>
      <a:accent2>
        <a:srgbClr val="58B6E5"/>
      </a:accent2>
      <a:accent3>
        <a:srgbClr val="56CA95"/>
      </a:accent3>
      <a:accent4>
        <a:srgbClr val="FFBA55"/>
      </a:accent4>
      <a:accent5>
        <a:srgbClr val="F18870"/>
      </a:accent5>
      <a:accent6>
        <a:srgbClr val="EC5F74"/>
      </a:accent6>
      <a:hlink>
        <a:srgbClr val="0563C1"/>
      </a:hlink>
      <a:folHlink>
        <a:srgbClr val="954D72"/>
      </a:folHlink>
    </a:clrScheme>
    <a:fontScheme name="自定义 9">
      <a:majorFont>
        <a:latin typeface="Arial"/>
        <a:ea typeface="微软雅黑"/>
        <a:cs typeface=""/>
      </a:majorFont>
      <a:minorFont>
        <a:latin typeface="Arial"/>
        <a:ea typeface="微软雅黑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6301</Words>
  <Application>WPS 演示</Application>
  <PresentationFormat>宽屏</PresentationFormat>
  <Paragraphs>312</Paragraphs>
  <Slides>20</Slides>
  <Notes>0</Notes>
  <HiddenSlides>0</HiddenSlides>
  <MMClips>0</MMClips>
  <ScaleCrop>false</ScaleCrop>
  <HeadingPairs>
    <vt:vector size="6" baseType="variant">
      <vt:variant>
        <vt:lpstr>已用的字体</vt:lpstr>
      </vt:variant>
      <vt:variant>
        <vt:i4>13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20</vt:i4>
      </vt:variant>
    </vt:vector>
  </HeadingPairs>
  <TitlesOfParts>
    <vt:vector size="34" baseType="lpstr">
      <vt:lpstr>Arial</vt:lpstr>
      <vt:lpstr>宋体</vt:lpstr>
      <vt:lpstr>Wingdings</vt:lpstr>
      <vt:lpstr>微软雅黑</vt:lpstr>
      <vt:lpstr>汉仪旗黑</vt:lpstr>
      <vt:lpstr>Wingdings</vt:lpstr>
      <vt:lpstr>Comic Sans MS</vt:lpstr>
      <vt:lpstr>汉仪书宋二KW</vt:lpstr>
      <vt:lpstr>Comic Sans MS Bold</vt:lpstr>
      <vt:lpstr>宋体</vt:lpstr>
      <vt:lpstr>Arial Unicode MS</vt:lpstr>
      <vt:lpstr>Calibri</vt:lpstr>
      <vt:lpstr>Helvetica Neue</vt:lpstr>
      <vt:lpstr>Office 主题​​</vt:lpstr>
      <vt:lpstr>Havoc in Heaven </vt:lpstr>
      <vt:lpstr>About writer</vt:lpstr>
      <vt:lpstr>PowerPoint 演示文稿</vt:lpstr>
      <vt:lpstr>PowerPoint 演示文稿</vt:lpstr>
      <vt:lpstr>PowerPoint 演示文稿</vt:lpstr>
      <vt:lpstr>PowerPoint 演示文稿</vt:lpstr>
      <vt:lpstr>Read P5-6 and P10 and choose the right phrases</vt:lpstr>
      <vt:lpstr>PowerPoint 演示文稿</vt:lpstr>
      <vt:lpstr>Be made Bi-ma-wen</vt:lpstr>
      <vt:lpstr>They had a party…(P12)</vt:lpstr>
      <vt:lpstr>Who went down to capture the Monkey King?</vt:lpstr>
      <vt:lpstr>The Spirit of the Planet Venus went down again to invite the Monkey King…</vt:lpstr>
      <vt:lpstr>The Great Sage, Equal to Heaven</vt:lpstr>
      <vt:lpstr>PowerPoint 演示文稿</vt:lpstr>
      <vt:lpstr>PowerPoint 演示文稿</vt:lpstr>
      <vt:lpstr>PowerPoint 演示文稿</vt:lpstr>
      <vt:lpstr>PowerPoint 演示文稿</vt:lpstr>
      <vt:lpstr>  Why did the havoc in heaven happen?</vt:lpstr>
      <vt:lpstr>PowerPoint 演示文稿</vt:lpstr>
      <vt:lpstr>PowerPoint 演示文稿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空白演示</dc:title>
  <dc:creator/>
  <cp:lastModifiedBy>Peili</cp:lastModifiedBy>
  <cp:revision>262</cp:revision>
  <dcterms:created xsi:type="dcterms:W3CDTF">2024-09-30T01:44:10Z</dcterms:created>
  <dcterms:modified xsi:type="dcterms:W3CDTF">2024-09-30T01:44:10Z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2052-6.11.0.8885</vt:lpwstr>
  </property>
  <property fmtid="{D5CDD505-2E9C-101B-9397-08002B2CF9AE}" pid="3" name="ICV">
    <vt:lpwstr>7D93ACC10DD39EE3A5B141664EFFFE83_42</vt:lpwstr>
  </property>
</Properties>
</file>