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4660"/>
  </p:normalViewPr>
  <p:slideViewPr>
    <p:cSldViewPr snapToGrid="0">
      <p:cViewPr varScale="1">
        <p:scale>
          <a:sx n="49" d="100"/>
          <a:sy n="49" d="100"/>
        </p:scale>
        <p:origin x="40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30DCCA-4820-0381-967C-FD27D3EA9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D62C699-8738-8B4B-19C9-F40EACCDD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81A55-4A5B-B451-DF5D-A738BA2B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382832-13E1-4B93-E155-A19C81BC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39C788-4E6C-DABC-A329-1BDDBCCA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D74E0C-AEF5-A90F-DEE7-C3CABC4E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BBBC47-0727-99A5-751C-F10CFFE90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0CB1A5-BF7F-D138-E573-3BD6D3C1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C8D8B2-ADD8-E5E3-42B3-E0B2F8AE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C77D85-3F71-1302-B19C-2F8CCD04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7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52A4734-BFB8-A9FB-DA4A-0C4059B9C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2C9A07-4AB8-F85E-8960-945F09E0F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38773-FABF-3BF1-21B0-9E6F6EA0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1A2A7A-DD58-BBBC-32BB-03F7AC8A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F212CD-997D-7DBE-C7ED-37C1BA6B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95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843D7-2042-69CE-9002-13E959FA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B3E3A9-87A9-D77D-480C-F6B10F1A5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72F8C-DCC7-B9A1-A395-87794F91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049A69-794B-230B-4E6E-E524C365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D685A1-B185-5931-8DBF-F87E9999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5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FD23EA-E1DF-308A-CDA9-F902F311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CA47FB-0A89-A434-9E1A-81F09248D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1AA746-4422-1E78-94C6-32AAF2D3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DA1983-FFD0-2A8B-3558-28E40078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4FB231-42CF-9A3C-4F0F-1F3C3FF6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81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228FE7-8D00-8C22-995E-D46AC0E5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4EAE23-4DE0-1DDA-B1C9-FCFC3DFAE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856E44-5DD3-2AF4-708C-54CE5E005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FA11E-7F65-B59E-7972-009DF169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0DD1C2-E189-C63A-DCF2-A72B0D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2AD95B-1D0A-5129-1F00-09D03CF0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11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6F2D3-3651-C831-F6A1-406D6AE1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4D3A6-3D0C-E472-85DD-D7A56034C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D6B000-210D-F040-4E98-8D13FC51D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1D1E35D-DB13-406B-5B32-9EDB38DFC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58A00EF-EEB9-5D57-C436-2F5E6B05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E9ED7B-ADEC-E396-E54B-78D07746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4C43-0B78-34E8-F436-648382BF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9CE321-78C3-CD55-6A3C-D4471979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07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529CE2-E7A3-8D25-691D-CDFEF156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6DEB9E-CD95-3271-7954-EA61E517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461C67-289B-F5F8-4671-B423F6AC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38C008-5ACD-810C-19A0-BE666D5D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65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79A421-00BA-A984-ACEF-D2657026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713EFD-D6D2-5037-5459-C533F8F9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3D73E5-264E-79F5-6E2A-CC7F810C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05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FF731-4674-5A80-377B-8F7B0952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F82324-C991-B65B-AE32-BF67FADC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C9B845-B5AD-91FC-1054-8113BBF58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A06B14-1D7C-026C-2E31-CB5196E4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77B7D9-CEAA-40B7-FA52-4452FAFAB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35CEEA-E493-05C9-333C-16576AB9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31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1B61D-AE3D-1FDB-D7D0-00FC2FCC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2B0B2A-9291-5BFC-C4D8-153A61DE9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F43A86-AEC9-EBD6-F2FC-118536CF6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BD3BAB-18D9-A92D-5B57-EC85D748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1B83AA-8781-32C9-49BD-98B7C95F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35C5D6-5EF5-24C5-C896-67661EA7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84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B2795D-F584-476B-142E-8C297EF3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20C48C-509E-B463-48FF-257CAB57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17EC20-B7E7-6803-6927-C019DCE31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55008-2710-4026-90A8-77D6E25578F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9CA0A3-52B0-32D4-7C53-3496DE4E4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DAFA01-6C16-4E1A-3A9A-651A96C4C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A64BE-5AD0-44FB-B8D3-F04EAA486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47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83D654-6B16-8C3A-3144-7BC2B4A50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ACB0CC-22C0-F872-9AE0-FA08B7AC4C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9AB49-B11B-9423-9085-4884722A6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94" y="54876"/>
            <a:ext cx="9353006" cy="680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1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D85032-A7CE-43FA-5D31-77174876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B2CB-3467-C5B2-A442-02B9E36E0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9AA37C-A366-605B-F98C-5AA2C834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6" y="0"/>
            <a:ext cx="11023593" cy="68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5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D94EA-C748-A41B-2A09-AB13CAB8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9BD06-B44F-6C27-A5E3-BA517FF2C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5EDC01-70F6-7473-FE05-FB0AE491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97" y="31399"/>
            <a:ext cx="11307800" cy="68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AB9B79-3CB7-C69C-DE83-1F676F25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DC2330-8F7B-51D9-D9D2-60EA1CA53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9BA109-5DBA-BE88-02D9-2F2081D8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59" y="0"/>
            <a:ext cx="11288024" cy="68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3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114ED-2B75-7EAA-8420-8337EA39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F4D6D9-B90D-FD1A-AE84-25281D953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FEAF3D-FFF2-06B2-0A72-E8B293A9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74" y="5998"/>
            <a:ext cx="11050079" cy="68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5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8A3B6-E84E-3270-0F61-801A6AE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EA31C7-DC0F-D47D-43CE-1628532CC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ED6718-8774-FCE5-C050-0185C7B0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92" y="0"/>
            <a:ext cx="10614108" cy="68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7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8F5C1F-A946-A315-49AC-6D7D6C9C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DF795E-6870-5EE2-39EF-D43F31897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E01ACA-5CBD-F20D-0674-1F4DAD35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13" y="0"/>
            <a:ext cx="11327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309A0C-ADE0-C910-1D92-679B5C64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FE2029-056B-A066-96ED-C8D4CF443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E758E1-0EBF-7B36-8745-D6605274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0" y="0"/>
            <a:ext cx="11301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2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839D0-189D-30C5-E908-9477054A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DA2D5C-9742-0880-0B1B-A07ADF1C0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B31566-9DFF-A703-C778-BFC581250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6" y="-1"/>
            <a:ext cx="10889064" cy="69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1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ED0DEB-0E71-F1E3-8829-B74E865D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82731-507E-17B4-BF7B-569E73FE3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29508D-5280-0C9F-A9A7-B9E0583E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20" y="-8255"/>
            <a:ext cx="11406160" cy="686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7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452A40-4D4D-8491-83F9-9BE6B568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E78CA2-687A-4B59-7108-2B4495084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419D75-EC97-FE5D-F5BF-B11B87A13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71" y="0"/>
            <a:ext cx="11122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97B5B2-EF4D-8150-3459-C7F82992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97B224-317A-5E63-000E-BDECFC53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FB909D-131D-94F4-5101-AB555E76A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" y="0"/>
            <a:ext cx="1076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0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1881D-AC25-2726-56E3-8431D0A9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EB6D2D-8819-F5DF-C30F-DE502A93C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C5F173B-0577-A55C-4D18-478D1804B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70" y="0"/>
            <a:ext cx="1130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3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宽屏</PresentationFormat>
  <Paragraphs>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7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金燕 吴</dc:creator>
  <cp:lastModifiedBy>金燕 吴</cp:lastModifiedBy>
  <cp:revision>1</cp:revision>
  <dcterms:created xsi:type="dcterms:W3CDTF">2025-03-09T23:50:46Z</dcterms:created>
  <dcterms:modified xsi:type="dcterms:W3CDTF">2025-03-09T23:58:15Z</dcterms:modified>
</cp:coreProperties>
</file>